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tags/tag11.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Lst>
  <p:notesMasterIdLst>
    <p:notesMasterId r:id="rId48"/>
  </p:notesMasterIdLst>
  <p:sldIdLst>
    <p:sldId id="2147472340" r:id="rId7"/>
    <p:sldId id="256" r:id="rId8"/>
    <p:sldId id="2147472358" r:id="rId9"/>
    <p:sldId id="2147472359" r:id="rId10"/>
    <p:sldId id="2147472343" r:id="rId11"/>
    <p:sldId id="2147472346" r:id="rId12"/>
    <p:sldId id="2147472347" r:id="rId13"/>
    <p:sldId id="2147472349" r:id="rId14"/>
    <p:sldId id="2147472352" r:id="rId15"/>
    <p:sldId id="2147472353" r:id="rId16"/>
    <p:sldId id="2147377969" r:id="rId17"/>
    <p:sldId id="2147472354" r:id="rId18"/>
    <p:sldId id="1448942969" r:id="rId19"/>
    <p:sldId id="1448942970" r:id="rId20"/>
    <p:sldId id="1448942972" r:id="rId21"/>
    <p:sldId id="1448942973" r:id="rId22"/>
    <p:sldId id="2147472355" r:id="rId23"/>
    <p:sldId id="1448942971" r:id="rId24"/>
    <p:sldId id="2147472356" r:id="rId25"/>
    <p:sldId id="2147472350" r:id="rId26"/>
    <p:sldId id="2147377838" r:id="rId27"/>
    <p:sldId id="2147377578" r:id="rId28"/>
    <p:sldId id="4775" r:id="rId29"/>
    <p:sldId id="2147377725" r:id="rId30"/>
    <p:sldId id="2147472351" r:id="rId31"/>
    <p:sldId id="2147472357" r:id="rId32"/>
    <p:sldId id="2147379131" r:id="rId33"/>
    <p:sldId id="2147379089" r:id="rId34"/>
    <p:sldId id="2147379090" r:id="rId35"/>
    <p:sldId id="2147472151" r:id="rId36"/>
    <p:sldId id="4175" r:id="rId37"/>
    <p:sldId id="10335" r:id="rId38"/>
    <p:sldId id="5181" r:id="rId39"/>
    <p:sldId id="7084" r:id="rId40"/>
    <p:sldId id="2147379128" r:id="rId41"/>
    <p:sldId id="1448942976" r:id="rId42"/>
    <p:sldId id="2147377733" r:id="rId43"/>
    <p:sldId id="2147379866" r:id="rId44"/>
    <p:sldId id="2147472344" r:id="rId45"/>
    <p:sldId id="1448942975" r:id="rId46"/>
    <p:sldId id="2147472348" r:id="rId4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413644-38F2-45B8-B24D-6AC4F2820274}">
          <p14:sldIdLst>
            <p14:sldId id="2147472340"/>
            <p14:sldId id="256"/>
            <p14:sldId id="2147472358"/>
            <p14:sldId id="2147472359"/>
            <p14:sldId id="2147472343"/>
            <p14:sldId id="2147472346"/>
            <p14:sldId id="2147472347"/>
            <p14:sldId id="2147472349"/>
            <p14:sldId id="2147472352"/>
            <p14:sldId id="2147472353"/>
            <p14:sldId id="2147377969"/>
            <p14:sldId id="2147472354"/>
            <p14:sldId id="1448942969"/>
            <p14:sldId id="1448942970"/>
            <p14:sldId id="1448942972"/>
            <p14:sldId id="1448942973"/>
            <p14:sldId id="2147472355"/>
            <p14:sldId id="1448942971"/>
            <p14:sldId id="2147472356"/>
          </p14:sldIdLst>
        </p14:section>
        <p14:section name="Back-up" id="{FF204596-4C18-4D07-A002-CAF5C8474A02}">
          <p14:sldIdLst>
            <p14:sldId id="2147472350"/>
            <p14:sldId id="2147377838"/>
            <p14:sldId id="2147377578"/>
            <p14:sldId id="4775"/>
            <p14:sldId id="2147377725"/>
            <p14:sldId id="2147472351"/>
            <p14:sldId id="2147472357"/>
            <p14:sldId id="2147379131"/>
            <p14:sldId id="2147379089"/>
            <p14:sldId id="2147379090"/>
            <p14:sldId id="2147472151"/>
            <p14:sldId id="4175"/>
            <p14:sldId id="10335"/>
            <p14:sldId id="5181"/>
            <p14:sldId id="7084"/>
            <p14:sldId id="2147379128"/>
            <p14:sldId id="1448942976"/>
            <p14:sldId id="2147377733"/>
            <p14:sldId id="2147379866"/>
            <p14:sldId id="2147472344"/>
            <p14:sldId id="1448942975"/>
            <p14:sldId id="214747234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7364F-38FF-4621-9E5F-715877680CD2}" v="390" dt="2023-11-08T21:54:17.855"/>
    <p1510:client id="{5318069B-B318-425E-AF56-1FAD53A4B4A2}" v="406" dt="2023-11-09T17:13:57.250"/>
    <p1510:client id="{A2128690-1B84-8DDC-FC4E-D386753B7841}" v="1" vWet="2" dt="2023-11-09T14:48:12.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43" autoAdjust="0"/>
    <p:restoredTop sz="94080" autoAdjust="0"/>
  </p:normalViewPr>
  <p:slideViewPr>
    <p:cSldViewPr snapToGrid="0" showGuides="1">
      <p:cViewPr varScale="1">
        <p:scale>
          <a:sx n="66" d="100"/>
          <a:sy n="66" d="100"/>
        </p:scale>
        <p:origin x="792" y="36"/>
      </p:cViewPr>
      <p:guideLst>
        <p:guide orient="horz" pos="2160"/>
        <p:guide pos="3840"/>
      </p:guideLst>
    </p:cSldViewPr>
  </p:slideViewPr>
  <p:notesTextViewPr>
    <p:cViewPr>
      <p:scale>
        <a:sx n="1" d="1"/>
        <a:sy n="1" d="1"/>
      </p:scale>
      <p:origin x="0" y="0"/>
    </p:cViewPr>
  </p:notesTextViewPr>
  <p:sorterViewPr>
    <p:cViewPr>
      <p:scale>
        <a:sx n="100" d="100"/>
        <a:sy n="100" d="100"/>
      </p:scale>
      <p:origin x="0" y="-10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andem\Documents\01.%20Tandem%20SD\02.%20Proyectos\01.%20YPF\Entregables\Diagn&#243;stico\Copia%20de%2020180717%20YPF%20-%20An&#225;lisis%20de%20proyectos%20pasados%20v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Tandem\Documents\01.%20Tandem%20SD\02.%20Proyectos\01.%20YPF\Entregables\Diagn&#243;stico\Copia%20de%2020180717%20YPF%20-%20An&#225;lisis%20de%20proyectos%20pasados%20v1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Tandem\Desktop\Modelo%20YPF\LC\corridas%20intermedia%20con%20y%20sin%20ptc.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8994442137174926E-2"/>
          <c:y val="5.1674645041980563E-2"/>
          <c:w val="0.97100555315261161"/>
          <c:h val="0.93684210050424599"/>
        </c:manualLayout>
      </c:layout>
      <c:lineChart>
        <c:grouping val="standard"/>
        <c:varyColors val="0"/>
        <c:ser>
          <c:idx val="0"/>
          <c:order val="0"/>
          <c:tx>
            <c:strRef>
              <c:f>Hoja9!$B$23</c:f>
              <c:strCache>
                <c:ptCount val="1"/>
                <c:pt idx="0">
                  <c:v>Situación As Is</c:v>
                </c:pt>
              </c:strCache>
            </c:strRef>
          </c:tx>
          <c:spPr>
            <a:ln w="19050">
              <a:solidFill>
                <a:schemeClr val="accent2"/>
              </a:solidFill>
            </a:ln>
          </c:spPr>
          <c:marker>
            <c:symbol val="none"/>
          </c:marker>
          <c:cat>
            <c:strRef>
              <c:f>Hoja9!$A$24:$A$39</c:f>
              <c:strCache>
                <c:ptCount val="16"/>
                <c:pt idx="0">
                  <c:v>Ingeniería de mantenimiento</c:v>
                </c:pt>
                <c:pt idx="1">
                  <c:v>Reservas y recursos</c:v>
                </c:pt>
                <c:pt idx="2">
                  <c:v>Productos y volúmenes de producción</c:v>
                </c:pt>
                <c:pt idx="3">
                  <c:v>Volumen de producción</c:v>
                </c:pt>
                <c:pt idx="4">
                  <c:v>Geología</c:v>
                </c:pt>
                <c:pt idx="5">
                  <c:v>Reservorios</c:v>
                </c:pt>
                <c:pt idx="6">
                  <c:v>Evaluación Económica</c:v>
                </c:pt>
                <c:pt idx="7">
                  <c:v>Análisis de incertidumbres</c:v>
                </c:pt>
                <c:pt idx="8">
                  <c:v>Análisis de riesgos</c:v>
                </c:pt>
                <c:pt idx="9">
                  <c:v>Costos Clase V</c:v>
                </c:pt>
                <c:pt idx="10">
                  <c:v>Principales riesgos y acciones de mitigación</c:v>
                </c:pt>
                <c:pt idx="11">
                  <c:v>Análisis de riesgos ajustado </c:v>
                </c:pt>
                <c:pt idx="12">
                  <c:v>Estimación de costos</c:v>
                </c:pt>
                <c:pt idx="13">
                  <c:v>Estimación de costos clase III</c:v>
                </c:pt>
                <c:pt idx="14">
                  <c:v>Pronóstico de reducción de riesgos</c:v>
                </c:pt>
                <c:pt idx="15">
                  <c:v>Plan de desarrollo</c:v>
                </c:pt>
              </c:strCache>
            </c:strRef>
          </c:cat>
          <c:val>
            <c:numRef>
              <c:f>Hoja9!$B$24:$B$39</c:f>
              <c:numCache>
                <c:formatCode>General</c:formatCode>
                <c:ptCount val="16"/>
                <c:pt idx="0">
                  <c:v>4</c:v>
                </c:pt>
                <c:pt idx="1">
                  <c:v>3.3333333333333335</c:v>
                </c:pt>
                <c:pt idx="2">
                  <c:v>2.5</c:v>
                </c:pt>
                <c:pt idx="3">
                  <c:v>2.3333333333333335</c:v>
                </c:pt>
                <c:pt idx="4">
                  <c:v>1.8333333333333333</c:v>
                </c:pt>
                <c:pt idx="5">
                  <c:v>1.8333333333333333</c:v>
                </c:pt>
                <c:pt idx="6">
                  <c:v>1.4375</c:v>
                </c:pt>
                <c:pt idx="7">
                  <c:v>1</c:v>
                </c:pt>
                <c:pt idx="8">
                  <c:v>1</c:v>
                </c:pt>
                <c:pt idx="9">
                  <c:v>0.8571428571428571</c:v>
                </c:pt>
                <c:pt idx="10">
                  <c:v>0.83333333333333337</c:v>
                </c:pt>
                <c:pt idx="11">
                  <c:v>0.66666666666666663</c:v>
                </c:pt>
                <c:pt idx="12">
                  <c:v>0.66666666666666663</c:v>
                </c:pt>
                <c:pt idx="13">
                  <c:v>0.66666666666666663</c:v>
                </c:pt>
                <c:pt idx="14">
                  <c:v>0.5</c:v>
                </c:pt>
                <c:pt idx="15">
                  <c:v>0.33333333333333331</c:v>
                </c:pt>
              </c:numCache>
            </c:numRef>
          </c:val>
          <c:smooth val="0"/>
          <c:extLst>
            <c:ext xmlns:c16="http://schemas.microsoft.com/office/drawing/2014/chart" uri="{C3380CC4-5D6E-409C-BE32-E72D297353CC}">
              <c16:uniqueId val="{00000000-263A-426A-BA89-AAD3DF1D432E}"/>
            </c:ext>
          </c:extLst>
        </c:ser>
        <c:ser>
          <c:idx val="3"/>
          <c:order val="1"/>
          <c:tx>
            <c:strRef>
              <c:f>Hoja9!$E$23</c:f>
              <c:strCache>
                <c:ptCount val="1"/>
                <c:pt idx="0">
                  <c:v>Objetivo - largo plazo</c:v>
                </c:pt>
              </c:strCache>
            </c:strRef>
          </c:tx>
          <c:spPr>
            <a:ln w="19050">
              <a:solidFill>
                <a:schemeClr val="tx1"/>
              </a:solidFill>
            </a:ln>
          </c:spPr>
          <c:marker>
            <c:symbol val="none"/>
          </c:marker>
          <c:cat>
            <c:strRef>
              <c:f>Hoja9!$A$24:$A$39</c:f>
              <c:strCache>
                <c:ptCount val="16"/>
                <c:pt idx="0">
                  <c:v>Ingeniería de mantenimiento</c:v>
                </c:pt>
                <c:pt idx="1">
                  <c:v>Reservas y recursos</c:v>
                </c:pt>
                <c:pt idx="2">
                  <c:v>Productos y volúmenes de producción</c:v>
                </c:pt>
                <c:pt idx="3">
                  <c:v>Volumen de producción</c:v>
                </c:pt>
                <c:pt idx="4">
                  <c:v>Geología</c:v>
                </c:pt>
                <c:pt idx="5">
                  <c:v>Reservorios</c:v>
                </c:pt>
                <c:pt idx="6">
                  <c:v>Evaluación Económica</c:v>
                </c:pt>
                <c:pt idx="7">
                  <c:v>Análisis de incertidumbres</c:v>
                </c:pt>
                <c:pt idx="8">
                  <c:v>Análisis de riesgos</c:v>
                </c:pt>
                <c:pt idx="9">
                  <c:v>Costos Clase V</c:v>
                </c:pt>
                <c:pt idx="10">
                  <c:v>Principales riesgos y acciones de mitigación</c:v>
                </c:pt>
                <c:pt idx="11">
                  <c:v>Análisis de riesgos ajustado </c:v>
                </c:pt>
                <c:pt idx="12">
                  <c:v>Estimación de costos</c:v>
                </c:pt>
                <c:pt idx="13">
                  <c:v>Estimación de costos clase III</c:v>
                </c:pt>
                <c:pt idx="14">
                  <c:v>Pronóstico de reducción de riesgos</c:v>
                </c:pt>
                <c:pt idx="15">
                  <c:v>Plan de desarrollo</c:v>
                </c:pt>
              </c:strCache>
            </c:strRef>
          </c:cat>
          <c:val>
            <c:numRef>
              <c:f>Hoja9!$E$24:$E$39</c:f>
              <c:numCache>
                <c:formatCode>General</c:formatCode>
                <c:ptCount val="16"/>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numCache>
            </c:numRef>
          </c:val>
          <c:smooth val="0"/>
          <c:extLst>
            <c:ext xmlns:c16="http://schemas.microsoft.com/office/drawing/2014/chart" uri="{C3380CC4-5D6E-409C-BE32-E72D297353CC}">
              <c16:uniqueId val="{00000001-263A-426A-BA89-AAD3DF1D432E}"/>
            </c:ext>
          </c:extLst>
        </c:ser>
        <c:dLbls>
          <c:showLegendKey val="0"/>
          <c:showVal val="0"/>
          <c:showCatName val="0"/>
          <c:showSerName val="0"/>
          <c:showPercent val="0"/>
          <c:showBubbleSize val="0"/>
        </c:dLbls>
        <c:smooth val="0"/>
        <c:axId val="195047808"/>
        <c:axId val="195049344"/>
      </c:lineChart>
      <c:catAx>
        <c:axId val="195047808"/>
        <c:scaling>
          <c:orientation val="minMax"/>
        </c:scaling>
        <c:delete val="0"/>
        <c:axPos val="b"/>
        <c:numFmt formatCode="General" sourceLinked="0"/>
        <c:majorTickMark val="out"/>
        <c:minorTickMark val="none"/>
        <c:tickLblPos val="none"/>
        <c:txPr>
          <a:bodyPr/>
          <a:lstStyle/>
          <a:p>
            <a:pPr>
              <a:defRPr sz="600">
                <a:latin typeface="Tahoma"/>
                <a:ea typeface="Tahoma"/>
                <a:cs typeface="Tahoma"/>
              </a:defRPr>
            </a:pPr>
            <a:endParaRPr lang="es-AR"/>
          </a:p>
        </c:txPr>
        <c:crossAx val="195049344"/>
        <c:crosses val="autoZero"/>
        <c:auto val="1"/>
        <c:lblAlgn val="ctr"/>
        <c:lblOffset val="100"/>
        <c:noMultiLvlLbl val="0"/>
      </c:catAx>
      <c:valAx>
        <c:axId val="195049344"/>
        <c:scaling>
          <c:orientation val="minMax"/>
          <c:max val="6"/>
        </c:scaling>
        <c:delete val="1"/>
        <c:axPos val="l"/>
        <c:majorGridlines>
          <c:spPr>
            <a:ln w="3175">
              <a:solidFill>
                <a:schemeClr val="bg1">
                  <a:lumMod val="95000"/>
                </a:schemeClr>
              </a:solidFill>
            </a:ln>
          </c:spPr>
        </c:majorGridlines>
        <c:numFmt formatCode="General" sourceLinked="1"/>
        <c:majorTickMark val="out"/>
        <c:minorTickMark val="none"/>
        <c:tickLblPos val="none"/>
        <c:crossAx val="19504780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Data!$C$1</c:f>
              <c:strCache>
                <c:ptCount val="1"/>
                <c:pt idx="0">
                  <c:v>VAN@13% Intermedia</c:v>
                </c:pt>
              </c:strCache>
            </c:strRef>
          </c:tx>
          <c:spPr>
            <a:ln w="19050" cap="rnd">
              <a:solidFill>
                <a:srgbClr val="C00000"/>
              </a:solidFill>
              <a:round/>
            </a:ln>
            <a:effectLst/>
          </c:spPr>
          <c:marker>
            <c:symbol val="none"/>
          </c:marker>
          <c:xVal>
            <c:numRef>
              <c:f>Data!$C$2:$C$3501</c:f>
              <c:numCache>
                <c:formatCode>#,##0;\ \-#,##0\ </c:formatCode>
                <c:ptCount val="3500"/>
                <c:pt idx="0">
                  <c:v>-1544560.7627437366</c:v>
                </c:pt>
                <c:pt idx="1">
                  <c:v>-1083278.4882377689</c:v>
                </c:pt>
                <c:pt idx="2">
                  <c:v>-1067702.0037506099</c:v>
                </c:pt>
                <c:pt idx="3">
                  <c:v>-1055546.4184605905</c:v>
                </c:pt>
                <c:pt idx="4">
                  <c:v>-989533.98014018184</c:v>
                </c:pt>
                <c:pt idx="5">
                  <c:v>-966459.93010187335</c:v>
                </c:pt>
                <c:pt idx="6">
                  <c:v>-908360.09229602769</c:v>
                </c:pt>
                <c:pt idx="7">
                  <c:v>-834100.20765915362</c:v>
                </c:pt>
                <c:pt idx="8">
                  <c:v>-704976.14540756552</c:v>
                </c:pt>
                <c:pt idx="9">
                  <c:v>-683908.01285062381</c:v>
                </c:pt>
                <c:pt idx="10">
                  <c:v>-678071.29528250743</c:v>
                </c:pt>
                <c:pt idx="11">
                  <c:v>-675727.05224098335</c:v>
                </c:pt>
                <c:pt idx="12">
                  <c:v>-667581.22417119227</c:v>
                </c:pt>
                <c:pt idx="13">
                  <c:v>-657587.26731530763</c:v>
                </c:pt>
                <c:pt idx="14">
                  <c:v>-632147.52234686655</c:v>
                </c:pt>
                <c:pt idx="15">
                  <c:v>-630809.2010840755</c:v>
                </c:pt>
                <c:pt idx="16">
                  <c:v>-629008.35849800357</c:v>
                </c:pt>
                <c:pt idx="17">
                  <c:v>-608063.26880100684</c:v>
                </c:pt>
                <c:pt idx="18">
                  <c:v>-603239.2231420161</c:v>
                </c:pt>
                <c:pt idx="19">
                  <c:v>-596489.98701461253</c:v>
                </c:pt>
                <c:pt idx="20">
                  <c:v>-578964.52309448225</c:v>
                </c:pt>
                <c:pt idx="21">
                  <c:v>-561321.48537380842</c:v>
                </c:pt>
                <c:pt idx="22">
                  <c:v>-548460.88310278545</c:v>
                </c:pt>
                <c:pt idx="23">
                  <c:v>-528004.02615540475</c:v>
                </c:pt>
                <c:pt idx="24">
                  <c:v>-500102.80629212863</c:v>
                </c:pt>
                <c:pt idx="25">
                  <c:v>-497253.64105526666</c:v>
                </c:pt>
                <c:pt idx="26">
                  <c:v>-482259.05653274787</c:v>
                </c:pt>
                <c:pt idx="27">
                  <c:v>-481544.3880354804</c:v>
                </c:pt>
                <c:pt idx="28">
                  <c:v>-472612.76347967301</c:v>
                </c:pt>
                <c:pt idx="29">
                  <c:v>-439503.9344689821</c:v>
                </c:pt>
                <c:pt idx="30">
                  <c:v>-412819.72785208444</c:v>
                </c:pt>
                <c:pt idx="31">
                  <c:v>-401906.9204745082</c:v>
                </c:pt>
                <c:pt idx="32">
                  <c:v>-395255.02038521582</c:v>
                </c:pt>
                <c:pt idx="33">
                  <c:v>-385519.28546198743</c:v>
                </c:pt>
                <c:pt idx="34">
                  <c:v>-366125.52018497029</c:v>
                </c:pt>
                <c:pt idx="35">
                  <c:v>-348515.75063131849</c:v>
                </c:pt>
                <c:pt idx="36">
                  <c:v>-344281.59189975</c:v>
                </c:pt>
                <c:pt idx="37">
                  <c:v>-339139.18265044643</c:v>
                </c:pt>
                <c:pt idx="38">
                  <c:v>-330865.41203469899</c:v>
                </c:pt>
                <c:pt idx="39">
                  <c:v>-321788.09735436394</c:v>
                </c:pt>
                <c:pt idx="40">
                  <c:v>-319974.90073931043</c:v>
                </c:pt>
                <c:pt idx="41">
                  <c:v>-312241.86872410984</c:v>
                </c:pt>
                <c:pt idx="42">
                  <c:v>-291089.73762265197</c:v>
                </c:pt>
                <c:pt idx="43">
                  <c:v>-289925.35377588181</c:v>
                </c:pt>
                <c:pt idx="44">
                  <c:v>-284765.82666368881</c:v>
                </c:pt>
                <c:pt idx="45">
                  <c:v>-281083.17162426189</c:v>
                </c:pt>
                <c:pt idx="46">
                  <c:v>-280944.3130879564</c:v>
                </c:pt>
                <c:pt idx="47">
                  <c:v>-278253.71254733962</c:v>
                </c:pt>
                <c:pt idx="48">
                  <c:v>-251288.77004508421</c:v>
                </c:pt>
                <c:pt idx="49">
                  <c:v>-249248.07575457569</c:v>
                </c:pt>
                <c:pt idx="50">
                  <c:v>-238889.89829232698</c:v>
                </c:pt>
                <c:pt idx="51">
                  <c:v>-237864.92549257737</c:v>
                </c:pt>
                <c:pt idx="52">
                  <c:v>-235304.02836934789</c:v>
                </c:pt>
                <c:pt idx="53">
                  <c:v>-234177.63364908789</c:v>
                </c:pt>
                <c:pt idx="54">
                  <c:v>-217796.4040181301</c:v>
                </c:pt>
                <c:pt idx="55">
                  <c:v>-211857.02615965996</c:v>
                </c:pt>
                <c:pt idx="56">
                  <c:v>-210459.31037502736</c:v>
                </c:pt>
                <c:pt idx="57">
                  <c:v>-205568.1045993286</c:v>
                </c:pt>
                <c:pt idx="58">
                  <c:v>-204194.02640902949</c:v>
                </c:pt>
                <c:pt idx="59">
                  <c:v>-199717.39517137114</c:v>
                </c:pt>
                <c:pt idx="60">
                  <c:v>-198959.1587558382</c:v>
                </c:pt>
                <c:pt idx="61">
                  <c:v>-196982.9870523733</c:v>
                </c:pt>
                <c:pt idx="62">
                  <c:v>-191933.56214618799</c:v>
                </c:pt>
                <c:pt idx="63">
                  <c:v>-187955.73454549085</c:v>
                </c:pt>
                <c:pt idx="64">
                  <c:v>-181950.14369616105</c:v>
                </c:pt>
                <c:pt idx="65">
                  <c:v>-172145.47355971386</c:v>
                </c:pt>
                <c:pt idx="66">
                  <c:v>-168412.2285730204</c:v>
                </c:pt>
                <c:pt idx="67">
                  <c:v>-155777.70488757759</c:v>
                </c:pt>
                <c:pt idx="68">
                  <c:v>-149727.9063233457</c:v>
                </c:pt>
                <c:pt idx="69">
                  <c:v>-149170.09716686825</c:v>
                </c:pt>
                <c:pt idx="70">
                  <c:v>-144043.96495507637</c:v>
                </c:pt>
                <c:pt idx="71">
                  <c:v>-143457.86335202464</c:v>
                </c:pt>
                <c:pt idx="72">
                  <c:v>-142030.0357298172</c:v>
                </c:pt>
                <c:pt idx="73">
                  <c:v>-137042.94647143668</c:v>
                </c:pt>
                <c:pt idx="74">
                  <c:v>-130826.9213007901</c:v>
                </c:pt>
                <c:pt idx="75">
                  <c:v>-126487.51481629725</c:v>
                </c:pt>
                <c:pt idx="76">
                  <c:v>-126235.57985091089</c:v>
                </c:pt>
                <c:pt idx="77">
                  <c:v>-123943.03537078216</c:v>
                </c:pt>
                <c:pt idx="78">
                  <c:v>-123387.08973994176</c:v>
                </c:pt>
                <c:pt idx="79">
                  <c:v>-114816.01428726697</c:v>
                </c:pt>
                <c:pt idx="80">
                  <c:v>-110397.18550304945</c:v>
                </c:pt>
                <c:pt idx="81">
                  <c:v>-106905.62899025311</c:v>
                </c:pt>
                <c:pt idx="82">
                  <c:v>-104227.46731390315</c:v>
                </c:pt>
                <c:pt idx="83">
                  <c:v>-103374.92426739646</c:v>
                </c:pt>
                <c:pt idx="84">
                  <c:v>-99004.226530701446</c:v>
                </c:pt>
                <c:pt idx="85">
                  <c:v>-97557.579851173417</c:v>
                </c:pt>
                <c:pt idx="86">
                  <c:v>-93161.330900036512</c:v>
                </c:pt>
                <c:pt idx="87">
                  <c:v>-92983.517659641017</c:v>
                </c:pt>
                <c:pt idx="88">
                  <c:v>-85783.423847176586</c:v>
                </c:pt>
                <c:pt idx="89">
                  <c:v>-83713.044130198105</c:v>
                </c:pt>
                <c:pt idx="90">
                  <c:v>-81111.176412965375</c:v>
                </c:pt>
                <c:pt idx="91">
                  <c:v>-78221.249209604517</c:v>
                </c:pt>
                <c:pt idx="92">
                  <c:v>-77206.329919893469</c:v>
                </c:pt>
                <c:pt idx="93">
                  <c:v>-75939.813494662027</c:v>
                </c:pt>
                <c:pt idx="94">
                  <c:v>-66207.835511987709</c:v>
                </c:pt>
                <c:pt idx="95">
                  <c:v>-65485.997911922714</c:v>
                </c:pt>
                <c:pt idx="96">
                  <c:v>-52059.577043099052</c:v>
                </c:pt>
                <c:pt idx="97">
                  <c:v>-50672.215549335095</c:v>
                </c:pt>
                <c:pt idx="98">
                  <c:v>-47212.176597481033</c:v>
                </c:pt>
                <c:pt idx="99">
                  <c:v>-47015.958313439885</c:v>
                </c:pt>
                <c:pt idx="100">
                  <c:v>-45617.613359242154</c:v>
                </c:pt>
                <c:pt idx="101">
                  <c:v>-42544.773976201141</c:v>
                </c:pt>
                <c:pt idx="102">
                  <c:v>-42275.982982262562</c:v>
                </c:pt>
                <c:pt idx="103">
                  <c:v>-33951.30184234825</c:v>
                </c:pt>
                <c:pt idx="104">
                  <c:v>-29290.698373791591</c:v>
                </c:pt>
                <c:pt idx="105">
                  <c:v>-23982.892498218447</c:v>
                </c:pt>
                <c:pt idx="106">
                  <c:v>-17269.138255247908</c:v>
                </c:pt>
                <c:pt idx="107">
                  <c:v>-16142.813483791782</c:v>
                </c:pt>
                <c:pt idx="108">
                  <c:v>-15438.815989133294</c:v>
                </c:pt>
                <c:pt idx="109">
                  <c:v>-14218.775811038089</c:v>
                </c:pt>
                <c:pt idx="110">
                  <c:v>-8726.5590651861876</c:v>
                </c:pt>
                <c:pt idx="111">
                  <c:v>-4002.9864439456287</c:v>
                </c:pt>
                <c:pt idx="112">
                  <c:v>8851.6245354795046</c:v>
                </c:pt>
                <c:pt idx="113">
                  <c:v>16492.795071767927</c:v>
                </c:pt>
                <c:pt idx="114">
                  <c:v>16702.169863865522</c:v>
                </c:pt>
                <c:pt idx="115">
                  <c:v>17870.484559426775</c:v>
                </c:pt>
                <c:pt idx="116">
                  <c:v>26333.388099848336</c:v>
                </c:pt>
                <c:pt idx="117">
                  <c:v>40687.478383418289</c:v>
                </c:pt>
                <c:pt idx="118">
                  <c:v>59835.88074586993</c:v>
                </c:pt>
                <c:pt idx="119">
                  <c:v>65228.612807894227</c:v>
                </c:pt>
                <c:pt idx="120">
                  <c:v>66362.557575829633</c:v>
                </c:pt>
                <c:pt idx="121">
                  <c:v>67343.831551079609</c:v>
                </c:pt>
                <c:pt idx="122">
                  <c:v>79322.309787826671</c:v>
                </c:pt>
                <c:pt idx="123">
                  <c:v>79909.183304613864</c:v>
                </c:pt>
                <c:pt idx="124">
                  <c:v>83410.338458139056</c:v>
                </c:pt>
                <c:pt idx="125">
                  <c:v>87367.225322711325</c:v>
                </c:pt>
                <c:pt idx="126">
                  <c:v>90882.448060069946</c:v>
                </c:pt>
                <c:pt idx="127">
                  <c:v>92828.004662774649</c:v>
                </c:pt>
                <c:pt idx="128">
                  <c:v>103756.96034918239</c:v>
                </c:pt>
                <c:pt idx="129">
                  <c:v>119989.00414239263</c:v>
                </c:pt>
                <c:pt idx="130">
                  <c:v>122951.27917930193</c:v>
                </c:pt>
                <c:pt idx="131">
                  <c:v>131368.44265295728</c:v>
                </c:pt>
                <c:pt idx="132">
                  <c:v>131406.46549702313</c:v>
                </c:pt>
                <c:pt idx="133">
                  <c:v>132831.71845563117</c:v>
                </c:pt>
                <c:pt idx="134">
                  <c:v>133899.95955585092</c:v>
                </c:pt>
                <c:pt idx="135">
                  <c:v>136562.68795694143</c:v>
                </c:pt>
                <c:pt idx="136">
                  <c:v>136673.15162372563</c:v>
                </c:pt>
                <c:pt idx="137">
                  <c:v>138142.68559788121</c:v>
                </c:pt>
                <c:pt idx="138">
                  <c:v>138632.27854231582</c:v>
                </c:pt>
                <c:pt idx="139">
                  <c:v>139791.91769034235</c:v>
                </c:pt>
                <c:pt idx="140">
                  <c:v>142941.25969330495</c:v>
                </c:pt>
                <c:pt idx="141">
                  <c:v>148902.60614122765</c:v>
                </c:pt>
                <c:pt idx="142">
                  <c:v>151873.28739107156</c:v>
                </c:pt>
                <c:pt idx="143">
                  <c:v>159282.0886645586</c:v>
                </c:pt>
                <c:pt idx="144">
                  <c:v>159924.95959016751</c:v>
                </c:pt>
                <c:pt idx="145">
                  <c:v>161262.14785220692</c:v>
                </c:pt>
                <c:pt idx="146">
                  <c:v>162414.85952000722</c:v>
                </c:pt>
                <c:pt idx="147">
                  <c:v>163521.29708917186</c:v>
                </c:pt>
                <c:pt idx="148">
                  <c:v>167291.02537567128</c:v>
                </c:pt>
                <c:pt idx="149">
                  <c:v>169987.94232949553</c:v>
                </c:pt>
                <c:pt idx="150">
                  <c:v>171419.64902353159</c:v>
                </c:pt>
                <c:pt idx="151">
                  <c:v>175252.37177896046</c:v>
                </c:pt>
                <c:pt idx="152">
                  <c:v>177649.7579735686</c:v>
                </c:pt>
                <c:pt idx="153">
                  <c:v>180258.28917458997</c:v>
                </c:pt>
                <c:pt idx="154">
                  <c:v>181993.92292041407</c:v>
                </c:pt>
                <c:pt idx="155">
                  <c:v>182991.58781753856</c:v>
                </c:pt>
                <c:pt idx="156">
                  <c:v>184089.39507357441</c:v>
                </c:pt>
                <c:pt idx="157">
                  <c:v>187324.93201428966</c:v>
                </c:pt>
                <c:pt idx="158">
                  <c:v>187650.70981704516</c:v>
                </c:pt>
                <c:pt idx="159">
                  <c:v>193867.25273319363</c:v>
                </c:pt>
                <c:pt idx="160">
                  <c:v>195091.93325026002</c:v>
                </c:pt>
                <c:pt idx="161">
                  <c:v>201130.21641071097</c:v>
                </c:pt>
                <c:pt idx="162">
                  <c:v>202042.35107233259</c:v>
                </c:pt>
                <c:pt idx="163">
                  <c:v>205254.49869466131</c:v>
                </c:pt>
                <c:pt idx="164">
                  <c:v>206111.93295232128</c:v>
                </c:pt>
                <c:pt idx="165">
                  <c:v>206378.72969047836</c:v>
                </c:pt>
                <c:pt idx="166">
                  <c:v>210765.0938230356</c:v>
                </c:pt>
                <c:pt idx="167">
                  <c:v>210896.37825128096</c:v>
                </c:pt>
                <c:pt idx="168">
                  <c:v>212272.11525895505</c:v>
                </c:pt>
                <c:pt idx="169">
                  <c:v>212960.28812367888</c:v>
                </c:pt>
                <c:pt idx="170">
                  <c:v>215774.91487743653</c:v>
                </c:pt>
                <c:pt idx="171">
                  <c:v>218149.10396478118</c:v>
                </c:pt>
                <c:pt idx="172">
                  <c:v>219058.63475971093</c:v>
                </c:pt>
                <c:pt idx="173">
                  <c:v>220991.89652318429</c:v>
                </c:pt>
                <c:pt idx="174">
                  <c:v>221747.506632715</c:v>
                </c:pt>
                <c:pt idx="175">
                  <c:v>225190.75650110486</c:v>
                </c:pt>
                <c:pt idx="176">
                  <c:v>225591.34349281283</c:v>
                </c:pt>
                <c:pt idx="177">
                  <c:v>230673.77606322861</c:v>
                </c:pt>
                <c:pt idx="178">
                  <c:v>238913.92872566014</c:v>
                </c:pt>
                <c:pt idx="179">
                  <c:v>248162.88497108081</c:v>
                </c:pt>
                <c:pt idx="180">
                  <c:v>251530.98070433384</c:v>
                </c:pt>
                <c:pt idx="181">
                  <c:v>251557.45455586465</c:v>
                </c:pt>
                <c:pt idx="182">
                  <c:v>253248.189387561</c:v>
                </c:pt>
                <c:pt idx="183">
                  <c:v>261633.69740840935</c:v>
                </c:pt>
                <c:pt idx="184">
                  <c:v>263143.46386872866</c:v>
                </c:pt>
                <c:pt idx="185">
                  <c:v>275356.69463380886</c:v>
                </c:pt>
                <c:pt idx="186">
                  <c:v>279683.48578787618</c:v>
                </c:pt>
                <c:pt idx="187">
                  <c:v>280045.63927266654</c:v>
                </c:pt>
                <c:pt idx="188">
                  <c:v>283778.83659803006</c:v>
                </c:pt>
                <c:pt idx="189">
                  <c:v>284169.24409489048</c:v>
                </c:pt>
                <c:pt idx="190">
                  <c:v>285776.45470540226</c:v>
                </c:pt>
                <c:pt idx="191">
                  <c:v>289163.51640166662</c:v>
                </c:pt>
                <c:pt idx="192">
                  <c:v>290857.19839495036</c:v>
                </c:pt>
                <c:pt idx="193">
                  <c:v>297200.76673666661</c:v>
                </c:pt>
                <c:pt idx="194">
                  <c:v>298782.27283285715</c:v>
                </c:pt>
                <c:pt idx="195">
                  <c:v>304834.68642622128</c:v>
                </c:pt>
                <c:pt idx="196">
                  <c:v>310199.6048924934</c:v>
                </c:pt>
                <c:pt idx="197">
                  <c:v>311036.42962211074</c:v>
                </c:pt>
                <c:pt idx="198">
                  <c:v>319521.66868170927</c:v>
                </c:pt>
                <c:pt idx="199">
                  <c:v>321519.59789603128</c:v>
                </c:pt>
                <c:pt idx="200">
                  <c:v>322036.93524624465</c:v>
                </c:pt>
                <c:pt idx="201">
                  <c:v>323016.08929989458</c:v>
                </c:pt>
                <c:pt idx="202">
                  <c:v>324143.36273790774</c:v>
                </c:pt>
                <c:pt idx="203">
                  <c:v>329809.5602175605</c:v>
                </c:pt>
                <c:pt idx="204">
                  <c:v>329973.38969160046</c:v>
                </c:pt>
                <c:pt idx="205">
                  <c:v>331345.02476025093</c:v>
                </c:pt>
                <c:pt idx="206">
                  <c:v>335521.7794062132</c:v>
                </c:pt>
                <c:pt idx="207">
                  <c:v>336148.38874426635</c:v>
                </c:pt>
                <c:pt idx="208">
                  <c:v>345288.79140685959</c:v>
                </c:pt>
                <c:pt idx="209">
                  <c:v>348359.11424680304</c:v>
                </c:pt>
                <c:pt idx="210">
                  <c:v>351504.75795231562</c:v>
                </c:pt>
                <c:pt idx="211">
                  <c:v>352610.45607525687</c:v>
                </c:pt>
                <c:pt idx="212">
                  <c:v>352736.34098235541</c:v>
                </c:pt>
                <c:pt idx="213">
                  <c:v>356287.37500159699</c:v>
                </c:pt>
                <c:pt idx="214">
                  <c:v>364785.28806096781</c:v>
                </c:pt>
                <c:pt idx="215">
                  <c:v>370831.75968664681</c:v>
                </c:pt>
                <c:pt idx="216">
                  <c:v>372724.21574422548</c:v>
                </c:pt>
                <c:pt idx="217">
                  <c:v>374948.71823086095</c:v>
                </c:pt>
                <c:pt idx="218">
                  <c:v>381811.67210939125</c:v>
                </c:pt>
                <c:pt idx="219">
                  <c:v>386221.01352035103</c:v>
                </c:pt>
                <c:pt idx="220">
                  <c:v>387259.99277075945</c:v>
                </c:pt>
                <c:pt idx="221">
                  <c:v>389811.83999276825</c:v>
                </c:pt>
                <c:pt idx="222">
                  <c:v>392804.92242273426</c:v>
                </c:pt>
                <c:pt idx="223">
                  <c:v>394288.91373892315</c:v>
                </c:pt>
                <c:pt idx="224">
                  <c:v>399008.70669302624</c:v>
                </c:pt>
                <c:pt idx="225">
                  <c:v>400657.5699502817</c:v>
                </c:pt>
                <c:pt idx="226">
                  <c:v>402051.73927550088</c:v>
                </c:pt>
                <c:pt idx="227">
                  <c:v>403215.46816123562</c:v>
                </c:pt>
                <c:pt idx="228">
                  <c:v>403243.22246137093</c:v>
                </c:pt>
                <c:pt idx="229">
                  <c:v>403515.488700822</c:v>
                </c:pt>
                <c:pt idx="230">
                  <c:v>405158.12356625259</c:v>
                </c:pt>
                <c:pt idx="231">
                  <c:v>406122.10693252744</c:v>
                </c:pt>
                <c:pt idx="232">
                  <c:v>407174.14654965303</c:v>
                </c:pt>
                <c:pt idx="233">
                  <c:v>407571.66907136474</c:v>
                </c:pt>
                <c:pt idx="234">
                  <c:v>407656.72478410869</c:v>
                </c:pt>
                <c:pt idx="235">
                  <c:v>410010.83327784698</c:v>
                </c:pt>
                <c:pt idx="236">
                  <c:v>411118.37126905716</c:v>
                </c:pt>
                <c:pt idx="237">
                  <c:v>411973.06456401804</c:v>
                </c:pt>
                <c:pt idx="238">
                  <c:v>422379.88220518955</c:v>
                </c:pt>
                <c:pt idx="239">
                  <c:v>424003.06880500278</c:v>
                </c:pt>
                <c:pt idx="240">
                  <c:v>424398.87914341909</c:v>
                </c:pt>
                <c:pt idx="241">
                  <c:v>424573.35134533519</c:v>
                </c:pt>
                <c:pt idx="242">
                  <c:v>426803.04636689223</c:v>
                </c:pt>
                <c:pt idx="243">
                  <c:v>430543.93016810535</c:v>
                </c:pt>
                <c:pt idx="244">
                  <c:v>432290.1979738464</c:v>
                </c:pt>
                <c:pt idx="245">
                  <c:v>436305.23617736605</c:v>
                </c:pt>
                <c:pt idx="246">
                  <c:v>437487.23284331046</c:v>
                </c:pt>
                <c:pt idx="247">
                  <c:v>438619.74736809515</c:v>
                </c:pt>
                <c:pt idx="248">
                  <c:v>438734.9190670526</c:v>
                </c:pt>
                <c:pt idx="249">
                  <c:v>442151.04680944467</c:v>
                </c:pt>
                <c:pt idx="250">
                  <c:v>443140.33895495924</c:v>
                </c:pt>
                <c:pt idx="251">
                  <c:v>443213.04154125537</c:v>
                </c:pt>
                <c:pt idx="252">
                  <c:v>448648.73934953799</c:v>
                </c:pt>
                <c:pt idx="253">
                  <c:v>448998.39510221605</c:v>
                </c:pt>
                <c:pt idx="254">
                  <c:v>450391.31797749584</c:v>
                </c:pt>
                <c:pt idx="255">
                  <c:v>453048.56520622951</c:v>
                </c:pt>
                <c:pt idx="256">
                  <c:v>453515.75748034997</c:v>
                </c:pt>
                <c:pt idx="257">
                  <c:v>454549.85538362822</c:v>
                </c:pt>
                <c:pt idx="258">
                  <c:v>462408.20552418771</c:v>
                </c:pt>
                <c:pt idx="259">
                  <c:v>464725.65449128946</c:v>
                </c:pt>
                <c:pt idx="260">
                  <c:v>466169.09890864929</c:v>
                </c:pt>
                <c:pt idx="261">
                  <c:v>466684.97256150231</c:v>
                </c:pt>
                <c:pt idx="262">
                  <c:v>470187.09140850144</c:v>
                </c:pt>
                <c:pt idx="263">
                  <c:v>470803.60492759151</c:v>
                </c:pt>
                <c:pt idx="264">
                  <c:v>473352.8713180151</c:v>
                </c:pt>
                <c:pt idx="265">
                  <c:v>475540.81431272288</c:v>
                </c:pt>
                <c:pt idx="266">
                  <c:v>477704.67226627079</c:v>
                </c:pt>
                <c:pt idx="267">
                  <c:v>478234.44890044321</c:v>
                </c:pt>
                <c:pt idx="268">
                  <c:v>481189.2115669052</c:v>
                </c:pt>
                <c:pt idx="269">
                  <c:v>481351.8468783499</c:v>
                </c:pt>
                <c:pt idx="270">
                  <c:v>481670.41066638741</c:v>
                </c:pt>
                <c:pt idx="271">
                  <c:v>483058.83357442217</c:v>
                </c:pt>
                <c:pt idx="272">
                  <c:v>486097.39123811747</c:v>
                </c:pt>
                <c:pt idx="273">
                  <c:v>487563.57310370932</c:v>
                </c:pt>
                <c:pt idx="274">
                  <c:v>489153.91906970873</c:v>
                </c:pt>
                <c:pt idx="275">
                  <c:v>491489.43730904342</c:v>
                </c:pt>
                <c:pt idx="276">
                  <c:v>495695.91377552965</c:v>
                </c:pt>
                <c:pt idx="277">
                  <c:v>501049.65771132399</c:v>
                </c:pt>
                <c:pt idx="278">
                  <c:v>501721.74165112653</c:v>
                </c:pt>
                <c:pt idx="279">
                  <c:v>505246.96436531667</c:v>
                </c:pt>
                <c:pt idx="280">
                  <c:v>506856.33284779667</c:v>
                </c:pt>
                <c:pt idx="281">
                  <c:v>512570.90682108846</c:v>
                </c:pt>
                <c:pt idx="282">
                  <c:v>516943.82490766415</c:v>
                </c:pt>
                <c:pt idx="283">
                  <c:v>518669.75705324602</c:v>
                </c:pt>
                <c:pt idx="284">
                  <c:v>518979.58689704805</c:v>
                </c:pt>
                <c:pt idx="285">
                  <c:v>525838.18338422454</c:v>
                </c:pt>
                <c:pt idx="286">
                  <c:v>527362.12254241481</c:v>
                </c:pt>
                <c:pt idx="287">
                  <c:v>529241.77836089791</c:v>
                </c:pt>
                <c:pt idx="288">
                  <c:v>531960.74654105282</c:v>
                </c:pt>
                <c:pt idx="289">
                  <c:v>532213.58047177887</c:v>
                </c:pt>
                <c:pt idx="290">
                  <c:v>532482.72304447764</c:v>
                </c:pt>
                <c:pt idx="291">
                  <c:v>533048.68095810607</c:v>
                </c:pt>
                <c:pt idx="292">
                  <c:v>538599.96389644535</c:v>
                </c:pt>
                <c:pt idx="293">
                  <c:v>539851.38972443051</c:v>
                </c:pt>
                <c:pt idx="294">
                  <c:v>539872.23137505411</c:v>
                </c:pt>
                <c:pt idx="295">
                  <c:v>540189.47267391393</c:v>
                </c:pt>
                <c:pt idx="296">
                  <c:v>542082.63223584055</c:v>
                </c:pt>
                <c:pt idx="297">
                  <c:v>542363.45331600832</c:v>
                </c:pt>
                <c:pt idx="298">
                  <c:v>543076.34364855953</c:v>
                </c:pt>
                <c:pt idx="299">
                  <c:v>546667.72749295668</c:v>
                </c:pt>
                <c:pt idx="300">
                  <c:v>547257.42455742497</c:v>
                </c:pt>
                <c:pt idx="301">
                  <c:v>550730.37636295147</c:v>
                </c:pt>
                <c:pt idx="302">
                  <c:v>551938.14348280919</c:v>
                </c:pt>
                <c:pt idx="303">
                  <c:v>556959.72433664091</c:v>
                </c:pt>
                <c:pt idx="304">
                  <c:v>558553.88050160767</c:v>
                </c:pt>
                <c:pt idx="305">
                  <c:v>564115.43001983408</c:v>
                </c:pt>
                <c:pt idx="306">
                  <c:v>566666.19439227204</c:v>
                </c:pt>
                <c:pt idx="307">
                  <c:v>566976.22324414353</c:v>
                </c:pt>
                <c:pt idx="308">
                  <c:v>570925.63421532186</c:v>
                </c:pt>
                <c:pt idx="309">
                  <c:v>575815.89390656666</c:v>
                </c:pt>
                <c:pt idx="310">
                  <c:v>577627.90663897654</c:v>
                </c:pt>
                <c:pt idx="311">
                  <c:v>578283.44005266146</c:v>
                </c:pt>
                <c:pt idx="312">
                  <c:v>581824.7583780461</c:v>
                </c:pt>
                <c:pt idx="313">
                  <c:v>582692.31473230105</c:v>
                </c:pt>
                <c:pt idx="314">
                  <c:v>583805.14152536588</c:v>
                </c:pt>
                <c:pt idx="315">
                  <c:v>586364.7214951989</c:v>
                </c:pt>
                <c:pt idx="316">
                  <c:v>587292.459117444</c:v>
                </c:pt>
                <c:pt idx="317">
                  <c:v>591357.06510838587</c:v>
                </c:pt>
                <c:pt idx="318">
                  <c:v>596286.06615904276</c:v>
                </c:pt>
                <c:pt idx="319">
                  <c:v>597082.65767085936</c:v>
                </c:pt>
                <c:pt idx="320">
                  <c:v>598263.85404838331</c:v>
                </c:pt>
                <c:pt idx="321">
                  <c:v>603248.96525622346</c:v>
                </c:pt>
                <c:pt idx="322">
                  <c:v>606344.92374345474</c:v>
                </c:pt>
                <c:pt idx="323">
                  <c:v>606620.76012506487</c:v>
                </c:pt>
                <c:pt idx="324">
                  <c:v>612870.62286352157</c:v>
                </c:pt>
                <c:pt idx="325">
                  <c:v>614943.41174897621</c:v>
                </c:pt>
                <c:pt idx="326">
                  <c:v>617340.44684674102</c:v>
                </c:pt>
                <c:pt idx="327">
                  <c:v>619618.46059360635</c:v>
                </c:pt>
                <c:pt idx="328">
                  <c:v>624955.15831602772</c:v>
                </c:pt>
                <c:pt idx="329">
                  <c:v>625737.30082053458</c:v>
                </c:pt>
                <c:pt idx="330">
                  <c:v>627989.73451201699</c:v>
                </c:pt>
                <c:pt idx="331">
                  <c:v>630291.49419624766</c:v>
                </c:pt>
                <c:pt idx="332">
                  <c:v>633404.12254663557</c:v>
                </c:pt>
                <c:pt idx="333">
                  <c:v>633872.79949091002</c:v>
                </c:pt>
                <c:pt idx="334">
                  <c:v>634194.29509181203</c:v>
                </c:pt>
                <c:pt idx="335">
                  <c:v>636156.85524841095</c:v>
                </c:pt>
                <c:pt idx="336">
                  <c:v>636874.86336374853</c:v>
                </c:pt>
                <c:pt idx="337">
                  <c:v>638755.91547028045</c:v>
                </c:pt>
                <c:pt idx="338">
                  <c:v>638788.19670234167</c:v>
                </c:pt>
                <c:pt idx="339">
                  <c:v>640006.71298775112</c:v>
                </c:pt>
                <c:pt idx="340">
                  <c:v>643031.33236585732</c:v>
                </c:pt>
                <c:pt idx="341">
                  <c:v>643681.00230978418</c:v>
                </c:pt>
                <c:pt idx="342">
                  <c:v>645588.96444618842</c:v>
                </c:pt>
                <c:pt idx="343">
                  <c:v>646474.23362182919</c:v>
                </c:pt>
                <c:pt idx="344">
                  <c:v>647124.47209139261</c:v>
                </c:pt>
                <c:pt idx="345">
                  <c:v>650939.39416662476</c:v>
                </c:pt>
                <c:pt idx="346">
                  <c:v>652724.30068604334</c:v>
                </c:pt>
                <c:pt idx="347">
                  <c:v>654594.99831373419</c:v>
                </c:pt>
                <c:pt idx="348">
                  <c:v>654686.24435453827</c:v>
                </c:pt>
                <c:pt idx="349">
                  <c:v>656242.38647768984</c:v>
                </c:pt>
                <c:pt idx="350">
                  <c:v>656429.62525922083</c:v>
                </c:pt>
                <c:pt idx="351">
                  <c:v>656721.14104881324</c:v>
                </c:pt>
                <c:pt idx="352">
                  <c:v>658569.86620360764</c:v>
                </c:pt>
                <c:pt idx="353">
                  <c:v>658592.59065615723</c:v>
                </c:pt>
                <c:pt idx="354">
                  <c:v>659790.87426718744</c:v>
                </c:pt>
                <c:pt idx="355">
                  <c:v>660663.01362019102</c:v>
                </c:pt>
                <c:pt idx="356">
                  <c:v>661613.08803655207</c:v>
                </c:pt>
                <c:pt idx="357">
                  <c:v>662489.0339055392</c:v>
                </c:pt>
                <c:pt idx="358">
                  <c:v>662667.90438982076</c:v>
                </c:pt>
                <c:pt idx="359">
                  <c:v>663090.239480866</c:v>
                </c:pt>
                <c:pt idx="360">
                  <c:v>666178.19717713445</c:v>
                </c:pt>
                <c:pt idx="361">
                  <c:v>666305.2345981854</c:v>
                </c:pt>
                <c:pt idx="362">
                  <c:v>668224.07621050882</c:v>
                </c:pt>
                <c:pt idx="363">
                  <c:v>669479.82243173849</c:v>
                </c:pt>
                <c:pt idx="364">
                  <c:v>677111.82704930566</c:v>
                </c:pt>
                <c:pt idx="365">
                  <c:v>677254.22147879365</c:v>
                </c:pt>
                <c:pt idx="366">
                  <c:v>677594.83605134196</c:v>
                </c:pt>
                <c:pt idx="367">
                  <c:v>677650.82659316063</c:v>
                </c:pt>
                <c:pt idx="368">
                  <c:v>682137.4718652314</c:v>
                </c:pt>
                <c:pt idx="369">
                  <c:v>682897.6125890587</c:v>
                </c:pt>
                <c:pt idx="370">
                  <c:v>683281.71264866972</c:v>
                </c:pt>
                <c:pt idx="371">
                  <c:v>686899.58188015595</c:v>
                </c:pt>
                <c:pt idx="372">
                  <c:v>692679.61718424479</c:v>
                </c:pt>
                <c:pt idx="373">
                  <c:v>694214.64894199022</c:v>
                </c:pt>
                <c:pt idx="374">
                  <c:v>696858.18295798637</c:v>
                </c:pt>
                <c:pt idx="375">
                  <c:v>699338.55502692936</c:v>
                </c:pt>
                <c:pt idx="376">
                  <c:v>700486.5337505053</c:v>
                </c:pt>
                <c:pt idx="377">
                  <c:v>701724.03235599177</c:v>
                </c:pt>
                <c:pt idx="378">
                  <c:v>703464.05547593988</c:v>
                </c:pt>
                <c:pt idx="379">
                  <c:v>703932.58324197365</c:v>
                </c:pt>
                <c:pt idx="380">
                  <c:v>708836.09223823156</c:v>
                </c:pt>
                <c:pt idx="381">
                  <c:v>712713.06412251131</c:v>
                </c:pt>
                <c:pt idx="382">
                  <c:v>713890.57300904067</c:v>
                </c:pt>
                <c:pt idx="383">
                  <c:v>716946.09300339979</c:v>
                </c:pt>
                <c:pt idx="384">
                  <c:v>720713.37464268284</c:v>
                </c:pt>
                <c:pt idx="385">
                  <c:v>721411.10179180303</c:v>
                </c:pt>
                <c:pt idx="386">
                  <c:v>723135.02268438286</c:v>
                </c:pt>
                <c:pt idx="387">
                  <c:v>727331.23914047424</c:v>
                </c:pt>
                <c:pt idx="388">
                  <c:v>728010.31583814824</c:v>
                </c:pt>
                <c:pt idx="389">
                  <c:v>730290.40908035007</c:v>
                </c:pt>
                <c:pt idx="390">
                  <c:v>731636.43312653771</c:v>
                </c:pt>
                <c:pt idx="391">
                  <c:v>736647.94312966452</c:v>
                </c:pt>
                <c:pt idx="392">
                  <c:v>737311.12325399229</c:v>
                </c:pt>
                <c:pt idx="393">
                  <c:v>745171.34154800838</c:v>
                </c:pt>
                <c:pt idx="394">
                  <c:v>745375.96886462288</c:v>
                </c:pt>
                <c:pt idx="395">
                  <c:v>747785.67876903235</c:v>
                </c:pt>
                <c:pt idx="396">
                  <c:v>752954.12522386876</c:v>
                </c:pt>
                <c:pt idx="397">
                  <c:v>754788.85498299415</c:v>
                </c:pt>
                <c:pt idx="398">
                  <c:v>757900.55641418952</c:v>
                </c:pt>
                <c:pt idx="399">
                  <c:v>759358.21448025398</c:v>
                </c:pt>
                <c:pt idx="400">
                  <c:v>760489.27970987523</c:v>
                </c:pt>
                <c:pt idx="401">
                  <c:v>761001.51991644828</c:v>
                </c:pt>
                <c:pt idx="402">
                  <c:v>761096.34793255059</c:v>
                </c:pt>
                <c:pt idx="403">
                  <c:v>761596.53856947843</c:v>
                </c:pt>
                <c:pt idx="404">
                  <c:v>762049.86866234476</c:v>
                </c:pt>
                <c:pt idx="405">
                  <c:v>763236.3706304041</c:v>
                </c:pt>
                <c:pt idx="406">
                  <c:v>765097.39955234411</c:v>
                </c:pt>
                <c:pt idx="407">
                  <c:v>765350.71182283142</c:v>
                </c:pt>
                <c:pt idx="408">
                  <c:v>766398.0500645776</c:v>
                </c:pt>
                <c:pt idx="409">
                  <c:v>769651.97216520563</c:v>
                </c:pt>
                <c:pt idx="410">
                  <c:v>770052.90531057003</c:v>
                </c:pt>
                <c:pt idx="411">
                  <c:v>770337.06842710683</c:v>
                </c:pt>
                <c:pt idx="412">
                  <c:v>772379.08707112109</c:v>
                </c:pt>
                <c:pt idx="413">
                  <c:v>772629.50526948529</c:v>
                </c:pt>
                <c:pt idx="414">
                  <c:v>777872.72190121503</c:v>
                </c:pt>
                <c:pt idx="415">
                  <c:v>779700.55286678823</c:v>
                </c:pt>
                <c:pt idx="416">
                  <c:v>780077.7285862061</c:v>
                </c:pt>
                <c:pt idx="417">
                  <c:v>780345.7943972256</c:v>
                </c:pt>
                <c:pt idx="418">
                  <c:v>781068.88695330406</c:v>
                </c:pt>
                <c:pt idx="419">
                  <c:v>781978.1673995686</c:v>
                </c:pt>
                <c:pt idx="420">
                  <c:v>784929.96301035734</c:v>
                </c:pt>
                <c:pt idx="421">
                  <c:v>788394.07367846265</c:v>
                </c:pt>
                <c:pt idx="422">
                  <c:v>788601.2915281282</c:v>
                </c:pt>
                <c:pt idx="423">
                  <c:v>790382.43829094118</c:v>
                </c:pt>
                <c:pt idx="424">
                  <c:v>791105.95024179493</c:v>
                </c:pt>
                <c:pt idx="425">
                  <c:v>791221.80063970084</c:v>
                </c:pt>
                <c:pt idx="426">
                  <c:v>791682.81010411133</c:v>
                </c:pt>
                <c:pt idx="427">
                  <c:v>793165.85349109897</c:v>
                </c:pt>
                <c:pt idx="428">
                  <c:v>794190.48708875291</c:v>
                </c:pt>
                <c:pt idx="429">
                  <c:v>796442.55717150192</c:v>
                </c:pt>
                <c:pt idx="430">
                  <c:v>797649.60268871195</c:v>
                </c:pt>
                <c:pt idx="431">
                  <c:v>797667.54501956981</c:v>
                </c:pt>
                <c:pt idx="432">
                  <c:v>801595.32322878647</c:v>
                </c:pt>
                <c:pt idx="433">
                  <c:v>808881.43716421397</c:v>
                </c:pt>
                <c:pt idx="434">
                  <c:v>812282.78385474905</c:v>
                </c:pt>
                <c:pt idx="435">
                  <c:v>812308.15755205613</c:v>
                </c:pt>
                <c:pt idx="436">
                  <c:v>814727.81857863138</c:v>
                </c:pt>
                <c:pt idx="437">
                  <c:v>817692.810272292</c:v>
                </c:pt>
                <c:pt idx="438">
                  <c:v>817997.82596195233</c:v>
                </c:pt>
                <c:pt idx="439">
                  <c:v>819236.5844132934</c:v>
                </c:pt>
                <c:pt idx="440">
                  <c:v>821240.8115110551</c:v>
                </c:pt>
                <c:pt idx="441">
                  <c:v>823704.98200990504</c:v>
                </c:pt>
                <c:pt idx="442">
                  <c:v>825615.54041961604</c:v>
                </c:pt>
                <c:pt idx="443">
                  <c:v>831480.98472423304</c:v>
                </c:pt>
                <c:pt idx="444">
                  <c:v>831601.79431986925</c:v>
                </c:pt>
                <c:pt idx="445">
                  <c:v>834037.90544797794</c:v>
                </c:pt>
                <c:pt idx="446">
                  <c:v>834715.24288034556</c:v>
                </c:pt>
                <c:pt idx="447">
                  <c:v>835755.40129286959</c:v>
                </c:pt>
                <c:pt idx="448">
                  <c:v>836618.03453267575</c:v>
                </c:pt>
                <c:pt idx="449">
                  <c:v>841928.69968971331</c:v>
                </c:pt>
                <c:pt idx="450">
                  <c:v>843105.76858929184</c:v>
                </c:pt>
                <c:pt idx="451">
                  <c:v>844002.95111326547</c:v>
                </c:pt>
                <c:pt idx="452">
                  <c:v>844334.98751636804</c:v>
                </c:pt>
                <c:pt idx="453">
                  <c:v>844714.42660283577</c:v>
                </c:pt>
                <c:pt idx="454">
                  <c:v>847357.48774142447</c:v>
                </c:pt>
                <c:pt idx="455">
                  <c:v>849683.14463900216</c:v>
                </c:pt>
                <c:pt idx="456">
                  <c:v>851547.02645657747</c:v>
                </c:pt>
                <c:pt idx="457">
                  <c:v>851856.52631597628</c:v>
                </c:pt>
                <c:pt idx="458">
                  <c:v>856048.32257437182</c:v>
                </c:pt>
                <c:pt idx="459">
                  <c:v>857520.01400440885</c:v>
                </c:pt>
                <c:pt idx="460">
                  <c:v>862905.91083596088</c:v>
                </c:pt>
                <c:pt idx="461">
                  <c:v>865584.37994849496</c:v>
                </c:pt>
                <c:pt idx="462">
                  <c:v>868530.8139009811</c:v>
                </c:pt>
                <c:pt idx="463">
                  <c:v>869776.47408296971</c:v>
                </c:pt>
                <c:pt idx="464">
                  <c:v>874788.08955941186</c:v>
                </c:pt>
                <c:pt idx="465">
                  <c:v>877750.471597219</c:v>
                </c:pt>
                <c:pt idx="466">
                  <c:v>878121.75908378698</c:v>
                </c:pt>
                <c:pt idx="467">
                  <c:v>878177.00792747864</c:v>
                </c:pt>
                <c:pt idx="468">
                  <c:v>878808.65601094963</c:v>
                </c:pt>
                <c:pt idx="469">
                  <c:v>879496.12037389155</c:v>
                </c:pt>
                <c:pt idx="470">
                  <c:v>883746.54665992048</c:v>
                </c:pt>
                <c:pt idx="471">
                  <c:v>883768.98117751628</c:v>
                </c:pt>
                <c:pt idx="472">
                  <c:v>886072.08271231782</c:v>
                </c:pt>
                <c:pt idx="473">
                  <c:v>886240.29655681457</c:v>
                </c:pt>
                <c:pt idx="474">
                  <c:v>887308.89845376869</c:v>
                </c:pt>
                <c:pt idx="475">
                  <c:v>888905.03744233306</c:v>
                </c:pt>
                <c:pt idx="476">
                  <c:v>891365.03146921843</c:v>
                </c:pt>
                <c:pt idx="477">
                  <c:v>892314.19080812484</c:v>
                </c:pt>
                <c:pt idx="478">
                  <c:v>892420.22802561626</c:v>
                </c:pt>
                <c:pt idx="479">
                  <c:v>892788.20538590534</c:v>
                </c:pt>
                <c:pt idx="480">
                  <c:v>905270.97011301585</c:v>
                </c:pt>
                <c:pt idx="481">
                  <c:v>907175.1272741718</c:v>
                </c:pt>
                <c:pt idx="482">
                  <c:v>907200.77359527349</c:v>
                </c:pt>
                <c:pt idx="483">
                  <c:v>908353.78524830576</c:v>
                </c:pt>
                <c:pt idx="484">
                  <c:v>909188.96215575165</c:v>
                </c:pt>
                <c:pt idx="485">
                  <c:v>910400.48001259298</c:v>
                </c:pt>
                <c:pt idx="486">
                  <c:v>910788.27095098537</c:v>
                </c:pt>
                <c:pt idx="487">
                  <c:v>916048.61337431835</c:v>
                </c:pt>
                <c:pt idx="488">
                  <c:v>917994.97501336457</c:v>
                </c:pt>
                <c:pt idx="489">
                  <c:v>918619.32036495442</c:v>
                </c:pt>
                <c:pt idx="490">
                  <c:v>921207.02728225209</c:v>
                </c:pt>
                <c:pt idx="491">
                  <c:v>922023.30194224545</c:v>
                </c:pt>
                <c:pt idx="492">
                  <c:v>924944.7292576438</c:v>
                </c:pt>
                <c:pt idx="493">
                  <c:v>931314.20048274158</c:v>
                </c:pt>
                <c:pt idx="494">
                  <c:v>935052.63641714992</c:v>
                </c:pt>
                <c:pt idx="495">
                  <c:v>937451.44602825143</c:v>
                </c:pt>
                <c:pt idx="496">
                  <c:v>937453.80037725344</c:v>
                </c:pt>
                <c:pt idx="497">
                  <c:v>939109.55041138374</c:v>
                </c:pt>
                <c:pt idx="498">
                  <c:v>941071.24969046318</c:v>
                </c:pt>
                <c:pt idx="499">
                  <c:v>941837.8445416597</c:v>
                </c:pt>
                <c:pt idx="500">
                  <c:v>942348.97521239007</c:v>
                </c:pt>
                <c:pt idx="501">
                  <c:v>943634.19033869915</c:v>
                </c:pt>
                <c:pt idx="502">
                  <c:v>945786.03432561248</c:v>
                </c:pt>
                <c:pt idx="503">
                  <c:v>947265.06202452665</c:v>
                </c:pt>
                <c:pt idx="504">
                  <c:v>949012.93248779711</c:v>
                </c:pt>
                <c:pt idx="505">
                  <c:v>949458.6869584556</c:v>
                </c:pt>
                <c:pt idx="506">
                  <c:v>950088.51207873877</c:v>
                </c:pt>
                <c:pt idx="507">
                  <c:v>950691.64933659369</c:v>
                </c:pt>
                <c:pt idx="508">
                  <c:v>951866.70902308112</c:v>
                </c:pt>
                <c:pt idx="509">
                  <c:v>951885.57144887466</c:v>
                </c:pt>
                <c:pt idx="510">
                  <c:v>958588.70105011214</c:v>
                </c:pt>
                <c:pt idx="511">
                  <c:v>964119.94308854011</c:v>
                </c:pt>
                <c:pt idx="512">
                  <c:v>964619.41015242424</c:v>
                </c:pt>
                <c:pt idx="513">
                  <c:v>964713.15138440544</c:v>
                </c:pt>
                <c:pt idx="514">
                  <c:v>965380.75998661434</c:v>
                </c:pt>
                <c:pt idx="515">
                  <c:v>965923.93760977651</c:v>
                </c:pt>
                <c:pt idx="516">
                  <c:v>968397.93753964314</c:v>
                </c:pt>
                <c:pt idx="517">
                  <c:v>971404.07256783522</c:v>
                </c:pt>
                <c:pt idx="518">
                  <c:v>972704.45835967665</c:v>
                </c:pt>
                <c:pt idx="519">
                  <c:v>975380.04177554033</c:v>
                </c:pt>
                <c:pt idx="520">
                  <c:v>975677.55270055495</c:v>
                </c:pt>
                <c:pt idx="521">
                  <c:v>976980.22992456949</c:v>
                </c:pt>
                <c:pt idx="522">
                  <c:v>978177.89572210493</c:v>
                </c:pt>
                <c:pt idx="523">
                  <c:v>978343.41219630546</c:v>
                </c:pt>
                <c:pt idx="524">
                  <c:v>980328.22179309523</c:v>
                </c:pt>
                <c:pt idx="525">
                  <c:v>981005.41347183031</c:v>
                </c:pt>
                <c:pt idx="526">
                  <c:v>981879.89806562464</c:v>
                </c:pt>
                <c:pt idx="527">
                  <c:v>983854.31725140964</c:v>
                </c:pt>
                <c:pt idx="528">
                  <c:v>984817.06976647431</c:v>
                </c:pt>
                <c:pt idx="529">
                  <c:v>984934.12505106605</c:v>
                </c:pt>
                <c:pt idx="530">
                  <c:v>986739.14666259149</c:v>
                </c:pt>
                <c:pt idx="531">
                  <c:v>989498.15892538242</c:v>
                </c:pt>
                <c:pt idx="532">
                  <c:v>990532.14096813067</c:v>
                </c:pt>
                <c:pt idx="533">
                  <c:v>990870.28040245594</c:v>
                </c:pt>
                <c:pt idx="534">
                  <c:v>993412.48430387431</c:v>
                </c:pt>
                <c:pt idx="535">
                  <c:v>993636.79289368645</c:v>
                </c:pt>
                <c:pt idx="536">
                  <c:v>995733.29662122461</c:v>
                </c:pt>
                <c:pt idx="537">
                  <c:v>996140.77472502948</c:v>
                </c:pt>
                <c:pt idx="538">
                  <c:v>999476.52014665399</c:v>
                </c:pt>
                <c:pt idx="539">
                  <c:v>1001023.582587042</c:v>
                </c:pt>
                <c:pt idx="540">
                  <c:v>1001493.3508885973</c:v>
                </c:pt>
                <c:pt idx="541">
                  <c:v>1002303.9672194835</c:v>
                </c:pt>
                <c:pt idx="542">
                  <c:v>1002305.3941699187</c:v>
                </c:pt>
                <c:pt idx="543">
                  <c:v>1003088.9390880718</c:v>
                </c:pt>
                <c:pt idx="544">
                  <c:v>1004164.0787324067</c:v>
                </c:pt>
                <c:pt idx="545">
                  <c:v>1005203.0318103036</c:v>
                </c:pt>
                <c:pt idx="546">
                  <c:v>1005397.0919715015</c:v>
                </c:pt>
                <c:pt idx="547">
                  <c:v>1007247.0081759067</c:v>
                </c:pt>
                <c:pt idx="548">
                  <c:v>1007920.2362628209</c:v>
                </c:pt>
                <c:pt idx="549">
                  <c:v>1008512.1208696212</c:v>
                </c:pt>
                <c:pt idx="550">
                  <c:v>1009401.172645041</c:v>
                </c:pt>
                <c:pt idx="551">
                  <c:v>1009510.7025148084</c:v>
                </c:pt>
                <c:pt idx="552">
                  <c:v>1010568.9666787385</c:v>
                </c:pt>
                <c:pt idx="553">
                  <c:v>1013878.318995536</c:v>
                </c:pt>
                <c:pt idx="554">
                  <c:v>1014048.2349002752</c:v>
                </c:pt>
                <c:pt idx="555">
                  <c:v>1014959.59226928</c:v>
                </c:pt>
                <c:pt idx="556">
                  <c:v>1015896.5186416794</c:v>
                </c:pt>
                <c:pt idx="557">
                  <c:v>1016397.6707524763</c:v>
                </c:pt>
                <c:pt idx="558">
                  <c:v>1017089.1175016576</c:v>
                </c:pt>
                <c:pt idx="559">
                  <c:v>1018796.8578021092</c:v>
                </c:pt>
                <c:pt idx="560">
                  <c:v>1019351.5540672209</c:v>
                </c:pt>
                <c:pt idx="561">
                  <c:v>1019733.7054224284</c:v>
                </c:pt>
                <c:pt idx="562">
                  <c:v>1022683.5784428545</c:v>
                </c:pt>
                <c:pt idx="563">
                  <c:v>1026741.2757901878</c:v>
                </c:pt>
                <c:pt idx="564">
                  <c:v>1027217.1055933073</c:v>
                </c:pt>
                <c:pt idx="565">
                  <c:v>1028453.546065171</c:v>
                </c:pt>
                <c:pt idx="566">
                  <c:v>1029002.1427455237</c:v>
                </c:pt>
                <c:pt idx="567">
                  <c:v>1029708.0772807144</c:v>
                </c:pt>
                <c:pt idx="568">
                  <c:v>1033300.7387413812</c:v>
                </c:pt>
                <c:pt idx="569">
                  <c:v>1033376.8293143439</c:v>
                </c:pt>
                <c:pt idx="570">
                  <c:v>1034880.0926315137</c:v>
                </c:pt>
                <c:pt idx="571">
                  <c:v>1035414.388637642</c:v>
                </c:pt>
                <c:pt idx="572">
                  <c:v>1036812.7819029202</c:v>
                </c:pt>
                <c:pt idx="573">
                  <c:v>1038891.16962245</c:v>
                </c:pt>
                <c:pt idx="574">
                  <c:v>1042192.0399183629</c:v>
                </c:pt>
                <c:pt idx="575">
                  <c:v>1049495.3570437874</c:v>
                </c:pt>
                <c:pt idx="576">
                  <c:v>1051027.6226281349</c:v>
                </c:pt>
                <c:pt idx="577">
                  <c:v>1051180.434376477</c:v>
                </c:pt>
                <c:pt idx="578">
                  <c:v>1054063.2363973239</c:v>
                </c:pt>
                <c:pt idx="579">
                  <c:v>1059287.8437407294</c:v>
                </c:pt>
                <c:pt idx="580">
                  <c:v>1059727.2726766653</c:v>
                </c:pt>
                <c:pt idx="581">
                  <c:v>1060510.4098968399</c:v>
                </c:pt>
                <c:pt idx="582">
                  <c:v>1060965.1410412984</c:v>
                </c:pt>
                <c:pt idx="583">
                  <c:v>1065443.726752467</c:v>
                </c:pt>
                <c:pt idx="584">
                  <c:v>1066222.7175691214</c:v>
                </c:pt>
                <c:pt idx="585">
                  <c:v>1066301.5859372455</c:v>
                </c:pt>
                <c:pt idx="586">
                  <c:v>1068258.5018559429</c:v>
                </c:pt>
                <c:pt idx="587">
                  <c:v>1069871.2541995698</c:v>
                </c:pt>
                <c:pt idx="588">
                  <c:v>1070563.46119382</c:v>
                </c:pt>
                <c:pt idx="589">
                  <c:v>1071202.3912961073</c:v>
                </c:pt>
                <c:pt idx="590">
                  <c:v>1073587.6785456173</c:v>
                </c:pt>
                <c:pt idx="591">
                  <c:v>1073930.3030109578</c:v>
                </c:pt>
                <c:pt idx="592">
                  <c:v>1076471.6847794282</c:v>
                </c:pt>
                <c:pt idx="593">
                  <c:v>1078592.8320550737</c:v>
                </c:pt>
                <c:pt idx="594">
                  <c:v>1079447.0822346455</c:v>
                </c:pt>
                <c:pt idx="595">
                  <c:v>1080835.3141222035</c:v>
                </c:pt>
                <c:pt idx="596">
                  <c:v>1081012.6330394812</c:v>
                </c:pt>
                <c:pt idx="597">
                  <c:v>1082076.9590916904</c:v>
                </c:pt>
                <c:pt idx="598">
                  <c:v>1082426.0790736086</c:v>
                </c:pt>
                <c:pt idx="599">
                  <c:v>1085146.33376593</c:v>
                </c:pt>
                <c:pt idx="600">
                  <c:v>1085895.0918974034</c:v>
                </c:pt>
                <c:pt idx="601">
                  <c:v>1086279.6428923535</c:v>
                </c:pt>
                <c:pt idx="602">
                  <c:v>1089151.4719944575</c:v>
                </c:pt>
                <c:pt idx="603">
                  <c:v>1094400.1905715677</c:v>
                </c:pt>
                <c:pt idx="604">
                  <c:v>1094641.8890139256</c:v>
                </c:pt>
                <c:pt idx="605">
                  <c:v>1094879.0093254889</c:v>
                </c:pt>
                <c:pt idx="606">
                  <c:v>1095522.7057816398</c:v>
                </c:pt>
                <c:pt idx="607">
                  <c:v>1097036.6427285026</c:v>
                </c:pt>
                <c:pt idx="608">
                  <c:v>1097991.5467060611</c:v>
                </c:pt>
                <c:pt idx="609">
                  <c:v>1098874.0053175422</c:v>
                </c:pt>
                <c:pt idx="610">
                  <c:v>1100107.2714695088</c:v>
                </c:pt>
                <c:pt idx="611">
                  <c:v>1101283.4412693658</c:v>
                </c:pt>
                <c:pt idx="612">
                  <c:v>1102160.1011731734</c:v>
                </c:pt>
                <c:pt idx="613">
                  <c:v>1103801.2396526593</c:v>
                </c:pt>
                <c:pt idx="614">
                  <c:v>1104033.7508788188</c:v>
                </c:pt>
                <c:pt idx="615">
                  <c:v>1105146.1797429875</c:v>
                </c:pt>
                <c:pt idx="616">
                  <c:v>1105203.4589729831</c:v>
                </c:pt>
                <c:pt idx="617">
                  <c:v>1110647.7119455356</c:v>
                </c:pt>
                <c:pt idx="618">
                  <c:v>1112093.4669514326</c:v>
                </c:pt>
                <c:pt idx="619">
                  <c:v>1113830.0281411065</c:v>
                </c:pt>
                <c:pt idx="620">
                  <c:v>1114206.0597822308</c:v>
                </c:pt>
                <c:pt idx="621">
                  <c:v>1114401.5266575862</c:v>
                </c:pt>
                <c:pt idx="622">
                  <c:v>1114783.0788152644</c:v>
                </c:pt>
                <c:pt idx="623">
                  <c:v>1115560.443798282</c:v>
                </c:pt>
                <c:pt idx="624">
                  <c:v>1115614.6524712916</c:v>
                </c:pt>
                <c:pt idx="625">
                  <c:v>1121739.1767808609</c:v>
                </c:pt>
                <c:pt idx="626">
                  <c:v>1125907.6087632664</c:v>
                </c:pt>
                <c:pt idx="627">
                  <c:v>1130607.8818870285</c:v>
                </c:pt>
                <c:pt idx="628">
                  <c:v>1131117.9696678012</c:v>
                </c:pt>
                <c:pt idx="629">
                  <c:v>1132048.4406104714</c:v>
                </c:pt>
                <c:pt idx="630">
                  <c:v>1132075.4299793921</c:v>
                </c:pt>
                <c:pt idx="631">
                  <c:v>1132935.1304259838</c:v>
                </c:pt>
                <c:pt idx="632">
                  <c:v>1133953.5701767257</c:v>
                </c:pt>
                <c:pt idx="633">
                  <c:v>1134249.0333429286</c:v>
                </c:pt>
                <c:pt idx="634">
                  <c:v>1134287.1500510727</c:v>
                </c:pt>
                <c:pt idx="635">
                  <c:v>1134726.7769407362</c:v>
                </c:pt>
                <c:pt idx="636">
                  <c:v>1136727.6255886971</c:v>
                </c:pt>
                <c:pt idx="637">
                  <c:v>1137323.6576107936</c:v>
                </c:pt>
                <c:pt idx="638">
                  <c:v>1137774.8729437967</c:v>
                </c:pt>
                <c:pt idx="639">
                  <c:v>1138143.6470293361</c:v>
                </c:pt>
                <c:pt idx="640">
                  <c:v>1139532.257226242</c:v>
                </c:pt>
                <c:pt idx="641">
                  <c:v>1140484.8489802454</c:v>
                </c:pt>
                <c:pt idx="642">
                  <c:v>1141260.0340591569</c:v>
                </c:pt>
                <c:pt idx="643">
                  <c:v>1142167.2611830195</c:v>
                </c:pt>
                <c:pt idx="644">
                  <c:v>1142440.0729439901</c:v>
                </c:pt>
                <c:pt idx="645">
                  <c:v>1144073.7417558939</c:v>
                </c:pt>
                <c:pt idx="646">
                  <c:v>1145823.398431309</c:v>
                </c:pt>
                <c:pt idx="647">
                  <c:v>1147196.3412485537</c:v>
                </c:pt>
                <c:pt idx="648">
                  <c:v>1151800.4438472232</c:v>
                </c:pt>
                <c:pt idx="649">
                  <c:v>1153554.8210825436</c:v>
                </c:pt>
                <c:pt idx="650">
                  <c:v>1154204.5644792065</c:v>
                </c:pt>
                <c:pt idx="651">
                  <c:v>1156158.5162099877</c:v>
                </c:pt>
                <c:pt idx="652">
                  <c:v>1160774.814591615</c:v>
                </c:pt>
                <c:pt idx="653">
                  <c:v>1160814.5398871608</c:v>
                </c:pt>
                <c:pt idx="654">
                  <c:v>1163507.2680320772</c:v>
                </c:pt>
                <c:pt idx="655">
                  <c:v>1163709.926030318</c:v>
                </c:pt>
                <c:pt idx="656">
                  <c:v>1164735.3443022824</c:v>
                </c:pt>
                <c:pt idx="657">
                  <c:v>1166162.1606466675</c:v>
                </c:pt>
                <c:pt idx="658">
                  <c:v>1166601.5628057208</c:v>
                </c:pt>
                <c:pt idx="659">
                  <c:v>1167027.0330579071</c:v>
                </c:pt>
                <c:pt idx="660">
                  <c:v>1167136.1513420937</c:v>
                </c:pt>
                <c:pt idx="661">
                  <c:v>1167233.2398175395</c:v>
                </c:pt>
                <c:pt idx="662">
                  <c:v>1169359.0431057366</c:v>
                </c:pt>
                <c:pt idx="663">
                  <c:v>1169653.3684661961</c:v>
                </c:pt>
                <c:pt idx="664">
                  <c:v>1170346.3209378652</c:v>
                </c:pt>
                <c:pt idx="665">
                  <c:v>1170511.8178247712</c:v>
                </c:pt>
                <c:pt idx="666">
                  <c:v>1171693.0168331286</c:v>
                </c:pt>
                <c:pt idx="667">
                  <c:v>1173022.8976491073</c:v>
                </c:pt>
                <c:pt idx="668">
                  <c:v>1173228.334937752</c:v>
                </c:pt>
                <c:pt idx="669">
                  <c:v>1175569.3529558459</c:v>
                </c:pt>
                <c:pt idx="670">
                  <c:v>1177222.9610032693</c:v>
                </c:pt>
                <c:pt idx="671">
                  <c:v>1180467.2949558694</c:v>
                </c:pt>
                <c:pt idx="672">
                  <c:v>1184874.6943052711</c:v>
                </c:pt>
                <c:pt idx="673">
                  <c:v>1185357.2459089241</c:v>
                </c:pt>
                <c:pt idx="674">
                  <c:v>1185416.1086222448</c:v>
                </c:pt>
                <c:pt idx="675">
                  <c:v>1186875.0891622913</c:v>
                </c:pt>
                <c:pt idx="676">
                  <c:v>1187517.1691649251</c:v>
                </c:pt>
                <c:pt idx="677">
                  <c:v>1189758.6063213192</c:v>
                </c:pt>
                <c:pt idx="678">
                  <c:v>1195301.1236869763</c:v>
                </c:pt>
                <c:pt idx="679">
                  <c:v>1195939.8344040378</c:v>
                </c:pt>
                <c:pt idx="680">
                  <c:v>1197805.3087753435</c:v>
                </c:pt>
                <c:pt idx="681">
                  <c:v>1198180.1636707736</c:v>
                </c:pt>
                <c:pt idx="682">
                  <c:v>1199502.062826568</c:v>
                </c:pt>
                <c:pt idx="683">
                  <c:v>1200959.3390029445</c:v>
                </c:pt>
                <c:pt idx="684">
                  <c:v>1205426.3590802348</c:v>
                </c:pt>
                <c:pt idx="685">
                  <c:v>1205796.4503597603</c:v>
                </c:pt>
                <c:pt idx="686">
                  <c:v>1208223.8698194039</c:v>
                </c:pt>
                <c:pt idx="687">
                  <c:v>1209103.1149707774</c:v>
                </c:pt>
                <c:pt idx="688">
                  <c:v>1209164.9277222296</c:v>
                </c:pt>
                <c:pt idx="689">
                  <c:v>1209419.7030209843</c:v>
                </c:pt>
                <c:pt idx="690">
                  <c:v>1210797.6922488536</c:v>
                </c:pt>
                <c:pt idx="691">
                  <c:v>1212365.2872826019</c:v>
                </c:pt>
                <c:pt idx="692">
                  <c:v>1214034.432031912</c:v>
                </c:pt>
                <c:pt idx="693">
                  <c:v>1214784.0822556857</c:v>
                </c:pt>
                <c:pt idx="694">
                  <c:v>1214979.7219034161</c:v>
                </c:pt>
                <c:pt idx="695">
                  <c:v>1215610.0771635298</c:v>
                </c:pt>
                <c:pt idx="696">
                  <c:v>1215885.8914828508</c:v>
                </c:pt>
                <c:pt idx="697">
                  <c:v>1216101.4701538635</c:v>
                </c:pt>
                <c:pt idx="698">
                  <c:v>1218094.1978314207</c:v>
                </c:pt>
                <c:pt idx="699">
                  <c:v>1219007.6420519077</c:v>
                </c:pt>
                <c:pt idx="700">
                  <c:v>1219208.5915596914</c:v>
                </c:pt>
                <c:pt idx="701">
                  <c:v>1219248.0082996676</c:v>
                </c:pt>
                <c:pt idx="702">
                  <c:v>1220679.1893277562</c:v>
                </c:pt>
                <c:pt idx="703">
                  <c:v>1221350.754895068</c:v>
                </c:pt>
                <c:pt idx="704">
                  <c:v>1222629.5276804066</c:v>
                </c:pt>
                <c:pt idx="705">
                  <c:v>1222973.8341165434</c:v>
                </c:pt>
                <c:pt idx="706">
                  <c:v>1223187.4953965349</c:v>
                </c:pt>
                <c:pt idx="707">
                  <c:v>1223466.4405360552</c:v>
                </c:pt>
                <c:pt idx="708">
                  <c:v>1224505.5773301476</c:v>
                </c:pt>
                <c:pt idx="709">
                  <c:v>1225804.6303160989</c:v>
                </c:pt>
                <c:pt idx="710">
                  <c:v>1227679.0498766294</c:v>
                </c:pt>
                <c:pt idx="711">
                  <c:v>1228187.3800784945</c:v>
                </c:pt>
                <c:pt idx="712">
                  <c:v>1228433.1671168464</c:v>
                </c:pt>
                <c:pt idx="713">
                  <c:v>1228945.2760350558</c:v>
                </c:pt>
                <c:pt idx="714">
                  <c:v>1231852.0087053021</c:v>
                </c:pt>
                <c:pt idx="715">
                  <c:v>1231918.3020938858</c:v>
                </c:pt>
                <c:pt idx="716">
                  <c:v>1233394.4786705864</c:v>
                </c:pt>
                <c:pt idx="717">
                  <c:v>1234012.268981566</c:v>
                </c:pt>
                <c:pt idx="718">
                  <c:v>1234494.5545010446</c:v>
                </c:pt>
                <c:pt idx="719">
                  <c:v>1235162.6258144684</c:v>
                </c:pt>
                <c:pt idx="720">
                  <c:v>1236526.198579245</c:v>
                </c:pt>
                <c:pt idx="721">
                  <c:v>1236549.5843964105</c:v>
                </c:pt>
                <c:pt idx="722">
                  <c:v>1237229.0858500141</c:v>
                </c:pt>
                <c:pt idx="723">
                  <c:v>1240498.7951557834</c:v>
                </c:pt>
                <c:pt idx="724">
                  <c:v>1240983.9009901092</c:v>
                </c:pt>
                <c:pt idx="725">
                  <c:v>1242364.7791355131</c:v>
                </c:pt>
                <c:pt idx="726">
                  <c:v>1243499.5982637678</c:v>
                </c:pt>
                <c:pt idx="727">
                  <c:v>1244759.1937358428</c:v>
                </c:pt>
                <c:pt idx="728">
                  <c:v>1244920.2617910046</c:v>
                </c:pt>
                <c:pt idx="729">
                  <c:v>1246446.1309033304</c:v>
                </c:pt>
                <c:pt idx="730">
                  <c:v>1248043.5016967207</c:v>
                </c:pt>
                <c:pt idx="731">
                  <c:v>1248268.1135727093</c:v>
                </c:pt>
                <c:pt idx="732">
                  <c:v>1252112.3151214311</c:v>
                </c:pt>
                <c:pt idx="733">
                  <c:v>1252211.0410851825</c:v>
                </c:pt>
                <c:pt idx="734">
                  <c:v>1255636.991374881</c:v>
                </c:pt>
                <c:pt idx="735">
                  <c:v>1257190.6421111589</c:v>
                </c:pt>
                <c:pt idx="736">
                  <c:v>1257850.8443768965</c:v>
                </c:pt>
                <c:pt idx="737">
                  <c:v>1258481.6036692443</c:v>
                </c:pt>
                <c:pt idx="738">
                  <c:v>1258803.9758969445</c:v>
                </c:pt>
                <c:pt idx="739">
                  <c:v>1260858.4555644379</c:v>
                </c:pt>
                <c:pt idx="740">
                  <c:v>1261928.530122652</c:v>
                </c:pt>
                <c:pt idx="741">
                  <c:v>1266677.7369272108</c:v>
                </c:pt>
                <c:pt idx="742">
                  <c:v>1266744.8548090588</c:v>
                </c:pt>
                <c:pt idx="743">
                  <c:v>1267594.0705383774</c:v>
                </c:pt>
                <c:pt idx="744">
                  <c:v>1269636.2717217358</c:v>
                </c:pt>
                <c:pt idx="745">
                  <c:v>1272027.3989720189</c:v>
                </c:pt>
                <c:pt idx="746">
                  <c:v>1272954.9124999754</c:v>
                </c:pt>
                <c:pt idx="747">
                  <c:v>1275309.0795973281</c:v>
                </c:pt>
                <c:pt idx="748">
                  <c:v>1277023.1480750758</c:v>
                </c:pt>
                <c:pt idx="749">
                  <c:v>1283038.5722728439</c:v>
                </c:pt>
                <c:pt idx="750">
                  <c:v>1283424.7131238854</c:v>
                </c:pt>
                <c:pt idx="751">
                  <c:v>1286320.1288549593</c:v>
                </c:pt>
                <c:pt idx="752">
                  <c:v>1289891.0715662674</c:v>
                </c:pt>
                <c:pt idx="753">
                  <c:v>1290126.8773865644</c:v>
                </c:pt>
                <c:pt idx="754">
                  <c:v>1291193.5430264804</c:v>
                </c:pt>
                <c:pt idx="755">
                  <c:v>1293112.9219223782</c:v>
                </c:pt>
                <c:pt idx="756">
                  <c:v>1293851.9364227364</c:v>
                </c:pt>
                <c:pt idx="757">
                  <c:v>1294052.177640294</c:v>
                </c:pt>
                <c:pt idx="758">
                  <c:v>1295009.0367124919</c:v>
                </c:pt>
                <c:pt idx="759">
                  <c:v>1295321.1236283979</c:v>
                </c:pt>
                <c:pt idx="760">
                  <c:v>1297261.8430394526</c:v>
                </c:pt>
                <c:pt idx="761">
                  <c:v>1297545.6578373075</c:v>
                </c:pt>
                <c:pt idx="762">
                  <c:v>1297573.3648370539</c:v>
                </c:pt>
                <c:pt idx="763">
                  <c:v>1298474.0394813339</c:v>
                </c:pt>
                <c:pt idx="764">
                  <c:v>1299221.5613627224</c:v>
                </c:pt>
                <c:pt idx="765">
                  <c:v>1299584.313722942</c:v>
                </c:pt>
                <c:pt idx="766">
                  <c:v>1300230.1919444604</c:v>
                </c:pt>
                <c:pt idx="767">
                  <c:v>1300466.6441640044</c:v>
                </c:pt>
                <c:pt idx="768">
                  <c:v>1302449.6003242875</c:v>
                </c:pt>
                <c:pt idx="769">
                  <c:v>1304548.3462091766</c:v>
                </c:pt>
                <c:pt idx="770">
                  <c:v>1305971.0261957608</c:v>
                </c:pt>
                <c:pt idx="771">
                  <c:v>1306855.994408967</c:v>
                </c:pt>
                <c:pt idx="772">
                  <c:v>1306909.1722427376</c:v>
                </c:pt>
                <c:pt idx="773">
                  <c:v>1307925.2597445559</c:v>
                </c:pt>
                <c:pt idx="774">
                  <c:v>1308303.0281327453</c:v>
                </c:pt>
                <c:pt idx="775">
                  <c:v>1309858.8617270731</c:v>
                </c:pt>
                <c:pt idx="776">
                  <c:v>1309951.036493879</c:v>
                </c:pt>
                <c:pt idx="777">
                  <c:v>1311752.4706112631</c:v>
                </c:pt>
                <c:pt idx="778">
                  <c:v>1312756.9601055107</c:v>
                </c:pt>
                <c:pt idx="779">
                  <c:v>1313888.9813770868</c:v>
                </c:pt>
                <c:pt idx="780">
                  <c:v>1319085.8032145917</c:v>
                </c:pt>
                <c:pt idx="781">
                  <c:v>1321118.5102891123</c:v>
                </c:pt>
                <c:pt idx="782">
                  <c:v>1324462.8545259312</c:v>
                </c:pt>
                <c:pt idx="783">
                  <c:v>1324670.2989967512</c:v>
                </c:pt>
                <c:pt idx="784">
                  <c:v>1324791.6027909091</c:v>
                </c:pt>
                <c:pt idx="785">
                  <c:v>1327082.0567978632</c:v>
                </c:pt>
                <c:pt idx="786">
                  <c:v>1330584.630202157</c:v>
                </c:pt>
                <c:pt idx="787">
                  <c:v>1332187.9062913256</c:v>
                </c:pt>
                <c:pt idx="788">
                  <c:v>1333107.2227583365</c:v>
                </c:pt>
                <c:pt idx="789">
                  <c:v>1334809.6810593847</c:v>
                </c:pt>
                <c:pt idx="790">
                  <c:v>1340610.8972745971</c:v>
                </c:pt>
                <c:pt idx="791">
                  <c:v>1341241.661612038</c:v>
                </c:pt>
                <c:pt idx="792">
                  <c:v>1346477.9122612735</c:v>
                </c:pt>
                <c:pt idx="793">
                  <c:v>1349334.9903929532</c:v>
                </c:pt>
                <c:pt idx="794">
                  <c:v>1350997.4027102853</c:v>
                </c:pt>
                <c:pt idx="795">
                  <c:v>1351807.250623296</c:v>
                </c:pt>
                <c:pt idx="796">
                  <c:v>1351904.1953631197</c:v>
                </c:pt>
                <c:pt idx="797">
                  <c:v>1352524.4792982428</c:v>
                </c:pt>
                <c:pt idx="798">
                  <c:v>1354264.116872364</c:v>
                </c:pt>
                <c:pt idx="799">
                  <c:v>1355302.3963863077</c:v>
                </c:pt>
                <c:pt idx="800">
                  <c:v>1355384.909137283</c:v>
                </c:pt>
                <c:pt idx="801">
                  <c:v>1356339.672888662</c:v>
                </c:pt>
                <c:pt idx="802">
                  <c:v>1356531.8050760864</c:v>
                </c:pt>
                <c:pt idx="803">
                  <c:v>1358050.3537343456</c:v>
                </c:pt>
                <c:pt idx="804">
                  <c:v>1358966.4938685095</c:v>
                </c:pt>
                <c:pt idx="805">
                  <c:v>1363272.1995114319</c:v>
                </c:pt>
                <c:pt idx="806">
                  <c:v>1364203.4118345296</c:v>
                </c:pt>
                <c:pt idx="807">
                  <c:v>1364372.0112904971</c:v>
                </c:pt>
                <c:pt idx="808">
                  <c:v>1365663.8007166793</c:v>
                </c:pt>
                <c:pt idx="809">
                  <c:v>1367425.8873172989</c:v>
                </c:pt>
                <c:pt idx="810">
                  <c:v>1368970.3487956123</c:v>
                </c:pt>
                <c:pt idx="811">
                  <c:v>1369951.352727073</c:v>
                </c:pt>
                <c:pt idx="812">
                  <c:v>1370347.3840033358</c:v>
                </c:pt>
                <c:pt idx="813">
                  <c:v>1371382.20764248</c:v>
                </c:pt>
                <c:pt idx="814">
                  <c:v>1371498.9492686547</c:v>
                </c:pt>
                <c:pt idx="815">
                  <c:v>1372102.9983479704</c:v>
                </c:pt>
                <c:pt idx="816">
                  <c:v>1372605.6880271849</c:v>
                </c:pt>
                <c:pt idx="817">
                  <c:v>1373538.0774186437</c:v>
                </c:pt>
                <c:pt idx="818">
                  <c:v>1375326.9242120448</c:v>
                </c:pt>
                <c:pt idx="819">
                  <c:v>1375517.4490604356</c:v>
                </c:pt>
                <c:pt idx="820">
                  <c:v>1375683.9150018478</c:v>
                </c:pt>
                <c:pt idx="821">
                  <c:v>1377135.1973947894</c:v>
                </c:pt>
                <c:pt idx="822">
                  <c:v>1377699.642580654</c:v>
                </c:pt>
                <c:pt idx="823">
                  <c:v>1377846.4822984168</c:v>
                </c:pt>
                <c:pt idx="824">
                  <c:v>1379026.9898697529</c:v>
                </c:pt>
                <c:pt idx="825">
                  <c:v>1379516.6934818029</c:v>
                </c:pt>
                <c:pt idx="826">
                  <c:v>1379788.1348594539</c:v>
                </c:pt>
                <c:pt idx="827">
                  <c:v>1380099.7332574513</c:v>
                </c:pt>
                <c:pt idx="828">
                  <c:v>1380289.7104335499</c:v>
                </c:pt>
                <c:pt idx="829">
                  <c:v>1382179.6544376342</c:v>
                </c:pt>
                <c:pt idx="830">
                  <c:v>1383472.9938588524</c:v>
                </c:pt>
                <c:pt idx="831">
                  <c:v>1385258.9908320897</c:v>
                </c:pt>
                <c:pt idx="832">
                  <c:v>1385428.2478894203</c:v>
                </c:pt>
                <c:pt idx="833">
                  <c:v>1386057.5362152101</c:v>
                </c:pt>
                <c:pt idx="834">
                  <c:v>1391176.0044272335</c:v>
                </c:pt>
                <c:pt idx="835">
                  <c:v>1393392.7713509665</c:v>
                </c:pt>
                <c:pt idx="836">
                  <c:v>1397700.4469376013</c:v>
                </c:pt>
                <c:pt idx="837">
                  <c:v>1398274.3322158048</c:v>
                </c:pt>
                <c:pt idx="838">
                  <c:v>1402131.3936031815</c:v>
                </c:pt>
                <c:pt idx="839">
                  <c:v>1402954.9798925139</c:v>
                </c:pt>
                <c:pt idx="840">
                  <c:v>1404841.5688417705</c:v>
                </c:pt>
                <c:pt idx="841">
                  <c:v>1408263.9999431155</c:v>
                </c:pt>
                <c:pt idx="842">
                  <c:v>1408379.4605730218</c:v>
                </c:pt>
                <c:pt idx="843">
                  <c:v>1408823.4025056411</c:v>
                </c:pt>
                <c:pt idx="844">
                  <c:v>1408912.3060952579</c:v>
                </c:pt>
                <c:pt idx="845">
                  <c:v>1411646.3262632978</c:v>
                </c:pt>
                <c:pt idx="846">
                  <c:v>1412822.103532661</c:v>
                </c:pt>
                <c:pt idx="847">
                  <c:v>1413282.0205035442</c:v>
                </c:pt>
                <c:pt idx="848">
                  <c:v>1414712.0727869468</c:v>
                </c:pt>
                <c:pt idx="849">
                  <c:v>1415667.0310889371</c:v>
                </c:pt>
                <c:pt idx="850">
                  <c:v>1415763.0063923581</c:v>
                </c:pt>
                <c:pt idx="851">
                  <c:v>1416832.5817886395</c:v>
                </c:pt>
                <c:pt idx="852">
                  <c:v>1417174.2041478292</c:v>
                </c:pt>
                <c:pt idx="853">
                  <c:v>1420483.5312610792</c:v>
                </c:pt>
                <c:pt idx="854">
                  <c:v>1421171.3289997459</c:v>
                </c:pt>
                <c:pt idx="855">
                  <c:v>1423142.5765923711</c:v>
                </c:pt>
                <c:pt idx="856">
                  <c:v>1423515.3143027429</c:v>
                </c:pt>
                <c:pt idx="857">
                  <c:v>1424860.5027281165</c:v>
                </c:pt>
                <c:pt idx="858">
                  <c:v>1425634.822347766</c:v>
                </c:pt>
                <c:pt idx="859">
                  <c:v>1427973.6735090932</c:v>
                </c:pt>
                <c:pt idx="860">
                  <c:v>1429210.8860686375</c:v>
                </c:pt>
                <c:pt idx="861">
                  <c:v>1429454.8693832741</c:v>
                </c:pt>
                <c:pt idx="862">
                  <c:v>1430910.4245080992</c:v>
                </c:pt>
                <c:pt idx="863">
                  <c:v>1431211.0024754736</c:v>
                </c:pt>
                <c:pt idx="864">
                  <c:v>1431240.7626283115</c:v>
                </c:pt>
                <c:pt idx="865">
                  <c:v>1431633.8899936262</c:v>
                </c:pt>
                <c:pt idx="866">
                  <c:v>1431793.3887170458</c:v>
                </c:pt>
                <c:pt idx="867">
                  <c:v>1432551.8779075702</c:v>
                </c:pt>
                <c:pt idx="868">
                  <c:v>1434262.1732576794</c:v>
                </c:pt>
                <c:pt idx="869">
                  <c:v>1435382.9223553494</c:v>
                </c:pt>
                <c:pt idx="870">
                  <c:v>1435795.1052711159</c:v>
                </c:pt>
                <c:pt idx="871">
                  <c:v>1436456.288717347</c:v>
                </c:pt>
                <c:pt idx="872">
                  <c:v>1436930.4437848143</c:v>
                </c:pt>
                <c:pt idx="873">
                  <c:v>1438965.1211601647</c:v>
                </c:pt>
                <c:pt idx="874">
                  <c:v>1439492.1042289394</c:v>
                </c:pt>
                <c:pt idx="875">
                  <c:v>1441249.0453566306</c:v>
                </c:pt>
                <c:pt idx="876">
                  <c:v>1442431.4069658997</c:v>
                </c:pt>
                <c:pt idx="877">
                  <c:v>1443692.9788309792</c:v>
                </c:pt>
                <c:pt idx="878">
                  <c:v>1444431.4800948221</c:v>
                </c:pt>
                <c:pt idx="879">
                  <c:v>1445259.9976145714</c:v>
                </c:pt>
                <c:pt idx="880">
                  <c:v>1445758.4635113317</c:v>
                </c:pt>
                <c:pt idx="881">
                  <c:v>1446363.892595296</c:v>
                </c:pt>
                <c:pt idx="882">
                  <c:v>1446496.5066364252</c:v>
                </c:pt>
                <c:pt idx="883">
                  <c:v>1446611.9811106974</c:v>
                </c:pt>
                <c:pt idx="884">
                  <c:v>1446974.2586795059</c:v>
                </c:pt>
                <c:pt idx="885">
                  <c:v>1447316.7520374749</c:v>
                </c:pt>
                <c:pt idx="886">
                  <c:v>1448347.4523957917</c:v>
                </c:pt>
                <c:pt idx="887">
                  <c:v>1449466.2338401331</c:v>
                </c:pt>
                <c:pt idx="888">
                  <c:v>1449560.4439679771</c:v>
                </c:pt>
                <c:pt idx="889">
                  <c:v>1451015.7036441579</c:v>
                </c:pt>
                <c:pt idx="890">
                  <c:v>1451580.9767699116</c:v>
                </c:pt>
                <c:pt idx="891">
                  <c:v>1451759.7255904339</c:v>
                </c:pt>
                <c:pt idx="892">
                  <c:v>1454619.0950715654</c:v>
                </c:pt>
                <c:pt idx="893">
                  <c:v>1455321.5510943225</c:v>
                </c:pt>
                <c:pt idx="894">
                  <c:v>1455363.6424956627</c:v>
                </c:pt>
                <c:pt idx="895">
                  <c:v>1456164.5304397747</c:v>
                </c:pt>
                <c:pt idx="896">
                  <c:v>1458322.5703803571</c:v>
                </c:pt>
                <c:pt idx="897">
                  <c:v>1461112.8933867428</c:v>
                </c:pt>
                <c:pt idx="898">
                  <c:v>1461721.9879603616</c:v>
                </c:pt>
                <c:pt idx="899">
                  <c:v>1461999.4998086353</c:v>
                </c:pt>
                <c:pt idx="900">
                  <c:v>1464219.997715422</c:v>
                </c:pt>
                <c:pt idx="901">
                  <c:v>1464784.7501649819</c:v>
                </c:pt>
                <c:pt idx="902">
                  <c:v>1465299.1160531316</c:v>
                </c:pt>
                <c:pt idx="903">
                  <c:v>1465726.6918043441</c:v>
                </c:pt>
                <c:pt idx="904">
                  <c:v>1467723.7224632173</c:v>
                </c:pt>
                <c:pt idx="905">
                  <c:v>1468062.490432224</c:v>
                </c:pt>
                <c:pt idx="906">
                  <c:v>1468908.9672816747</c:v>
                </c:pt>
                <c:pt idx="907">
                  <c:v>1472499.7637552498</c:v>
                </c:pt>
                <c:pt idx="908">
                  <c:v>1473209.132999422</c:v>
                </c:pt>
                <c:pt idx="909">
                  <c:v>1473993.6104173707</c:v>
                </c:pt>
                <c:pt idx="910">
                  <c:v>1474241.8431239414</c:v>
                </c:pt>
                <c:pt idx="911">
                  <c:v>1476475.0268569719</c:v>
                </c:pt>
                <c:pt idx="912">
                  <c:v>1478817.3368018251</c:v>
                </c:pt>
                <c:pt idx="913">
                  <c:v>1479431.0076844513</c:v>
                </c:pt>
                <c:pt idx="914">
                  <c:v>1480749.531041783</c:v>
                </c:pt>
                <c:pt idx="915">
                  <c:v>1482130.063974821</c:v>
                </c:pt>
                <c:pt idx="916">
                  <c:v>1483400.6809612934</c:v>
                </c:pt>
                <c:pt idx="917">
                  <c:v>1483620.2746149364</c:v>
                </c:pt>
                <c:pt idx="918">
                  <c:v>1483964.7840971579</c:v>
                </c:pt>
                <c:pt idx="919">
                  <c:v>1484200.0906180991</c:v>
                </c:pt>
                <c:pt idx="920">
                  <c:v>1485353.0802604547</c:v>
                </c:pt>
                <c:pt idx="921">
                  <c:v>1486043.2264259066</c:v>
                </c:pt>
                <c:pt idx="922">
                  <c:v>1488482.4114319645</c:v>
                </c:pt>
                <c:pt idx="923">
                  <c:v>1488667.524668358</c:v>
                </c:pt>
                <c:pt idx="924">
                  <c:v>1489786.8624167719</c:v>
                </c:pt>
                <c:pt idx="925">
                  <c:v>1491109.8045332474</c:v>
                </c:pt>
                <c:pt idx="926">
                  <c:v>1491961.0352217667</c:v>
                </c:pt>
                <c:pt idx="927">
                  <c:v>1492138.737936018</c:v>
                </c:pt>
                <c:pt idx="928">
                  <c:v>1492269.2423225404</c:v>
                </c:pt>
                <c:pt idx="929">
                  <c:v>1492727.9174732878</c:v>
                </c:pt>
                <c:pt idx="930">
                  <c:v>1492856.8439257254</c:v>
                </c:pt>
                <c:pt idx="931">
                  <c:v>1493357.1631918163</c:v>
                </c:pt>
                <c:pt idx="932">
                  <c:v>1494831.5359783578</c:v>
                </c:pt>
                <c:pt idx="933">
                  <c:v>1495839.9600967488</c:v>
                </c:pt>
                <c:pt idx="934">
                  <c:v>1497155.873704744</c:v>
                </c:pt>
                <c:pt idx="935">
                  <c:v>1498377.6843479651</c:v>
                </c:pt>
                <c:pt idx="936">
                  <c:v>1498998.7605457627</c:v>
                </c:pt>
                <c:pt idx="937">
                  <c:v>1499011.6392492699</c:v>
                </c:pt>
                <c:pt idx="938">
                  <c:v>1500052.8065264276</c:v>
                </c:pt>
                <c:pt idx="939">
                  <c:v>1502211.0633978758</c:v>
                </c:pt>
                <c:pt idx="940">
                  <c:v>1502837.1103509981</c:v>
                </c:pt>
                <c:pt idx="941">
                  <c:v>1503330.7875059934</c:v>
                </c:pt>
                <c:pt idx="942">
                  <c:v>1503448.7707249906</c:v>
                </c:pt>
                <c:pt idx="943">
                  <c:v>1503464.9821596188</c:v>
                </c:pt>
                <c:pt idx="944">
                  <c:v>1506654.3078771993</c:v>
                </c:pt>
                <c:pt idx="945">
                  <c:v>1507294.6637706948</c:v>
                </c:pt>
                <c:pt idx="946">
                  <c:v>1507895.2183401491</c:v>
                </c:pt>
                <c:pt idx="947">
                  <c:v>1510262.160699025</c:v>
                </c:pt>
                <c:pt idx="948">
                  <c:v>1511458.2068832889</c:v>
                </c:pt>
                <c:pt idx="949">
                  <c:v>1513948.9313807306</c:v>
                </c:pt>
                <c:pt idx="950">
                  <c:v>1514993.755378566</c:v>
                </c:pt>
                <c:pt idx="951">
                  <c:v>1519436.9112904526</c:v>
                </c:pt>
                <c:pt idx="952">
                  <c:v>1522614.7023368268</c:v>
                </c:pt>
                <c:pt idx="953">
                  <c:v>1523771.3240715067</c:v>
                </c:pt>
                <c:pt idx="954">
                  <c:v>1523966.8968778348</c:v>
                </c:pt>
                <c:pt idx="955">
                  <c:v>1525003.783974254</c:v>
                </c:pt>
                <c:pt idx="956">
                  <c:v>1527158.5367157673</c:v>
                </c:pt>
                <c:pt idx="957">
                  <c:v>1528906.8978226429</c:v>
                </c:pt>
                <c:pt idx="958">
                  <c:v>1531106.3582746123</c:v>
                </c:pt>
                <c:pt idx="959">
                  <c:v>1531139.1888427665</c:v>
                </c:pt>
                <c:pt idx="960">
                  <c:v>1531983.7008070119</c:v>
                </c:pt>
                <c:pt idx="961">
                  <c:v>1534028.395709489</c:v>
                </c:pt>
                <c:pt idx="962">
                  <c:v>1536251.0142620178</c:v>
                </c:pt>
                <c:pt idx="963">
                  <c:v>1539541.8720938896</c:v>
                </c:pt>
                <c:pt idx="964">
                  <c:v>1539915.9439992495</c:v>
                </c:pt>
                <c:pt idx="965">
                  <c:v>1541012.5777508586</c:v>
                </c:pt>
                <c:pt idx="966">
                  <c:v>1542073.1525905058</c:v>
                </c:pt>
                <c:pt idx="967">
                  <c:v>1542808.8449211412</c:v>
                </c:pt>
                <c:pt idx="968">
                  <c:v>1544800.5983737742</c:v>
                </c:pt>
                <c:pt idx="969">
                  <c:v>1547983.9218006299</c:v>
                </c:pt>
                <c:pt idx="970">
                  <c:v>1548640.5456596939</c:v>
                </c:pt>
                <c:pt idx="971">
                  <c:v>1550356.5805446035</c:v>
                </c:pt>
                <c:pt idx="972">
                  <c:v>1550376.2425634661</c:v>
                </c:pt>
                <c:pt idx="973">
                  <c:v>1550993.4114112142</c:v>
                </c:pt>
                <c:pt idx="974">
                  <c:v>1551213.8866072763</c:v>
                </c:pt>
                <c:pt idx="975">
                  <c:v>1551779.2624672835</c:v>
                </c:pt>
                <c:pt idx="976">
                  <c:v>1558562.5085666538</c:v>
                </c:pt>
                <c:pt idx="977">
                  <c:v>1559279.6423777137</c:v>
                </c:pt>
                <c:pt idx="978">
                  <c:v>1560831.7726770388</c:v>
                </c:pt>
                <c:pt idx="979">
                  <c:v>1563816.5285042629</c:v>
                </c:pt>
                <c:pt idx="980">
                  <c:v>1565136.1471956286</c:v>
                </c:pt>
                <c:pt idx="981">
                  <c:v>1566660.6788186384</c:v>
                </c:pt>
                <c:pt idx="982">
                  <c:v>1567835.6168223082</c:v>
                </c:pt>
                <c:pt idx="983">
                  <c:v>1569995.5267909644</c:v>
                </c:pt>
                <c:pt idx="984">
                  <c:v>1570506.932058407</c:v>
                </c:pt>
                <c:pt idx="985">
                  <c:v>1570928.1421798265</c:v>
                </c:pt>
                <c:pt idx="986">
                  <c:v>1572312.1063683019</c:v>
                </c:pt>
                <c:pt idx="987">
                  <c:v>1572603.5381959535</c:v>
                </c:pt>
                <c:pt idx="988">
                  <c:v>1573911.0890371804</c:v>
                </c:pt>
                <c:pt idx="989">
                  <c:v>1577235.5877241069</c:v>
                </c:pt>
                <c:pt idx="990">
                  <c:v>1577611.5291051981</c:v>
                </c:pt>
                <c:pt idx="991">
                  <c:v>1577871.024117097</c:v>
                </c:pt>
                <c:pt idx="992">
                  <c:v>1579738.2000308575</c:v>
                </c:pt>
                <c:pt idx="993">
                  <c:v>1580501.4131124183</c:v>
                </c:pt>
                <c:pt idx="994">
                  <c:v>1584054.4996509803</c:v>
                </c:pt>
                <c:pt idx="995">
                  <c:v>1586168.6761182696</c:v>
                </c:pt>
                <c:pt idx="996">
                  <c:v>1587397.961282515</c:v>
                </c:pt>
                <c:pt idx="997">
                  <c:v>1588029.3571906132</c:v>
                </c:pt>
                <c:pt idx="998">
                  <c:v>1588643.4375983898</c:v>
                </c:pt>
                <c:pt idx="999">
                  <c:v>1589147.7888270549</c:v>
                </c:pt>
                <c:pt idx="1000">
                  <c:v>1589653.7256165817</c:v>
                </c:pt>
                <c:pt idx="1001">
                  <c:v>1593075.3692870333</c:v>
                </c:pt>
                <c:pt idx="1002">
                  <c:v>1595858.2370212018</c:v>
                </c:pt>
                <c:pt idx="1003">
                  <c:v>1599126.1196660406</c:v>
                </c:pt>
                <c:pt idx="1004">
                  <c:v>1600475.396374465</c:v>
                </c:pt>
                <c:pt idx="1005">
                  <c:v>1600629.0233964191</c:v>
                </c:pt>
                <c:pt idx="1006">
                  <c:v>1602678.9679054795</c:v>
                </c:pt>
                <c:pt idx="1007">
                  <c:v>1604012.5387560155</c:v>
                </c:pt>
                <c:pt idx="1008">
                  <c:v>1606044.4011641918</c:v>
                </c:pt>
                <c:pt idx="1009">
                  <c:v>1606702.6295147557</c:v>
                </c:pt>
                <c:pt idx="1010">
                  <c:v>1607300.8908705185</c:v>
                </c:pt>
                <c:pt idx="1011">
                  <c:v>1607658.4322038491</c:v>
                </c:pt>
                <c:pt idx="1012">
                  <c:v>1607660.672137086</c:v>
                </c:pt>
                <c:pt idx="1013">
                  <c:v>1608461.3034918909</c:v>
                </c:pt>
                <c:pt idx="1014">
                  <c:v>1611126.838990632</c:v>
                </c:pt>
                <c:pt idx="1015">
                  <c:v>1612554.6037330052</c:v>
                </c:pt>
                <c:pt idx="1016">
                  <c:v>1612844.3014677973</c:v>
                </c:pt>
                <c:pt idx="1017">
                  <c:v>1614956.636562614</c:v>
                </c:pt>
                <c:pt idx="1018">
                  <c:v>1617091.0321465766</c:v>
                </c:pt>
                <c:pt idx="1019">
                  <c:v>1618437.0538553305</c:v>
                </c:pt>
                <c:pt idx="1020">
                  <c:v>1619339.3173949686</c:v>
                </c:pt>
                <c:pt idx="1021">
                  <c:v>1620119.3303847269</c:v>
                </c:pt>
                <c:pt idx="1022">
                  <c:v>1620786.4265993377</c:v>
                </c:pt>
                <c:pt idx="1023">
                  <c:v>1622035.8353943583</c:v>
                </c:pt>
                <c:pt idx="1024">
                  <c:v>1622483.2857246832</c:v>
                </c:pt>
                <c:pt idx="1025">
                  <c:v>1622562.7225857237</c:v>
                </c:pt>
                <c:pt idx="1026">
                  <c:v>1623979.132651173</c:v>
                </c:pt>
                <c:pt idx="1027">
                  <c:v>1624709.8474327486</c:v>
                </c:pt>
                <c:pt idx="1028">
                  <c:v>1625315.3708844283</c:v>
                </c:pt>
                <c:pt idx="1029">
                  <c:v>1625481.6913873551</c:v>
                </c:pt>
                <c:pt idx="1030">
                  <c:v>1627423.3898273953</c:v>
                </c:pt>
                <c:pt idx="1031">
                  <c:v>1628620.620274049</c:v>
                </c:pt>
                <c:pt idx="1032">
                  <c:v>1629280.4599021357</c:v>
                </c:pt>
                <c:pt idx="1033">
                  <c:v>1631349.0815075019</c:v>
                </c:pt>
                <c:pt idx="1034">
                  <c:v>1633684.2193366261</c:v>
                </c:pt>
                <c:pt idx="1035">
                  <c:v>1636380.6342767735</c:v>
                </c:pt>
                <c:pt idx="1036">
                  <c:v>1639833.8907041957</c:v>
                </c:pt>
                <c:pt idx="1037">
                  <c:v>1639853.7650820969</c:v>
                </c:pt>
                <c:pt idx="1038">
                  <c:v>1639945.2707344207</c:v>
                </c:pt>
                <c:pt idx="1039">
                  <c:v>1643057.4205598005</c:v>
                </c:pt>
                <c:pt idx="1040">
                  <c:v>1644473.5547556677</c:v>
                </c:pt>
                <c:pt idx="1041">
                  <c:v>1645571.5037661996</c:v>
                </c:pt>
                <c:pt idx="1042">
                  <c:v>1646190.7154461888</c:v>
                </c:pt>
                <c:pt idx="1043">
                  <c:v>1648292.3666462139</c:v>
                </c:pt>
                <c:pt idx="1044">
                  <c:v>1648744.1081303575</c:v>
                </c:pt>
                <c:pt idx="1045">
                  <c:v>1652015.3480807766</c:v>
                </c:pt>
                <c:pt idx="1046">
                  <c:v>1656757.9385549382</c:v>
                </c:pt>
                <c:pt idx="1047">
                  <c:v>1658576.0176810138</c:v>
                </c:pt>
                <c:pt idx="1048">
                  <c:v>1659019.8088334226</c:v>
                </c:pt>
                <c:pt idx="1049">
                  <c:v>1659436.7162541242</c:v>
                </c:pt>
                <c:pt idx="1050">
                  <c:v>1660066.4951563312</c:v>
                </c:pt>
                <c:pt idx="1051">
                  <c:v>1660602.0655837082</c:v>
                </c:pt>
                <c:pt idx="1052">
                  <c:v>1663458.1105512879</c:v>
                </c:pt>
                <c:pt idx="1053">
                  <c:v>1667608.7272410758</c:v>
                </c:pt>
                <c:pt idx="1054">
                  <c:v>1668311.1769497872</c:v>
                </c:pt>
                <c:pt idx="1055">
                  <c:v>1669178.9356986908</c:v>
                </c:pt>
                <c:pt idx="1056">
                  <c:v>1669867.7263354789</c:v>
                </c:pt>
                <c:pt idx="1057">
                  <c:v>1669891.2118544234</c:v>
                </c:pt>
                <c:pt idx="1058">
                  <c:v>1670603.5141900324</c:v>
                </c:pt>
                <c:pt idx="1059">
                  <c:v>1670957.0413072696</c:v>
                </c:pt>
                <c:pt idx="1060">
                  <c:v>1671154.6316371339</c:v>
                </c:pt>
                <c:pt idx="1061">
                  <c:v>1672625.1676574617</c:v>
                </c:pt>
                <c:pt idx="1062">
                  <c:v>1673619.8315438409</c:v>
                </c:pt>
                <c:pt idx="1063">
                  <c:v>1674466.2029533461</c:v>
                </c:pt>
                <c:pt idx="1064">
                  <c:v>1676316.6725491686</c:v>
                </c:pt>
                <c:pt idx="1065">
                  <c:v>1677488.5407853837</c:v>
                </c:pt>
                <c:pt idx="1066">
                  <c:v>1679230.2543036451</c:v>
                </c:pt>
                <c:pt idx="1067">
                  <c:v>1681323.8414191329</c:v>
                </c:pt>
                <c:pt idx="1068">
                  <c:v>1682162.2204059681</c:v>
                </c:pt>
                <c:pt idx="1069">
                  <c:v>1682398.6818285733</c:v>
                </c:pt>
                <c:pt idx="1070">
                  <c:v>1685020.665277723</c:v>
                </c:pt>
                <c:pt idx="1071">
                  <c:v>1685779.4834117994</c:v>
                </c:pt>
                <c:pt idx="1072">
                  <c:v>1686083.6273934299</c:v>
                </c:pt>
                <c:pt idx="1073">
                  <c:v>1686456.5778029272</c:v>
                </c:pt>
                <c:pt idx="1074">
                  <c:v>1689084.8031031925</c:v>
                </c:pt>
                <c:pt idx="1075">
                  <c:v>1689780.5824571422</c:v>
                </c:pt>
                <c:pt idx="1076">
                  <c:v>1690193.1476972159</c:v>
                </c:pt>
                <c:pt idx="1077">
                  <c:v>1691243.572665028</c:v>
                </c:pt>
                <c:pt idx="1078">
                  <c:v>1691797.5391799349</c:v>
                </c:pt>
                <c:pt idx="1079">
                  <c:v>1692748.4654428458</c:v>
                </c:pt>
                <c:pt idx="1080">
                  <c:v>1693492.3676436073</c:v>
                </c:pt>
                <c:pt idx="1081">
                  <c:v>1694792.8702710138</c:v>
                </c:pt>
                <c:pt idx="1082">
                  <c:v>1694838.8649533598</c:v>
                </c:pt>
                <c:pt idx="1083">
                  <c:v>1697268.9531726516</c:v>
                </c:pt>
                <c:pt idx="1084">
                  <c:v>1697522.7698501912</c:v>
                </c:pt>
                <c:pt idx="1085">
                  <c:v>1700687.1152893656</c:v>
                </c:pt>
                <c:pt idx="1086">
                  <c:v>1700823.2043766826</c:v>
                </c:pt>
                <c:pt idx="1087">
                  <c:v>1703688.6328255329</c:v>
                </c:pt>
                <c:pt idx="1088">
                  <c:v>1703737.9305850491</c:v>
                </c:pt>
                <c:pt idx="1089">
                  <c:v>1705240.8011035314</c:v>
                </c:pt>
                <c:pt idx="1090">
                  <c:v>1705458.6823729884</c:v>
                </c:pt>
                <c:pt idx="1091">
                  <c:v>1707188.7019399959</c:v>
                </c:pt>
                <c:pt idx="1092">
                  <c:v>1708606.9757392379</c:v>
                </c:pt>
                <c:pt idx="1093">
                  <c:v>1709180.1414452503</c:v>
                </c:pt>
                <c:pt idx="1094">
                  <c:v>1711794.0012647521</c:v>
                </c:pt>
                <c:pt idx="1095">
                  <c:v>1711869.0120653394</c:v>
                </c:pt>
                <c:pt idx="1096">
                  <c:v>1714901.7893825043</c:v>
                </c:pt>
                <c:pt idx="1097">
                  <c:v>1715122.4022712191</c:v>
                </c:pt>
                <c:pt idx="1098">
                  <c:v>1715490.4913363131</c:v>
                </c:pt>
                <c:pt idx="1099">
                  <c:v>1717346.9428247642</c:v>
                </c:pt>
                <c:pt idx="1100">
                  <c:v>1718777.163482076</c:v>
                </c:pt>
                <c:pt idx="1101">
                  <c:v>1720823.1628561807</c:v>
                </c:pt>
                <c:pt idx="1102">
                  <c:v>1721192.6254994618</c:v>
                </c:pt>
                <c:pt idx="1103">
                  <c:v>1721508.862763678</c:v>
                </c:pt>
                <c:pt idx="1104">
                  <c:v>1722119.2822246875</c:v>
                </c:pt>
                <c:pt idx="1105">
                  <c:v>1722173.3503200728</c:v>
                </c:pt>
                <c:pt idx="1106">
                  <c:v>1725499.0204452465</c:v>
                </c:pt>
                <c:pt idx="1107">
                  <c:v>1725774.5610439768</c:v>
                </c:pt>
                <c:pt idx="1108">
                  <c:v>1725943.5196148807</c:v>
                </c:pt>
                <c:pt idx="1109">
                  <c:v>1725952.8816521892</c:v>
                </c:pt>
                <c:pt idx="1110">
                  <c:v>1726303.5176291971</c:v>
                </c:pt>
                <c:pt idx="1111">
                  <c:v>1726310.2263447889</c:v>
                </c:pt>
                <c:pt idx="1112">
                  <c:v>1728517.1499463059</c:v>
                </c:pt>
                <c:pt idx="1113">
                  <c:v>1729162.3397641391</c:v>
                </c:pt>
                <c:pt idx="1114">
                  <c:v>1730940.2705898231</c:v>
                </c:pt>
                <c:pt idx="1115">
                  <c:v>1732665.0446013852</c:v>
                </c:pt>
                <c:pt idx="1116">
                  <c:v>1732868.7270792637</c:v>
                </c:pt>
                <c:pt idx="1117">
                  <c:v>1734921.5124199565</c:v>
                </c:pt>
                <c:pt idx="1118">
                  <c:v>1737129.069121422</c:v>
                </c:pt>
                <c:pt idx="1119">
                  <c:v>1737315.4550527844</c:v>
                </c:pt>
                <c:pt idx="1120">
                  <c:v>1737543.2736988103</c:v>
                </c:pt>
                <c:pt idx="1121">
                  <c:v>1737644.9386650943</c:v>
                </c:pt>
                <c:pt idx="1122">
                  <c:v>1738397.0563556305</c:v>
                </c:pt>
                <c:pt idx="1123">
                  <c:v>1739236.7771731827</c:v>
                </c:pt>
                <c:pt idx="1124">
                  <c:v>1741658.7965368512</c:v>
                </c:pt>
                <c:pt idx="1125">
                  <c:v>1742174.9225137907</c:v>
                </c:pt>
                <c:pt idx="1126">
                  <c:v>1742573.8245315654</c:v>
                </c:pt>
                <c:pt idx="1127">
                  <c:v>1742886.0880795601</c:v>
                </c:pt>
                <c:pt idx="1128">
                  <c:v>1743966.4698819739</c:v>
                </c:pt>
                <c:pt idx="1129">
                  <c:v>1745740.8151983679</c:v>
                </c:pt>
                <c:pt idx="1130">
                  <c:v>1746002.5242132258</c:v>
                </c:pt>
                <c:pt idx="1131">
                  <c:v>1746270.7990280751</c:v>
                </c:pt>
                <c:pt idx="1132">
                  <c:v>1747004.8598939583</c:v>
                </c:pt>
                <c:pt idx="1133">
                  <c:v>1747135.133884747</c:v>
                </c:pt>
                <c:pt idx="1134">
                  <c:v>1747506.9731385345</c:v>
                </c:pt>
                <c:pt idx="1135">
                  <c:v>1752603.0159591218</c:v>
                </c:pt>
                <c:pt idx="1136">
                  <c:v>1753301.1206852377</c:v>
                </c:pt>
                <c:pt idx="1137">
                  <c:v>1754220.8457798734</c:v>
                </c:pt>
                <c:pt idx="1138">
                  <c:v>1755028.0232309827</c:v>
                </c:pt>
                <c:pt idx="1139">
                  <c:v>1755976.4009562496</c:v>
                </c:pt>
                <c:pt idx="1140">
                  <c:v>1756571.3783265143</c:v>
                </c:pt>
                <c:pt idx="1141">
                  <c:v>1760527.1505789463</c:v>
                </c:pt>
                <c:pt idx="1142">
                  <c:v>1764610.3686206508</c:v>
                </c:pt>
                <c:pt idx="1143">
                  <c:v>1768273.3176143116</c:v>
                </c:pt>
                <c:pt idx="1144">
                  <c:v>1768278.7812814068</c:v>
                </c:pt>
                <c:pt idx="1145">
                  <c:v>1769094.0408702383</c:v>
                </c:pt>
                <c:pt idx="1146">
                  <c:v>1772198.3544286084</c:v>
                </c:pt>
                <c:pt idx="1147">
                  <c:v>1773266.1808580183</c:v>
                </c:pt>
                <c:pt idx="1148">
                  <c:v>1774507.9212656703</c:v>
                </c:pt>
                <c:pt idx="1149">
                  <c:v>1777748.3021160616</c:v>
                </c:pt>
                <c:pt idx="1150">
                  <c:v>1778551.1901977109</c:v>
                </c:pt>
                <c:pt idx="1151">
                  <c:v>1780337.8784761403</c:v>
                </c:pt>
                <c:pt idx="1152">
                  <c:v>1781102.9260991693</c:v>
                </c:pt>
                <c:pt idx="1153">
                  <c:v>1781181.1717759036</c:v>
                </c:pt>
                <c:pt idx="1154">
                  <c:v>1782157.7589854025</c:v>
                </c:pt>
                <c:pt idx="1155">
                  <c:v>1782625.9862790282</c:v>
                </c:pt>
                <c:pt idx="1156">
                  <c:v>1789633.0762099838</c:v>
                </c:pt>
                <c:pt idx="1157">
                  <c:v>1790532.9653336322</c:v>
                </c:pt>
                <c:pt idx="1158">
                  <c:v>1790678.7756251572</c:v>
                </c:pt>
                <c:pt idx="1159">
                  <c:v>1790789.8029247024</c:v>
                </c:pt>
                <c:pt idx="1160">
                  <c:v>1794793.4849842032</c:v>
                </c:pt>
                <c:pt idx="1161">
                  <c:v>1795001.7184341287</c:v>
                </c:pt>
                <c:pt idx="1162">
                  <c:v>1795616.4605537623</c:v>
                </c:pt>
                <c:pt idx="1163">
                  <c:v>1798045.7571502696</c:v>
                </c:pt>
                <c:pt idx="1164">
                  <c:v>1799578.7158228592</c:v>
                </c:pt>
                <c:pt idx="1165">
                  <c:v>1799599.271459562</c:v>
                </c:pt>
                <c:pt idx="1166">
                  <c:v>1799643.4673034146</c:v>
                </c:pt>
                <c:pt idx="1167">
                  <c:v>1800025.0034585949</c:v>
                </c:pt>
                <c:pt idx="1168">
                  <c:v>1800736.8313471465</c:v>
                </c:pt>
                <c:pt idx="1169">
                  <c:v>1800867.8922811325</c:v>
                </c:pt>
                <c:pt idx="1170">
                  <c:v>1802538.7599777996</c:v>
                </c:pt>
                <c:pt idx="1171">
                  <c:v>1802561.0585341265</c:v>
                </c:pt>
                <c:pt idx="1172">
                  <c:v>1803273.4594094187</c:v>
                </c:pt>
                <c:pt idx="1173">
                  <c:v>1803583.3259051328</c:v>
                </c:pt>
                <c:pt idx="1174">
                  <c:v>1804659.74980147</c:v>
                </c:pt>
                <c:pt idx="1175">
                  <c:v>1805084.9845885017</c:v>
                </c:pt>
                <c:pt idx="1176">
                  <c:v>1805595.3171914087</c:v>
                </c:pt>
                <c:pt idx="1177">
                  <c:v>1807717.2406005284</c:v>
                </c:pt>
                <c:pt idx="1178">
                  <c:v>1808953.4635452759</c:v>
                </c:pt>
                <c:pt idx="1179">
                  <c:v>1813135.0899739249</c:v>
                </c:pt>
                <c:pt idx="1180">
                  <c:v>1813434.6665372793</c:v>
                </c:pt>
                <c:pt idx="1181">
                  <c:v>1813939.47426595</c:v>
                </c:pt>
                <c:pt idx="1182">
                  <c:v>1816064.9393631225</c:v>
                </c:pt>
                <c:pt idx="1183">
                  <c:v>1817180.120258441</c:v>
                </c:pt>
                <c:pt idx="1184">
                  <c:v>1819084.5339065583</c:v>
                </c:pt>
                <c:pt idx="1185">
                  <c:v>1819626.9751641518</c:v>
                </c:pt>
                <c:pt idx="1186">
                  <c:v>1820590.8145345002</c:v>
                </c:pt>
                <c:pt idx="1187">
                  <c:v>1822234.7834460628</c:v>
                </c:pt>
                <c:pt idx="1188">
                  <c:v>1823248.6765921088</c:v>
                </c:pt>
                <c:pt idx="1189">
                  <c:v>1823540.2976013119</c:v>
                </c:pt>
                <c:pt idx="1190">
                  <c:v>1825433.1091621725</c:v>
                </c:pt>
                <c:pt idx="1191">
                  <c:v>1825735.1305564917</c:v>
                </c:pt>
                <c:pt idx="1192">
                  <c:v>1830772.7077533854</c:v>
                </c:pt>
                <c:pt idx="1193">
                  <c:v>1831748.323059072</c:v>
                </c:pt>
                <c:pt idx="1194">
                  <c:v>1832094.9963659772</c:v>
                </c:pt>
                <c:pt idx="1195">
                  <c:v>1833196.3952864434</c:v>
                </c:pt>
                <c:pt idx="1196">
                  <c:v>1834028.9397893001</c:v>
                </c:pt>
                <c:pt idx="1197">
                  <c:v>1835815.3253493167</c:v>
                </c:pt>
                <c:pt idx="1198">
                  <c:v>1836263.4971136854</c:v>
                </c:pt>
                <c:pt idx="1199">
                  <c:v>1837525.0069560122</c:v>
                </c:pt>
                <c:pt idx="1200">
                  <c:v>1838134.9472979109</c:v>
                </c:pt>
                <c:pt idx="1201">
                  <c:v>1838339.2106688474</c:v>
                </c:pt>
                <c:pt idx="1202">
                  <c:v>1839472.9632475288</c:v>
                </c:pt>
                <c:pt idx="1203">
                  <c:v>1839875.7735125571</c:v>
                </c:pt>
                <c:pt idx="1204">
                  <c:v>1840188.9549779762</c:v>
                </c:pt>
                <c:pt idx="1205">
                  <c:v>1840559.228570238</c:v>
                </c:pt>
                <c:pt idx="1206">
                  <c:v>1841031.8309916588</c:v>
                </c:pt>
                <c:pt idx="1207">
                  <c:v>1841909.0631743458</c:v>
                </c:pt>
                <c:pt idx="1208">
                  <c:v>1846345.1172133524</c:v>
                </c:pt>
                <c:pt idx="1209">
                  <c:v>1846683.248142007</c:v>
                </c:pt>
                <c:pt idx="1210">
                  <c:v>1847148.7939426797</c:v>
                </c:pt>
                <c:pt idx="1211">
                  <c:v>1847580.5410159172</c:v>
                </c:pt>
                <c:pt idx="1212">
                  <c:v>1849336.9946728637</c:v>
                </c:pt>
                <c:pt idx="1213">
                  <c:v>1849615.2600603926</c:v>
                </c:pt>
                <c:pt idx="1214">
                  <c:v>1849737.0754645865</c:v>
                </c:pt>
                <c:pt idx="1215">
                  <c:v>1851375.9930914443</c:v>
                </c:pt>
                <c:pt idx="1216">
                  <c:v>1853096.8093196333</c:v>
                </c:pt>
                <c:pt idx="1217">
                  <c:v>1853872.88584105</c:v>
                </c:pt>
                <c:pt idx="1218">
                  <c:v>1854550.1122597042</c:v>
                </c:pt>
                <c:pt idx="1219">
                  <c:v>1855816.5509674035</c:v>
                </c:pt>
                <c:pt idx="1220">
                  <c:v>1857369.6947784242</c:v>
                </c:pt>
                <c:pt idx="1221">
                  <c:v>1859498.2250532997</c:v>
                </c:pt>
                <c:pt idx="1222">
                  <c:v>1859812.7089663344</c:v>
                </c:pt>
                <c:pt idx="1223">
                  <c:v>1860806.1814513444</c:v>
                </c:pt>
                <c:pt idx="1224">
                  <c:v>1861985.0444785478</c:v>
                </c:pt>
                <c:pt idx="1225">
                  <c:v>1862661.8350140105</c:v>
                </c:pt>
                <c:pt idx="1226">
                  <c:v>1862678.7566431898</c:v>
                </c:pt>
                <c:pt idx="1227">
                  <c:v>1864128.5057597242</c:v>
                </c:pt>
                <c:pt idx="1228">
                  <c:v>1865060.9107885689</c:v>
                </c:pt>
                <c:pt idx="1229">
                  <c:v>1866212.3269479496</c:v>
                </c:pt>
                <c:pt idx="1230">
                  <c:v>1867927.655132554</c:v>
                </c:pt>
                <c:pt idx="1231">
                  <c:v>1869023.5777289078</c:v>
                </c:pt>
                <c:pt idx="1232">
                  <c:v>1870443.6790588719</c:v>
                </c:pt>
                <c:pt idx="1233">
                  <c:v>1871164.730194784</c:v>
                </c:pt>
                <c:pt idx="1234">
                  <c:v>1871469.4089760159</c:v>
                </c:pt>
                <c:pt idx="1235">
                  <c:v>1873792.5411604373</c:v>
                </c:pt>
                <c:pt idx="1236">
                  <c:v>1875397.265687326</c:v>
                </c:pt>
                <c:pt idx="1237">
                  <c:v>1877122.4995108866</c:v>
                </c:pt>
                <c:pt idx="1238">
                  <c:v>1877672.6998398642</c:v>
                </c:pt>
                <c:pt idx="1239">
                  <c:v>1879373.9310764584</c:v>
                </c:pt>
                <c:pt idx="1240">
                  <c:v>1884187.0456659966</c:v>
                </c:pt>
                <c:pt idx="1241">
                  <c:v>1884601.0989396584</c:v>
                </c:pt>
                <c:pt idx="1242">
                  <c:v>1886204.9988151591</c:v>
                </c:pt>
                <c:pt idx="1243">
                  <c:v>1887180.1893020333</c:v>
                </c:pt>
                <c:pt idx="1244">
                  <c:v>1887458.8145912015</c:v>
                </c:pt>
                <c:pt idx="1245">
                  <c:v>1887815.6614209553</c:v>
                </c:pt>
                <c:pt idx="1246">
                  <c:v>1890037.6364029197</c:v>
                </c:pt>
                <c:pt idx="1247">
                  <c:v>1890645.9447618665</c:v>
                </c:pt>
                <c:pt idx="1248">
                  <c:v>1890739.7177415667</c:v>
                </c:pt>
                <c:pt idx="1249">
                  <c:v>1892331.7130555662</c:v>
                </c:pt>
                <c:pt idx="1250">
                  <c:v>1892926.9517899451</c:v>
                </c:pt>
                <c:pt idx="1251">
                  <c:v>1893362.7359430261</c:v>
                </c:pt>
                <c:pt idx="1252">
                  <c:v>1894436.2701719762</c:v>
                </c:pt>
                <c:pt idx="1253">
                  <c:v>1895989.1580674115</c:v>
                </c:pt>
                <c:pt idx="1254">
                  <c:v>1896103.1402618047</c:v>
                </c:pt>
                <c:pt idx="1255">
                  <c:v>1896330.6664123728</c:v>
                </c:pt>
                <c:pt idx="1256">
                  <c:v>1900567.7813592583</c:v>
                </c:pt>
                <c:pt idx="1257">
                  <c:v>1903218.9773185996</c:v>
                </c:pt>
                <c:pt idx="1258">
                  <c:v>1905461.0272891831</c:v>
                </c:pt>
                <c:pt idx="1259">
                  <c:v>1906802.5836683118</c:v>
                </c:pt>
                <c:pt idx="1260">
                  <c:v>1906959.2828395567</c:v>
                </c:pt>
                <c:pt idx="1261">
                  <c:v>1907732.1294847592</c:v>
                </c:pt>
                <c:pt idx="1262">
                  <c:v>1909748.8452610776</c:v>
                </c:pt>
                <c:pt idx="1263">
                  <c:v>1911083.2200332386</c:v>
                </c:pt>
                <c:pt idx="1264">
                  <c:v>1911804.4745898375</c:v>
                </c:pt>
                <c:pt idx="1265">
                  <c:v>1912013.5222335062</c:v>
                </c:pt>
                <c:pt idx="1266">
                  <c:v>1912508.7621003252</c:v>
                </c:pt>
                <c:pt idx="1267">
                  <c:v>1917256.9113436216</c:v>
                </c:pt>
                <c:pt idx="1268">
                  <c:v>1917521.7859639251</c:v>
                </c:pt>
                <c:pt idx="1269">
                  <c:v>1917887.4628849474</c:v>
                </c:pt>
                <c:pt idx="1270">
                  <c:v>1918003.4870530278</c:v>
                </c:pt>
                <c:pt idx="1271">
                  <c:v>1918062.2413325121</c:v>
                </c:pt>
                <c:pt idx="1272">
                  <c:v>1919780.8308334709</c:v>
                </c:pt>
                <c:pt idx="1273">
                  <c:v>1920448.6383216539</c:v>
                </c:pt>
                <c:pt idx="1274">
                  <c:v>1920455.305264208</c:v>
                </c:pt>
                <c:pt idx="1275">
                  <c:v>1921550.6812632303</c:v>
                </c:pt>
                <c:pt idx="1276">
                  <c:v>1923002.8182591125</c:v>
                </c:pt>
                <c:pt idx="1277">
                  <c:v>1925583.9250241017</c:v>
                </c:pt>
                <c:pt idx="1278">
                  <c:v>1926066.8753952165</c:v>
                </c:pt>
                <c:pt idx="1279">
                  <c:v>1926321.8470487264</c:v>
                </c:pt>
                <c:pt idx="1280">
                  <c:v>1926799.7541619928</c:v>
                </c:pt>
                <c:pt idx="1281">
                  <c:v>1927957.986065381</c:v>
                </c:pt>
                <c:pt idx="1282">
                  <c:v>1929941.5320454347</c:v>
                </c:pt>
                <c:pt idx="1283">
                  <c:v>1932836.0132371129</c:v>
                </c:pt>
                <c:pt idx="1284">
                  <c:v>1933461.7506407397</c:v>
                </c:pt>
                <c:pt idx="1285">
                  <c:v>1933833.8942167389</c:v>
                </c:pt>
                <c:pt idx="1286">
                  <c:v>1934707.6780967421</c:v>
                </c:pt>
                <c:pt idx="1287">
                  <c:v>1935736.7914412913</c:v>
                </c:pt>
                <c:pt idx="1288">
                  <c:v>1935785.2624132417</c:v>
                </c:pt>
                <c:pt idx="1289">
                  <c:v>1935846.8159493643</c:v>
                </c:pt>
                <c:pt idx="1290">
                  <c:v>1936866.4539845027</c:v>
                </c:pt>
                <c:pt idx="1291">
                  <c:v>1937721.5279533854</c:v>
                </c:pt>
                <c:pt idx="1292">
                  <c:v>1937982.2164853064</c:v>
                </c:pt>
                <c:pt idx="1293">
                  <c:v>1938431.0097321996</c:v>
                </c:pt>
                <c:pt idx="1294">
                  <c:v>1938450.2804069156</c:v>
                </c:pt>
                <c:pt idx="1295">
                  <c:v>1939385.1053118634</c:v>
                </c:pt>
                <c:pt idx="1296">
                  <c:v>1940020.1147465194</c:v>
                </c:pt>
                <c:pt idx="1297">
                  <c:v>1940421.3592136118</c:v>
                </c:pt>
                <c:pt idx="1298">
                  <c:v>1941512.4749421603</c:v>
                </c:pt>
                <c:pt idx="1299">
                  <c:v>1942188.8729920448</c:v>
                </c:pt>
                <c:pt idx="1300">
                  <c:v>1943660.2507086757</c:v>
                </c:pt>
                <c:pt idx="1301">
                  <c:v>1944784.4294777652</c:v>
                </c:pt>
                <c:pt idx="1302">
                  <c:v>1946600.9312491259</c:v>
                </c:pt>
                <c:pt idx="1303">
                  <c:v>1948156.4263679297</c:v>
                </c:pt>
                <c:pt idx="1304">
                  <c:v>1948848.6130743094</c:v>
                </c:pt>
                <c:pt idx="1305">
                  <c:v>1950480.9495919631</c:v>
                </c:pt>
                <c:pt idx="1306">
                  <c:v>1950941.7172072788</c:v>
                </c:pt>
                <c:pt idx="1307">
                  <c:v>1951311.5736588193</c:v>
                </c:pt>
                <c:pt idx="1308">
                  <c:v>1953410.3117040095</c:v>
                </c:pt>
                <c:pt idx="1309">
                  <c:v>1956675.3425055773</c:v>
                </c:pt>
                <c:pt idx="1310">
                  <c:v>1956859.9745420904</c:v>
                </c:pt>
                <c:pt idx="1311">
                  <c:v>1957455.3760534886</c:v>
                </c:pt>
                <c:pt idx="1312">
                  <c:v>1959758.877074576</c:v>
                </c:pt>
                <c:pt idx="1313">
                  <c:v>1959956.1824910745</c:v>
                </c:pt>
                <c:pt idx="1314">
                  <c:v>1960399.0899754253</c:v>
                </c:pt>
                <c:pt idx="1315">
                  <c:v>1962103.8641730244</c:v>
                </c:pt>
                <c:pt idx="1316">
                  <c:v>1963840.1974488683</c:v>
                </c:pt>
                <c:pt idx="1317">
                  <c:v>1964231.6992083665</c:v>
                </c:pt>
                <c:pt idx="1318">
                  <c:v>1964473.0841445504</c:v>
                </c:pt>
                <c:pt idx="1319">
                  <c:v>1965016.6478824306</c:v>
                </c:pt>
                <c:pt idx="1320">
                  <c:v>1965628.9609195932</c:v>
                </c:pt>
                <c:pt idx="1321">
                  <c:v>1965641.9493589494</c:v>
                </c:pt>
                <c:pt idx="1322">
                  <c:v>1966964.5543679548</c:v>
                </c:pt>
                <c:pt idx="1323">
                  <c:v>1967531.4748989274</c:v>
                </c:pt>
                <c:pt idx="1324">
                  <c:v>1969520.6870114892</c:v>
                </c:pt>
                <c:pt idx="1325">
                  <c:v>1969944.5622435212</c:v>
                </c:pt>
                <c:pt idx="1326">
                  <c:v>1970878.7547937576</c:v>
                </c:pt>
                <c:pt idx="1327">
                  <c:v>1971349.7434463983</c:v>
                </c:pt>
                <c:pt idx="1328">
                  <c:v>1972767.9446073992</c:v>
                </c:pt>
                <c:pt idx="1329">
                  <c:v>1974471.8945287354</c:v>
                </c:pt>
                <c:pt idx="1330">
                  <c:v>1976344.3043233589</c:v>
                </c:pt>
                <c:pt idx="1331">
                  <c:v>1976526.2616540787</c:v>
                </c:pt>
                <c:pt idx="1332">
                  <c:v>1977400.7476038616</c:v>
                </c:pt>
                <c:pt idx="1333">
                  <c:v>1977470.1376379193</c:v>
                </c:pt>
                <c:pt idx="1334">
                  <c:v>1980313.7511699141</c:v>
                </c:pt>
                <c:pt idx="1335">
                  <c:v>1981104.9340412146</c:v>
                </c:pt>
                <c:pt idx="1336">
                  <c:v>1981370.6733719583</c:v>
                </c:pt>
                <c:pt idx="1337">
                  <c:v>1982396.0505202317</c:v>
                </c:pt>
                <c:pt idx="1338">
                  <c:v>1982444.5589368385</c:v>
                </c:pt>
                <c:pt idx="1339">
                  <c:v>1982740.4419341246</c:v>
                </c:pt>
                <c:pt idx="1340">
                  <c:v>1984996.8082764533</c:v>
                </c:pt>
                <c:pt idx="1341">
                  <c:v>1985768.3955265202</c:v>
                </c:pt>
                <c:pt idx="1342">
                  <c:v>1988506.0891644831</c:v>
                </c:pt>
                <c:pt idx="1343">
                  <c:v>1990005.8469654655</c:v>
                </c:pt>
                <c:pt idx="1344">
                  <c:v>1991456.5214877946</c:v>
                </c:pt>
                <c:pt idx="1345">
                  <c:v>1992970.1605704301</c:v>
                </c:pt>
                <c:pt idx="1346">
                  <c:v>1994572.2715358085</c:v>
                </c:pt>
                <c:pt idx="1347">
                  <c:v>1994997.1536003647</c:v>
                </c:pt>
                <c:pt idx="1348">
                  <c:v>1996891.8359613619</c:v>
                </c:pt>
                <c:pt idx="1349">
                  <c:v>1996936.7774691179</c:v>
                </c:pt>
                <c:pt idx="1350">
                  <c:v>1998515.5210192392</c:v>
                </c:pt>
                <c:pt idx="1351">
                  <c:v>1999114.6636176312</c:v>
                </c:pt>
                <c:pt idx="1352">
                  <c:v>2000009.4555032607</c:v>
                </c:pt>
                <c:pt idx="1353">
                  <c:v>2000678.3854872421</c:v>
                </c:pt>
                <c:pt idx="1354">
                  <c:v>2003377.6684654951</c:v>
                </c:pt>
                <c:pt idx="1355">
                  <c:v>2006168.8795925365</c:v>
                </c:pt>
                <c:pt idx="1356">
                  <c:v>2006521.952554296</c:v>
                </c:pt>
                <c:pt idx="1357">
                  <c:v>2007566.8140388564</c:v>
                </c:pt>
                <c:pt idx="1358">
                  <c:v>2007724.6313197711</c:v>
                </c:pt>
                <c:pt idx="1359">
                  <c:v>2007995.2129666151</c:v>
                </c:pt>
                <c:pt idx="1360">
                  <c:v>2008101.3553175391</c:v>
                </c:pt>
                <c:pt idx="1361">
                  <c:v>2008324.3876841527</c:v>
                </c:pt>
                <c:pt idx="1362">
                  <c:v>2009900.6175318505</c:v>
                </c:pt>
                <c:pt idx="1363">
                  <c:v>2010503.3445004453</c:v>
                </c:pt>
                <c:pt idx="1364">
                  <c:v>2011853.1565023658</c:v>
                </c:pt>
                <c:pt idx="1365">
                  <c:v>2012875.2015253124</c:v>
                </c:pt>
                <c:pt idx="1366">
                  <c:v>2013083.3041343375</c:v>
                </c:pt>
                <c:pt idx="1367">
                  <c:v>2014916.4033808657</c:v>
                </c:pt>
                <c:pt idx="1368">
                  <c:v>2016487.7554137732</c:v>
                </c:pt>
                <c:pt idx="1369">
                  <c:v>2016722.9505685696</c:v>
                </c:pt>
                <c:pt idx="1370">
                  <c:v>2017420.3003723226</c:v>
                </c:pt>
                <c:pt idx="1371">
                  <c:v>2017690.3211311055</c:v>
                </c:pt>
                <c:pt idx="1372">
                  <c:v>2020407.34686424</c:v>
                </c:pt>
                <c:pt idx="1373">
                  <c:v>2020680.7515683803</c:v>
                </c:pt>
                <c:pt idx="1374">
                  <c:v>2023561.8228250993</c:v>
                </c:pt>
                <c:pt idx="1375">
                  <c:v>2024319.0829689743</c:v>
                </c:pt>
                <c:pt idx="1376">
                  <c:v>2024568.3298782557</c:v>
                </c:pt>
                <c:pt idx="1377">
                  <c:v>2026345.5604021826</c:v>
                </c:pt>
                <c:pt idx="1378">
                  <c:v>2027101.6629295193</c:v>
                </c:pt>
                <c:pt idx="1379">
                  <c:v>2027503.0527835859</c:v>
                </c:pt>
                <c:pt idx="1380">
                  <c:v>2028114.8948019799</c:v>
                </c:pt>
                <c:pt idx="1381">
                  <c:v>2031323.9814417169</c:v>
                </c:pt>
                <c:pt idx="1382">
                  <c:v>2031821.2004170632</c:v>
                </c:pt>
                <c:pt idx="1383">
                  <c:v>2034349.3379809484</c:v>
                </c:pt>
                <c:pt idx="1384">
                  <c:v>2035567.409950336</c:v>
                </c:pt>
                <c:pt idx="1385">
                  <c:v>2035983.9674234167</c:v>
                </c:pt>
                <c:pt idx="1386">
                  <c:v>2038746.4982865951</c:v>
                </c:pt>
                <c:pt idx="1387">
                  <c:v>2040393.5610409155</c:v>
                </c:pt>
                <c:pt idx="1388">
                  <c:v>2040887.2535574276</c:v>
                </c:pt>
                <c:pt idx="1389">
                  <c:v>2041029.1628764416</c:v>
                </c:pt>
                <c:pt idx="1390">
                  <c:v>2041592.5691941644</c:v>
                </c:pt>
                <c:pt idx="1391">
                  <c:v>2041757.7435413662</c:v>
                </c:pt>
                <c:pt idx="1392">
                  <c:v>2042511.2939757779</c:v>
                </c:pt>
                <c:pt idx="1393">
                  <c:v>2043574.5812398905</c:v>
                </c:pt>
                <c:pt idx="1394">
                  <c:v>2049644.1942706699</c:v>
                </c:pt>
                <c:pt idx="1395">
                  <c:v>2051536.0928242852</c:v>
                </c:pt>
                <c:pt idx="1396">
                  <c:v>2054121.3215132386</c:v>
                </c:pt>
                <c:pt idx="1397">
                  <c:v>2055338.4501742173</c:v>
                </c:pt>
                <c:pt idx="1398">
                  <c:v>2055343.0904743017</c:v>
                </c:pt>
                <c:pt idx="1399">
                  <c:v>2058240.8427023152</c:v>
                </c:pt>
                <c:pt idx="1400">
                  <c:v>2059272.0648372809</c:v>
                </c:pt>
                <c:pt idx="1401">
                  <c:v>2059640.506794461</c:v>
                </c:pt>
                <c:pt idx="1402">
                  <c:v>2060824.1290175463</c:v>
                </c:pt>
                <c:pt idx="1403">
                  <c:v>2060924.1115414437</c:v>
                </c:pt>
                <c:pt idx="1404">
                  <c:v>2060990.2758533836</c:v>
                </c:pt>
                <c:pt idx="1405">
                  <c:v>2062141.2767182975</c:v>
                </c:pt>
                <c:pt idx="1406">
                  <c:v>2062183.7430084082</c:v>
                </c:pt>
                <c:pt idx="1407">
                  <c:v>2063995.8239436911</c:v>
                </c:pt>
                <c:pt idx="1408">
                  <c:v>2064426.0406701877</c:v>
                </c:pt>
                <c:pt idx="1409">
                  <c:v>2066327.8179820932</c:v>
                </c:pt>
                <c:pt idx="1410">
                  <c:v>2066906.5410638684</c:v>
                </c:pt>
                <c:pt idx="1411">
                  <c:v>2067101.7524274513</c:v>
                </c:pt>
                <c:pt idx="1412">
                  <c:v>2067345.3436875355</c:v>
                </c:pt>
                <c:pt idx="1413">
                  <c:v>2067357.0654756373</c:v>
                </c:pt>
                <c:pt idx="1414">
                  <c:v>2067515.5608909992</c:v>
                </c:pt>
                <c:pt idx="1415">
                  <c:v>2067948.9061706173</c:v>
                </c:pt>
                <c:pt idx="1416">
                  <c:v>2070485.3039395916</c:v>
                </c:pt>
                <c:pt idx="1417">
                  <c:v>2072083.7104392475</c:v>
                </c:pt>
                <c:pt idx="1418">
                  <c:v>2072375.3664748503</c:v>
                </c:pt>
                <c:pt idx="1419">
                  <c:v>2072577.6150024447</c:v>
                </c:pt>
                <c:pt idx="1420">
                  <c:v>2075585.1626243058</c:v>
                </c:pt>
                <c:pt idx="1421">
                  <c:v>2075889.5514965192</c:v>
                </c:pt>
                <c:pt idx="1422">
                  <c:v>2076279.0147600586</c:v>
                </c:pt>
                <c:pt idx="1423">
                  <c:v>2076286.4120918186</c:v>
                </c:pt>
                <c:pt idx="1424">
                  <c:v>2076827.3218773305</c:v>
                </c:pt>
                <c:pt idx="1425">
                  <c:v>2078356.7400736373</c:v>
                </c:pt>
                <c:pt idx="1426">
                  <c:v>2081045.055302914</c:v>
                </c:pt>
                <c:pt idx="1427">
                  <c:v>2085503.411313198</c:v>
                </c:pt>
                <c:pt idx="1428">
                  <c:v>2085788.2389827962</c:v>
                </c:pt>
                <c:pt idx="1429">
                  <c:v>2087513.3389135639</c:v>
                </c:pt>
                <c:pt idx="1430">
                  <c:v>2088296.9439699806</c:v>
                </c:pt>
                <c:pt idx="1431">
                  <c:v>2091245.6632381601</c:v>
                </c:pt>
                <c:pt idx="1432">
                  <c:v>2096547.823650541</c:v>
                </c:pt>
                <c:pt idx="1433">
                  <c:v>2096657.5892604801</c:v>
                </c:pt>
                <c:pt idx="1434">
                  <c:v>2096756.4121023375</c:v>
                </c:pt>
                <c:pt idx="1435">
                  <c:v>2097180.3069666969</c:v>
                </c:pt>
                <c:pt idx="1436">
                  <c:v>2098315.343241116</c:v>
                </c:pt>
                <c:pt idx="1437">
                  <c:v>2098596.910665568</c:v>
                </c:pt>
                <c:pt idx="1438">
                  <c:v>2099514.3540750369</c:v>
                </c:pt>
                <c:pt idx="1439">
                  <c:v>2100549.2823666725</c:v>
                </c:pt>
                <c:pt idx="1440">
                  <c:v>2101026.7440842576</c:v>
                </c:pt>
                <c:pt idx="1441">
                  <c:v>2101088.4644119614</c:v>
                </c:pt>
                <c:pt idx="1442">
                  <c:v>2102513.4462720463</c:v>
                </c:pt>
                <c:pt idx="1443">
                  <c:v>2104082.4452921357</c:v>
                </c:pt>
                <c:pt idx="1444">
                  <c:v>2104182.5281228824</c:v>
                </c:pt>
                <c:pt idx="1445">
                  <c:v>2104309.0034015509</c:v>
                </c:pt>
                <c:pt idx="1446">
                  <c:v>2105242.5702251615</c:v>
                </c:pt>
                <c:pt idx="1447">
                  <c:v>2105547.6296480242</c:v>
                </c:pt>
                <c:pt idx="1448">
                  <c:v>2106207.7189519797</c:v>
                </c:pt>
                <c:pt idx="1449">
                  <c:v>2107735.4574981262</c:v>
                </c:pt>
                <c:pt idx="1450">
                  <c:v>2110917.2771198223</c:v>
                </c:pt>
                <c:pt idx="1451">
                  <c:v>2113920.368156082</c:v>
                </c:pt>
                <c:pt idx="1452">
                  <c:v>2116958.5190449231</c:v>
                </c:pt>
                <c:pt idx="1453">
                  <c:v>2118864.2171627609</c:v>
                </c:pt>
                <c:pt idx="1454">
                  <c:v>2119249.3064078558</c:v>
                </c:pt>
                <c:pt idx="1455">
                  <c:v>2119250.4839406908</c:v>
                </c:pt>
                <c:pt idx="1456">
                  <c:v>2120110.5337537536</c:v>
                </c:pt>
                <c:pt idx="1457">
                  <c:v>2120624.3881725091</c:v>
                </c:pt>
                <c:pt idx="1458">
                  <c:v>2120821.2026746669</c:v>
                </c:pt>
                <c:pt idx="1459">
                  <c:v>2121335.5004431428</c:v>
                </c:pt>
                <c:pt idx="1460">
                  <c:v>2121657.8894876274</c:v>
                </c:pt>
                <c:pt idx="1461">
                  <c:v>2122873.9417519746</c:v>
                </c:pt>
                <c:pt idx="1462">
                  <c:v>2123368.9644182227</c:v>
                </c:pt>
                <c:pt idx="1463">
                  <c:v>2123588.4536719974</c:v>
                </c:pt>
                <c:pt idx="1464">
                  <c:v>2125025.3783388133</c:v>
                </c:pt>
                <c:pt idx="1465">
                  <c:v>2125951.5296338885</c:v>
                </c:pt>
                <c:pt idx="1466">
                  <c:v>2127093.007820888</c:v>
                </c:pt>
                <c:pt idx="1467">
                  <c:v>2128537.9825392836</c:v>
                </c:pt>
                <c:pt idx="1468">
                  <c:v>2130809.5336348298</c:v>
                </c:pt>
                <c:pt idx="1469">
                  <c:v>2133456.8421883411</c:v>
                </c:pt>
                <c:pt idx="1470">
                  <c:v>2133938.7222010358</c:v>
                </c:pt>
                <c:pt idx="1471">
                  <c:v>2134399.2472711587</c:v>
                </c:pt>
                <c:pt idx="1472">
                  <c:v>2135216.0908443085</c:v>
                </c:pt>
                <c:pt idx="1473">
                  <c:v>2137600.9088943796</c:v>
                </c:pt>
                <c:pt idx="1474">
                  <c:v>2141734.4182368177</c:v>
                </c:pt>
                <c:pt idx="1475">
                  <c:v>2141740.8440248622</c:v>
                </c:pt>
                <c:pt idx="1476">
                  <c:v>2142692.9060147149</c:v>
                </c:pt>
                <c:pt idx="1477">
                  <c:v>2143453.8380755363</c:v>
                </c:pt>
                <c:pt idx="1478">
                  <c:v>2144032.3167097019</c:v>
                </c:pt>
                <c:pt idx="1479">
                  <c:v>2145798.3694129498</c:v>
                </c:pt>
                <c:pt idx="1480">
                  <c:v>2146005.5586287705</c:v>
                </c:pt>
                <c:pt idx="1481">
                  <c:v>2148859.6143987668</c:v>
                </c:pt>
                <c:pt idx="1482">
                  <c:v>2149022.0439664051</c:v>
                </c:pt>
                <c:pt idx="1483">
                  <c:v>2149100.2722802376</c:v>
                </c:pt>
                <c:pt idx="1484">
                  <c:v>2150746.0523959859</c:v>
                </c:pt>
                <c:pt idx="1485">
                  <c:v>2151154.2167757829</c:v>
                </c:pt>
                <c:pt idx="1486">
                  <c:v>2151175.6869392944</c:v>
                </c:pt>
                <c:pt idx="1487">
                  <c:v>2153961.6606482053</c:v>
                </c:pt>
                <c:pt idx="1488">
                  <c:v>2153994.3740538917</c:v>
                </c:pt>
                <c:pt idx="1489">
                  <c:v>2154950.3161495063</c:v>
                </c:pt>
                <c:pt idx="1490">
                  <c:v>2157791.213293999</c:v>
                </c:pt>
                <c:pt idx="1491">
                  <c:v>2158545.1605523308</c:v>
                </c:pt>
                <c:pt idx="1492">
                  <c:v>2158758.2407809542</c:v>
                </c:pt>
                <c:pt idx="1493">
                  <c:v>2160222.829750713</c:v>
                </c:pt>
                <c:pt idx="1494">
                  <c:v>2160700.3574978262</c:v>
                </c:pt>
                <c:pt idx="1495">
                  <c:v>2161807.4539679009</c:v>
                </c:pt>
                <c:pt idx="1496">
                  <c:v>2162830.4910558481</c:v>
                </c:pt>
                <c:pt idx="1497">
                  <c:v>2162889.1048919167</c:v>
                </c:pt>
                <c:pt idx="1498">
                  <c:v>2163798.2833620543</c:v>
                </c:pt>
                <c:pt idx="1499">
                  <c:v>2165222.1381034893</c:v>
                </c:pt>
                <c:pt idx="1500">
                  <c:v>2166341.471080143</c:v>
                </c:pt>
                <c:pt idx="1501">
                  <c:v>2166413.4144402486</c:v>
                </c:pt>
                <c:pt idx="1502">
                  <c:v>2167011.5909795566</c:v>
                </c:pt>
                <c:pt idx="1503">
                  <c:v>2167459.6774237282</c:v>
                </c:pt>
                <c:pt idx="1504">
                  <c:v>2170013.3816492329</c:v>
                </c:pt>
                <c:pt idx="1505">
                  <c:v>2170354.7086190963</c:v>
                </c:pt>
                <c:pt idx="1506">
                  <c:v>2170956.9372377461</c:v>
                </c:pt>
                <c:pt idx="1507">
                  <c:v>2173734.6668992192</c:v>
                </c:pt>
                <c:pt idx="1508">
                  <c:v>2174561.5287298062</c:v>
                </c:pt>
                <c:pt idx="1509">
                  <c:v>2174998.3144515301</c:v>
                </c:pt>
                <c:pt idx="1510">
                  <c:v>2175059.3701404533</c:v>
                </c:pt>
                <c:pt idx="1511">
                  <c:v>2178661.6798122348</c:v>
                </c:pt>
                <c:pt idx="1512">
                  <c:v>2180433.3836882897</c:v>
                </c:pt>
                <c:pt idx="1513">
                  <c:v>2180794.5201763907</c:v>
                </c:pt>
                <c:pt idx="1514">
                  <c:v>2187188.3238380263</c:v>
                </c:pt>
                <c:pt idx="1515">
                  <c:v>2187999.597838535</c:v>
                </c:pt>
                <c:pt idx="1516">
                  <c:v>2188043.8516063001</c:v>
                </c:pt>
                <c:pt idx="1517">
                  <c:v>2189979.1950301933</c:v>
                </c:pt>
                <c:pt idx="1518">
                  <c:v>2190569.5451662806</c:v>
                </c:pt>
                <c:pt idx="1519">
                  <c:v>2192015.267571108</c:v>
                </c:pt>
                <c:pt idx="1520">
                  <c:v>2192047.2180191246</c:v>
                </c:pt>
                <c:pt idx="1521">
                  <c:v>2192884.9841310238</c:v>
                </c:pt>
                <c:pt idx="1522">
                  <c:v>2195010.6059073796</c:v>
                </c:pt>
                <c:pt idx="1523">
                  <c:v>2195195.7179316022</c:v>
                </c:pt>
                <c:pt idx="1524">
                  <c:v>2195278.886554596</c:v>
                </c:pt>
                <c:pt idx="1525">
                  <c:v>2196485.0089598638</c:v>
                </c:pt>
                <c:pt idx="1526">
                  <c:v>2196581.6379354806</c:v>
                </c:pt>
                <c:pt idx="1527">
                  <c:v>2197512.1684891907</c:v>
                </c:pt>
                <c:pt idx="1528">
                  <c:v>2197619.6098621911</c:v>
                </c:pt>
                <c:pt idx="1529">
                  <c:v>2197984.5014877655</c:v>
                </c:pt>
                <c:pt idx="1530">
                  <c:v>2200290.3514496363</c:v>
                </c:pt>
                <c:pt idx="1531">
                  <c:v>2201818.5340873078</c:v>
                </c:pt>
                <c:pt idx="1532">
                  <c:v>2206290.9553817618</c:v>
                </c:pt>
                <c:pt idx="1533">
                  <c:v>2206495.6866382472</c:v>
                </c:pt>
                <c:pt idx="1534">
                  <c:v>2208708.0359646496</c:v>
                </c:pt>
                <c:pt idx="1535">
                  <c:v>2208798.2815917926</c:v>
                </c:pt>
                <c:pt idx="1536">
                  <c:v>2209510.7166174557</c:v>
                </c:pt>
                <c:pt idx="1537">
                  <c:v>2209936.7307140692</c:v>
                </c:pt>
                <c:pt idx="1538">
                  <c:v>2211249.015016207</c:v>
                </c:pt>
                <c:pt idx="1539">
                  <c:v>2212021.7290776079</c:v>
                </c:pt>
                <c:pt idx="1540">
                  <c:v>2214972.6913936525</c:v>
                </c:pt>
                <c:pt idx="1541">
                  <c:v>2218437.2869872651</c:v>
                </c:pt>
                <c:pt idx="1542">
                  <c:v>2219432.1326237051</c:v>
                </c:pt>
                <c:pt idx="1543">
                  <c:v>2220517.7872280311</c:v>
                </c:pt>
                <c:pt idx="1544">
                  <c:v>2221950.6253325548</c:v>
                </c:pt>
                <c:pt idx="1545">
                  <c:v>2222112.1947474596</c:v>
                </c:pt>
                <c:pt idx="1546">
                  <c:v>2225485.8483161456</c:v>
                </c:pt>
                <c:pt idx="1547">
                  <c:v>2227345.9940972803</c:v>
                </c:pt>
                <c:pt idx="1548">
                  <c:v>2229355.4448623606</c:v>
                </c:pt>
                <c:pt idx="1549">
                  <c:v>2229573.1830118326</c:v>
                </c:pt>
                <c:pt idx="1550">
                  <c:v>2230198.4367264998</c:v>
                </c:pt>
                <c:pt idx="1551">
                  <c:v>2230398.065793551</c:v>
                </c:pt>
                <c:pt idx="1552">
                  <c:v>2230461.8156726672</c:v>
                </c:pt>
                <c:pt idx="1553">
                  <c:v>2230535.1074781292</c:v>
                </c:pt>
                <c:pt idx="1554">
                  <c:v>2230573.0368747925</c:v>
                </c:pt>
                <c:pt idx="1555">
                  <c:v>2231140.6113864658</c:v>
                </c:pt>
                <c:pt idx="1556">
                  <c:v>2233231.6861111009</c:v>
                </c:pt>
                <c:pt idx="1557">
                  <c:v>2233347.9298349898</c:v>
                </c:pt>
                <c:pt idx="1558">
                  <c:v>2234327.3391150627</c:v>
                </c:pt>
                <c:pt idx="1559">
                  <c:v>2234405.9205005169</c:v>
                </c:pt>
                <c:pt idx="1560">
                  <c:v>2234452.444790516</c:v>
                </c:pt>
                <c:pt idx="1561">
                  <c:v>2234595.6658387305</c:v>
                </c:pt>
                <c:pt idx="1562">
                  <c:v>2235084.7265697308</c:v>
                </c:pt>
                <c:pt idx="1563">
                  <c:v>2235173.7450683773</c:v>
                </c:pt>
                <c:pt idx="1564">
                  <c:v>2235711.8072496681</c:v>
                </c:pt>
                <c:pt idx="1565">
                  <c:v>2237716.1855606507</c:v>
                </c:pt>
                <c:pt idx="1566">
                  <c:v>2237786.9982988923</c:v>
                </c:pt>
                <c:pt idx="1567">
                  <c:v>2239544.9875510191</c:v>
                </c:pt>
                <c:pt idx="1568">
                  <c:v>2240527.6656474499</c:v>
                </c:pt>
                <c:pt idx="1569">
                  <c:v>2240886.801669002</c:v>
                </c:pt>
                <c:pt idx="1570">
                  <c:v>2242812.7869983697</c:v>
                </c:pt>
                <c:pt idx="1571">
                  <c:v>2243732.8590153046</c:v>
                </c:pt>
                <c:pt idx="1572">
                  <c:v>2244818.9048121553</c:v>
                </c:pt>
                <c:pt idx="1573">
                  <c:v>2246649.7616187944</c:v>
                </c:pt>
                <c:pt idx="1574">
                  <c:v>2247105.9859162373</c:v>
                </c:pt>
                <c:pt idx="1575">
                  <c:v>2247678.2637680983</c:v>
                </c:pt>
                <c:pt idx="1576">
                  <c:v>2248132.7011673963</c:v>
                </c:pt>
                <c:pt idx="1577">
                  <c:v>2248378.9231197974</c:v>
                </c:pt>
                <c:pt idx="1578">
                  <c:v>2255169.8401041133</c:v>
                </c:pt>
                <c:pt idx="1579">
                  <c:v>2255706.1041342933</c:v>
                </c:pt>
                <c:pt idx="1580">
                  <c:v>2255732.9327843999</c:v>
                </c:pt>
                <c:pt idx="1581">
                  <c:v>2258406.5988755203</c:v>
                </c:pt>
                <c:pt idx="1582">
                  <c:v>2259040.7637973847</c:v>
                </c:pt>
                <c:pt idx="1583">
                  <c:v>2260507.4996120301</c:v>
                </c:pt>
                <c:pt idx="1584">
                  <c:v>2262016.1679706299</c:v>
                </c:pt>
                <c:pt idx="1585">
                  <c:v>2264142.6594404867</c:v>
                </c:pt>
                <c:pt idx="1586">
                  <c:v>2264883.5951462295</c:v>
                </c:pt>
                <c:pt idx="1587">
                  <c:v>2266978.4775629099</c:v>
                </c:pt>
                <c:pt idx="1588">
                  <c:v>2268644.2039609463</c:v>
                </c:pt>
                <c:pt idx="1589">
                  <c:v>2268978.8471886069</c:v>
                </c:pt>
                <c:pt idx="1590">
                  <c:v>2269369.5006660209</c:v>
                </c:pt>
                <c:pt idx="1591">
                  <c:v>2269600.8617725042</c:v>
                </c:pt>
                <c:pt idx="1592">
                  <c:v>2269688.7568064709</c:v>
                </c:pt>
                <c:pt idx="1593">
                  <c:v>2269784.5180319683</c:v>
                </c:pt>
                <c:pt idx="1594">
                  <c:v>2270968.4615042917</c:v>
                </c:pt>
                <c:pt idx="1595">
                  <c:v>2272585.9910770566</c:v>
                </c:pt>
                <c:pt idx="1596">
                  <c:v>2274891.7799695572</c:v>
                </c:pt>
                <c:pt idx="1597">
                  <c:v>2275245.5204273877</c:v>
                </c:pt>
                <c:pt idx="1598">
                  <c:v>2275695.9569941745</c:v>
                </c:pt>
                <c:pt idx="1599">
                  <c:v>2275979.0889466144</c:v>
                </c:pt>
                <c:pt idx="1600">
                  <c:v>2276010.5704460535</c:v>
                </c:pt>
                <c:pt idx="1601">
                  <c:v>2278896.3638115888</c:v>
                </c:pt>
                <c:pt idx="1602">
                  <c:v>2279092.4126781994</c:v>
                </c:pt>
                <c:pt idx="1603">
                  <c:v>2279907.4330572202</c:v>
                </c:pt>
                <c:pt idx="1604">
                  <c:v>2279929.1281672516</c:v>
                </c:pt>
                <c:pt idx="1605">
                  <c:v>2280351.728299439</c:v>
                </c:pt>
                <c:pt idx="1606">
                  <c:v>2287261.1479144935</c:v>
                </c:pt>
                <c:pt idx="1607">
                  <c:v>2287480.5610947828</c:v>
                </c:pt>
                <c:pt idx="1608">
                  <c:v>2289472.3226952483</c:v>
                </c:pt>
                <c:pt idx="1609">
                  <c:v>2289771.5846591624</c:v>
                </c:pt>
                <c:pt idx="1610">
                  <c:v>2290279.0690667867</c:v>
                </c:pt>
                <c:pt idx="1611">
                  <c:v>2292293.2056831038</c:v>
                </c:pt>
                <c:pt idx="1612">
                  <c:v>2292427.8285754365</c:v>
                </c:pt>
                <c:pt idx="1613">
                  <c:v>2293237.4436129397</c:v>
                </c:pt>
                <c:pt idx="1614">
                  <c:v>2296668.8101076926</c:v>
                </c:pt>
                <c:pt idx="1615">
                  <c:v>2298493.3555718977</c:v>
                </c:pt>
                <c:pt idx="1616">
                  <c:v>2298566.372718961</c:v>
                </c:pt>
                <c:pt idx="1617">
                  <c:v>2298595.086172719</c:v>
                </c:pt>
                <c:pt idx="1618">
                  <c:v>2298782.6549020358</c:v>
                </c:pt>
                <c:pt idx="1619">
                  <c:v>2300326.1408408699</c:v>
                </c:pt>
                <c:pt idx="1620">
                  <c:v>2300592.2372583188</c:v>
                </c:pt>
                <c:pt idx="1621">
                  <c:v>2301025.0081725442</c:v>
                </c:pt>
                <c:pt idx="1622">
                  <c:v>2301848.7956969831</c:v>
                </c:pt>
                <c:pt idx="1623">
                  <c:v>2302930.582268741</c:v>
                </c:pt>
                <c:pt idx="1624">
                  <c:v>2303347.057772683</c:v>
                </c:pt>
                <c:pt idx="1625">
                  <c:v>2304567.9699969757</c:v>
                </c:pt>
                <c:pt idx="1626">
                  <c:v>2304952.9987552497</c:v>
                </c:pt>
                <c:pt idx="1627">
                  <c:v>2305805.7631037012</c:v>
                </c:pt>
                <c:pt idx="1628">
                  <c:v>2306855.7070047706</c:v>
                </c:pt>
                <c:pt idx="1629">
                  <c:v>2307719.312517249</c:v>
                </c:pt>
                <c:pt idx="1630">
                  <c:v>2308482.995457768</c:v>
                </c:pt>
                <c:pt idx="1631">
                  <c:v>2309632.8420098652</c:v>
                </c:pt>
                <c:pt idx="1632">
                  <c:v>2310391.8135902411</c:v>
                </c:pt>
                <c:pt idx="1633">
                  <c:v>2313893.7597870999</c:v>
                </c:pt>
                <c:pt idx="1634">
                  <c:v>2314556.6300470927</c:v>
                </c:pt>
                <c:pt idx="1635">
                  <c:v>2317368.1661997982</c:v>
                </c:pt>
                <c:pt idx="1636">
                  <c:v>2317831.9330055974</c:v>
                </c:pt>
                <c:pt idx="1637">
                  <c:v>2319678.7936805636</c:v>
                </c:pt>
                <c:pt idx="1638">
                  <c:v>2319827.9986706991</c:v>
                </c:pt>
                <c:pt idx="1639">
                  <c:v>2320762.3554048501</c:v>
                </c:pt>
                <c:pt idx="1640">
                  <c:v>2321096.0915476079</c:v>
                </c:pt>
                <c:pt idx="1641">
                  <c:v>2321507.9615679514</c:v>
                </c:pt>
                <c:pt idx="1642">
                  <c:v>2322475.254447713</c:v>
                </c:pt>
                <c:pt idx="1643">
                  <c:v>2323581.2536302512</c:v>
                </c:pt>
                <c:pt idx="1644">
                  <c:v>2324808.3492794223</c:v>
                </c:pt>
                <c:pt idx="1645">
                  <c:v>2325673.3090996784</c:v>
                </c:pt>
                <c:pt idx="1646">
                  <c:v>2329175.6302780826</c:v>
                </c:pt>
                <c:pt idx="1647">
                  <c:v>2330657.4220868214</c:v>
                </c:pt>
                <c:pt idx="1648">
                  <c:v>2331451.4324540584</c:v>
                </c:pt>
                <c:pt idx="1649">
                  <c:v>2331463.6181603256</c:v>
                </c:pt>
                <c:pt idx="1650">
                  <c:v>2333708.2355680461</c:v>
                </c:pt>
                <c:pt idx="1651">
                  <c:v>2335788.6712431088</c:v>
                </c:pt>
                <c:pt idx="1652">
                  <c:v>2337425.6141188517</c:v>
                </c:pt>
                <c:pt idx="1653">
                  <c:v>2338173.954618969</c:v>
                </c:pt>
                <c:pt idx="1654">
                  <c:v>2339272.4117373489</c:v>
                </c:pt>
                <c:pt idx="1655">
                  <c:v>2340952.5083660488</c:v>
                </c:pt>
                <c:pt idx="1656">
                  <c:v>2341048.6032712818</c:v>
                </c:pt>
                <c:pt idx="1657">
                  <c:v>2342353.1806201274</c:v>
                </c:pt>
                <c:pt idx="1658">
                  <c:v>2343583.8236527131</c:v>
                </c:pt>
                <c:pt idx="1659">
                  <c:v>2345401.6961920657</c:v>
                </c:pt>
                <c:pt idx="1660">
                  <c:v>2346117.1590970983</c:v>
                </c:pt>
                <c:pt idx="1661">
                  <c:v>2347858.5851006526</c:v>
                </c:pt>
                <c:pt idx="1662">
                  <c:v>2348310.0912960637</c:v>
                </c:pt>
                <c:pt idx="1663">
                  <c:v>2348348.3786590961</c:v>
                </c:pt>
                <c:pt idx="1664">
                  <c:v>2348470.9545359854</c:v>
                </c:pt>
                <c:pt idx="1665">
                  <c:v>2349595.1995789991</c:v>
                </c:pt>
                <c:pt idx="1666">
                  <c:v>2349630.4404879529</c:v>
                </c:pt>
                <c:pt idx="1667">
                  <c:v>2349697.4404996838</c:v>
                </c:pt>
                <c:pt idx="1668">
                  <c:v>2350034.3490561079</c:v>
                </c:pt>
                <c:pt idx="1669">
                  <c:v>2352273.6442000186</c:v>
                </c:pt>
                <c:pt idx="1670">
                  <c:v>2352282.342740315</c:v>
                </c:pt>
                <c:pt idx="1671">
                  <c:v>2354598.9916873612</c:v>
                </c:pt>
                <c:pt idx="1672">
                  <c:v>2356252.6206027521</c:v>
                </c:pt>
                <c:pt idx="1673">
                  <c:v>2356910.0102648223</c:v>
                </c:pt>
                <c:pt idx="1674">
                  <c:v>2358456.1369770132</c:v>
                </c:pt>
                <c:pt idx="1675">
                  <c:v>2359412.3929205956</c:v>
                </c:pt>
                <c:pt idx="1676">
                  <c:v>2360519.6702983179</c:v>
                </c:pt>
                <c:pt idx="1677">
                  <c:v>2361065.5200550025</c:v>
                </c:pt>
                <c:pt idx="1678">
                  <c:v>2361190.9111359208</c:v>
                </c:pt>
                <c:pt idx="1679">
                  <c:v>2361662.1097103273</c:v>
                </c:pt>
                <c:pt idx="1680">
                  <c:v>2362524.796855574</c:v>
                </c:pt>
                <c:pt idx="1681">
                  <c:v>2362554.3872696403</c:v>
                </c:pt>
                <c:pt idx="1682">
                  <c:v>2364228.9354554177</c:v>
                </c:pt>
                <c:pt idx="1683">
                  <c:v>2364705.6641693581</c:v>
                </c:pt>
                <c:pt idx="1684">
                  <c:v>2366090.3172267834</c:v>
                </c:pt>
                <c:pt idx="1685">
                  <c:v>2366265.3057705932</c:v>
                </c:pt>
                <c:pt idx="1686">
                  <c:v>2368231.837648442</c:v>
                </c:pt>
                <c:pt idx="1687">
                  <c:v>2368570.2302106246</c:v>
                </c:pt>
                <c:pt idx="1688">
                  <c:v>2370256.8358560223</c:v>
                </c:pt>
                <c:pt idx="1689">
                  <c:v>2370445.512894995</c:v>
                </c:pt>
                <c:pt idx="1690">
                  <c:v>2371290.3171900925</c:v>
                </c:pt>
                <c:pt idx="1691">
                  <c:v>2371669.0486738957</c:v>
                </c:pt>
                <c:pt idx="1692">
                  <c:v>2373153.3659298145</c:v>
                </c:pt>
                <c:pt idx="1693">
                  <c:v>2375080.7387471329</c:v>
                </c:pt>
                <c:pt idx="1694">
                  <c:v>2375742.9762077811</c:v>
                </c:pt>
                <c:pt idx="1695">
                  <c:v>2376283.5313674631</c:v>
                </c:pt>
                <c:pt idx="1696">
                  <c:v>2376865.6869302709</c:v>
                </c:pt>
                <c:pt idx="1697">
                  <c:v>2377408.6133926511</c:v>
                </c:pt>
                <c:pt idx="1698">
                  <c:v>2377904.3648441313</c:v>
                </c:pt>
                <c:pt idx="1699">
                  <c:v>2377976.9244452217</c:v>
                </c:pt>
                <c:pt idx="1700">
                  <c:v>2378112.075188173</c:v>
                </c:pt>
                <c:pt idx="1701">
                  <c:v>2378747.4536771444</c:v>
                </c:pt>
                <c:pt idx="1702">
                  <c:v>2378839.6604905366</c:v>
                </c:pt>
                <c:pt idx="1703">
                  <c:v>2379075.459186912</c:v>
                </c:pt>
                <c:pt idx="1704">
                  <c:v>2379996.0876613953</c:v>
                </c:pt>
                <c:pt idx="1705">
                  <c:v>2380051.0710834921</c:v>
                </c:pt>
                <c:pt idx="1706">
                  <c:v>2381155.195862107</c:v>
                </c:pt>
                <c:pt idx="1707">
                  <c:v>2381325.3015951752</c:v>
                </c:pt>
                <c:pt idx="1708">
                  <c:v>2382482.6762362723</c:v>
                </c:pt>
                <c:pt idx="1709">
                  <c:v>2384675.8413395076</c:v>
                </c:pt>
                <c:pt idx="1710">
                  <c:v>2385868.415165999</c:v>
                </c:pt>
                <c:pt idx="1711">
                  <c:v>2386701.0338213271</c:v>
                </c:pt>
                <c:pt idx="1712">
                  <c:v>2389025.8781883596</c:v>
                </c:pt>
                <c:pt idx="1713">
                  <c:v>2389513.1390960538</c:v>
                </c:pt>
                <c:pt idx="1714">
                  <c:v>2393403.43804168</c:v>
                </c:pt>
                <c:pt idx="1715">
                  <c:v>2394222.3636970418</c:v>
                </c:pt>
                <c:pt idx="1716">
                  <c:v>2395627.4011169467</c:v>
                </c:pt>
                <c:pt idx="1717">
                  <c:v>2397013.4174317024</c:v>
                </c:pt>
                <c:pt idx="1718">
                  <c:v>2397126.3605571249</c:v>
                </c:pt>
                <c:pt idx="1719">
                  <c:v>2400440.4580811984</c:v>
                </c:pt>
                <c:pt idx="1720">
                  <c:v>2400501.8407116244</c:v>
                </c:pt>
                <c:pt idx="1721">
                  <c:v>2403889.5441672155</c:v>
                </c:pt>
                <c:pt idx="1722">
                  <c:v>2404549.9713336141</c:v>
                </c:pt>
                <c:pt idx="1723">
                  <c:v>2404586.8125081342</c:v>
                </c:pt>
                <c:pt idx="1724">
                  <c:v>2405193.9333658917</c:v>
                </c:pt>
                <c:pt idx="1725">
                  <c:v>2405859.6459084824</c:v>
                </c:pt>
                <c:pt idx="1726">
                  <c:v>2406218.1874956819</c:v>
                </c:pt>
                <c:pt idx="1727">
                  <c:v>2406526.735922467</c:v>
                </c:pt>
                <c:pt idx="1728">
                  <c:v>2406547.6866038931</c:v>
                </c:pt>
                <c:pt idx="1729">
                  <c:v>2407426.3393828301</c:v>
                </c:pt>
                <c:pt idx="1730">
                  <c:v>2407641.0567944413</c:v>
                </c:pt>
                <c:pt idx="1731">
                  <c:v>2408768.5381104331</c:v>
                </c:pt>
                <c:pt idx="1732">
                  <c:v>2409600.597127453</c:v>
                </c:pt>
                <c:pt idx="1733">
                  <c:v>2410128.017604732</c:v>
                </c:pt>
                <c:pt idx="1734">
                  <c:v>2411112.9213902541</c:v>
                </c:pt>
                <c:pt idx="1735">
                  <c:v>2412334.1155249677</c:v>
                </c:pt>
                <c:pt idx="1736">
                  <c:v>2412730.2375305477</c:v>
                </c:pt>
                <c:pt idx="1737">
                  <c:v>2413726.4095350467</c:v>
                </c:pt>
                <c:pt idx="1738">
                  <c:v>2415010.4759653648</c:v>
                </c:pt>
                <c:pt idx="1739">
                  <c:v>2415672.2770942324</c:v>
                </c:pt>
                <c:pt idx="1740">
                  <c:v>2416703.4543895395</c:v>
                </c:pt>
                <c:pt idx="1741">
                  <c:v>2416737.8361093947</c:v>
                </c:pt>
                <c:pt idx="1742">
                  <c:v>2417673.2501646592</c:v>
                </c:pt>
                <c:pt idx="1743">
                  <c:v>2418628.788987095</c:v>
                </c:pt>
                <c:pt idx="1744">
                  <c:v>2418890.6184305656</c:v>
                </c:pt>
                <c:pt idx="1745">
                  <c:v>2419768.1680871416</c:v>
                </c:pt>
                <c:pt idx="1746">
                  <c:v>2420852.7985081105</c:v>
                </c:pt>
                <c:pt idx="1747">
                  <c:v>2421974.5229863115</c:v>
                </c:pt>
                <c:pt idx="1748">
                  <c:v>2422912.8249353408</c:v>
                </c:pt>
                <c:pt idx="1749">
                  <c:v>2423612.2336129425</c:v>
                </c:pt>
                <c:pt idx="1750">
                  <c:v>2423931.8770945282</c:v>
                </c:pt>
                <c:pt idx="1751">
                  <c:v>2424038.3512793225</c:v>
                </c:pt>
                <c:pt idx="1752">
                  <c:v>2424718.8004617477</c:v>
                </c:pt>
                <c:pt idx="1753">
                  <c:v>2425784.4443177455</c:v>
                </c:pt>
                <c:pt idx="1754">
                  <c:v>2426181.0984498113</c:v>
                </c:pt>
                <c:pt idx="1755">
                  <c:v>2426275.5431875004</c:v>
                </c:pt>
                <c:pt idx="1756">
                  <c:v>2426572.6783735878</c:v>
                </c:pt>
                <c:pt idx="1757">
                  <c:v>2428674.2730937353</c:v>
                </c:pt>
                <c:pt idx="1758">
                  <c:v>2429527.9849726246</c:v>
                </c:pt>
                <c:pt idx="1759">
                  <c:v>2430430.1936921016</c:v>
                </c:pt>
                <c:pt idx="1760">
                  <c:v>2432921.43925134</c:v>
                </c:pt>
                <c:pt idx="1761">
                  <c:v>2433049.2579337582</c:v>
                </c:pt>
                <c:pt idx="1762">
                  <c:v>2433612.8299389272</c:v>
                </c:pt>
                <c:pt idx="1763">
                  <c:v>2434197.8658443815</c:v>
                </c:pt>
                <c:pt idx="1764">
                  <c:v>2436611.6511823526</c:v>
                </c:pt>
                <c:pt idx="1765">
                  <c:v>2438287.0549645103</c:v>
                </c:pt>
                <c:pt idx="1766">
                  <c:v>2439384.0594870276</c:v>
                </c:pt>
                <c:pt idx="1767">
                  <c:v>2439881.8928720034</c:v>
                </c:pt>
                <c:pt idx="1768">
                  <c:v>2440231.0315552144</c:v>
                </c:pt>
                <c:pt idx="1769">
                  <c:v>2441754.4943512273</c:v>
                </c:pt>
                <c:pt idx="1770">
                  <c:v>2444573.5620339951</c:v>
                </c:pt>
                <c:pt idx="1771">
                  <c:v>2445010.962847115</c:v>
                </c:pt>
                <c:pt idx="1772">
                  <c:v>2445850.5376452403</c:v>
                </c:pt>
                <c:pt idx="1773">
                  <c:v>2446282.9857150847</c:v>
                </c:pt>
                <c:pt idx="1774">
                  <c:v>2446362.5903894482</c:v>
                </c:pt>
                <c:pt idx="1775">
                  <c:v>2447696.9811154176</c:v>
                </c:pt>
                <c:pt idx="1776">
                  <c:v>2447903.550691192</c:v>
                </c:pt>
                <c:pt idx="1777">
                  <c:v>2449502.7981936019</c:v>
                </c:pt>
                <c:pt idx="1778">
                  <c:v>2451446.6376345013</c:v>
                </c:pt>
                <c:pt idx="1779">
                  <c:v>2452022.80301385</c:v>
                </c:pt>
                <c:pt idx="1780">
                  <c:v>2453485.8468672484</c:v>
                </c:pt>
                <c:pt idx="1781">
                  <c:v>2454711.3385686916</c:v>
                </c:pt>
                <c:pt idx="1782">
                  <c:v>2455101.8359612338</c:v>
                </c:pt>
                <c:pt idx="1783">
                  <c:v>2456400.6079814262</c:v>
                </c:pt>
                <c:pt idx="1784">
                  <c:v>2456986.46220459</c:v>
                </c:pt>
                <c:pt idx="1785">
                  <c:v>2458550.1205962673</c:v>
                </c:pt>
                <c:pt idx="1786">
                  <c:v>2461559.3963172487</c:v>
                </c:pt>
                <c:pt idx="1787">
                  <c:v>2465076.7368677817</c:v>
                </c:pt>
                <c:pt idx="1788">
                  <c:v>2465474.5651929881</c:v>
                </c:pt>
                <c:pt idx="1789">
                  <c:v>2465748.7527284222</c:v>
                </c:pt>
                <c:pt idx="1790">
                  <c:v>2467853.9234444303</c:v>
                </c:pt>
                <c:pt idx="1791">
                  <c:v>2469537.9969497602</c:v>
                </c:pt>
                <c:pt idx="1792">
                  <c:v>2469673.0488867909</c:v>
                </c:pt>
                <c:pt idx="1793">
                  <c:v>2471871.8120636693</c:v>
                </c:pt>
                <c:pt idx="1794">
                  <c:v>2472630.3693727204</c:v>
                </c:pt>
                <c:pt idx="1795">
                  <c:v>2472779.9575831322</c:v>
                </c:pt>
                <c:pt idx="1796">
                  <c:v>2473055.9131812304</c:v>
                </c:pt>
                <c:pt idx="1797">
                  <c:v>2473808.569337815</c:v>
                </c:pt>
                <c:pt idx="1798">
                  <c:v>2474235.2673079842</c:v>
                </c:pt>
                <c:pt idx="1799">
                  <c:v>2475739.9171803631</c:v>
                </c:pt>
                <c:pt idx="1800">
                  <c:v>2476418.4389842036</c:v>
                </c:pt>
                <c:pt idx="1801">
                  <c:v>2477630.5720214373</c:v>
                </c:pt>
                <c:pt idx="1802">
                  <c:v>2479659.3780346327</c:v>
                </c:pt>
                <c:pt idx="1803">
                  <c:v>2479683.0154421972</c:v>
                </c:pt>
                <c:pt idx="1804">
                  <c:v>2481251.9173396402</c:v>
                </c:pt>
                <c:pt idx="1805">
                  <c:v>2483242.0355676585</c:v>
                </c:pt>
                <c:pt idx="1806">
                  <c:v>2483476.9257045127</c:v>
                </c:pt>
                <c:pt idx="1807">
                  <c:v>2483666.9939579433</c:v>
                </c:pt>
                <c:pt idx="1808">
                  <c:v>2484509.3487918316</c:v>
                </c:pt>
                <c:pt idx="1809">
                  <c:v>2485763.2001169217</c:v>
                </c:pt>
                <c:pt idx="1810">
                  <c:v>2491093.4737926377</c:v>
                </c:pt>
                <c:pt idx="1811">
                  <c:v>2493086.6230048612</c:v>
                </c:pt>
                <c:pt idx="1812">
                  <c:v>2494581.1216476555</c:v>
                </c:pt>
                <c:pt idx="1813">
                  <c:v>2494584.4863234195</c:v>
                </c:pt>
                <c:pt idx="1814">
                  <c:v>2495050.3981103818</c:v>
                </c:pt>
                <c:pt idx="1815">
                  <c:v>2496706.7242399687</c:v>
                </c:pt>
                <c:pt idx="1816">
                  <c:v>2497305.0793143446</c:v>
                </c:pt>
                <c:pt idx="1817">
                  <c:v>2497786.7426052578</c:v>
                </c:pt>
                <c:pt idx="1818">
                  <c:v>2498359.1140896454</c:v>
                </c:pt>
                <c:pt idx="1819">
                  <c:v>2499253.9266209733</c:v>
                </c:pt>
                <c:pt idx="1820">
                  <c:v>2499410.8396608634</c:v>
                </c:pt>
                <c:pt idx="1821">
                  <c:v>2501170.8916217373</c:v>
                </c:pt>
                <c:pt idx="1822">
                  <c:v>2503993.417331472</c:v>
                </c:pt>
                <c:pt idx="1823">
                  <c:v>2504348.3807701389</c:v>
                </c:pt>
                <c:pt idx="1824">
                  <c:v>2504595.6330103362</c:v>
                </c:pt>
                <c:pt idx="1825">
                  <c:v>2513166.3775224774</c:v>
                </c:pt>
                <c:pt idx="1826">
                  <c:v>2513797.8318354851</c:v>
                </c:pt>
                <c:pt idx="1827">
                  <c:v>2513820.6202477948</c:v>
                </c:pt>
                <c:pt idx="1828">
                  <c:v>2514396.1126384321</c:v>
                </c:pt>
                <c:pt idx="1829">
                  <c:v>2514779.2083368269</c:v>
                </c:pt>
                <c:pt idx="1830">
                  <c:v>2516750.0274899635</c:v>
                </c:pt>
                <c:pt idx="1831">
                  <c:v>2517274.6656159814</c:v>
                </c:pt>
                <c:pt idx="1832">
                  <c:v>2521337.460636002</c:v>
                </c:pt>
                <c:pt idx="1833">
                  <c:v>2521864.3187776525</c:v>
                </c:pt>
                <c:pt idx="1834">
                  <c:v>2522330.8155370131</c:v>
                </c:pt>
                <c:pt idx="1835">
                  <c:v>2523077.4660307663</c:v>
                </c:pt>
                <c:pt idx="1836">
                  <c:v>2525747.0272743315</c:v>
                </c:pt>
                <c:pt idx="1837">
                  <c:v>2526443.6209923089</c:v>
                </c:pt>
                <c:pt idx="1838">
                  <c:v>2527198.3096660748</c:v>
                </c:pt>
                <c:pt idx="1839">
                  <c:v>2527409.5900589069</c:v>
                </c:pt>
                <c:pt idx="1840">
                  <c:v>2527758.5687851915</c:v>
                </c:pt>
                <c:pt idx="1841">
                  <c:v>2529111.8558882596</c:v>
                </c:pt>
                <c:pt idx="1842">
                  <c:v>2530495.01105829</c:v>
                </c:pt>
                <c:pt idx="1843">
                  <c:v>2531633.214661533</c:v>
                </c:pt>
                <c:pt idx="1844">
                  <c:v>2531938.3368691616</c:v>
                </c:pt>
                <c:pt idx="1845">
                  <c:v>2532386.6683523175</c:v>
                </c:pt>
                <c:pt idx="1846">
                  <c:v>2532977.1882266756</c:v>
                </c:pt>
                <c:pt idx="1847">
                  <c:v>2533586.6507962672</c:v>
                </c:pt>
                <c:pt idx="1848">
                  <c:v>2533662.6925716926</c:v>
                </c:pt>
                <c:pt idx="1849">
                  <c:v>2534516.4698932548</c:v>
                </c:pt>
                <c:pt idx="1850">
                  <c:v>2536844.6041616094</c:v>
                </c:pt>
                <c:pt idx="1851">
                  <c:v>2538804.2642792165</c:v>
                </c:pt>
                <c:pt idx="1852">
                  <c:v>2540255.4890853637</c:v>
                </c:pt>
                <c:pt idx="1853">
                  <c:v>2545784.776849065</c:v>
                </c:pt>
                <c:pt idx="1854">
                  <c:v>2546728.7756881844</c:v>
                </c:pt>
                <c:pt idx="1855">
                  <c:v>2549430.3893864239</c:v>
                </c:pt>
                <c:pt idx="1856">
                  <c:v>2550385.4855744164</c:v>
                </c:pt>
                <c:pt idx="1857">
                  <c:v>2550956.7312648906</c:v>
                </c:pt>
                <c:pt idx="1858">
                  <c:v>2552029.7167645921</c:v>
                </c:pt>
                <c:pt idx="1859">
                  <c:v>2552105.3243991933</c:v>
                </c:pt>
                <c:pt idx="1860">
                  <c:v>2552117.3454388911</c:v>
                </c:pt>
                <c:pt idx="1861">
                  <c:v>2552743.5827167463</c:v>
                </c:pt>
                <c:pt idx="1862">
                  <c:v>2553682.6531970268</c:v>
                </c:pt>
                <c:pt idx="1863">
                  <c:v>2554462.137879841</c:v>
                </c:pt>
                <c:pt idx="1864">
                  <c:v>2556103.826601624</c:v>
                </c:pt>
                <c:pt idx="1865">
                  <c:v>2556552.7975741671</c:v>
                </c:pt>
                <c:pt idx="1866">
                  <c:v>2557249.4533981872</c:v>
                </c:pt>
                <c:pt idx="1867">
                  <c:v>2559509.9206655268</c:v>
                </c:pt>
                <c:pt idx="1868">
                  <c:v>2559727.6847802438</c:v>
                </c:pt>
                <c:pt idx="1869">
                  <c:v>2562820.8630676358</c:v>
                </c:pt>
                <c:pt idx="1870">
                  <c:v>2566171.0636346955</c:v>
                </c:pt>
                <c:pt idx="1871">
                  <c:v>2566490.0818751263</c:v>
                </c:pt>
                <c:pt idx="1872">
                  <c:v>2566704.6233209791</c:v>
                </c:pt>
                <c:pt idx="1873">
                  <c:v>2567102.2311588018</c:v>
                </c:pt>
                <c:pt idx="1874">
                  <c:v>2569327.9419074315</c:v>
                </c:pt>
                <c:pt idx="1875">
                  <c:v>2570612.8752213768</c:v>
                </c:pt>
                <c:pt idx="1876">
                  <c:v>2572448.9716919027</c:v>
                </c:pt>
                <c:pt idx="1877">
                  <c:v>2572755.6871455619</c:v>
                </c:pt>
                <c:pt idx="1878">
                  <c:v>2573749.6823271615</c:v>
                </c:pt>
                <c:pt idx="1879">
                  <c:v>2574016.9972435595</c:v>
                </c:pt>
                <c:pt idx="1880">
                  <c:v>2576778.2883711308</c:v>
                </c:pt>
                <c:pt idx="1881">
                  <c:v>2576838.9029961312</c:v>
                </c:pt>
                <c:pt idx="1882">
                  <c:v>2576888.4952387954</c:v>
                </c:pt>
                <c:pt idx="1883">
                  <c:v>2582792.6271991772</c:v>
                </c:pt>
                <c:pt idx="1884">
                  <c:v>2583176.7750994056</c:v>
                </c:pt>
                <c:pt idx="1885">
                  <c:v>2584843.7663521757</c:v>
                </c:pt>
                <c:pt idx="1886">
                  <c:v>2585523.3522224845</c:v>
                </c:pt>
                <c:pt idx="1887">
                  <c:v>2585535.4762346279</c:v>
                </c:pt>
                <c:pt idx="1888">
                  <c:v>2586252.7521071108</c:v>
                </c:pt>
                <c:pt idx="1889">
                  <c:v>2587244.246816833</c:v>
                </c:pt>
                <c:pt idx="1890">
                  <c:v>2589221.9820439173</c:v>
                </c:pt>
                <c:pt idx="1891">
                  <c:v>2589553.7693180423</c:v>
                </c:pt>
                <c:pt idx="1892">
                  <c:v>2589941.618255775</c:v>
                </c:pt>
                <c:pt idx="1893">
                  <c:v>2590865.054472615</c:v>
                </c:pt>
                <c:pt idx="1894">
                  <c:v>2591515.6098509361</c:v>
                </c:pt>
                <c:pt idx="1895">
                  <c:v>2591682.4572244459</c:v>
                </c:pt>
                <c:pt idx="1896">
                  <c:v>2593266.3202306498</c:v>
                </c:pt>
                <c:pt idx="1897">
                  <c:v>2595371.5101378164</c:v>
                </c:pt>
                <c:pt idx="1898">
                  <c:v>2597793.6803114689</c:v>
                </c:pt>
                <c:pt idx="1899">
                  <c:v>2600169.3205034267</c:v>
                </c:pt>
                <c:pt idx="1900">
                  <c:v>2601891.6011605537</c:v>
                </c:pt>
                <c:pt idx="1901">
                  <c:v>2603537.5340057234</c:v>
                </c:pt>
                <c:pt idx="1902">
                  <c:v>2604420.9871173855</c:v>
                </c:pt>
                <c:pt idx="1903">
                  <c:v>2606263.412353117</c:v>
                </c:pt>
                <c:pt idx="1904">
                  <c:v>2606387.0806485121</c:v>
                </c:pt>
                <c:pt idx="1905">
                  <c:v>2606691.812265188</c:v>
                </c:pt>
                <c:pt idx="1906">
                  <c:v>2608031.4166875482</c:v>
                </c:pt>
                <c:pt idx="1907">
                  <c:v>2608299.6931327614</c:v>
                </c:pt>
                <c:pt idx="1908">
                  <c:v>2610296.3363604806</c:v>
                </c:pt>
                <c:pt idx="1909">
                  <c:v>2611823.3876705095</c:v>
                </c:pt>
                <c:pt idx="1910">
                  <c:v>2611850.8101361794</c:v>
                </c:pt>
                <c:pt idx="1911">
                  <c:v>2613602.3922384814</c:v>
                </c:pt>
                <c:pt idx="1912">
                  <c:v>2616288.7116679703</c:v>
                </c:pt>
                <c:pt idx="1913">
                  <c:v>2616772.2204114222</c:v>
                </c:pt>
                <c:pt idx="1914">
                  <c:v>2616867.1258189115</c:v>
                </c:pt>
                <c:pt idx="1915">
                  <c:v>2619411.0194112947</c:v>
                </c:pt>
                <c:pt idx="1916">
                  <c:v>2620199.6893955679</c:v>
                </c:pt>
                <c:pt idx="1917">
                  <c:v>2620810.4593810732</c:v>
                </c:pt>
                <c:pt idx="1918">
                  <c:v>2623135.1897215499</c:v>
                </c:pt>
                <c:pt idx="1919">
                  <c:v>2623746.2236446319</c:v>
                </c:pt>
                <c:pt idx="1920">
                  <c:v>2624188.0047911694</c:v>
                </c:pt>
                <c:pt idx="1921">
                  <c:v>2631222.4917732002</c:v>
                </c:pt>
                <c:pt idx="1922">
                  <c:v>2632122.3508068635</c:v>
                </c:pt>
                <c:pt idx="1923">
                  <c:v>2632311.0576140382</c:v>
                </c:pt>
                <c:pt idx="1924">
                  <c:v>2635250.4854838573</c:v>
                </c:pt>
                <c:pt idx="1925">
                  <c:v>2635367.3491982343</c:v>
                </c:pt>
                <c:pt idx="1926">
                  <c:v>2635935.8218774227</c:v>
                </c:pt>
                <c:pt idx="1927">
                  <c:v>2636853.4223058177</c:v>
                </c:pt>
                <c:pt idx="1928">
                  <c:v>2637614.1914972924</c:v>
                </c:pt>
                <c:pt idx="1929">
                  <c:v>2637928.2960707671</c:v>
                </c:pt>
                <c:pt idx="1930">
                  <c:v>2638134.0612929277</c:v>
                </c:pt>
                <c:pt idx="1931">
                  <c:v>2638654.009011785</c:v>
                </c:pt>
                <c:pt idx="1932">
                  <c:v>2639499.5433895811</c:v>
                </c:pt>
                <c:pt idx="1933">
                  <c:v>2642270.9007331608</c:v>
                </c:pt>
                <c:pt idx="1934">
                  <c:v>2644717.3807202713</c:v>
                </c:pt>
                <c:pt idx="1935">
                  <c:v>2644867.9183974233</c:v>
                </c:pt>
                <c:pt idx="1936">
                  <c:v>2650994.8464035969</c:v>
                </c:pt>
                <c:pt idx="1937">
                  <c:v>2651704.999695628</c:v>
                </c:pt>
                <c:pt idx="1938">
                  <c:v>2651882.8814641344</c:v>
                </c:pt>
                <c:pt idx="1939">
                  <c:v>2651977.1102112154</c:v>
                </c:pt>
                <c:pt idx="1940">
                  <c:v>2652437.878978326</c:v>
                </c:pt>
                <c:pt idx="1941">
                  <c:v>2654206.1194042354</c:v>
                </c:pt>
                <c:pt idx="1942">
                  <c:v>2654570.5809792909</c:v>
                </c:pt>
                <c:pt idx="1943">
                  <c:v>2655531.1483364701</c:v>
                </c:pt>
                <c:pt idx="1944">
                  <c:v>2655740.3309708834</c:v>
                </c:pt>
                <c:pt idx="1945">
                  <c:v>2656230.7047197679</c:v>
                </c:pt>
                <c:pt idx="1946">
                  <c:v>2657889.5218100115</c:v>
                </c:pt>
                <c:pt idx="1947">
                  <c:v>2658209.3515421744</c:v>
                </c:pt>
                <c:pt idx="1948">
                  <c:v>2658441.0040111714</c:v>
                </c:pt>
                <c:pt idx="1949">
                  <c:v>2661647.0794492895</c:v>
                </c:pt>
                <c:pt idx="1950">
                  <c:v>2663207.1883116569</c:v>
                </c:pt>
                <c:pt idx="1951">
                  <c:v>2663436.5257500405</c:v>
                </c:pt>
                <c:pt idx="1952">
                  <c:v>2664543.1276916196</c:v>
                </c:pt>
                <c:pt idx="1953">
                  <c:v>2665956.2297208956</c:v>
                </c:pt>
                <c:pt idx="1954">
                  <c:v>2666734.6821740032</c:v>
                </c:pt>
                <c:pt idx="1955">
                  <c:v>2668033.2144488683</c:v>
                </c:pt>
                <c:pt idx="1956">
                  <c:v>2668569.6053862488</c:v>
                </c:pt>
                <c:pt idx="1957">
                  <c:v>2670002.7564912601</c:v>
                </c:pt>
                <c:pt idx="1958">
                  <c:v>2670066.4026146927</c:v>
                </c:pt>
                <c:pt idx="1959">
                  <c:v>2670638.2536291224</c:v>
                </c:pt>
                <c:pt idx="1960">
                  <c:v>2671771.5354910856</c:v>
                </c:pt>
                <c:pt idx="1961">
                  <c:v>2672612.4607077297</c:v>
                </c:pt>
                <c:pt idx="1962">
                  <c:v>2673249.6571879215</c:v>
                </c:pt>
                <c:pt idx="1963">
                  <c:v>2673318.2177325678</c:v>
                </c:pt>
                <c:pt idx="1964">
                  <c:v>2675198.7853075671</c:v>
                </c:pt>
                <c:pt idx="1965">
                  <c:v>2675475.0956247663</c:v>
                </c:pt>
                <c:pt idx="1966">
                  <c:v>2676366.3410430253</c:v>
                </c:pt>
                <c:pt idx="1967">
                  <c:v>2676427.759815387</c:v>
                </c:pt>
                <c:pt idx="1968">
                  <c:v>2677222.9473304939</c:v>
                </c:pt>
                <c:pt idx="1969">
                  <c:v>2677502.0909340582</c:v>
                </c:pt>
                <c:pt idx="1970">
                  <c:v>2677921.7247820068</c:v>
                </c:pt>
                <c:pt idx="1971">
                  <c:v>2677924.3817965793</c:v>
                </c:pt>
                <c:pt idx="1972">
                  <c:v>2678156.9007406095</c:v>
                </c:pt>
                <c:pt idx="1973">
                  <c:v>2680778.2632102477</c:v>
                </c:pt>
                <c:pt idx="1974">
                  <c:v>2680954.5427933037</c:v>
                </c:pt>
                <c:pt idx="1975">
                  <c:v>2682124.3520084876</c:v>
                </c:pt>
                <c:pt idx="1976">
                  <c:v>2682182.8519341284</c:v>
                </c:pt>
                <c:pt idx="1977">
                  <c:v>2682292.4957470675</c:v>
                </c:pt>
                <c:pt idx="1978">
                  <c:v>2688015.3826307515</c:v>
                </c:pt>
                <c:pt idx="1979">
                  <c:v>2689456.4624910224</c:v>
                </c:pt>
                <c:pt idx="1980">
                  <c:v>2689739.7728771418</c:v>
                </c:pt>
                <c:pt idx="1981">
                  <c:v>2690726.4892692226</c:v>
                </c:pt>
                <c:pt idx="1982">
                  <c:v>2693238.1900045853</c:v>
                </c:pt>
                <c:pt idx="1983">
                  <c:v>2694297.8485783967</c:v>
                </c:pt>
                <c:pt idx="1984">
                  <c:v>2694717.2363376659</c:v>
                </c:pt>
                <c:pt idx="1985">
                  <c:v>2696646.4621813665</c:v>
                </c:pt>
                <c:pt idx="1986">
                  <c:v>2697502.1977433749</c:v>
                </c:pt>
                <c:pt idx="1987">
                  <c:v>2697677.9881587517</c:v>
                </c:pt>
                <c:pt idx="1988">
                  <c:v>2698023.9303614157</c:v>
                </c:pt>
                <c:pt idx="1989">
                  <c:v>2703038.0250693653</c:v>
                </c:pt>
                <c:pt idx="1990">
                  <c:v>2708329.8468995825</c:v>
                </c:pt>
                <c:pt idx="1991">
                  <c:v>2708365.5798034375</c:v>
                </c:pt>
                <c:pt idx="1992">
                  <c:v>2710173.6139284065</c:v>
                </c:pt>
                <c:pt idx="1993">
                  <c:v>2710681.621703174</c:v>
                </c:pt>
                <c:pt idx="1994">
                  <c:v>2711188.1102932571</c:v>
                </c:pt>
                <c:pt idx="1995">
                  <c:v>2711476.8782246602</c:v>
                </c:pt>
                <c:pt idx="1996">
                  <c:v>2712093.6496275617</c:v>
                </c:pt>
                <c:pt idx="1997">
                  <c:v>2712131.1803053059</c:v>
                </c:pt>
                <c:pt idx="1998">
                  <c:v>2712794.3644539807</c:v>
                </c:pt>
                <c:pt idx="1999">
                  <c:v>2713640.4996676939</c:v>
                </c:pt>
                <c:pt idx="2000">
                  <c:v>2714166.2137481729</c:v>
                </c:pt>
                <c:pt idx="2001">
                  <c:v>2715569.2789780018</c:v>
                </c:pt>
                <c:pt idx="2002">
                  <c:v>2725410.8537093359</c:v>
                </c:pt>
                <c:pt idx="2003">
                  <c:v>2725680.4213752938</c:v>
                </c:pt>
                <c:pt idx="2004">
                  <c:v>2726789.0388405379</c:v>
                </c:pt>
                <c:pt idx="2005">
                  <c:v>2727502.579360263</c:v>
                </c:pt>
                <c:pt idx="2006">
                  <c:v>2728810.3595465641</c:v>
                </c:pt>
                <c:pt idx="2007">
                  <c:v>2730147.820765133</c:v>
                </c:pt>
                <c:pt idx="2008">
                  <c:v>2730201.2550808052</c:v>
                </c:pt>
                <c:pt idx="2009">
                  <c:v>2730421.4948137724</c:v>
                </c:pt>
                <c:pt idx="2010">
                  <c:v>2731418.6740737897</c:v>
                </c:pt>
                <c:pt idx="2011">
                  <c:v>2732574.9124453366</c:v>
                </c:pt>
                <c:pt idx="2012">
                  <c:v>2733718.3227917813</c:v>
                </c:pt>
                <c:pt idx="2013">
                  <c:v>2734653.0323716421</c:v>
                </c:pt>
                <c:pt idx="2014">
                  <c:v>2735313.8795657251</c:v>
                </c:pt>
                <c:pt idx="2015">
                  <c:v>2736013.9846923817</c:v>
                </c:pt>
                <c:pt idx="2016">
                  <c:v>2736534.4038103102</c:v>
                </c:pt>
                <c:pt idx="2017">
                  <c:v>2736667.1701922482</c:v>
                </c:pt>
                <c:pt idx="2018">
                  <c:v>2739741.4795956654</c:v>
                </c:pt>
                <c:pt idx="2019">
                  <c:v>2740381.9047717443</c:v>
                </c:pt>
                <c:pt idx="2020">
                  <c:v>2741539.4696647911</c:v>
                </c:pt>
                <c:pt idx="2021">
                  <c:v>2742572.9239274403</c:v>
                </c:pt>
                <c:pt idx="2022">
                  <c:v>2743093.3792195925</c:v>
                </c:pt>
                <c:pt idx="2023">
                  <c:v>2745268.873853554</c:v>
                </c:pt>
                <c:pt idx="2024">
                  <c:v>2745696.6609195322</c:v>
                </c:pt>
                <c:pt idx="2025">
                  <c:v>2745897.3634959408</c:v>
                </c:pt>
                <c:pt idx="2026">
                  <c:v>2746294.4291242934</c:v>
                </c:pt>
                <c:pt idx="2027">
                  <c:v>2746586.2702852678</c:v>
                </c:pt>
                <c:pt idx="2028">
                  <c:v>2747379.1342890458</c:v>
                </c:pt>
                <c:pt idx="2029">
                  <c:v>2747821.5916747521</c:v>
                </c:pt>
                <c:pt idx="2030">
                  <c:v>2749007.0535419048</c:v>
                </c:pt>
                <c:pt idx="2031">
                  <c:v>2749108.2035100125</c:v>
                </c:pt>
                <c:pt idx="2032">
                  <c:v>2749164.234292239</c:v>
                </c:pt>
                <c:pt idx="2033">
                  <c:v>2749514.5143890493</c:v>
                </c:pt>
                <c:pt idx="2034">
                  <c:v>2749922.8770880289</c:v>
                </c:pt>
                <c:pt idx="2035">
                  <c:v>2751363.3062319248</c:v>
                </c:pt>
                <c:pt idx="2036">
                  <c:v>2751507.0058521163</c:v>
                </c:pt>
                <c:pt idx="2037">
                  <c:v>2752573.8508450538</c:v>
                </c:pt>
                <c:pt idx="2038">
                  <c:v>2753171.3792047519</c:v>
                </c:pt>
                <c:pt idx="2039">
                  <c:v>2753876.5950646312</c:v>
                </c:pt>
                <c:pt idx="2040">
                  <c:v>2756720.5121294912</c:v>
                </c:pt>
                <c:pt idx="2041">
                  <c:v>2757154.581883349</c:v>
                </c:pt>
                <c:pt idx="2042">
                  <c:v>2757193.236583346</c:v>
                </c:pt>
                <c:pt idx="2043">
                  <c:v>2757617.6345148748</c:v>
                </c:pt>
                <c:pt idx="2044">
                  <c:v>2758385.7792698103</c:v>
                </c:pt>
                <c:pt idx="2045">
                  <c:v>2759287.3131196229</c:v>
                </c:pt>
                <c:pt idx="2046">
                  <c:v>2761216.8381981445</c:v>
                </c:pt>
                <c:pt idx="2047">
                  <c:v>2761628.3061011117</c:v>
                </c:pt>
                <c:pt idx="2048">
                  <c:v>2761928.1110138255</c:v>
                </c:pt>
                <c:pt idx="2049">
                  <c:v>2763779.6211125315</c:v>
                </c:pt>
                <c:pt idx="2050">
                  <c:v>2763861.916308586</c:v>
                </c:pt>
                <c:pt idx="2051">
                  <c:v>2769480.1200030865</c:v>
                </c:pt>
                <c:pt idx="2052">
                  <c:v>2769774.7270779056</c:v>
                </c:pt>
                <c:pt idx="2053">
                  <c:v>2769894.0277708424</c:v>
                </c:pt>
                <c:pt idx="2054">
                  <c:v>2770022.847707741</c:v>
                </c:pt>
                <c:pt idx="2055">
                  <c:v>2771290.059013044</c:v>
                </c:pt>
                <c:pt idx="2056">
                  <c:v>2772479.9837968596</c:v>
                </c:pt>
                <c:pt idx="2057">
                  <c:v>2772485.5634595803</c:v>
                </c:pt>
                <c:pt idx="2058">
                  <c:v>2772775.6349662999</c:v>
                </c:pt>
                <c:pt idx="2059">
                  <c:v>2773168.2951313206</c:v>
                </c:pt>
                <c:pt idx="2060">
                  <c:v>2773555.2236846848</c:v>
                </c:pt>
                <c:pt idx="2061">
                  <c:v>2774067.1178918541</c:v>
                </c:pt>
                <c:pt idx="2062">
                  <c:v>2776197.33739457</c:v>
                </c:pt>
                <c:pt idx="2063">
                  <c:v>2778179.2119056825</c:v>
                </c:pt>
                <c:pt idx="2064">
                  <c:v>2780079.9842215981</c:v>
                </c:pt>
                <c:pt idx="2065">
                  <c:v>2781292.6054856661</c:v>
                </c:pt>
                <c:pt idx="2066">
                  <c:v>2781535.9260742455</c:v>
                </c:pt>
                <c:pt idx="2067">
                  <c:v>2781687.2285579788</c:v>
                </c:pt>
                <c:pt idx="2068">
                  <c:v>2781804.6445980095</c:v>
                </c:pt>
                <c:pt idx="2069">
                  <c:v>2784564.2569868858</c:v>
                </c:pt>
                <c:pt idx="2070">
                  <c:v>2785040.0998000875</c:v>
                </c:pt>
                <c:pt idx="2071">
                  <c:v>2785272.2139246091</c:v>
                </c:pt>
                <c:pt idx="2072">
                  <c:v>2785844.9434060841</c:v>
                </c:pt>
                <c:pt idx="2073">
                  <c:v>2786312.335063511</c:v>
                </c:pt>
                <c:pt idx="2074">
                  <c:v>2786751.9565845267</c:v>
                </c:pt>
                <c:pt idx="2075">
                  <c:v>2786928.2193705924</c:v>
                </c:pt>
                <c:pt idx="2076">
                  <c:v>2788816.6208636668</c:v>
                </c:pt>
                <c:pt idx="2077">
                  <c:v>2790116.4867410772</c:v>
                </c:pt>
                <c:pt idx="2078">
                  <c:v>2790375.2102012299</c:v>
                </c:pt>
                <c:pt idx="2079">
                  <c:v>2790812.9225464724</c:v>
                </c:pt>
                <c:pt idx="2080">
                  <c:v>2791055.6395035191</c:v>
                </c:pt>
                <c:pt idx="2081">
                  <c:v>2791092.695737313</c:v>
                </c:pt>
                <c:pt idx="2082">
                  <c:v>2793240.3900211416</c:v>
                </c:pt>
                <c:pt idx="2083">
                  <c:v>2793742.5674953926</c:v>
                </c:pt>
                <c:pt idx="2084">
                  <c:v>2794439.7896698783</c:v>
                </c:pt>
                <c:pt idx="2085">
                  <c:v>2794754.5231965343</c:v>
                </c:pt>
                <c:pt idx="2086">
                  <c:v>2795120.0173056079</c:v>
                </c:pt>
                <c:pt idx="2087">
                  <c:v>2796486.0970835797</c:v>
                </c:pt>
                <c:pt idx="2088">
                  <c:v>2798728.9565273733</c:v>
                </c:pt>
                <c:pt idx="2089">
                  <c:v>2801603.4405768085</c:v>
                </c:pt>
                <c:pt idx="2090">
                  <c:v>2804310.4143629102</c:v>
                </c:pt>
                <c:pt idx="2091">
                  <c:v>2810162.3640420758</c:v>
                </c:pt>
                <c:pt idx="2092">
                  <c:v>2810274.9059362547</c:v>
                </c:pt>
                <c:pt idx="2093">
                  <c:v>2810804.6137640895</c:v>
                </c:pt>
                <c:pt idx="2094">
                  <c:v>2810821.3784003509</c:v>
                </c:pt>
                <c:pt idx="2095">
                  <c:v>2812114.297449043</c:v>
                </c:pt>
                <c:pt idx="2096">
                  <c:v>2812647.0491893874</c:v>
                </c:pt>
                <c:pt idx="2097">
                  <c:v>2816320.7358950884</c:v>
                </c:pt>
                <c:pt idx="2098">
                  <c:v>2816330.1519580856</c:v>
                </c:pt>
                <c:pt idx="2099">
                  <c:v>2818026.9419280738</c:v>
                </c:pt>
                <c:pt idx="2100">
                  <c:v>2818189.8842311809</c:v>
                </c:pt>
                <c:pt idx="2101">
                  <c:v>2818193.855141744</c:v>
                </c:pt>
                <c:pt idx="2102">
                  <c:v>2819258.978901546</c:v>
                </c:pt>
                <c:pt idx="2103">
                  <c:v>2819646.3101789444</c:v>
                </c:pt>
                <c:pt idx="2104">
                  <c:v>2820039.441936655</c:v>
                </c:pt>
                <c:pt idx="2105">
                  <c:v>2821026.8883309914</c:v>
                </c:pt>
                <c:pt idx="2106">
                  <c:v>2822251.4670505626</c:v>
                </c:pt>
                <c:pt idx="2107">
                  <c:v>2822716.2034250591</c:v>
                </c:pt>
                <c:pt idx="2108">
                  <c:v>2824225.6704604644</c:v>
                </c:pt>
                <c:pt idx="2109">
                  <c:v>2824806.0672505503</c:v>
                </c:pt>
                <c:pt idx="2110">
                  <c:v>2829285.4283726802</c:v>
                </c:pt>
                <c:pt idx="2111">
                  <c:v>2829361.4150744341</c:v>
                </c:pt>
                <c:pt idx="2112">
                  <c:v>2829505.6297859652</c:v>
                </c:pt>
                <c:pt idx="2113">
                  <c:v>2829505.9270119183</c:v>
                </c:pt>
                <c:pt idx="2114">
                  <c:v>2829822.1709842309</c:v>
                </c:pt>
                <c:pt idx="2115">
                  <c:v>2829979.0916096969</c:v>
                </c:pt>
                <c:pt idx="2116">
                  <c:v>2831871.5228932612</c:v>
                </c:pt>
                <c:pt idx="2117">
                  <c:v>2834728.7647281908</c:v>
                </c:pt>
                <c:pt idx="2118">
                  <c:v>2834845.8606320661</c:v>
                </c:pt>
                <c:pt idx="2119">
                  <c:v>2835189.6593160103</c:v>
                </c:pt>
                <c:pt idx="2120">
                  <c:v>2835495.5745489411</c:v>
                </c:pt>
                <c:pt idx="2121">
                  <c:v>2836293.4625672037</c:v>
                </c:pt>
                <c:pt idx="2122">
                  <c:v>2837199.6474976121</c:v>
                </c:pt>
                <c:pt idx="2123">
                  <c:v>2837343.216784643</c:v>
                </c:pt>
                <c:pt idx="2124">
                  <c:v>2838652.3129114704</c:v>
                </c:pt>
                <c:pt idx="2125">
                  <c:v>2839447.7894124896</c:v>
                </c:pt>
                <c:pt idx="2126">
                  <c:v>2839772.3547791853</c:v>
                </c:pt>
                <c:pt idx="2127">
                  <c:v>2840408.07526073</c:v>
                </c:pt>
                <c:pt idx="2128">
                  <c:v>2843357.8878582655</c:v>
                </c:pt>
                <c:pt idx="2129">
                  <c:v>2844362.0650737076</c:v>
                </c:pt>
                <c:pt idx="2130">
                  <c:v>2848200.0411064904</c:v>
                </c:pt>
                <c:pt idx="2131">
                  <c:v>2848390.2313823882</c:v>
                </c:pt>
                <c:pt idx="2132">
                  <c:v>2849070.8702672557</c:v>
                </c:pt>
                <c:pt idx="2133">
                  <c:v>2851321.8235073811</c:v>
                </c:pt>
                <c:pt idx="2134">
                  <c:v>2851758.5558428145</c:v>
                </c:pt>
                <c:pt idx="2135">
                  <c:v>2851929.6045622053</c:v>
                </c:pt>
                <c:pt idx="2136">
                  <c:v>2857282.6055134246</c:v>
                </c:pt>
                <c:pt idx="2137">
                  <c:v>2859592.5258607049</c:v>
                </c:pt>
                <c:pt idx="2138">
                  <c:v>2860274.2616861537</c:v>
                </c:pt>
                <c:pt idx="2139">
                  <c:v>2863853.026114983</c:v>
                </c:pt>
                <c:pt idx="2140">
                  <c:v>2864297.2464697398</c:v>
                </c:pt>
                <c:pt idx="2141">
                  <c:v>2864384.7539909133</c:v>
                </c:pt>
                <c:pt idx="2142">
                  <c:v>2864858.8895532857</c:v>
                </c:pt>
                <c:pt idx="2143">
                  <c:v>2868241.8297827169</c:v>
                </c:pt>
                <c:pt idx="2144">
                  <c:v>2869968.3316335469</c:v>
                </c:pt>
                <c:pt idx="2145">
                  <c:v>2869994.9611918302</c:v>
                </c:pt>
                <c:pt idx="2146">
                  <c:v>2879305.9929545261</c:v>
                </c:pt>
                <c:pt idx="2147">
                  <c:v>2881030.2801910341</c:v>
                </c:pt>
                <c:pt idx="2148">
                  <c:v>2881315.4919531965</c:v>
                </c:pt>
                <c:pt idx="2149">
                  <c:v>2885154.9662418603</c:v>
                </c:pt>
                <c:pt idx="2150">
                  <c:v>2885702.9013416404</c:v>
                </c:pt>
                <c:pt idx="2151">
                  <c:v>2886190.5140929781</c:v>
                </c:pt>
                <c:pt idx="2152">
                  <c:v>2886674.8322806791</c:v>
                </c:pt>
                <c:pt idx="2153">
                  <c:v>2887524.4555933313</c:v>
                </c:pt>
                <c:pt idx="2154">
                  <c:v>2887697.9543652395</c:v>
                </c:pt>
                <c:pt idx="2155">
                  <c:v>2887891.7418070994</c:v>
                </c:pt>
                <c:pt idx="2156">
                  <c:v>2892871.8473988869</c:v>
                </c:pt>
                <c:pt idx="2157">
                  <c:v>2894898.7023737188</c:v>
                </c:pt>
                <c:pt idx="2158">
                  <c:v>2898890.3212807267</c:v>
                </c:pt>
                <c:pt idx="2159">
                  <c:v>2899433.0072638025</c:v>
                </c:pt>
                <c:pt idx="2160">
                  <c:v>2900459.2683456135</c:v>
                </c:pt>
                <c:pt idx="2161">
                  <c:v>2903026.4112800658</c:v>
                </c:pt>
                <c:pt idx="2162">
                  <c:v>2905123.6225094716</c:v>
                </c:pt>
                <c:pt idx="2163">
                  <c:v>2906295.2458058624</c:v>
                </c:pt>
                <c:pt idx="2164">
                  <c:v>2906419.0096654184</c:v>
                </c:pt>
                <c:pt idx="2165">
                  <c:v>2907943.9528498757</c:v>
                </c:pt>
                <c:pt idx="2166">
                  <c:v>2909163.3715578066</c:v>
                </c:pt>
                <c:pt idx="2167">
                  <c:v>2910737.4196737725</c:v>
                </c:pt>
                <c:pt idx="2168">
                  <c:v>2913740.5984616335</c:v>
                </c:pt>
                <c:pt idx="2169">
                  <c:v>2913957.5694878111</c:v>
                </c:pt>
                <c:pt idx="2170">
                  <c:v>2914955.4402923593</c:v>
                </c:pt>
                <c:pt idx="2171">
                  <c:v>2917726.1730849403</c:v>
                </c:pt>
                <c:pt idx="2172">
                  <c:v>2919370.3979212968</c:v>
                </c:pt>
                <c:pt idx="2173">
                  <c:v>2920082.2355201645</c:v>
                </c:pt>
                <c:pt idx="2174">
                  <c:v>2920270.8996456135</c:v>
                </c:pt>
                <c:pt idx="2175">
                  <c:v>2920439.5396137075</c:v>
                </c:pt>
                <c:pt idx="2176">
                  <c:v>2922183.7940964159</c:v>
                </c:pt>
                <c:pt idx="2177">
                  <c:v>2923618.451888083</c:v>
                </c:pt>
                <c:pt idx="2178">
                  <c:v>2923976.0576919061</c:v>
                </c:pt>
                <c:pt idx="2179">
                  <c:v>2925965.7279921756</c:v>
                </c:pt>
                <c:pt idx="2180">
                  <c:v>2926098.0137874722</c:v>
                </c:pt>
                <c:pt idx="2181">
                  <c:v>2926248.3566158679</c:v>
                </c:pt>
                <c:pt idx="2182">
                  <c:v>2928383.3091649604</c:v>
                </c:pt>
                <c:pt idx="2183">
                  <c:v>2928875.5500360779</c:v>
                </c:pt>
                <c:pt idx="2184">
                  <c:v>2929360.6976318127</c:v>
                </c:pt>
                <c:pt idx="2185">
                  <c:v>2929493.6495288098</c:v>
                </c:pt>
                <c:pt idx="2186">
                  <c:v>2929570.4921410186</c:v>
                </c:pt>
                <c:pt idx="2187">
                  <c:v>2929773.5326586096</c:v>
                </c:pt>
                <c:pt idx="2188">
                  <c:v>2930236.4113356024</c:v>
                </c:pt>
                <c:pt idx="2189">
                  <c:v>2930524.5686842338</c:v>
                </c:pt>
                <c:pt idx="2190">
                  <c:v>2930695.8089011963</c:v>
                </c:pt>
                <c:pt idx="2191">
                  <c:v>2930785.7039509928</c:v>
                </c:pt>
                <c:pt idx="2192">
                  <c:v>2936942.2705289973</c:v>
                </c:pt>
                <c:pt idx="2193">
                  <c:v>2942351.4588838117</c:v>
                </c:pt>
                <c:pt idx="2194">
                  <c:v>2942429.0307857315</c:v>
                </c:pt>
                <c:pt idx="2195">
                  <c:v>2943951.0938335289</c:v>
                </c:pt>
                <c:pt idx="2196">
                  <c:v>2944430.9830245613</c:v>
                </c:pt>
                <c:pt idx="2197">
                  <c:v>2945289.5451522414</c:v>
                </c:pt>
                <c:pt idx="2198">
                  <c:v>2947484.8485310576</c:v>
                </c:pt>
                <c:pt idx="2199">
                  <c:v>2947512.3214257457</c:v>
                </c:pt>
                <c:pt idx="2200">
                  <c:v>2948658.0862757354</c:v>
                </c:pt>
                <c:pt idx="2201">
                  <c:v>2950780.2668254818</c:v>
                </c:pt>
                <c:pt idx="2202">
                  <c:v>2952646.8193006967</c:v>
                </c:pt>
                <c:pt idx="2203">
                  <c:v>2953680.451733097</c:v>
                </c:pt>
                <c:pt idx="2204">
                  <c:v>2954860.0973807378</c:v>
                </c:pt>
                <c:pt idx="2205">
                  <c:v>2955083.4221809441</c:v>
                </c:pt>
                <c:pt idx="2206">
                  <c:v>2957689.6468344061</c:v>
                </c:pt>
                <c:pt idx="2207">
                  <c:v>2957811.9412727933</c:v>
                </c:pt>
                <c:pt idx="2208">
                  <c:v>2961802.1117965416</c:v>
                </c:pt>
                <c:pt idx="2209">
                  <c:v>2961816.8002925077</c:v>
                </c:pt>
                <c:pt idx="2210">
                  <c:v>2963649.8214379819</c:v>
                </c:pt>
                <c:pt idx="2211">
                  <c:v>2967622.0880813282</c:v>
                </c:pt>
                <c:pt idx="2212">
                  <c:v>2968287.6277669561</c:v>
                </c:pt>
                <c:pt idx="2213">
                  <c:v>2968403.8931612377</c:v>
                </c:pt>
                <c:pt idx="2214">
                  <c:v>2970086.1403955589</c:v>
                </c:pt>
                <c:pt idx="2215">
                  <c:v>2970103.6122833365</c:v>
                </c:pt>
                <c:pt idx="2216">
                  <c:v>2971140.3428996704</c:v>
                </c:pt>
                <c:pt idx="2217">
                  <c:v>2971432.4542490602</c:v>
                </c:pt>
                <c:pt idx="2218">
                  <c:v>2974279.2357521313</c:v>
                </c:pt>
                <c:pt idx="2219">
                  <c:v>2974385.3556985278</c:v>
                </c:pt>
                <c:pt idx="2220">
                  <c:v>2975495.5878600907</c:v>
                </c:pt>
                <c:pt idx="2221">
                  <c:v>2978476.3618049338</c:v>
                </c:pt>
                <c:pt idx="2222">
                  <c:v>2982015.2139493925</c:v>
                </c:pt>
                <c:pt idx="2223">
                  <c:v>2985295.3722963161</c:v>
                </c:pt>
                <c:pt idx="2224">
                  <c:v>2987745.7669817582</c:v>
                </c:pt>
                <c:pt idx="2225">
                  <c:v>2989336.7172448938</c:v>
                </c:pt>
                <c:pt idx="2226">
                  <c:v>2989684.6980048716</c:v>
                </c:pt>
                <c:pt idx="2227">
                  <c:v>2993629.9165143431</c:v>
                </c:pt>
                <c:pt idx="2228">
                  <c:v>2993958.5869834563</c:v>
                </c:pt>
                <c:pt idx="2229">
                  <c:v>2997809.5590337096</c:v>
                </c:pt>
                <c:pt idx="2230">
                  <c:v>2998429.9486828255</c:v>
                </c:pt>
                <c:pt idx="2231">
                  <c:v>2999120.1960479026</c:v>
                </c:pt>
                <c:pt idx="2232">
                  <c:v>2999417.1147433962</c:v>
                </c:pt>
                <c:pt idx="2233">
                  <c:v>2999482.7166005443</c:v>
                </c:pt>
                <c:pt idx="2234">
                  <c:v>2999950.1489029643</c:v>
                </c:pt>
                <c:pt idx="2235">
                  <c:v>2999968.263607827</c:v>
                </c:pt>
                <c:pt idx="2236">
                  <c:v>3000955.1324797701</c:v>
                </c:pt>
                <c:pt idx="2237">
                  <c:v>3002630.9446371375</c:v>
                </c:pt>
                <c:pt idx="2238">
                  <c:v>3004810.7474131328</c:v>
                </c:pt>
                <c:pt idx="2239">
                  <c:v>3005927.4615234765</c:v>
                </c:pt>
                <c:pt idx="2240">
                  <c:v>3006917.8369472409</c:v>
                </c:pt>
                <c:pt idx="2241">
                  <c:v>3008249.0835430548</c:v>
                </c:pt>
                <c:pt idx="2242">
                  <c:v>3012973.7802595957</c:v>
                </c:pt>
                <c:pt idx="2243">
                  <c:v>3014547.5140684489</c:v>
                </c:pt>
                <c:pt idx="2244">
                  <c:v>3015074.6203625142</c:v>
                </c:pt>
                <c:pt idx="2245">
                  <c:v>3015447.851724057</c:v>
                </c:pt>
                <c:pt idx="2246">
                  <c:v>3015493.093109136</c:v>
                </c:pt>
                <c:pt idx="2247">
                  <c:v>3016419.0488057882</c:v>
                </c:pt>
                <c:pt idx="2248">
                  <c:v>3017061.7957621953</c:v>
                </c:pt>
                <c:pt idx="2249">
                  <c:v>3017152.3970231209</c:v>
                </c:pt>
                <c:pt idx="2250">
                  <c:v>3017504.723900205</c:v>
                </c:pt>
                <c:pt idx="2251">
                  <c:v>3020371.4484600201</c:v>
                </c:pt>
                <c:pt idx="2252">
                  <c:v>3021967.6915770443</c:v>
                </c:pt>
                <c:pt idx="2253">
                  <c:v>3022721.1953604282</c:v>
                </c:pt>
                <c:pt idx="2254">
                  <c:v>3023757.7850489588</c:v>
                </c:pt>
                <c:pt idx="2255">
                  <c:v>3024064.5045459941</c:v>
                </c:pt>
                <c:pt idx="2256">
                  <c:v>3024299.3678714205</c:v>
                </c:pt>
                <c:pt idx="2257">
                  <c:v>3025562.5401577959</c:v>
                </c:pt>
                <c:pt idx="2258">
                  <c:v>3027391.1755739441</c:v>
                </c:pt>
                <c:pt idx="2259">
                  <c:v>3028967.6361572435</c:v>
                </c:pt>
                <c:pt idx="2260">
                  <c:v>3029320.2976742568</c:v>
                </c:pt>
                <c:pt idx="2261">
                  <c:v>3030465.9389327029</c:v>
                </c:pt>
                <c:pt idx="2262">
                  <c:v>3031648.6825743043</c:v>
                </c:pt>
                <c:pt idx="2263">
                  <c:v>3032919.7731321813</c:v>
                </c:pt>
                <c:pt idx="2264">
                  <c:v>3034271.1971992394</c:v>
                </c:pt>
                <c:pt idx="2265">
                  <c:v>3037440.9947394221</c:v>
                </c:pt>
                <c:pt idx="2266">
                  <c:v>3038356.0443652505</c:v>
                </c:pt>
                <c:pt idx="2267">
                  <c:v>3040416.014624421</c:v>
                </c:pt>
                <c:pt idx="2268">
                  <c:v>3042294.8154070694</c:v>
                </c:pt>
                <c:pt idx="2269">
                  <c:v>3042591.8636533171</c:v>
                </c:pt>
                <c:pt idx="2270">
                  <c:v>3043932.3612853</c:v>
                </c:pt>
                <c:pt idx="2271">
                  <c:v>3044524.6157398429</c:v>
                </c:pt>
                <c:pt idx="2272">
                  <c:v>3045180.5143373264</c:v>
                </c:pt>
                <c:pt idx="2273">
                  <c:v>3045798.0832892712</c:v>
                </c:pt>
                <c:pt idx="2274">
                  <c:v>3046062.2429491761</c:v>
                </c:pt>
                <c:pt idx="2275">
                  <c:v>3047741.1590106152</c:v>
                </c:pt>
                <c:pt idx="2276">
                  <c:v>3049433.4511232623</c:v>
                </c:pt>
                <c:pt idx="2277">
                  <c:v>3050489.6061422173</c:v>
                </c:pt>
                <c:pt idx="2278">
                  <c:v>3051436.7533183326</c:v>
                </c:pt>
                <c:pt idx="2279">
                  <c:v>3052498.7819140935</c:v>
                </c:pt>
                <c:pt idx="2280">
                  <c:v>3054041.4763451507</c:v>
                </c:pt>
                <c:pt idx="2281">
                  <c:v>3054061.2521454869</c:v>
                </c:pt>
                <c:pt idx="2282">
                  <c:v>3054173.845523634</c:v>
                </c:pt>
                <c:pt idx="2283">
                  <c:v>3056844.6591924927</c:v>
                </c:pt>
                <c:pt idx="2284">
                  <c:v>3057823.3680559979</c:v>
                </c:pt>
                <c:pt idx="2285">
                  <c:v>3060611.9652932873</c:v>
                </c:pt>
                <c:pt idx="2286">
                  <c:v>3061379.1610770789</c:v>
                </c:pt>
                <c:pt idx="2287">
                  <c:v>3063326.8371808548</c:v>
                </c:pt>
                <c:pt idx="2288">
                  <c:v>3063922.9243058921</c:v>
                </c:pt>
                <c:pt idx="2289">
                  <c:v>3064752.8580408073</c:v>
                </c:pt>
                <c:pt idx="2290">
                  <c:v>3068748.6173665752</c:v>
                </c:pt>
                <c:pt idx="2291">
                  <c:v>3069980.3536728951</c:v>
                </c:pt>
                <c:pt idx="2292">
                  <c:v>3071258.7149452958</c:v>
                </c:pt>
                <c:pt idx="2293">
                  <c:v>3071284.2696492174</c:v>
                </c:pt>
                <c:pt idx="2294">
                  <c:v>3074753.3845784902</c:v>
                </c:pt>
                <c:pt idx="2295">
                  <c:v>3075100.2154215439</c:v>
                </c:pt>
                <c:pt idx="2296">
                  <c:v>3076123.1878285892</c:v>
                </c:pt>
                <c:pt idx="2297">
                  <c:v>3076790.5766699673</c:v>
                </c:pt>
                <c:pt idx="2298">
                  <c:v>3077428.6534151826</c:v>
                </c:pt>
                <c:pt idx="2299">
                  <c:v>3077790.65837671</c:v>
                </c:pt>
                <c:pt idx="2300">
                  <c:v>3077819.3050147234</c:v>
                </c:pt>
                <c:pt idx="2301">
                  <c:v>3079203.372783564</c:v>
                </c:pt>
                <c:pt idx="2302">
                  <c:v>3080540.3403610634</c:v>
                </c:pt>
                <c:pt idx="2303">
                  <c:v>3082557.1814222294</c:v>
                </c:pt>
                <c:pt idx="2304">
                  <c:v>3083394.8479175242</c:v>
                </c:pt>
                <c:pt idx="2305">
                  <c:v>3084858.7200357271</c:v>
                </c:pt>
                <c:pt idx="2306">
                  <c:v>3084886.2109281677</c:v>
                </c:pt>
                <c:pt idx="2307">
                  <c:v>3086759.8306220514</c:v>
                </c:pt>
                <c:pt idx="2308">
                  <c:v>3086946.7962012105</c:v>
                </c:pt>
                <c:pt idx="2309">
                  <c:v>3087756.2841031556</c:v>
                </c:pt>
                <c:pt idx="2310">
                  <c:v>3090445.8139884789</c:v>
                </c:pt>
                <c:pt idx="2311">
                  <c:v>3094919.3930378533</c:v>
                </c:pt>
                <c:pt idx="2312">
                  <c:v>3095720.4684758391</c:v>
                </c:pt>
                <c:pt idx="2313">
                  <c:v>3097687.1742114276</c:v>
                </c:pt>
                <c:pt idx="2314">
                  <c:v>3098882.3783707954</c:v>
                </c:pt>
                <c:pt idx="2315">
                  <c:v>3102154.8527882257</c:v>
                </c:pt>
                <c:pt idx="2316">
                  <c:v>3102901.4913066514</c:v>
                </c:pt>
                <c:pt idx="2317">
                  <c:v>3103365.2160159834</c:v>
                </c:pt>
                <c:pt idx="2318">
                  <c:v>3104372.6872713487</c:v>
                </c:pt>
                <c:pt idx="2319">
                  <c:v>3107700.0996002583</c:v>
                </c:pt>
                <c:pt idx="2320">
                  <c:v>3108267.2829669658</c:v>
                </c:pt>
                <c:pt idx="2321">
                  <c:v>3113359.9842575528</c:v>
                </c:pt>
                <c:pt idx="2322">
                  <c:v>3113916.9414318022</c:v>
                </c:pt>
                <c:pt idx="2323">
                  <c:v>3115778.0810481473</c:v>
                </c:pt>
                <c:pt idx="2324">
                  <c:v>3116633.3461323851</c:v>
                </c:pt>
                <c:pt idx="2325">
                  <c:v>3118323.2475796095</c:v>
                </c:pt>
                <c:pt idx="2326">
                  <c:v>3118800.7936441177</c:v>
                </c:pt>
                <c:pt idx="2327">
                  <c:v>3119918.9044874031</c:v>
                </c:pt>
                <c:pt idx="2328">
                  <c:v>3121399.5165691869</c:v>
                </c:pt>
                <c:pt idx="2329">
                  <c:v>3122591.4890698432</c:v>
                </c:pt>
                <c:pt idx="2330">
                  <c:v>3125892.6092696721</c:v>
                </c:pt>
                <c:pt idx="2331">
                  <c:v>3126333.4124676525</c:v>
                </c:pt>
                <c:pt idx="2332">
                  <c:v>3126562.5587503528</c:v>
                </c:pt>
                <c:pt idx="2333">
                  <c:v>3127680.6995957568</c:v>
                </c:pt>
                <c:pt idx="2334">
                  <c:v>3128149.86988782</c:v>
                </c:pt>
                <c:pt idx="2335">
                  <c:v>3128197.3572266316</c:v>
                </c:pt>
                <c:pt idx="2336">
                  <c:v>3128363.0497069843</c:v>
                </c:pt>
                <c:pt idx="2337">
                  <c:v>3128739.2176503646</c:v>
                </c:pt>
                <c:pt idx="2338">
                  <c:v>3129356.7315636259</c:v>
                </c:pt>
                <c:pt idx="2339">
                  <c:v>3130016.4289123751</c:v>
                </c:pt>
                <c:pt idx="2340">
                  <c:v>3135255.5962739205</c:v>
                </c:pt>
                <c:pt idx="2341">
                  <c:v>3137298.865973352</c:v>
                </c:pt>
                <c:pt idx="2342">
                  <c:v>3137476.3216018481</c:v>
                </c:pt>
                <c:pt idx="2343">
                  <c:v>3139368.7261388982</c:v>
                </c:pt>
                <c:pt idx="2344">
                  <c:v>3141059.177225674</c:v>
                </c:pt>
                <c:pt idx="2345">
                  <c:v>3142624.5090724914</c:v>
                </c:pt>
                <c:pt idx="2346">
                  <c:v>3151798.9155388349</c:v>
                </c:pt>
                <c:pt idx="2347">
                  <c:v>3152163.9901276655</c:v>
                </c:pt>
                <c:pt idx="2348">
                  <c:v>3153451.5240639346</c:v>
                </c:pt>
                <c:pt idx="2349">
                  <c:v>3157386.2341962839</c:v>
                </c:pt>
                <c:pt idx="2350">
                  <c:v>3158185.832461786</c:v>
                </c:pt>
                <c:pt idx="2351">
                  <c:v>3158221.6099552717</c:v>
                </c:pt>
                <c:pt idx="2352">
                  <c:v>3158995.4745499995</c:v>
                </c:pt>
                <c:pt idx="2353">
                  <c:v>3160879.3265863867</c:v>
                </c:pt>
                <c:pt idx="2354">
                  <c:v>3161679.6064017927</c:v>
                </c:pt>
                <c:pt idx="2355">
                  <c:v>3164121.5533428853</c:v>
                </c:pt>
                <c:pt idx="2356">
                  <c:v>3164816.2189754536</c:v>
                </c:pt>
                <c:pt idx="2357">
                  <c:v>3166660.0083306069</c:v>
                </c:pt>
                <c:pt idx="2358">
                  <c:v>3167166.2731923535</c:v>
                </c:pt>
                <c:pt idx="2359">
                  <c:v>3167999.7297308561</c:v>
                </c:pt>
                <c:pt idx="2360">
                  <c:v>3169145.7590887579</c:v>
                </c:pt>
                <c:pt idx="2361">
                  <c:v>3169915.2143922667</c:v>
                </c:pt>
                <c:pt idx="2362">
                  <c:v>3170708.4644899499</c:v>
                </c:pt>
                <c:pt idx="2363">
                  <c:v>3173741.4490469992</c:v>
                </c:pt>
                <c:pt idx="2364">
                  <c:v>3174261.4534059213</c:v>
                </c:pt>
                <c:pt idx="2365">
                  <c:v>3181168.9061057232</c:v>
                </c:pt>
                <c:pt idx="2366">
                  <c:v>3184973.1435188884</c:v>
                </c:pt>
                <c:pt idx="2367">
                  <c:v>3185901.0004711398</c:v>
                </c:pt>
                <c:pt idx="2368">
                  <c:v>3187023.3815451674</c:v>
                </c:pt>
                <c:pt idx="2369">
                  <c:v>3188062.9795887927</c:v>
                </c:pt>
                <c:pt idx="2370">
                  <c:v>3188430.5166966994</c:v>
                </c:pt>
                <c:pt idx="2371">
                  <c:v>3189542.2982538291</c:v>
                </c:pt>
                <c:pt idx="2372">
                  <c:v>3190787.3691541944</c:v>
                </c:pt>
                <c:pt idx="2373">
                  <c:v>3192442.4447515048</c:v>
                </c:pt>
                <c:pt idx="2374">
                  <c:v>3192512.4981728345</c:v>
                </c:pt>
                <c:pt idx="2375">
                  <c:v>3193381.8995169648</c:v>
                </c:pt>
                <c:pt idx="2376">
                  <c:v>3195086.3600808852</c:v>
                </c:pt>
                <c:pt idx="2377">
                  <c:v>3195162.3355310676</c:v>
                </c:pt>
                <c:pt idx="2378">
                  <c:v>3195173.0048780902</c:v>
                </c:pt>
                <c:pt idx="2379">
                  <c:v>3195232.0296763605</c:v>
                </c:pt>
                <c:pt idx="2380">
                  <c:v>3197703.3390481304</c:v>
                </c:pt>
                <c:pt idx="2381">
                  <c:v>3198601.3157990524</c:v>
                </c:pt>
                <c:pt idx="2382">
                  <c:v>3199208.1864460693</c:v>
                </c:pt>
                <c:pt idx="2383">
                  <c:v>3200959.0515747168</c:v>
                </c:pt>
                <c:pt idx="2384">
                  <c:v>3202843.9063707558</c:v>
                </c:pt>
                <c:pt idx="2385">
                  <c:v>3202906.5248382972</c:v>
                </c:pt>
                <c:pt idx="2386">
                  <c:v>3204280.7849894646</c:v>
                </c:pt>
                <c:pt idx="2387">
                  <c:v>3204922.0362396892</c:v>
                </c:pt>
                <c:pt idx="2388">
                  <c:v>3210831.4412218239</c:v>
                </c:pt>
                <c:pt idx="2389">
                  <c:v>3213606.3957728813</c:v>
                </c:pt>
                <c:pt idx="2390">
                  <c:v>3214253.9308915623</c:v>
                </c:pt>
                <c:pt idx="2391">
                  <c:v>3214949.2992967116</c:v>
                </c:pt>
                <c:pt idx="2392">
                  <c:v>3215545.6495237914</c:v>
                </c:pt>
                <c:pt idx="2393">
                  <c:v>3218825.9201443852</c:v>
                </c:pt>
                <c:pt idx="2394">
                  <c:v>3223782.9867847175</c:v>
                </c:pt>
                <c:pt idx="2395">
                  <c:v>3224484.30631029</c:v>
                </c:pt>
                <c:pt idx="2396">
                  <c:v>3225827.7267478136</c:v>
                </c:pt>
                <c:pt idx="2397">
                  <c:v>3226990.0585189248</c:v>
                </c:pt>
                <c:pt idx="2398">
                  <c:v>3227185.2828601212</c:v>
                </c:pt>
                <c:pt idx="2399">
                  <c:v>3227834.8260789695</c:v>
                </c:pt>
                <c:pt idx="2400">
                  <c:v>3228039.16981667</c:v>
                </c:pt>
                <c:pt idx="2401">
                  <c:v>3228617.0618864023</c:v>
                </c:pt>
                <c:pt idx="2402">
                  <c:v>3228934.875808747</c:v>
                </c:pt>
                <c:pt idx="2403">
                  <c:v>3229111.2874007537</c:v>
                </c:pt>
                <c:pt idx="2404">
                  <c:v>3229699.3492068718</c:v>
                </c:pt>
                <c:pt idx="2405">
                  <c:v>3230475.2567895488</c:v>
                </c:pt>
                <c:pt idx="2406">
                  <c:v>3231040.6025019963</c:v>
                </c:pt>
                <c:pt idx="2407">
                  <c:v>3231471.7178347525</c:v>
                </c:pt>
                <c:pt idx="2408">
                  <c:v>3236185.390094148</c:v>
                </c:pt>
                <c:pt idx="2409">
                  <c:v>3237693.4940956356</c:v>
                </c:pt>
                <c:pt idx="2410">
                  <c:v>3239058.9989676699</c:v>
                </c:pt>
                <c:pt idx="2411">
                  <c:v>3240242.0089930752</c:v>
                </c:pt>
                <c:pt idx="2412">
                  <c:v>3240449.0511667388</c:v>
                </c:pt>
                <c:pt idx="2413">
                  <c:v>3242925.775572612</c:v>
                </c:pt>
                <c:pt idx="2414">
                  <c:v>3245779.6163951666</c:v>
                </c:pt>
                <c:pt idx="2415">
                  <c:v>3247660.7631615624</c:v>
                </c:pt>
                <c:pt idx="2416">
                  <c:v>3251536.1111933286</c:v>
                </c:pt>
                <c:pt idx="2417">
                  <c:v>3251973.1207939931</c:v>
                </c:pt>
                <c:pt idx="2418">
                  <c:v>3252139.8442404428</c:v>
                </c:pt>
                <c:pt idx="2419">
                  <c:v>3252706.2365420433</c:v>
                </c:pt>
                <c:pt idx="2420">
                  <c:v>3253902.9896584675</c:v>
                </c:pt>
                <c:pt idx="2421">
                  <c:v>3261863.9830323444</c:v>
                </c:pt>
                <c:pt idx="2422">
                  <c:v>3262762.3027357622</c:v>
                </c:pt>
                <c:pt idx="2423">
                  <c:v>3264090.2879811949</c:v>
                </c:pt>
                <c:pt idx="2424">
                  <c:v>3264424.4399456624</c:v>
                </c:pt>
                <c:pt idx="2425">
                  <c:v>3267174.4405159275</c:v>
                </c:pt>
                <c:pt idx="2426">
                  <c:v>3269519.3684704592</c:v>
                </c:pt>
                <c:pt idx="2427">
                  <c:v>3271415.7315298063</c:v>
                </c:pt>
                <c:pt idx="2428">
                  <c:v>3272818.6015823837</c:v>
                </c:pt>
                <c:pt idx="2429">
                  <c:v>3273389.8531082892</c:v>
                </c:pt>
                <c:pt idx="2430">
                  <c:v>3277578.5178197282</c:v>
                </c:pt>
                <c:pt idx="2431">
                  <c:v>3277885.0051044901</c:v>
                </c:pt>
                <c:pt idx="2432">
                  <c:v>3278337.5734929531</c:v>
                </c:pt>
                <c:pt idx="2433">
                  <c:v>3279729.1904765223</c:v>
                </c:pt>
                <c:pt idx="2434">
                  <c:v>3285417.3124908921</c:v>
                </c:pt>
                <c:pt idx="2435">
                  <c:v>3285712.8163102823</c:v>
                </c:pt>
                <c:pt idx="2436">
                  <c:v>3286868.9311167002</c:v>
                </c:pt>
                <c:pt idx="2437">
                  <c:v>3287245.9807122895</c:v>
                </c:pt>
                <c:pt idx="2438">
                  <c:v>3287318.0646724277</c:v>
                </c:pt>
                <c:pt idx="2439">
                  <c:v>3289184.9493290298</c:v>
                </c:pt>
                <c:pt idx="2440">
                  <c:v>3289631.2279543006</c:v>
                </c:pt>
                <c:pt idx="2441">
                  <c:v>3291483.8816730231</c:v>
                </c:pt>
                <c:pt idx="2442">
                  <c:v>3293050.4629787714</c:v>
                </c:pt>
                <c:pt idx="2443">
                  <c:v>3295880.7313414039</c:v>
                </c:pt>
                <c:pt idx="2444">
                  <c:v>3298079.8665225245</c:v>
                </c:pt>
                <c:pt idx="2445">
                  <c:v>3298987.2612412227</c:v>
                </c:pt>
                <c:pt idx="2446">
                  <c:v>3300054.2276550611</c:v>
                </c:pt>
                <c:pt idx="2447">
                  <c:v>3302295.8696550722</c:v>
                </c:pt>
                <c:pt idx="2448">
                  <c:v>3302500.0060410318</c:v>
                </c:pt>
                <c:pt idx="2449">
                  <c:v>3303317.8926672395</c:v>
                </c:pt>
                <c:pt idx="2450">
                  <c:v>3304084.4415703565</c:v>
                </c:pt>
                <c:pt idx="2451">
                  <c:v>3306775.3091062368</c:v>
                </c:pt>
                <c:pt idx="2452">
                  <c:v>3307133.5214721672</c:v>
                </c:pt>
                <c:pt idx="2453">
                  <c:v>3312131.4575293045</c:v>
                </c:pt>
                <c:pt idx="2454">
                  <c:v>3312594.3971855571</c:v>
                </c:pt>
                <c:pt idx="2455">
                  <c:v>3314553.0407709205</c:v>
                </c:pt>
                <c:pt idx="2456">
                  <c:v>3316962.5813062428</c:v>
                </c:pt>
                <c:pt idx="2457">
                  <c:v>3317564.1908059884</c:v>
                </c:pt>
                <c:pt idx="2458">
                  <c:v>3319169.4213945908</c:v>
                </c:pt>
                <c:pt idx="2459">
                  <c:v>3319591.4064153079</c:v>
                </c:pt>
                <c:pt idx="2460">
                  <c:v>3321027.3120841375</c:v>
                </c:pt>
                <c:pt idx="2461">
                  <c:v>3321483.27413749</c:v>
                </c:pt>
                <c:pt idx="2462">
                  <c:v>3321916.3062353684</c:v>
                </c:pt>
                <c:pt idx="2463">
                  <c:v>3324857.8032072275</c:v>
                </c:pt>
                <c:pt idx="2464">
                  <c:v>3324891.7436495046</c:v>
                </c:pt>
                <c:pt idx="2465">
                  <c:v>3325381.2012325292</c:v>
                </c:pt>
                <c:pt idx="2466">
                  <c:v>3326052.3523615194</c:v>
                </c:pt>
                <c:pt idx="2467">
                  <c:v>3326905.6116448794</c:v>
                </c:pt>
                <c:pt idx="2468">
                  <c:v>3328402.8705881289</c:v>
                </c:pt>
                <c:pt idx="2469">
                  <c:v>3328491.8649382908</c:v>
                </c:pt>
                <c:pt idx="2470">
                  <c:v>3329650.6301162262</c:v>
                </c:pt>
                <c:pt idx="2471">
                  <c:v>3329972.413743258</c:v>
                </c:pt>
                <c:pt idx="2472">
                  <c:v>3331334.0394432037</c:v>
                </c:pt>
                <c:pt idx="2473">
                  <c:v>3331582.7724307175</c:v>
                </c:pt>
                <c:pt idx="2474">
                  <c:v>3332734.5401859749</c:v>
                </c:pt>
                <c:pt idx="2475">
                  <c:v>3333024.0930120256</c:v>
                </c:pt>
                <c:pt idx="2476">
                  <c:v>3333712.122085778</c:v>
                </c:pt>
                <c:pt idx="2477">
                  <c:v>3334002.4047614802</c:v>
                </c:pt>
                <c:pt idx="2478">
                  <c:v>3335643.5466326382</c:v>
                </c:pt>
                <c:pt idx="2479">
                  <c:v>3337270.6201189095</c:v>
                </c:pt>
                <c:pt idx="2480">
                  <c:v>3337749.3989710403</c:v>
                </c:pt>
                <c:pt idx="2481">
                  <c:v>3338095.8795397789</c:v>
                </c:pt>
                <c:pt idx="2482">
                  <c:v>3339540.8762333761</c:v>
                </c:pt>
                <c:pt idx="2483">
                  <c:v>3341678.9800068219</c:v>
                </c:pt>
                <c:pt idx="2484">
                  <c:v>3343740.7383773262</c:v>
                </c:pt>
                <c:pt idx="2485">
                  <c:v>3345779.2703428501</c:v>
                </c:pt>
                <c:pt idx="2486">
                  <c:v>3347420.1773209148</c:v>
                </c:pt>
                <c:pt idx="2487">
                  <c:v>3348873.4672910157</c:v>
                </c:pt>
                <c:pt idx="2488">
                  <c:v>3349789.6533009494</c:v>
                </c:pt>
                <c:pt idx="2489">
                  <c:v>3354045.044109955</c:v>
                </c:pt>
                <c:pt idx="2490">
                  <c:v>3354741.695025329</c:v>
                </c:pt>
                <c:pt idx="2491">
                  <c:v>3355428.4152580118</c:v>
                </c:pt>
                <c:pt idx="2492">
                  <c:v>3358734.6113453521</c:v>
                </c:pt>
                <c:pt idx="2493">
                  <c:v>3360018.8909520153</c:v>
                </c:pt>
                <c:pt idx="2494">
                  <c:v>3362247.4036843311</c:v>
                </c:pt>
                <c:pt idx="2495">
                  <c:v>3366906.4436195698</c:v>
                </c:pt>
                <c:pt idx="2496">
                  <c:v>3367294.2940578298</c:v>
                </c:pt>
                <c:pt idx="2497">
                  <c:v>3372607.224365477</c:v>
                </c:pt>
                <c:pt idx="2498">
                  <c:v>3375060.611831082</c:v>
                </c:pt>
                <c:pt idx="2499">
                  <c:v>3376065.451409224</c:v>
                </c:pt>
                <c:pt idx="2500">
                  <c:v>3376148.5332673131</c:v>
                </c:pt>
                <c:pt idx="2501">
                  <c:v>3376981.1057817466</c:v>
                </c:pt>
                <c:pt idx="2502">
                  <c:v>3381014.4614893966</c:v>
                </c:pt>
                <c:pt idx="2503">
                  <c:v>3381160.6676602932</c:v>
                </c:pt>
                <c:pt idx="2504">
                  <c:v>3382012.1729342965</c:v>
                </c:pt>
                <c:pt idx="2505">
                  <c:v>3382637.234026215</c:v>
                </c:pt>
                <c:pt idx="2506">
                  <c:v>3387596.4262418873</c:v>
                </c:pt>
                <c:pt idx="2507">
                  <c:v>3389456.619753411</c:v>
                </c:pt>
                <c:pt idx="2508">
                  <c:v>3389878.4880272173</c:v>
                </c:pt>
                <c:pt idx="2509">
                  <c:v>3390563.4793770737</c:v>
                </c:pt>
                <c:pt idx="2510">
                  <c:v>3392346.0407838318</c:v>
                </c:pt>
                <c:pt idx="2511">
                  <c:v>3392581.540191507</c:v>
                </c:pt>
                <c:pt idx="2512">
                  <c:v>3392826.6121141906</c:v>
                </c:pt>
                <c:pt idx="2513">
                  <c:v>3393263.637747956</c:v>
                </c:pt>
                <c:pt idx="2514">
                  <c:v>3393821.8975696112</c:v>
                </c:pt>
                <c:pt idx="2515">
                  <c:v>3393823.0080141462</c:v>
                </c:pt>
                <c:pt idx="2516">
                  <c:v>3394080.193989058</c:v>
                </c:pt>
                <c:pt idx="2517">
                  <c:v>3395509.6713260021</c:v>
                </c:pt>
                <c:pt idx="2518">
                  <c:v>3397296.4969060677</c:v>
                </c:pt>
                <c:pt idx="2519">
                  <c:v>3399113.2765337843</c:v>
                </c:pt>
                <c:pt idx="2520">
                  <c:v>3399416.0827654456</c:v>
                </c:pt>
                <c:pt idx="2521">
                  <c:v>3402257.5845040805</c:v>
                </c:pt>
                <c:pt idx="2522">
                  <c:v>3405934.1312914779</c:v>
                </c:pt>
                <c:pt idx="2523">
                  <c:v>3407490.0371595146</c:v>
                </c:pt>
                <c:pt idx="2524">
                  <c:v>3408365.7541290349</c:v>
                </c:pt>
                <c:pt idx="2525">
                  <c:v>3410371.3986462536</c:v>
                </c:pt>
                <c:pt idx="2526">
                  <c:v>3410711.5101247239</c:v>
                </c:pt>
                <c:pt idx="2527">
                  <c:v>3414241.9441259396</c:v>
                </c:pt>
                <c:pt idx="2528">
                  <c:v>3416650.1272583059</c:v>
                </c:pt>
                <c:pt idx="2529">
                  <c:v>3417087.6455509821</c:v>
                </c:pt>
                <c:pt idx="2530">
                  <c:v>3418212.6058926438</c:v>
                </c:pt>
                <c:pt idx="2531">
                  <c:v>3418665.953334772</c:v>
                </c:pt>
                <c:pt idx="2532">
                  <c:v>3420415.6593399541</c:v>
                </c:pt>
                <c:pt idx="2533">
                  <c:v>3420505.1870375522</c:v>
                </c:pt>
                <c:pt idx="2534">
                  <c:v>3421194.2883334779</c:v>
                </c:pt>
                <c:pt idx="2535">
                  <c:v>3422194.9344687536</c:v>
                </c:pt>
                <c:pt idx="2536">
                  <c:v>3424560.1553576924</c:v>
                </c:pt>
                <c:pt idx="2537">
                  <c:v>3427586.9284052616</c:v>
                </c:pt>
                <c:pt idx="2538">
                  <c:v>3429432.4444851871</c:v>
                </c:pt>
                <c:pt idx="2539">
                  <c:v>3429505.6882068678</c:v>
                </c:pt>
                <c:pt idx="2540">
                  <c:v>3429973.786411427</c:v>
                </c:pt>
                <c:pt idx="2541">
                  <c:v>3432274.5553050474</c:v>
                </c:pt>
                <c:pt idx="2542">
                  <c:v>3432475.4579958464</c:v>
                </c:pt>
                <c:pt idx="2543">
                  <c:v>3434329.5288717165</c:v>
                </c:pt>
                <c:pt idx="2544">
                  <c:v>3435168.2041101879</c:v>
                </c:pt>
                <c:pt idx="2545">
                  <c:v>3440867.7686681389</c:v>
                </c:pt>
                <c:pt idx="2546">
                  <c:v>3443299.7769598216</c:v>
                </c:pt>
                <c:pt idx="2547">
                  <c:v>3443709.8942610598</c:v>
                </c:pt>
                <c:pt idx="2548">
                  <c:v>3449093.8916072045</c:v>
                </c:pt>
                <c:pt idx="2549">
                  <c:v>3450306.0094523504</c:v>
                </c:pt>
                <c:pt idx="2550">
                  <c:v>3450661.85544946</c:v>
                </c:pt>
                <c:pt idx="2551">
                  <c:v>3452015.8745799297</c:v>
                </c:pt>
                <c:pt idx="2552">
                  <c:v>3455050.7756670639</c:v>
                </c:pt>
                <c:pt idx="2553">
                  <c:v>3455288.7552976473</c:v>
                </c:pt>
                <c:pt idx="2554">
                  <c:v>3455552.3989510685</c:v>
                </c:pt>
                <c:pt idx="2555">
                  <c:v>3456907.0982490703</c:v>
                </c:pt>
                <c:pt idx="2556">
                  <c:v>3461149.2461640215</c:v>
                </c:pt>
                <c:pt idx="2557">
                  <c:v>3461208.1838182206</c:v>
                </c:pt>
                <c:pt idx="2558">
                  <c:v>3462430.7765012458</c:v>
                </c:pt>
                <c:pt idx="2559">
                  <c:v>3465340.220218407</c:v>
                </c:pt>
                <c:pt idx="2560">
                  <c:v>3470990.0145702809</c:v>
                </c:pt>
                <c:pt idx="2561">
                  <c:v>3471768.557779815</c:v>
                </c:pt>
                <c:pt idx="2562">
                  <c:v>3474003.119600818</c:v>
                </c:pt>
                <c:pt idx="2563">
                  <c:v>3476413.5316286972</c:v>
                </c:pt>
                <c:pt idx="2564">
                  <c:v>3477130.7202124451</c:v>
                </c:pt>
                <c:pt idx="2565">
                  <c:v>3478602.5492695156</c:v>
                </c:pt>
                <c:pt idx="2566">
                  <c:v>3478656.4020378059</c:v>
                </c:pt>
                <c:pt idx="2567">
                  <c:v>3478841.5622461303</c:v>
                </c:pt>
                <c:pt idx="2568">
                  <c:v>3478987.8943639146</c:v>
                </c:pt>
                <c:pt idx="2569">
                  <c:v>3479086.1146606714</c:v>
                </c:pt>
                <c:pt idx="2570">
                  <c:v>3480662.8210505066</c:v>
                </c:pt>
                <c:pt idx="2571">
                  <c:v>3483044.0820891014</c:v>
                </c:pt>
                <c:pt idx="2572">
                  <c:v>3483965.5831231619</c:v>
                </c:pt>
                <c:pt idx="2573">
                  <c:v>3484594.1509564407</c:v>
                </c:pt>
                <c:pt idx="2574">
                  <c:v>3491497.1478093164</c:v>
                </c:pt>
                <c:pt idx="2575">
                  <c:v>3492261.6120139239</c:v>
                </c:pt>
                <c:pt idx="2576">
                  <c:v>3495843.2662521927</c:v>
                </c:pt>
                <c:pt idx="2577">
                  <c:v>3496638.1300949077</c:v>
                </c:pt>
                <c:pt idx="2578">
                  <c:v>3503816.9165820098</c:v>
                </c:pt>
                <c:pt idx="2579">
                  <c:v>3504345.2121419245</c:v>
                </c:pt>
                <c:pt idx="2580">
                  <c:v>3506210.9203036078</c:v>
                </c:pt>
                <c:pt idx="2581">
                  <c:v>3508224.2284344858</c:v>
                </c:pt>
                <c:pt idx="2582">
                  <c:v>3509850.6423850046</c:v>
                </c:pt>
                <c:pt idx="2583">
                  <c:v>3511976.3238891345</c:v>
                </c:pt>
                <c:pt idx="2584">
                  <c:v>3512073.1052189087</c:v>
                </c:pt>
                <c:pt idx="2585">
                  <c:v>3512535.5299864518</c:v>
                </c:pt>
                <c:pt idx="2586">
                  <c:v>3513969.4002603539</c:v>
                </c:pt>
                <c:pt idx="2587">
                  <c:v>3513971.9415062438</c:v>
                </c:pt>
                <c:pt idx="2588">
                  <c:v>3514466.9505196661</c:v>
                </c:pt>
                <c:pt idx="2589">
                  <c:v>3517101.9993035053</c:v>
                </c:pt>
                <c:pt idx="2590">
                  <c:v>3517685.5140571818</c:v>
                </c:pt>
                <c:pt idx="2591">
                  <c:v>3517775.6806792044</c:v>
                </c:pt>
                <c:pt idx="2592">
                  <c:v>3519668.3466299949</c:v>
                </c:pt>
                <c:pt idx="2593">
                  <c:v>3521361.9283580706</c:v>
                </c:pt>
                <c:pt idx="2594">
                  <c:v>3524645.499350857</c:v>
                </c:pt>
                <c:pt idx="2595">
                  <c:v>3524682.4353504335</c:v>
                </c:pt>
                <c:pt idx="2596">
                  <c:v>3528929.3426593677</c:v>
                </c:pt>
                <c:pt idx="2597">
                  <c:v>3530569.4270475893</c:v>
                </c:pt>
                <c:pt idx="2598">
                  <c:v>3530612.0360395275</c:v>
                </c:pt>
                <c:pt idx="2599">
                  <c:v>3532689.3672845382</c:v>
                </c:pt>
                <c:pt idx="2600">
                  <c:v>3534389.4882905129</c:v>
                </c:pt>
                <c:pt idx="2601">
                  <c:v>3534967.9009794975</c:v>
                </c:pt>
                <c:pt idx="2602">
                  <c:v>3536065.6242438825</c:v>
                </c:pt>
                <c:pt idx="2603">
                  <c:v>3537570.6959636561</c:v>
                </c:pt>
                <c:pt idx="2604">
                  <c:v>3537897.8299450036</c:v>
                </c:pt>
                <c:pt idx="2605">
                  <c:v>3538464.4633401232</c:v>
                </c:pt>
                <c:pt idx="2606">
                  <c:v>3539494.3026141776</c:v>
                </c:pt>
                <c:pt idx="2607">
                  <c:v>3543074.6678901026</c:v>
                </c:pt>
                <c:pt idx="2608">
                  <c:v>3543877.8963046079</c:v>
                </c:pt>
                <c:pt idx="2609">
                  <c:v>3544961.0437137638</c:v>
                </c:pt>
                <c:pt idx="2610">
                  <c:v>3547433.1560226521</c:v>
                </c:pt>
                <c:pt idx="2611">
                  <c:v>3547894.6993074757</c:v>
                </c:pt>
                <c:pt idx="2612">
                  <c:v>3548515.1566827223</c:v>
                </c:pt>
                <c:pt idx="2613">
                  <c:v>3549292.9315813924</c:v>
                </c:pt>
                <c:pt idx="2614">
                  <c:v>3551538.0662715598</c:v>
                </c:pt>
                <c:pt idx="2615">
                  <c:v>3553413.1973847859</c:v>
                </c:pt>
                <c:pt idx="2616">
                  <c:v>3555836.7111331299</c:v>
                </c:pt>
                <c:pt idx="2617">
                  <c:v>3556390.891752426</c:v>
                </c:pt>
                <c:pt idx="2618">
                  <c:v>3559902.5428863736</c:v>
                </c:pt>
                <c:pt idx="2619">
                  <c:v>3560862.2267213264</c:v>
                </c:pt>
                <c:pt idx="2620">
                  <c:v>3563396.2460999833</c:v>
                </c:pt>
                <c:pt idx="2621">
                  <c:v>3565868.3610079386</c:v>
                </c:pt>
                <c:pt idx="2622">
                  <c:v>3566625.1871737544</c:v>
                </c:pt>
                <c:pt idx="2623">
                  <c:v>3570040.8234237013</c:v>
                </c:pt>
                <c:pt idx="2624">
                  <c:v>3570807.200799522</c:v>
                </c:pt>
                <c:pt idx="2625">
                  <c:v>3572361.8810651777</c:v>
                </c:pt>
                <c:pt idx="2626">
                  <c:v>3574649.8197893561</c:v>
                </c:pt>
                <c:pt idx="2627">
                  <c:v>3576236.9117381833</c:v>
                </c:pt>
                <c:pt idx="2628">
                  <c:v>3577626.4589453852</c:v>
                </c:pt>
                <c:pt idx="2629">
                  <c:v>3577793.7974802707</c:v>
                </c:pt>
                <c:pt idx="2630">
                  <c:v>3578188.7499586204</c:v>
                </c:pt>
                <c:pt idx="2631">
                  <c:v>3579604.6487591388</c:v>
                </c:pt>
                <c:pt idx="2632">
                  <c:v>3580477.548751689</c:v>
                </c:pt>
                <c:pt idx="2633">
                  <c:v>3580839.4602720733</c:v>
                </c:pt>
                <c:pt idx="2634">
                  <c:v>3580929.9398695426</c:v>
                </c:pt>
                <c:pt idx="2635">
                  <c:v>3581284.454447736</c:v>
                </c:pt>
                <c:pt idx="2636">
                  <c:v>3585052.9360620785</c:v>
                </c:pt>
                <c:pt idx="2637">
                  <c:v>3585544.5180331743</c:v>
                </c:pt>
                <c:pt idx="2638">
                  <c:v>3585710.30179204</c:v>
                </c:pt>
                <c:pt idx="2639">
                  <c:v>3587041.6198327905</c:v>
                </c:pt>
                <c:pt idx="2640">
                  <c:v>3588412.8252744321</c:v>
                </c:pt>
                <c:pt idx="2641">
                  <c:v>3588949.1544450335</c:v>
                </c:pt>
                <c:pt idx="2642">
                  <c:v>3589799.8013748759</c:v>
                </c:pt>
                <c:pt idx="2643">
                  <c:v>3592031.1140134614</c:v>
                </c:pt>
                <c:pt idx="2644">
                  <c:v>3596073.2175670592</c:v>
                </c:pt>
                <c:pt idx="2645">
                  <c:v>3597114.8053987506</c:v>
                </c:pt>
                <c:pt idx="2646">
                  <c:v>3597944.6750514815</c:v>
                </c:pt>
                <c:pt idx="2647">
                  <c:v>3600130.5338353729</c:v>
                </c:pt>
                <c:pt idx="2648">
                  <c:v>3600650.0752170221</c:v>
                </c:pt>
                <c:pt idx="2649">
                  <c:v>3600950.9463134906</c:v>
                </c:pt>
                <c:pt idx="2650">
                  <c:v>3603323.7693443066</c:v>
                </c:pt>
                <c:pt idx="2651">
                  <c:v>3605667.714119154</c:v>
                </c:pt>
                <c:pt idx="2652">
                  <c:v>3607353.7918539667</c:v>
                </c:pt>
                <c:pt idx="2653">
                  <c:v>3607794.347759583</c:v>
                </c:pt>
                <c:pt idx="2654">
                  <c:v>3608599.5567587139</c:v>
                </c:pt>
                <c:pt idx="2655">
                  <c:v>3616122.5276689874</c:v>
                </c:pt>
                <c:pt idx="2656">
                  <c:v>3616594.688156913</c:v>
                </c:pt>
                <c:pt idx="2657">
                  <c:v>3617976.1871157535</c:v>
                </c:pt>
                <c:pt idx="2658">
                  <c:v>3618337.0150579028</c:v>
                </c:pt>
                <c:pt idx="2659">
                  <c:v>3618479.1715079183</c:v>
                </c:pt>
                <c:pt idx="2660">
                  <c:v>3619927.488579392</c:v>
                </c:pt>
                <c:pt idx="2661">
                  <c:v>3621447.2792012366</c:v>
                </c:pt>
                <c:pt idx="2662">
                  <c:v>3621555.3099839459</c:v>
                </c:pt>
                <c:pt idx="2663">
                  <c:v>3623312.0674130963</c:v>
                </c:pt>
                <c:pt idx="2664">
                  <c:v>3625505.7642903398</c:v>
                </c:pt>
                <c:pt idx="2665">
                  <c:v>3626253.2682291172</c:v>
                </c:pt>
                <c:pt idx="2666">
                  <c:v>3628401.5784271467</c:v>
                </c:pt>
                <c:pt idx="2667">
                  <c:v>3629155.994006353</c:v>
                </c:pt>
                <c:pt idx="2668">
                  <c:v>3629629.5526929218</c:v>
                </c:pt>
                <c:pt idx="2669">
                  <c:v>3633817.7444615518</c:v>
                </c:pt>
                <c:pt idx="2670">
                  <c:v>3637096.7069543162</c:v>
                </c:pt>
                <c:pt idx="2671">
                  <c:v>3637531.0513846739</c:v>
                </c:pt>
                <c:pt idx="2672">
                  <c:v>3640496.3050645064</c:v>
                </c:pt>
                <c:pt idx="2673">
                  <c:v>3641846.1940127178</c:v>
                </c:pt>
                <c:pt idx="2674">
                  <c:v>3648022.9740711926</c:v>
                </c:pt>
                <c:pt idx="2675">
                  <c:v>3648509.9055451369</c:v>
                </c:pt>
                <c:pt idx="2676">
                  <c:v>3651334.4180732653</c:v>
                </c:pt>
                <c:pt idx="2677">
                  <c:v>3652177.4267533533</c:v>
                </c:pt>
                <c:pt idx="2678">
                  <c:v>3656046.1889182758</c:v>
                </c:pt>
                <c:pt idx="2679">
                  <c:v>3658324.0346994838</c:v>
                </c:pt>
                <c:pt idx="2680">
                  <c:v>3661098.4624334848</c:v>
                </c:pt>
                <c:pt idx="2681">
                  <c:v>3664999.2726311567</c:v>
                </c:pt>
                <c:pt idx="2682">
                  <c:v>3665098.6797749987</c:v>
                </c:pt>
                <c:pt idx="2683">
                  <c:v>3665930.3036287511</c:v>
                </c:pt>
                <c:pt idx="2684">
                  <c:v>3671090.7939412948</c:v>
                </c:pt>
                <c:pt idx="2685">
                  <c:v>3672254.7889792421</c:v>
                </c:pt>
                <c:pt idx="2686">
                  <c:v>3676833.0353112011</c:v>
                </c:pt>
                <c:pt idx="2687">
                  <c:v>3677142.1268739747</c:v>
                </c:pt>
                <c:pt idx="2688">
                  <c:v>3677731.1841347972</c:v>
                </c:pt>
                <c:pt idx="2689">
                  <c:v>3678399.7983946386</c:v>
                </c:pt>
                <c:pt idx="2690">
                  <c:v>3678868.8088859427</c:v>
                </c:pt>
                <c:pt idx="2691">
                  <c:v>3679862.7511809417</c:v>
                </c:pt>
                <c:pt idx="2692">
                  <c:v>3682116.8321526414</c:v>
                </c:pt>
                <c:pt idx="2693">
                  <c:v>3682252.4129002877</c:v>
                </c:pt>
                <c:pt idx="2694">
                  <c:v>3682564.1811090508</c:v>
                </c:pt>
                <c:pt idx="2695">
                  <c:v>3682687.2380014909</c:v>
                </c:pt>
                <c:pt idx="2696">
                  <c:v>3686722.3338635974</c:v>
                </c:pt>
                <c:pt idx="2697">
                  <c:v>3688612.4247898599</c:v>
                </c:pt>
                <c:pt idx="2698">
                  <c:v>3689645.0412814082</c:v>
                </c:pt>
                <c:pt idx="2699">
                  <c:v>3690125.5980553045</c:v>
                </c:pt>
                <c:pt idx="2700">
                  <c:v>3692505.8414681605</c:v>
                </c:pt>
                <c:pt idx="2701">
                  <c:v>3692807.8580650524</c:v>
                </c:pt>
                <c:pt idx="2702">
                  <c:v>3693545.9397247438</c:v>
                </c:pt>
                <c:pt idx="2703">
                  <c:v>3694344.3646199466</c:v>
                </c:pt>
                <c:pt idx="2704">
                  <c:v>3695214.0673477901</c:v>
                </c:pt>
                <c:pt idx="2705">
                  <c:v>3695650.5750920847</c:v>
                </c:pt>
                <c:pt idx="2706">
                  <c:v>3698278.5747024035</c:v>
                </c:pt>
                <c:pt idx="2707">
                  <c:v>3699088.9347514147</c:v>
                </c:pt>
                <c:pt idx="2708">
                  <c:v>3700245.0451235287</c:v>
                </c:pt>
                <c:pt idx="2709">
                  <c:v>3700621.9161325898</c:v>
                </c:pt>
                <c:pt idx="2710">
                  <c:v>3700898.2663715929</c:v>
                </c:pt>
                <c:pt idx="2711">
                  <c:v>3701167.7046765075</c:v>
                </c:pt>
                <c:pt idx="2712">
                  <c:v>3704880.9397122459</c:v>
                </c:pt>
                <c:pt idx="2713">
                  <c:v>3705093.3620912386</c:v>
                </c:pt>
                <c:pt idx="2714">
                  <c:v>3707696.5921566673</c:v>
                </c:pt>
                <c:pt idx="2715">
                  <c:v>3708500.9607127868</c:v>
                </c:pt>
                <c:pt idx="2716">
                  <c:v>3708743.8342107995</c:v>
                </c:pt>
                <c:pt idx="2717">
                  <c:v>3708883.9566149274</c:v>
                </c:pt>
                <c:pt idx="2718">
                  <c:v>3709607.799292163</c:v>
                </c:pt>
                <c:pt idx="2719">
                  <c:v>3710815.6987870061</c:v>
                </c:pt>
                <c:pt idx="2720">
                  <c:v>3711388.384005927</c:v>
                </c:pt>
                <c:pt idx="2721">
                  <c:v>3711677.8767182841</c:v>
                </c:pt>
                <c:pt idx="2722">
                  <c:v>3717514.5460579507</c:v>
                </c:pt>
                <c:pt idx="2723">
                  <c:v>3720812.6969958236</c:v>
                </c:pt>
                <c:pt idx="2724">
                  <c:v>3723693.8950532521</c:v>
                </c:pt>
                <c:pt idx="2725">
                  <c:v>3727050.3317662803</c:v>
                </c:pt>
                <c:pt idx="2726">
                  <c:v>3728317.6728448267</c:v>
                </c:pt>
                <c:pt idx="2727">
                  <c:v>3735556.7082077381</c:v>
                </c:pt>
                <c:pt idx="2728">
                  <c:v>3737143.6568374005</c:v>
                </c:pt>
                <c:pt idx="2729">
                  <c:v>3746911.1013451079</c:v>
                </c:pt>
                <c:pt idx="2730">
                  <c:v>3748267.1718991711</c:v>
                </c:pt>
                <c:pt idx="2731">
                  <c:v>3748681.478378451</c:v>
                </c:pt>
                <c:pt idx="2732">
                  <c:v>3749289.0062379837</c:v>
                </c:pt>
                <c:pt idx="2733">
                  <c:v>3749890.4084616834</c:v>
                </c:pt>
                <c:pt idx="2734">
                  <c:v>3751560.8238636036</c:v>
                </c:pt>
                <c:pt idx="2735">
                  <c:v>3758245.786731469</c:v>
                </c:pt>
                <c:pt idx="2736">
                  <c:v>3758367.6570470897</c:v>
                </c:pt>
                <c:pt idx="2737">
                  <c:v>3764962.0724589038</c:v>
                </c:pt>
                <c:pt idx="2738">
                  <c:v>3765455.0339082903</c:v>
                </c:pt>
                <c:pt idx="2739">
                  <c:v>3766881.8651369354</c:v>
                </c:pt>
                <c:pt idx="2740">
                  <c:v>3776869.0248406376</c:v>
                </c:pt>
                <c:pt idx="2741">
                  <c:v>3777151.0350862523</c:v>
                </c:pt>
                <c:pt idx="2742">
                  <c:v>3779029.1480453867</c:v>
                </c:pt>
                <c:pt idx="2743">
                  <c:v>3779696.6832021917</c:v>
                </c:pt>
                <c:pt idx="2744">
                  <c:v>3782058.6799340947</c:v>
                </c:pt>
                <c:pt idx="2745">
                  <c:v>3783527.7120644702</c:v>
                </c:pt>
                <c:pt idx="2746">
                  <c:v>3784607.2202959205</c:v>
                </c:pt>
                <c:pt idx="2747">
                  <c:v>3785594.2346740677</c:v>
                </c:pt>
                <c:pt idx="2748">
                  <c:v>3786871.3032873985</c:v>
                </c:pt>
                <c:pt idx="2749">
                  <c:v>3787297.3387661716</c:v>
                </c:pt>
                <c:pt idx="2750">
                  <c:v>3788005.4150553974</c:v>
                </c:pt>
                <c:pt idx="2751">
                  <c:v>3788381.573184575</c:v>
                </c:pt>
                <c:pt idx="2752">
                  <c:v>3791058.4736589249</c:v>
                </c:pt>
                <c:pt idx="2753">
                  <c:v>3791551.0123440828</c:v>
                </c:pt>
                <c:pt idx="2754">
                  <c:v>3795870.5902232104</c:v>
                </c:pt>
                <c:pt idx="2755">
                  <c:v>3798394.0950876623</c:v>
                </c:pt>
                <c:pt idx="2756">
                  <c:v>3802382.4096809151</c:v>
                </c:pt>
                <c:pt idx="2757">
                  <c:v>3804318.3444388448</c:v>
                </c:pt>
                <c:pt idx="2758">
                  <c:v>3805204.0480068438</c:v>
                </c:pt>
                <c:pt idx="2759">
                  <c:v>3805472.0685198102</c:v>
                </c:pt>
                <c:pt idx="2760">
                  <c:v>3806147.0627376665</c:v>
                </c:pt>
                <c:pt idx="2761">
                  <c:v>3808558.2468328932</c:v>
                </c:pt>
                <c:pt idx="2762">
                  <c:v>3808909.2102024523</c:v>
                </c:pt>
                <c:pt idx="2763">
                  <c:v>3809861.3568588458</c:v>
                </c:pt>
                <c:pt idx="2764">
                  <c:v>3810333.7235812894</c:v>
                </c:pt>
                <c:pt idx="2765">
                  <c:v>3810359.4866422061</c:v>
                </c:pt>
                <c:pt idx="2766">
                  <c:v>3810455.0733744027</c:v>
                </c:pt>
                <c:pt idx="2767">
                  <c:v>3815179.2783821365</c:v>
                </c:pt>
                <c:pt idx="2768">
                  <c:v>3816995.0237757456</c:v>
                </c:pt>
                <c:pt idx="2769">
                  <c:v>3820966.9044412314</c:v>
                </c:pt>
                <c:pt idx="2770">
                  <c:v>3821701.2367436737</c:v>
                </c:pt>
                <c:pt idx="2771">
                  <c:v>3821903.7263458166</c:v>
                </c:pt>
                <c:pt idx="2772">
                  <c:v>3822200.9528397443</c:v>
                </c:pt>
                <c:pt idx="2773">
                  <c:v>3823128.894649195</c:v>
                </c:pt>
                <c:pt idx="2774">
                  <c:v>3824094.4877672405</c:v>
                </c:pt>
                <c:pt idx="2775">
                  <c:v>3826161.837412063</c:v>
                </c:pt>
                <c:pt idx="2776">
                  <c:v>3827000.8439798802</c:v>
                </c:pt>
                <c:pt idx="2777">
                  <c:v>3828112.0406802418</c:v>
                </c:pt>
                <c:pt idx="2778">
                  <c:v>3829699.2357415338</c:v>
                </c:pt>
                <c:pt idx="2779">
                  <c:v>3829895.8325234321</c:v>
                </c:pt>
                <c:pt idx="2780">
                  <c:v>3830830.8656768822</c:v>
                </c:pt>
                <c:pt idx="2781">
                  <c:v>3831722.0932856565</c:v>
                </c:pt>
                <c:pt idx="2782">
                  <c:v>3832372.2138062981</c:v>
                </c:pt>
                <c:pt idx="2783">
                  <c:v>3834480.1142761908</c:v>
                </c:pt>
                <c:pt idx="2784">
                  <c:v>3834807.3047763472</c:v>
                </c:pt>
                <c:pt idx="2785">
                  <c:v>3835543.5703343437</c:v>
                </c:pt>
                <c:pt idx="2786">
                  <c:v>3835947.2203077525</c:v>
                </c:pt>
                <c:pt idx="2787">
                  <c:v>3836592.5940695456</c:v>
                </c:pt>
                <c:pt idx="2788">
                  <c:v>3839901.3846301641</c:v>
                </c:pt>
                <c:pt idx="2789">
                  <c:v>3842794.0358905122</c:v>
                </c:pt>
                <c:pt idx="2790">
                  <c:v>3847264.1155109671</c:v>
                </c:pt>
                <c:pt idx="2791">
                  <c:v>3848185.3004365927</c:v>
                </c:pt>
                <c:pt idx="2792">
                  <c:v>3856718.3932833606</c:v>
                </c:pt>
                <c:pt idx="2793">
                  <c:v>3856928.2151482012</c:v>
                </c:pt>
                <c:pt idx="2794">
                  <c:v>3858815.6960641975</c:v>
                </c:pt>
                <c:pt idx="2795">
                  <c:v>3859344.8863729923</c:v>
                </c:pt>
                <c:pt idx="2796">
                  <c:v>3859784.1508166897</c:v>
                </c:pt>
                <c:pt idx="2797">
                  <c:v>3860488.5003323308</c:v>
                </c:pt>
                <c:pt idx="2798">
                  <c:v>3861307.1719253026</c:v>
                </c:pt>
                <c:pt idx="2799">
                  <c:v>3862748.3223122326</c:v>
                </c:pt>
                <c:pt idx="2800">
                  <c:v>3865627.1386418184</c:v>
                </c:pt>
                <c:pt idx="2801">
                  <c:v>3866439.7530697603</c:v>
                </c:pt>
                <c:pt idx="2802">
                  <c:v>3872112.9257084304</c:v>
                </c:pt>
                <c:pt idx="2803">
                  <c:v>3872590.8340747482</c:v>
                </c:pt>
                <c:pt idx="2804">
                  <c:v>3874048.321590506</c:v>
                </c:pt>
                <c:pt idx="2805">
                  <c:v>3876864.3705404978</c:v>
                </c:pt>
                <c:pt idx="2806">
                  <c:v>3879172.5834174268</c:v>
                </c:pt>
                <c:pt idx="2807">
                  <c:v>3880301.2209206712</c:v>
                </c:pt>
                <c:pt idx="2808">
                  <c:v>3881529.7405936839</c:v>
                </c:pt>
                <c:pt idx="2809">
                  <c:v>3882914.4937318624</c:v>
                </c:pt>
                <c:pt idx="2810">
                  <c:v>3885671.9722088673</c:v>
                </c:pt>
                <c:pt idx="2811">
                  <c:v>3889096.3461164073</c:v>
                </c:pt>
                <c:pt idx="2812">
                  <c:v>3889583.6088475687</c:v>
                </c:pt>
                <c:pt idx="2813">
                  <c:v>3893429.816277402</c:v>
                </c:pt>
                <c:pt idx="2814">
                  <c:v>3894303.8518548426</c:v>
                </c:pt>
                <c:pt idx="2815">
                  <c:v>3894728.0530264811</c:v>
                </c:pt>
                <c:pt idx="2816">
                  <c:v>3896606.5855064723</c:v>
                </c:pt>
                <c:pt idx="2817">
                  <c:v>3900234.3382154303</c:v>
                </c:pt>
                <c:pt idx="2818">
                  <c:v>3900312.8163690958</c:v>
                </c:pt>
                <c:pt idx="2819">
                  <c:v>3900481.5323728942</c:v>
                </c:pt>
                <c:pt idx="2820">
                  <c:v>3900705.0538951703</c:v>
                </c:pt>
                <c:pt idx="2821">
                  <c:v>3901198.7933565169</c:v>
                </c:pt>
                <c:pt idx="2822">
                  <c:v>3902306.4188602329</c:v>
                </c:pt>
                <c:pt idx="2823">
                  <c:v>3903961.9756421</c:v>
                </c:pt>
                <c:pt idx="2824">
                  <c:v>3904518.6251431978</c:v>
                </c:pt>
                <c:pt idx="2825">
                  <c:v>3904528.6111939736</c:v>
                </c:pt>
                <c:pt idx="2826">
                  <c:v>3905819.6041632979</c:v>
                </c:pt>
                <c:pt idx="2827">
                  <c:v>3906929.857364458</c:v>
                </c:pt>
                <c:pt idx="2828">
                  <c:v>3909672.9697666531</c:v>
                </c:pt>
                <c:pt idx="2829">
                  <c:v>3911413.2379263388</c:v>
                </c:pt>
                <c:pt idx="2830">
                  <c:v>3913367.1238679006</c:v>
                </c:pt>
                <c:pt idx="2831">
                  <c:v>3922190.2074925853</c:v>
                </c:pt>
                <c:pt idx="2832">
                  <c:v>3925145.5052389307</c:v>
                </c:pt>
                <c:pt idx="2833">
                  <c:v>3929590.4088727394</c:v>
                </c:pt>
                <c:pt idx="2834">
                  <c:v>3941249.9557898762</c:v>
                </c:pt>
                <c:pt idx="2835">
                  <c:v>3946842.9843293191</c:v>
                </c:pt>
                <c:pt idx="2836">
                  <c:v>3948226.8841845901</c:v>
                </c:pt>
                <c:pt idx="2837">
                  <c:v>3949303.304927052</c:v>
                </c:pt>
                <c:pt idx="2838">
                  <c:v>3950102.7255802662</c:v>
                </c:pt>
                <c:pt idx="2839">
                  <c:v>3950538.5608358015</c:v>
                </c:pt>
                <c:pt idx="2840">
                  <c:v>3951295.1996276737</c:v>
                </c:pt>
                <c:pt idx="2841">
                  <c:v>3951658.8163637314</c:v>
                </c:pt>
                <c:pt idx="2842">
                  <c:v>3951682.2782601165</c:v>
                </c:pt>
                <c:pt idx="2843">
                  <c:v>3954763.951432684</c:v>
                </c:pt>
                <c:pt idx="2844">
                  <c:v>3956909.4191735606</c:v>
                </c:pt>
                <c:pt idx="2845">
                  <c:v>3964984.3918222548</c:v>
                </c:pt>
                <c:pt idx="2846">
                  <c:v>3966128.8682779842</c:v>
                </c:pt>
                <c:pt idx="2847">
                  <c:v>3967564.4245195733</c:v>
                </c:pt>
                <c:pt idx="2848">
                  <c:v>3968065.9324180549</c:v>
                </c:pt>
                <c:pt idx="2849">
                  <c:v>3968736.0928719318</c:v>
                </c:pt>
                <c:pt idx="2850">
                  <c:v>3969516.9536728417</c:v>
                </c:pt>
                <c:pt idx="2851">
                  <c:v>3976289.016672194</c:v>
                </c:pt>
                <c:pt idx="2852">
                  <c:v>3979212.488379302</c:v>
                </c:pt>
                <c:pt idx="2853">
                  <c:v>3981947.3581281449</c:v>
                </c:pt>
                <c:pt idx="2854">
                  <c:v>3982000.6892402857</c:v>
                </c:pt>
                <c:pt idx="2855">
                  <c:v>3982856.641139036</c:v>
                </c:pt>
                <c:pt idx="2856">
                  <c:v>3983639.2558872914</c:v>
                </c:pt>
                <c:pt idx="2857">
                  <c:v>3984621.8371984544</c:v>
                </c:pt>
                <c:pt idx="2858">
                  <c:v>3985728.4761177059</c:v>
                </c:pt>
                <c:pt idx="2859">
                  <c:v>3989361.4140517823</c:v>
                </c:pt>
                <c:pt idx="2860">
                  <c:v>3990362.7196492716</c:v>
                </c:pt>
                <c:pt idx="2861">
                  <c:v>3992066.4173732884</c:v>
                </c:pt>
                <c:pt idx="2862">
                  <c:v>3995617.4370711436</c:v>
                </c:pt>
                <c:pt idx="2863">
                  <c:v>3997667.7853417662</c:v>
                </c:pt>
                <c:pt idx="2864">
                  <c:v>4001607.9525815304</c:v>
                </c:pt>
                <c:pt idx="2865">
                  <c:v>4004478.939256025</c:v>
                </c:pt>
                <c:pt idx="2866">
                  <c:v>4005519.7600822868</c:v>
                </c:pt>
                <c:pt idx="2867">
                  <c:v>4005771.3892624876</c:v>
                </c:pt>
                <c:pt idx="2868">
                  <c:v>4010068.2043059571</c:v>
                </c:pt>
                <c:pt idx="2869">
                  <c:v>4011100.4616873641</c:v>
                </c:pt>
                <c:pt idx="2870">
                  <c:v>4011635.920279399</c:v>
                </c:pt>
                <c:pt idx="2871">
                  <c:v>4012023.0468224776</c:v>
                </c:pt>
                <c:pt idx="2872">
                  <c:v>4012678.1942944848</c:v>
                </c:pt>
                <c:pt idx="2873">
                  <c:v>4013784.4921396519</c:v>
                </c:pt>
                <c:pt idx="2874">
                  <c:v>4013813.5865729582</c:v>
                </c:pt>
                <c:pt idx="2875">
                  <c:v>4016522.9348962754</c:v>
                </c:pt>
                <c:pt idx="2876">
                  <c:v>4022430.5555758784</c:v>
                </c:pt>
                <c:pt idx="2877">
                  <c:v>4023340.8603132335</c:v>
                </c:pt>
                <c:pt idx="2878">
                  <c:v>4024902.4014604543</c:v>
                </c:pt>
                <c:pt idx="2879">
                  <c:v>4026013.6926213112</c:v>
                </c:pt>
                <c:pt idx="2880">
                  <c:v>4028221.0497254366</c:v>
                </c:pt>
                <c:pt idx="2881">
                  <c:v>4032193.3450845284</c:v>
                </c:pt>
                <c:pt idx="2882">
                  <c:v>4032548.5418723896</c:v>
                </c:pt>
                <c:pt idx="2883">
                  <c:v>4032911.9134171428</c:v>
                </c:pt>
                <c:pt idx="2884">
                  <c:v>4033247.6821642434</c:v>
                </c:pt>
                <c:pt idx="2885">
                  <c:v>4037802.9111347892</c:v>
                </c:pt>
                <c:pt idx="2886">
                  <c:v>4042570.0789865535</c:v>
                </c:pt>
                <c:pt idx="2887">
                  <c:v>4045155.1299420525</c:v>
                </c:pt>
                <c:pt idx="2888">
                  <c:v>4048122.655519573</c:v>
                </c:pt>
                <c:pt idx="2889">
                  <c:v>4051505.6666565877</c:v>
                </c:pt>
                <c:pt idx="2890">
                  <c:v>4053070.3009834993</c:v>
                </c:pt>
                <c:pt idx="2891">
                  <c:v>4053715.4099192256</c:v>
                </c:pt>
                <c:pt idx="2892">
                  <c:v>4056619.2289321912</c:v>
                </c:pt>
                <c:pt idx="2893">
                  <c:v>4056894.1016266961</c:v>
                </c:pt>
                <c:pt idx="2894">
                  <c:v>4057875.7250933261</c:v>
                </c:pt>
                <c:pt idx="2895">
                  <c:v>4059697.9467662722</c:v>
                </c:pt>
                <c:pt idx="2896">
                  <c:v>4061898.3626019009</c:v>
                </c:pt>
                <c:pt idx="2897">
                  <c:v>4062314.8732196921</c:v>
                </c:pt>
                <c:pt idx="2898">
                  <c:v>4062422.6602514959</c:v>
                </c:pt>
                <c:pt idx="2899">
                  <c:v>4074387.4797067586</c:v>
                </c:pt>
                <c:pt idx="2900">
                  <c:v>4076910.8953129523</c:v>
                </c:pt>
                <c:pt idx="2901">
                  <c:v>4080134.7756802328</c:v>
                </c:pt>
                <c:pt idx="2902">
                  <c:v>4086802.0711068711</c:v>
                </c:pt>
                <c:pt idx="2903">
                  <c:v>4090416.0746240765</c:v>
                </c:pt>
                <c:pt idx="2904">
                  <c:v>4092971.4358113627</c:v>
                </c:pt>
                <c:pt idx="2905">
                  <c:v>4094523.5516231717</c:v>
                </c:pt>
                <c:pt idx="2906">
                  <c:v>4096637.9819470458</c:v>
                </c:pt>
                <c:pt idx="2907">
                  <c:v>4097508.1625429713</c:v>
                </c:pt>
                <c:pt idx="2908">
                  <c:v>4097616.8596582278</c:v>
                </c:pt>
                <c:pt idx="2909">
                  <c:v>4098619.3795166793</c:v>
                </c:pt>
                <c:pt idx="2910">
                  <c:v>4109485.9995263661</c:v>
                </c:pt>
                <c:pt idx="2911">
                  <c:v>4110434.975392194</c:v>
                </c:pt>
                <c:pt idx="2912">
                  <c:v>4111050.822895925</c:v>
                </c:pt>
                <c:pt idx="2913">
                  <c:v>4111268.1139466753</c:v>
                </c:pt>
                <c:pt idx="2914">
                  <c:v>4112125.3228805535</c:v>
                </c:pt>
                <c:pt idx="2915">
                  <c:v>4112546.1197480364</c:v>
                </c:pt>
                <c:pt idx="2916">
                  <c:v>4114031.9326561182</c:v>
                </c:pt>
                <c:pt idx="2917">
                  <c:v>4115595.129545216</c:v>
                </c:pt>
                <c:pt idx="2918">
                  <c:v>4120593.4102270328</c:v>
                </c:pt>
                <c:pt idx="2919">
                  <c:v>4121499.8215615475</c:v>
                </c:pt>
                <c:pt idx="2920">
                  <c:v>4122659.9336852948</c:v>
                </c:pt>
                <c:pt idx="2921">
                  <c:v>4135182.8191236281</c:v>
                </c:pt>
                <c:pt idx="2922">
                  <c:v>4137809.5480137952</c:v>
                </c:pt>
                <c:pt idx="2923">
                  <c:v>4138359.6154795326</c:v>
                </c:pt>
                <c:pt idx="2924">
                  <c:v>4138421.8091825927</c:v>
                </c:pt>
                <c:pt idx="2925">
                  <c:v>4140060.1517435815</c:v>
                </c:pt>
                <c:pt idx="2926">
                  <c:v>4140534.2496990608</c:v>
                </c:pt>
                <c:pt idx="2927">
                  <c:v>4141040.2293792777</c:v>
                </c:pt>
                <c:pt idx="2928">
                  <c:v>4141592.9955102322</c:v>
                </c:pt>
                <c:pt idx="2929">
                  <c:v>4148162.9705156772</c:v>
                </c:pt>
                <c:pt idx="2930">
                  <c:v>4149221.3959191744</c:v>
                </c:pt>
                <c:pt idx="2931">
                  <c:v>4149520.3055829257</c:v>
                </c:pt>
                <c:pt idx="2932">
                  <c:v>4149678.3347802632</c:v>
                </c:pt>
                <c:pt idx="2933">
                  <c:v>4151821.083904644</c:v>
                </c:pt>
                <c:pt idx="2934">
                  <c:v>4152856.7686659871</c:v>
                </c:pt>
                <c:pt idx="2935">
                  <c:v>4153661.4033387764</c:v>
                </c:pt>
                <c:pt idx="2936">
                  <c:v>4158382.2482766155</c:v>
                </c:pt>
                <c:pt idx="2937">
                  <c:v>4158546.8252850627</c:v>
                </c:pt>
                <c:pt idx="2938">
                  <c:v>4161283.6600444936</c:v>
                </c:pt>
                <c:pt idx="2939">
                  <c:v>4161816.8519538674</c:v>
                </c:pt>
                <c:pt idx="2940">
                  <c:v>4164239.4711774704</c:v>
                </c:pt>
                <c:pt idx="2941">
                  <c:v>4165592.0496942294</c:v>
                </c:pt>
                <c:pt idx="2942">
                  <c:v>4165821.0111916983</c:v>
                </c:pt>
                <c:pt idx="2943">
                  <c:v>4166766.7893524677</c:v>
                </c:pt>
                <c:pt idx="2944">
                  <c:v>4167087.3231183179</c:v>
                </c:pt>
                <c:pt idx="2945">
                  <c:v>4170103.9283567928</c:v>
                </c:pt>
                <c:pt idx="2946">
                  <c:v>4177094.050329092</c:v>
                </c:pt>
                <c:pt idx="2947">
                  <c:v>4177212.4807358263</c:v>
                </c:pt>
                <c:pt idx="2948">
                  <c:v>4177908.2669466701</c:v>
                </c:pt>
                <c:pt idx="2949">
                  <c:v>4180623.1838766774</c:v>
                </c:pt>
                <c:pt idx="2950">
                  <c:v>4181253.831747293</c:v>
                </c:pt>
                <c:pt idx="2951">
                  <c:v>4184187.6747875004</c:v>
                </c:pt>
                <c:pt idx="2952">
                  <c:v>4187902.4073465634</c:v>
                </c:pt>
                <c:pt idx="2953">
                  <c:v>4187997.1704087537</c:v>
                </c:pt>
                <c:pt idx="2954">
                  <c:v>4188853.4367349134</c:v>
                </c:pt>
                <c:pt idx="2955">
                  <c:v>4189495.2652586228</c:v>
                </c:pt>
                <c:pt idx="2956">
                  <c:v>4190865.6514064455</c:v>
                </c:pt>
                <c:pt idx="2957">
                  <c:v>4191450.5885494747</c:v>
                </c:pt>
                <c:pt idx="2958">
                  <c:v>4193238.5532226455</c:v>
                </c:pt>
                <c:pt idx="2959">
                  <c:v>4198945.4117524466</c:v>
                </c:pt>
                <c:pt idx="2960">
                  <c:v>4205335.1559000555</c:v>
                </c:pt>
                <c:pt idx="2961">
                  <c:v>4206828.7431151876</c:v>
                </c:pt>
                <c:pt idx="2962">
                  <c:v>4209976.659846955</c:v>
                </c:pt>
                <c:pt idx="2963">
                  <c:v>4211421.0267370222</c:v>
                </c:pt>
                <c:pt idx="2964">
                  <c:v>4212316.925056681</c:v>
                </c:pt>
                <c:pt idx="2965">
                  <c:v>4213966.1760977935</c:v>
                </c:pt>
                <c:pt idx="2966">
                  <c:v>4214952.3531742534</c:v>
                </c:pt>
                <c:pt idx="2967">
                  <c:v>4214971.3334317077</c:v>
                </c:pt>
                <c:pt idx="2968">
                  <c:v>4216778.6757787252</c:v>
                </c:pt>
                <c:pt idx="2969">
                  <c:v>4218058.1502529187</c:v>
                </c:pt>
                <c:pt idx="2970">
                  <c:v>4218545.4519985355</c:v>
                </c:pt>
                <c:pt idx="2971">
                  <c:v>4220664.7502727583</c:v>
                </c:pt>
                <c:pt idx="2972">
                  <c:v>4224006.8877161592</c:v>
                </c:pt>
                <c:pt idx="2973">
                  <c:v>4224965.3719084477</c:v>
                </c:pt>
                <c:pt idx="2974">
                  <c:v>4228570.6299316641</c:v>
                </c:pt>
                <c:pt idx="2975">
                  <c:v>4228961.6500864895</c:v>
                </c:pt>
                <c:pt idx="2976">
                  <c:v>4230404.0972437151</c:v>
                </c:pt>
                <c:pt idx="2977">
                  <c:v>4232035.4310687967</c:v>
                </c:pt>
                <c:pt idx="2978">
                  <c:v>4233516.0813558875</c:v>
                </c:pt>
                <c:pt idx="2979">
                  <c:v>4234824.0306705805</c:v>
                </c:pt>
                <c:pt idx="2980">
                  <c:v>4238479.2209584648</c:v>
                </c:pt>
                <c:pt idx="2981">
                  <c:v>4239137.3386486145</c:v>
                </c:pt>
                <c:pt idx="2982">
                  <c:v>4239542.4135219157</c:v>
                </c:pt>
                <c:pt idx="2983">
                  <c:v>4240293.6123295696</c:v>
                </c:pt>
                <c:pt idx="2984">
                  <c:v>4241426.5412220806</c:v>
                </c:pt>
                <c:pt idx="2985">
                  <c:v>4241885.3982656049</c:v>
                </c:pt>
                <c:pt idx="2986">
                  <c:v>4243218.2984006442</c:v>
                </c:pt>
                <c:pt idx="2987">
                  <c:v>4246426.2292767372</c:v>
                </c:pt>
                <c:pt idx="2988">
                  <c:v>4248649.7428782312</c:v>
                </c:pt>
                <c:pt idx="2989">
                  <c:v>4248939.4976722114</c:v>
                </c:pt>
                <c:pt idx="2990">
                  <c:v>4250771.2544544246</c:v>
                </c:pt>
                <c:pt idx="2991">
                  <c:v>4251417.3838633727</c:v>
                </c:pt>
                <c:pt idx="2992">
                  <c:v>4253431.3603941444</c:v>
                </c:pt>
                <c:pt idx="2993">
                  <c:v>4256424.3069763016</c:v>
                </c:pt>
                <c:pt idx="2994">
                  <c:v>4257880.9201198742</c:v>
                </c:pt>
                <c:pt idx="2995">
                  <c:v>4257970.4523274312</c:v>
                </c:pt>
                <c:pt idx="2996">
                  <c:v>4258705.5321500245</c:v>
                </c:pt>
                <c:pt idx="2997">
                  <c:v>4259562.8895761436</c:v>
                </c:pt>
                <c:pt idx="2998">
                  <c:v>4259937.3836676972</c:v>
                </c:pt>
                <c:pt idx="2999">
                  <c:v>4261797.4285570364</c:v>
                </c:pt>
                <c:pt idx="3000">
                  <c:v>4262160.3818910038</c:v>
                </c:pt>
                <c:pt idx="3001">
                  <c:v>4262871.9064801931</c:v>
                </c:pt>
                <c:pt idx="3002">
                  <c:v>4264517.9578072624</c:v>
                </c:pt>
                <c:pt idx="3003">
                  <c:v>4267329.7558051152</c:v>
                </c:pt>
                <c:pt idx="3004">
                  <c:v>4267343.643079347</c:v>
                </c:pt>
                <c:pt idx="3005">
                  <c:v>4272879.3948898762</c:v>
                </c:pt>
                <c:pt idx="3006">
                  <c:v>4273804.925005001</c:v>
                </c:pt>
                <c:pt idx="3007">
                  <c:v>4274551.4671688806</c:v>
                </c:pt>
                <c:pt idx="3008">
                  <c:v>4274706.4465378588</c:v>
                </c:pt>
                <c:pt idx="3009">
                  <c:v>4276680.6682307385</c:v>
                </c:pt>
                <c:pt idx="3010">
                  <c:v>4277321.0984034603</c:v>
                </c:pt>
                <c:pt idx="3011">
                  <c:v>4278473.2980241487</c:v>
                </c:pt>
                <c:pt idx="3012">
                  <c:v>4283469.0704626655</c:v>
                </c:pt>
                <c:pt idx="3013">
                  <c:v>4284097.1942042792</c:v>
                </c:pt>
                <c:pt idx="3014">
                  <c:v>4286273.1084055668</c:v>
                </c:pt>
                <c:pt idx="3015">
                  <c:v>4295934.6936187074</c:v>
                </c:pt>
                <c:pt idx="3016">
                  <c:v>4296352.6260157423</c:v>
                </c:pt>
                <c:pt idx="3017">
                  <c:v>4299923.5247728387</c:v>
                </c:pt>
                <c:pt idx="3018">
                  <c:v>4302227.4472241048</c:v>
                </c:pt>
                <c:pt idx="3019">
                  <c:v>4302397.7266098708</c:v>
                </c:pt>
                <c:pt idx="3020">
                  <c:v>4302443.1408992074</c:v>
                </c:pt>
                <c:pt idx="3021">
                  <c:v>4303975.7334803902</c:v>
                </c:pt>
                <c:pt idx="3022">
                  <c:v>4305366.0835229345</c:v>
                </c:pt>
                <c:pt idx="3023">
                  <c:v>4306019.8570337789</c:v>
                </c:pt>
                <c:pt idx="3024">
                  <c:v>4310794.2656612974</c:v>
                </c:pt>
                <c:pt idx="3025">
                  <c:v>4312625.3682761295</c:v>
                </c:pt>
                <c:pt idx="3026">
                  <c:v>4316939.2456110045</c:v>
                </c:pt>
                <c:pt idx="3027">
                  <c:v>4320718.0831015883</c:v>
                </c:pt>
                <c:pt idx="3028">
                  <c:v>4321258.2340542767</c:v>
                </c:pt>
                <c:pt idx="3029">
                  <c:v>4323542.4360231096</c:v>
                </c:pt>
                <c:pt idx="3030">
                  <c:v>4324366.6146743316</c:v>
                </c:pt>
                <c:pt idx="3031">
                  <c:v>4330817.4616980879</c:v>
                </c:pt>
                <c:pt idx="3032">
                  <c:v>4336271.6643141322</c:v>
                </c:pt>
                <c:pt idx="3033">
                  <c:v>4337915.9516008189</c:v>
                </c:pt>
                <c:pt idx="3034">
                  <c:v>4340499.9700615136</c:v>
                </c:pt>
                <c:pt idx="3035">
                  <c:v>4342680.8258119347</c:v>
                </c:pt>
                <c:pt idx="3036">
                  <c:v>4344113.3325909674</c:v>
                </c:pt>
                <c:pt idx="3037">
                  <c:v>4345410.0502593908</c:v>
                </c:pt>
                <c:pt idx="3038">
                  <c:v>4345690.0337600466</c:v>
                </c:pt>
                <c:pt idx="3039">
                  <c:v>4345921.5012216866</c:v>
                </c:pt>
                <c:pt idx="3040">
                  <c:v>4349117.5792624662</c:v>
                </c:pt>
                <c:pt idx="3041">
                  <c:v>4355042.4930828558</c:v>
                </c:pt>
                <c:pt idx="3042">
                  <c:v>4357804.5372351808</c:v>
                </c:pt>
                <c:pt idx="3043">
                  <c:v>4357956.9746558601</c:v>
                </c:pt>
                <c:pt idx="3044">
                  <c:v>4359376.5856144596</c:v>
                </c:pt>
                <c:pt idx="3045">
                  <c:v>4361867.9615988322</c:v>
                </c:pt>
                <c:pt idx="3046">
                  <c:v>4362530.1529086111</c:v>
                </c:pt>
                <c:pt idx="3047">
                  <c:v>4366472.446664786</c:v>
                </c:pt>
                <c:pt idx="3048">
                  <c:v>4366858.8484326201</c:v>
                </c:pt>
                <c:pt idx="3049">
                  <c:v>4368932.1916422443</c:v>
                </c:pt>
                <c:pt idx="3050">
                  <c:v>4371479.1131895464</c:v>
                </c:pt>
                <c:pt idx="3051">
                  <c:v>4372229.0948901307</c:v>
                </c:pt>
                <c:pt idx="3052">
                  <c:v>4376238.102033955</c:v>
                </c:pt>
                <c:pt idx="3053">
                  <c:v>4377548.0034701284</c:v>
                </c:pt>
                <c:pt idx="3054">
                  <c:v>4381474.4487116542</c:v>
                </c:pt>
                <c:pt idx="3055">
                  <c:v>4382955.8467316525</c:v>
                </c:pt>
                <c:pt idx="3056">
                  <c:v>4392225.3651167024</c:v>
                </c:pt>
                <c:pt idx="3057">
                  <c:v>4393041.0466390885</c:v>
                </c:pt>
                <c:pt idx="3058">
                  <c:v>4398869.1155102002</c:v>
                </c:pt>
                <c:pt idx="3059">
                  <c:v>4400762.1604916453</c:v>
                </c:pt>
                <c:pt idx="3060">
                  <c:v>4400995.5476986645</c:v>
                </c:pt>
                <c:pt idx="3061">
                  <c:v>4401025.846568347</c:v>
                </c:pt>
                <c:pt idx="3062">
                  <c:v>4402263.091648858</c:v>
                </c:pt>
                <c:pt idx="3063">
                  <c:v>4402420.5851403214</c:v>
                </c:pt>
                <c:pt idx="3064">
                  <c:v>4402748.8800742207</c:v>
                </c:pt>
                <c:pt idx="3065">
                  <c:v>4403349.5077399528</c:v>
                </c:pt>
                <c:pt idx="3066">
                  <c:v>4403362.61124135</c:v>
                </c:pt>
                <c:pt idx="3067">
                  <c:v>4405041.0265094014</c:v>
                </c:pt>
                <c:pt idx="3068">
                  <c:v>4407965.1020741994</c:v>
                </c:pt>
                <c:pt idx="3069">
                  <c:v>4420560.3033312531</c:v>
                </c:pt>
                <c:pt idx="3070">
                  <c:v>4423504.6366657848</c:v>
                </c:pt>
                <c:pt idx="3071">
                  <c:v>4425475.8966724146</c:v>
                </c:pt>
                <c:pt idx="3072">
                  <c:v>4425818.8329369295</c:v>
                </c:pt>
                <c:pt idx="3073">
                  <c:v>4435707.2223976608</c:v>
                </c:pt>
                <c:pt idx="3074">
                  <c:v>4437410.5179723101</c:v>
                </c:pt>
                <c:pt idx="3075">
                  <c:v>4441289.0366968298</c:v>
                </c:pt>
                <c:pt idx="3076">
                  <c:v>4442861.8554933155</c:v>
                </c:pt>
                <c:pt idx="3077">
                  <c:v>4445165.16362454</c:v>
                </c:pt>
                <c:pt idx="3078">
                  <c:v>4446820.7856751531</c:v>
                </c:pt>
                <c:pt idx="3079">
                  <c:v>4451724.7359856917</c:v>
                </c:pt>
                <c:pt idx="3080">
                  <c:v>4454229.836491961</c:v>
                </c:pt>
                <c:pt idx="3081">
                  <c:v>4460687.1823829431</c:v>
                </c:pt>
                <c:pt idx="3082">
                  <c:v>4461499.4765631426</c:v>
                </c:pt>
                <c:pt idx="3083">
                  <c:v>4462031.5362329492</c:v>
                </c:pt>
                <c:pt idx="3084">
                  <c:v>4466203.3896600241</c:v>
                </c:pt>
                <c:pt idx="3085">
                  <c:v>4467852.047761512</c:v>
                </c:pt>
                <c:pt idx="3086">
                  <c:v>4470832.0319019398</c:v>
                </c:pt>
                <c:pt idx="3087">
                  <c:v>4471110.2063647211</c:v>
                </c:pt>
                <c:pt idx="3088">
                  <c:v>4476044.3156578876</c:v>
                </c:pt>
                <c:pt idx="3089">
                  <c:v>4487719.4183348138</c:v>
                </c:pt>
                <c:pt idx="3090">
                  <c:v>4489042.0799830826</c:v>
                </c:pt>
                <c:pt idx="3091">
                  <c:v>4492226.3961975062</c:v>
                </c:pt>
                <c:pt idx="3092">
                  <c:v>4493441.7550570471</c:v>
                </c:pt>
                <c:pt idx="3093">
                  <c:v>4494423.4873915538</c:v>
                </c:pt>
                <c:pt idx="3094">
                  <c:v>4494674.3256279938</c:v>
                </c:pt>
                <c:pt idx="3095">
                  <c:v>4496095.946314781</c:v>
                </c:pt>
                <c:pt idx="3096">
                  <c:v>4498051.5582912089</c:v>
                </c:pt>
                <c:pt idx="3097">
                  <c:v>4501679.3902311781</c:v>
                </c:pt>
                <c:pt idx="3098">
                  <c:v>4502566.0673182607</c:v>
                </c:pt>
                <c:pt idx="3099">
                  <c:v>4502724.4212582037</c:v>
                </c:pt>
                <c:pt idx="3100">
                  <c:v>4505821.5549448561</c:v>
                </c:pt>
                <c:pt idx="3101">
                  <c:v>4509556.5664332155</c:v>
                </c:pt>
                <c:pt idx="3102">
                  <c:v>4510589.5064647542</c:v>
                </c:pt>
                <c:pt idx="3103">
                  <c:v>4516296.4416452106</c:v>
                </c:pt>
                <c:pt idx="3104">
                  <c:v>4520002.0171423424</c:v>
                </c:pt>
                <c:pt idx="3105">
                  <c:v>4520902.1287951395</c:v>
                </c:pt>
                <c:pt idx="3106">
                  <c:v>4524142.7845586129</c:v>
                </c:pt>
                <c:pt idx="3107">
                  <c:v>4524742.6921747951</c:v>
                </c:pt>
                <c:pt idx="3108">
                  <c:v>4526068.4316400923</c:v>
                </c:pt>
                <c:pt idx="3109">
                  <c:v>4529681.2371546859</c:v>
                </c:pt>
                <c:pt idx="3110">
                  <c:v>4530572.3456217339</c:v>
                </c:pt>
                <c:pt idx="3111">
                  <c:v>4532661.0492032208</c:v>
                </c:pt>
                <c:pt idx="3112">
                  <c:v>4537089.9406959033</c:v>
                </c:pt>
                <c:pt idx="3113">
                  <c:v>4537815.6824486293</c:v>
                </c:pt>
                <c:pt idx="3114">
                  <c:v>4540992.8320951685</c:v>
                </c:pt>
                <c:pt idx="3115">
                  <c:v>4543856.2592886155</c:v>
                </c:pt>
                <c:pt idx="3116">
                  <c:v>4551589.5340935737</c:v>
                </c:pt>
                <c:pt idx="3117">
                  <c:v>4554478.4355455926</c:v>
                </c:pt>
                <c:pt idx="3118">
                  <c:v>4560712.7182780877</c:v>
                </c:pt>
                <c:pt idx="3119">
                  <c:v>4561280.4316383675</c:v>
                </c:pt>
                <c:pt idx="3120">
                  <c:v>4562990.0702639921</c:v>
                </c:pt>
                <c:pt idx="3121">
                  <c:v>4565957.0550097339</c:v>
                </c:pt>
                <c:pt idx="3122">
                  <c:v>4566415.8929741187</c:v>
                </c:pt>
                <c:pt idx="3123">
                  <c:v>4571681.590169332</c:v>
                </c:pt>
                <c:pt idx="3124">
                  <c:v>4571891.1048433492</c:v>
                </c:pt>
                <c:pt idx="3125">
                  <c:v>4573061.4031333197</c:v>
                </c:pt>
                <c:pt idx="3126">
                  <c:v>4579667.5276131863</c:v>
                </c:pt>
                <c:pt idx="3127">
                  <c:v>4583995.0521761747</c:v>
                </c:pt>
                <c:pt idx="3128">
                  <c:v>4585126.5926857758</c:v>
                </c:pt>
                <c:pt idx="3129">
                  <c:v>4586745.447566865</c:v>
                </c:pt>
                <c:pt idx="3130">
                  <c:v>4588952.4424932506</c:v>
                </c:pt>
                <c:pt idx="3131">
                  <c:v>4590950.5226154001</c:v>
                </c:pt>
                <c:pt idx="3132">
                  <c:v>4593751.0311922692</c:v>
                </c:pt>
                <c:pt idx="3133">
                  <c:v>4595307.330152275</c:v>
                </c:pt>
                <c:pt idx="3134">
                  <c:v>4596383.6715425253</c:v>
                </c:pt>
                <c:pt idx="3135">
                  <c:v>4597863.9518404156</c:v>
                </c:pt>
                <c:pt idx="3136">
                  <c:v>4599313.8445504699</c:v>
                </c:pt>
                <c:pt idx="3137">
                  <c:v>4599980.8976286035</c:v>
                </c:pt>
                <c:pt idx="3138">
                  <c:v>4604785.5796127645</c:v>
                </c:pt>
                <c:pt idx="3139">
                  <c:v>4607547.0195411565</c:v>
                </c:pt>
                <c:pt idx="3140">
                  <c:v>4608397.5857122373</c:v>
                </c:pt>
                <c:pt idx="3141">
                  <c:v>4608585.3972665537</c:v>
                </c:pt>
                <c:pt idx="3142">
                  <c:v>4613975.6760452166</c:v>
                </c:pt>
                <c:pt idx="3143">
                  <c:v>4614004.8909633737</c:v>
                </c:pt>
                <c:pt idx="3144">
                  <c:v>4616165.6390473926</c:v>
                </c:pt>
                <c:pt idx="3145">
                  <c:v>4617305.4496240383</c:v>
                </c:pt>
                <c:pt idx="3146">
                  <c:v>4621422.7886995543</c:v>
                </c:pt>
                <c:pt idx="3147">
                  <c:v>4626535.0927304858</c:v>
                </c:pt>
                <c:pt idx="3148">
                  <c:v>4626679.8680424811</c:v>
                </c:pt>
                <c:pt idx="3149">
                  <c:v>4630399.7904783636</c:v>
                </c:pt>
                <c:pt idx="3150">
                  <c:v>4631192.164764083</c:v>
                </c:pt>
                <c:pt idx="3151">
                  <c:v>4631938.1182074472</c:v>
                </c:pt>
                <c:pt idx="3152">
                  <c:v>4633332.4931363296</c:v>
                </c:pt>
                <c:pt idx="3153">
                  <c:v>4641435.3850032091</c:v>
                </c:pt>
                <c:pt idx="3154">
                  <c:v>4644371.4925645394</c:v>
                </c:pt>
                <c:pt idx="3155">
                  <c:v>4646025.0801837239</c:v>
                </c:pt>
                <c:pt idx="3156">
                  <c:v>4652537.2929152232</c:v>
                </c:pt>
                <c:pt idx="3157">
                  <c:v>4652836.7609004686</c:v>
                </c:pt>
                <c:pt idx="3158">
                  <c:v>4661571.2640763177</c:v>
                </c:pt>
                <c:pt idx="3159">
                  <c:v>4665525.3839055104</c:v>
                </c:pt>
                <c:pt idx="3160">
                  <c:v>4667497.3739484074</c:v>
                </c:pt>
                <c:pt idx="3161">
                  <c:v>4679075.8107671291</c:v>
                </c:pt>
                <c:pt idx="3162">
                  <c:v>4680943.8140583644</c:v>
                </c:pt>
                <c:pt idx="3163">
                  <c:v>4685033.6503197327</c:v>
                </c:pt>
                <c:pt idx="3164">
                  <c:v>4687815.3265157286</c:v>
                </c:pt>
                <c:pt idx="3165">
                  <c:v>4688147.0972995032</c:v>
                </c:pt>
                <c:pt idx="3166">
                  <c:v>4689196.5008405624</c:v>
                </c:pt>
                <c:pt idx="3167">
                  <c:v>4693649.5093337893</c:v>
                </c:pt>
                <c:pt idx="3168">
                  <c:v>4698225.3730774475</c:v>
                </c:pt>
                <c:pt idx="3169">
                  <c:v>4699287.4977614796</c:v>
                </c:pt>
                <c:pt idx="3170">
                  <c:v>4699517.2121933689</c:v>
                </c:pt>
                <c:pt idx="3171">
                  <c:v>4705308.2729742713</c:v>
                </c:pt>
                <c:pt idx="3172">
                  <c:v>4709854.1887242841</c:v>
                </c:pt>
                <c:pt idx="3173">
                  <c:v>4712563.3546187626</c:v>
                </c:pt>
                <c:pt idx="3174">
                  <c:v>4716090.8240541434</c:v>
                </c:pt>
                <c:pt idx="3175">
                  <c:v>4725481.3484421512</c:v>
                </c:pt>
                <c:pt idx="3176">
                  <c:v>4726147.6655070018</c:v>
                </c:pt>
                <c:pt idx="3177">
                  <c:v>4736517.270123302</c:v>
                </c:pt>
                <c:pt idx="3178">
                  <c:v>4737437.1449857429</c:v>
                </c:pt>
                <c:pt idx="3179">
                  <c:v>4741709.0935428832</c:v>
                </c:pt>
                <c:pt idx="3180">
                  <c:v>4744223.4790946813</c:v>
                </c:pt>
                <c:pt idx="3181">
                  <c:v>4750657.5836680001</c:v>
                </c:pt>
                <c:pt idx="3182">
                  <c:v>4757216.8384812959</c:v>
                </c:pt>
                <c:pt idx="3183">
                  <c:v>4764778.122439594</c:v>
                </c:pt>
                <c:pt idx="3184">
                  <c:v>4768184.6070814375</c:v>
                </c:pt>
                <c:pt idx="3185">
                  <c:v>4768966.0649273945</c:v>
                </c:pt>
                <c:pt idx="3186">
                  <c:v>4769680.7338023875</c:v>
                </c:pt>
                <c:pt idx="3187">
                  <c:v>4769901.7393750772</c:v>
                </c:pt>
                <c:pt idx="3188">
                  <c:v>4770209.97027265</c:v>
                </c:pt>
                <c:pt idx="3189">
                  <c:v>4773065.8583414396</c:v>
                </c:pt>
                <c:pt idx="3190">
                  <c:v>4793454.5520719197</c:v>
                </c:pt>
                <c:pt idx="3191">
                  <c:v>4799635.2589253522</c:v>
                </c:pt>
                <c:pt idx="3192">
                  <c:v>4802591.7629283853</c:v>
                </c:pt>
                <c:pt idx="3193">
                  <c:v>4806199.7912929123</c:v>
                </c:pt>
                <c:pt idx="3194">
                  <c:v>4810127.6610793946</c:v>
                </c:pt>
                <c:pt idx="3195">
                  <c:v>4815315.8382629948</c:v>
                </c:pt>
                <c:pt idx="3196">
                  <c:v>4816396.3300145464</c:v>
                </c:pt>
                <c:pt idx="3197">
                  <c:v>4823733.3989820965</c:v>
                </c:pt>
                <c:pt idx="3198">
                  <c:v>4826736.4764301591</c:v>
                </c:pt>
                <c:pt idx="3199">
                  <c:v>4832101.7459979123</c:v>
                </c:pt>
                <c:pt idx="3200">
                  <c:v>4833774.7847049879</c:v>
                </c:pt>
                <c:pt idx="3201">
                  <c:v>4840975.037459068</c:v>
                </c:pt>
                <c:pt idx="3202">
                  <c:v>4842032.350464602</c:v>
                </c:pt>
                <c:pt idx="3203">
                  <c:v>4844901.9253522763</c:v>
                </c:pt>
                <c:pt idx="3204">
                  <c:v>4849453.0998874139</c:v>
                </c:pt>
                <c:pt idx="3205">
                  <c:v>4849894.9966357397</c:v>
                </c:pt>
                <c:pt idx="3206">
                  <c:v>4857368.4892201591</c:v>
                </c:pt>
                <c:pt idx="3207">
                  <c:v>4861174.5111048715</c:v>
                </c:pt>
                <c:pt idx="3208">
                  <c:v>4865455.7733928012</c:v>
                </c:pt>
                <c:pt idx="3209">
                  <c:v>4877144.469671323</c:v>
                </c:pt>
                <c:pt idx="3210">
                  <c:v>4878868.7888774863</c:v>
                </c:pt>
                <c:pt idx="3211">
                  <c:v>4887423.2152815461</c:v>
                </c:pt>
                <c:pt idx="3212">
                  <c:v>4892151.2371525541</c:v>
                </c:pt>
                <c:pt idx="3213">
                  <c:v>4895083.0016285516</c:v>
                </c:pt>
                <c:pt idx="3214">
                  <c:v>4895356.5654204926</c:v>
                </c:pt>
                <c:pt idx="3215">
                  <c:v>4910327.741558874</c:v>
                </c:pt>
                <c:pt idx="3216">
                  <c:v>4913998.989851757</c:v>
                </c:pt>
                <c:pt idx="3217">
                  <c:v>4916095.3293298883</c:v>
                </c:pt>
                <c:pt idx="3218">
                  <c:v>4925001.4717278127</c:v>
                </c:pt>
                <c:pt idx="3219">
                  <c:v>4927004.5944327563</c:v>
                </c:pt>
                <c:pt idx="3220">
                  <c:v>4927645.2726521203</c:v>
                </c:pt>
                <c:pt idx="3221">
                  <c:v>4930589.2283818554</c:v>
                </c:pt>
                <c:pt idx="3222">
                  <c:v>4933578.0404891279</c:v>
                </c:pt>
                <c:pt idx="3223">
                  <c:v>4940159.731673223</c:v>
                </c:pt>
                <c:pt idx="3224">
                  <c:v>4940584.7150194133</c:v>
                </c:pt>
                <c:pt idx="3225">
                  <c:v>4945244.4685577322</c:v>
                </c:pt>
                <c:pt idx="3226">
                  <c:v>4946551.3103793757</c:v>
                </c:pt>
                <c:pt idx="3227">
                  <c:v>4946785.3794325925</c:v>
                </c:pt>
                <c:pt idx="3228">
                  <c:v>4947972.189296986</c:v>
                </c:pt>
                <c:pt idx="3229">
                  <c:v>4951712.5330806682</c:v>
                </c:pt>
                <c:pt idx="3230">
                  <c:v>4954098.2660325868</c:v>
                </c:pt>
                <c:pt idx="3231">
                  <c:v>4955801.257891546</c:v>
                </c:pt>
                <c:pt idx="3232">
                  <c:v>4955970.0696925512</c:v>
                </c:pt>
                <c:pt idx="3233">
                  <c:v>4957238.2958838716</c:v>
                </c:pt>
                <c:pt idx="3234">
                  <c:v>4958490.3377214987</c:v>
                </c:pt>
                <c:pt idx="3235">
                  <c:v>4962897.6479167072</c:v>
                </c:pt>
                <c:pt idx="3236">
                  <c:v>4969667.715926202</c:v>
                </c:pt>
                <c:pt idx="3237">
                  <c:v>4985612.0319498815</c:v>
                </c:pt>
                <c:pt idx="3238">
                  <c:v>4989814.6513870619</c:v>
                </c:pt>
                <c:pt idx="3239">
                  <c:v>4992744.8824191941</c:v>
                </c:pt>
                <c:pt idx="3240">
                  <c:v>4992854.8705190057</c:v>
                </c:pt>
                <c:pt idx="3241">
                  <c:v>4993655.0963055808</c:v>
                </c:pt>
                <c:pt idx="3242">
                  <c:v>5002029.9564358238</c:v>
                </c:pt>
                <c:pt idx="3243">
                  <c:v>5004860.8373404536</c:v>
                </c:pt>
                <c:pt idx="3244">
                  <c:v>5005288.0030058054</c:v>
                </c:pt>
                <c:pt idx="3245">
                  <c:v>5008540.0275801802</c:v>
                </c:pt>
                <c:pt idx="3246">
                  <c:v>5012517.4075155035</c:v>
                </c:pt>
                <c:pt idx="3247">
                  <c:v>5020030.4308520472</c:v>
                </c:pt>
                <c:pt idx="3248">
                  <c:v>5025227.6262034355</c:v>
                </c:pt>
                <c:pt idx="3249">
                  <c:v>5026576.5146540189</c:v>
                </c:pt>
                <c:pt idx="3250">
                  <c:v>5026635.4227378592</c:v>
                </c:pt>
                <c:pt idx="3251">
                  <c:v>5032305.0770009663</c:v>
                </c:pt>
                <c:pt idx="3252">
                  <c:v>5033007.5698458105</c:v>
                </c:pt>
                <c:pt idx="3253">
                  <c:v>5034979.0374693107</c:v>
                </c:pt>
                <c:pt idx="3254">
                  <c:v>5038231.2874642992</c:v>
                </c:pt>
                <c:pt idx="3255">
                  <c:v>5044806.1784569919</c:v>
                </c:pt>
                <c:pt idx="3256">
                  <c:v>5053581.2056313772</c:v>
                </c:pt>
                <c:pt idx="3257">
                  <c:v>5054895.4716654271</c:v>
                </c:pt>
                <c:pt idx="3258">
                  <c:v>5056299.5613308512</c:v>
                </c:pt>
                <c:pt idx="3259">
                  <c:v>5072068.2534379456</c:v>
                </c:pt>
                <c:pt idx="3260">
                  <c:v>5073437.0744711189</c:v>
                </c:pt>
                <c:pt idx="3261">
                  <c:v>5074065.4289994817</c:v>
                </c:pt>
                <c:pt idx="3262">
                  <c:v>5076799.7688092319</c:v>
                </c:pt>
                <c:pt idx="3263">
                  <c:v>5076917.4656911353</c:v>
                </c:pt>
                <c:pt idx="3264">
                  <c:v>5077912.5704348218</c:v>
                </c:pt>
                <c:pt idx="3265">
                  <c:v>5079828.760189265</c:v>
                </c:pt>
                <c:pt idx="3266">
                  <c:v>5082585.7229570113</c:v>
                </c:pt>
                <c:pt idx="3267">
                  <c:v>5083829.9678578116</c:v>
                </c:pt>
                <c:pt idx="3268">
                  <c:v>5085940.1290730974</c:v>
                </c:pt>
                <c:pt idx="3269">
                  <c:v>5086053.3414626932</c:v>
                </c:pt>
                <c:pt idx="3270">
                  <c:v>5089883.6677016141</c:v>
                </c:pt>
                <c:pt idx="3271">
                  <c:v>5092972.9033154063</c:v>
                </c:pt>
                <c:pt idx="3272">
                  <c:v>5093013.3885108987</c:v>
                </c:pt>
                <c:pt idx="3273">
                  <c:v>5105229.687520504</c:v>
                </c:pt>
                <c:pt idx="3274">
                  <c:v>5108154.056773494</c:v>
                </c:pt>
                <c:pt idx="3275">
                  <c:v>5108325.618600619</c:v>
                </c:pt>
                <c:pt idx="3276">
                  <c:v>5110338.7995394012</c:v>
                </c:pt>
                <c:pt idx="3277">
                  <c:v>5115995.9430058161</c:v>
                </c:pt>
                <c:pt idx="3278">
                  <c:v>5123034.7088077832</c:v>
                </c:pt>
                <c:pt idx="3279">
                  <c:v>5128120.0723623643</c:v>
                </c:pt>
                <c:pt idx="3280">
                  <c:v>5131724.3739063507</c:v>
                </c:pt>
                <c:pt idx="3281">
                  <c:v>5137065.354333139</c:v>
                </c:pt>
                <c:pt idx="3282">
                  <c:v>5141596.9658773839</c:v>
                </c:pt>
                <c:pt idx="3283">
                  <c:v>5149099.9491027091</c:v>
                </c:pt>
                <c:pt idx="3284">
                  <c:v>5150680.297706577</c:v>
                </c:pt>
                <c:pt idx="3285">
                  <c:v>5154572.3111411249</c:v>
                </c:pt>
                <c:pt idx="3286">
                  <c:v>5179307.0700686686</c:v>
                </c:pt>
                <c:pt idx="3287">
                  <c:v>5189167.8022705168</c:v>
                </c:pt>
                <c:pt idx="3288">
                  <c:v>5200434.2440523673</c:v>
                </c:pt>
                <c:pt idx="3289">
                  <c:v>5202959.5088988738</c:v>
                </c:pt>
                <c:pt idx="3290">
                  <c:v>5211929.1636235891</c:v>
                </c:pt>
                <c:pt idx="3291">
                  <c:v>5215824.0779057434</c:v>
                </c:pt>
                <c:pt idx="3292">
                  <c:v>5235321.3619594984</c:v>
                </c:pt>
                <c:pt idx="3293">
                  <c:v>5255075.4027325986</c:v>
                </c:pt>
                <c:pt idx="3294">
                  <c:v>5269115.1506714616</c:v>
                </c:pt>
                <c:pt idx="3295">
                  <c:v>5271377.2989625167</c:v>
                </c:pt>
                <c:pt idx="3296">
                  <c:v>5283674.2455031248</c:v>
                </c:pt>
                <c:pt idx="3297">
                  <c:v>5286458.564873701</c:v>
                </c:pt>
                <c:pt idx="3298">
                  <c:v>5286853.5415653344</c:v>
                </c:pt>
                <c:pt idx="3299">
                  <c:v>5300694.8960303739</c:v>
                </c:pt>
                <c:pt idx="3300">
                  <c:v>5300942.7624850078</c:v>
                </c:pt>
                <c:pt idx="3301">
                  <c:v>5304107.6494136034</c:v>
                </c:pt>
                <c:pt idx="3302">
                  <c:v>5307023.1578564346</c:v>
                </c:pt>
                <c:pt idx="3303">
                  <c:v>5309275.2257985743</c:v>
                </c:pt>
                <c:pt idx="3304">
                  <c:v>5312961.0135640949</c:v>
                </c:pt>
                <c:pt idx="3305">
                  <c:v>5314712.0380409919</c:v>
                </c:pt>
                <c:pt idx="3306">
                  <c:v>5320619.2738328557</c:v>
                </c:pt>
                <c:pt idx="3307">
                  <c:v>5325107.7247907361</c:v>
                </c:pt>
                <c:pt idx="3308">
                  <c:v>5334823.7887716154</c:v>
                </c:pt>
                <c:pt idx="3309">
                  <c:v>5340843.4739206042</c:v>
                </c:pt>
                <c:pt idx="3310">
                  <c:v>5342711.438763503</c:v>
                </c:pt>
                <c:pt idx="3311">
                  <c:v>5343427.9875955917</c:v>
                </c:pt>
                <c:pt idx="3312">
                  <c:v>5351396.2192030381</c:v>
                </c:pt>
                <c:pt idx="3313">
                  <c:v>5354234.0384416645</c:v>
                </c:pt>
                <c:pt idx="3314">
                  <c:v>5357732.8755340995</c:v>
                </c:pt>
                <c:pt idx="3315">
                  <c:v>5363643.5911735399</c:v>
                </c:pt>
                <c:pt idx="3316">
                  <c:v>5374697.0702184327</c:v>
                </c:pt>
                <c:pt idx="3317">
                  <c:v>5378872.0692183301</c:v>
                </c:pt>
                <c:pt idx="3318">
                  <c:v>5387804.2761596069</c:v>
                </c:pt>
                <c:pt idx="3319">
                  <c:v>5388826.4411374899</c:v>
                </c:pt>
                <c:pt idx="3320">
                  <c:v>5393053.6352325743</c:v>
                </c:pt>
                <c:pt idx="3321">
                  <c:v>5394330.3024689266</c:v>
                </c:pt>
                <c:pt idx="3322">
                  <c:v>5394522.0900782086</c:v>
                </c:pt>
                <c:pt idx="3323">
                  <c:v>5404088.7221669946</c:v>
                </c:pt>
                <c:pt idx="3324">
                  <c:v>5415097.4359596446</c:v>
                </c:pt>
                <c:pt idx="3325">
                  <c:v>5432628.9677810259</c:v>
                </c:pt>
                <c:pt idx="3326">
                  <c:v>5434679.9126845608</c:v>
                </c:pt>
                <c:pt idx="3327">
                  <c:v>5435466.5394190494</c:v>
                </c:pt>
                <c:pt idx="3328">
                  <c:v>5438482.330118442</c:v>
                </c:pt>
                <c:pt idx="3329">
                  <c:v>5440951.2806956377</c:v>
                </c:pt>
                <c:pt idx="3330">
                  <c:v>5450541.9243265809</c:v>
                </c:pt>
                <c:pt idx="3331">
                  <c:v>5454840.8510359647</c:v>
                </c:pt>
                <c:pt idx="3332">
                  <c:v>5456230.6608130336</c:v>
                </c:pt>
                <c:pt idx="3333">
                  <c:v>5458591.9876551628</c:v>
                </c:pt>
                <c:pt idx="3334">
                  <c:v>5466479.5584925516</c:v>
                </c:pt>
                <c:pt idx="3335">
                  <c:v>5471001.9188422635</c:v>
                </c:pt>
                <c:pt idx="3336">
                  <c:v>5474183.0217155134</c:v>
                </c:pt>
                <c:pt idx="3337">
                  <c:v>5480906.5484631974</c:v>
                </c:pt>
                <c:pt idx="3338">
                  <c:v>5481122.9153538942</c:v>
                </c:pt>
                <c:pt idx="3339">
                  <c:v>5483452.0113921687</c:v>
                </c:pt>
                <c:pt idx="3340">
                  <c:v>5488578.6168935336</c:v>
                </c:pt>
                <c:pt idx="3341">
                  <c:v>5491985.7039983924</c:v>
                </c:pt>
                <c:pt idx="3342">
                  <c:v>5498543.5269431612</c:v>
                </c:pt>
                <c:pt idx="3343">
                  <c:v>5500377.0308679454</c:v>
                </c:pt>
                <c:pt idx="3344">
                  <c:v>5517989.6576879565</c:v>
                </c:pt>
                <c:pt idx="3345">
                  <c:v>5534761.2901597805</c:v>
                </c:pt>
                <c:pt idx="3346">
                  <c:v>5558643.4330169465</c:v>
                </c:pt>
                <c:pt idx="3347">
                  <c:v>5561201.0446598334</c:v>
                </c:pt>
                <c:pt idx="3348">
                  <c:v>5575793.7139921319</c:v>
                </c:pt>
                <c:pt idx="3349">
                  <c:v>5577328.1452490389</c:v>
                </c:pt>
                <c:pt idx="3350">
                  <c:v>5586443.374058757</c:v>
                </c:pt>
                <c:pt idx="3351">
                  <c:v>5589687.3823830783</c:v>
                </c:pt>
                <c:pt idx="3352">
                  <c:v>5599220.0907172887</c:v>
                </c:pt>
                <c:pt idx="3353">
                  <c:v>5601431.727377302</c:v>
                </c:pt>
                <c:pt idx="3354">
                  <c:v>5605640.7537130332</c:v>
                </c:pt>
                <c:pt idx="3355">
                  <c:v>5613901.5246338369</c:v>
                </c:pt>
                <c:pt idx="3356">
                  <c:v>5620179.696430848</c:v>
                </c:pt>
                <c:pt idx="3357">
                  <c:v>5631224.497550712</c:v>
                </c:pt>
                <c:pt idx="3358">
                  <c:v>5647970.5384757351</c:v>
                </c:pt>
                <c:pt idx="3359">
                  <c:v>5649456.0363905709</c:v>
                </c:pt>
                <c:pt idx="3360">
                  <c:v>5654303.3261590591</c:v>
                </c:pt>
                <c:pt idx="3361">
                  <c:v>5658617.066280691</c:v>
                </c:pt>
                <c:pt idx="3362">
                  <c:v>5661972.6901176833</c:v>
                </c:pt>
                <c:pt idx="3363">
                  <c:v>5670826.9663727796</c:v>
                </c:pt>
                <c:pt idx="3364">
                  <c:v>5674964.8589445213</c:v>
                </c:pt>
                <c:pt idx="3365">
                  <c:v>5677698.2530313767</c:v>
                </c:pt>
                <c:pt idx="3366">
                  <c:v>5686873.1201309375</c:v>
                </c:pt>
                <c:pt idx="3367">
                  <c:v>5699424.8194916388</c:v>
                </c:pt>
                <c:pt idx="3368">
                  <c:v>5719688.5498651061</c:v>
                </c:pt>
                <c:pt idx="3369">
                  <c:v>5725809.9958606055</c:v>
                </c:pt>
                <c:pt idx="3370">
                  <c:v>5726566.2279000971</c:v>
                </c:pt>
                <c:pt idx="3371">
                  <c:v>5735173.8178770309</c:v>
                </c:pt>
                <c:pt idx="3372">
                  <c:v>5738358.7680238383</c:v>
                </c:pt>
                <c:pt idx="3373">
                  <c:v>5741283.5562805841</c:v>
                </c:pt>
                <c:pt idx="3374">
                  <c:v>5751470.7518078703</c:v>
                </c:pt>
                <c:pt idx="3375">
                  <c:v>5770580.495160752</c:v>
                </c:pt>
                <c:pt idx="3376">
                  <c:v>5783859.5139814708</c:v>
                </c:pt>
                <c:pt idx="3377">
                  <c:v>5872131.4418664705</c:v>
                </c:pt>
                <c:pt idx="3378">
                  <c:v>5877581.6175712086</c:v>
                </c:pt>
                <c:pt idx="3379">
                  <c:v>5877650.1456848579</c:v>
                </c:pt>
                <c:pt idx="3380">
                  <c:v>5883831.0260629179</c:v>
                </c:pt>
                <c:pt idx="3381">
                  <c:v>5898726.1314273532</c:v>
                </c:pt>
                <c:pt idx="3382">
                  <c:v>5902210.5643654754</c:v>
                </c:pt>
                <c:pt idx="3383">
                  <c:v>5907120.5316941505</c:v>
                </c:pt>
                <c:pt idx="3384">
                  <c:v>5911524.4035409065</c:v>
                </c:pt>
                <c:pt idx="3385">
                  <c:v>5928108.1968768984</c:v>
                </c:pt>
                <c:pt idx="3386">
                  <c:v>5954565.2883149777</c:v>
                </c:pt>
                <c:pt idx="3387">
                  <c:v>5964355.1196559994</c:v>
                </c:pt>
                <c:pt idx="3388">
                  <c:v>5965004.8553556222</c:v>
                </c:pt>
                <c:pt idx="3389">
                  <c:v>5971072.2020121105</c:v>
                </c:pt>
                <c:pt idx="3390">
                  <c:v>5977681.7017568247</c:v>
                </c:pt>
                <c:pt idx="3391">
                  <c:v>5996406.9157545893</c:v>
                </c:pt>
                <c:pt idx="3392">
                  <c:v>6005672.2060222859</c:v>
                </c:pt>
                <c:pt idx="3393">
                  <c:v>6006216.6489734286</c:v>
                </c:pt>
                <c:pt idx="3394">
                  <c:v>6007168.3108853921</c:v>
                </c:pt>
                <c:pt idx="3395">
                  <c:v>6027828.3531817244</c:v>
                </c:pt>
                <c:pt idx="3396">
                  <c:v>6029579.8698162138</c:v>
                </c:pt>
                <c:pt idx="3397">
                  <c:v>6032014.1611218266</c:v>
                </c:pt>
                <c:pt idx="3398">
                  <c:v>6039105.2396771628</c:v>
                </c:pt>
                <c:pt idx="3399">
                  <c:v>6049532.3631236907</c:v>
                </c:pt>
                <c:pt idx="3400">
                  <c:v>6063291.0330167469</c:v>
                </c:pt>
                <c:pt idx="3401">
                  <c:v>6067819.5775072062</c:v>
                </c:pt>
                <c:pt idx="3402">
                  <c:v>6070744.1391607244</c:v>
                </c:pt>
                <c:pt idx="3403">
                  <c:v>6086302.6561700031</c:v>
                </c:pt>
                <c:pt idx="3404">
                  <c:v>6091728.284937731</c:v>
                </c:pt>
                <c:pt idx="3405">
                  <c:v>6104351.0965713328</c:v>
                </c:pt>
                <c:pt idx="3406">
                  <c:v>6113386.0065899389</c:v>
                </c:pt>
                <c:pt idx="3407">
                  <c:v>6115211.6201987425</c:v>
                </c:pt>
                <c:pt idx="3408">
                  <c:v>6117029.9202333773</c:v>
                </c:pt>
                <c:pt idx="3409">
                  <c:v>6119059.7229383588</c:v>
                </c:pt>
                <c:pt idx="3410">
                  <c:v>6130940.7485587345</c:v>
                </c:pt>
                <c:pt idx="3411">
                  <c:v>6137095.2275304608</c:v>
                </c:pt>
                <c:pt idx="3412">
                  <c:v>6149114.3239467507</c:v>
                </c:pt>
                <c:pt idx="3413">
                  <c:v>6169902.8462621178</c:v>
                </c:pt>
                <c:pt idx="3414">
                  <c:v>6172661.968202183</c:v>
                </c:pt>
                <c:pt idx="3415">
                  <c:v>6176771.406215447</c:v>
                </c:pt>
                <c:pt idx="3416">
                  <c:v>6180743.4170508813</c:v>
                </c:pt>
                <c:pt idx="3417">
                  <c:v>6185591.1148955785</c:v>
                </c:pt>
                <c:pt idx="3418">
                  <c:v>6213197.3272576677</c:v>
                </c:pt>
                <c:pt idx="3419">
                  <c:v>6215303.2256818162</c:v>
                </c:pt>
                <c:pt idx="3420">
                  <c:v>6219105.3251274507</c:v>
                </c:pt>
                <c:pt idx="3421">
                  <c:v>6221830.6440931791</c:v>
                </c:pt>
                <c:pt idx="3422">
                  <c:v>6233858.8680008184</c:v>
                </c:pt>
                <c:pt idx="3423">
                  <c:v>6234695.0931463921</c:v>
                </c:pt>
                <c:pt idx="3424">
                  <c:v>6250755.4522884823</c:v>
                </c:pt>
                <c:pt idx="3425">
                  <c:v>6255310.6904591797</c:v>
                </c:pt>
                <c:pt idx="3426">
                  <c:v>6308325.7644979181</c:v>
                </c:pt>
                <c:pt idx="3427">
                  <c:v>6309741.8793278541</c:v>
                </c:pt>
                <c:pt idx="3428">
                  <c:v>6325087.5635582423</c:v>
                </c:pt>
                <c:pt idx="3429">
                  <c:v>6359383.7416009698</c:v>
                </c:pt>
                <c:pt idx="3430">
                  <c:v>6363918.6947969124</c:v>
                </c:pt>
                <c:pt idx="3431">
                  <c:v>6365542.7171300631</c:v>
                </c:pt>
                <c:pt idx="3432">
                  <c:v>6374846.9625058649</c:v>
                </c:pt>
                <c:pt idx="3433">
                  <c:v>6376502.5880179331</c:v>
                </c:pt>
                <c:pt idx="3434">
                  <c:v>6381152.5022313418</c:v>
                </c:pt>
                <c:pt idx="3435">
                  <c:v>6403788.4201321462</c:v>
                </c:pt>
                <c:pt idx="3436">
                  <c:v>6408124.4954171823</c:v>
                </c:pt>
                <c:pt idx="3437">
                  <c:v>6435425.5337713771</c:v>
                </c:pt>
                <c:pt idx="3438">
                  <c:v>6469398.6749920826</c:v>
                </c:pt>
                <c:pt idx="3439">
                  <c:v>6470946.4698416078</c:v>
                </c:pt>
                <c:pt idx="3440">
                  <c:v>6526454.1683117868</c:v>
                </c:pt>
                <c:pt idx="3441">
                  <c:v>6541073.8158823876</c:v>
                </c:pt>
                <c:pt idx="3442">
                  <c:v>6577321.5142553682</c:v>
                </c:pt>
                <c:pt idx="3443">
                  <c:v>6596365.0959693016</c:v>
                </c:pt>
                <c:pt idx="3444">
                  <c:v>6609630.4919044822</c:v>
                </c:pt>
                <c:pt idx="3445">
                  <c:v>6620888.0103561915</c:v>
                </c:pt>
                <c:pt idx="3446">
                  <c:v>6631036.0714279981</c:v>
                </c:pt>
                <c:pt idx="3447">
                  <c:v>6631666.6265124111</c:v>
                </c:pt>
                <c:pt idx="3448">
                  <c:v>6650771.7106447686</c:v>
                </c:pt>
                <c:pt idx="3449">
                  <c:v>6736719.1609461131</c:v>
                </c:pt>
                <c:pt idx="3450">
                  <c:v>6740781.711020831</c:v>
                </c:pt>
                <c:pt idx="3451">
                  <c:v>6754430.2396037001</c:v>
                </c:pt>
                <c:pt idx="3452">
                  <c:v>6755485.5376313236</c:v>
                </c:pt>
                <c:pt idx="3453">
                  <c:v>6770584.7371649975</c:v>
                </c:pt>
                <c:pt idx="3454">
                  <c:v>6775404.0771229034</c:v>
                </c:pt>
                <c:pt idx="3455">
                  <c:v>6778128.0335755311</c:v>
                </c:pt>
                <c:pt idx="3456">
                  <c:v>6778822.9052904844</c:v>
                </c:pt>
                <c:pt idx="3457">
                  <c:v>6785811.8545468338</c:v>
                </c:pt>
                <c:pt idx="3458">
                  <c:v>6787009.5170092676</c:v>
                </c:pt>
                <c:pt idx="3459">
                  <c:v>6791294.2382694082</c:v>
                </c:pt>
                <c:pt idx="3460">
                  <c:v>6803380.2832702398</c:v>
                </c:pt>
                <c:pt idx="3461">
                  <c:v>6883243.9663765952</c:v>
                </c:pt>
                <c:pt idx="3462">
                  <c:v>6982801.8806789685</c:v>
                </c:pt>
                <c:pt idx="3463">
                  <c:v>6989904.5265706815</c:v>
                </c:pt>
                <c:pt idx="3464">
                  <c:v>7007007.346401196</c:v>
                </c:pt>
                <c:pt idx="3465">
                  <c:v>7014820.886238113</c:v>
                </c:pt>
                <c:pt idx="3466">
                  <c:v>7017616.6809652066</c:v>
                </c:pt>
                <c:pt idx="3467">
                  <c:v>7028128.7273062794</c:v>
                </c:pt>
                <c:pt idx="3468">
                  <c:v>7033191.6544054151</c:v>
                </c:pt>
                <c:pt idx="3469">
                  <c:v>7037348.2140720449</c:v>
                </c:pt>
                <c:pt idx="3470">
                  <c:v>7092610.1338556586</c:v>
                </c:pt>
                <c:pt idx="3471">
                  <c:v>7139627.1341148112</c:v>
                </c:pt>
                <c:pt idx="3472">
                  <c:v>7164167.4403032027</c:v>
                </c:pt>
                <c:pt idx="3473">
                  <c:v>7209485.4937489266</c:v>
                </c:pt>
                <c:pt idx="3474">
                  <c:v>7232608.0796389924</c:v>
                </c:pt>
                <c:pt idx="3475">
                  <c:v>7244980.1112948265</c:v>
                </c:pt>
                <c:pt idx="3476">
                  <c:v>7259452.7511998639</c:v>
                </c:pt>
                <c:pt idx="3477">
                  <c:v>7274043.3327541556</c:v>
                </c:pt>
                <c:pt idx="3478">
                  <c:v>7308024.2664044304</c:v>
                </c:pt>
                <c:pt idx="3479">
                  <c:v>7345175.8671701252</c:v>
                </c:pt>
                <c:pt idx="3480">
                  <c:v>7384104.9443272986</c:v>
                </c:pt>
                <c:pt idx="3481">
                  <c:v>7384745.5274917828</c:v>
                </c:pt>
                <c:pt idx="3482">
                  <c:v>7391103.1441627853</c:v>
                </c:pt>
                <c:pt idx="3483">
                  <c:v>7413172.6437418545</c:v>
                </c:pt>
                <c:pt idx="3484">
                  <c:v>7490894.2817941494</c:v>
                </c:pt>
                <c:pt idx="3485">
                  <c:v>7528765.2565441756</c:v>
                </c:pt>
                <c:pt idx="3486">
                  <c:v>7560978.6094096154</c:v>
                </c:pt>
                <c:pt idx="3487">
                  <c:v>7592288.6034390805</c:v>
                </c:pt>
                <c:pt idx="3488">
                  <c:v>7648111.1760446606</c:v>
                </c:pt>
                <c:pt idx="3489">
                  <c:v>7681270.3094502296</c:v>
                </c:pt>
                <c:pt idx="3490">
                  <c:v>7741383.2082358059</c:v>
                </c:pt>
                <c:pt idx="3491">
                  <c:v>7778425.8217702033</c:v>
                </c:pt>
                <c:pt idx="3492">
                  <c:v>7858426.8775020232</c:v>
                </c:pt>
                <c:pt idx="3493">
                  <c:v>8070380.3763043666</c:v>
                </c:pt>
                <c:pt idx="3494">
                  <c:v>8070461.4271310056</c:v>
                </c:pt>
                <c:pt idx="3495">
                  <c:v>8119713.2813853063</c:v>
                </c:pt>
                <c:pt idx="3496">
                  <c:v>8120980.4236518405</c:v>
                </c:pt>
                <c:pt idx="3497">
                  <c:v>8162370.821755399</c:v>
                </c:pt>
                <c:pt idx="3498">
                  <c:v>8471206.6949732061</c:v>
                </c:pt>
                <c:pt idx="3499">
                  <c:v>9557677.7680482827</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0-7288-4B7F-912D-836607A9E411}"/>
            </c:ext>
          </c:extLst>
        </c:ser>
        <c:ser>
          <c:idx val="1"/>
          <c:order val="1"/>
          <c:tx>
            <c:strRef>
              <c:f>Data!$B$1</c:f>
              <c:strCache>
                <c:ptCount val="1"/>
                <c:pt idx="0">
                  <c:v>VAN@13% Intermedia Optimizada</c:v>
                </c:pt>
              </c:strCache>
            </c:strRef>
          </c:tx>
          <c:spPr>
            <a:ln w="19050" cap="rnd">
              <a:solidFill>
                <a:srgbClr val="0070C0"/>
              </a:solidFill>
              <a:round/>
            </a:ln>
            <a:effectLst/>
          </c:spPr>
          <c:marker>
            <c:symbol val="none"/>
          </c:marker>
          <c:xVal>
            <c:numRef>
              <c:f>Data!$B$2:$B$3501</c:f>
              <c:numCache>
                <c:formatCode>#,##0;\ \-#,##0\ </c:formatCode>
                <c:ptCount val="3500"/>
                <c:pt idx="0">
                  <c:v>-1416244.4486251175</c:v>
                </c:pt>
                <c:pt idx="1">
                  <c:v>-1027235.502690896</c:v>
                </c:pt>
                <c:pt idx="2">
                  <c:v>-924485.45175361843</c:v>
                </c:pt>
                <c:pt idx="3">
                  <c:v>-894794.04424985219</c:v>
                </c:pt>
                <c:pt idx="4">
                  <c:v>-828647.43632234458</c:v>
                </c:pt>
                <c:pt idx="5">
                  <c:v>-799660.11739390087</c:v>
                </c:pt>
                <c:pt idx="6">
                  <c:v>-639298.56618891028</c:v>
                </c:pt>
                <c:pt idx="7">
                  <c:v>-588396.12785648007</c:v>
                </c:pt>
                <c:pt idx="8">
                  <c:v>-574862.42560699105</c:v>
                </c:pt>
                <c:pt idx="9">
                  <c:v>-558362.80961394683</c:v>
                </c:pt>
                <c:pt idx="10">
                  <c:v>-555260.30575144757</c:v>
                </c:pt>
                <c:pt idx="11">
                  <c:v>-543996.33615741192</c:v>
                </c:pt>
                <c:pt idx="12">
                  <c:v>-512809.14273730211</c:v>
                </c:pt>
                <c:pt idx="13">
                  <c:v>-507537.16901555675</c:v>
                </c:pt>
                <c:pt idx="14">
                  <c:v>-505917.42489114992</c:v>
                </c:pt>
                <c:pt idx="15">
                  <c:v>-483375.88206601446</c:v>
                </c:pt>
                <c:pt idx="16">
                  <c:v>-480003.98273596045</c:v>
                </c:pt>
                <c:pt idx="17">
                  <c:v>-464543.05897599843</c:v>
                </c:pt>
                <c:pt idx="18">
                  <c:v>-455054.2886183607</c:v>
                </c:pt>
                <c:pt idx="19">
                  <c:v>-448577.71847355692</c:v>
                </c:pt>
                <c:pt idx="20">
                  <c:v>-444298.63961367682</c:v>
                </c:pt>
                <c:pt idx="21">
                  <c:v>-435859.32231838873</c:v>
                </c:pt>
                <c:pt idx="22">
                  <c:v>-422017.14412601205</c:v>
                </c:pt>
                <c:pt idx="23">
                  <c:v>-421363.39249066322</c:v>
                </c:pt>
                <c:pt idx="24">
                  <c:v>-417127.48458031059</c:v>
                </c:pt>
                <c:pt idx="25">
                  <c:v>-405686.71406754485</c:v>
                </c:pt>
                <c:pt idx="26">
                  <c:v>-399423.92894797906</c:v>
                </c:pt>
                <c:pt idx="27">
                  <c:v>-366844.28436747595</c:v>
                </c:pt>
                <c:pt idx="28">
                  <c:v>-333363.35099966387</c:v>
                </c:pt>
                <c:pt idx="29">
                  <c:v>-324673.82131586055</c:v>
                </c:pt>
                <c:pt idx="30">
                  <c:v>-322732.6891477413</c:v>
                </c:pt>
                <c:pt idx="31">
                  <c:v>-319265.19653584482</c:v>
                </c:pt>
                <c:pt idx="32">
                  <c:v>-304111.1491280162</c:v>
                </c:pt>
                <c:pt idx="33">
                  <c:v>-303410.22108716983</c:v>
                </c:pt>
                <c:pt idx="34">
                  <c:v>-301388.2704437917</c:v>
                </c:pt>
                <c:pt idx="35">
                  <c:v>-299750.69373011729</c:v>
                </c:pt>
                <c:pt idx="36">
                  <c:v>-296270.1275379156</c:v>
                </c:pt>
                <c:pt idx="37">
                  <c:v>-287441.99242551945</c:v>
                </c:pt>
                <c:pt idx="38">
                  <c:v>-287380.56628819549</c:v>
                </c:pt>
                <c:pt idx="39">
                  <c:v>-286472.16690402781</c:v>
                </c:pt>
                <c:pt idx="40">
                  <c:v>-258904.00675068659</c:v>
                </c:pt>
                <c:pt idx="41">
                  <c:v>-257726.08972003625</c:v>
                </c:pt>
                <c:pt idx="42">
                  <c:v>-253507.49634957226</c:v>
                </c:pt>
                <c:pt idx="43">
                  <c:v>-219914.68737161276</c:v>
                </c:pt>
                <c:pt idx="44">
                  <c:v>-216532.3251561737</c:v>
                </c:pt>
                <c:pt idx="45">
                  <c:v>-193506.15953542481</c:v>
                </c:pt>
                <c:pt idx="46">
                  <c:v>-185705.49882571932</c:v>
                </c:pt>
                <c:pt idx="47">
                  <c:v>-180843.96957730994</c:v>
                </c:pt>
                <c:pt idx="48">
                  <c:v>-180655.55243159714</c:v>
                </c:pt>
                <c:pt idx="49">
                  <c:v>-176347.40165778459</c:v>
                </c:pt>
                <c:pt idx="50">
                  <c:v>-162047.63984482887</c:v>
                </c:pt>
                <c:pt idx="51">
                  <c:v>-155786.15294601728</c:v>
                </c:pt>
                <c:pt idx="52">
                  <c:v>-153318.4956922631</c:v>
                </c:pt>
                <c:pt idx="53">
                  <c:v>-149395.2293530734</c:v>
                </c:pt>
                <c:pt idx="54">
                  <c:v>-129602.81974987643</c:v>
                </c:pt>
                <c:pt idx="55">
                  <c:v>-128856.05561084942</c:v>
                </c:pt>
                <c:pt idx="56">
                  <c:v>-125690.49905084597</c:v>
                </c:pt>
                <c:pt idx="57">
                  <c:v>-120817.90888269503</c:v>
                </c:pt>
                <c:pt idx="58">
                  <c:v>-109317.84023059679</c:v>
                </c:pt>
                <c:pt idx="59">
                  <c:v>-106647.95809395742</c:v>
                </c:pt>
                <c:pt idx="60">
                  <c:v>-100714.51470957381</c:v>
                </c:pt>
                <c:pt idx="61">
                  <c:v>-100030.92060964426</c:v>
                </c:pt>
                <c:pt idx="62">
                  <c:v>-97564.869409281833</c:v>
                </c:pt>
                <c:pt idx="63">
                  <c:v>-95525.588824879858</c:v>
                </c:pt>
                <c:pt idx="64">
                  <c:v>-93039.06790831899</c:v>
                </c:pt>
                <c:pt idx="65">
                  <c:v>-72456.550628180819</c:v>
                </c:pt>
                <c:pt idx="66">
                  <c:v>-61742.275050253433</c:v>
                </c:pt>
                <c:pt idx="67">
                  <c:v>-60938.221238400001</c:v>
                </c:pt>
                <c:pt idx="68">
                  <c:v>-55295.741705343302</c:v>
                </c:pt>
                <c:pt idx="69">
                  <c:v>-46560.616646399416</c:v>
                </c:pt>
                <c:pt idx="70">
                  <c:v>-43500.556841379635</c:v>
                </c:pt>
                <c:pt idx="71">
                  <c:v>-35647.308433882143</c:v>
                </c:pt>
                <c:pt idx="72">
                  <c:v>-23931.212252709644</c:v>
                </c:pt>
                <c:pt idx="73">
                  <c:v>-15887.127272698894</c:v>
                </c:pt>
                <c:pt idx="74">
                  <c:v>-14077.168430645164</c:v>
                </c:pt>
                <c:pt idx="75">
                  <c:v>-12961.006675588864</c:v>
                </c:pt>
                <c:pt idx="76">
                  <c:v>-12445.671610808347</c:v>
                </c:pt>
                <c:pt idx="77">
                  <c:v>-11793.934631616588</c:v>
                </c:pt>
                <c:pt idx="78">
                  <c:v>-11565.520102137263</c:v>
                </c:pt>
                <c:pt idx="79">
                  <c:v>-4693.1861168276801</c:v>
                </c:pt>
                <c:pt idx="80">
                  <c:v>655.54785110036391</c:v>
                </c:pt>
                <c:pt idx="81">
                  <c:v>3194.4273038070423</c:v>
                </c:pt>
                <c:pt idx="82">
                  <c:v>7736.8087169117462</c:v>
                </c:pt>
                <c:pt idx="83">
                  <c:v>16353.762546903514</c:v>
                </c:pt>
                <c:pt idx="84">
                  <c:v>20278.157164404693</c:v>
                </c:pt>
                <c:pt idx="85">
                  <c:v>25928.043381139469</c:v>
                </c:pt>
                <c:pt idx="86">
                  <c:v>26902.921252023669</c:v>
                </c:pt>
                <c:pt idx="87">
                  <c:v>34004.765436341258</c:v>
                </c:pt>
                <c:pt idx="88">
                  <c:v>34826.444953713595</c:v>
                </c:pt>
                <c:pt idx="89">
                  <c:v>34875.709997237027</c:v>
                </c:pt>
                <c:pt idx="90">
                  <c:v>38277.103353337101</c:v>
                </c:pt>
                <c:pt idx="91">
                  <c:v>46800.09529255105</c:v>
                </c:pt>
                <c:pt idx="92">
                  <c:v>67179.834245301783</c:v>
                </c:pt>
                <c:pt idx="93">
                  <c:v>74869.813298637106</c:v>
                </c:pt>
                <c:pt idx="94">
                  <c:v>78187.719209110815</c:v>
                </c:pt>
                <c:pt idx="95">
                  <c:v>79324.854193833919</c:v>
                </c:pt>
                <c:pt idx="96">
                  <c:v>81369.791489927229</c:v>
                </c:pt>
                <c:pt idx="97">
                  <c:v>83588.261726457058</c:v>
                </c:pt>
                <c:pt idx="98">
                  <c:v>91922.330103266475</c:v>
                </c:pt>
                <c:pt idx="99">
                  <c:v>95375.952160631248</c:v>
                </c:pt>
                <c:pt idx="100">
                  <c:v>106487.46532037744</c:v>
                </c:pt>
                <c:pt idx="101">
                  <c:v>110423.21587106946</c:v>
                </c:pt>
                <c:pt idx="102">
                  <c:v>111228.56239553183</c:v>
                </c:pt>
                <c:pt idx="103">
                  <c:v>114569.92005552215</c:v>
                </c:pt>
                <c:pt idx="104">
                  <c:v>115881.30637350032</c:v>
                </c:pt>
                <c:pt idx="105">
                  <c:v>121457.10489518759</c:v>
                </c:pt>
                <c:pt idx="106">
                  <c:v>122433.69422143616</c:v>
                </c:pt>
                <c:pt idx="107">
                  <c:v>123063.46015466339</c:v>
                </c:pt>
                <c:pt idx="108">
                  <c:v>123899.12070117015</c:v>
                </c:pt>
                <c:pt idx="109">
                  <c:v>124186.50041666193</c:v>
                </c:pt>
                <c:pt idx="110">
                  <c:v>142361.73476757752</c:v>
                </c:pt>
                <c:pt idx="111">
                  <c:v>149537.42536386804</c:v>
                </c:pt>
                <c:pt idx="112">
                  <c:v>156780.18177530402</c:v>
                </c:pt>
                <c:pt idx="113">
                  <c:v>158992.24888170449</c:v>
                </c:pt>
                <c:pt idx="114">
                  <c:v>163706.02890287098</c:v>
                </c:pt>
                <c:pt idx="115">
                  <c:v>164175.91658157465</c:v>
                </c:pt>
                <c:pt idx="116">
                  <c:v>164849.49922825512</c:v>
                </c:pt>
                <c:pt idx="117">
                  <c:v>165711.38658732045</c:v>
                </c:pt>
                <c:pt idx="118">
                  <c:v>178204.80001743732</c:v>
                </c:pt>
                <c:pt idx="119">
                  <c:v>179736.05293056965</c:v>
                </c:pt>
                <c:pt idx="120">
                  <c:v>189152.05375113315</c:v>
                </c:pt>
                <c:pt idx="121">
                  <c:v>191558.63419765589</c:v>
                </c:pt>
                <c:pt idx="122">
                  <c:v>193870.33391400814</c:v>
                </c:pt>
                <c:pt idx="123">
                  <c:v>200528.93712841769</c:v>
                </c:pt>
                <c:pt idx="124">
                  <c:v>209617.37729319854</c:v>
                </c:pt>
                <c:pt idx="125">
                  <c:v>210202.01357413022</c:v>
                </c:pt>
                <c:pt idx="126">
                  <c:v>215165.63698702145</c:v>
                </c:pt>
                <c:pt idx="127">
                  <c:v>222564.72052264184</c:v>
                </c:pt>
                <c:pt idx="128">
                  <c:v>227269.15553376422</c:v>
                </c:pt>
                <c:pt idx="129">
                  <c:v>228357.2862569672</c:v>
                </c:pt>
                <c:pt idx="130">
                  <c:v>235444.69921795302</c:v>
                </c:pt>
                <c:pt idx="131">
                  <c:v>236137.66213839711</c:v>
                </c:pt>
                <c:pt idx="132">
                  <c:v>247097.78006131016</c:v>
                </c:pt>
                <c:pt idx="133">
                  <c:v>248213.21691146545</c:v>
                </c:pt>
                <c:pt idx="134">
                  <c:v>250114.53792535022</c:v>
                </c:pt>
                <c:pt idx="135">
                  <c:v>251651.2733621746</c:v>
                </c:pt>
                <c:pt idx="136">
                  <c:v>252767.60307384183</c:v>
                </c:pt>
                <c:pt idx="137">
                  <c:v>253729.36644543216</c:v>
                </c:pt>
                <c:pt idx="138">
                  <c:v>259718.32782264918</c:v>
                </c:pt>
                <c:pt idx="139">
                  <c:v>261977.6191915978</c:v>
                </c:pt>
                <c:pt idx="140">
                  <c:v>262209.97512726951</c:v>
                </c:pt>
                <c:pt idx="141">
                  <c:v>262480.63519473013</c:v>
                </c:pt>
                <c:pt idx="142">
                  <c:v>264225.28676271142</c:v>
                </c:pt>
                <c:pt idx="143">
                  <c:v>265256.44641571993</c:v>
                </c:pt>
                <c:pt idx="144">
                  <c:v>270302.89954716241</c:v>
                </c:pt>
                <c:pt idx="145">
                  <c:v>277558.67375310999</c:v>
                </c:pt>
                <c:pt idx="146">
                  <c:v>280133.3949917485</c:v>
                </c:pt>
                <c:pt idx="147">
                  <c:v>282835.96150395414</c:v>
                </c:pt>
                <c:pt idx="148">
                  <c:v>284841.90467397444</c:v>
                </c:pt>
                <c:pt idx="149">
                  <c:v>285752.75300433661</c:v>
                </c:pt>
                <c:pt idx="150">
                  <c:v>285756.1208855157</c:v>
                </c:pt>
                <c:pt idx="151">
                  <c:v>285812.23718760896</c:v>
                </c:pt>
                <c:pt idx="152">
                  <c:v>292874.86098304135</c:v>
                </c:pt>
                <c:pt idx="153">
                  <c:v>294731.75224252394</c:v>
                </c:pt>
                <c:pt idx="154">
                  <c:v>294768.86016390944</c:v>
                </c:pt>
                <c:pt idx="155">
                  <c:v>296932.76713460695</c:v>
                </c:pt>
                <c:pt idx="156">
                  <c:v>297904.60053775017</c:v>
                </c:pt>
                <c:pt idx="157">
                  <c:v>297942.27009047527</c:v>
                </c:pt>
                <c:pt idx="158">
                  <c:v>299060.96167401748</c:v>
                </c:pt>
                <c:pt idx="159">
                  <c:v>300205.68770615169</c:v>
                </c:pt>
                <c:pt idx="160">
                  <c:v>301978.4596305106</c:v>
                </c:pt>
                <c:pt idx="161">
                  <c:v>306432.01200298226</c:v>
                </c:pt>
                <c:pt idx="162">
                  <c:v>307286.59026545129</c:v>
                </c:pt>
                <c:pt idx="163">
                  <c:v>312064.88560705888</c:v>
                </c:pt>
                <c:pt idx="164">
                  <c:v>315418.11414081993</c:v>
                </c:pt>
                <c:pt idx="165">
                  <c:v>318395.87562801823</c:v>
                </c:pt>
                <c:pt idx="166">
                  <c:v>320235.89167889417</c:v>
                </c:pt>
                <c:pt idx="167">
                  <c:v>320859.48883297079</c:v>
                </c:pt>
                <c:pt idx="168">
                  <c:v>332895.99375896389</c:v>
                </c:pt>
                <c:pt idx="169">
                  <c:v>333254.7862042092</c:v>
                </c:pt>
                <c:pt idx="170">
                  <c:v>335907.2219015474</c:v>
                </c:pt>
                <c:pt idx="171">
                  <c:v>343418.20549253054</c:v>
                </c:pt>
                <c:pt idx="172">
                  <c:v>350551.37138599623</c:v>
                </c:pt>
                <c:pt idx="173">
                  <c:v>356681.25253092591</c:v>
                </c:pt>
                <c:pt idx="174">
                  <c:v>362785.09142854682</c:v>
                </c:pt>
                <c:pt idx="175">
                  <c:v>364363.67994712043</c:v>
                </c:pt>
                <c:pt idx="176">
                  <c:v>366093.82038565842</c:v>
                </c:pt>
                <c:pt idx="177">
                  <c:v>373677.16487392888</c:v>
                </c:pt>
                <c:pt idx="178">
                  <c:v>378994.11480776401</c:v>
                </c:pt>
                <c:pt idx="179">
                  <c:v>383361.28661403659</c:v>
                </c:pt>
                <c:pt idx="180">
                  <c:v>383800.32367844332</c:v>
                </c:pt>
                <c:pt idx="181">
                  <c:v>388567.69551890861</c:v>
                </c:pt>
                <c:pt idx="182">
                  <c:v>390616.78319819446</c:v>
                </c:pt>
                <c:pt idx="183">
                  <c:v>395207.65099898359</c:v>
                </c:pt>
                <c:pt idx="184">
                  <c:v>396065.35507471289</c:v>
                </c:pt>
                <c:pt idx="185">
                  <c:v>400450.99845483672</c:v>
                </c:pt>
                <c:pt idx="186">
                  <c:v>404605.00627531175</c:v>
                </c:pt>
                <c:pt idx="187">
                  <c:v>405198.6726796705</c:v>
                </c:pt>
                <c:pt idx="188">
                  <c:v>413249.91081125417</c:v>
                </c:pt>
                <c:pt idx="189">
                  <c:v>414130.56545778061</c:v>
                </c:pt>
                <c:pt idx="190">
                  <c:v>421658.66144148615</c:v>
                </c:pt>
                <c:pt idx="191">
                  <c:v>423198.24511012743</c:v>
                </c:pt>
                <c:pt idx="192">
                  <c:v>425851.29968272941</c:v>
                </c:pt>
                <c:pt idx="193">
                  <c:v>427077.16131960234</c:v>
                </c:pt>
                <c:pt idx="194">
                  <c:v>427276.43932389707</c:v>
                </c:pt>
                <c:pt idx="195">
                  <c:v>429039.88731302094</c:v>
                </c:pt>
                <c:pt idx="196">
                  <c:v>429353.58975700423</c:v>
                </c:pt>
                <c:pt idx="197">
                  <c:v>432220.69663897023</c:v>
                </c:pt>
                <c:pt idx="198">
                  <c:v>434475.34801346029</c:v>
                </c:pt>
                <c:pt idx="199">
                  <c:v>445241.61036417086</c:v>
                </c:pt>
                <c:pt idx="200">
                  <c:v>449646.87277727161</c:v>
                </c:pt>
                <c:pt idx="201">
                  <c:v>452716.77243625221</c:v>
                </c:pt>
                <c:pt idx="202">
                  <c:v>456276.92314968369</c:v>
                </c:pt>
                <c:pt idx="203">
                  <c:v>462980.14679388574</c:v>
                </c:pt>
                <c:pt idx="204">
                  <c:v>465507.70910097432</c:v>
                </c:pt>
                <c:pt idx="205">
                  <c:v>466494.27588032151</c:v>
                </c:pt>
                <c:pt idx="206">
                  <c:v>468140.47681662434</c:v>
                </c:pt>
                <c:pt idx="207">
                  <c:v>471763.77262388519</c:v>
                </c:pt>
                <c:pt idx="208">
                  <c:v>473397.42495236214</c:v>
                </c:pt>
                <c:pt idx="209">
                  <c:v>476445.49423250399</c:v>
                </c:pt>
                <c:pt idx="210">
                  <c:v>478185.61011532159</c:v>
                </c:pt>
                <c:pt idx="211">
                  <c:v>480715.56845616363</c:v>
                </c:pt>
                <c:pt idx="212">
                  <c:v>481701.55146721361</c:v>
                </c:pt>
                <c:pt idx="213">
                  <c:v>482913.86142948898</c:v>
                </c:pt>
                <c:pt idx="214">
                  <c:v>490064.90335925814</c:v>
                </c:pt>
                <c:pt idx="215">
                  <c:v>495237.86343029724</c:v>
                </c:pt>
                <c:pt idx="216">
                  <c:v>495626.05221965007</c:v>
                </c:pt>
                <c:pt idx="217">
                  <c:v>498631.66248848155</c:v>
                </c:pt>
                <c:pt idx="218">
                  <c:v>502732.61703728582</c:v>
                </c:pt>
                <c:pt idx="219">
                  <c:v>503983.04745720729</c:v>
                </c:pt>
                <c:pt idx="220">
                  <c:v>504689.32037729525</c:v>
                </c:pt>
                <c:pt idx="221">
                  <c:v>508183.54506167048</c:v>
                </c:pt>
                <c:pt idx="222">
                  <c:v>508618.06628857629</c:v>
                </c:pt>
                <c:pt idx="223">
                  <c:v>509819.81272864563</c:v>
                </c:pt>
                <c:pt idx="224">
                  <c:v>510177.2654613108</c:v>
                </c:pt>
                <c:pt idx="225">
                  <c:v>510772.32629194518</c:v>
                </c:pt>
                <c:pt idx="226">
                  <c:v>512638.21021451848</c:v>
                </c:pt>
                <c:pt idx="227">
                  <c:v>513681.86381002649</c:v>
                </c:pt>
                <c:pt idx="228">
                  <c:v>515390.54755549174</c:v>
                </c:pt>
                <c:pt idx="229">
                  <c:v>517524.51112514094</c:v>
                </c:pt>
                <c:pt idx="230">
                  <c:v>518647.23107746709</c:v>
                </c:pt>
                <c:pt idx="231">
                  <c:v>521379.58540524816</c:v>
                </c:pt>
                <c:pt idx="232">
                  <c:v>523399.2495270439</c:v>
                </c:pt>
                <c:pt idx="233">
                  <c:v>527075.41154933732</c:v>
                </c:pt>
                <c:pt idx="234">
                  <c:v>527408.56402664224</c:v>
                </c:pt>
                <c:pt idx="235">
                  <c:v>528337.93676191417</c:v>
                </c:pt>
                <c:pt idx="236">
                  <c:v>535970.4999140749</c:v>
                </c:pt>
                <c:pt idx="237">
                  <c:v>536960.31724281318</c:v>
                </c:pt>
                <c:pt idx="238">
                  <c:v>539359.03317831911</c:v>
                </c:pt>
                <c:pt idx="239">
                  <c:v>540642.36925511144</c:v>
                </c:pt>
                <c:pt idx="240">
                  <c:v>546743.03512849379</c:v>
                </c:pt>
                <c:pt idx="241">
                  <c:v>551623.19242285122</c:v>
                </c:pt>
                <c:pt idx="242">
                  <c:v>551854.4574542637</c:v>
                </c:pt>
                <c:pt idx="243">
                  <c:v>559300.83079457656</c:v>
                </c:pt>
                <c:pt idx="244">
                  <c:v>560043.34982227057</c:v>
                </c:pt>
                <c:pt idx="245">
                  <c:v>562228.69340173004</c:v>
                </c:pt>
                <c:pt idx="246">
                  <c:v>563722.71140122914</c:v>
                </c:pt>
                <c:pt idx="247">
                  <c:v>565690.80209101737</c:v>
                </c:pt>
                <c:pt idx="248">
                  <c:v>568364.33364203107</c:v>
                </c:pt>
                <c:pt idx="249">
                  <c:v>568385.04613705189</c:v>
                </c:pt>
                <c:pt idx="250">
                  <c:v>570993.16499445215</c:v>
                </c:pt>
                <c:pt idx="251">
                  <c:v>579091.76413931756</c:v>
                </c:pt>
                <c:pt idx="252">
                  <c:v>579245.49318756792</c:v>
                </c:pt>
                <c:pt idx="253">
                  <c:v>579372.72519921907</c:v>
                </c:pt>
                <c:pt idx="254">
                  <c:v>579420.80529190565</c:v>
                </c:pt>
                <c:pt idx="255">
                  <c:v>579550.68619909114</c:v>
                </c:pt>
                <c:pt idx="256">
                  <c:v>580464.6510486108</c:v>
                </c:pt>
                <c:pt idx="257">
                  <c:v>587764.85868874134</c:v>
                </c:pt>
                <c:pt idx="258">
                  <c:v>588403.28659948951</c:v>
                </c:pt>
                <c:pt idx="259">
                  <c:v>590175.6011003966</c:v>
                </c:pt>
                <c:pt idx="260">
                  <c:v>592479.91328474868</c:v>
                </c:pt>
                <c:pt idx="261">
                  <c:v>596885.32317842904</c:v>
                </c:pt>
                <c:pt idx="262">
                  <c:v>599863.27560003649</c:v>
                </c:pt>
                <c:pt idx="263">
                  <c:v>600668.39116591983</c:v>
                </c:pt>
                <c:pt idx="264">
                  <c:v>609239.52295580832</c:v>
                </c:pt>
                <c:pt idx="265">
                  <c:v>610731.99003492971</c:v>
                </c:pt>
                <c:pt idx="266">
                  <c:v>611887.32164766651</c:v>
                </c:pt>
                <c:pt idx="267">
                  <c:v>615473.92492585839</c:v>
                </c:pt>
                <c:pt idx="268">
                  <c:v>626284.3835169567</c:v>
                </c:pt>
                <c:pt idx="269">
                  <c:v>627001.75834052369</c:v>
                </c:pt>
                <c:pt idx="270">
                  <c:v>627609.90154291154</c:v>
                </c:pt>
                <c:pt idx="271">
                  <c:v>628516.72129381413</c:v>
                </c:pt>
                <c:pt idx="272">
                  <c:v>631531.57572358428</c:v>
                </c:pt>
                <c:pt idx="273">
                  <c:v>634908.5631495323</c:v>
                </c:pt>
                <c:pt idx="274">
                  <c:v>635175.45873986103</c:v>
                </c:pt>
                <c:pt idx="275">
                  <c:v>635487.38371690526</c:v>
                </c:pt>
                <c:pt idx="276">
                  <c:v>636450.58347389195</c:v>
                </c:pt>
                <c:pt idx="277">
                  <c:v>639092.64120899781</c:v>
                </c:pt>
                <c:pt idx="278">
                  <c:v>640405.47755439999</c:v>
                </c:pt>
                <c:pt idx="279">
                  <c:v>644394.80105321412</c:v>
                </c:pt>
                <c:pt idx="280">
                  <c:v>648026.59526995418</c:v>
                </c:pt>
                <c:pt idx="281">
                  <c:v>649144.12994097779</c:v>
                </c:pt>
                <c:pt idx="282">
                  <c:v>651133.70134166698</c:v>
                </c:pt>
                <c:pt idx="283">
                  <c:v>652728.07417996984</c:v>
                </c:pt>
                <c:pt idx="284">
                  <c:v>660901.28215361468</c:v>
                </c:pt>
                <c:pt idx="285">
                  <c:v>660925.21439149429</c:v>
                </c:pt>
                <c:pt idx="286">
                  <c:v>661268.52744751656</c:v>
                </c:pt>
                <c:pt idx="287">
                  <c:v>662263.14169058041</c:v>
                </c:pt>
                <c:pt idx="288">
                  <c:v>665095.30690123269</c:v>
                </c:pt>
                <c:pt idx="289">
                  <c:v>666143.66804526292</c:v>
                </c:pt>
                <c:pt idx="290">
                  <c:v>668364.05440726934</c:v>
                </c:pt>
                <c:pt idx="291">
                  <c:v>669539.47464273695</c:v>
                </c:pt>
                <c:pt idx="292">
                  <c:v>671078.79348082852</c:v>
                </c:pt>
                <c:pt idx="293">
                  <c:v>673218.62013643223</c:v>
                </c:pt>
                <c:pt idx="294">
                  <c:v>676123.35344416823</c:v>
                </c:pt>
                <c:pt idx="295">
                  <c:v>676209.18644739082</c:v>
                </c:pt>
                <c:pt idx="296">
                  <c:v>685428.15354662878</c:v>
                </c:pt>
                <c:pt idx="297">
                  <c:v>685738.21942309919</c:v>
                </c:pt>
                <c:pt idx="298">
                  <c:v>687033.3813112831</c:v>
                </c:pt>
                <c:pt idx="299">
                  <c:v>687057.19661464205</c:v>
                </c:pt>
                <c:pt idx="300">
                  <c:v>688291.01560965437</c:v>
                </c:pt>
                <c:pt idx="301">
                  <c:v>690732.29010781413</c:v>
                </c:pt>
                <c:pt idx="302">
                  <c:v>690893.05522107345</c:v>
                </c:pt>
                <c:pt idx="303">
                  <c:v>691820.15831005969</c:v>
                </c:pt>
                <c:pt idx="304">
                  <c:v>692236.55234366166</c:v>
                </c:pt>
                <c:pt idx="305">
                  <c:v>697410.85003801296</c:v>
                </c:pt>
                <c:pt idx="306">
                  <c:v>699367.97782993841</c:v>
                </c:pt>
                <c:pt idx="307">
                  <c:v>700457.39856234065</c:v>
                </c:pt>
                <c:pt idx="308">
                  <c:v>704657.02488015231</c:v>
                </c:pt>
                <c:pt idx="309">
                  <c:v>705659.13013742946</c:v>
                </c:pt>
                <c:pt idx="310">
                  <c:v>706454.73204400612</c:v>
                </c:pt>
                <c:pt idx="311">
                  <c:v>707659.25096484239</c:v>
                </c:pt>
                <c:pt idx="312">
                  <c:v>712840.62785211438</c:v>
                </c:pt>
                <c:pt idx="313">
                  <c:v>714684.70109142968</c:v>
                </c:pt>
                <c:pt idx="314">
                  <c:v>714865.61383396282</c:v>
                </c:pt>
                <c:pt idx="315">
                  <c:v>715618.88373314694</c:v>
                </c:pt>
                <c:pt idx="316">
                  <c:v>716536.06621287391</c:v>
                </c:pt>
                <c:pt idx="317">
                  <c:v>722452.22031688655</c:v>
                </c:pt>
                <c:pt idx="318">
                  <c:v>723098.68739105389</c:v>
                </c:pt>
                <c:pt idx="319">
                  <c:v>723565.36490480544</c:v>
                </c:pt>
                <c:pt idx="320">
                  <c:v>724185.11718473712</c:v>
                </c:pt>
                <c:pt idx="321">
                  <c:v>725760.43353572174</c:v>
                </c:pt>
                <c:pt idx="322">
                  <c:v>727428.28945555026</c:v>
                </c:pt>
                <c:pt idx="323">
                  <c:v>731643.37058858399</c:v>
                </c:pt>
                <c:pt idx="324">
                  <c:v>731783.82308514044</c:v>
                </c:pt>
                <c:pt idx="325">
                  <c:v>732809.2674843166</c:v>
                </c:pt>
                <c:pt idx="326">
                  <c:v>744872.27041731612</c:v>
                </c:pt>
                <c:pt idx="327">
                  <c:v>746235.69889541867</c:v>
                </c:pt>
                <c:pt idx="328">
                  <c:v>746605.9540532328</c:v>
                </c:pt>
                <c:pt idx="329">
                  <c:v>747403.96688891272</c:v>
                </c:pt>
                <c:pt idx="330">
                  <c:v>747762.67673392582</c:v>
                </c:pt>
                <c:pt idx="331">
                  <c:v>748559.64819896803</c:v>
                </c:pt>
                <c:pt idx="332">
                  <c:v>756614.07471064979</c:v>
                </c:pt>
                <c:pt idx="333">
                  <c:v>759023.39977646363</c:v>
                </c:pt>
                <c:pt idx="334">
                  <c:v>760202.58431758289</c:v>
                </c:pt>
                <c:pt idx="335">
                  <c:v>761945.26635661814</c:v>
                </c:pt>
                <c:pt idx="336">
                  <c:v>764322.55128558609</c:v>
                </c:pt>
                <c:pt idx="337">
                  <c:v>764965.46902161068</c:v>
                </c:pt>
                <c:pt idx="338">
                  <c:v>766113.93050572963</c:v>
                </c:pt>
                <c:pt idx="339">
                  <c:v>768001.89021651726</c:v>
                </c:pt>
                <c:pt idx="340">
                  <c:v>768821.13797829277</c:v>
                </c:pt>
                <c:pt idx="341">
                  <c:v>769459.2627145201</c:v>
                </c:pt>
                <c:pt idx="342">
                  <c:v>770466.11880341358</c:v>
                </c:pt>
                <c:pt idx="343">
                  <c:v>771633.32893204619</c:v>
                </c:pt>
                <c:pt idx="344">
                  <c:v>773398.35545093287</c:v>
                </c:pt>
                <c:pt idx="345">
                  <c:v>773755.8805708529</c:v>
                </c:pt>
                <c:pt idx="346">
                  <c:v>774021.35322334897</c:v>
                </c:pt>
                <c:pt idx="347">
                  <c:v>776455.8277891092</c:v>
                </c:pt>
                <c:pt idx="348">
                  <c:v>779861.90683627722</c:v>
                </c:pt>
                <c:pt idx="349">
                  <c:v>786037.66166067566</c:v>
                </c:pt>
                <c:pt idx="350">
                  <c:v>787019.21524774202</c:v>
                </c:pt>
                <c:pt idx="351">
                  <c:v>792981.35227578017</c:v>
                </c:pt>
                <c:pt idx="352">
                  <c:v>793010.52550340502</c:v>
                </c:pt>
                <c:pt idx="353">
                  <c:v>793413.06827088923</c:v>
                </c:pt>
                <c:pt idx="354">
                  <c:v>798371.65756222862</c:v>
                </c:pt>
                <c:pt idx="355">
                  <c:v>798443.63284585648</c:v>
                </c:pt>
                <c:pt idx="356">
                  <c:v>801039.93833809823</c:v>
                </c:pt>
                <c:pt idx="357">
                  <c:v>802504.20912042039</c:v>
                </c:pt>
                <c:pt idx="358">
                  <c:v>802644.23220149335</c:v>
                </c:pt>
                <c:pt idx="359">
                  <c:v>810620.91263529065</c:v>
                </c:pt>
                <c:pt idx="360">
                  <c:v>816639.03251466469</c:v>
                </c:pt>
                <c:pt idx="361">
                  <c:v>822164.63236595818</c:v>
                </c:pt>
                <c:pt idx="362">
                  <c:v>825835.5597234501</c:v>
                </c:pt>
                <c:pt idx="363">
                  <c:v>826942.4717283902</c:v>
                </c:pt>
                <c:pt idx="364">
                  <c:v>827797.9153787191</c:v>
                </c:pt>
                <c:pt idx="365">
                  <c:v>827993.93792263977</c:v>
                </c:pt>
                <c:pt idx="366">
                  <c:v>828879.35313795996</c:v>
                </c:pt>
                <c:pt idx="367">
                  <c:v>830639.33776807028</c:v>
                </c:pt>
                <c:pt idx="368">
                  <c:v>831904.47053010447</c:v>
                </c:pt>
                <c:pt idx="369">
                  <c:v>833295.36542990257</c:v>
                </c:pt>
                <c:pt idx="370">
                  <c:v>836291.15850307955</c:v>
                </c:pt>
                <c:pt idx="371">
                  <c:v>838045.0662379904</c:v>
                </c:pt>
                <c:pt idx="372">
                  <c:v>847441.38361801335</c:v>
                </c:pt>
                <c:pt idx="373">
                  <c:v>849983.05825035146</c:v>
                </c:pt>
                <c:pt idx="374">
                  <c:v>850430.22456412588</c:v>
                </c:pt>
                <c:pt idx="375">
                  <c:v>851058.59608729172</c:v>
                </c:pt>
                <c:pt idx="376">
                  <c:v>853559.29133727239</c:v>
                </c:pt>
                <c:pt idx="377">
                  <c:v>855630.61307697778</c:v>
                </c:pt>
                <c:pt idx="378">
                  <c:v>857223.72494071536</c:v>
                </c:pt>
                <c:pt idx="379">
                  <c:v>861078.6644062798</c:v>
                </c:pt>
                <c:pt idx="380">
                  <c:v>863870.41948817042</c:v>
                </c:pt>
                <c:pt idx="381">
                  <c:v>866628.18002981157</c:v>
                </c:pt>
                <c:pt idx="382">
                  <c:v>869234.69239451562</c:v>
                </c:pt>
                <c:pt idx="383">
                  <c:v>872509.57439257833</c:v>
                </c:pt>
                <c:pt idx="384">
                  <c:v>874955.23352651834</c:v>
                </c:pt>
                <c:pt idx="385">
                  <c:v>875135.57387371862</c:v>
                </c:pt>
                <c:pt idx="386">
                  <c:v>875588.88391884603</c:v>
                </c:pt>
                <c:pt idx="387">
                  <c:v>878363.13037334848</c:v>
                </c:pt>
                <c:pt idx="388">
                  <c:v>878607.083707485</c:v>
                </c:pt>
                <c:pt idx="389">
                  <c:v>879348.70630900213</c:v>
                </c:pt>
                <c:pt idx="390">
                  <c:v>879494.05342983163</c:v>
                </c:pt>
                <c:pt idx="391">
                  <c:v>880075.16754305887</c:v>
                </c:pt>
                <c:pt idx="392">
                  <c:v>880795.70315805846</c:v>
                </c:pt>
                <c:pt idx="393">
                  <c:v>881607.93697501486</c:v>
                </c:pt>
                <c:pt idx="394">
                  <c:v>883162.06211231102</c:v>
                </c:pt>
                <c:pt idx="395">
                  <c:v>883526.47375588224</c:v>
                </c:pt>
                <c:pt idx="396">
                  <c:v>883994.24482603197</c:v>
                </c:pt>
                <c:pt idx="397">
                  <c:v>884548.13326374011</c:v>
                </c:pt>
                <c:pt idx="398">
                  <c:v>885930.32968015294</c:v>
                </c:pt>
                <c:pt idx="399">
                  <c:v>886233.33675142447</c:v>
                </c:pt>
                <c:pt idx="400">
                  <c:v>887723.82075375738</c:v>
                </c:pt>
                <c:pt idx="401">
                  <c:v>887911.54827279889</c:v>
                </c:pt>
                <c:pt idx="402">
                  <c:v>900441.00219368993</c:v>
                </c:pt>
                <c:pt idx="403">
                  <c:v>902140.80064104684</c:v>
                </c:pt>
                <c:pt idx="404">
                  <c:v>904659.88140978629</c:v>
                </c:pt>
                <c:pt idx="405">
                  <c:v>905131.24093459011</c:v>
                </c:pt>
                <c:pt idx="406">
                  <c:v>905205.79130412731</c:v>
                </c:pt>
                <c:pt idx="407">
                  <c:v>906597.45582198456</c:v>
                </c:pt>
                <c:pt idx="408">
                  <c:v>909771.58079575573</c:v>
                </c:pt>
                <c:pt idx="409">
                  <c:v>910999.45957340824</c:v>
                </c:pt>
                <c:pt idx="410">
                  <c:v>912649.27122626023</c:v>
                </c:pt>
                <c:pt idx="411">
                  <c:v>914656.39456721861</c:v>
                </c:pt>
                <c:pt idx="412">
                  <c:v>914765.59503625345</c:v>
                </c:pt>
                <c:pt idx="413">
                  <c:v>915070.2219949282</c:v>
                </c:pt>
                <c:pt idx="414">
                  <c:v>915603.91466532438</c:v>
                </c:pt>
                <c:pt idx="415">
                  <c:v>916113.7408909204</c:v>
                </c:pt>
                <c:pt idx="416">
                  <c:v>916678.50241457357</c:v>
                </c:pt>
                <c:pt idx="417">
                  <c:v>917885.59724187944</c:v>
                </c:pt>
                <c:pt idx="418">
                  <c:v>918238.08733905805</c:v>
                </c:pt>
                <c:pt idx="419">
                  <c:v>919179.6350604326</c:v>
                </c:pt>
                <c:pt idx="420">
                  <c:v>919747.72135205334</c:v>
                </c:pt>
                <c:pt idx="421">
                  <c:v>920073.68531742448</c:v>
                </c:pt>
                <c:pt idx="422">
                  <c:v>923031.17348889448</c:v>
                </c:pt>
                <c:pt idx="423">
                  <c:v>925042.345141561</c:v>
                </c:pt>
                <c:pt idx="424">
                  <c:v>925301.10800499469</c:v>
                </c:pt>
                <c:pt idx="425">
                  <c:v>932607.18912128289</c:v>
                </c:pt>
                <c:pt idx="426">
                  <c:v>932672.84202817816</c:v>
                </c:pt>
                <c:pt idx="427">
                  <c:v>934646.43481858145</c:v>
                </c:pt>
                <c:pt idx="428">
                  <c:v>935418.4446634308</c:v>
                </c:pt>
                <c:pt idx="429">
                  <c:v>942222.26858487597</c:v>
                </c:pt>
                <c:pt idx="430">
                  <c:v>942899.62833869806</c:v>
                </c:pt>
                <c:pt idx="431">
                  <c:v>944468.25325702049</c:v>
                </c:pt>
                <c:pt idx="432">
                  <c:v>946855.05174240004</c:v>
                </c:pt>
                <c:pt idx="433">
                  <c:v>946914.56721047545</c:v>
                </c:pt>
                <c:pt idx="434">
                  <c:v>952234.81213731354</c:v>
                </c:pt>
                <c:pt idx="435">
                  <c:v>952642.14186151035</c:v>
                </c:pt>
                <c:pt idx="436">
                  <c:v>954077.71241339738</c:v>
                </c:pt>
                <c:pt idx="437">
                  <c:v>954718.22619515168</c:v>
                </c:pt>
                <c:pt idx="438">
                  <c:v>956707.65879368025</c:v>
                </c:pt>
                <c:pt idx="439">
                  <c:v>956751.5624262949</c:v>
                </c:pt>
                <c:pt idx="440">
                  <c:v>957734.8616416048</c:v>
                </c:pt>
                <c:pt idx="441">
                  <c:v>958609.42204908619</c:v>
                </c:pt>
                <c:pt idx="442">
                  <c:v>959193.71343526943</c:v>
                </c:pt>
                <c:pt idx="443">
                  <c:v>960401.92319396976</c:v>
                </c:pt>
                <c:pt idx="444">
                  <c:v>966266.9515774973</c:v>
                </c:pt>
                <c:pt idx="445">
                  <c:v>968406.09276978741</c:v>
                </c:pt>
                <c:pt idx="446">
                  <c:v>968448.13221315341</c:v>
                </c:pt>
                <c:pt idx="447">
                  <c:v>969580.79296886257</c:v>
                </c:pt>
                <c:pt idx="448">
                  <c:v>970715.33997834497</c:v>
                </c:pt>
                <c:pt idx="449">
                  <c:v>976418.12174113397</c:v>
                </c:pt>
                <c:pt idx="450">
                  <c:v>976735.11148459651</c:v>
                </c:pt>
                <c:pt idx="451">
                  <c:v>977560.26533392572</c:v>
                </c:pt>
                <c:pt idx="452">
                  <c:v>979032.97779792489</c:v>
                </c:pt>
                <c:pt idx="453">
                  <c:v>984233.32570562698</c:v>
                </c:pt>
                <c:pt idx="454">
                  <c:v>988263.59593585751</c:v>
                </c:pt>
                <c:pt idx="455">
                  <c:v>988842.81207361328</c:v>
                </c:pt>
                <c:pt idx="456">
                  <c:v>992579.75066417165</c:v>
                </c:pt>
                <c:pt idx="457">
                  <c:v>993693.89040445292</c:v>
                </c:pt>
                <c:pt idx="458">
                  <c:v>1000184.800511717</c:v>
                </c:pt>
                <c:pt idx="459">
                  <c:v>1002312.0949360509</c:v>
                </c:pt>
                <c:pt idx="460">
                  <c:v>1002467.1156864034</c:v>
                </c:pt>
                <c:pt idx="461">
                  <c:v>1011446.8508159799</c:v>
                </c:pt>
                <c:pt idx="462">
                  <c:v>1014082.5631374859</c:v>
                </c:pt>
                <c:pt idx="463">
                  <c:v>1015112.2923637596</c:v>
                </c:pt>
                <c:pt idx="464">
                  <c:v>1015831.7990306552</c:v>
                </c:pt>
                <c:pt idx="465">
                  <c:v>1026904.5670573037</c:v>
                </c:pt>
                <c:pt idx="466">
                  <c:v>1030733.8887474034</c:v>
                </c:pt>
                <c:pt idx="467">
                  <c:v>1031639.9139731081</c:v>
                </c:pt>
                <c:pt idx="468">
                  <c:v>1034086.2383481076</c:v>
                </c:pt>
                <c:pt idx="469">
                  <c:v>1035783.7737090379</c:v>
                </c:pt>
                <c:pt idx="470">
                  <c:v>1039006.5527357686</c:v>
                </c:pt>
                <c:pt idx="471">
                  <c:v>1040439.9310174341</c:v>
                </c:pt>
                <c:pt idx="472">
                  <c:v>1040452.7301873923</c:v>
                </c:pt>
                <c:pt idx="473">
                  <c:v>1041143.4219272373</c:v>
                </c:pt>
                <c:pt idx="474">
                  <c:v>1042767.2544440202</c:v>
                </c:pt>
                <c:pt idx="475">
                  <c:v>1043875.4364932358</c:v>
                </c:pt>
                <c:pt idx="476">
                  <c:v>1046385.2209992167</c:v>
                </c:pt>
                <c:pt idx="477">
                  <c:v>1048562.1892569859</c:v>
                </c:pt>
                <c:pt idx="478">
                  <c:v>1048621.4208007555</c:v>
                </c:pt>
                <c:pt idx="479">
                  <c:v>1053230.6633238697</c:v>
                </c:pt>
                <c:pt idx="480">
                  <c:v>1055519.3169393598</c:v>
                </c:pt>
                <c:pt idx="481">
                  <c:v>1059331.4754550725</c:v>
                </c:pt>
                <c:pt idx="482">
                  <c:v>1064129.8051030843</c:v>
                </c:pt>
                <c:pt idx="483">
                  <c:v>1064486.0792890575</c:v>
                </c:pt>
                <c:pt idx="484">
                  <c:v>1066025.4403616812</c:v>
                </c:pt>
                <c:pt idx="485">
                  <c:v>1068066.1170554915</c:v>
                </c:pt>
                <c:pt idx="486">
                  <c:v>1068501.6745210432</c:v>
                </c:pt>
                <c:pt idx="487">
                  <c:v>1069648.8948567065</c:v>
                </c:pt>
                <c:pt idx="488">
                  <c:v>1070031.8497892004</c:v>
                </c:pt>
                <c:pt idx="489">
                  <c:v>1072311.8151848626</c:v>
                </c:pt>
                <c:pt idx="490">
                  <c:v>1072420.6579992552</c:v>
                </c:pt>
                <c:pt idx="491">
                  <c:v>1073013.9392466012</c:v>
                </c:pt>
                <c:pt idx="492">
                  <c:v>1075745.2796988478</c:v>
                </c:pt>
                <c:pt idx="493">
                  <c:v>1077445.4843373641</c:v>
                </c:pt>
                <c:pt idx="494">
                  <c:v>1078073.2247946584</c:v>
                </c:pt>
                <c:pt idx="495">
                  <c:v>1079339.7635908842</c:v>
                </c:pt>
                <c:pt idx="496">
                  <c:v>1081278.749206146</c:v>
                </c:pt>
                <c:pt idx="497">
                  <c:v>1081456.1178382023</c:v>
                </c:pt>
                <c:pt idx="498">
                  <c:v>1081717.4560973949</c:v>
                </c:pt>
                <c:pt idx="499">
                  <c:v>1084884.15878684</c:v>
                </c:pt>
                <c:pt idx="500">
                  <c:v>1085800.8560534962</c:v>
                </c:pt>
                <c:pt idx="501">
                  <c:v>1086474.2593723466</c:v>
                </c:pt>
                <c:pt idx="502">
                  <c:v>1088245.4035714746</c:v>
                </c:pt>
                <c:pt idx="503">
                  <c:v>1088397.9668279376</c:v>
                </c:pt>
                <c:pt idx="504">
                  <c:v>1089607.0070894707</c:v>
                </c:pt>
                <c:pt idx="505">
                  <c:v>1091543.0926005847</c:v>
                </c:pt>
                <c:pt idx="506">
                  <c:v>1091716.2346043363</c:v>
                </c:pt>
                <c:pt idx="507">
                  <c:v>1091937.7241971181</c:v>
                </c:pt>
                <c:pt idx="508">
                  <c:v>1092483.4047194892</c:v>
                </c:pt>
                <c:pt idx="509">
                  <c:v>1101653.7978894892</c:v>
                </c:pt>
                <c:pt idx="510">
                  <c:v>1105212.846793737</c:v>
                </c:pt>
                <c:pt idx="511">
                  <c:v>1109640.8135867175</c:v>
                </c:pt>
                <c:pt idx="512">
                  <c:v>1115479.6059093731</c:v>
                </c:pt>
                <c:pt idx="513">
                  <c:v>1116755.6054689339</c:v>
                </c:pt>
                <c:pt idx="514">
                  <c:v>1117683.4043218633</c:v>
                </c:pt>
                <c:pt idx="515">
                  <c:v>1122640.9925065849</c:v>
                </c:pt>
                <c:pt idx="516">
                  <c:v>1123809.4880463728</c:v>
                </c:pt>
                <c:pt idx="517">
                  <c:v>1128763.3053296779</c:v>
                </c:pt>
                <c:pt idx="518">
                  <c:v>1131074.7783853817</c:v>
                </c:pt>
                <c:pt idx="519">
                  <c:v>1136760.7280183532</c:v>
                </c:pt>
                <c:pt idx="520">
                  <c:v>1137746.2752913679</c:v>
                </c:pt>
                <c:pt idx="521">
                  <c:v>1138409.412848555</c:v>
                </c:pt>
                <c:pt idx="522">
                  <c:v>1140198.9931131678</c:v>
                </c:pt>
                <c:pt idx="523">
                  <c:v>1141861.5679100947</c:v>
                </c:pt>
                <c:pt idx="524">
                  <c:v>1142691.2382483</c:v>
                </c:pt>
                <c:pt idx="525">
                  <c:v>1143603.2484118144</c:v>
                </c:pt>
                <c:pt idx="526">
                  <c:v>1143922.7435498443</c:v>
                </c:pt>
                <c:pt idx="527">
                  <c:v>1145992.2577767421</c:v>
                </c:pt>
                <c:pt idx="528">
                  <c:v>1146874.4262734968</c:v>
                </c:pt>
                <c:pt idx="529">
                  <c:v>1148337.2766151961</c:v>
                </c:pt>
                <c:pt idx="530">
                  <c:v>1148791.1114092534</c:v>
                </c:pt>
                <c:pt idx="531">
                  <c:v>1149655.4747233763</c:v>
                </c:pt>
                <c:pt idx="532">
                  <c:v>1150274.2915981489</c:v>
                </c:pt>
                <c:pt idx="533">
                  <c:v>1150616.473258466</c:v>
                </c:pt>
                <c:pt idx="534">
                  <c:v>1152545.2971924408</c:v>
                </c:pt>
                <c:pt idx="535">
                  <c:v>1154218.8642724163</c:v>
                </c:pt>
                <c:pt idx="536">
                  <c:v>1154811.7848681917</c:v>
                </c:pt>
                <c:pt idx="537">
                  <c:v>1155522.5247736692</c:v>
                </c:pt>
                <c:pt idx="538">
                  <c:v>1156777.3318574217</c:v>
                </c:pt>
                <c:pt idx="539">
                  <c:v>1160548.7302088509</c:v>
                </c:pt>
                <c:pt idx="540">
                  <c:v>1160680.6195579739</c:v>
                </c:pt>
                <c:pt idx="541">
                  <c:v>1161925.2031017118</c:v>
                </c:pt>
                <c:pt idx="542">
                  <c:v>1165457.1388061591</c:v>
                </c:pt>
                <c:pt idx="543">
                  <c:v>1166095.0898127316</c:v>
                </c:pt>
                <c:pt idx="544">
                  <c:v>1167512.3110529054</c:v>
                </c:pt>
                <c:pt idx="545">
                  <c:v>1170599.6059672695</c:v>
                </c:pt>
                <c:pt idx="546">
                  <c:v>1170775.334904559</c:v>
                </c:pt>
                <c:pt idx="547">
                  <c:v>1174976.0903678644</c:v>
                </c:pt>
                <c:pt idx="548">
                  <c:v>1175735.7679308371</c:v>
                </c:pt>
                <c:pt idx="549">
                  <c:v>1176432.3233028115</c:v>
                </c:pt>
                <c:pt idx="550">
                  <c:v>1176613.4310489125</c:v>
                </c:pt>
                <c:pt idx="551">
                  <c:v>1177171.2183139897</c:v>
                </c:pt>
                <c:pt idx="552">
                  <c:v>1179853.6560159388</c:v>
                </c:pt>
                <c:pt idx="553">
                  <c:v>1192457.7256070736</c:v>
                </c:pt>
                <c:pt idx="554">
                  <c:v>1192732.1712056901</c:v>
                </c:pt>
                <c:pt idx="555">
                  <c:v>1195609.5973668515</c:v>
                </c:pt>
                <c:pt idx="556">
                  <c:v>1196670.4239539285</c:v>
                </c:pt>
                <c:pt idx="557">
                  <c:v>1197353.1071533703</c:v>
                </c:pt>
                <c:pt idx="558">
                  <c:v>1199060.3094278069</c:v>
                </c:pt>
                <c:pt idx="559">
                  <c:v>1199195.2313324697</c:v>
                </c:pt>
                <c:pt idx="560">
                  <c:v>1202985.007878249</c:v>
                </c:pt>
                <c:pt idx="561">
                  <c:v>1204971.3710681393</c:v>
                </c:pt>
                <c:pt idx="562">
                  <c:v>1205839.7038640284</c:v>
                </c:pt>
                <c:pt idx="563">
                  <c:v>1206336.3913913672</c:v>
                </c:pt>
                <c:pt idx="564">
                  <c:v>1207936.105555973</c:v>
                </c:pt>
                <c:pt idx="565">
                  <c:v>1208265.4077790163</c:v>
                </c:pt>
                <c:pt idx="566">
                  <c:v>1209952.4155673506</c:v>
                </c:pt>
                <c:pt idx="567">
                  <c:v>1212088.9660749794</c:v>
                </c:pt>
                <c:pt idx="568">
                  <c:v>1212118.1638083516</c:v>
                </c:pt>
                <c:pt idx="569">
                  <c:v>1212473.5787829098</c:v>
                </c:pt>
                <c:pt idx="570">
                  <c:v>1212930.1230365173</c:v>
                </c:pt>
                <c:pt idx="571">
                  <c:v>1215177.6685898714</c:v>
                </c:pt>
                <c:pt idx="572">
                  <c:v>1217415.2253815834</c:v>
                </c:pt>
                <c:pt idx="573">
                  <c:v>1221782.2214559412</c:v>
                </c:pt>
                <c:pt idx="574">
                  <c:v>1222154.9156237987</c:v>
                </c:pt>
                <c:pt idx="575">
                  <c:v>1225621.8767535973</c:v>
                </c:pt>
                <c:pt idx="576">
                  <c:v>1225657.7077840574</c:v>
                </c:pt>
                <c:pt idx="577">
                  <c:v>1225848.7173725828</c:v>
                </c:pt>
                <c:pt idx="578">
                  <c:v>1226022.3629148225</c:v>
                </c:pt>
                <c:pt idx="579">
                  <c:v>1226387.029560196</c:v>
                </c:pt>
                <c:pt idx="580">
                  <c:v>1227931.7580036628</c:v>
                </c:pt>
                <c:pt idx="581">
                  <c:v>1230458.2813211144</c:v>
                </c:pt>
                <c:pt idx="582">
                  <c:v>1234018.6157251555</c:v>
                </c:pt>
                <c:pt idx="583">
                  <c:v>1236475.4126576446</c:v>
                </c:pt>
                <c:pt idx="584">
                  <c:v>1236749.8264980528</c:v>
                </c:pt>
                <c:pt idx="585">
                  <c:v>1236788.2281966577</c:v>
                </c:pt>
                <c:pt idx="586">
                  <c:v>1238427.8521029109</c:v>
                </c:pt>
                <c:pt idx="587">
                  <c:v>1238455.7810769565</c:v>
                </c:pt>
                <c:pt idx="588">
                  <c:v>1238460.6395866622</c:v>
                </c:pt>
                <c:pt idx="589">
                  <c:v>1241575.2013892413</c:v>
                </c:pt>
                <c:pt idx="590">
                  <c:v>1242275.2988213948</c:v>
                </c:pt>
                <c:pt idx="591">
                  <c:v>1242421.9411035394</c:v>
                </c:pt>
                <c:pt idx="592">
                  <c:v>1244493.6893856542</c:v>
                </c:pt>
                <c:pt idx="593">
                  <c:v>1246944.5269169577</c:v>
                </c:pt>
                <c:pt idx="594">
                  <c:v>1248609.5012170556</c:v>
                </c:pt>
                <c:pt idx="595">
                  <c:v>1249268.103072772</c:v>
                </c:pt>
                <c:pt idx="596">
                  <c:v>1249349.6026789832</c:v>
                </c:pt>
                <c:pt idx="597">
                  <c:v>1252085.4547062428</c:v>
                </c:pt>
                <c:pt idx="598">
                  <c:v>1252397.1271113397</c:v>
                </c:pt>
                <c:pt idx="599">
                  <c:v>1257325.8467241996</c:v>
                </c:pt>
                <c:pt idx="600">
                  <c:v>1258185.4029787453</c:v>
                </c:pt>
                <c:pt idx="601">
                  <c:v>1258192.6551923219</c:v>
                </c:pt>
                <c:pt idx="602">
                  <c:v>1265927.4749582009</c:v>
                </c:pt>
                <c:pt idx="603">
                  <c:v>1266668.8514042064</c:v>
                </c:pt>
                <c:pt idx="604">
                  <c:v>1268423.0909058298</c:v>
                </c:pt>
                <c:pt idx="605">
                  <c:v>1274139.5030864461</c:v>
                </c:pt>
                <c:pt idx="606">
                  <c:v>1276796.8891842405</c:v>
                </c:pt>
                <c:pt idx="607">
                  <c:v>1277066.7983613757</c:v>
                </c:pt>
                <c:pt idx="608">
                  <c:v>1277259.5674988222</c:v>
                </c:pt>
                <c:pt idx="609">
                  <c:v>1278430.6981731763</c:v>
                </c:pt>
                <c:pt idx="610">
                  <c:v>1280063.047356182</c:v>
                </c:pt>
                <c:pt idx="611">
                  <c:v>1280871.7197353125</c:v>
                </c:pt>
                <c:pt idx="612">
                  <c:v>1283102.9043754977</c:v>
                </c:pt>
                <c:pt idx="613">
                  <c:v>1285007.2751686797</c:v>
                </c:pt>
                <c:pt idx="614">
                  <c:v>1285142.2083153182</c:v>
                </c:pt>
                <c:pt idx="615">
                  <c:v>1285733.9617682691</c:v>
                </c:pt>
                <c:pt idx="616">
                  <c:v>1290318.6039167664</c:v>
                </c:pt>
                <c:pt idx="617">
                  <c:v>1290373.8599463664</c:v>
                </c:pt>
                <c:pt idx="618">
                  <c:v>1290949.2026577503</c:v>
                </c:pt>
                <c:pt idx="619">
                  <c:v>1291022.6812652296</c:v>
                </c:pt>
                <c:pt idx="620">
                  <c:v>1293129.9800030373</c:v>
                </c:pt>
                <c:pt idx="621">
                  <c:v>1294359.5006802341</c:v>
                </c:pt>
                <c:pt idx="622">
                  <c:v>1296137.1991780885</c:v>
                </c:pt>
                <c:pt idx="623">
                  <c:v>1298495.1256471334</c:v>
                </c:pt>
                <c:pt idx="624">
                  <c:v>1299410.1277730535</c:v>
                </c:pt>
                <c:pt idx="625">
                  <c:v>1300945.0640517299</c:v>
                </c:pt>
                <c:pt idx="626">
                  <c:v>1303738.6712501312</c:v>
                </c:pt>
                <c:pt idx="627">
                  <c:v>1304694.1257040508</c:v>
                </c:pt>
                <c:pt idx="628">
                  <c:v>1305075.4466350505</c:v>
                </c:pt>
                <c:pt idx="629">
                  <c:v>1306760.5337660802</c:v>
                </c:pt>
                <c:pt idx="630">
                  <c:v>1309065.8205259659</c:v>
                </c:pt>
                <c:pt idx="631">
                  <c:v>1309408.6186112307</c:v>
                </c:pt>
                <c:pt idx="632">
                  <c:v>1316771.8732451051</c:v>
                </c:pt>
                <c:pt idx="633">
                  <c:v>1316837.6212017173</c:v>
                </c:pt>
                <c:pt idx="634">
                  <c:v>1319857.5362226609</c:v>
                </c:pt>
                <c:pt idx="635">
                  <c:v>1320459.8233849427</c:v>
                </c:pt>
                <c:pt idx="636">
                  <c:v>1321941.460383628</c:v>
                </c:pt>
                <c:pt idx="637">
                  <c:v>1322321.0080525568</c:v>
                </c:pt>
                <c:pt idx="638">
                  <c:v>1323016.7367595697</c:v>
                </c:pt>
                <c:pt idx="639">
                  <c:v>1325410.7940251417</c:v>
                </c:pt>
                <c:pt idx="640">
                  <c:v>1325571.1192547446</c:v>
                </c:pt>
                <c:pt idx="641">
                  <c:v>1328446.8473206223</c:v>
                </c:pt>
                <c:pt idx="642">
                  <c:v>1328856.6052429297</c:v>
                </c:pt>
                <c:pt idx="643">
                  <c:v>1329770.7809886832</c:v>
                </c:pt>
                <c:pt idx="644">
                  <c:v>1331910.6898987927</c:v>
                </c:pt>
                <c:pt idx="645">
                  <c:v>1334302.680902926</c:v>
                </c:pt>
                <c:pt idx="646">
                  <c:v>1335733.8563144328</c:v>
                </c:pt>
                <c:pt idx="647">
                  <c:v>1337649.7646855656</c:v>
                </c:pt>
                <c:pt idx="648">
                  <c:v>1339922.9035312959</c:v>
                </c:pt>
                <c:pt idx="649">
                  <c:v>1340352.179829977</c:v>
                </c:pt>
                <c:pt idx="650">
                  <c:v>1340441.0164920031</c:v>
                </c:pt>
                <c:pt idx="651">
                  <c:v>1340484.4332175192</c:v>
                </c:pt>
                <c:pt idx="652">
                  <c:v>1341143.6717667545</c:v>
                </c:pt>
                <c:pt idx="653">
                  <c:v>1344508.843408009</c:v>
                </c:pt>
                <c:pt idx="654">
                  <c:v>1349392.0807131177</c:v>
                </c:pt>
                <c:pt idx="655">
                  <c:v>1352060.4371630396</c:v>
                </c:pt>
                <c:pt idx="656">
                  <c:v>1352702.401557616</c:v>
                </c:pt>
                <c:pt idx="657">
                  <c:v>1353677.6013596957</c:v>
                </c:pt>
                <c:pt idx="658">
                  <c:v>1353813.3301129872</c:v>
                </c:pt>
                <c:pt idx="659">
                  <c:v>1355010.9484282169</c:v>
                </c:pt>
                <c:pt idx="660">
                  <c:v>1357324.4129072381</c:v>
                </c:pt>
                <c:pt idx="661">
                  <c:v>1359253.9448443921</c:v>
                </c:pt>
                <c:pt idx="662">
                  <c:v>1359544.842024249</c:v>
                </c:pt>
                <c:pt idx="663">
                  <c:v>1360009.9791409194</c:v>
                </c:pt>
                <c:pt idx="664">
                  <c:v>1360203.4793761217</c:v>
                </c:pt>
                <c:pt idx="665">
                  <c:v>1361481.2944511245</c:v>
                </c:pt>
                <c:pt idx="666">
                  <c:v>1362022.2578392336</c:v>
                </c:pt>
                <c:pt idx="667">
                  <c:v>1362273.6757056548</c:v>
                </c:pt>
                <c:pt idx="668">
                  <c:v>1363140.9797803741</c:v>
                </c:pt>
                <c:pt idx="669">
                  <c:v>1363253.5657387781</c:v>
                </c:pt>
                <c:pt idx="670">
                  <c:v>1365462.006754885</c:v>
                </c:pt>
                <c:pt idx="671">
                  <c:v>1366785.8762917274</c:v>
                </c:pt>
                <c:pt idx="672">
                  <c:v>1374429.2268997398</c:v>
                </c:pt>
                <c:pt idx="673">
                  <c:v>1374505.0981245809</c:v>
                </c:pt>
                <c:pt idx="674">
                  <c:v>1374768.3633846829</c:v>
                </c:pt>
                <c:pt idx="675">
                  <c:v>1376091.4474649993</c:v>
                </c:pt>
                <c:pt idx="676">
                  <c:v>1376993.5768849498</c:v>
                </c:pt>
                <c:pt idx="677">
                  <c:v>1376993.5768849498</c:v>
                </c:pt>
                <c:pt idx="678">
                  <c:v>1376993.5768849498</c:v>
                </c:pt>
                <c:pt idx="679">
                  <c:v>1376993.5768849498</c:v>
                </c:pt>
                <c:pt idx="680">
                  <c:v>1378282.5729342876</c:v>
                </c:pt>
                <c:pt idx="681">
                  <c:v>1379822.1315166971</c:v>
                </c:pt>
                <c:pt idx="682">
                  <c:v>1380595.5162172061</c:v>
                </c:pt>
                <c:pt idx="683">
                  <c:v>1380936.0574556848</c:v>
                </c:pt>
                <c:pt idx="684">
                  <c:v>1381650.2275733463</c:v>
                </c:pt>
                <c:pt idx="685">
                  <c:v>1385938.4237576644</c:v>
                </c:pt>
                <c:pt idx="686">
                  <c:v>1386555.0996535679</c:v>
                </c:pt>
                <c:pt idx="687">
                  <c:v>1386798.8946009642</c:v>
                </c:pt>
                <c:pt idx="688">
                  <c:v>1390659.5371503646</c:v>
                </c:pt>
                <c:pt idx="689">
                  <c:v>1390668.175148081</c:v>
                </c:pt>
                <c:pt idx="690">
                  <c:v>1391435.0709116287</c:v>
                </c:pt>
                <c:pt idx="691">
                  <c:v>1392666.4709635118</c:v>
                </c:pt>
                <c:pt idx="692">
                  <c:v>1396871.8986496849</c:v>
                </c:pt>
                <c:pt idx="693">
                  <c:v>1400136.0901448852</c:v>
                </c:pt>
                <c:pt idx="694">
                  <c:v>1402227.5269287904</c:v>
                </c:pt>
                <c:pt idx="695">
                  <c:v>1408871.0986392074</c:v>
                </c:pt>
                <c:pt idx="696">
                  <c:v>1409945.8919861792</c:v>
                </c:pt>
                <c:pt idx="697">
                  <c:v>1410197.8384605029</c:v>
                </c:pt>
                <c:pt idx="698">
                  <c:v>1410993.6173799185</c:v>
                </c:pt>
                <c:pt idx="699">
                  <c:v>1416913.4003907733</c:v>
                </c:pt>
                <c:pt idx="700">
                  <c:v>1418614.6917115648</c:v>
                </c:pt>
                <c:pt idx="701">
                  <c:v>1419593.0768901273</c:v>
                </c:pt>
                <c:pt idx="702">
                  <c:v>1420002.1204825179</c:v>
                </c:pt>
                <c:pt idx="703">
                  <c:v>1420392.8797327331</c:v>
                </c:pt>
                <c:pt idx="704">
                  <c:v>1423881.1354170344</c:v>
                </c:pt>
                <c:pt idx="705">
                  <c:v>1423905.0167345728</c:v>
                </c:pt>
                <c:pt idx="706">
                  <c:v>1425038.4468286508</c:v>
                </c:pt>
                <c:pt idx="707">
                  <c:v>1426406.9682086525</c:v>
                </c:pt>
                <c:pt idx="708">
                  <c:v>1428286.5672451605</c:v>
                </c:pt>
                <c:pt idx="709">
                  <c:v>1429095.8843773685</c:v>
                </c:pt>
                <c:pt idx="710">
                  <c:v>1433517.7610251582</c:v>
                </c:pt>
                <c:pt idx="711">
                  <c:v>1434805.2500591988</c:v>
                </c:pt>
                <c:pt idx="712">
                  <c:v>1436307.1278999005</c:v>
                </c:pt>
                <c:pt idx="713">
                  <c:v>1438410.0577743321</c:v>
                </c:pt>
                <c:pt idx="714">
                  <c:v>1439125.0904604595</c:v>
                </c:pt>
                <c:pt idx="715">
                  <c:v>1440104.7464588506</c:v>
                </c:pt>
                <c:pt idx="716">
                  <c:v>1440791.393645297</c:v>
                </c:pt>
                <c:pt idx="717">
                  <c:v>1442049.3838239487</c:v>
                </c:pt>
                <c:pt idx="718">
                  <c:v>1442523.5530636357</c:v>
                </c:pt>
                <c:pt idx="719">
                  <c:v>1443495.4765369382</c:v>
                </c:pt>
                <c:pt idx="720">
                  <c:v>1445356.0820359299</c:v>
                </c:pt>
                <c:pt idx="721">
                  <c:v>1446522.1047117002</c:v>
                </c:pt>
                <c:pt idx="722">
                  <c:v>1446732.1521711217</c:v>
                </c:pt>
                <c:pt idx="723">
                  <c:v>1449499.7660843036</c:v>
                </c:pt>
                <c:pt idx="724">
                  <c:v>1450835.2652850319</c:v>
                </c:pt>
                <c:pt idx="725">
                  <c:v>1451171.0197402248</c:v>
                </c:pt>
                <c:pt idx="726">
                  <c:v>1453593.1455151385</c:v>
                </c:pt>
                <c:pt idx="727">
                  <c:v>1454056.0122675502</c:v>
                </c:pt>
                <c:pt idx="728">
                  <c:v>1455453.3682432985</c:v>
                </c:pt>
                <c:pt idx="729">
                  <c:v>1460917.7485419924</c:v>
                </c:pt>
                <c:pt idx="730">
                  <c:v>1463187.1284432614</c:v>
                </c:pt>
                <c:pt idx="731">
                  <c:v>1463548.4078862262</c:v>
                </c:pt>
                <c:pt idx="732">
                  <c:v>1465078.4646949708</c:v>
                </c:pt>
                <c:pt idx="733">
                  <c:v>1465264.3347830994</c:v>
                </c:pt>
                <c:pt idx="734">
                  <c:v>1465429.824324236</c:v>
                </c:pt>
                <c:pt idx="735">
                  <c:v>1465473.4804778537</c:v>
                </c:pt>
                <c:pt idx="736">
                  <c:v>1465612.3783685674</c:v>
                </c:pt>
                <c:pt idx="737">
                  <c:v>1466069.4186993649</c:v>
                </c:pt>
                <c:pt idx="738">
                  <c:v>1466209.6969717939</c:v>
                </c:pt>
                <c:pt idx="739">
                  <c:v>1468551.8273491235</c:v>
                </c:pt>
                <c:pt idx="740">
                  <c:v>1469417.256561025</c:v>
                </c:pt>
                <c:pt idx="741">
                  <c:v>1471863.8141327745</c:v>
                </c:pt>
                <c:pt idx="742">
                  <c:v>1472010.8138193414</c:v>
                </c:pt>
                <c:pt idx="743">
                  <c:v>1472258.7170656084</c:v>
                </c:pt>
                <c:pt idx="744">
                  <c:v>1476489.2275163452</c:v>
                </c:pt>
                <c:pt idx="745">
                  <c:v>1478591.3920262791</c:v>
                </c:pt>
                <c:pt idx="746">
                  <c:v>1478641.5650826721</c:v>
                </c:pt>
                <c:pt idx="747">
                  <c:v>1478649.654060012</c:v>
                </c:pt>
                <c:pt idx="748">
                  <c:v>1478974.2495888744</c:v>
                </c:pt>
                <c:pt idx="749">
                  <c:v>1479068.8229704651</c:v>
                </c:pt>
                <c:pt idx="750">
                  <c:v>1480666.1410837322</c:v>
                </c:pt>
                <c:pt idx="751">
                  <c:v>1482495.7129670207</c:v>
                </c:pt>
                <c:pt idx="752">
                  <c:v>1484737.8719498327</c:v>
                </c:pt>
                <c:pt idx="753">
                  <c:v>1491141.9210575514</c:v>
                </c:pt>
                <c:pt idx="754">
                  <c:v>1491332.9450254519</c:v>
                </c:pt>
                <c:pt idx="755">
                  <c:v>1494165.200650742</c:v>
                </c:pt>
                <c:pt idx="756">
                  <c:v>1494391.811148759</c:v>
                </c:pt>
                <c:pt idx="757">
                  <c:v>1495491.2213748861</c:v>
                </c:pt>
                <c:pt idx="758">
                  <c:v>1496044.8746777466</c:v>
                </c:pt>
                <c:pt idx="759">
                  <c:v>1498311.6687683028</c:v>
                </c:pt>
                <c:pt idx="760">
                  <c:v>1498337.594828211</c:v>
                </c:pt>
                <c:pt idx="761">
                  <c:v>1498811.5356106351</c:v>
                </c:pt>
                <c:pt idx="762">
                  <c:v>1501592.7937283418</c:v>
                </c:pt>
                <c:pt idx="763">
                  <c:v>1505370.0983669241</c:v>
                </c:pt>
                <c:pt idx="764">
                  <c:v>1506259.0914925365</c:v>
                </c:pt>
                <c:pt idx="765">
                  <c:v>1506863.7098346904</c:v>
                </c:pt>
                <c:pt idx="766">
                  <c:v>1507069.275169861</c:v>
                </c:pt>
                <c:pt idx="767">
                  <c:v>1507918.0078550507</c:v>
                </c:pt>
                <c:pt idx="768">
                  <c:v>1508010.1474132303</c:v>
                </c:pt>
                <c:pt idx="769">
                  <c:v>1509014.4059607685</c:v>
                </c:pt>
                <c:pt idx="770">
                  <c:v>1509393.4402973296</c:v>
                </c:pt>
                <c:pt idx="771">
                  <c:v>1512116.2088171593</c:v>
                </c:pt>
                <c:pt idx="772">
                  <c:v>1512688.9085030875</c:v>
                </c:pt>
                <c:pt idx="773">
                  <c:v>1513134.5068167225</c:v>
                </c:pt>
                <c:pt idx="774">
                  <c:v>1517121.3843372725</c:v>
                </c:pt>
                <c:pt idx="775">
                  <c:v>1519216.5619505111</c:v>
                </c:pt>
                <c:pt idx="776">
                  <c:v>1519776.9580219155</c:v>
                </c:pt>
                <c:pt idx="777">
                  <c:v>1521394.1749908656</c:v>
                </c:pt>
                <c:pt idx="778">
                  <c:v>1521411.8815640756</c:v>
                </c:pt>
                <c:pt idx="779">
                  <c:v>1524287.6364439058</c:v>
                </c:pt>
                <c:pt idx="780">
                  <c:v>1524843.7389017008</c:v>
                </c:pt>
                <c:pt idx="781">
                  <c:v>1527089.7574873189</c:v>
                </c:pt>
                <c:pt idx="782">
                  <c:v>1527322.0682820897</c:v>
                </c:pt>
                <c:pt idx="783">
                  <c:v>1529592.6145014854</c:v>
                </c:pt>
                <c:pt idx="784">
                  <c:v>1532232.7948071985</c:v>
                </c:pt>
                <c:pt idx="785">
                  <c:v>1533473.1363883379</c:v>
                </c:pt>
                <c:pt idx="786">
                  <c:v>1534004.5798900833</c:v>
                </c:pt>
                <c:pt idx="787">
                  <c:v>1535017.935945204</c:v>
                </c:pt>
                <c:pt idx="788">
                  <c:v>1535863.5375725063</c:v>
                </c:pt>
                <c:pt idx="789">
                  <c:v>1539928.000386538</c:v>
                </c:pt>
                <c:pt idx="790">
                  <c:v>1540295.6721161737</c:v>
                </c:pt>
                <c:pt idx="791">
                  <c:v>1540578.7232983115</c:v>
                </c:pt>
                <c:pt idx="792">
                  <c:v>1547293.7014037303</c:v>
                </c:pt>
                <c:pt idx="793">
                  <c:v>1547618.6554110853</c:v>
                </c:pt>
                <c:pt idx="794">
                  <c:v>1555284.2103811726</c:v>
                </c:pt>
                <c:pt idx="795">
                  <c:v>1556044.2423074483</c:v>
                </c:pt>
                <c:pt idx="796">
                  <c:v>1557546.9468023712</c:v>
                </c:pt>
                <c:pt idx="797">
                  <c:v>1559171.1007728793</c:v>
                </c:pt>
                <c:pt idx="798">
                  <c:v>1559317.6393428503</c:v>
                </c:pt>
                <c:pt idx="799">
                  <c:v>1561892.6162101766</c:v>
                </c:pt>
                <c:pt idx="800">
                  <c:v>1562408.1032720711</c:v>
                </c:pt>
                <c:pt idx="801">
                  <c:v>1562860.7938251731</c:v>
                </c:pt>
                <c:pt idx="802">
                  <c:v>1567198.7333558314</c:v>
                </c:pt>
                <c:pt idx="803">
                  <c:v>1568361.7135549989</c:v>
                </c:pt>
                <c:pt idx="804">
                  <c:v>1572157.4335943263</c:v>
                </c:pt>
                <c:pt idx="805">
                  <c:v>1572271.9270634316</c:v>
                </c:pt>
                <c:pt idx="806">
                  <c:v>1574547.1492793125</c:v>
                </c:pt>
                <c:pt idx="807">
                  <c:v>1575371.5931555836</c:v>
                </c:pt>
                <c:pt idx="808">
                  <c:v>1575677.9663323639</c:v>
                </c:pt>
                <c:pt idx="809">
                  <c:v>1576987.4712190565</c:v>
                </c:pt>
                <c:pt idx="810">
                  <c:v>1579252.2696340117</c:v>
                </c:pt>
                <c:pt idx="811">
                  <c:v>1579884.4907703858</c:v>
                </c:pt>
                <c:pt idx="812">
                  <c:v>1580454.9127645323</c:v>
                </c:pt>
                <c:pt idx="813">
                  <c:v>1582251.0298520052</c:v>
                </c:pt>
                <c:pt idx="814">
                  <c:v>1583037.7025612453</c:v>
                </c:pt>
                <c:pt idx="815">
                  <c:v>1583758.339344905</c:v>
                </c:pt>
                <c:pt idx="816">
                  <c:v>1585014.8695002059</c:v>
                </c:pt>
                <c:pt idx="817">
                  <c:v>1585203.4797641651</c:v>
                </c:pt>
                <c:pt idx="818">
                  <c:v>1587601.1944962072</c:v>
                </c:pt>
                <c:pt idx="819">
                  <c:v>1588683.6532573714</c:v>
                </c:pt>
                <c:pt idx="820">
                  <c:v>1588736.2618212679</c:v>
                </c:pt>
                <c:pt idx="821">
                  <c:v>1589737.063785525</c:v>
                </c:pt>
                <c:pt idx="822">
                  <c:v>1591443.4461982718</c:v>
                </c:pt>
                <c:pt idx="823">
                  <c:v>1592633.699713184</c:v>
                </c:pt>
                <c:pt idx="824">
                  <c:v>1595890.1445212371</c:v>
                </c:pt>
                <c:pt idx="825">
                  <c:v>1598146.8873980395</c:v>
                </c:pt>
                <c:pt idx="826">
                  <c:v>1598521.4668648986</c:v>
                </c:pt>
                <c:pt idx="827">
                  <c:v>1601029.8333267139</c:v>
                </c:pt>
                <c:pt idx="828">
                  <c:v>1601677.6379210318</c:v>
                </c:pt>
                <c:pt idx="829">
                  <c:v>1605784.2515176258</c:v>
                </c:pt>
                <c:pt idx="830">
                  <c:v>1606244.9859805456</c:v>
                </c:pt>
                <c:pt idx="831">
                  <c:v>1614105.0090678886</c:v>
                </c:pt>
                <c:pt idx="832">
                  <c:v>1618936.3023737217</c:v>
                </c:pt>
                <c:pt idx="833">
                  <c:v>1619677.9117292059</c:v>
                </c:pt>
                <c:pt idx="834">
                  <c:v>1620267.6436737028</c:v>
                </c:pt>
                <c:pt idx="835">
                  <c:v>1620657.4363444909</c:v>
                </c:pt>
                <c:pt idx="836">
                  <c:v>1620665.5140318598</c:v>
                </c:pt>
                <c:pt idx="837">
                  <c:v>1621351.0798269787</c:v>
                </c:pt>
                <c:pt idx="838">
                  <c:v>1622811.1647689464</c:v>
                </c:pt>
                <c:pt idx="839">
                  <c:v>1629438.2329599706</c:v>
                </c:pt>
                <c:pt idx="840">
                  <c:v>1633375.3543752898</c:v>
                </c:pt>
                <c:pt idx="841">
                  <c:v>1634577.8361377756</c:v>
                </c:pt>
                <c:pt idx="842">
                  <c:v>1635651.4749032869</c:v>
                </c:pt>
                <c:pt idx="843">
                  <c:v>1636477.6331155142</c:v>
                </c:pt>
                <c:pt idx="844">
                  <c:v>1636648.622770471</c:v>
                </c:pt>
                <c:pt idx="845">
                  <c:v>1641508.2314170327</c:v>
                </c:pt>
                <c:pt idx="846">
                  <c:v>1641856.050037361</c:v>
                </c:pt>
                <c:pt idx="847">
                  <c:v>1641932.8179860148</c:v>
                </c:pt>
                <c:pt idx="848">
                  <c:v>1642927.4598854189</c:v>
                </c:pt>
                <c:pt idx="849">
                  <c:v>1644344.278048736</c:v>
                </c:pt>
                <c:pt idx="850">
                  <c:v>1645592.450450443</c:v>
                </c:pt>
                <c:pt idx="851">
                  <c:v>1646059.4370630723</c:v>
                </c:pt>
                <c:pt idx="852">
                  <c:v>1646268.2746904038</c:v>
                </c:pt>
                <c:pt idx="853">
                  <c:v>1646388.9647443735</c:v>
                </c:pt>
                <c:pt idx="854">
                  <c:v>1646856.5850353704</c:v>
                </c:pt>
                <c:pt idx="855">
                  <c:v>1647588.0061230611</c:v>
                </c:pt>
                <c:pt idx="856">
                  <c:v>1647779.3301938577</c:v>
                </c:pt>
                <c:pt idx="857">
                  <c:v>1648210.9269425832</c:v>
                </c:pt>
                <c:pt idx="858">
                  <c:v>1648656.7277821982</c:v>
                </c:pt>
                <c:pt idx="859">
                  <c:v>1649885.5381260193</c:v>
                </c:pt>
                <c:pt idx="860">
                  <c:v>1651087.3715356842</c:v>
                </c:pt>
                <c:pt idx="861">
                  <c:v>1651449.4721684172</c:v>
                </c:pt>
                <c:pt idx="862">
                  <c:v>1652266.0666691598</c:v>
                </c:pt>
                <c:pt idx="863">
                  <c:v>1653154.8529190535</c:v>
                </c:pt>
                <c:pt idx="864">
                  <c:v>1654322.7841704695</c:v>
                </c:pt>
                <c:pt idx="865">
                  <c:v>1655418.6447418181</c:v>
                </c:pt>
                <c:pt idx="866">
                  <c:v>1655644.8075577486</c:v>
                </c:pt>
                <c:pt idx="867">
                  <c:v>1656604.2426351097</c:v>
                </c:pt>
                <c:pt idx="868">
                  <c:v>1658617.9879098395</c:v>
                </c:pt>
                <c:pt idx="869">
                  <c:v>1661399.981855392</c:v>
                </c:pt>
                <c:pt idx="870">
                  <c:v>1661881.3462861297</c:v>
                </c:pt>
                <c:pt idx="871">
                  <c:v>1662913.9477788261</c:v>
                </c:pt>
                <c:pt idx="872">
                  <c:v>1663096.3878405283</c:v>
                </c:pt>
                <c:pt idx="873">
                  <c:v>1665115.2003958912</c:v>
                </c:pt>
                <c:pt idx="874">
                  <c:v>1666931.3402838025</c:v>
                </c:pt>
                <c:pt idx="875">
                  <c:v>1667692.2905380775</c:v>
                </c:pt>
                <c:pt idx="876">
                  <c:v>1667781.5808429606</c:v>
                </c:pt>
                <c:pt idx="877">
                  <c:v>1668357.2624301487</c:v>
                </c:pt>
                <c:pt idx="878">
                  <c:v>1668732.3142279137</c:v>
                </c:pt>
                <c:pt idx="879">
                  <c:v>1669089.219440134</c:v>
                </c:pt>
                <c:pt idx="880">
                  <c:v>1671241.4870676054</c:v>
                </c:pt>
                <c:pt idx="881">
                  <c:v>1674648.4476820242</c:v>
                </c:pt>
                <c:pt idx="882">
                  <c:v>1675311.6325986828</c:v>
                </c:pt>
                <c:pt idx="883">
                  <c:v>1675816.4784357725</c:v>
                </c:pt>
                <c:pt idx="884">
                  <c:v>1676802.6262645405</c:v>
                </c:pt>
                <c:pt idx="885">
                  <c:v>1677982.4016921497</c:v>
                </c:pt>
                <c:pt idx="886">
                  <c:v>1681139.3826549768</c:v>
                </c:pt>
                <c:pt idx="887">
                  <c:v>1683253.7262898944</c:v>
                </c:pt>
                <c:pt idx="888">
                  <c:v>1685348.2270341422</c:v>
                </c:pt>
                <c:pt idx="889">
                  <c:v>1685403.360871607</c:v>
                </c:pt>
                <c:pt idx="890">
                  <c:v>1686353.101519872</c:v>
                </c:pt>
                <c:pt idx="891">
                  <c:v>1687443.3395568987</c:v>
                </c:pt>
                <c:pt idx="892">
                  <c:v>1688281.6259697715</c:v>
                </c:pt>
                <c:pt idx="893">
                  <c:v>1689012.4331719491</c:v>
                </c:pt>
                <c:pt idx="894">
                  <c:v>1691345.0418744017</c:v>
                </c:pt>
                <c:pt idx="895">
                  <c:v>1691693.0382584461</c:v>
                </c:pt>
                <c:pt idx="896">
                  <c:v>1692637.907220291</c:v>
                </c:pt>
                <c:pt idx="897">
                  <c:v>1692767.2742718828</c:v>
                </c:pt>
                <c:pt idx="898">
                  <c:v>1695253.196286337</c:v>
                </c:pt>
                <c:pt idx="899">
                  <c:v>1697245.5589833865</c:v>
                </c:pt>
                <c:pt idx="900">
                  <c:v>1698739.185904861</c:v>
                </c:pt>
                <c:pt idx="901">
                  <c:v>1703180.389755825</c:v>
                </c:pt>
                <c:pt idx="902">
                  <c:v>1706052.1058959656</c:v>
                </c:pt>
                <c:pt idx="903">
                  <c:v>1707020.157964247</c:v>
                </c:pt>
                <c:pt idx="904">
                  <c:v>1708702.7135445056</c:v>
                </c:pt>
                <c:pt idx="905">
                  <c:v>1709428.3267557118</c:v>
                </c:pt>
                <c:pt idx="906">
                  <c:v>1710548.1291258633</c:v>
                </c:pt>
                <c:pt idx="907">
                  <c:v>1716248.5096160171</c:v>
                </c:pt>
                <c:pt idx="908">
                  <c:v>1717362.7857514909</c:v>
                </c:pt>
                <c:pt idx="909">
                  <c:v>1717932.7860897609</c:v>
                </c:pt>
                <c:pt idx="910">
                  <c:v>1718032.6449396065</c:v>
                </c:pt>
                <c:pt idx="911">
                  <c:v>1718092.4979983235</c:v>
                </c:pt>
                <c:pt idx="912">
                  <c:v>1718334.3727928356</c:v>
                </c:pt>
                <c:pt idx="913">
                  <c:v>1718585.0549126281</c:v>
                </c:pt>
                <c:pt idx="914">
                  <c:v>1720816.0291315315</c:v>
                </c:pt>
                <c:pt idx="915">
                  <c:v>1721444.2360706765</c:v>
                </c:pt>
                <c:pt idx="916">
                  <c:v>1723582.8873448446</c:v>
                </c:pt>
                <c:pt idx="917">
                  <c:v>1725234.7883331103</c:v>
                </c:pt>
                <c:pt idx="918">
                  <c:v>1725321.8458502865</c:v>
                </c:pt>
                <c:pt idx="919">
                  <c:v>1726194.1735240803</c:v>
                </c:pt>
                <c:pt idx="920">
                  <c:v>1726597.8113592521</c:v>
                </c:pt>
                <c:pt idx="921">
                  <c:v>1727796.9497672922</c:v>
                </c:pt>
                <c:pt idx="922">
                  <c:v>1728299.3970782848</c:v>
                </c:pt>
                <c:pt idx="923">
                  <c:v>1729765.2868286876</c:v>
                </c:pt>
                <c:pt idx="924">
                  <c:v>1730191.1934453533</c:v>
                </c:pt>
                <c:pt idx="925">
                  <c:v>1730495.8479509896</c:v>
                </c:pt>
                <c:pt idx="926">
                  <c:v>1730803.7270521696</c:v>
                </c:pt>
                <c:pt idx="927">
                  <c:v>1734801.9223066429</c:v>
                </c:pt>
                <c:pt idx="928">
                  <c:v>1736874.9938545611</c:v>
                </c:pt>
                <c:pt idx="929">
                  <c:v>1736992.3103943556</c:v>
                </c:pt>
                <c:pt idx="930">
                  <c:v>1737558.6232599551</c:v>
                </c:pt>
                <c:pt idx="931">
                  <c:v>1742125.130960156</c:v>
                </c:pt>
                <c:pt idx="932">
                  <c:v>1742931.7909437073</c:v>
                </c:pt>
                <c:pt idx="933">
                  <c:v>1742988.7418851273</c:v>
                </c:pt>
                <c:pt idx="934">
                  <c:v>1743076.4696973711</c:v>
                </c:pt>
                <c:pt idx="935">
                  <c:v>1743888.4811698364</c:v>
                </c:pt>
                <c:pt idx="936">
                  <c:v>1744347.9000746221</c:v>
                </c:pt>
                <c:pt idx="937">
                  <c:v>1747347.2982858019</c:v>
                </c:pt>
                <c:pt idx="938">
                  <c:v>1747643.8912656482</c:v>
                </c:pt>
                <c:pt idx="939">
                  <c:v>1750561.6390582155</c:v>
                </c:pt>
                <c:pt idx="940">
                  <c:v>1752498.1713327274</c:v>
                </c:pt>
                <c:pt idx="941">
                  <c:v>1753352.0766457864</c:v>
                </c:pt>
                <c:pt idx="942">
                  <c:v>1754818.5427483185</c:v>
                </c:pt>
                <c:pt idx="943">
                  <c:v>1757070.1773075634</c:v>
                </c:pt>
                <c:pt idx="944">
                  <c:v>1761461.4422179735</c:v>
                </c:pt>
                <c:pt idx="945">
                  <c:v>1762277.3266693528</c:v>
                </c:pt>
                <c:pt idx="946">
                  <c:v>1762670.0568975213</c:v>
                </c:pt>
                <c:pt idx="947">
                  <c:v>1764431.5160070346</c:v>
                </c:pt>
                <c:pt idx="948">
                  <c:v>1766151.8893798059</c:v>
                </c:pt>
                <c:pt idx="949">
                  <c:v>1767827.0914667905</c:v>
                </c:pt>
                <c:pt idx="950">
                  <c:v>1768599.9021663044</c:v>
                </c:pt>
                <c:pt idx="951">
                  <c:v>1769301.9070666439</c:v>
                </c:pt>
                <c:pt idx="952">
                  <c:v>1769764.9088229975</c:v>
                </c:pt>
                <c:pt idx="953">
                  <c:v>1770175.4986288911</c:v>
                </c:pt>
                <c:pt idx="954">
                  <c:v>1770945.1042841079</c:v>
                </c:pt>
                <c:pt idx="955">
                  <c:v>1771127.2736718776</c:v>
                </c:pt>
                <c:pt idx="956">
                  <c:v>1772295.5460309826</c:v>
                </c:pt>
                <c:pt idx="957">
                  <c:v>1772959.9991862492</c:v>
                </c:pt>
                <c:pt idx="958">
                  <c:v>1773886.0059299837</c:v>
                </c:pt>
                <c:pt idx="959">
                  <c:v>1774717.6590026845</c:v>
                </c:pt>
                <c:pt idx="960">
                  <c:v>1775291.2019110718</c:v>
                </c:pt>
                <c:pt idx="961">
                  <c:v>1776829.739498978</c:v>
                </c:pt>
                <c:pt idx="962">
                  <c:v>1778088.3417278619</c:v>
                </c:pt>
                <c:pt idx="963">
                  <c:v>1778781.5855825103</c:v>
                </c:pt>
                <c:pt idx="964">
                  <c:v>1779597.3562943935</c:v>
                </c:pt>
                <c:pt idx="965">
                  <c:v>1781616.7322774646</c:v>
                </c:pt>
                <c:pt idx="966">
                  <c:v>1781823.1292725701</c:v>
                </c:pt>
                <c:pt idx="967">
                  <c:v>1785057.9759643706</c:v>
                </c:pt>
                <c:pt idx="968">
                  <c:v>1786270.0072187572</c:v>
                </c:pt>
                <c:pt idx="969">
                  <c:v>1788760.6973850257</c:v>
                </c:pt>
                <c:pt idx="970">
                  <c:v>1789807.2675759678</c:v>
                </c:pt>
                <c:pt idx="971">
                  <c:v>1791153.7194228603</c:v>
                </c:pt>
                <c:pt idx="972">
                  <c:v>1791476.5169382074</c:v>
                </c:pt>
                <c:pt idx="973">
                  <c:v>1791589.1726984014</c:v>
                </c:pt>
                <c:pt idx="974">
                  <c:v>1792220.7999171268</c:v>
                </c:pt>
                <c:pt idx="975">
                  <c:v>1793491.0098945091</c:v>
                </c:pt>
                <c:pt idx="976">
                  <c:v>1793778.876750313</c:v>
                </c:pt>
                <c:pt idx="977">
                  <c:v>1793935.0842224995</c:v>
                </c:pt>
                <c:pt idx="978">
                  <c:v>1795796.8591784937</c:v>
                </c:pt>
                <c:pt idx="979">
                  <c:v>1795970.42738498</c:v>
                </c:pt>
                <c:pt idx="980">
                  <c:v>1796409.0522245201</c:v>
                </c:pt>
                <c:pt idx="981">
                  <c:v>1797531.0176582146</c:v>
                </c:pt>
                <c:pt idx="982">
                  <c:v>1798599.8776385156</c:v>
                </c:pt>
                <c:pt idx="983">
                  <c:v>1802344.6967696664</c:v>
                </c:pt>
                <c:pt idx="984">
                  <c:v>1808370.8172012924</c:v>
                </c:pt>
                <c:pt idx="985">
                  <c:v>1812742.8091420417</c:v>
                </c:pt>
                <c:pt idx="986">
                  <c:v>1813503.7348911858</c:v>
                </c:pt>
                <c:pt idx="987">
                  <c:v>1815195.2005759617</c:v>
                </c:pt>
                <c:pt idx="988">
                  <c:v>1815471.3158104094</c:v>
                </c:pt>
                <c:pt idx="989">
                  <c:v>1816193.2149177969</c:v>
                </c:pt>
                <c:pt idx="990">
                  <c:v>1817631.5299910211</c:v>
                </c:pt>
                <c:pt idx="991">
                  <c:v>1820035.5120207123</c:v>
                </c:pt>
                <c:pt idx="992">
                  <c:v>1821929.0984612377</c:v>
                </c:pt>
                <c:pt idx="993">
                  <c:v>1822324.2059154515</c:v>
                </c:pt>
                <c:pt idx="994">
                  <c:v>1822634.2946047659</c:v>
                </c:pt>
                <c:pt idx="995">
                  <c:v>1825445.0367775203</c:v>
                </c:pt>
                <c:pt idx="996">
                  <c:v>1829500.8633091075</c:v>
                </c:pt>
                <c:pt idx="997">
                  <c:v>1829577.1568320438</c:v>
                </c:pt>
                <c:pt idx="998">
                  <c:v>1830281.6066653836</c:v>
                </c:pt>
                <c:pt idx="999">
                  <c:v>1830850.996317216</c:v>
                </c:pt>
                <c:pt idx="1000">
                  <c:v>1831586.7392600623</c:v>
                </c:pt>
                <c:pt idx="1001">
                  <c:v>1833430.1820748337</c:v>
                </c:pt>
                <c:pt idx="1002">
                  <c:v>1833581.6097881757</c:v>
                </c:pt>
                <c:pt idx="1003">
                  <c:v>1833865.8846383151</c:v>
                </c:pt>
                <c:pt idx="1004">
                  <c:v>1833880.6279165293</c:v>
                </c:pt>
                <c:pt idx="1005">
                  <c:v>1834162.8988095394</c:v>
                </c:pt>
                <c:pt idx="1006">
                  <c:v>1835822.6556527566</c:v>
                </c:pt>
                <c:pt idx="1007">
                  <c:v>1836362.0263045826</c:v>
                </c:pt>
                <c:pt idx="1008">
                  <c:v>1836633.8056927403</c:v>
                </c:pt>
                <c:pt idx="1009">
                  <c:v>1837344.7403556511</c:v>
                </c:pt>
                <c:pt idx="1010">
                  <c:v>1840849.3242192245</c:v>
                </c:pt>
                <c:pt idx="1011">
                  <c:v>1845234.6437707921</c:v>
                </c:pt>
                <c:pt idx="1012">
                  <c:v>1845387.9450869944</c:v>
                </c:pt>
                <c:pt idx="1013">
                  <c:v>1845433.0875850492</c:v>
                </c:pt>
                <c:pt idx="1014">
                  <c:v>1846259.3873056716</c:v>
                </c:pt>
                <c:pt idx="1015">
                  <c:v>1846480.7440071609</c:v>
                </c:pt>
                <c:pt idx="1016">
                  <c:v>1847128.1207304939</c:v>
                </c:pt>
                <c:pt idx="1017">
                  <c:v>1849764.052851313</c:v>
                </c:pt>
                <c:pt idx="1018">
                  <c:v>1851181.4879582536</c:v>
                </c:pt>
                <c:pt idx="1019">
                  <c:v>1852516.7888903252</c:v>
                </c:pt>
                <c:pt idx="1020">
                  <c:v>1858500.3535032363</c:v>
                </c:pt>
                <c:pt idx="1021">
                  <c:v>1860408.0558699516</c:v>
                </c:pt>
                <c:pt idx="1022">
                  <c:v>1860853.1548729481</c:v>
                </c:pt>
                <c:pt idx="1023">
                  <c:v>1860988.4016148793</c:v>
                </c:pt>
                <c:pt idx="1024">
                  <c:v>1862741.9836088128</c:v>
                </c:pt>
                <c:pt idx="1025">
                  <c:v>1863374.7380472575</c:v>
                </c:pt>
                <c:pt idx="1026">
                  <c:v>1863375.3799389463</c:v>
                </c:pt>
                <c:pt idx="1027">
                  <c:v>1863558.3523658232</c:v>
                </c:pt>
                <c:pt idx="1028">
                  <c:v>1866616.3418917621</c:v>
                </c:pt>
                <c:pt idx="1029">
                  <c:v>1867063.6081578988</c:v>
                </c:pt>
                <c:pt idx="1030">
                  <c:v>1868102.8695772311</c:v>
                </c:pt>
                <c:pt idx="1031">
                  <c:v>1869377.5133047942</c:v>
                </c:pt>
                <c:pt idx="1032">
                  <c:v>1870494.2499064193</c:v>
                </c:pt>
                <c:pt idx="1033">
                  <c:v>1871767.9058580182</c:v>
                </c:pt>
                <c:pt idx="1034">
                  <c:v>1874611.4953241227</c:v>
                </c:pt>
                <c:pt idx="1035">
                  <c:v>1880602.9246466865</c:v>
                </c:pt>
                <c:pt idx="1036">
                  <c:v>1884352.3838663343</c:v>
                </c:pt>
                <c:pt idx="1037">
                  <c:v>1885707.8832506789</c:v>
                </c:pt>
                <c:pt idx="1038">
                  <c:v>1887312.9850121057</c:v>
                </c:pt>
                <c:pt idx="1039">
                  <c:v>1887363.3943993528</c:v>
                </c:pt>
                <c:pt idx="1040">
                  <c:v>1888671.1094716031</c:v>
                </c:pt>
                <c:pt idx="1041">
                  <c:v>1893580.9216898116</c:v>
                </c:pt>
                <c:pt idx="1042">
                  <c:v>1894722.3540071235</c:v>
                </c:pt>
                <c:pt idx="1043">
                  <c:v>1894863.1600795689</c:v>
                </c:pt>
                <c:pt idx="1044">
                  <c:v>1895508.3644013538</c:v>
                </c:pt>
                <c:pt idx="1045">
                  <c:v>1895872.1088207783</c:v>
                </c:pt>
                <c:pt idx="1046">
                  <c:v>1896912.8468765465</c:v>
                </c:pt>
                <c:pt idx="1047">
                  <c:v>1897650.031946585</c:v>
                </c:pt>
                <c:pt idx="1048">
                  <c:v>1898664.0763659223</c:v>
                </c:pt>
                <c:pt idx="1049">
                  <c:v>1899245.1268566828</c:v>
                </c:pt>
                <c:pt idx="1050">
                  <c:v>1900556.4482700513</c:v>
                </c:pt>
                <c:pt idx="1051">
                  <c:v>1902562.2669206529</c:v>
                </c:pt>
                <c:pt idx="1052">
                  <c:v>1902982.0386461148</c:v>
                </c:pt>
                <c:pt idx="1053">
                  <c:v>1903145.0741243069</c:v>
                </c:pt>
                <c:pt idx="1054">
                  <c:v>1904400.3167055161</c:v>
                </c:pt>
                <c:pt idx="1055">
                  <c:v>1907508.4279986694</c:v>
                </c:pt>
                <c:pt idx="1056">
                  <c:v>1907613.1003358318</c:v>
                </c:pt>
                <c:pt idx="1057">
                  <c:v>1909184.9714418938</c:v>
                </c:pt>
                <c:pt idx="1058">
                  <c:v>1910026.9861123606</c:v>
                </c:pt>
                <c:pt idx="1059">
                  <c:v>1910191.5474483308</c:v>
                </c:pt>
                <c:pt idx="1060">
                  <c:v>1910485.7543842569</c:v>
                </c:pt>
                <c:pt idx="1061">
                  <c:v>1910508.3580590195</c:v>
                </c:pt>
                <c:pt idx="1062">
                  <c:v>1912455.5233471943</c:v>
                </c:pt>
                <c:pt idx="1063">
                  <c:v>1915725.4154461445</c:v>
                </c:pt>
                <c:pt idx="1064">
                  <c:v>1917813.859607643</c:v>
                </c:pt>
                <c:pt idx="1065">
                  <c:v>1918991.9733625439</c:v>
                </c:pt>
                <c:pt idx="1066">
                  <c:v>1920101.323885343</c:v>
                </c:pt>
                <c:pt idx="1067">
                  <c:v>1921191.9932618781</c:v>
                </c:pt>
                <c:pt idx="1068">
                  <c:v>1924151.9063878045</c:v>
                </c:pt>
                <c:pt idx="1069">
                  <c:v>1927464.0444593274</c:v>
                </c:pt>
                <c:pt idx="1070">
                  <c:v>1928495.9410441709</c:v>
                </c:pt>
                <c:pt idx="1071">
                  <c:v>1929165.3276577508</c:v>
                </c:pt>
                <c:pt idx="1072">
                  <c:v>1929612.6627805447</c:v>
                </c:pt>
                <c:pt idx="1073">
                  <c:v>1931487.7116221662</c:v>
                </c:pt>
                <c:pt idx="1074">
                  <c:v>1934325.1241692652</c:v>
                </c:pt>
                <c:pt idx="1075">
                  <c:v>1937662.4265689503</c:v>
                </c:pt>
                <c:pt idx="1076">
                  <c:v>1938910.111217174</c:v>
                </c:pt>
                <c:pt idx="1077">
                  <c:v>1939632.0335235999</c:v>
                </c:pt>
                <c:pt idx="1078">
                  <c:v>1940595.5717651604</c:v>
                </c:pt>
                <c:pt idx="1079">
                  <c:v>1945531.8427361625</c:v>
                </c:pt>
                <c:pt idx="1080">
                  <c:v>1946661.8043504707</c:v>
                </c:pt>
                <c:pt idx="1081">
                  <c:v>1946919.8596414411</c:v>
                </c:pt>
                <c:pt idx="1082">
                  <c:v>1947130.5184622791</c:v>
                </c:pt>
                <c:pt idx="1083">
                  <c:v>1947599.3113436818</c:v>
                </c:pt>
                <c:pt idx="1084">
                  <c:v>1949598.3754741231</c:v>
                </c:pt>
                <c:pt idx="1085">
                  <c:v>1949810.3082055093</c:v>
                </c:pt>
                <c:pt idx="1086">
                  <c:v>1951020.7291344565</c:v>
                </c:pt>
                <c:pt idx="1087">
                  <c:v>1951453.1820425314</c:v>
                </c:pt>
                <c:pt idx="1088">
                  <c:v>1952474.143427066</c:v>
                </c:pt>
                <c:pt idx="1089">
                  <c:v>1953638.3876079917</c:v>
                </c:pt>
                <c:pt idx="1090">
                  <c:v>1954819.7404963025</c:v>
                </c:pt>
                <c:pt idx="1091">
                  <c:v>1956256.6649998901</c:v>
                </c:pt>
                <c:pt idx="1092">
                  <c:v>1956955.6412143768</c:v>
                </c:pt>
                <c:pt idx="1093">
                  <c:v>1960011.8128544136</c:v>
                </c:pt>
                <c:pt idx="1094">
                  <c:v>1961053.1603094814</c:v>
                </c:pt>
                <c:pt idx="1095">
                  <c:v>1961452.3263244831</c:v>
                </c:pt>
                <c:pt idx="1096">
                  <c:v>1961693.8508682027</c:v>
                </c:pt>
                <c:pt idx="1097">
                  <c:v>1961937.4122843072</c:v>
                </c:pt>
                <c:pt idx="1098">
                  <c:v>1962094.1398804102</c:v>
                </c:pt>
                <c:pt idx="1099">
                  <c:v>1964096.3367484401</c:v>
                </c:pt>
                <c:pt idx="1100">
                  <c:v>1964124.0734662872</c:v>
                </c:pt>
                <c:pt idx="1101">
                  <c:v>1965425.4045228797</c:v>
                </c:pt>
                <c:pt idx="1102">
                  <c:v>1965695.7784569801</c:v>
                </c:pt>
                <c:pt idx="1103">
                  <c:v>1968536.8941554229</c:v>
                </c:pt>
                <c:pt idx="1104">
                  <c:v>1969758.5626956848</c:v>
                </c:pt>
                <c:pt idx="1105">
                  <c:v>1969806.7567604482</c:v>
                </c:pt>
                <c:pt idx="1106">
                  <c:v>1970658.8394286986</c:v>
                </c:pt>
                <c:pt idx="1107">
                  <c:v>1971475.9371349548</c:v>
                </c:pt>
                <c:pt idx="1108">
                  <c:v>1972783.0366448443</c:v>
                </c:pt>
                <c:pt idx="1109">
                  <c:v>1974349.3462412988</c:v>
                </c:pt>
                <c:pt idx="1110">
                  <c:v>1974519.7200510837</c:v>
                </c:pt>
                <c:pt idx="1111">
                  <c:v>1974577.8887382366</c:v>
                </c:pt>
                <c:pt idx="1112">
                  <c:v>1975034.1093843349</c:v>
                </c:pt>
                <c:pt idx="1113">
                  <c:v>1975393.4653983547</c:v>
                </c:pt>
                <c:pt idx="1114">
                  <c:v>1975584.8989539118</c:v>
                </c:pt>
                <c:pt idx="1115">
                  <c:v>1976296.8028828043</c:v>
                </c:pt>
                <c:pt idx="1116">
                  <c:v>1977590.6659851379</c:v>
                </c:pt>
                <c:pt idx="1117">
                  <c:v>1977628.9414335603</c:v>
                </c:pt>
                <c:pt idx="1118">
                  <c:v>1979702.160128053</c:v>
                </c:pt>
                <c:pt idx="1119">
                  <c:v>1979702.8768266917</c:v>
                </c:pt>
                <c:pt idx="1120">
                  <c:v>1980412.2033681395</c:v>
                </c:pt>
                <c:pt idx="1121">
                  <c:v>1980677.6677951193</c:v>
                </c:pt>
                <c:pt idx="1122">
                  <c:v>1981757.8810774242</c:v>
                </c:pt>
                <c:pt idx="1123">
                  <c:v>1983535.4525797097</c:v>
                </c:pt>
                <c:pt idx="1124">
                  <c:v>1986557.5602221498</c:v>
                </c:pt>
                <c:pt idx="1125">
                  <c:v>1986616.2291091275</c:v>
                </c:pt>
                <c:pt idx="1126">
                  <c:v>1986686.6665872009</c:v>
                </c:pt>
                <c:pt idx="1127">
                  <c:v>1988297.3885080647</c:v>
                </c:pt>
                <c:pt idx="1128">
                  <c:v>1988662.8141379037</c:v>
                </c:pt>
                <c:pt idx="1129">
                  <c:v>1989188.8207571951</c:v>
                </c:pt>
                <c:pt idx="1130">
                  <c:v>1989809.0695101239</c:v>
                </c:pt>
                <c:pt idx="1131">
                  <c:v>1990759.5097557155</c:v>
                </c:pt>
                <c:pt idx="1132">
                  <c:v>1991391.8917080017</c:v>
                </c:pt>
                <c:pt idx="1133">
                  <c:v>1991604.9125124123</c:v>
                </c:pt>
                <c:pt idx="1134">
                  <c:v>1991992.9880983932</c:v>
                </c:pt>
                <c:pt idx="1135">
                  <c:v>1993979.6138743008</c:v>
                </c:pt>
                <c:pt idx="1136">
                  <c:v>1994242.309489798</c:v>
                </c:pt>
                <c:pt idx="1137">
                  <c:v>1994776.8706718481</c:v>
                </c:pt>
                <c:pt idx="1138">
                  <c:v>2000416.7847947031</c:v>
                </c:pt>
                <c:pt idx="1139">
                  <c:v>2001758.41430037</c:v>
                </c:pt>
                <c:pt idx="1140">
                  <c:v>2002088.9783501555</c:v>
                </c:pt>
                <c:pt idx="1141">
                  <c:v>2003653.9014439273</c:v>
                </c:pt>
                <c:pt idx="1142">
                  <c:v>2003979.5164992309</c:v>
                </c:pt>
                <c:pt idx="1143">
                  <c:v>2008915.0601637824</c:v>
                </c:pt>
                <c:pt idx="1144">
                  <c:v>2010566.8294593922</c:v>
                </c:pt>
                <c:pt idx="1145">
                  <c:v>2011259.6891985193</c:v>
                </c:pt>
                <c:pt idx="1146">
                  <c:v>2011537.3846038484</c:v>
                </c:pt>
                <c:pt idx="1147">
                  <c:v>2013775.0752612627</c:v>
                </c:pt>
                <c:pt idx="1148">
                  <c:v>2014673.5400709896</c:v>
                </c:pt>
                <c:pt idx="1149">
                  <c:v>2015427.1549639145</c:v>
                </c:pt>
                <c:pt idx="1150">
                  <c:v>2017149.8604969019</c:v>
                </c:pt>
                <c:pt idx="1151">
                  <c:v>2018408.6878480744</c:v>
                </c:pt>
                <c:pt idx="1152">
                  <c:v>2018598.6312691744</c:v>
                </c:pt>
                <c:pt idx="1153">
                  <c:v>2020607.7246977182</c:v>
                </c:pt>
                <c:pt idx="1154">
                  <c:v>2022367.5594895091</c:v>
                </c:pt>
                <c:pt idx="1155">
                  <c:v>2022370.6887848375</c:v>
                </c:pt>
                <c:pt idx="1156">
                  <c:v>2025156.0610414837</c:v>
                </c:pt>
                <c:pt idx="1157">
                  <c:v>2025339.925022736</c:v>
                </c:pt>
                <c:pt idx="1158">
                  <c:v>2026501.9766848527</c:v>
                </c:pt>
                <c:pt idx="1159">
                  <c:v>2027278.7621666424</c:v>
                </c:pt>
                <c:pt idx="1160">
                  <c:v>2027416.8394564132</c:v>
                </c:pt>
                <c:pt idx="1161">
                  <c:v>2027741.3253660095</c:v>
                </c:pt>
                <c:pt idx="1162">
                  <c:v>2027876.8782745136</c:v>
                </c:pt>
                <c:pt idx="1163">
                  <c:v>2029488.6287247797</c:v>
                </c:pt>
                <c:pt idx="1164">
                  <c:v>2030454.0208519874</c:v>
                </c:pt>
                <c:pt idx="1165">
                  <c:v>2030606.1142747593</c:v>
                </c:pt>
                <c:pt idx="1166">
                  <c:v>2031415.8722590588</c:v>
                </c:pt>
                <c:pt idx="1167">
                  <c:v>2032760.5881808293</c:v>
                </c:pt>
                <c:pt idx="1168">
                  <c:v>2033115.0509191006</c:v>
                </c:pt>
                <c:pt idx="1169">
                  <c:v>2034420.9929301536</c:v>
                </c:pt>
                <c:pt idx="1170">
                  <c:v>2035837.6750672848</c:v>
                </c:pt>
                <c:pt idx="1171">
                  <c:v>2035990.8439947935</c:v>
                </c:pt>
                <c:pt idx="1172">
                  <c:v>2037789.9862359099</c:v>
                </c:pt>
                <c:pt idx="1173">
                  <c:v>2040036.2589735002</c:v>
                </c:pt>
                <c:pt idx="1174">
                  <c:v>2040090.0458037732</c:v>
                </c:pt>
                <c:pt idx="1175">
                  <c:v>2040540.6351044441</c:v>
                </c:pt>
                <c:pt idx="1176">
                  <c:v>2040665.0585857055</c:v>
                </c:pt>
                <c:pt idx="1177">
                  <c:v>2041319.4193043953</c:v>
                </c:pt>
                <c:pt idx="1178">
                  <c:v>2042096.8452826526</c:v>
                </c:pt>
                <c:pt idx="1179">
                  <c:v>2042804.1903508406</c:v>
                </c:pt>
                <c:pt idx="1180">
                  <c:v>2043303.7700133291</c:v>
                </c:pt>
                <c:pt idx="1181">
                  <c:v>2044120.9323166823</c:v>
                </c:pt>
                <c:pt idx="1182">
                  <c:v>2046426.086228031</c:v>
                </c:pt>
                <c:pt idx="1183">
                  <c:v>2046520.1249002535</c:v>
                </c:pt>
                <c:pt idx="1184">
                  <c:v>2047580.7979863305</c:v>
                </c:pt>
                <c:pt idx="1185">
                  <c:v>2050424.9510384642</c:v>
                </c:pt>
                <c:pt idx="1186">
                  <c:v>2051089.7754094733</c:v>
                </c:pt>
                <c:pt idx="1187">
                  <c:v>2052365.89850409</c:v>
                </c:pt>
                <c:pt idx="1188">
                  <c:v>2053052.692266478</c:v>
                </c:pt>
                <c:pt idx="1189">
                  <c:v>2054475.5436542106</c:v>
                </c:pt>
                <c:pt idx="1190">
                  <c:v>2056170.1838782637</c:v>
                </c:pt>
                <c:pt idx="1191">
                  <c:v>2056671.2677823468</c:v>
                </c:pt>
                <c:pt idx="1192">
                  <c:v>2056887.8726380232</c:v>
                </c:pt>
                <c:pt idx="1193">
                  <c:v>2057141.4558369755</c:v>
                </c:pt>
                <c:pt idx="1194">
                  <c:v>2059545.2991672924</c:v>
                </c:pt>
                <c:pt idx="1195">
                  <c:v>2060493.8382634504</c:v>
                </c:pt>
                <c:pt idx="1196">
                  <c:v>2060510.7518195033</c:v>
                </c:pt>
                <c:pt idx="1197">
                  <c:v>2060755.3970689385</c:v>
                </c:pt>
                <c:pt idx="1198">
                  <c:v>2063872.7105794966</c:v>
                </c:pt>
                <c:pt idx="1199">
                  <c:v>2066302.0823312569</c:v>
                </c:pt>
                <c:pt idx="1200">
                  <c:v>2066426.5861311522</c:v>
                </c:pt>
                <c:pt idx="1201">
                  <c:v>2066985.4800061539</c:v>
                </c:pt>
                <c:pt idx="1202">
                  <c:v>2066988.653203415</c:v>
                </c:pt>
                <c:pt idx="1203">
                  <c:v>2071886.5574820705</c:v>
                </c:pt>
                <c:pt idx="1204">
                  <c:v>2072874.2390543001</c:v>
                </c:pt>
                <c:pt idx="1205">
                  <c:v>2073108.179160303</c:v>
                </c:pt>
                <c:pt idx="1206">
                  <c:v>2076341.0732039174</c:v>
                </c:pt>
                <c:pt idx="1207">
                  <c:v>2077011.6131507959</c:v>
                </c:pt>
                <c:pt idx="1208">
                  <c:v>2077137.2162581433</c:v>
                </c:pt>
                <c:pt idx="1209">
                  <c:v>2077540.8010722774</c:v>
                </c:pt>
                <c:pt idx="1210">
                  <c:v>2077868.6094066796</c:v>
                </c:pt>
                <c:pt idx="1211">
                  <c:v>2079507.2501869621</c:v>
                </c:pt>
                <c:pt idx="1212">
                  <c:v>2080228.9472893164</c:v>
                </c:pt>
                <c:pt idx="1213">
                  <c:v>2080644.2367753212</c:v>
                </c:pt>
                <c:pt idx="1214">
                  <c:v>2081762.9316297548</c:v>
                </c:pt>
                <c:pt idx="1215">
                  <c:v>2084230.2804965943</c:v>
                </c:pt>
                <c:pt idx="1216">
                  <c:v>2085915.3164873498</c:v>
                </c:pt>
                <c:pt idx="1217">
                  <c:v>2086852.289941232</c:v>
                </c:pt>
                <c:pt idx="1218">
                  <c:v>2090072.5202245042</c:v>
                </c:pt>
                <c:pt idx="1219">
                  <c:v>2092640.3681489471</c:v>
                </c:pt>
                <c:pt idx="1220">
                  <c:v>2093611.2887442266</c:v>
                </c:pt>
                <c:pt idx="1221">
                  <c:v>2095662.1382308069</c:v>
                </c:pt>
                <c:pt idx="1222">
                  <c:v>2096073.1280641695</c:v>
                </c:pt>
                <c:pt idx="1223">
                  <c:v>2097074.7702797069</c:v>
                </c:pt>
                <c:pt idx="1224">
                  <c:v>2099140.7717407178</c:v>
                </c:pt>
                <c:pt idx="1225">
                  <c:v>2099822.2920711744</c:v>
                </c:pt>
                <c:pt idx="1226">
                  <c:v>2100593.6775380014</c:v>
                </c:pt>
                <c:pt idx="1227">
                  <c:v>2101092.208796483</c:v>
                </c:pt>
                <c:pt idx="1228">
                  <c:v>2101660.2724258904</c:v>
                </c:pt>
                <c:pt idx="1229">
                  <c:v>2102332.1037420672</c:v>
                </c:pt>
                <c:pt idx="1230">
                  <c:v>2103983.7605738561</c:v>
                </c:pt>
                <c:pt idx="1231">
                  <c:v>2106714.681977619</c:v>
                </c:pt>
                <c:pt idx="1232">
                  <c:v>2107219.2672967436</c:v>
                </c:pt>
                <c:pt idx="1233">
                  <c:v>2109305.8870391841</c:v>
                </c:pt>
                <c:pt idx="1234">
                  <c:v>2109774.1153557664</c:v>
                </c:pt>
                <c:pt idx="1235">
                  <c:v>2111072.7547123358</c:v>
                </c:pt>
                <c:pt idx="1236">
                  <c:v>2111823.6814019457</c:v>
                </c:pt>
                <c:pt idx="1237">
                  <c:v>2112640.0353159131</c:v>
                </c:pt>
                <c:pt idx="1238">
                  <c:v>2114584.5175514254</c:v>
                </c:pt>
                <c:pt idx="1239">
                  <c:v>2115167.1111272289</c:v>
                </c:pt>
                <c:pt idx="1240">
                  <c:v>2115198.4568274776</c:v>
                </c:pt>
                <c:pt idx="1241">
                  <c:v>2115611.9266398135</c:v>
                </c:pt>
                <c:pt idx="1242">
                  <c:v>2116710.4496860788</c:v>
                </c:pt>
                <c:pt idx="1243">
                  <c:v>2120256.8367578266</c:v>
                </c:pt>
                <c:pt idx="1244">
                  <c:v>2120449.2417829414</c:v>
                </c:pt>
                <c:pt idx="1245">
                  <c:v>2121225.2130640382</c:v>
                </c:pt>
                <c:pt idx="1246">
                  <c:v>2121810.5707305581</c:v>
                </c:pt>
                <c:pt idx="1247">
                  <c:v>2123361.3908223938</c:v>
                </c:pt>
                <c:pt idx="1248">
                  <c:v>2123935.1327603417</c:v>
                </c:pt>
                <c:pt idx="1249">
                  <c:v>2125230.0070059397</c:v>
                </c:pt>
                <c:pt idx="1250">
                  <c:v>2125488.3658015784</c:v>
                </c:pt>
                <c:pt idx="1251">
                  <c:v>2125535.501379529</c:v>
                </c:pt>
                <c:pt idx="1252">
                  <c:v>2128676.3109634509</c:v>
                </c:pt>
                <c:pt idx="1253">
                  <c:v>2131962.0867752898</c:v>
                </c:pt>
                <c:pt idx="1254">
                  <c:v>2132281.5864891745</c:v>
                </c:pt>
                <c:pt idx="1255">
                  <c:v>2132328.9251752268</c:v>
                </c:pt>
                <c:pt idx="1256">
                  <c:v>2136553.1148034907</c:v>
                </c:pt>
                <c:pt idx="1257">
                  <c:v>2137202.5310916053</c:v>
                </c:pt>
                <c:pt idx="1258">
                  <c:v>2139133.5783448881</c:v>
                </c:pt>
                <c:pt idx="1259">
                  <c:v>2140080.8516873438</c:v>
                </c:pt>
                <c:pt idx="1260">
                  <c:v>2141150.1413044464</c:v>
                </c:pt>
                <c:pt idx="1261">
                  <c:v>2141253.5505510569</c:v>
                </c:pt>
                <c:pt idx="1262">
                  <c:v>2142003.6582723074</c:v>
                </c:pt>
                <c:pt idx="1263">
                  <c:v>2142446.1715474972</c:v>
                </c:pt>
                <c:pt idx="1264">
                  <c:v>2143711.3345732302</c:v>
                </c:pt>
                <c:pt idx="1265">
                  <c:v>2144768.1763825198</c:v>
                </c:pt>
                <c:pt idx="1266">
                  <c:v>2145015.4462594716</c:v>
                </c:pt>
                <c:pt idx="1267">
                  <c:v>2145099.0415633842</c:v>
                </c:pt>
                <c:pt idx="1268">
                  <c:v>2145975.8144194568</c:v>
                </c:pt>
                <c:pt idx="1269">
                  <c:v>2146196.1913046613</c:v>
                </c:pt>
                <c:pt idx="1270">
                  <c:v>2146463.4419894982</c:v>
                </c:pt>
                <c:pt idx="1271">
                  <c:v>2147883.3505991735</c:v>
                </c:pt>
                <c:pt idx="1272">
                  <c:v>2149357.0632631839</c:v>
                </c:pt>
                <c:pt idx="1273">
                  <c:v>2154035.8477781173</c:v>
                </c:pt>
                <c:pt idx="1274">
                  <c:v>2154203.7815162246</c:v>
                </c:pt>
                <c:pt idx="1275">
                  <c:v>2155502.3734808215</c:v>
                </c:pt>
                <c:pt idx="1276">
                  <c:v>2155592.5367160868</c:v>
                </c:pt>
                <c:pt idx="1277">
                  <c:v>2157765.1098425328</c:v>
                </c:pt>
                <c:pt idx="1278">
                  <c:v>2158876.2292646496</c:v>
                </c:pt>
                <c:pt idx="1279">
                  <c:v>2161885.9259946849</c:v>
                </c:pt>
                <c:pt idx="1280">
                  <c:v>2164490.0766944913</c:v>
                </c:pt>
                <c:pt idx="1281">
                  <c:v>2167947.6046941588</c:v>
                </c:pt>
                <c:pt idx="1282">
                  <c:v>2168809.1136935991</c:v>
                </c:pt>
                <c:pt idx="1283">
                  <c:v>2170064.9324453231</c:v>
                </c:pt>
                <c:pt idx="1284">
                  <c:v>2170112.6416771626</c:v>
                </c:pt>
                <c:pt idx="1285">
                  <c:v>2170585.816215273</c:v>
                </c:pt>
                <c:pt idx="1286">
                  <c:v>2171787.7878002906</c:v>
                </c:pt>
                <c:pt idx="1287">
                  <c:v>2173987.6108404626</c:v>
                </c:pt>
                <c:pt idx="1288">
                  <c:v>2174943.7171861003</c:v>
                </c:pt>
                <c:pt idx="1289">
                  <c:v>2175125.7378130406</c:v>
                </c:pt>
                <c:pt idx="1290">
                  <c:v>2175425.8362197741</c:v>
                </c:pt>
                <c:pt idx="1291">
                  <c:v>2175936.9671989409</c:v>
                </c:pt>
                <c:pt idx="1292">
                  <c:v>2176383.1065340801</c:v>
                </c:pt>
                <c:pt idx="1293">
                  <c:v>2181869.5043877568</c:v>
                </c:pt>
                <c:pt idx="1294">
                  <c:v>2181927.3076866427</c:v>
                </c:pt>
                <c:pt idx="1295">
                  <c:v>2183170.0242731641</c:v>
                </c:pt>
                <c:pt idx="1296">
                  <c:v>2183958.4331819778</c:v>
                </c:pt>
                <c:pt idx="1297">
                  <c:v>2184856.4302501464</c:v>
                </c:pt>
                <c:pt idx="1298">
                  <c:v>2187302.2033886104</c:v>
                </c:pt>
                <c:pt idx="1299">
                  <c:v>2189820.4459015406</c:v>
                </c:pt>
                <c:pt idx="1300">
                  <c:v>2190900.9783827076</c:v>
                </c:pt>
                <c:pt idx="1301">
                  <c:v>2192745.1390715586</c:v>
                </c:pt>
                <c:pt idx="1302">
                  <c:v>2192990.4166436596</c:v>
                </c:pt>
                <c:pt idx="1303">
                  <c:v>2193069.7489681733</c:v>
                </c:pt>
                <c:pt idx="1304">
                  <c:v>2193227.3387725023</c:v>
                </c:pt>
                <c:pt idx="1305">
                  <c:v>2193759.1029642913</c:v>
                </c:pt>
                <c:pt idx="1306">
                  <c:v>2194447.5196830602</c:v>
                </c:pt>
                <c:pt idx="1307">
                  <c:v>2196282.8506895169</c:v>
                </c:pt>
                <c:pt idx="1308">
                  <c:v>2196828.8210715046</c:v>
                </c:pt>
                <c:pt idx="1309">
                  <c:v>2197194.915435777</c:v>
                </c:pt>
                <c:pt idx="1310">
                  <c:v>2198793.6458315854</c:v>
                </c:pt>
                <c:pt idx="1311">
                  <c:v>2199263.9036363782</c:v>
                </c:pt>
                <c:pt idx="1312">
                  <c:v>2200342.3148810593</c:v>
                </c:pt>
                <c:pt idx="1313">
                  <c:v>2201775.0764334882</c:v>
                </c:pt>
                <c:pt idx="1314">
                  <c:v>2204791.3651878173</c:v>
                </c:pt>
                <c:pt idx="1315">
                  <c:v>2205021.4548312859</c:v>
                </c:pt>
                <c:pt idx="1316">
                  <c:v>2205569.0711542908</c:v>
                </c:pt>
                <c:pt idx="1317">
                  <c:v>2209373.5101694241</c:v>
                </c:pt>
                <c:pt idx="1318">
                  <c:v>2211144.714339972</c:v>
                </c:pt>
                <c:pt idx="1319">
                  <c:v>2211693.9942224929</c:v>
                </c:pt>
                <c:pt idx="1320">
                  <c:v>2211795.2174345832</c:v>
                </c:pt>
                <c:pt idx="1321">
                  <c:v>2213472.3437507544</c:v>
                </c:pt>
                <c:pt idx="1322">
                  <c:v>2213621.9830681845</c:v>
                </c:pt>
                <c:pt idx="1323">
                  <c:v>2213973.7077807784</c:v>
                </c:pt>
                <c:pt idx="1324">
                  <c:v>2215277.6732602543</c:v>
                </c:pt>
                <c:pt idx="1325">
                  <c:v>2215645.3799661109</c:v>
                </c:pt>
                <c:pt idx="1326">
                  <c:v>2216043.4844849845</c:v>
                </c:pt>
                <c:pt idx="1327">
                  <c:v>2216118.1056099762</c:v>
                </c:pt>
                <c:pt idx="1328">
                  <c:v>2219114.0179602262</c:v>
                </c:pt>
                <c:pt idx="1329">
                  <c:v>2220916.5468145846</c:v>
                </c:pt>
                <c:pt idx="1330">
                  <c:v>2221107.210269853</c:v>
                </c:pt>
                <c:pt idx="1331">
                  <c:v>2221687.2657216555</c:v>
                </c:pt>
                <c:pt idx="1332">
                  <c:v>2222434.0588278002</c:v>
                </c:pt>
                <c:pt idx="1333">
                  <c:v>2225466.7608498009</c:v>
                </c:pt>
                <c:pt idx="1334">
                  <c:v>2225706.9582502893</c:v>
                </c:pt>
                <c:pt idx="1335">
                  <c:v>2225867.9702667012</c:v>
                </c:pt>
                <c:pt idx="1336">
                  <c:v>2226351.4389150804</c:v>
                </c:pt>
                <c:pt idx="1337">
                  <c:v>2229087.6153765088</c:v>
                </c:pt>
                <c:pt idx="1338">
                  <c:v>2229876.9831350944</c:v>
                </c:pt>
                <c:pt idx="1339">
                  <c:v>2233325.0196207617</c:v>
                </c:pt>
                <c:pt idx="1340">
                  <c:v>2234017.0482409215</c:v>
                </c:pt>
                <c:pt idx="1341">
                  <c:v>2238125.2046418618</c:v>
                </c:pt>
                <c:pt idx="1342">
                  <c:v>2238173.7572123124</c:v>
                </c:pt>
                <c:pt idx="1343">
                  <c:v>2238693.2751453849</c:v>
                </c:pt>
                <c:pt idx="1344">
                  <c:v>2239017.8910325333</c:v>
                </c:pt>
                <c:pt idx="1345">
                  <c:v>2241071.7053985065</c:v>
                </c:pt>
                <c:pt idx="1346">
                  <c:v>2241418.9529998722</c:v>
                </c:pt>
                <c:pt idx="1347">
                  <c:v>2241729.5808818839</c:v>
                </c:pt>
                <c:pt idx="1348">
                  <c:v>2243865.8136692299</c:v>
                </c:pt>
                <c:pt idx="1349">
                  <c:v>2244070.8425939064</c:v>
                </c:pt>
                <c:pt idx="1350">
                  <c:v>2244648.6181994556</c:v>
                </c:pt>
                <c:pt idx="1351">
                  <c:v>2244756.1083115875</c:v>
                </c:pt>
                <c:pt idx="1352">
                  <c:v>2245658.3635717817</c:v>
                </c:pt>
                <c:pt idx="1353">
                  <c:v>2247228.9331384236</c:v>
                </c:pt>
                <c:pt idx="1354">
                  <c:v>2247892.2322430145</c:v>
                </c:pt>
                <c:pt idx="1355">
                  <c:v>2250504.80705261</c:v>
                </c:pt>
                <c:pt idx="1356">
                  <c:v>2251899.7855200451</c:v>
                </c:pt>
                <c:pt idx="1357">
                  <c:v>2255349.9828387671</c:v>
                </c:pt>
                <c:pt idx="1358">
                  <c:v>2256010.3434154042</c:v>
                </c:pt>
                <c:pt idx="1359">
                  <c:v>2258279.786737944</c:v>
                </c:pt>
                <c:pt idx="1360">
                  <c:v>2261055.9367380082</c:v>
                </c:pt>
                <c:pt idx="1361">
                  <c:v>2262877.4763515042</c:v>
                </c:pt>
                <c:pt idx="1362">
                  <c:v>2262950.1492550592</c:v>
                </c:pt>
                <c:pt idx="1363">
                  <c:v>2263714.5264482819</c:v>
                </c:pt>
                <c:pt idx="1364">
                  <c:v>2264456.848510284</c:v>
                </c:pt>
                <c:pt idx="1365">
                  <c:v>2264584.6949140509</c:v>
                </c:pt>
                <c:pt idx="1366">
                  <c:v>2264894.703646908</c:v>
                </c:pt>
                <c:pt idx="1367">
                  <c:v>2267072.5389107075</c:v>
                </c:pt>
                <c:pt idx="1368">
                  <c:v>2268335.9235880594</c:v>
                </c:pt>
                <c:pt idx="1369">
                  <c:v>2270081.2725827419</c:v>
                </c:pt>
                <c:pt idx="1370">
                  <c:v>2273991.2483556122</c:v>
                </c:pt>
                <c:pt idx="1371">
                  <c:v>2274432.1725485409</c:v>
                </c:pt>
                <c:pt idx="1372">
                  <c:v>2274840.4705363731</c:v>
                </c:pt>
                <c:pt idx="1373">
                  <c:v>2275211.6699729259</c:v>
                </c:pt>
                <c:pt idx="1374">
                  <c:v>2278410.2718594419</c:v>
                </c:pt>
                <c:pt idx="1375">
                  <c:v>2279076.9314079504</c:v>
                </c:pt>
                <c:pt idx="1376">
                  <c:v>2279589.2014938067</c:v>
                </c:pt>
                <c:pt idx="1377">
                  <c:v>2281049.7789482125</c:v>
                </c:pt>
                <c:pt idx="1378">
                  <c:v>2282516.1901762374</c:v>
                </c:pt>
                <c:pt idx="1379">
                  <c:v>2283279.0849750652</c:v>
                </c:pt>
                <c:pt idx="1380">
                  <c:v>2285534.4278502227</c:v>
                </c:pt>
                <c:pt idx="1381">
                  <c:v>2286554.0181440795</c:v>
                </c:pt>
                <c:pt idx="1382">
                  <c:v>2287461.692820577</c:v>
                </c:pt>
                <c:pt idx="1383">
                  <c:v>2288371.4995623431</c:v>
                </c:pt>
                <c:pt idx="1384">
                  <c:v>2288573.5707351514</c:v>
                </c:pt>
                <c:pt idx="1385">
                  <c:v>2290415.6128501529</c:v>
                </c:pt>
                <c:pt idx="1386">
                  <c:v>2290718.1524893879</c:v>
                </c:pt>
                <c:pt idx="1387">
                  <c:v>2291891.637198789</c:v>
                </c:pt>
                <c:pt idx="1388">
                  <c:v>2293196.7346672569</c:v>
                </c:pt>
                <c:pt idx="1389">
                  <c:v>2293909.3730214471</c:v>
                </c:pt>
                <c:pt idx="1390">
                  <c:v>2294713.2732224935</c:v>
                </c:pt>
                <c:pt idx="1391">
                  <c:v>2295644.4564027176</c:v>
                </c:pt>
                <c:pt idx="1392">
                  <c:v>2296114.1729638586</c:v>
                </c:pt>
                <c:pt idx="1393">
                  <c:v>2296170.6382583529</c:v>
                </c:pt>
                <c:pt idx="1394">
                  <c:v>2298242.6004400663</c:v>
                </c:pt>
                <c:pt idx="1395">
                  <c:v>2298991.5921937306</c:v>
                </c:pt>
                <c:pt idx="1396">
                  <c:v>2301077.5739872963</c:v>
                </c:pt>
                <c:pt idx="1397">
                  <c:v>2303392.8262699754</c:v>
                </c:pt>
                <c:pt idx="1398">
                  <c:v>2305920.6627935451</c:v>
                </c:pt>
                <c:pt idx="1399">
                  <c:v>2306443.5306130615</c:v>
                </c:pt>
                <c:pt idx="1400">
                  <c:v>2307400.6590633593</c:v>
                </c:pt>
                <c:pt idx="1401">
                  <c:v>2307641.763647486</c:v>
                </c:pt>
                <c:pt idx="1402">
                  <c:v>2309675.6208569417</c:v>
                </c:pt>
                <c:pt idx="1403">
                  <c:v>2310251.5007672384</c:v>
                </c:pt>
                <c:pt idx="1404">
                  <c:v>2310265.0125704319</c:v>
                </c:pt>
                <c:pt idx="1405">
                  <c:v>2313561.1707706056</c:v>
                </c:pt>
                <c:pt idx="1406">
                  <c:v>2314031.9399010697</c:v>
                </c:pt>
                <c:pt idx="1407">
                  <c:v>2314399.1431220975</c:v>
                </c:pt>
                <c:pt idx="1408">
                  <c:v>2314667.7886237712</c:v>
                </c:pt>
                <c:pt idx="1409">
                  <c:v>2315482.4634124474</c:v>
                </c:pt>
                <c:pt idx="1410">
                  <c:v>2318483.6470583379</c:v>
                </c:pt>
                <c:pt idx="1411">
                  <c:v>2320205.5053777108</c:v>
                </c:pt>
                <c:pt idx="1412">
                  <c:v>2320797.5877739997</c:v>
                </c:pt>
                <c:pt idx="1413">
                  <c:v>2322149.1394055975</c:v>
                </c:pt>
                <c:pt idx="1414">
                  <c:v>2325049.7473992794</c:v>
                </c:pt>
                <c:pt idx="1415">
                  <c:v>2326566.4880908965</c:v>
                </c:pt>
                <c:pt idx="1416">
                  <c:v>2327838.5674858205</c:v>
                </c:pt>
                <c:pt idx="1417">
                  <c:v>2328105.0926588732</c:v>
                </c:pt>
                <c:pt idx="1418">
                  <c:v>2329841.6269374597</c:v>
                </c:pt>
                <c:pt idx="1419">
                  <c:v>2331037.7059544818</c:v>
                </c:pt>
                <c:pt idx="1420">
                  <c:v>2333940.857964796</c:v>
                </c:pt>
                <c:pt idx="1421">
                  <c:v>2335475.9473510701</c:v>
                </c:pt>
                <c:pt idx="1422">
                  <c:v>2335943.3550670687</c:v>
                </c:pt>
                <c:pt idx="1423">
                  <c:v>2336319.4220842645</c:v>
                </c:pt>
                <c:pt idx="1424">
                  <c:v>2337435.2429320281</c:v>
                </c:pt>
                <c:pt idx="1425">
                  <c:v>2337601.6386445239</c:v>
                </c:pt>
                <c:pt idx="1426">
                  <c:v>2339006.0254560611</c:v>
                </c:pt>
                <c:pt idx="1427">
                  <c:v>2339257.1971931909</c:v>
                </c:pt>
                <c:pt idx="1428">
                  <c:v>2339624.7667798991</c:v>
                </c:pt>
                <c:pt idx="1429">
                  <c:v>2341423.2545256983</c:v>
                </c:pt>
                <c:pt idx="1430">
                  <c:v>2342047.7342619295</c:v>
                </c:pt>
                <c:pt idx="1431">
                  <c:v>2343392.1778671085</c:v>
                </c:pt>
                <c:pt idx="1432">
                  <c:v>2344594.9239776139</c:v>
                </c:pt>
                <c:pt idx="1433">
                  <c:v>2347360.9219499868</c:v>
                </c:pt>
                <c:pt idx="1434">
                  <c:v>2348057.3482775223</c:v>
                </c:pt>
                <c:pt idx="1435">
                  <c:v>2349408.777664993</c:v>
                </c:pt>
                <c:pt idx="1436">
                  <c:v>2349842.5416296963</c:v>
                </c:pt>
                <c:pt idx="1437">
                  <c:v>2351205.482784213</c:v>
                </c:pt>
                <c:pt idx="1438">
                  <c:v>2352199.2420781069</c:v>
                </c:pt>
                <c:pt idx="1439">
                  <c:v>2352745.2942344691</c:v>
                </c:pt>
                <c:pt idx="1440">
                  <c:v>2354859.9181485199</c:v>
                </c:pt>
                <c:pt idx="1441">
                  <c:v>2355009.5817352072</c:v>
                </c:pt>
                <c:pt idx="1442">
                  <c:v>2355940.0281293723</c:v>
                </c:pt>
                <c:pt idx="1443">
                  <c:v>2356302.3248498994</c:v>
                </c:pt>
                <c:pt idx="1444">
                  <c:v>2358604.1299148295</c:v>
                </c:pt>
                <c:pt idx="1445">
                  <c:v>2360167.3768655532</c:v>
                </c:pt>
                <c:pt idx="1446">
                  <c:v>2362814.04400561</c:v>
                </c:pt>
                <c:pt idx="1447">
                  <c:v>2362858.2781403167</c:v>
                </c:pt>
                <c:pt idx="1448">
                  <c:v>2365549.4377934868</c:v>
                </c:pt>
                <c:pt idx="1449">
                  <c:v>2366787.6452282774</c:v>
                </c:pt>
                <c:pt idx="1450">
                  <c:v>2367875.3684487129</c:v>
                </c:pt>
                <c:pt idx="1451">
                  <c:v>2369375.730662134</c:v>
                </c:pt>
                <c:pt idx="1452">
                  <c:v>2369934.1906035678</c:v>
                </c:pt>
                <c:pt idx="1453">
                  <c:v>2371403.435387244</c:v>
                </c:pt>
                <c:pt idx="1454">
                  <c:v>2372321.630917409</c:v>
                </c:pt>
                <c:pt idx="1455">
                  <c:v>2372930.5538209248</c:v>
                </c:pt>
                <c:pt idx="1456">
                  <c:v>2373604.1591842114</c:v>
                </c:pt>
                <c:pt idx="1457">
                  <c:v>2374184.4600024503</c:v>
                </c:pt>
                <c:pt idx="1458">
                  <c:v>2374382.5259716776</c:v>
                </c:pt>
                <c:pt idx="1459">
                  <c:v>2377433.1051407973</c:v>
                </c:pt>
                <c:pt idx="1460">
                  <c:v>2377686.4243722884</c:v>
                </c:pt>
                <c:pt idx="1461">
                  <c:v>2379884.4057324701</c:v>
                </c:pt>
                <c:pt idx="1462">
                  <c:v>2381709.3807788012</c:v>
                </c:pt>
                <c:pt idx="1463">
                  <c:v>2381800.2750539947</c:v>
                </c:pt>
                <c:pt idx="1464">
                  <c:v>2383108.2553470894</c:v>
                </c:pt>
                <c:pt idx="1465">
                  <c:v>2383331.4781186176</c:v>
                </c:pt>
                <c:pt idx="1466">
                  <c:v>2383392.7033973327</c:v>
                </c:pt>
                <c:pt idx="1467">
                  <c:v>2386154.446942179</c:v>
                </c:pt>
                <c:pt idx="1468">
                  <c:v>2387951.6971681984</c:v>
                </c:pt>
                <c:pt idx="1469">
                  <c:v>2391543.1564987586</c:v>
                </c:pt>
                <c:pt idx="1470">
                  <c:v>2391610.6822528732</c:v>
                </c:pt>
                <c:pt idx="1471">
                  <c:v>2392489.5480223512</c:v>
                </c:pt>
                <c:pt idx="1472">
                  <c:v>2393019.0150423646</c:v>
                </c:pt>
                <c:pt idx="1473">
                  <c:v>2399236.8608358409</c:v>
                </c:pt>
                <c:pt idx="1474">
                  <c:v>2401533.4335944438</c:v>
                </c:pt>
                <c:pt idx="1475">
                  <c:v>2402156.8244093307</c:v>
                </c:pt>
                <c:pt idx="1476">
                  <c:v>2402223.5240515494</c:v>
                </c:pt>
                <c:pt idx="1477">
                  <c:v>2402504.7151054423</c:v>
                </c:pt>
                <c:pt idx="1478">
                  <c:v>2403913.1472461247</c:v>
                </c:pt>
                <c:pt idx="1479">
                  <c:v>2404241.9449318037</c:v>
                </c:pt>
                <c:pt idx="1480">
                  <c:v>2404601.9804821592</c:v>
                </c:pt>
                <c:pt idx="1481">
                  <c:v>2407277.3532244684</c:v>
                </c:pt>
                <c:pt idx="1482">
                  <c:v>2408173.0016984232</c:v>
                </c:pt>
                <c:pt idx="1483">
                  <c:v>2410304.3890726124</c:v>
                </c:pt>
                <c:pt idx="1484">
                  <c:v>2411935.253012416</c:v>
                </c:pt>
                <c:pt idx="1485">
                  <c:v>2412862.165139907</c:v>
                </c:pt>
                <c:pt idx="1486">
                  <c:v>2414769.0913896076</c:v>
                </c:pt>
                <c:pt idx="1487">
                  <c:v>2415511.9449737272</c:v>
                </c:pt>
                <c:pt idx="1488">
                  <c:v>2416614.0945502082</c:v>
                </c:pt>
                <c:pt idx="1489">
                  <c:v>2417765.5534064253</c:v>
                </c:pt>
                <c:pt idx="1490">
                  <c:v>2417863.9842943721</c:v>
                </c:pt>
                <c:pt idx="1491">
                  <c:v>2418043.8890166963</c:v>
                </c:pt>
                <c:pt idx="1492">
                  <c:v>2418690.7099075043</c:v>
                </c:pt>
                <c:pt idx="1493">
                  <c:v>2419934.1672415156</c:v>
                </c:pt>
                <c:pt idx="1494">
                  <c:v>2420177.902186159</c:v>
                </c:pt>
                <c:pt idx="1495">
                  <c:v>2421177.7023252565</c:v>
                </c:pt>
                <c:pt idx="1496">
                  <c:v>2422281.5507917544</c:v>
                </c:pt>
                <c:pt idx="1497">
                  <c:v>2422381.9826681665</c:v>
                </c:pt>
                <c:pt idx="1498">
                  <c:v>2423239.6805667239</c:v>
                </c:pt>
                <c:pt idx="1499">
                  <c:v>2423351.2649444733</c:v>
                </c:pt>
                <c:pt idx="1500">
                  <c:v>2423620.8923364896</c:v>
                </c:pt>
                <c:pt idx="1501">
                  <c:v>2423800.6678572344</c:v>
                </c:pt>
                <c:pt idx="1502">
                  <c:v>2424025.7872340255</c:v>
                </c:pt>
                <c:pt idx="1503">
                  <c:v>2424114.6052218326</c:v>
                </c:pt>
                <c:pt idx="1504">
                  <c:v>2426380.4549807217</c:v>
                </c:pt>
                <c:pt idx="1505">
                  <c:v>2427441.782990078</c:v>
                </c:pt>
                <c:pt idx="1506">
                  <c:v>2429681.4802154349</c:v>
                </c:pt>
                <c:pt idx="1507">
                  <c:v>2431274.7914785724</c:v>
                </c:pt>
                <c:pt idx="1508">
                  <c:v>2432340.1117686341</c:v>
                </c:pt>
                <c:pt idx="1509">
                  <c:v>2432751.3473845553</c:v>
                </c:pt>
                <c:pt idx="1510">
                  <c:v>2438334.8450072026</c:v>
                </c:pt>
                <c:pt idx="1511">
                  <c:v>2438918.3611147078</c:v>
                </c:pt>
                <c:pt idx="1512">
                  <c:v>2439260.895822613</c:v>
                </c:pt>
                <c:pt idx="1513">
                  <c:v>2440904.5960855922</c:v>
                </c:pt>
                <c:pt idx="1514">
                  <c:v>2441064.1717468798</c:v>
                </c:pt>
                <c:pt idx="1515">
                  <c:v>2444474.1091972566</c:v>
                </c:pt>
                <c:pt idx="1516">
                  <c:v>2445519.9986400492</c:v>
                </c:pt>
                <c:pt idx="1517">
                  <c:v>2445863.0418311367</c:v>
                </c:pt>
                <c:pt idx="1518">
                  <c:v>2446005.8707905444</c:v>
                </c:pt>
                <c:pt idx="1519">
                  <c:v>2446299.1137089445</c:v>
                </c:pt>
                <c:pt idx="1520">
                  <c:v>2446634.8530594674</c:v>
                </c:pt>
                <c:pt idx="1521">
                  <c:v>2447705.8434407106</c:v>
                </c:pt>
                <c:pt idx="1522">
                  <c:v>2448070.2782432362</c:v>
                </c:pt>
                <c:pt idx="1523">
                  <c:v>2448698.5423927354</c:v>
                </c:pt>
                <c:pt idx="1524">
                  <c:v>2448731.6294847326</c:v>
                </c:pt>
                <c:pt idx="1525">
                  <c:v>2454748.3675303673</c:v>
                </c:pt>
                <c:pt idx="1526">
                  <c:v>2455546.8370755636</c:v>
                </c:pt>
                <c:pt idx="1527">
                  <c:v>2455713.605081134</c:v>
                </c:pt>
                <c:pt idx="1528">
                  <c:v>2456777.0242591877</c:v>
                </c:pt>
                <c:pt idx="1529">
                  <c:v>2458700.7860579756</c:v>
                </c:pt>
                <c:pt idx="1530">
                  <c:v>2459104.3308223668</c:v>
                </c:pt>
                <c:pt idx="1531">
                  <c:v>2459835.4627960841</c:v>
                </c:pt>
                <c:pt idx="1532">
                  <c:v>2460319.8698820318</c:v>
                </c:pt>
                <c:pt idx="1533">
                  <c:v>2461518.6235923702</c:v>
                </c:pt>
                <c:pt idx="1534">
                  <c:v>2466438.184045461</c:v>
                </c:pt>
                <c:pt idx="1535">
                  <c:v>2467976.2799080531</c:v>
                </c:pt>
                <c:pt idx="1536">
                  <c:v>2468112.3357166466</c:v>
                </c:pt>
                <c:pt idx="1537">
                  <c:v>2469280.9201356331</c:v>
                </c:pt>
                <c:pt idx="1538">
                  <c:v>2469922.8156882278</c:v>
                </c:pt>
                <c:pt idx="1539">
                  <c:v>2471688.5004934147</c:v>
                </c:pt>
                <c:pt idx="1540">
                  <c:v>2471907.1572290645</c:v>
                </c:pt>
                <c:pt idx="1541">
                  <c:v>2474098.6485873316</c:v>
                </c:pt>
                <c:pt idx="1542">
                  <c:v>2478580.9012594628</c:v>
                </c:pt>
                <c:pt idx="1543">
                  <c:v>2478681.9358578906</c:v>
                </c:pt>
                <c:pt idx="1544">
                  <c:v>2481255.3696680586</c:v>
                </c:pt>
                <c:pt idx="1545">
                  <c:v>2482383.5876578125</c:v>
                </c:pt>
                <c:pt idx="1546">
                  <c:v>2484794.4381643315</c:v>
                </c:pt>
                <c:pt idx="1547">
                  <c:v>2484896.9919580179</c:v>
                </c:pt>
                <c:pt idx="1548">
                  <c:v>2486635.1618146943</c:v>
                </c:pt>
                <c:pt idx="1549">
                  <c:v>2486735.0831115912</c:v>
                </c:pt>
                <c:pt idx="1550">
                  <c:v>2487731.8276522397</c:v>
                </c:pt>
                <c:pt idx="1551">
                  <c:v>2488526.908684684</c:v>
                </c:pt>
                <c:pt idx="1552">
                  <c:v>2490576.6126175197</c:v>
                </c:pt>
                <c:pt idx="1553">
                  <c:v>2490716.109026589</c:v>
                </c:pt>
                <c:pt idx="1554">
                  <c:v>2491144.6391383717</c:v>
                </c:pt>
                <c:pt idx="1555">
                  <c:v>2493499.6177533483</c:v>
                </c:pt>
                <c:pt idx="1556">
                  <c:v>2493719.7171035404</c:v>
                </c:pt>
                <c:pt idx="1557">
                  <c:v>2493777.4948748127</c:v>
                </c:pt>
                <c:pt idx="1558">
                  <c:v>2493806.6008415418</c:v>
                </c:pt>
                <c:pt idx="1559">
                  <c:v>2495051.1032054201</c:v>
                </c:pt>
                <c:pt idx="1560">
                  <c:v>2496265.3826601435</c:v>
                </c:pt>
                <c:pt idx="1561">
                  <c:v>2498353.0717383069</c:v>
                </c:pt>
                <c:pt idx="1562">
                  <c:v>2499591.3269494991</c:v>
                </c:pt>
                <c:pt idx="1563">
                  <c:v>2499954.0190789346</c:v>
                </c:pt>
                <c:pt idx="1564">
                  <c:v>2501484.292997831</c:v>
                </c:pt>
                <c:pt idx="1565">
                  <c:v>2503086.9402581723</c:v>
                </c:pt>
                <c:pt idx="1566">
                  <c:v>2505896.4789076746</c:v>
                </c:pt>
                <c:pt idx="1567">
                  <c:v>2506155.6506487415</c:v>
                </c:pt>
                <c:pt idx="1568">
                  <c:v>2506431.7799674501</c:v>
                </c:pt>
                <c:pt idx="1569">
                  <c:v>2506575.9813156957</c:v>
                </c:pt>
                <c:pt idx="1570">
                  <c:v>2506710.4319245624</c:v>
                </c:pt>
                <c:pt idx="1571">
                  <c:v>2506734.4354674104</c:v>
                </c:pt>
                <c:pt idx="1572">
                  <c:v>2507618.8908975674</c:v>
                </c:pt>
                <c:pt idx="1573">
                  <c:v>2508248.6146167717</c:v>
                </c:pt>
                <c:pt idx="1574">
                  <c:v>2508802.8171278713</c:v>
                </c:pt>
                <c:pt idx="1575">
                  <c:v>2508857.462014453</c:v>
                </c:pt>
                <c:pt idx="1576">
                  <c:v>2509897.7230056119</c:v>
                </c:pt>
                <c:pt idx="1577">
                  <c:v>2509918.5133936773</c:v>
                </c:pt>
                <c:pt idx="1578">
                  <c:v>2510128.518286699</c:v>
                </c:pt>
                <c:pt idx="1579">
                  <c:v>2510279.7189453216</c:v>
                </c:pt>
                <c:pt idx="1580">
                  <c:v>2510603.5093044206</c:v>
                </c:pt>
                <c:pt idx="1581">
                  <c:v>2510872.8744717631</c:v>
                </c:pt>
                <c:pt idx="1582">
                  <c:v>2512746.7307169028</c:v>
                </c:pt>
                <c:pt idx="1583">
                  <c:v>2513064.4616817674</c:v>
                </c:pt>
                <c:pt idx="1584">
                  <c:v>2513173.2453250024</c:v>
                </c:pt>
                <c:pt idx="1585">
                  <c:v>2516192.5824947939</c:v>
                </c:pt>
                <c:pt idx="1586">
                  <c:v>2516811.8208840932</c:v>
                </c:pt>
                <c:pt idx="1587">
                  <c:v>2520991.6746745375</c:v>
                </c:pt>
                <c:pt idx="1588">
                  <c:v>2521268.3721479387</c:v>
                </c:pt>
                <c:pt idx="1589">
                  <c:v>2521733.0853746482</c:v>
                </c:pt>
                <c:pt idx="1590">
                  <c:v>2521969.4734963286</c:v>
                </c:pt>
                <c:pt idx="1591">
                  <c:v>2523483.6739534098</c:v>
                </c:pt>
                <c:pt idx="1592">
                  <c:v>2525317.471170844</c:v>
                </c:pt>
                <c:pt idx="1593">
                  <c:v>2525377.9718118939</c:v>
                </c:pt>
                <c:pt idx="1594">
                  <c:v>2525952.4844626114</c:v>
                </c:pt>
                <c:pt idx="1595">
                  <c:v>2529366.6002842821</c:v>
                </c:pt>
                <c:pt idx="1596">
                  <c:v>2530791.2174791256</c:v>
                </c:pt>
                <c:pt idx="1597">
                  <c:v>2530911.287932036</c:v>
                </c:pt>
                <c:pt idx="1598">
                  <c:v>2532686.6145601366</c:v>
                </c:pt>
                <c:pt idx="1599">
                  <c:v>2533859.1301226676</c:v>
                </c:pt>
                <c:pt idx="1600">
                  <c:v>2534472.526832609</c:v>
                </c:pt>
                <c:pt idx="1601">
                  <c:v>2537793.6679436872</c:v>
                </c:pt>
                <c:pt idx="1602">
                  <c:v>2538589.0029095984</c:v>
                </c:pt>
                <c:pt idx="1603">
                  <c:v>2539743.1882308945</c:v>
                </c:pt>
                <c:pt idx="1604">
                  <c:v>2542317.6877887417</c:v>
                </c:pt>
                <c:pt idx="1605">
                  <c:v>2542369.3233900643</c:v>
                </c:pt>
                <c:pt idx="1606">
                  <c:v>2544503.9063452883</c:v>
                </c:pt>
                <c:pt idx="1607">
                  <c:v>2544915.654139149</c:v>
                </c:pt>
                <c:pt idx="1608">
                  <c:v>2546627.0757776066</c:v>
                </c:pt>
                <c:pt idx="1609">
                  <c:v>2546723.7373820893</c:v>
                </c:pt>
                <c:pt idx="1610">
                  <c:v>2548204.7332261517</c:v>
                </c:pt>
                <c:pt idx="1611">
                  <c:v>2548395.1883643488</c:v>
                </c:pt>
                <c:pt idx="1612">
                  <c:v>2548423.0701698079</c:v>
                </c:pt>
                <c:pt idx="1613">
                  <c:v>2551638.6599606569</c:v>
                </c:pt>
                <c:pt idx="1614">
                  <c:v>2552817.4557532901</c:v>
                </c:pt>
                <c:pt idx="1615">
                  <c:v>2553021.238735517</c:v>
                </c:pt>
                <c:pt idx="1616">
                  <c:v>2553823.1299742577</c:v>
                </c:pt>
                <c:pt idx="1617">
                  <c:v>2553850.299816221</c:v>
                </c:pt>
                <c:pt idx="1618">
                  <c:v>2554875.5608214857</c:v>
                </c:pt>
                <c:pt idx="1619">
                  <c:v>2555073.4158081105</c:v>
                </c:pt>
                <c:pt idx="1620">
                  <c:v>2555915.8809769903</c:v>
                </c:pt>
                <c:pt idx="1621">
                  <c:v>2555986.1709376164</c:v>
                </c:pt>
                <c:pt idx="1622">
                  <c:v>2558535.4178553512</c:v>
                </c:pt>
                <c:pt idx="1623">
                  <c:v>2558930.4870124739</c:v>
                </c:pt>
                <c:pt idx="1624">
                  <c:v>2560164.689641532</c:v>
                </c:pt>
                <c:pt idx="1625">
                  <c:v>2561414.9051465318</c:v>
                </c:pt>
                <c:pt idx="1626">
                  <c:v>2563509.828907602</c:v>
                </c:pt>
                <c:pt idx="1627">
                  <c:v>2564540.4365264005</c:v>
                </c:pt>
                <c:pt idx="1628">
                  <c:v>2567533.6674016397</c:v>
                </c:pt>
                <c:pt idx="1629">
                  <c:v>2569619.6429472491</c:v>
                </c:pt>
                <c:pt idx="1630">
                  <c:v>2570081.5045078089</c:v>
                </c:pt>
                <c:pt idx="1631">
                  <c:v>2572599.7337585017</c:v>
                </c:pt>
                <c:pt idx="1632">
                  <c:v>2573282.0840425468</c:v>
                </c:pt>
                <c:pt idx="1633">
                  <c:v>2575323.4585339623</c:v>
                </c:pt>
                <c:pt idx="1634">
                  <c:v>2576412.7473930391</c:v>
                </c:pt>
                <c:pt idx="1635">
                  <c:v>2577001.4235512894</c:v>
                </c:pt>
                <c:pt idx="1636">
                  <c:v>2579419.5252254666</c:v>
                </c:pt>
                <c:pt idx="1637">
                  <c:v>2580663.6444629263</c:v>
                </c:pt>
                <c:pt idx="1638">
                  <c:v>2581638.6908611823</c:v>
                </c:pt>
                <c:pt idx="1639">
                  <c:v>2582608.9821954155</c:v>
                </c:pt>
                <c:pt idx="1640">
                  <c:v>2582992.2536088801</c:v>
                </c:pt>
                <c:pt idx="1641">
                  <c:v>2583691.4198720525</c:v>
                </c:pt>
                <c:pt idx="1642">
                  <c:v>2583991.3746613199</c:v>
                </c:pt>
                <c:pt idx="1643">
                  <c:v>2584227.1915572896</c:v>
                </c:pt>
                <c:pt idx="1644">
                  <c:v>2587671.1875421139</c:v>
                </c:pt>
                <c:pt idx="1645">
                  <c:v>2587705.0352013577</c:v>
                </c:pt>
                <c:pt idx="1646">
                  <c:v>2587857.4810626414</c:v>
                </c:pt>
                <c:pt idx="1647">
                  <c:v>2588334.315226065</c:v>
                </c:pt>
                <c:pt idx="1648">
                  <c:v>2590503.4590499708</c:v>
                </c:pt>
                <c:pt idx="1649">
                  <c:v>2591328.3339216467</c:v>
                </c:pt>
                <c:pt idx="1650">
                  <c:v>2592631.5322485897</c:v>
                </c:pt>
                <c:pt idx="1651">
                  <c:v>2592903.00434596</c:v>
                </c:pt>
                <c:pt idx="1652">
                  <c:v>2596940.3802763238</c:v>
                </c:pt>
                <c:pt idx="1653">
                  <c:v>2597153.5051592155</c:v>
                </c:pt>
                <c:pt idx="1654">
                  <c:v>2597247.589771674</c:v>
                </c:pt>
                <c:pt idx="1655">
                  <c:v>2599747.1256799642</c:v>
                </c:pt>
                <c:pt idx="1656">
                  <c:v>2600499.5468547014</c:v>
                </c:pt>
                <c:pt idx="1657">
                  <c:v>2601197.9883590057</c:v>
                </c:pt>
                <c:pt idx="1658">
                  <c:v>2605001.5846018898</c:v>
                </c:pt>
                <c:pt idx="1659">
                  <c:v>2606631.666123359</c:v>
                </c:pt>
                <c:pt idx="1660">
                  <c:v>2609753.8372733067</c:v>
                </c:pt>
                <c:pt idx="1661">
                  <c:v>2609989.1057445379</c:v>
                </c:pt>
                <c:pt idx="1662">
                  <c:v>2610896.8637405098</c:v>
                </c:pt>
                <c:pt idx="1663">
                  <c:v>2612530.0853350721</c:v>
                </c:pt>
                <c:pt idx="1664">
                  <c:v>2614240.8968144571</c:v>
                </c:pt>
                <c:pt idx="1665">
                  <c:v>2616407.9096151027</c:v>
                </c:pt>
                <c:pt idx="1666">
                  <c:v>2616785.9651044155</c:v>
                </c:pt>
                <c:pt idx="1667">
                  <c:v>2617625.1751013356</c:v>
                </c:pt>
                <c:pt idx="1668">
                  <c:v>2618548.2527958285</c:v>
                </c:pt>
                <c:pt idx="1669">
                  <c:v>2618664.6097962591</c:v>
                </c:pt>
                <c:pt idx="1670">
                  <c:v>2620124.4662429132</c:v>
                </c:pt>
                <c:pt idx="1671">
                  <c:v>2620405.8568562772</c:v>
                </c:pt>
                <c:pt idx="1672">
                  <c:v>2620455.0614140988</c:v>
                </c:pt>
                <c:pt idx="1673">
                  <c:v>2621334.6518309629</c:v>
                </c:pt>
                <c:pt idx="1674">
                  <c:v>2626696.1720578447</c:v>
                </c:pt>
                <c:pt idx="1675">
                  <c:v>2626954.4535126043</c:v>
                </c:pt>
                <c:pt idx="1676">
                  <c:v>2629598.3958894773</c:v>
                </c:pt>
                <c:pt idx="1677">
                  <c:v>2629837.0458684955</c:v>
                </c:pt>
                <c:pt idx="1678">
                  <c:v>2630582.8753893618</c:v>
                </c:pt>
                <c:pt idx="1679">
                  <c:v>2634017.5486324015</c:v>
                </c:pt>
                <c:pt idx="1680">
                  <c:v>2634133.9086626228</c:v>
                </c:pt>
                <c:pt idx="1681">
                  <c:v>2635475.9882150404</c:v>
                </c:pt>
                <c:pt idx="1682">
                  <c:v>2637470.7900504055</c:v>
                </c:pt>
                <c:pt idx="1683">
                  <c:v>2639112.872600602</c:v>
                </c:pt>
                <c:pt idx="1684">
                  <c:v>2639318.5882121967</c:v>
                </c:pt>
                <c:pt idx="1685">
                  <c:v>2641497.7705519842</c:v>
                </c:pt>
                <c:pt idx="1686">
                  <c:v>2642165.6820508731</c:v>
                </c:pt>
                <c:pt idx="1687">
                  <c:v>2643073.5730752507</c:v>
                </c:pt>
                <c:pt idx="1688">
                  <c:v>2644715.0395292239</c:v>
                </c:pt>
                <c:pt idx="1689">
                  <c:v>2646905.6687831185</c:v>
                </c:pt>
                <c:pt idx="1690">
                  <c:v>2647993.3405234115</c:v>
                </c:pt>
                <c:pt idx="1691">
                  <c:v>2648316.8893849407</c:v>
                </c:pt>
                <c:pt idx="1692">
                  <c:v>2649804.6056188694</c:v>
                </c:pt>
                <c:pt idx="1693">
                  <c:v>2650558.259282209</c:v>
                </c:pt>
                <c:pt idx="1694">
                  <c:v>2651199.8114643549</c:v>
                </c:pt>
                <c:pt idx="1695">
                  <c:v>2651757.1303397957</c:v>
                </c:pt>
                <c:pt idx="1696">
                  <c:v>2654069.1351557351</c:v>
                </c:pt>
                <c:pt idx="1697">
                  <c:v>2654427.4523705617</c:v>
                </c:pt>
                <c:pt idx="1698">
                  <c:v>2654600.492667194</c:v>
                </c:pt>
                <c:pt idx="1699">
                  <c:v>2655156.0182942986</c:v>
                </c:pt>
                <c:pt idx="1700">
                  <c:v>2655208.7704173359</c:v>
                </c:pt>
                <c:pt idx="1701">
                  <c:v>2656164.1800857079</c:v>
                </c:pt>
                <c:pt idx="1702">
                  <c:v>2657472.9646244715</c:v>
                </c:pt>
                <c:pt idx="1703">
                  <c:v>2657486.0461292868</c:v>
                </c:pt>
                <c:pt idx="1704">
                  <c:v>2657564.1776285749</c:v>
                </c:pt>
                <c:pt idx="1705">
                  <c:v>2659474.6753522297</c:v>
                </c:pt>
                <c:pt idx="1706">
                  <c:v>2661241.3567231265</c:v>
                </c:pt>
                <c:pt idx="1707">
                  <c:v>2662138.6619358086</c:v>
                </c:pt>
                <c:pt idx="1708">
                  <c:v>2663126.6840517907</c:v>
                </c:pt>
                <c:pt idx="1709">
                  <c:v>2665071.2760548932</c:v>
                </c:pt>
                <c:pt idx="1710">
                  <c:v>2665895.3060686104</c:v>
                </c:pt>
                <c:pt idx="1711">
                  <c:v>2666187.7283513467</c:v>
                </c:pt>
                <c:pt idx="1712">
                  <c:v>2666780.3571131295</c:v>
                </c:pt>
                <c:pt idx="1713">
                  <c:v>2669348.9636288085</c:v>
                </c:pt>
                <c:pt idx="1714">
                  <c:v>2670565.322141266</c:v>
                </c:pt>
                <c:pt idx="1715">
                  <c:v>2671018.3911719653</c:v>
                </c:pt>
                <c:pt idx="1716">
                  <c:v>2672443.5959031233</c:v>
                </c:pt>
                <c:pt idx="1717">
                  <c:v>2677125.262077901</c:v>
                </c:pt>
                <c:pt idx="1718">
                  <c:v>2678281.7064481531</c:v>
                </c:pt>
                <c:pt idx="1719">
                  <c:v>2678364.0679643564</c:v>
                </c:pt>
                <c:pt idx="1720">
                  <c:v>2679545.1946047731</c:v>
                </c:pt>
                <c:pt idx="1721">
                  <c:v>2679587.9868039051</c:v>
                </c:pt>
                <c:pt idx="1722">
                  <c:v>2679955.7608459303</c:v>
                </c:pt>
                <c:pt idx="1723">
                  <c:v>2684877.43725954</c:v>
                </c:pt>
                <c:pt idx="1724">
                  <c:v>2688779.1406811653</c:v>
                </c:pt>
                <c:pt idx="1725">
                  <c:v>2688950.1578250271</c:v>
                </c:pt>
                <c:pt idx="1726">
                  <c:v>2689903.5086296294</c:v>
                </c:pt>
                <c:pt idx="1727">
                  <c:v>2692284.9122607717</c:v>
                </c:pt>
                <c:pt idx="1728">
                  <c:v>2692350.1137139415</c:v>
                </c:pt>
                <c:pt idx="1729">
                  <c:v>2693605.0380438985</c:v>
                </c:pt>
                <c:pt idx="1730">
                  <c:v>2696403.7149263453</c:v>
                </c:pt>
                <c:pt idx="1731">
                  <c:v>2696617.028798867</c:v>
                </c:pt>
                <c:pt idx="1732">
                  <c:v>2697298.2380759455</c:v>
                </c:pt>
                <c:pt idx="1733">
                  <c:v>2697300.8949716049</c:v>
                </c:pt>
                <c:pt idx="1734">
                  <c:v>2698057.494325384</c:v>
                </c:pt>
                <c:pt idx="1735">
                  <c:v>2698162.4793882738</c:v>
                </c:pt>
                <c:pt idx="1736">
                  <c:v>2699805.3965192218</c:v>
                </c:pt>
                <c:pt idx="1737">
                  <c:v>2700978.7827956257</c:v>
                </c:pt>
                <c:pt idx="1738">
                  <c:v>2705357.5237599751</c:v>
                </c:pt>
                <c:pt idx="1739">
                  <c:v>2709668.8806521427</c:v>
                </c:pt>
                <c:pt idx="1740">
                  <c:v>2709837.0052317944</c:v>
                </c:pt>
                <c:pt idx="1741">
                  <c:v>2710198.8336726273</c:v>
                </c:pt>
                <c:pt idx="1742">
                  <c:v>2710865.9323522244</c:v>
                </c:pt>
                <c:pt idx="1743">
                  <c:v>2711153.8835874684</c:v>
                </c:pt>
                <c:pt idx="1744">
                  <c:v>2711739.6276537352</c:v>
                </c:pt>
                <c:pt idx="1745">
                  <c:v>2714410.9612866854</c:v>
                </c:pt>
                <c:pt idx="1746">
                  <c:v>2715349.7631188785</c:v>
                </c:pt>
                <c:pt idx="1747">
                  <c:v>2717963.2658703602</c:v>
                </c:pt>
                <c:pt idx="1748">
                  <c:v>2718088.5974717764</c:v>
                </c:pt>
                <c:pt idx="1749">
                  <c:v>2718221.0510962307</c:v>
                </c:pt>
                <c:pt idx="1750">
                  <c:v>2718623.4856759934</c:v>
                </c:pt>
                <c:pt idx="1751">
                  <c:v>2719815.2907005828</c:v>
                </c:pt>
                <c:pt idx="1752">
                  <c:v>2720461.8221934885</c:v>
                </c:pt>
                <c:pt idx="1753">
                  <c:v>2720531.8499815976</c:v>
                </c:pt>
                <c:pt idx="1754">
                  <c:v>2721642.838005641</c:v>
                </c:pt>
                <c:pt idx="1755">
                  <c:v>2725895.4112324836</c:v>
                </c:pt>
                <c:pt idx="1756">
                  <c:v>2727275.458746294</c:v>
                </c:pt>
                <c:pt idx="1757">
                  <c:v>2727788.917700157</c:v>
                </c:pt>
                <c:pt idx="1758">
                  <c:v>2728659.8741916488</c:v>
                </c:pt>
                <c:pt idx="1759">
                  <c:v>2730292.9903394347</c:v>
                </c:pt>
                <c:pt idx="1760">
                  <c:v>2734780.4477621405</c:v>
                </c:pt>
                <c:pt idx="1761">
                  <c:v>2736699.5378996967</c:v>
                </c:pt>
                <c:pt idx="1762">
                  <c:v>2737859.8369457936</c:v>
                </c:pt>
                <c:pt idx="1763">
                  <c:v>2739535.6211115797</c:v>
                </c:pt>
                <c:pt idx="1764">
                  <c:v>2739863.3133373936</c:v>
                </c:pt>
                <c:pt idx="1765">
                  <c:v>2741078.5592197836</c:v>
                </c:pt>
                <c:pt idx="1766">
                  <c:v>2741463.9438712252</c:v>
                </c:pt>
                <c:pt idx="1767">
                  <c:v>2743954.8899351354</c:v>
                </c:pt>
                <c:pt idx="1768">
                  <c:v>2746500.8398757661</c:v>
                </c:pt>
                <c:pt idx="1769">
                  <c:v>2746783.5945081995</c:v>
                </c:pt>
                <c:pt idx="1770">
                  <c:v>2751982.1837163712</c:v>
                </c:pt>
                <c:pt idx="1771">
                  <c:v>2752949.3933986025</c:v>
                </c:pt>
                <c:pt idx="1772">
                  <c:v>2753702.6638088645</c:v>
                </c:pt>
                <c:pt idx="1773">
                  <c:v>2758244.6471011294</c:v>
                </c:pt>
                <c:pt idx="1774">
                  <c:v>2759619.6426844648</c:v>
                </c:pt>
                <c:pt idx="1775">
                  <c:v>2759855.2957851109</c:v>
                </c:pt>
                <c:pt idx="1776">
                  <c:v>2760360.6463858327</c:v>
                </c:pt>
                <c:pt idx="1777">
                  <c:v>2761423.8410292836</c:v>
                </c:pt>
                <c:pt idx="1778">
                  <c:v>2762563.3952836916</c:v>
                </c:pt>
                <c:pt idx="1779">
                  <c:v>2763906.9712449387</c:v>
                </c:pt>
                <c:pt idx="1780">
                  <c:v>2767037.2375552827</c:v>
                </c:pt>
                <c:pt idx="1781">
                  <c:v>2767628.7963070329</c:v>
                </c:pt>
                <c:pt idx="1782">
                  <c:v>2771470.9097445207</c:v>
                </c:pt>
                <c:pt idx="1783">
                  <c:v>2772946.2017535758</c:v>
                </c:pt>
                <c:pt idx="1784">
                  <c:v>2774452.3619612842</c:v>
                </c:pt>
                <c:pt idx="1785">
                  <c:v>2775815.7681675097</c:v>
                </c:pt>
                <c:pt idx="1786">
                  <c:v>2776437.6477821316</c:v>
                </c:pt>
                <c:pt idx="1787">
                  <c:v>2778798.5359104811</c:v>
                </c:pt>
                <c:pt idx="1788">
                  <c:v>2779386.742562843</c:v>
                </c:pt>
                <c:pt idx="1789">
                  <c:v>2780262.619046655</c:v>
                </c:pt>
                <c:pt idx="1790">
                  <c:v>2782254.547682771</c:v>
                </c:pt>
                <c:pt idx="1791">
                  <c:v>2783612.4028227702</c:v>
                </c:pt>
                <c:pt idx="1792">
                  <c:v>2783855.3114493769</c:v>
                </c:pt>
                <c:pt idx="1793">
                  <c:v>2786578.1907341541</c:v>
                </c:pt>
                <c:pt idx="1794">
                  <c:v>2788775.131945645</c:v>
                </c:pt>
                <c:pt idx="1795">
                  <c:v>2788818.7957629189</c:v>
                </c:pt>
                <c:pt idx="1796">
                  <c:v>2789492.0859741974</c:v>
                </c:pt>
                <c:pt idx="1797">
                  <c:v>2791424.7067731768</c:v>
                </c:pt>
                <c:pt idx="1798">
                  <c:v>2791510.9692741083</c:v>
                </c:pt>
                <c:pt idx="1799">
                  <c:v>2792118.0350935943</c:v>
                </c:pt>
                <c:pt idx="1800">
                  <c:v>2792751.7848789366</c:v>
                </c:pt>
                <c:pt idx="1801">
                  <c:v>2793703.9152166788</c:v>
                </c:pt>
                <c:pt idx="1802">
                  <c:v>2794257.7491455046</c:v>
                </c:pt>
                <c:pt idx="1803">
                  <c:v>2795247.4888915461</c:v>
                </c:pt>
                <c:pt idx="1804">
                  <c:v>2795906.9587983405</c:v>
                </c:pt>
                <c:pt idx="1805">
                  <c:v>2797454.7535605473</c:v>
                </c:pt>
                <c:pt idx="1806">
                  <c:v>2798454.1477531381</c:v>
                </c:pt>
                <c:pt idx="1807">
                  <c:v>2801815.4749675337</c:v>
                </c:pt>
                <c:pt idx="1808">
                  <c:v>2802821.047039588</c:v>
                </c:pt>
                <c:pt idx="1809">
                  <c:v>2804317.3784130332</c:v>
                </c:pt>
                <c:pt idx="1810">
                  <c:v>2806499.0242211646</c:v>
                </c:pt>
                <c:pt idx="1811">
                  <c:v>2807108.4110463224</c:v>
                </c:pt>
                <c:pt idx="1812">
                  <c:v>2807727.9324784386</c:v>
                </c:pt>
                <c:pt idx="1813">
                  <c:v>2808082.3052518098</c:v>
                </c:pt>
                <c:pt idx="1814">
                  <c:v>2809113.877883879</c:v>
                </c:pt>
                <c:pt idx="1815">
                  <c:v>2809241.6412676712</c:v>
                </c:pt>
                <c:pt idx="1816">
                  <c:v>2811863.0859350483</c:v>
                </c:pt>
                <c:pt idx="1817">
                  <c:v>2813690.2914555003</c:v>
                </c:pt>
                <c:pt idx="1818">
                  <c:v>2815383.0591158136</c:v>
                </c:pt>
                <c:pt idx="1819">
                  <c:v>2818190.4374397988</c:v>
                </c:pt>
                <c:pt idx="1820">
                  <c:v>2818643.0219357233</c:v>
                </c:pt>
                <c:pt idx="1821">
                  <c:v>2821718.1193542676</c:v>
                </c:pt>
                <c:pt idx="1822">
                  <c:v>2822488.5005877973</c:v>
                </c:pt>
                <c:pt idx="1823">
                  <c:v>2823735.1653273585</c:v>
                </c:pt>
                <c:pt idx="1824">
                  <c:v>2826151.2943860795</c:v>
                </c:pt>
                <c:pt idx="1825">
                  <c:v>2826405.763022454</c:v>
                </c:pt>
                <c:pt idx="1826">
                  <c:v>2828317.4235250056</c:v>
                </c:pt>
                <c:pt idx="1827">
                  <c:v>2828802.7037203303</c:v>
                </c:pt>
                <c:pt idx="1828">
                  <c:v>2829250.5646457672</c:v>
                </c:pt>
                <c:pt idx="1829">
                  <c:v>2830828.808041946</c:v>
                </c:pt>
                <c:pt idx="1830">
                  <c:v>2831238.5494768694</c:v>
                </c:pt>
                <c:pt idx="1831">
                  <c:v>2832599.4700358696</c:v>
                </c:pt>
                <c:pt idx="1832">
                  <c:v>2832909.4712910461</c:v>
                </c:pt>
                <c:pt idx="1833">
                  <c:v>2835245.648882437</c:v>
                </c:pt>
                <c:pt idx="1834">
                  <c:v>2835715.5573232481</c:v>
                </c:pt>
                <c:pt idx="1835">
                  <c:v>2836929.4127579439</c:v>
                </c:pt>
                <c:pt idx="1836">
                  <c:v>2841164.1880313163</c:v>
                </c:pt>
                <c:pt idx="1837">
                  <c:v>2845016.5657395478</c:v>
                </c:pt>
                <c:pt idx="1838">
                  <c:v>2845753.1526096892</c:v>
                </c:pt>
                <c:pt idx="1839">
                  <c:v>2846505.3102535619</c:v>
                </c:pt>
                <c:pt idx="1840">
                  <c:v>2849727.1429850324</c:v>
                </c:pt>
                <c:pt idx="1841">
                  <c:v>2853989.8134320457</c:v>
                </c:pt>
                <c:pt idx="1842">
                  <c:v>2859787.5209774547</c:v>
                </c:pt>
                <c:pt idx="1843">
                  <c:v>2860710.0368046113</c:v>
                </c:pt>
                <c:pt idx="1844">
                  <c:v>2865789.6804975802</c:v>
                </c:pt>
                <c:pt idx="1845">
                  <c:v>2872434.7561822319</c:v>
                </c:pt>
                <c:pt idx="1846">
                  <c:v>2873560.26340192</c:v>
                </c:pt>
                <c:pt idx="1847">
                  <c:v>2873787.8475215379</c:v>
                </c:pt>
                <c:pt idx="1848">
                  <c:v>2877138.539896247</c:v>
                </c:pt>
                <c:pt idx="1849">
                  <c:v>2877288.4400368491</c:v>
                </c:pt>
                <c:pt idx="1850">
                  <c:v>2877676.0373692852</c:v>
                </c:pt>
                <c:pt idx="1851">
                  <c:v>2878167.8678397452</c:v>
                </c:pt>
                <c:pt idx="1852">
                  <c:v>2879711.819665621</c:v>
                </c:pt>
                <c:pt idx="1853">
                  <c:v>2881383.3998151454</c:v>
                </c:pt>
                <c:pt idx="1854">
                  <c:v>2882938.172674851</c:v>
                </c:pt>
                <c:pt idx="1855">
                  <c:v>2883434.6946633477</c:v>
                </c:pt>
                <c:pt idx="1856">
                  <c:v>2883694.9894078616</c:v>
                </c:pt>
                <c:pt idx="1857">
                  <c:v>2883897.6429773741</c:v>
                </c:pt>
                <c:pt idx="1858">
                  <c:v>2884245.0841768924</c:v>
                </c:pt>
                <c:pt idx="1859">
                  <c:v>2884786.064612926</c:v>
                </c:pt>
                <c:pt idx="1860">
                  <c:v>2887316.9893548116</c:v>
                </c:pt>
                <c:pt idx="1861">
                  <c:v>2888374.1115087038</c:v>
                </c:pt>
                <c:pt idx="1862">
                  <c:v>2891650.0441716006</c:v>
                </c:pt>
                <c:pt idx="1863">
                  <c:v>2891957.0920928256</c:v>
                </c:pt>
                <c:pt idx="1864">
                  <c:v>2893304.9826739728</c:v>
                </c:pt>
                <c:pt idx="1865">
                  <c:v>2897143.4280135003</c:v>
                </c:pt>
                <c:pt idx="1866">
                  <c:v>2899871.2888652328</c:v>
                </c:pt>
                <c:pt idx="1867">
                  <c:v>2902736.2109110127</c:v>
                </c:pt>
                <c:pt idx="1868">
                  <c:v>2902761.5978449932</c:v>
                </c:pt>
                <c:pt idx="1869">
                  <c:v>2906322.7567991228</c:v>
                </c:pt>
                <c:pt idx="1870">
                  <c:v>2906991.627343738</c:v>
                </c:pt>
                <c:pt idx="1871">
                  <c:v>2907933.8471405199</c:v>
                </c:pt>
                <c:pt idx="1872">
                  <c:v>2910522.7747170157</c:v>
                </c:pt>
                <c:pt idx="1873">
                  <c:v>2911682.1165993693</c:v>
                </c:pt>
                <c:pt idx="1874">
                  <c:v>2911845.0027917358</c:v>
                </c:pt>
                <c:pt idx="1875">
                  <c:v>2912216.9895138219</c:v>
                </c:pt>
                <c:pt idx="1876">
                  <c:v>2914433.864977336</c:v>
                </c:pt>
                <c:pt idx="1877">
                  <c:v>2916777.8009473197</c:v>
                </c:pt>
                <c:pt idx="1878">
                  <c:v>2917300.6431778031</c:v>
                </c:pt>
                <c:pt idx="1879">
                  <c:v>2918027.7572534755</c:v>
                </c:pt>
                <c:pt idx="1880">
                  <c:v>2918560.5974315926</c:v>
                </c:pt>
                <c:pt idx="1881">
                  <c:v>2919574.4808018445</c:v>
                </c:pt>
                <c:pt idx="1882">
                  <c:v>2921291.5407588249</c:v>
                </c:pt>
                <c:pt idx="1883">
                  <c:v>2921468.8341252017</c:v>
                </c:pt>
                <c:pt idx="1884">
                  <c:v>2924256.656675159</c:v>
                </c:pt>
                <c:pt idx="1885">
                  <c:v>2926343.7658980051</c:v>
                </c:pt>
                <c:pt idx="1886">
                  <c:v>2926878.3609405509</c:v>
                </c:pt>
                <c:pt idx="1887">
                  <c:v>2927051.4434396341</c:v>
                </c:pt>
                <c:pt idx="1888">
                  <c:v>2928882.7068327698</c:v>
                </c:pt>
                <c:pt idx="1889">
                  <c:v>2929928.3383011837</c:v>
                </c:pt>
                <c:pt idx="1890">
                  <c:v>2933244.1777761849</c:v>
                </c:pt>
                <c:pt idx="1891">
                  <c:v>2939040.1527425684</c:v>
                </c:pt>
                <c:pt idx="1892">
                  <c:v>2939572.761193506</c:v>
                </c:pt>
                <c:pt idx="1893">
                  <c:v>2941623.6764535876</c:v>
                </c:pt>
                <c:pt idx="1894">
                  <c:v>2942171.811852308</c:v>
                </c:pt>
                <c:pt idx="1895">
                  <c:v>2943126.6325098551</c:v>
                </c:pt>
                <c:pt idx="1896">
                  <c:v>2943221.6434226395</c:v>
                </c:pt>
                <c:pt idx="1897">
                  <c:v>2943427.3947558948</c:v>
                </c:pt>
                <c:pt idx="1898">
                  <c:v>2944664.090242533</c:v>
                </c:pt>
                <c:pt idx="1899">
                  <c:v>2945492.9401077456</c:v>
                </c:pt>
                <c:pt idx="1900">
                  <c:v>2949397.0443528853</c:v>
                </c:pt>
                <c:pt idx="1901">
                  <c:v>2954864.3522890974</c:v>
                </c:pt>
                <c:pt idx="1902">
                  <c:v>2955045.4822631627</c:v>
                </c:pt>
                <c:pt idx="1903">
                  <c:v>2956244.078545352</c:v>
                </c:pt>
                <c:pt idx="1904">
                  <c:v>2957135.1688349978</c:v>
                </c:pt>
                <c:pt idx="1905">
                  <c:v>2959486.6497333064</c:v>
                </c:pt>
                <c:pt idx="1906">
                  <c:v>2961561.3267602753</c:v>
                </c:pt>
                <c:pt idx="1907">
                  <c:v>2962923.9422618337</c:v>
                </c:pt>
                <c:pt idx="1908">
                  <c:v>2963560.4062801348</c:v>
                </c:pt>
                <c:pt idx="1909">
                  <c:v>2968350.3533726833</c:v>
                </c:pt>
                <c:pt idx="1910">
                  <c:v>2968849.9537675176</c:v>
                </c:pt>
                <c:pt idx="1911">
                  <c:v>2969546.9050986534</c:v>
                </c:pt>
                <c:pt idx="1912">
                  <c:v>2969826.0909990822</c:v>
                </c:pt>
                <c:pt idx="1913">
                  <c:v>2970109.0170143098</c:v>
                </c:pt>
                <c:pt idx="1914">
                  <c:v>2972105.7413122482</c:v>
                </c:pt>
                <c:pt idx="1915">
                  <c:v>2973381.1073526153</c:v>
                </c:pt>
                <c:pt idx="1916">
                  <c:v>2974145.0145140914</c:v>
                </c:pt>
                <c:pt idx="1917">
                  <c:v>2975434.245855554</c:v>
                </c:pt>
                <c:pt idx="1918">
                  <c:v>2975878.2896496928</c:v>
                </c:pt>
                <c:pt idx="1919">
                  <c:v>2977022.3706215024</c:v>
                </c:pt>
                <c:pt idx="1920">
                  <c:v>2977567.856857005</c:v>
                </c:pt>
                <c:pt idx="1921">
                  <c:v>2978267.0025391025</c:v>
                </c:pt>
                <c:pt idx="1922">
                  <c:v>2979034.030747361</c:v>
                </c:pt>
                <c:pt idx="1923">
                  <c:v>2980413.1766558257</c:v>
                </c:pt>
                <c:pt idx="1924">
                  <c:v>2980881.9752642089</c:v>
                </c:pt>
                <c:pt idx="1925">
                  <c:v>2982352.4356259913</c:v>
                </c:pt>
                <c:pt idx="1926">
                  <c:v>2982465.9741642089</c:v>
                </c:pt>
                <c:pt idx="1927">
                  <c:v>2982729.970711648</c:v>
                </c:pt>
                <c:pt idx="1928">
                  <c:v>2982822.0676773665</c:v>
                </c:pt>
                <c:pt idx="1929">
                  <c:v>2982839.5611018729</c:v>
                </c:pt>
                <c:pt idx="1930">
                  <c:v>2982932.2509195199</c:v>
                </c:pt>
                <c:pt idx="1931">
                  <c:v>2983753.7334489715</c:v>
                </c:pt>
                <c:pt idx="1932">
                  <c:v>2984992.6559917647</c:v>
                </c:pt>
                <c:pt idx="1933">
                  <c:v>2987844.9689138345</c:v>
                </c:pt>
                <c:pt idx="1934">
                  <c:v>2989955.7580589917</c:v>
                </c:pt>
                <c:pt idx="1935">
                  <c:v>2991017.6098080617</c:v>
                </c:pt>
                <c:pt idx="1936">
                  <c:v>2992369.8324043816</c:v>
                </c:pt>
                <c:pt idx="1937">
                  <c:v>2993039.342831234</c:v>
                </c:pt>
                <c:pt idx="1938">
                  <c:v>2994027.7579612457</c:v>
                </c:pt>
                <c:pt idx="1939">
                  <c:v>2994179.3279402708</c:v>
                </c:pt>
                <c:pt idx="1940">
                  <c:v>2997830.1788982078</c:v>
                </c:pt>
                <c:pt idx="1941">
                  <c:v>2998961.7964550522</c:v>
                </c:pt>
                <c:pt idx="1942">
                  <c:v>3000470.1890629828</c:v>
                </c:pt>
                <c:pt idx="1943">
                  <c:v>3002691.3559178761</c:v>
                </c:pt>
                <c:pt idx="1944">
                  <c:v>3003951.8597373585</c:v>
                </c:pt>
                <c:pt idx="1945">
                  <c:v>3003958.9212587234</c:v>
                </c:pt>
                <c:pt idx="1946">
                  <c:v>3005347.2962258086</c:v>
                </c:pt>
                <c:pt idx="1947">
                  <c:v>3006171.0856155553</c:v>
                </c:pt>
                <c:pt idx="1948">
                  <c:v>3006662.7274791021</c:v>
                </c:pt>
                <c:pt idx="1949">
                  <c:v>3006814.2820349829</c:v>
                </c:pt>
                <c:pt idx="1950">
                  <c:v>3009756.8716627136</c:v>
                </c:pt>
                <c:pt idx="1951">
                  <c:v>3010175.2434054865</c:v>
                </c:pt>
                <c:pt idx="1952">
                  <c:v>3010712.6787124514</c:v>
                </c:pt>
                <c:pt idx="1953">
                  <c:v>3012098.9737188024</c:v>
                </c:pt>
                <c:pt idx="1954">
                  <c:v>3012909.0159497978</c:v>
                </c:pt>
                <c:pt idx="1955">
                  <c:v>3014803.1381779937</c:v>
                </c:pt>
                <c:pt idx="1956">
                  <c:v>3015092.9836055152</c:v>
                </c:pt>
                <c:pt idx="1957">
                  <c:v>3015384.0591683779</c:v>
                </c:pt>
                <c:pt idx="1958">
                  <c:v>3015661.9447568026</c:v>
                </c:pt>
                <c:pt idx="1959">
                  <c:v>3017971.2678409163</c:v>
                </c:pt>
                <c:pt idx="1960">
                  <c:v>3018567.4526907639</c:v>
                </c:pt>
                <c:pt idx="1961">
                  <c:v>3021509.8127044458</c:v>
                </c:pt>
                <c:pt idx="1962">
                  <c:v>3024770.9232265386</c:v>
                </c:pt>
                <c:pt idx="1963">
                  <c:v>3025449.5413789274</c:v>
                </c:pt>
                <c:pt idx="1964">
                  <c:v>3027171.721125565</c:v>
                </c:pt>
                <c:pt idx="1965">
                  <c:v>3031863.569896312</c:v>
                </c:pt>
                <c:pt idx="1966">
                  <c:v>3033260.0651297094</c:v>
                </c:pt>
                <c:pt idx="1967">
                  <c:v>3038306.5059998445</c:v>
                </c:pt>
                <c:pt idx="1968">
                  <c:v>3038623.6446983297</c:v>
                </c:pt>
                <c:pt idx="1969">
                  <c:v>3040180.0335319908</c:v>
                </c:pt>
                <c:pt idx="1970">
                  <c:v>3042839.8991170758</c:v>
                </c:pt>
                <c:pt idx="1971">
                  <c:v>3046689.4948516744</c:v>
                </c:pt>
                <c:pt idx="1972">
                  <c:v>3047463.9234008444</c:v>
                </c:pt>
                <c:pt idx="1973">
                  <c:v>3048469.0780908195</c:v>
                </c:pt>
                <c:pt idx="1974">
                  <c:v>3048558.6628944455</c:v>
                </c:pt>
                <c:pt idx="1975">
                  <c:v>3050328.2246753359</c:v>
                </c:pt>
                <c:pt idx="1976">
                  <c:v>3051401.5197180258</c:v>
                </c:pt>
                <c:pt idx="1977">
                  <c:v>3052757.3213542514</c:v>
                </c:pt>
                <c:pt idx="1978">
                  <c:v>3053283.8341897572</c:v>
                </c:pt>
                <c:pt idx="1979">
                  <c:v>3054129.4191357926</c:v>
                </c:pt>
                <c:pt idx="1980">
                  <c:v>3054279.3837092053</c:v>
                </c:pt>
                <c:pt idx="1981">
                  <c:v>3055116.3803778337</c:v>
                </c:pt>
                <c:pt idx="1982">
                  <c:v>3056740.9151022891</c:v>
                </c:pt>
                <c:pt idx="1983">
                  <c:v>3057116.2233713279</c:v>
                </c:pt>
                <c:pt idx="1984">
                  <c:v>3058014.6360841664</c:v>
                </c:pt>
                <c:pt idx="1985">
                  <c:v>3060486.4389237701</c:v>
                </c:pt>
                <c:pt idx="1986">
                  <c:v>3060548.7159630544</c:v>
                </c:pt>
                <c:pt idx="1987">
                  <c:v>3061860.7888440364</c:v>
                </c:pt>
                <c:pt idx="1988">
                  <c:v>3062277.0228144727</c:v>
                </c:pt>
                <c:pt idx="1989">
                  <c:v>3064620.6016785409</c:v>
                </c:pt>
                <c:pt idx="1990">
                  <c:v>3065909.113594017</c:v>
                </c:pt>
                <c:pt idx="1991">
                  <c:v>3066122.3879257427</c:v>
                </c:pt>
                <c:pt idx="1992">
                  <c:v>3069361.6857787394</c:v>
                </c:pt>
                <c:pt idx="1993">
                  <c:v>3069708.1935447734</c:v>
                </c:pt>
                <c:pt idx="1994">
                  <c:v>3070280.8629307486</c:v>
                </c:pt>
                <c:pt idx="1995">
                  <c:v>3071270.7662455142</c:v>
                </c:pt>
                <c:pt idx="1996">
                  <c:v>3072073.3813532768</c:v>
                </c:pt>
                <c:pt idx="1997">
                  <c:v>3072169.0928341881</c:v>
                </c:pt>
                <c:pt idx="1998">
                  <c:v>3072898.5646631392</c:v>
                </c:pt>
                <c:pt idx="1999">
                  <c:v>3074189.789767276</c:v>
                </c:pt>
                <c:pt idx="2000">
                  <c:v>3074570.2362788981</c:v>
                </c:pt>
                <c:pt idx="2001">
                  <c:v>3076217.1902550915</c:v>
                </c:pt>
                <c:pt idx="2002">
                  <c:v>3076876.4954797183</c:v>
                </c:pt>
                <c:pt idx="2003">
                  <c:v>3080842.5026255338</c:v>
                </c:pt>
                <c:pt idx="2004">
                  <c:v>3087397.5723722964</c:v>
                </c:pt>
                <c:pt idx="2005">
                  <c:v>3087581.6312093162</c:v>
                </c:pt>
                <c:pt idx="2006">
                  <c:v>3088408.7530934345</c:v>
                </c:pt>
                <c:pt idx="2007">
                  <c:v>3089149.6458512368</c:v>
                </c:pt>
                <c:pt idx="2008">
                  <c:v>3089259.4907051874</c:v>
                </c:pt>
                <c:pt idx="2009">
                  <c:v>3090337.6750922096</c:v>
                </c:pt>
                <c:pt idx="2010">
                  <c:v>3091206.6296137297</c:v>
                </c:pt>
                <c:pt idx="2011">
                  <c:v>3091866.3488149536</c:v>
                </c:pt>
                <c:pt idx="2012">
                  <c:v>3092244.6727076303</c:v>
                </c:pt>
                <c:pt idx="2013">
                  <c:v>3093496.6281174892</c:v>
                </c:pt>
                <c:pt idx="2014">
                  <c:v>3093525.2017900697</c:v>
                </c:pt>
                <c:pt idx="2015">
                  <c:v>3093865.3694690256</c:v>
                </c:pt>
                <c:pt idx="2016">
                  <c:v>3095647.0720288428</c:v>
                </c:pt>
                <c:pt idx="2017">
                  <c:v>3095807.8641703194</c:v>
                </c:pt>
                <c:pt idx="2018">
                  <c:v>3099667.6692038593</c:v>
                </c:pt>
                <c:pt idx="2019">
                  <c:v>3100529.6406611949</c:v>
                </c:pt>
                <c:pt idx="2020">
                  <c:v>3101794.6727074902</c:v>
                </c:pt>
                <c:pt idx="2021">
                  <c:v>3102391.7330050883</c:v>
                </c:pt>
                <c:pt idx="2022">
                  <c:v>3102924.5867664386</c:v>
                </c:pt>
                <c:pt idx="2023">
                  <c:v>3104908.7087984909</c:v>
                </c:pt>
                <c:pt idx="2024">
                  <c:v>3105273.1888479143</c:v>
                </c:pt>
                <c:pt idx="2025">
                  <c:v>3105759.523934742</c:v>
                </c:pt>
                <c:pt idx="2026">
                  <c:v>3106144.73619493</c:v>
                </c:pt>
                <c:pt idx="2027">
                  <c:v>3117228.5279119513</c:v>
                </c:pt>
                <c:pt idx="2028">
                  <c:v>3117961.7769481069</c:v>
                </c:pt>
                <c:pt idx="2029">
                  <c:v>3120686.7629083488</c:v>
                </c:pt>
                <c:pt idx="2030">
                  <c:v>3121372.6612912123</c:v>
                </c:pt>
                <c:pt idx="2031">
                  <c:v>3121920.8244661703</c:v>
                </c:pt>
                <c:pt idx="2032">
                  <c:v>3125902.1631178865</c:v>
                </c:pt>
                <c:pt idx="2033">
                  <c:v>3126760.90429678</c:v>
                </c:pt>
                <c:pt idx="2034">
                  <c:v>3126851.4777427837</c:v>
                </c:pt>
                <c:pt idx="2035">
                  <c:v>3127953.1611834341</c:v>
                </c:pt>
                <c:pt idx="2036">
                  <c:v>3129296.480419179</c:v>
                </c:pt>
                <c:pt idx="2037">
                  <c:v>3132313.4071924104</c:v>
                </c:pt>
                <c:pt idx="2038">
                  <c:v>3132645.3010021169</c:v>
                </c:pt>
                <c:pt idx="2039">
                  <c:v>3133328.5991453361</c:v>
                </c:pt>
                <c:pt idx="2040">
                  <c:v>3136150.9034072571</c:v>
                </c:pt>
                <c:pt idx="2041">
                  <c:v>3137271.6986202807</c:v>
                </c:pt>
                <c:pt idx="2042">
                  <c:v>3137671.7855365681</c:v>
                </c:pt>
                <c:pt idx="2043">
                  <c:v>3138909.4162285109</c:v>
                </c:pt>
                <c:pt idx="2044">
                  <c:v>3139167.3280503694</c:v>
                </c:pt>
                <c:pt idx="2045">
                  <c:v>3139330.6882585683</c:v>
                </c:pt>
                <c:pt idx="2046">
                  <c:v>3140073.3402013434</c:v>
                </c:pt>
                <c:pt idx="2047">
                  <c:v>3144662.5530514247</c:v>
                </c:pt>
                <c:pt idx="2048">
                  <c:v>3146077.4212220274</c:v>
                </c:pt>
                <c:pt idx="2049">
                  <c:v>3146863.9859040682</c:v>
                </c:pt>
                <c:pt idx="2050">
                  <c:v>3147543.750940755</c:v>
                </c:pt>
                <c:pt idx="2051">
                  <c:v>3148624.2725622319</c:v>
                </c:pt>
                <c:pt idx="2052">
                  <c:v>3149049.3683499568</c:v>
                </c:pt>
                <c:pt idx="2053">
                  <c:v>3149308.0221816059</c:v>
                </c:pt>
                <c:pt idx="2054">
                  <c:v>3153172.9790099435</c:v>
                </c:pt>
                <c:pt idx="2055">
                  <c:v>3154646.470074757</c:v>
                </c:pt>
                <c:pt idx="2056">
                  <c:v>3159000.923496447</c:v>
                </c:pt>
                <c:pt idx="2057">
                  <c:v>3160737.2282400941</c:v>
                </c:pt>
                <c:pt idx="2058">
                  <c:v>3161691.2993676425</c:v>
                </c:pt>
                <c:pt idx="2059">
                  <c:v>3162662.5176563659</c:v>
                </c:pt>
                <c:pt idx="2060">
                  <c:v>3163307.1781775672</c:v>
                </c:pt>
                <c:pt idx="2061">
                  <c:v>3165221.0163939758</c:v>
                </c:pt>
                <c:pt idx="2062">
                  <c:v>3165661.8997945259</c:v>
                </c:pt>
                <c:pt idx="2063">
                  <c:v>3166035.9725841885</c:v>
                </c:pt>
                <c:pt idx="2064">
                  <c:v>3167284.3983569439</c:v>
                </c:pt>
                <c:pt idx="2065">
                  <c:v>3170019.5833438169</c:v>
                </c:pt>
                <c:pt idx="2066">
                  <c:v>3171449.9396155803</c:v>
                </c:pt>
                <c:pt idx="2067">
                  <c:v>3173280.5538255847</c:v>
                </c:pt>
                <c:pt idx="2068">
                  <c:v>3175704.2545619924</c:v>
                </c:pt>
                <c:pt idx="2069">
                  <c:v>3175846.7907341588</c:v>
                </c:pt>
                <c:pt idx="2070">
                  <c:v>3176948.1723742373</c:v>
                </c:pt>
                <c:pt idx="2071">
                  <c:v>3178145.6033172929</c:v>
                </c:pt>
                <c:pt idx="2072">
                  <c:v>3179018.8515468836</c:v>
                </c:pt>
                <c:pt idx="2073">
                  <c:v>3179510.371885017</c:v>
                </c:pt>
                <c:pt idx="2074">
                  <c:v>3179871.091937006</c:v>
                </c:pt>
                <c:pt idx="2075">
                  <c:v>3180414.557235565</c:v>
                </c:pt>
                <c:pt idx="2076">
                  <c:v>3180789.0822862634</c:v>
                </c:pt>
                <c:pt idx="2077">
                  <c:v>3181421.2839175323</c:v>
                </c:pt>
                <c:pt idx="2078">
                  <c:v>3183186.3538346705</c:v>
                </c:pt>
                <c:pt idx="2079">
                  <c:v>3183467.5781537411</c:v>
                </c:pt>
                <c:pt idx="2080">
                  <c:v>3184194.8623130461</c:v>
                </c:pt>
                <c:pt idx="2081">
                  <c:v>3187275.5078040911</c:v>
                </c:pt>
                <c:pt idx="2082">
                  <c:v>3188617.5214169114</c:v>
                </c:pt>
                <c:pt idx="2083">
                  <c:v>3190120.691713789</c:v>
                </c:pt>
                <c:pt idx="2084">
                  <c:v>3191255.0661942651</c:v>
                </c:pt>
                <c:pt idx="2085">
                  <c:v>3193451.5928827655</c:v>
                </c:pt>
                <c:pt idx="2086">
                  <c:v>3193454.8783473307</c:v>
                </c:pt>
                <c:pt idx="2087">
                  <c:v>3194870.9805266391</c:v>
                </c:pt>
                <c:pt idx="2088">
                  <c:v>3196032.0127338893</c:v>
                </c:pt>
                <c:pt idx="2089">
                  <c:v>3196246.145256489</c:v>
                </c:pt>
                <c:pt idx="2090">
                  <c:v>3196595.5087732733</c:v>
                </c:pt>
                <c:pt idx="2091">
                  <c:v>3196724.8458407102</c:v>
                </c:pt>
                <c:pt idx="2092">
                  <c:v>3197962.2111840197</c:v>
                </c:pt>
                <c:pt idx="2093">
                  <c:v>3199227.946050419</c:v>
                </c:pt>
                <c:pt idx="2094">
                  <c:v>3200255.8202560665</c:v>
                </c:pt>
                <c:pt idx="2095">
                  <c:v>3201818.4272768078</c:v>
                </c:pt>
                <c:pt idx="2096">
                  <c:v>3204294.7299854401</c:v>
                </c:pt>
                <c:pt idx="2097">
                  <c:v>3206888.8733917358</c:v>
                </c:pt>
                <c:pt idx="2098">
                  <c:v>3207152.2733359654</c:v>
                </c:pt>
                <c:pt idx="2099">
                  <c:v>3213968.878277896</c:v>
                </c:pt>
                <c:pt idx="2100">
                  <c:v>3215818.7826831685</c:v>
                </c:pt>
                <c:pt idx="2101">
                  <c:v>3217866.0433523376</c:v>
                </c:pt>
                <c:pt idx="2102">
                  <c:v>3220141.5153901861</c:v>
                </c:pt>
                <c:pt idx="2103">
                  <c:v>3223296.0465601287</c:v>
                </c:pt>
                <c:pt idx="2104">
                  <c:v>3223359.4375112988</c:v>
                </c:pt>
                <c:pt idx="2105">
                  <c:v>3229677.3297663415</c:v>
                </c:pt>
                <c:pt idx="2106">
                  <c:v>3230884.9922237541</c:v>
                </c:pt>
                <c:pt idx="2107">
                  <c:v>3231899.5016414323</c:v>
                </c:pt>
                <c:pt idx="2108">
                  <c:v>3233753.4594486421</c:v>
                </c:pt>
                <c:pt idx="2109">
                  <c:v>3234566.5633501285</c:v>
                </c:pt>
                <c:pt idx="2110">
                  <c:v>3237208.0442041382</c:v>
                </c:pt>
                <c:pt idx="2111">
                  <c:v>3237446.9846661203</c:v>
                </c:pt>
                <c:pt idx="2112">
                  <c:v>3238041.3722779579</c:v>
                </c:pt>
                <c:pt idx="2113">
                  <c:v>3239376.4235160626</c:v>
                </c:pt>
                <c:pt idx="2114">
                  <c:v>3239892.1817383431</c:v>
                </c:pt>
                <c:pt idx="2115">
                  <c:v>3239987.6356051201</c:v>
                </c:pt>
                <c:pt idx="2116">
                  <c:v>3241579.2433521901</c:v>
                </c:pt>
                <c:pt idx="2117">
                  <c:v>3243271.9479622738</c:v>
                </c:pt>
                <c:pt idx="2118">
                  <c:v>3243352.8573736274</c:v>
                </c:pt>
                <c:pt idx="2119">
                  <c:v>3247963.5757931271</c:v>
                </c:pt>
                <c:pt idx="2120">
                  <c:v>3251290.9713454908</c:v>
                </c:pt>
                <c:pt idx="2121">
                  <c:v>3251611.0780620989</c:v>
                </c:pt>
                <c:pt idx="2122">
                  <c:v>3252128.4956902876</c:v>
                </c:pt>
                <c:pt idx="2123">
                  <c:v>3252776.4246563683</c:v>
                </c:pt>
                <c:pt idx="2124">
                  <c:v>3254649.9313216992</c:v>
                </c:pt>
                <c:pt idx="2125">
                  <c:v>3255015.6771167321</c:v>
                </c:pt>
                <c:pt idx="2126">
                  <c:v>3255106.9753898354</c:v>
                </c:pt>
                <c:pt idx="2127">
                  <c:v>3255250.8218207844</c:v>
                </c:pt>
                <c:pt idx="2128">
                  <c:v>3256115.7421159293</c:v>
                </c:pt>
                <c:pt idx="2129">
                  <c:v>3257204.4386352445</c:v>
                </c:pt>
                <c:pt idx="2130">
                  <c:v>3258934.8246022547</c:v>
                </c:pt>
                <c:pt idx="2131">
                  <c:v>3259298.1359677915</c:v>
                </c:pt>
                <c:pt idx="2132">
                  <c:v>3260181.077545716</c:v>
                </c:pt>
                <c:pt idx="2133">
                  <c:v>3263771.527132696</c:v>
                </c:pt>
                <c:pt idx="2134">
                  <c:v>3265296.999036992</c:v>
                </c:pt>
                <c:pt idx="2135">
                  <c:v>3265959.7246571099</c:v>
                </c:pt>
                <c:pt idx="2136">
                  <c:v>3267067.0420505074</c:v>
                </c:pt>
                <c:pt idx="2137">
                  <c:v>3267400.4790744046</c:v>
                </c:pt>
                <c:pt idx="2138">
                  <c:v>3267871.8737137667</c:v>
                </c:pt>
                <c:pt idx="2139">
                  <c:v>3275333.720591438</c:v>
                </c:pt>
                <c:pt idx="2140">
                  <c:v>3275854.4811259792</c:v>
                </c:pt>
                <c:pt idx="2141">
                  <c:v>3275875.7246879628</c:v>
                </c:pt>
                <c:pt idx="2142">
                  <c:v>3276891.4933725763</c:v>
                </c:pt>
                <c:pt idx="2143">
                  <c:v>3277700.0077714324</c:v>
                </c:pt>
                <c:pt idx="2144">
                  <c:v>3279032.6799766254</c:v>
                </c:pt>
                <c:pt idx="2145">
                  <c:v>3280918.3318586438</c:v>
                </c:pt>
                <c:pt idx="2146">
                  <c:v>3281290.7648622617</c:v>
                </c:pt>
                <c:pt idx="2147">
                  <c:v>3282769.581816094</c:v>
                </c:pt>
                <c:pt idx="2148">
                  <c:v>3282831.4940746049</c:v>
                </c:pt>
                <c:pt idx="2149">
                  <c:v>3282875.4739061333</c:v>
                </c:pt>
                <c:pt idx="2150">
                  <c:v>3283242.0841833428</c:v>
                </c:pt>
                <c:pt idx="2151">
                  <c:v>3284534.3995379279</c:v>
                </c:pt>
                <c:pt idx="2152">
                  <c:v>3284808.7701106379</c:v>
                </c:pt>
                <c:pt idx="2153">
                  <c:v>3289113.2978936541</c:v>
                </c:pt>
                <c:pt idx="2154">
                  <c:v>3291693.1424082005</c:v>
                </c:pt>
                <c:pt idx="2155">
                  <c:v>3294010.3460687101</c:v>
                </c:pt>
                <c:pt idx="2156">
                  <c:v>3295663.6542371609</c:v>
                </c:pt>
                <c:pt idx="2157">
                  <c:v>3295810.2589432839</c:v>
                </c:pt>
                <c:pt idx="2158">
                  <c:v>3296169.0413398542</c:v>
                </c:pt>
                <c:pt idx="2159">
                  <c:v>3300432.2731032199</c:v>
                </c:pt>
                <c:pt idx="2160">
                  <c:v>3300922.6161384606</c:v>
                </c:pt>
                <c:pt idx="2161">
                  <c:v>3301892.1575735258</c:v>
                </c:pt>
                <c:pt idx="2162">
                  <c:v>3303203.8522856059</c:v>
                </c:pt>
                <c:pt idx="2163">
                  <c:v>3305253.7253780393</c:v>
                </c:pt>
                <c:pt idx="2164">
                  <c:v>3306469.9990845253</c:v>
                </c:pt>
                <c:pt idx="2165">
                  <c:v>3307116.3001007601</c:v>
                </c:pt>
                <c:pt idx="2166">
                  <c:v>3307876.0129191871</c:v>
                </c:pt>
                <c:pt idx="2167">
                  <c:v>3308105.698802141</c:v>
                </c:pt>
                <c:pt idx="2168">
                  <c:v>3308683.1789213815</c:v>
                </c:pt>
                <c:pt idx="2169">
                  <c:v>3311894.4994146735</c:v>
                </c:pt>
                <c:pt idx="2170">
                  <c:v>3314314.4519234682</c:v>
                </c:pt>
                <c:pt idx="2171">
                  <c:v>3314905.33853155</c:v>
                </c:pt>
                <c:pt idx="2172">
                  <c:v>3315412.8276010975</c:v>
                </c:pt>
                <c:pt idx="2173">
                  <c:v>3315806.3859713702</c:v>
                </c:pt>
                <c:pt idx="2174">
                  <c:v>3316473.5256108395</c:v>
                </c:pt>
                <c:pt idx="2175">
                  <c:v>3317158.1578424992</c:v>
                </c:pt>
                <c:pt idx="2176">
                  <c:v>3318176.4883080246</c:v>
                </c:pt>
                <c:pt idx="2177">
                  <c:v>3319140.051603843</c:v>
                </c:pt>
                <c:pt idx="2178">
                  <c:v>3319780.3153111893</c:v>
                </c:pt>
                <c:pt idx="2179">
                  <c:v>3321577.2588482858</c:v>
                </c:pt>
                <c:pt idx="2180">
                  <c:v>3323100.1122291829</c:v>
                </c:pt>
                <c:pt idx="2181">
                  <c:v>3323168.8115102295</c:v>
                </c:pt>
                <c:pt idx="2182">
                  <c:v>3325633.7707588617</c:v>
                </c:pt>
                <c:pt idx="2183">
                  <c:v>3329104.1523272488</c:v>
                </c:pt>
                <c:pt idx="2184">
                  <c:v>3329889.1414268371</c:v>
                </c:pt>
                <c:pt idx="2185">
                  <c:v>3332155.0929354047</c:v>
                </c:pt>
                <c:pt idx="2186">
                  <c:v>3332199.9184085466</c:v>
                </c:pt>
                <c:pt idx="2187">
                  <c:v>3332567.6661334685</c:v>
                </c:pt>
                <c:pt idx="2188">
                  <c:v>3335772.1397045059</c:v>
                </c:pt>
                <c:pt idx="2189">
                  <c:v>3336989.780498792</c:v>
                </c:pt>
                <c:pt idx="2190">
                  <c:v>3337579.2026297641</c:v>
                </c:pt>
                <c:pt idx="2191">
                  <c:v>3337957.3501365003</c:v>
                </c:pt>
                <c:pt idx="2192">
                  <c:v>3338694.7720470466</c:v>
                </c:pt>
                <c:pt idx="2193">
                  <c:v>3340131.8872628887</c:v>
                </c:pt>
                <c:pt idx="2194">
                  <c:v>3341037.5375415855</c:v>
                </c:pt>
                <c:pt idx="2195">
                  <c:v>3342776.6329064956</c:v>
                </c:pt>
                <c:pt idx="2196">
                  <c:v>3344039.7761543449</c:v>
                </c:pt>
                <c:pt idx="2197">
                  <c:v>3344051.0256811469</c:v>
                </c:pt>
                <c:pt idx="2198">
                  <c:v>3344631.6452956209</c:v>
                </c:pt>
                <c:pt idx="2199">
                  <c:v>3344748.7525807898</c:v>
                </c:pt>
                <c:pt idx="2200">
                  <c:v>3347550.0257315068</c:v>
                </c:pt>
                <c:pt idx="2201">
                  <c:v>3347904.937322502</c:v>
                </c:pt>
                <c:pt idx="2202">
                  <c:v>3349530.1250962885</c:v>
                </c:pt>
                <c:pt idx="2203">
                  <c:v>3350276.1096628169</c:v>
                </c:pt>
                <c:pt idx="2204">
                  <c:v>3351505.5156259658</c:v>
                </c:pt>
                <c:pt idx="2205">
                  <c:v>3351656.9116166178</c:v>
                </c:pt>
                <c:pt idx="2206">
                  <c:v>3352855.7955625858</c:v>
                </c:pt>
                <c:pt idx="2207">
                  <c:v>3353199.3018690157</c:v>
                </c:pt>
                <c:pt idx="2208">
                  <c:v>3354678.4869635478</c:v>
                </c:pt>
                <c:pt idx="2209">
                  <c:v>3355214.7396322056</c:v>
                </c:pt>
                <c:pt idx="2210">
                  <c:v>3355732.7552280012</c:v>
                </c:pt>
                <c:pt idx="2211">
                  <c:v>3355912.7326020757</c:v>
                </c:pt>
                <c:pt idx="2212">
                  <c:v>3357418.3639268358</c:v>
                </c:pt>
                <c:pt idx="2213">
                  <c:v>3357691.8017163915</c:v>
                </c:pt>
                <c:pt idx="2214">
                  <c:v>3357819.6381906928</c:v>
                </c:pt>
                <c:pt idx="2215">
                  <c:v>3358254.4481423358</c:v>
                </c:pt>
                <c:pt idx="2216">
                  <c:v>3358761.7570739365</c:v>
                </c:pt>
                <c:pt idx="2217">
                  <c:v>3361022.6794394399</c:v>
                </c:pt>
                <c:pt idx="2218">
                  <c:v>3361202.9057629011</c:v>
                </c:pt>
                <c:pt idx="2219">
                  <c:v>3362698.7587104868</c:v>
                </c:pt>
                <c:pt idx="2220">
                  <c:v>3363679.9067460154</c:v>
                </c:pt>
                <c:pt idx="2221">
                  <c:v>3363782.1745266137</c:v>
                </c:pt>
                <c:pt idx="2222">
                  <c:v>3364685.5632651839</c:v>
                </c:pt>
                <c:pt idx="2223">
                  <c:v>3364766.9036039473</c:v>
                </c:pt>
                <c:pt idx="2224">
                  <c:v>3365587.7109692139</c:v>
                </c:pt>
                <c:pt idx="2225">
                  <c:v>3366598.8087452827</c:v>
                </c:pt>
                <c:pt idx="2226">
                  <c:v>3367666.7934960434</c:v>
                </c:pt>
                <c:pt idx="2227">
                  <c:v>3369749.17975308</c:v>
                </c:pt>
                <c:pt idx="2228">
                  <c:v>3370004.0334311179</c:v>
                </c:pt>
                <c:pt idx="2229">
                  <c:v>3371195.0115871285</c:v>
                </c:pt>
                <c:pt idx="2230">
                  <c:v>3372133.5580278439</c:v>
                </c:pt>
                <c:pt idx="2231">
                  <c:v>3372133.5580278439</c:v>
                </c:pt>
                <c:pt idx="2232">
                  <c:v>3372133.5580278439</c:v>
                </c:pt>
                <c:pt idx="2233">
                  <c:v>3372133.5580278439</c:v>
                </c:pt>
                <c:pt idx="2234">
                  <c:v>3372133.5580278439</c:v>
                </c:pt>
                <c:pt idx="2235">
                  <c:v>3372806.5202043452</c:v>
                </c:pt>
                <c:pt idx="2236">
                  <c:v>3374403.1593954419</c:v>
                </c:pt>
                <c:pt idx="2237">
                  <c:v>3375111.5727244448</c:v>
                </c:pt>
                <c:pt idx="2238">
                  <c:v>3375345.9773069732</c:v>
                </c:pt>
                <c:pt idx="2239">
                  <c:v>3376331.2035087342</c:v>
                </c:pt>
                <c:pt idx="2240">
                  <c:v>3377268.5123280971</c:v>
                </c:pt>
                <c:pt idx="2241">
                  <c:v>3377864.6487530889</c:v>
                </c:pt>
                <c:pt idx="2242">
                  <c:v>3379654.0929437722</c:v>
                </c:pt>
                <c:pt idx="2243">
                  <c:v>3383391.5987634677</c:v>
                </c:pt>
                <c:pt idx="2244">
                  <c:v>3386321.9997353358</c:v>
                </c:pt>
                <c:pt idx="2245">
                  <c:v>3387619.8869348192</c:v>
                </c:pt>
                <c:pt idx="2246">
                  <c:v>3389151.6638834793</c:v>
                </c:pt>
                <c:pt idx="2247">
                  <c:v>3391302.9952199981</c:v>
                </c:pt>
                <c:pt idx="2248">
                  <c:v>3393599.8148490074</c:v>
                </c:pt>
                <c:pt idx="2249">
                  <c:v>3394947.2530004755</c:v>
                </c:pt>
                <c:pt idx="2250">
                  <c:v>3396008.6651645657</c:v>
                </c:pt>
                <c:pt idx="2251">
                  <c:v>3396449.3041394842</c:v>
                </c:pt>
                <c:pt idx="2252">
                  <c:v>3397166.0503431088</c:v>
                </c:pt>
                <c:pt idx="2253">
                  <c:v>3399392.2035840163</c:v>
                </c:pt>
                <c:pt idx="2254">
                  <c:v>3401805.6055773837</c:v>
                </c:pt>
                <c:pt idx="2255">
                  <c:v>3402267.3751967656</c:v>
                </c:pt>
                <c:pt idx="2256">
                  <c:v>3405379.319033925</c:v>
                </c:pt>
                <c:pt idx="2257">
                  <c:v>3406760.4422019226</c:v>
                </c:pt>
                <c:pt idx="2258">
                  <c:v>3407446.891973231</c:v>
                </c:pt>
                <c:pt idx="2259">
                  <c:v>3407757.2821852765</c:v>
                </c:pt>
                <c:pt idx="2260">
                  <c:v>3408382.4138548444</c:v>
                </c:pt>
                <c:pt idx="2261">
                  <c:v>3410442.7358104619</c:v>
                </c:pt>
                <c:pt idx="2262">
                  <c:v>3413752.3874437376</c:v>
                </c:pt>
                <c:pt idx="2263">
                  <c:v>3417332.4207214955</c:v>
                </c:pt>
                <c:pt idx="2264">
                  <c:v>3418070.6188295707</c:v>
                </c:pt>
                <c:pt idx="2265">
                  <c:v>3419508.3927109311</c:v>
                </c:pt>
                <c:pt idx="2266">
                  <c:v>3424123.6640174594</c:v>
                </c:pt>
                <c:pt idx="2267">
                  <c:v>3424831.8337776046</c:v>
                </c:pt>
                <c:pt idx="2268">
                  <c:v>3425001.6197933173</c:v>
                </c:pt>
                <c:pt idx="2269">
                  <c:v>3425015.4461812638</c:v>
                </c:pt>
                <c:pt idx="2270">
                  <c:v>3427390.1494477279</c:v>
                </c:pt>
                <c:pt idx="2271">
                  <c:v>3428388.4322570032</c:v>
                </c:pt>
                <c:pt idx="2272">
                  <c:v>3431238.7338568885</c:v>
                </c:pt>
                <c:pt idx="2273">
                  <c:v>3431936.571287822</c:v>
                </c:pt>
                <c:pt idx="2274">
                  <c:v>3435803.9864480565</c:v>
                </c:pt>
                <c:pt idx="2275">
                  <c:v>3439748.8978556842</c:v>
                </c:pt>
                <c:pt idx="2276">
                  <c:v>3441832.0231493716</c:v>
                </c:pt>
                <c:pt idx="2277">
                  <c:v>3443978.2736239852</c:v>
                </c:pt>
                <c:pt idx="2278">
                  <c:v>3445065.7167906687</c:v>
                </c:pt>
                <c:pt idx="2279">
                  <c:v>3446607.3461430687</c:v>
                </c:pt>
                <c:pt idx="2280">
                  <c:v>3449380.0747541562</c:v>
                </c:pt>
                <c:pt idx="2281">
                  <c:v>3450175.4223144753</c:v>
                </c:pt>
                <c:pt idx="2282">
                  <c:v>3451624.7732414738</c:v>
                </c:pt>
                <c:pt idx="2283">
                  <c:v>3453712.1390402792</c:v>
                </c:pt>
                <c:pt idx="2284">
                  <c:v>3456217.5116645577</c:v>
                </c:pt>
                <c:pt idx="2285">
                  <c:v>3456323.9793780502</c:v>
                </c:pt>
                <c:pt idx="2286">
                  <c:v>3457820.7510694275</c:v>
                </c:pt>
                <c:pt idx="2287">
                  <c:v>3458316.4401530223</c:v>
                </c:pt>
                <c:pt idx="2288">
                  <c:v>3459891.2927803206</c:v>
                </c:pt>
                <c:pt idx="2289">
                  <c:v>3460791.4848857406</c:v>
                </c:pt>
                <c:pt idx="2290">
                  <c:v>3461590.8839972797</c:v>
                </c:pt>
                <c:pt idx="2291">
                  <c:v>3463739.4692989415</c:v>
                </c:pt>
                <c:pt idx="2292">
                  <c:v>3464108.8899933957</c:v>
                </c:pt>
                <c:pt idx="2293">
                  <c:v>3465677.7439824464</c:v>
                </c:pt>
                <c:pt idx="2294">
                  <c:v>3467026.1170417788</c:v>
                </c:pt>
                <c:pt idx="2295">
                  <c:v>3468550.7552368962</c:v>
                </c:pt>
                <c:pt idx="2296">
                  <c:v>3468584.3566112006</c:v>
                </c:pt>
                <c:pt idx="2297">
                  <c:v>3469035.165828391</c:v>
                </c:pt>
                <c:pt idx="2298">
                  <c:v>3471832.0088226008</c:v>
                </c:pt>
                <c:pt idx="2299">
                  <c:v>3474710.0740940166</c:v>
                </c:pt>
                <c:pt idx="2300">
                  <c:v>3477895.5385693335</c:v>
                </c:pt>
                <c:pt idx="2301">
                  <c:v>3482151.6954344818</c:v>
                </c:pt>
                <c:pt idx="2302">
                  <c:v>3483167.7529273191</c:v>
                </c:pt>
                <c:pt idx="2303">
                  <c:v>3483484.9441485088</c:v>
                </c:pt>
                <c:pt idx="2304">
                  <c:v>3486589.795039413</c:v>
                </c:pt>
                <c:pt idx="2305">
                  <c:v>3487249.3258253955</c:v>
                </c:pt>
                <c:pt idx="2306">
                  <c:v>3488342.4330305052</c:v>
                </c:pt>
                <c:pt idx="2307">
                  <c:v>3491747.3011893183</c:v>
                </c:pt>
                <c:pt idx="2308">
                  <c:v>3493665.6381774629</c:v>
                </c:pt>
                <c:pt idx="2309">
                  <c:v>3496176.1584858759</c:v>
                </c:pt>
                <c:pt idx="2310">
                  <c:v>3497001.6476831767</c:v>
                </c:pt>
                <c:pt idx="2311">
                  <c:v>3498625.1000168468</c:v>
                </c:pt>
                <c:pt idx="2312">
                  <c:v>3499031.4080874859</c:v>
                </c:pt>
                <c:pt idx="2313">
                  <c:v>3499430.7887877645</c:v>
                </c:pt>
                <c:pt idx="2314">
                  <c:v>3502300.7075061891</c:v>
                </c:pt>
                <c:pt idx="2315">
                  <c:v>3502352.3478666381</c:v>
                </c:pt>
                <c:pt idx="2316">
                  <c:v>3502456.2064517625</c:v>
                </c:pt>
                <c:pt idx="2317">
                  <c:v>3503059.007864581</c:v>
                </c:pt>
                <c:pt idx="2318">
                  <c:v>3504468.9811536605</c:v>
                </c:pt>
                <c:pt idx="2319">
                  <c:v>3504935.4625200983</c:v>
                </c:pt>
                <c:pt idx="2320">
                  <c:v>3504950.1001661257</c:v>
                </c:pt>
                <c:pt idx="2321">
                  <c:v>3505977.8013015315</c:v>
                </c:pt>
                <c:pt idx="2322">
                  <c:v>3506136.7400901159</c:v>
                </c:pt>
                <c:pt idx="2323">
                  <c:v>3506736.5787603892</c:v>
                </c:pt>
                <c:pt idx="2324">
                  <c:v>3515898.6186033925</c:v>
                </c:pt>
                <c:pt idx="2325">
                  <c:v>3516500.0723950011</c:v>
                </c:pt>
                <c:pt idx="2326">
                  <c:v>3516900.7396014193</c:v>
                </c:pt>
                <c:pt idx="2327">
                  <c:v>3520175.8822391029</c:v>
                </c:pt>
                <c:pt idx="2328">
                  <c:v>3524037.2906500995</c:v>
                </c:pt>
                <c:pt idx="2329">
                  <c:v>3524490.9780711024</c:v>
                </c:pt>
                <c:pt idx="2330">
                  <c:v>3525103.7640189086</c:v>
                </c:pt>
                <c:pt idx="2331">
                  <c:v>3525466.17692379</c:v>
                </c:pt>
                <c:pt idx="2332">
                  <c:v>3526595.910705653</c:v>
                </c:pt>
                <c:pt idx="2333">
                  <c:v>3526602.5979865268</c:v>
                </c:pt>
                <c:pt idx="2334">
                  <c:v>3527719.6678166199</c:v>
                </c:pt>
                <c:pt idx="2335">
                  <c:v>3527849.2959816712</c:v>
                </c:pt>
                <c:pt idx="2336">
                  <c:v>3528341.6007026485</c:v>
                </c:pt>
                <c:pt idx="2337">
                  <c:v>3529577.8367138598</c:v>
                </c:pt>
                <c:pt idx="2338">
                  <c:v>3531655.9539819132</c:v>
                </c:pt>
                <c:pt idx="2339">
                  <c:v>3532340.9998668078</c:v>
                </c:pt>
                <c:pt idx="2340">
                  <c:v>3534222.734597459</c:v>
                </c:pt>
                <c:pt idx="2341">
                  <c:v>3534584.2494530883</c:v>
                </c:pt>
                <c:pt idx="2342">
                  <c:v>3536814.437451499</c:v>
                </c:pt>
                <c:pt idx="2343">
                  <c:v>3539954.3454829021</c:v>
                </c:pt>
                <c:pt idx="2344">
                  <c:v>3541503.1801625025</c:v>
                </c:pt>
                <c:pt idx="2345">
                  <c:v>3542200.2548853368</c:v>
                </c:pt>
                <c:pt idx="2346">
                  <c:v>3546087.6422853773</c:v>
                </c:pt>
                <c:pt idx="2347">
                  <c:v>3546223.1864687121</c:v>
                </c:pt>
                <c:pt idx="2348">
                  <c:v>3547027.6231274591</c:v>
                </c:pt>
                <c:pt idx="2349">
                  <c:v>3547301.8747877125</c:v>
                </c:pt>
                <c:pt idx="2350">
                  <c:v>3548555.8692083596</c:v>
                </c:pt>
                <c:pt idx="2351">
                  <c:v>3549176.6917117741</c:v>
                </c:pt>
                <c:pt idx="2352">
                  <c:v>3549392.4135656818</c:v>
                </c:pt>
                <c:pt idx="2353">
                  <c:v>3549394.3168596588</c:v>
                </c:pt>
                <c:pt idx="2354">
                  <c:v>3552667.2728210208</c:v>
                </c:pt>
                <c:pt idx="2355">
                  <c:v>3554031.3607494817</c:v>
                </c:pt>
                <c:pt idx="2356">
                  <c:v>3554166.8561737901</c:v>
                </c:pt>
                <c:pt idx="2357">
                  <c:v>3554323.5389927337</c:v>
                </c:pt>
                <c:pt idx="2358">
                  <c:v>3557002.8200590406</c:v>
                </c:pt>
                <c:pt idx="2359">
                  <c:v>3557673.0759086935</c:v>
                </c:pt>
                <c:pt idx="2360">
                  <c:v>3559403.9914408503</c:v>
                </c:pt>
                <c:pt idx="2361">
                  <c:v>3559497.6672803955</c:v>
                </c:pt>
                <c:pt idx="2362">
                  <c:v>3560486.3066611006</c:v>
                </c:pt>
                <c:pt idx="2363">
                  <c:v>3561571.2231716416</c:v>
                </c:pt>
                <c:pt idx="2364">
                  <c:v>3562030.3071542187</c:v>
                </c:pt>
                <c:pt idx="2365">
                  <c:v>3562474.8287270539</c:v>
                </c:pt>
                <c:pt idx="2366">
                  <c:v>3562911.1861583721</c:v>
                </c:pt>
                <c:pt idx="2367">
                  <c:v>3563460.3599867821</c:v>
                </c:pt>
                <c:pt idx="2368">
                  <c:v>3563865.0170251145</c:v>
                </c:pt>
                <c:pt idx="2369">
                  <c:v>3565065.722827123</c:v>
                </c:pt>
                <c:pt idx="2370">
                  <c:v>3565256.9128955328</c:v>
                </c:pt>
                <c:pt idx="2371">
                  <c:v>3567734.0370598938</c:v>
                </c:pt>
                <c:pt idx="2372">
                  <c:v>3568713.5081884069</c:v>
                </c:pt>
                <c:pt idx="2373">
                  <c:v>3569251.1454974483</c:v>
                </c:pt>
                <c:pt idx="2374">
                  <c:v>3571961.178678941</c:v>
                </c:pt>
                <c:pt idx="2375">
                  <c:v>3577510.8090097345</c:v>
                </c:pt>
                <c:pt idx="2376">
                  <c:v>3578764.4777696095</c:v>
                </c:pt>
                <c:pt idx="2377">
                  <c:v>3581106.8034505704</c:v>
                </c:pt>
                <c:pt idx="2378">
                  <c:v>3582357.4029680928</c:v>
                </c:pt>
                <c:pt idx="2379">
                  <c:v>3586521.9744932232</c:v>
                </c:pt>
                <c:pt idx="2380">
                  <c:v>3588566.3323417758</c:v>
                </c:pt>
                <c:pt idx="2381">
                  <c:v>3589996.3065795386</c:v>
                </c:pt>
                <c:pt idx="2382">
                  <c:v>3590913.4296036828</c:v>
                </c:pt>
                <c:pt idx="2383">
                  <c:v>3598977.1992012179</c:v>
                </c:pt>
                <c:pt idx="2384">
                  <c:v>3599682.1836897116</c:v>
                </c:pt>
                <c:pt idx="2385">
                  <c:v>3604836.0877595078</c:v>
                </c:pt>
                <c:pt idx="2386">
                  <c:v>3605252.2401813269</c:v>
                </c:pt>
                <c:pt idx="2387">
                  <c:v>3605365.7663131095</c:v>
                </c:pt>
                <c:pt idx="2388">
                  <c:v>3605889.6247648336</c:v>
                </c:pt>
                <c:pt idx="2389">
                  <c:v>3605889.6247648336</c:v>
                </c:pt>
                <c:pt idx="2390">
                  <c:v>3605979.7074416024</c:v>
                </c:pt>
                <c:pt idx="2391">
                  <c:v>3606122.3988497048</c:v>
                </c:pt>
                <c:pt idx="2392">
                  <c:v>3606478.9526976841</c:v>
                </c:pt>
                <c:pt idx="2393">
                  <c:v>3609688.6119307471</c:v>
                </c:pt>
                <c:pt idx="2394">
                  <c:v>3609784.4290697617</c:v>
                </c:pt>
                <c:pt idx="2395">
                  <c:v>3609945.5165270604</c:v>
                </c:pt>
                <c:pt idx="2396">
                  <c:v>3611446.117275896</c:v>
                </c:pt>
                <c:pt idx="2397">
                  <c:v>3613194.8564885799</c:v>
                </c:pt>
                <c:pt idx="2398">
                  <c:v>3614647.5682938262</c:v>
                </c:pt>
                <c:pt idx="2399">
                  <c:v>3617200.9508886081</c:v>
                </c:pt>
                <c:pt idx="2400">
                  <c:v>3618288.8548937612</c:v>
                </c:pt>
                <c:pt idx="2401">
                  <c:v>3618467.7263960107</c:v>
                </c:pt>
                <c:pt idx="2402">
                  <c:v>3619836.6061554854</c:v>
                </c:pt>
                <c:pt idx="2403">
                  <c:v>3621291.7866140963</c:v>
                </c:pt>
                <c:pt idx="2404">
                  <c:v>3621656.0701160901</c:v>
                </c:pt>
                <c:pt idx="2405">
                  <c:v>3623563.6956253299</c:v>
                </c:pt>
                <c:pt idx="2406">
                  <c:v>3625610.2507461063</c:v>
                </c:pt>
                <c:pt idx="2407">
                  <c:v>3626518.122399352</c:v>
                </c:pt>
                <c:pt idx="2408">
                  <c:v>3628758.2625834639</c:v>
                </c:pt>
                <c:pt idx="2409">
                  <c:v>3630684.4916106332</c:v>
                </c:pt>
                <c:pt idx="2410">
                  <c:v>3632818.3220701921</c:v>
                </c:pt>
                <c:pt idx="2411">
                  <c:v>3636305.8997747474</c:v>
                </c:pt>
                <c:pt idx="2412">
                  <c:v>3636658.5862693242</c:v>
                </c:pt>
                <c:pt idx="2413">
                  <c:v>3637035.4281988032</c:v>
                </c:pt>
                <c:pt idx="2414">
                  <c:v>3640945.7957688258</c:v>
                </c:pt>
                <c:pt idx="2415">
                  <c:v>3641065.1956734718</c:v>
                </c:pt>
                <c:pt idx="2416">
                  <c:v>3641583.6118792375</c:v>
                </c:pt>
                <c:pt idx="2417">
                  <c:v>3642657.3883825378</c:v>
                </c:pt>
                <c:pt idx="2418">
                  <c:v>3646530.7067108606</c:v>
                </c:pt>
                <c:pt idx="2419">
                  <c:v>3646631.4708738662</c:v>
                </c:pt>
                <c:pt idx="2420">
                  <c:v>3646906.4256136031</c:v>
                </c:pt>
                <c:pt idx="2421">
                  <c:v>3652935.7320356951</c:v>
                </c:pt>
                <c:pt idx="2422">
                  <c:v>3652938.9784111078</c:v>
                </c:pt>
                <c:pt idx="2423">
                  <c:v>3654169.8186446414</c:v>
                </c:pt>
                <c:pt idx="2424">
                  <c:v>3658075.5801432999</c:v>
                </c:pt>
                <c:pt idx="2425">
                  <c:v>3658250.5310484925</c:v>
                </c:pt>
                <c:pt idx="2426">
                  <c:v>3659858.4983425294</c:v>
                </c:pt>
                <c:pt idx="2427">
                  <c:v>3664123.9545116713</c:v>
                </c:pt>
                <c:pt idx="2428">
                  <c:v>3665949.144449627</c:v>
                </c:pt>
                <c:pt idx="2429">
                  <c:v>3668298.6361455703</c:v>
                </c:pt>
                <c:pt idx="2430">
                  <c:v>3669608.8682156159</c:v>
                </c:pt>
                <c:pt idx="2431">
                  <c:v>3671403.5288314112</c:v>
                </c:pt>
                <c:pt idx="2432">
                  <c:v>3677862.5998635869</c:v>
                </c:pt>
                <c:pt idx="2433">
                  <c:v>3680692.9447672926</c:v>
                </c:pt>
                <c:pt idx="2434">
                  <c:v>3681341.5993186315</c:v>
                </c:pt>
                <c:pt idx="2435">
                  <c:v>3684637.2963018138</c:v>
                </c:pt>
                <c:pt idx="2436">
                  <c:v>3685228.7628534758</c:v>
                </c:pt>
                <c:pt idx="2437">
                  <c:v>3685381.7694129874</c:v>
                </c:pt>
                <c:pt idx="2438">
                  <c:v>3686758.9041216779</c:v>
                </c:pt>
                <c:pt idx="2439">
                  <c:v>3692391.7781158658</c:v>
                </c:pt>
                <c:pt idx="2440">
                  <c:v>3693130.5337948869</c:v>
                </c:pt>
                <c:pt idx="2441">
                  <c:v>3696622.1564846197</c:v>
                </c:pt>
                <c:pt idx="2442">
                  <c:v>3697428.1120952661</c:v>
                </c:pt>
                <c:pt idx="2443">
                  <c:v>3698107.6930753221</c:v>
                </c:pt>
                <c:pt idx="2444">
                  <c:v>3698129.740080351</c:v>
                </c:pt>
                <c:pt idx="2445">
                  <c:v>3699004.0358071602</c:v>
                </c:pt>
                <c:pt idx="2446">
                  <c:v>3701598.6086937035</c:v>
                </c:pt>
                <c:pt idx="2447">
                  <c:v>3702097.774274155</c:v>
                </c:pt>
                <c:pt idx="2448">
                  <c:v>3702500.9333960963</c:v>
                </c:pt>
                <c:pt idx="2449">
                  <c:v>3702565.7756116581</c:v>
                </c:pt>
                <c:pt idx="2450">
                  <c:v>3704103.2033725325</c:v>
                </c:pt>
                <c:pt idx="2451">
                  <c:v>3708267.0458002975</c:v>
                </c:pt>
                <c:pt idx="2452">
                  <c:v>3708674.2641768912</c:v>
                </c:pt>
                <c:pt idx="2453">
                  <c:v>3710319.9531883467</c:v>
                </c:pt>
                <c:pt idx="2454">
                  <c:v>3712673.0518639758</c:v>
                </c:pt>
                <c:pt idx="2455">
                  <c:v>3713496.5195682212</c:v>
                </c:pt>
                <c:pt idx="2456">
                  <c:v>3713789.3099659341</c:v>
                </c:pt>
                <c:pt idx="2457">
                  <c:v>3714684.3286534655</c:v>
                </c:pt>
                <c:pt idx="2458">
                  <c:v>3716153.1221536472</c:v>
                </c:pt>
                <c:pt idx="2459">
                  <c:v>3716441.5655558188</c:v>
                </c:pt>
                <c:pt idx="2460">
                  <c:v>3717042.2318258486</c:v>
                </c:pt>
                <c:pt idx="2461">
                  <c:v>3717099.27964332</c:v>
                </c:pt>
                <c:pt idx="2462">
                  <c:v>3717707.1084765918</c:v>
                </c:pt>
                <c:pt idx="2463">
                  <c:v>3719350.9269812773</c:v>
                </c:pt>
                <c:pt idx="2464">
                  <c:v>3720399.5679347771</c:v>
                </c:pt>
                <c:pt idx="2465">
                  <c:v>3721859.2139444253</c:v>
                </c:pt>
                <c:pt idx="2466">
                  <c:v>3727822.5056760781</c:v>
                </c:pt>
                <c:pt idx="2467">
                  <c:v>3730742.94677252</c:v>
                </c:pt>
                <c:pt idx="2468">
                  <c:v>3731281.3885769709</c:v>
                </c:pt>
                <c:pt idx="2469">
                  <c:v>3731359.0830349703</c:v>
                </c:pt>
                <c:pt idx="2470">
                  <c:v>3731593.0858188593</c:v>
                </c:pt>
                <c:pt idx="2471">
                  <c:v>3731659.5260102893</c:v>
                </c:pt>
                <c:pt idx="2472">
                  <c:v>3731923.9790936564</c:v>
                </c:pt>
                <c:pt idx="2473">
                  <c:v>3736501.7204039879</c:v>
                </c:pt>
                <c:pt idx="2474">
                  <c:v>3737378.6818997301</c:v>
                </c:pt>
                <c:pt idx="2475">
                  <c:v>3741173.7139322134</c:v>
                </c:pt>
                <c:pt idx="2476">
                  <c:v>3742306.426303912</c:v>
                </c:pt>
                <c:pt idx="2477">
                  <c:v>3744249.615874663</c:v>
                </c:pt>
                <c:pt idx="2478">
                  <c:v>3751305.1104439562</c:v>
                </c:pt>
                <c:pt idx="2479">
                  <c:v>3755753.899887694</c:v>
                </c:pt>
                <c:pt idx="2480">
                  <c:v>3756496.5841003205</c:v>
                </c:pt>
                <c:pt idx="2481">
                  <c:v>3756619.3091308782</c:v>
                </c:pt>
                <c:pt idx="2482">
                  <c:v>3757197.1182789393</c:v>
                </c:pt>
                <c:pt idx="2483">
                  <c:v>3757253.4166756049</c:v>
                </c:pt>
                <c:pt idx="2484">
                  <c:v>3758567.6978329741</c:v>
                </c:pt>
                <c:pt idx="2485">
                  <c:v>3759723.4957539006</c:v>
                </c:pt>
                <c:pt idx="2486">
                  <c:v>3760421.7377658365</c:v>
                </c:pt>
                <c:pt idx="2487">
                  <c:v>3763887.5271292212</c:v>
                </c:pt>
                <c:pt idx="2488">
                  <c:v>3764685.3019049461</c:v>
                </c:pt>
                <c:pt idx="2489">
                  <c:v>3770136.8133907029</c:v>
                </c:pt>
                <c:pt idx="2490">
                  <c:v>3771171.0712514808</c:v>
                </c:pt>
                <c:pt idx="2491">
                  <c:v>3775149.4421774438</c:v>
                </c:pt>
                <c:pt idx="2492">
                  <c:v>3780816.1763991583</c:v>
                </c:pt>
                <c:pt idx="2493">
                  <c:v>3780990.2252209145</c:v>
                </c:pt>
                <c:pt idx="2494">
                  <c:v>3781017.7743857563</c:v>
                </c:pt>
                <c:pt idx="2495">
                  <c:v>3782716.2858859287</c:v>
                </c:pt>
                <c:pt idx="2496">
                  <c:v>3785147.8663860713</c:v>
                </c:pt>
                <c:pt idx="2497">
                  <c:v>3786651.7700203694</c:v>
                </c:pt>
                <c:pt idx="2498">
                  <c:v>3786735.5398364905</c:v>
                </c:pt>
                <c:pt idx="2499">
                  <c:v>3787466.7434108686</c:v>
                </c:pt>
                <c:pt idx="2500">
                  <c:v>3787962.3058513617</c:v>
                </c:pt>
                <c:pt idx="2501">
                  <c:v>3789988.1478247307</c:v>
                </c:pt>
                <c:pt idx="2502">
                  <c:v>3792063.7118235347</c:v>
                </c:pt>
                <c:pt idx="2503">
                  <c:v>3793908.5739259832</c:v>
                </c:pt>
                <c:pt idx="2504">
                  <c:v>3794865.015798525</c:v>
                </c:pt>
                <c:pt idx="2505">
                  <c:v>3796169.213680008</c:v>
                </c:pt>
                <c:pt idx="2506">
                  <c:v>3796249.0427663801</c:v>
                </c:pt>
                <c:pt idx="2507">
                  <c:v>3797272.2340915306</c:v>
                </c:pt>
                <c:pt idx="2508">
                  <c:v>3797705.8114778493</c:v>
                </c:pt>
                <c:pt idx="2509">
                  <c:v>3798437.8082456058</c:v>
                </c:pt>
                <c:pt idx="2510">
                  <c:v>3801998.8217809997</c:v>
                </c:pt>
                <c:pt idx="2511">
                  <c:v>3802263.350831104</c:v>
                </c:pt>
                <c:pt idx="2512">
                  <c:v>3803254.6056255377</c:v>
                </c:pt>
                <c:pt idx="2513">
                  <c:v>3803585.3633073219</c:v>
                </c:pt>
                <c:pt idx="2514">
                  <c:v>3805774.6660398915</c:v>
                </c:pt>
                <c:pt idx="2515">
                  <c:v>3806829.0519901225</c:v>
                </c:pt>
                <c:pt idx="2516">
                  <c:v>3808146.4821835021</c:v>
                </c:pt>
                <c:pt idx="2517">
                  <c:v>3810617.1172280018</c:v>
                </c:pt>
                <c:pt idx="2518">
                  <c:v>3812147.344144742</c:v>
                </c:pt>
                <c:pt idx="2519">
                  <c:v>3812776.445533426</c:v>
                </c:pt>
                <c:pt idx="2520">
                  <c:v>3812991.448783949</c:v>
                </c:pt>
                <c:pt idx="2521">
                  <c:v>3814151.8054083278</c:v>
                </c:pt>
                <c:pt idx="2522">
                  <c:v>3818990.4154383698</c:v>
                </c:pt>
                <c:pt idx="2523">
                  <c:v>3819370.3567120885</c:v>
                </c:pt>
                <c:pt idx="2524">
                  <c:v>3819622.5451618768</c:v>
                </c:pt>
                <c:pt idx="2525">
                  <c:v>3819645.8565442702</c:v>
                </c:pt>
                <c:pt idx="2526">
                  <c:v>3821803.7776631885</c:v>
                </c:pt>
                <c:pt idx="2527">
                  <c:v>3822303.418793756</c:v>
                </c:pt>
                <c:pt idx="2528">
                  <c:v>3822654.8775956444</c:v>
                </c:pt>
                <c:pt idx="2529">
                  <c:v>3824131.1652373811</c:v>
                </c:pt>
                <c:pt idx="2530">
                  <c:v>3824471.5370047004</c:v>
                </c:pt>
                <c:pt idx="2531">
                  <c:v>3827808.9563806821</c:v>
                </c:pt>
                <c:pt idx="2532">
                  <c:v>3829520.0956046092</c:v>
                </c:pt>
                <c:pt idx="2533">
                  <c:v>3830478.8522427031</c:v>
                </c:pt>
                <c:pt idx="2534">
                  <c:v>3831287.8943176302</c:v>
                </c:pt>
                <c:pt idx="2535">
                  <c:v>3833617.7001029872</c:v>
                </c:pt>
                <c:pt idx="2536">
                  <c:v>3833874.8552784803</c:v>
                </c:pt>
                <c:pt idx="2537">
                  <c:v>3834643.960879121</c:v>
                </c:pt>
                <c:pt idx="2538">
                  <c:v>3835034.8278871202</c:v>
                </c:pt>
                <c:pt idx="2539">
                  <c:v>3835098.0907993899</c:v>
                </c:pt>
                <c:pt idx="2540">
                  <c:v>3837654.7727801511</c:v>
                </c:pt>
                <c:pt idx="2541">
                  <c:v>3838151.367838521</c:v>
                </c:pt>
                <c:pt idx="2542">
                  <c:v>3839462.3855596348</c:v>
                </c:pt>
                <c:pt idx="2543">
                  <c:v>3839482.9686607211</c:v>
                </c:pt>
                <c:pt idx="2544">
                  <c:v>3839986.6197688743</c:v>
                </c:pt>
                <c:pt idx="2545">
                  <c:v>3843012.8117088913</c:v>
                </c:pt>
                <c:pt idx="2546">
                  <c:v>3843144.4176347055</c:v>
                </c:pt>
                <c:pt idx="2547">
                  <c:v>3852965.8978643618</c:v>
                </c:pt>
                <c:pt idx="2548">
                  <c:v>3853166.9178327569</c:v>
                </c:pt>
                <c:pt idx="2549">
                  <c:v>3855637.8365258318</c:v>
                </c:pt>
                <c:pt idx="2550">
                  <c:v>3857107.8599248901</c:v>
                </c:pt>
                <c:pt idx="2551">
                  <c:v>3859952.1681150245</c:v>
                </c:pt>
                <c:pt idx="2552">
                  <c:v>3861240.3353821649</c:v>
                </c:pt>
                <c:pt idx="2553">
                  <c:v>3861251.7673729761</c:v>
                </c:pt>
                <c:pt idx="2554">
                  <c:v>3862047.4980610721</c:v>
                </c:pt>
                <c:pt idx="2555">
                  <c:v>3870086.2954472392</c:v>
                </c:pt>
                <c:pt idx="2556">
                  <c:v>3876711.2941924725</c:v>
                </c:pt>
                <c:pt idx="2557">
                  <c:v>3878526.2111202246</c:v>
                </c:pt>
                <c:pt idx="2558">
                  <c:v>3878960.054326281</c:v>
                </c:pt>
                <c:pt idx="2559">
                  <c:v>3880653.7042867462</c:v>
                </c:pt>
                <c:pt idx="2560">
                  <c:v>3881152.3045036187</c:v>
                </c:pt>
                <c:pt idx="2561">
                  <c:v>3889007.2705240515</c:v>
                </c:pt>
                <c:pt idx="2562">
                  <c:v>3889159.0587522583</c:v>
                </c:pt>
                <c:pt idx="2563">
                  <c:v>3891635.2769419667</c:v>
                </c:pt>
                <c:pt idx="2564">
                  <c:v>3893955.7179841194</c:v>
                </c:pt>
                <c:pt idx="2565">
                  <c:v>3894560.9126946852</c:v>
                </c:pt>
                <c:pt idx="2566">
                  <c:v>3896258.2109611658</c:v>
                </c:pt>
                <c:pt idx="2567">
                  <c:v>3896455.4093393409</c:v>
                </c:pt>
                <c:pt idx="2568">
                  <c:v>3896564.5546809151</c:v>
                </c:pt>
                <c:pt idx="2569">
                  <c:v>3897848.3116295594</c:v>
                </c:pt>
                <c:pt idx="2570">
                  <c:v>3897935.2114321743</c:v>
                </c:pt>
                <c:pt idx="2571">
                  <c:v>3898840.8215791062</c:v>
                </c:pt>
                <c:pt idx="2572">
                  <c:v>3900394.4623512859</c:v>
                </c:pt>
                <c:pt idx="2573">
                  <c:v>3900924.8574271146</c:v>
                </c:pt>
                <c:pt idx="2574">
                  <c:v>3901414.4261314506</c:v>
                </c:pt>
                <c:pt idx="2575">
                  <c:v>3903800.7921323599</c:v>
                </c:pt>
                <c:pt idx="2576">
                  <c:v>3905043.8093581488</c:v>
                </c:pt>
                <c:pt idx="2577">
                  <c:v>3905659.9812395531</c:v>
                </c:pt>
                <c:pt idx="2578">
                  <c:v>3906822.6935802042</c:v>
                </c:pt>
                <c:pt idx="2579">
                  <c:v>3907107.828058966</c:v>
                </c:pt>
                <c:pt idx="2580">
                  <c:v>3907209.524424843</c:v>
                </c:pt>
                <c:pt idx="2581">
                  <c:v>3914415.8769902769</c:v>
                </c:pt>
                <c:pt idx="2582">
                  <c:v>3914616.2055167602</c:v>
                </c:pt>
                <c:pt idx="2583">
                  <c:v>3914623.5108569502</c:v>
                </c:pt>
                <c:pt idx="2584">
                  <c:v>3919264.3239816511</c:v>
                </c:pt>
                <c:pt idx="2585">
                  <c:v>3919849.3226630725</c:v>
                </c:pt>
                <c:pt idx="2586">
                  <c:v>3922490.4288867307</c:v>
                </c:pt>
                <c:pt idx="2587">
                  <c:v>3923812.9603899349</c:v>
                </c:pt>
                <c:pt idx="2588">
                  <c:v>3925787.7075953162</c:v>
                </c:pt>
                <c:pt idx="2589">
                  <c:v>3927383.4011049252</c:v>
                </c:pt>
                <c:pt idx="2590">
                  <c:v>3928633.7760812761</c:v>
                </c:pt>
                <c:pt idx="2591">
                  <c:v>3929088.9525559009</c:v>
                </c:pt>
                <c:pt idx="2592">
                  <c:v>3931312.675635431</c:v>
                </c:pt>
                <c:pt idx="2593">
                  <c:v>3932407.3185067573</c:v>
                </c:pt>
                <c:pt idx="2594">
                  <c:v>3932521.7662999691</c:v>
                </c:pt>
                <c:pt idx="2595">
                  <c:v>3932713.3756538164</c:v>
                </c:pt>
                <c:pt idx="2596">
                  <c:v>3933812.7293839497</c:v>
                </c:pt>
                <c:pt idx="2597">
                  <c:v>3934520.231484422</c:v>
                </c:pt>
                <c:pt idx="2598">
                  <c:v>3934806.9074198846</c:v>
                </c:pt>
                <c:pt idx="2599">
                  <c:v>3935934.1440376849</c:v>
                </c:pt>
                <c:pt idx="2600">
                  <c:v>3937552.0110400678</c:v>
                </c:pt>
                <c:pt idx="2601">
                  <c:v>3937596.0938057941</c:v>
                </c:pt>
                <c:pt idx="2602">
                  <c:v>3939603.0834689667</c:v>
                </c:pt>
                <c:pt idx="2603">
                  <c:v>3940182.6158916266</c:v>
                </c:pt>
                <c:pt idx="2604">
                  <c:v>3945765.8737253798</c:v>
                </c:pt>
                <c:pt idx="2605">
                  <c:v>3947551.5066522094</c:v>
                </c:pt>
                <c:pt idx="2606">
                  <c:v>3950820.6083776965</c:v>
                </c:pt>
                <c:pt idx="2607">
                  <c:v>3951230.7232585889</c:v>
                </c:pt>
                <c:pt idx="2608">
                  <c:v>3955029.4240840259</c:v>
                </c:pt>
                <c:pt idx="2609">
                  <c:v>3956127.2058898997</c:v>
                </c:pt>
                <c:pt idx="2610">
                  <c:v>3956348.0757547235</c:v>
                </c:pt>
                <c:pt idx="2611">
                  <c:v>3957266.5060345186</c:v>
                </c:pt>
                <c:pt idx="2612">
                  <c:v>3958754.1407193146</c:v>
                </c:pt>
                <c:pt idx="2613">
                  <c:v>3959140.0536013995</c:v>
                </c:pt>
                <c:pt idx="2614">
                  <c:v>3961606.9612135999</c:v>
                </c:pt>
                <c:pt idx="2615">
                  <c:v>3963059.3252059347</c:v>
                </c:pt>
                <c:pt idx="2616">
                  <c:v>3963202.9242937057</c:v>
                </c:pt>
                <c:pt idx="2617">
                  <c:v>3963392.8964224425</c:v>
                </c:pt>
                <c:pt idx="2618">
                  <c:v>3963757.7254174608</c:v>
                </c:pt>
                <c:pt idx="2619">
                  <c:v>3964470.698061917</c:v>
                </c:pt>
                <c:pt idx="2620">
                  <c:v>3965582.5525239012</c:v>
                </c:pt>
                <c:pt idx="2621">
                  <c:v>3966989.6253855671</c:v>
                </c:pt>
                <c:pt idx="2622">
                  <c:v>3969551.9393450213</c:v>
                </c:pt>
                <c:pt idx="2623">
                  <c:v>3970280.5728037632</c:v>
                </c:pt>
                <c:pt idx="2624">
                  <c:v>3971595.032789276</c:v>
                </c:pt>
                <c:pt idx="2625">
                  <c:v>3971696.3849794837</c:v>
                </c:pt>
                <c:pt idx="2626">
                  <c:v>3972390.3365588482</c:v>
                </c:pt>
                <c:pt idx="2627">
                  <c:v>3977411.5865358445</c:v>
                </c:pt>
                <c:pt idx="2628">
                  <c:v>3977549.2125308118</c:v>
                </c:pt>
                <c:pt idx="2629">
                  <c:v>3977622.4894224731</c:v>
                </c:pt>
                <c:pt idx="2630">
                  <c:v>3979597.8509860854</c:v>
                </c:pt>
                <c:pt idx="2631">
                  <c:v>3980042.9955176101</c:v>
                </c:pt>
                <c:pt idx="2632">
                  <c:v>3984145.5045173517</c:v>
                </c:pt>
                <c:pt idx="2633">
                  <c:v>3984160.5588672496</c:v>
                </c:pt>
                <c:pt idx="2634">
                  <c:v>3987535.1600960926</c:v>
                </c:pt>
                <c:pt idx="2635">
                  <c:v>3989949.0189993549</c:v>
                </c:pt>
                <c:pt idx="2636">
                  <c:v>3990742.9352189903</c:v>
                </c:pt>
                <c:pt idx="2637">
                  <c:v>3991470.807126727</c:v>
                </c:pt>
                <c:pt idx="2638">
                  <c:v>3991741.5907146037</c:v>
                </c:pt>
                <c:pt idx="2639">
                  <c:v>3992062.5781809203</c:v>
                </c:pt>
                <c:pt idx="2640">
                  <c:v>3993116.4830504586</c:v>
                </c:pt>
                <c:pt idx="2641">
                  <c:v>3993716.2159591895</c:v>
                </c:pt>
                <c:pt idx="2642">
                  <c:v>3996522.8958727936</c:v>
                </c:pt>
                <c:pt idx="2643">
                  <c:v>3997305.6536238338</c:v>
                </c:pt>
                <c:pt idx="2644">
                  <c:v>4002102.3236832474</c:v>
                </c:pt>
                <c:pt idx="2645">
                  <c:v>4004014.2772849957</c:v>
                </c:pt>
                <c:pt idx="2646">
                  <c:v>4004255.916770047</c:v>
                </c:pt>
                <c:pt idx="2647">
                  <c:v>4005843.9291593819</c:v>
                </c:pt>
                <c:pt idx="2648">
                  <c:v>4007164.5802471521</c:v>
                </c:pt>
                <c:pt idx="2649">
                  <c:v>4007311.2884478816</c:v>
                </c:pt>
                <c:pt idx="2650">
                  <c:v>4012232.1140716677</c:v>
                </c:pt>
                <c:pt idx="2651">
                  <c:v>4013367.5559154898</c:v>
                </c:pt>
                <c:pt idx="2652">
                  <c:v>4014659.2592992936</c:v>
                </c:pt>
                <c:pt idx="2653">
                  <c:v>4015591.0073742564</c:v>
                </c:pt>
                <c:pt idx="2654">
                  <c:v>4016469.6915560788</c:v>
                </c:pt>
                <c:pt idx="2655">
                  <c:v>4019957.340220449</c:v>
                </c:pt>
                <c:pt idx="2656">
                  <c:v>4021635.324357097</c:v>
                </c:pt>
                <c:pt idx="2657">
                  <c:v>4023407.8702287148</c:v>
                </c:pt>
                <c:pt idx="2658">
                  <c:v>4024090.61169163</c:v>
                </c:pt>
                <c:pt idx="2659">
                  <c:v>4024206.5001215492</c:v>
                </c:pt>
                <c:pt idx="2660">
                  <c:v>4025396.6438707472</c:v>
                </c:pt>
                <c:pt idx="2661">
                  <c:v>4027280.6678065094</c:v>
                </c:pt>
                <c:pt idx="2662">
                  <c:v>4030163.4271689514</c:v>
                </c:pt>
                <c:pt idx="2663">
                  <c:v>4032645.0775006018</c:v>
                </c:pt>
                <c:pt idx="2664">
                  <c:v>4032771.2128940234</c:v>
                </c:pt>
                <c:pt idx="2665">
                  <c:v>4033929.5465360703</c:v>
                </c:pt>
                <c:pt idx="2666">
                  <c:v>4037106.3713632249</c:v>
                </c:pt>
                <c:pt idx="2667">
                  <c:v>4039223.0364932218</c:v>
                </c:pt>
                <c:pt idx="2668">
                  <c:v>4040260.8016446452</c:v>
                </c:pt>
                <c:pt idx="2669">
                  <c:v>4041974.8873862191</c:v>
                </c:pt>
                <c:pt idx="2670">
                  <c:v>4043102.3124733423</c:v>
                </c:pt>
                <c:pt idx="2671">
                  <c:v>4047424.4545313031</c:v>
                </c:pt>
                <c:pt idx="2672">
                  <c:v>4050229.7969963034</c:v>
                </c:pt>
                <c:pt idx="2673">
                  <c:v>4052914.8802121081</c:v>
                </c:pt>
                <c:pt idx="2674">
                  <c:v>4060199.7111281869</c:v>
                </c:pt>
                <c:pt idx="2675">
                  <c:v>4060622.9167211098</c:v>
                </c:pt>
                <c:pt idx="2676">
                  <c:v>4062626.3590017743</c:v>
                </c:pt>
                <c:pt idx="2677">
                  <c:v>4065995.4411013601</c:v>
                </c:pt>
                <c:pt idx="2678">
                  <c:v>4067381.1686341297</c:v>
                </c:pt>
                <c:pt idx="2679">
                  <c:v>4067763.7003246513</c:v>
                </c:pt>
                <c:pt idx="2680">
                  <c:v>4067787.7013845085</c:v>
                </c:pt>
                <c:pt idx="2681">
                  <c:v>4072706.8733797846</c:v>
                </c:pt>
                <c:pt idx="2682">
                  <c:v>4074597.3272380014</c:v>
                </c:pt>
                <c:pt idx="2683">
                  <c:v>4080874.4802896772</c:v>
                </c:pt>
                <c:pt idx="2684">
                  <c:v>4083572.4240055163</c:v>
                </c:pt>
                <c:pt idx="2685">
                  <c:v>4085313.7855389267</c:v>
                </c:pt>
                <c:pt idx="2686">
                  <c:v>4085472.4731435487</c:v>
                </c:pt>
                <c:pt idx="2687">
                  <c:v>4088524.618983123</c:v>
                </c:pt>
                <c:pt idx="2688">
                  <c:v>4096516.32150828</c:v>
                </c:pt>
                <c:pt idx="2689">
                  <c:v>4096620.8269270635</c:v>
                </c:pt>
                <c:pt idx="2690">
                  <c:v>4097231.056389906</c:v>
                </c:pt>
                <c:pt idx="2691">
                  <c:v>4097244.8940232443</c:v>
                </c:pt>
                <c:pt idx="2692">
                  <c:v>4097572.2645676704</c:v>
                </c:pt>
                <c:pt idx="2693">
                  <c:v>4097584.6262760963</c:v>
                </c:pt>
                <c:pt idx="2694">
                  <c:v>4097941.822399416</c:v>
                </c:pt>
                <c:pt idx="2695">
                  <c:v>4100217.4080134179</c:v>
                </c:pt>
                <c:pt idx="2696">
                  <c:v>4100691.4443539153</c:v>
                </c:pt>
                <c:pt idx="2697">
                  <c:v>4104880.9662876208</c:v>
                </c:pt>
                <c:pt idx="2698">
                  <c:v>4105920.0173751516</c:v>
                </c:pt>
                <c:pt idx="2699">
                  <c:v>4108792.53827124</c:v>
                </c:pt>
                <c:pt idx="2700">
                  <c:v>4109399.6098068208</c:v>
                </c:pt>
                <c:pt idx="2701">
                  <c:v>4112141.2243795693</c:v>
                </c:pt>
                <c:pt idx="2702">
                  <c:v>4113082.886361205</c:v>
                </c:pt>
                <c:pt idx="2703">
                  <c:v>4113101.80125952</c:v>
                </c:pt>
                <c:pt idx="2704">
                  <c:v>4118779.0648074048</c:v>
                </c:pt>
                <c:pt idx="2705">
                  <c:v>4120540.4949773923</c:v>
                </c:pt>
                <c:pt idx="2706">
                  <c:v>4124394.6842847969</c:v>
                </c:pt>
                <c:pt idx="2707">
                  <c:v>4125135.8863714896</c:v>
                </c:pt>
                <c:pt idx="2708">
                  <c:v>4125431.51450316</c:v>
                </c:pt>
                <c:pt idx="2709">
                  <c:v>4126871.6725494103</c:v>
                </c:pt>
                <c:pt idx="2710">
                  <c:v>4126981.5626128977</c:v>
                </c:pt>
                <c:pt idx="2711">
                  <c:v>4128701.3984452481</c:v>
                </c:pt>
                <c:pt idx="2712">
                  <c:v>4129233.2347576008</c:v>
                </c:pt>
                <c:pt idx="2713">
                  <c:v>4135237.7885566531</c:v>
                </c:pt>
                <c:pt idx="2714">
                  <c:v>4136367.0335502392</c:v>
                </c:pt>
                <c:pt idx="2715">
                  <c:v>4138123.0465299091</c:v>
                </c:pt>
                <c:pt idx="2716">
                  <c:v>4140475.7274845531</c:v>
                </c:pt>
                <c:pt idx="2717">
                  <c:v>4141770.5846496047</c:v>
                </c:pt>
                <c:pt idx="2718">
                  <c:v>4143066.215848126</c:v>
                </c:pt>
                <c:pt idx="2719">
                  <c:v>4143327.3679939387</c:v>
                </c:pt>
                <c:pt idx="2720">
                  <c:v>4145775.1623580786</c:v>
                </c:pt>
                <c:pt idx="2721">
                  <c:v>4146400.1105801258</c:v>
                </c:pt>
                <c:pt idx="2722">
                  <c:v>4147560.1814169991</c:v>
                </c:pt>
                <c:pt idx="2723">
                  <c:v>4158169.2159048971</c:v>
                </c:pt>
                <c:pt idx="2724">
                  <c:v>4159215.0788007225</c:v>
                </c:pt>
                <c:pt idx="2725">
                  <c:v>4159467.8368506543</c:v>
                </c:pt>
                <c:pt idx="2726">
                  <c:v>4159908.3261675155</c:v>
                </c:pt>
                <c:pt idx="2727">
                  <c:v>4162438.199852623</c:v>
                </c:pt>
                <c:pt idx="2728">
                  <c:v>4165445.0509957382</c:v>
                </c:pt>
                <c:pt idx="2729">
                  <c:v>4166911.7969009071</c:v>
                </c:pt>
                <c:pt idx="2730">
                  <c:v>4169444.4463194972</c:v>
                </c:pt>
                <c:pt idx="2731">
                  <c:v>4171090.5579713071</c:v>
                </c:pt>
                <c:pt idx="2732">
                  <c:v>4173882.6391512961</c:v>
                </c:pt>
                <c:pt idx="2733">
                  <c:v>4173978.4369992898</c:v>
                </c:pt>
                <c:pt idx="2734">
                  <c:v>4175498.1872858675</c:v>
                </c:pt>
                <c:pt idx="2735">
                  <c:v>4178046.2431929219</c:v>
                </c:pt>
                <c:pt idx="2736">
                  <c:v>4178327.5437313905</c:v>
                </c:pt>
                <c:pt idx="2737">
                  <c:v>4180087.5596883972</c:v>
                </c:pt>
                <c:pt idx="2738">
                  <c:v>4186439.4085329832</c:v>
                </c:pt>
                <c:pt idx="2739">
                  <c:v>4187377.6368048438</c:v>
                </c:pt>
                <c:pt idx="2740">
                  <c:v>4194810.4326768694</c:v>
                </c:pt>
                <c:pt idx="2741">
                  <c:v>4195219.061088291</c:v>
                </c:pt>
                <c:pt idx="2742">
                  <c:v>4196282.8068195945</c:v>
                </c:pt>
                <c:pt idx="2743">
                  <c:v>4203344.2198232971</c:v>
                </c:pt>
                <c:pt idx="2744">
                  <c:v>4203776.0657795426</c:v>
                </c:pt>
                <c:pt idx="2745">
                  <c:v>4205248.0342781721</c:v>
                </c:pt>
                <c:pt idx="2746">
                  <c:v>4208259.5881736241</c:v>
                </c:pt>
                <c:pt idx="2747">
                  <c:v>4208591.7707086671</c:v>
                </c:pt>
                <c:pt idx="2748">
                  <c:v>4209134.2408451587</c:v>
                </c:pt>
                <c:pt idx="2749">
                  <c:v>4216413.0209280187</c:v>
                </c:pt>
                <c:pt idx="2750">
                  <c:v>4216425.3367311275</c:v>
                </c:pt>
                <c:pt idx="2751">
                  <c:v>4218767.7989168214</c:v>
                </c:pt>
                <c:pt idx="2752">
                  <c:v>4222150.3695343351</c:v>
                </c:pt>
                <c:pt idx="2753">
                  <c:v>4223018.2692984268</c:v>
                </c:pt>
                <c:pt idx="2754">
                  <c:v>4223817.1823421717</c:v>
                </c:pt>
                <c:pt idx="2755">
                  <c:v>4224215.4511263631</c:v>
                </c:pt>
                <c:pt idx="2756">
                  <c:v>4225385.7888745591</c:v>
                </c:pt>
                <c:pt idx="2757">
                  <c:v>4229170.2275370527</c:v>
                </c:pt>
                <c:pt idx="2758">
                  <c:v>4229935.4644010672</c:v>
                </c:pt>
                <c:pt idx="2759">
                  <c:v>4233764.0008754609</c:v>
                </c:pt>
                <c:pt idx="2760">
                  <c:v>4235051.3873560987</c:v>
                </c:pt>
                <c:pt idx="2761">
                  <c:v>4235987.9930947907</c:v>
                </c:pt>
                <c:pt idx="2762">
                  <c:v>4236748.8389940644</c:v>
                </c:pt>
                <c:pt idx="2763">
                  <c:v>4237358.3817407414</c:v>
                </c:pt>
                <c:pt idx="2764">
                  <c:v>4237674.2760494081</c:v>
                </c:pt>
                <c:pt idx="2765">
                  <c:v>4240185.5170846479</c:v>
                </c:pt>
                <c:pt idx="2766">
                  <c:v>4241821.5383034674</c:v>
                </c:pt>
                <c:pt idx="2767">
                  <c:v>4244455.1634320272</c:v>
                </c:pt>
                <c:pt idx="2768">
                  <c:v>4246512.3583598481</c:v>
                </c:pt>
                <c:pt idx="2769">
                  <c:v>4247666.8882027483</c:v>
                </c:pt>
                <c:pt idx="2770">
                  <c:v>4248336.6632819781</c:v>
                </c:pt>
                <c:pt idx="2771">
                  <c:v>4249171.1741854632</c:v>
                </c:pt>
                <c:pt idx="2772">
                  <c:v>4250762.4232804142</c:v>
                </c:pt>
                <c:pt idx="2773">
                  <c:v>4252174.2996344166</c:v>
                </c:pt>
                <c:pt idx="2774">
                  <c:v>4253179.5852875505</c:v>
                </c:pt>
                <c:pt idx="2775">
                  <c:v>4257667.9741298268</c:v>
                </c:pt>
                <c:pt idx="2776">
                  <c:v>4258006.5572010297</c:v>
                </c:pt>
                <c:pt idx="2777">
                  <c:v>4263301.9173459662</c:v>
                </c:pt>
                <c:pt idx="2778">
                  <c:v>4264267.8050351189</c:v>
                </c:pt>
                <c:pt idx="2779">
                  <c:v>4268317.1516708434</c:v>
                </c:pt>
                <c:pt idx="2780">
                  <c:v>4273106.2655340293</c:v>
                </c:pt>
                <c:pt idx="2781">
                  <c:v>4273557.7176058423</c:v>
                </c:pt>
                <c:pt idx="2782">
                  <c:v>4275085.8489680476</c:v>
                </c:pt>
                <c:pt idx="2783">
                  <c:v>4275483.4681763425</c:v>
                </c:pt>
                <c:pt idx="2784">
                  <c:v>4277949.4537023939</c:v>
                </c:pt>
                <c:pt idx="2785">
                  <c:v>4278579.1729995711</c:v>
                </c:pt>
                <c:pt idx="2786">
                  <c:v>4279281.8378688628</c:v>
                </c:pt>
                <c:pt idx="2787">
                  <c:v>4280794.4345908854</c:v>
                </c:pt>
                <c:pt idx="2788">
                  <c:v>4282643.5092906794</c:v>
                </c:pt>
                <c:pt idx="2789">
                  <c:v>4283064.0710246246</c:v>
                </c:pt>
                <c:pt idx="2790">
                  <c:v>4289930.1468292912</c:v>
                </c:pt>
                <c:pt idx="2791">
                  <c:v>4293091.9689038554</c:v>
                </c:pt>
                <c:pt idx="2792">
                  <c:v>4296025.2321693124</c:v>
                </c:pt>
                <c:pt idx="2793">
                  <c:v>4297406.2445525741</c:v>
                </c:pt>
                <c:pt idx="2794">
                  <c:v>4301244.5677131815</c:v>
                </c:pt>
                <c:pt idx="2795">
                  <c:v>4304714.5018177088</c:v>
                </c:pt>
                <c:pt idx="2796">
                  <c:v>4304724.2649191823</c:v>
                </c:pt>
                <c:pt idx="2797">
                  <c:v>4306427.1591617223</c:v>
                </c:pt>
                <c:pt idx="2798">
                  <c:v>4307468.2864865959</c:v>
                </c:pt>
                <c:pt idx="2799">
                  <c:v>4307669.8293120991</c:v>
                </c:pt>
                <c:pt idx="2800">
                  <c:v>4314373.0035717608</c:v>
                </c:pt>
                <c:pt idx="2801">
                  <c:v>4315021.3113165805</c:v>
                </c:pt>
                <c:pt idx="2802">
                  <c:v>4317910.3699441534</c:v>
                </c:pt>
                <c:pt idx="2803">
                  <c:v>4318404.2323855469</c:v>
                </c:pt>
                <c:pt idx="2804">
                  <c:v>4318647.3233839395</c:v>
                </c:pt>
                <c:pt idx="2805">
                  <c:v>4320737.4394624941</c:v>
                </c:pt>
                <c:pt idx="2806">
                  <c:v>4320875.6503321482</c:v>
                </c:pt>
                <c:pt idx="2807">
                  <c:v>4321546.2457443848</c:v>
                </c:pt>
                <c:pt idx="2808">
                  <c:v>4324782.1251190379</c:v>
                </c:pt>
                <c:pt idx="2809">
                  <c:v>4330781.9802764319</c:v>
                </c:pt>
                <c:pt idx="2810">
                  <c:v>4336303.6424501305</c:v>
                </c:pt>
                <c:pt idx="2811">
                  <c:v>4337769.6421337118</c:v>
                </c:pt>
                <c:pt idx="2812">
                  <c:v>4339951.2533827089</c:v>
                </c:pt>
                <c:pt idx="2813">
                  <c:v>4341925.4680602048</c:v>
                </c:pt>
                <c:pt idx="2814">
                  <c:v>4342358.7438048748</c:v>
                </c:pt>
                <c:pt idx="2815">
                  <c:v>4345267.4450690011</c:v>
                </c:pt>
                <c:pt idx="2816">
                  <c:v>4345289.6881348491</c:v>
                </c:pt>
                <c:pt idx="2817">
                  <c:v>4347171.983391514</c:v>
                </c:pt>
                <c:pt idx="2818">
                  <c:v>4347494.7804025384</c:v>
                </c:pt>
                <c:pt idx="2819">
                  <c:v>4349705.3248563232</c:v>
                </c:pt>
                <c:pt idx="2820">
                  <c:v>4354327.0954299914</c:v>
                </c:pt>
                <c:pt idx="2821">
                  <c:v>4355388.6658488335</c:v>
                </c:pt>
                <c:pt idx="2822">
                  <c:v>4357176.503731397</c:v>
                </c:pt>
                <c:pt idx="2823">
                  <c:v>4360555.544192899</c:v>
                </c:pt>
                <c:pt idx="2824">
                  <c:v>4361931.4339408707</c:v>
                </c:pt>
                <c:pt idx="2825">
                  <c:v>4362794.2187990816</c:v>
                </c:pt>
                <c:pt idx="2826">
                  <c:v>4364993.5367445061</c:v>
                </c:pt>
                <c:pt idx="2827">
                  <c:v>4365879.0224189144</c:v>
                </c:pt>
                <c:pt idx="2828">
                  <c:v>4367216.3545554113</c:v>
                </c:pt>
                <c:pt idx="2829">
                  <c:v>4368878.4067974063</c:v>
                </c:pt>
                <c:pt idx="2830">
                  <c:v>4370821.0872729849</c:v>
                </c:pt>
                <c:pt idx="2831">
                  <c:v>4372607.1673820298</c:v>
                </c:pt>
                <c:pt idx="2832">
                  <c:v>4373699.4606485302</c:v>
                </c:pt>
                <c:pt idx="2833">
                  <c:v>4374296.8775832169</c:v>
                </c:pt>
                <c:pt idx="2834">
                  <c:v>4374870.0277565392</c:v>
                </c:pt>
                <c:pt idx="2835">
                  <c:v>4375142.6348861465</c:v>
                </c:pt>
                <c:pt idx="2836">
                  <c:v>4378427.8364686156</c:v>
                </c:pt>
                <c:pt idx="2837">
                  <c:v>4381565.8231002232</c:v>
                </c:pt>
                <c:pt idx="2838">
                  <c:v>4383637.056643662</c:v>
                </c:pt>
                <c:pt idx="2839">
                  <c:v>4386225.5555337332</c:v>
                </c:pt>
                <c:pt idx="2840">
                  <c:v>4387110.2141444674</c:v>
                </c:pt>
                <c:pt idx="2841">
                  <c:v>4389096.4817503812</c:v>
                </c:pt>
                <c:pt idx="2842">
                  <c:v>4389375.7695470294</c:v>
                </c:pt>
                <c:pt idx="2843">
                  <c:v>4390366.5658733128</c:v>
                </c:pt>
                <c:pt idx="2844">
                  <c:v>4395950.9357439885</c:v>
                </c:pt>
                <c:pt idx="2845">
                  <c:v>4397868.724659835</c:v>
                </c:pt>
                <c:pt idx="2846">
                  <c:v>4398746.5348579045</c:v>
                </c:pt>
                <c:pt idx="2847">
                  <c:v>4400287.4687977917</c:v>
                </c:pt>
                <c:pt idx="2848">
                  <c:v>4400732.9803292826</c:v>
                </c:pt>
                <c:pt idx="2849">
                  <c:v>4404608.4939494953</c:v>
                </c:pt>
                <c:pt idx="2850">
                  <c:v>4407203.5760728484</c:v>
                </c:pt>
                <c:pt idx="2851">
                  <c:v>4412732.7674509622</c:v>
                </c:pt>
                <c:pt idx="2852">
                  <c:v>4414974.4128454365</c:v>
                </c:pt>
                <c:pt idx="2853">
                  <c:v>4419553.8749938058</c:v>
                </c:pt>
                <c:pt idx="2854">
                  <c:v>4421715.5648154169</c:v>
                </c:pt>
                <c:pt idx="2855">
                  <c:v>4422149.5611540722</c:v>
                </c:pt>
                <c:pt idx="2856">
                  <c:v>4425101.1222291682</c:v>
                </c:pt>
                <c:pt idx="2857">
                  <c:v>4426203.473439225</c:v>
                </c:pt>
                <c:pt idx="2858">
                  <c:v>4430604.1925228797</c:v>
                </c:pt>
                <c:pt idx="2859">
                  <c:v>4433862.5054474706</c:v>
                </c:pt>
                <c:pt idx="2860">
                  <c:v>4437278.3194458848</c:v>
                </c:pt>
                <c:pt idx="2861">
                  <c:v>4437447.1171998512</c:v>
                </c:pt>
                <c:pt idx="2862">
                  <c:v>4438331.2257872075</c:v>
                </c:pt>
                <c:pt idx="2863">
                  <c:v>4440839.8613614077</c:v>
                </c:pt>
                <c:pt idx="2864">
                  <c:v>4444115.9665498724</c:v>
                </c:pt>
                <c:pt idx="2865">
                  <c:v>4445744.3542765295</c:v>
                </c:pt>
                <c:pt idx="2866">
                  <c:v>4446882.1265305905</c:v>
                </c:pt>
                <c:pt idx="2867">
                  <c:v>4456998.6527576055</c:v>
                </c:pt>
                <c:pt idx="2868">
                  <c:v>4457556.1055484181</c:v>
                </c:pt>
                <c:pt idx="2869">
                  <c:v>4469194.9643091485</c:v>
                </c:pt>
                <c:pt idx="2870">
                  <c:v>4469310.0767549574</c:v>
                </c:pt>
                <c:pt idx="2871">
                  <c:v>4472590.4250019006</c:v>
                </c:pt>
                <c:pt idx="2872">
                  <c:v>4474319.6030642893</c:v>
                </c:pt>
                <c:pt idx="2873">
                  <c:v>4474487.6273661461</c:v>
                </c:pt>
                <c:pt idx="2874">
                  <c:v>4475489.3716082955</c:v>
                </c:pt>
                <c:pt idx="2875">
                  <c:v>4477859.040795465</c:v>
                </c:pt>
                <c:pt idx="2876">
                  <c:v>4479732.9996410171</c:v>
                </c:pt>
                <c:pt idx="2877">
                  <c:v>4482216.0421913695</c:v>
                </c:pt>
                <c:pt idx="2878">
                  <c:v>4483511.6693543</c:v>
                </c:pt>
                <c:pt idx="2879">
                  <c:v>4485842.8773064045</c:v>
                </c:pt>
                <c:pt idx="2880">
                  <c:v>4486299.3355831364</c:v>
                </c:pt>
                <c:pt idx="2881">
                  <c:v>4487927.6486201221</c:v>
                </c:pt>
                <c:pt idx="2882">
                  <c:v>4488080.5566449342</c:v>
                </c:pt>
                <c:pt idx="2883">
                  <c:v>4489682.4943817416</c:v>
                </c:pt>
                <c:pt idx="2884">
                  <c:v>4489791.2470896179</c:v>
                </c:pt>
                <c:pt idx="2885">
                  <c:v>4490129.2333142655</c:v>
                </c:pt>
                <c:pt idx="2886">
                  <c:v>4492783.332194333</c:v>
                </c:pt>
                <c:pt idx="2887">
                  <c:v>4492809.8865486123</c:v>
                </c:pt>
                <c:pt idx="2888">
                  <c:v>4493535.8506660433</c:v>
                </c:pt>
                <c:pt idx="2889">
                  <c:v>4493643.4892490264</c:v>
                </c:pt>
                <c:pt idx="2890">
                  <c:v>4493693.3082408309</c:v>
                </c:pt>
                <c:pt idx="2891">
                  <c:v>4497507.2022077935</c:v>
                </c:pt>
                <c:pt idx="2892">
                  <c:v>4497585.4648711784</c:v>
                </c:pt>
                <c:pt idx="2893">
                  <c:v>4498752.469209726</c:v>
                </c:pt>
                <c:pt idx="2894">
                  <c:v>4504389.1976189576</c:v>
                </c:pt>
                <c:pt idx="2895">
                  <c:v>4507451.9448798383</c:v>
                </c:pt>
                <c:pt idx="2896">
                  <c:v>4509303.5515832957</c:v>
                </c:pt>
                <c:pt idx="2897">
                  <c:v>4509451.9866629038</c:v>
                </c:pt>
                <c:pt idx="2898">
                  <c:v>4510573.3269360196</c:v>
                </c:pt>
                <c:pt idx="2899">
                  <c:v>4514279.0672243824</c:v>
                </c:pt>
                <c:pt idx="2900">
                  <c:v>4520269.772192752</c:v>
                </c:pt>
                <c:pt idx="2901">
                  <c:v>4521203.1891786708</c:v>
                </c:pt>
                <c:pt idx="2902">
                  <c:v>4522096.8442812841</c:v>
                </c:pt>
                <c:pt idx="2903">
                  <c:v>4522778.0272937827</c:v>
                </c:pt>
                <c:pt idx="2904">
                  <c:v>4523357.341395637</c:v>
                </c:pt>
                <c:pt idx="2905">
                  <c:v>4523874.2537567001</c:v>
                </c:pt>
                <c:pt idx="2906">
                  <c:v>4527080.3015158093</c:v>
                </c:pt>
                <c:pt idx="2907">
                  <c:v>4528124.2863952173</c:v>
                </c:pt>
                <c:pt idx="2908">
                  <c:v>4530327.2415643707</c:v>
                </c:pt>
                <c:pt idx="2909">
                  <c:v>4531341.0953767346</c:v>
                </c:pt>
                <c:pt idx="2910">
                  <c:v>4533636.3624866726</c:v>
                </c:pt>
                <c:pt idx="2911">
                  <c:v>4534777.3596878778</c:v>
                </c:pt>
                <c:pt idx="2912">
                  <c:v>4539831.162070401</c:v>
                </c:pt>
                <c:pt idx="2913">
                  <c:v>4540080.6902578706</c:v>
                </c:pt>
                <c:pt idx="2914">
                  <c:v>4541926.0140568623</c:v>
                </c:pt>
                <c:pt idx="2915">
                  <c:v>4543455.267405292</c:v>
                </c:pt>
                <c:pt idx="2916">
                  <c:v>4547188.1383445887</c:v>
                </c:pt>
                <c:pt idx="2917">
                  <c:v>4550253.322660014</c:v>
                </c:pt>
                <c:pt idx="2918">
                  <c:v>4551036.0181179941</c:v>
                </c:pt>
                <c:pt idx="2919">
                  <c:v>4551498.7613129346</c:v>
                </c:pt>
                <c:pt idx="2920">
                  <c:v>4554640.1256801793</c:v>
                </c:pt>
                <c:pt idx="2921">
                  <c:v>4554853.316951639</c:v>
                </c:pt>
                <c:pt idx="2922">
                  <c:v>4557133.8226764565</c:v>
                </c:pt>
                <c:pt idx="2923">
                  <c:v>4557811.4803437386</c:v>
                </c:pt>
                <c:pt idx="2924">
                  <c:v>4559789.9599235849</c:v>
                </c:pt>
                <c:pt idx="2925">
                  <c:v>4560724.6824499238</c:v>
                </c:pt>
                <c:pt idx="2926">
                  <c:v>4561880.940619302</c:v>
                </c:pt>
                <c:pt idx="2927">
                  <c:v>4565699.0128710382</c:v>
                </c:pt>
                <c:pt idx="2928">
                  <c:v>4566086.2898702789</c:v>
                </c:pt>
                <c:pt idx="2929">
                  <c:v>4569012.2612011656</c:v>
                </c:pt>
                <c:pt idx="2930">
                  <c:v>4569125.5032244325</c:v>
                </c:pt>
                <c:pt idx="2931">
                  <c:v>4569246.032644053</c:v>
                </c:pt>
                <c:pt idx="2932">
                  <c:v>4570839.1218521995</c:v>
                </c:pt>
                <c:pt idx="2933">
                  <c:v>4574365.4722141828</c:v>
                </c:pt>
                <c:pt idx="2934">
                  <c:v>4575321.2092217878</c:v>
                </c:pt>
                <c:pt idx="2935">
                  <c:v>4575848.2944421703</c:v>
                </c:pt>
                <c:pt idx="2936">
                  <c:v>4578571.0172134088</c:v>
                </c:pt>
                <c:pt idx="2937">
                  <c:v>4578721.2684561769</c:v>
                </c:pt>
                <c:pt idx="2938">
                  <c:v>4582797.1048963517</c:v>
                </c:pt>
                <c:pt idx="2939">
                  <c:v>4582810.146758398</c:v>
                </c:pt>
                <c:pt idx="2940">
                  <c:v>4583618.6723161582</c:v>
                </c:pt>
                <c:pt idx="2941">
                  <c:v>4589186.4139412604</c:v>
                </c:pt>
                <c:pt idx="2942">
                  <c:v>4589953.1152894413</c:v>
                </c:pt>
                <c:pt idx="2943">
                  <c:v>4590531.1036082413</c:v>
                </c:pt>
                <c:pt idx="2944">
                  <c:v>4594259.2919630352</c:v>
                </c:pt>
                <c:pt idx="2945">
                  <c:v>4594886.6735487022</c:v>
                </c:pt>
                <c:pt idx="2946">
                  <c:v>4600349.9011350311</c:v>
                </c:pt>
                <c:pt idx="2947">
                  <c:v>4601051.9835736798</c:v>
                </c:pt>
                <c:pt idx="2948">
                  <c:v>4605414.0800824994</c:v>
                </c:pt>
                <c:pt idx="2949">
                  <c:v>4616266.1904004142</c:v>
                </c:pt>
                <c:pt idx="2950">
                  <c:v>4617023.9562290739</c:v>
                </c:pt>
                <c:pt idx="2951">
                  <c:v>4622220.4527717615</c:v>
                </c:pt>
                <c:pt idx="2952">
                  <c:v>4624050.2034793878</c:v>
                </c:pt>
                <c:pt idx="2953">
                  <c:v>4624327.7677585566</c:v>
                </c:pt>
                <c:pt idx="2954">
                  <c:v>4625075.3710152609</c:v>
                </c:pt>
                <c:pt idx="2955">
                  <c:v>4629075.5343168862</c:v>
                </c:pt>
                <c:pt idx="2956">
                  <c:v>4632191.3271642309</c:v>
                </c:pt>
                <c:pt idx="2957">
                  <c:v>4633960.4938494526</c:v>
                </c:pt>
                <c:pt idx="2958">
                  <c:v>4634687.3843905674</c:v>
                </c:pt>
                <c:pt idx="2959">
                  <c:v>4635590.671503731</c:v>
                </c:pt>
                <c:pt idx="2960">
                  <c:v>4635898.4742482305</c:v>
                </c:pt>
                <c:pt idx="2961">
                  <c:v>4636468.8434871091</c:v>
                </c:pt>
                <c:pt idx="2962">
                  <c:v>4636681.3131931592</c:v>
                </c:pt>
                <c:pt idx="2963">
                  <c:v>4638199.1926351618</c:v>
                </c:pt>
                <c:pt idx="2964">
                  <c:v>4638973.3001300562</c:v>
                </c:pt>
                <c:pt idx="2965">
                  <c:v>4639116.3858596953</c:v>
                </c:pt>
                <c:pt idx="2966">
                  <c:v>4645264.0994014209</c:v>
                </c:pt>
                <c:pt idx="2967">
                  <c:v>4645439.48285296</c:v>
                </c:pt>
                <c:pt idx="2968">
                  <c:v>4647291.5881103985</c:v>
                </c:pt>
                <c:pt idx="2969">
                  <c:v>4647910.0877550365</c:v>
                </c:pt>
                <c:pt idx="2970">
                  <c:v>4648029.6942071393</c:v>
                </c:pt>
                <c:pt idx="2971">
                  <c:v>4649468.0680881636</c:v>
                </c:pt>
                <c:pt idx="2972">
                  <c:v>4651556.835820484</c:v>
                </c:pt>
                <c:pt idx="2973">
                  <c:v>4655367.737025219</c:v>
                </c:pt>
                <c:pt idx="2974">
                  <c:v>4658450.908265451</c:v>
                </c:pt>
                <c:pt idx="2975">
                  <c:v>4662097.3469028492</c:v>
                </c:pt>
                <c:pt idx="2976">
                  <c:v>4666381.7508860948</c:v>
                </c:pt>
                <c:pt idx="2977">
                  <c:v>4666436.1592913363</c:v>
                </c:pt>
                <c:pt idx="2978">
                  <c:v>4669694.8218997568</c:v>
                </c:pt>
                <c:pt idx="2979">
                  <c:v>4672285.385699667</c:v>
                </c:pt>
                <c:pt idx="2980">
                  <c:v>4676585.5846364591</c:v>
                </c:pt>
                <c:pt idx="2981">
                  <c:v>4676684.3101972528</c:v>
                </c:pt>
                <c:pt idx="2982">
                  <c:v>4679666.2098875344</c:v>
                </c:pt>
                <c:pt idx="2983">
                  <c:v>4683543.7961209565</c:v>
                </c:pt>
                <c:pt idx="2984">
                  <c:v>4686253.0697339224</c:v>
                </c:pt>
                <c:pt idx="2985">
                  <c:v>4691101.6722009284</c:v>
                </c:pt>
                <c:pt idx="2986">
                  <c:v>4693558.9530546544</c:v>
                </c:pt>
                <c:pt idx="2987">
                  <c:v>4700423.1615732173</c:v>
                </c:pt>
                <c:pt idx="2988">
                  <c:v>4701234.1459598839</c:v>
                </c:pt>
                <c:pt idx="2989">
                  <c:v>4702964.0639606901</c:v>
                </c:pt>
                <c:pt idx="2990">
                  <c:v>4705923.2065892546</c:v>
                </c:pt>
                <c:pt idx="2991">
                  <c:v>4708758.2426638305</c:v>
                </c:pt>
                <c:pt idx="2992">
                  <c:v>4709655.7071340811</c:v>
                </c:pt>
                <c:pt idx="2993">
                  <c:v>4713150.2435278818</c:v>
                </c:pt>
                <c:pt idx="2994">
                  <c:v>4718533.2894549938</c:v>
                </c:pt>
                <c:pt idx="2995">
                  <c:v>4719627.5811661193</c:v>
                </c:pt>
                <c:pt idx="2996">
                  <c:v>4720122.2367915483</c:v>
                </c:pt>
                <c:pt idx="2997">
                  <c:v>4722276.7753891731</c:v>
                </c:pt>
                <c:pt idx="2998">
                  <c:v>4729232.0041707363</c:v>
                </c:pt>
                <c:pt idx="2999">
                  <c:v>4731932.762300631</c:v>
                </c:pt>
                <c:pt idx="3000">
                  <c:v>4736093.8239259543</c:v>
                </c:pt>
                <c:pt idx="3001">
                  <c:v>4740444.4897003444</c:v>
                </c:pt>
                <c:pt idx="3002">
                  <c:v>4740520.8354995036</c:v>
                </c:pt>
                <c:pt idx="3003">
                  <c:v>4744986.5038025593</c:v>
                </c:pt>
                <c:pt idx="3004">
                  <c:v>4752110.5868783006</c:v>
                </c:pt>
                <c:pt idx="3005">
                  <c:v>4752756.3806983447</c:v>
                </c:pt>
                <c:pt idx="3006">
                  <c:v>4756173.0001713932</c:v>
                </c:pt>
                <c:pt idx="3007">
                  <c:v>4763181.7295013573</c:v>
                </c:pt>
                <c:pt idx="3008">
                  <c:v>4764200.3971635792</c:v>
                </c:pt>
                <c:pt idx="3009">
                  <c:v>4765947.0414721444</c:v>
                </c:pt>
                <c:pt idx="3010">
                  <c:v>4769462.3792460859</c:v>
                </c:pt>
                <c:pt idx="3011">
                  <c:v>4775506.2830563914</c:v>
                </c:pt>
                <c:pt idx="3012">
                  <c:v>4776034.7676468249</c:v>
                </c:pt>
                <c:pt idx="3013">
                  <c:v>4787592.7976243217</c:v>
                </c:pt>
                <c:pt idx="3014">
                  <c:v>4787783.2489285246</c:v>
                </c:pt>
                <c:pt idx="3015">
                  <c:v>4792335.6967297476</c:v>
                </c:pt>
                <c:pt idx="3016">
                  <c:v>4793595.2975404244</c:v>
                </c:pt>
                <c:pt idx="3017">
                  <c:v>4793913.3147316482</c:v>
                </c:pt>
                <c:pt idx="3018">
                  <c:v>4796825.0410725595</c:v>
                </c:pt>
                <c:pt idx="3019">
                  <c:v>4799035.9464327414</c:v>
                </c:pt>
                <c:pt idx="3020">
                  <c:v>4802795.0361050842</c:v>
                </c:pt>
                <c:pt idx="3021">
                  <c:v>4803290.103462969</c:v>
                </c:pt>
                <c:pt idx="3022">
                  <c:v>4806980.4266807651</c:v>
                </c:pt>
                <c:pt idx="3023">
                  <c:v>4812530.6424525492</c:v>
                </c:pt>
                <c:pt idx="3024">
                  <c:v>4814494.2252607066</c:v>
                </c:pt>
                <c:pt idx="3025">
                  <c:v>4824158.5077930335</c:v>
                </c:pt>
                <c:pt idx="3026">
                  <c:v>4824626.5921849273</c:v>
                </c:pt>
                <c:pt idx="3027">
                  <c:v>4824666.9960135194</c:v>
                </c:pt>
                <c:pt idx="3028">
                  <c:v>4832697.5916658677</c:v>
                </c:pt>
                <c:pt idx="3029">
                  <c:v>4835665.1468124241</c:v>
                </c:pt>
                <c:pt idx="3030">
                  <c:v>4843591.3946994869</c:v>
                </c:pt>
                <c:pt idx="3031">
                  <c:v>4845170.0569918239</c:v>
                </c:pt>
                <c:pt idx="3032">
                  <c:v>4845872.2068728814</c:v>
                </c:pt>
                <c:pt idx="3033">
                  <c:v>4847150.8677286794</c:v>
                </c:pt>
                <c:pt idx="3034">
                  <c:v>4849899.7409214284</c:v>
                </c:pt>
                <c:pt idx="3035">
                  <c:v>4851469.1888056416</c:v>
                </c:pt>
                <c:pt idx="3036">
                  <c:v>4855981.1836657738</c:v>
                </c:pt>
                <c:pt idx="3037">
                  <c:v>4859545.5203792006</c:v>
                </c:pt>
                <c:pt idx="3038">
                  <c:v>4860795.2744082501</c:v>
                </c:pt>
                <c:pt idx="3039">
                  <c:v>4864612.9744567564</c:v>
                </c:pt>
                <c:pt idx="3040">
                  <c:v>4867228.1761974432</c:v>
                </c:pt>
                <c:pt idx="3041">
                  <c:v>4868674.8764556227</c:v>
                </c:pt>
                <c:pt idx="3042">
                  <c:v>4870417.5463378225</c:v>
                </c:pt>
                <c:pt idx="3043">
                  <c:v>4872755.8212540206</c:v>
                </c:pt>
                <c:pt idx="3044">
                  <c:v>4874095.5978721334</c:v>
                </c:pt>
                <c:pt idx="3045">
                  <c:v>4875161.9157035025</c:v>
                </c:pt>
                <c:pt idx="3046">
                  <c:v>4877117.3756142976</c:v>
                </c:pt>
                <c:pt idx="3047">
                  <c:v>4877637.4866660023</c:v>
                </c:pt>
                <c:pt idx="3048">
                  <c:v>4879008.244616813</c:v>
                </c:pt>
                <c:pt idx="3049">
                  <c:v>4881208.7031949786</c:v>
                </c:pt>
                <c:pt idx="3050">
                  <c:v>4883464.2710855305</c:v>
                </c:pt>
                <c:pt idx="3051">
                  <c:v>4884034.1188855534</c:v>
                </c:pt>
                <c:pt idx="3052">
                  <c:v>4889800.8673699526</c:v>
                </c:pt>
                <c:pt idx="3053">
                  <c:v>4890606.9742072886</c:v>
                </c:pt>
                <c:pt idx="3054">
                  <c:v>4891528.8301913813</c:v>
                </c:pt>
                <c:pt idx="3055">
                  <c:v>4891954.9923941121</c:v>
                </c:pt>
                <c:pt idx="3056">
                  <c:v>4893014.1786337243</c:v>
                </c:pt>
                <c:pt idx="3057">
                  <c:v>4895216.3795166705</c:v>
                </c:pt>
                <c:pt idx="3058">
                  <c:v>4897366.3979642158</c:v>
                </c:pt>
                <c:pt idx="3059">
                  <c:v>4899114.0526103275</c:v>
                </c:pt>
                <c:pt idx="3060">
                  <c:v>4905378.0752591016</c:v>
                </c:pt>
                <c:pt idx="3061">
                  <c:v>4905545.8367732521</c:v>
                </c:pt>
                <c:pt idx="3062">
                  <c:v>4915408.1025349079</c:v>
                </c:pt>
                <c:pt idx="3063">
                  <c:v>4916746.784510796</c:v>
                </c:pt>
                <c:pt idx="3064">
                  <c:v>4918644.142262036</c:v>
                </c:pt>
                <c:pt idx="3065">
                  <c:v>4921228.7066116445</c:v>
                </c:pt>
                <c:pt idx="3066">
                  <c:v>4926942.8257206855</c:v>
                </c:pt>
                <c:pt idx="3067">
                  <c:v>4929699.411393553</c:v>
                </c:pt>
                <c:pt idx="3068">
                  <c:v>4931235.7129432205</c:v>
                </c:pt>
                <c:pt idx="3069">
                  <c:v>4936095.7175893793</c:v>
                </c:pt>
                <c:pt idx="3070">
                  <c:v>4938378.4015789032</c:v>
                </c:pt>
                <c:pt idx="3071">
                  <c:v>4943568.7808670448</c:v>
                </c:pt>
                <c:pt idx="3072">
                  <c:v>4953193.8219049694</c:v>
                </c:pt>
                <c:pt idx="3073">
                  <c:v>4954660.7258060277</c:v>
                </c:pt>
                <c:pt idx="3074">
                  <c:v>4956639.5626670327</c:v>
                </c:pt>
                <c:pt idx="3075">
                  <c:v>4962870.382192743</c:v>
                </c:pt>
                <c:pt idx="3076">
                  <c:v>4966548.4565299489</c:v>
                </c:pt>
                <c:pt idx="3077">
                  <c:v>4967805.0412536226</c:v>
                </c:pt>
                <c:pt idx="3078">
                  <c:v>4969550.5858310694</c:v>
                </c:pt>
                <c:pt idx="3079">
                  <c:v>4971022.4778104881</c:v>
                </c:pt>
                <c:pt idx="3080">
                  <c:v>4971852.7738966215</c:v>
                </c:pt>
                <c:pt idx="3081">
                  <c:v>4974256.2531876769</c:v>
                </c:pt>
                <c:pt idx="3082">
                  <c:v>4975304.933676946</c:v>
                </c:pt>
                <c:pt idx="3083">
                  <c:v>4980053.4072764907</c:v>
                </c:pt>
                <c:pt idx="3084">
                  <c:v>4985551.7634462323</c:v>
                </c:pt>
                <c:pt idx="3085">
                  <c:v>4988505.6969354032</c:v>
                </c:pt>
                <c:pt idx="3086">
                  <c:v>4989739.0035194615</c:v>
                </c:pt>
                <c:pt idx="3087">
                  <c:v>4989762.3124238476</c:v>
                </c:pt>
                <c:pt idx="3088">
                  <c:v>4996773.2075491128</c:v>
                </c:pt>
                <c:pt idx="3089">
                  <c:v>4998618.9121713396</c:v>
                </c:pt>
                <c:pt idx="3090">
                  <c:v>5002099.8074463811</c:v>
                </c:pt>
                <c:pt idx="3091">
                  <c:v>5004696.4303963566</c:v>
                </c:pt>
                <c:pt idx="3092">
                  <c:v>5009699.869719849</c:v>
                </c:pt>
                <c:pt idx="3093">
                  <c:v>5021973.8822779357</c:v>
                </c:pt>
                <c:pt idx="3094">
                  <c:v>5025404.8077549823</c:v>
                </c:pt>
                <c:pt idx="3095">
                  <c:v>5027421.3957375428</c:v>
                </c:pt>
                <c:pt idx="3096">
                  <c:v>5029399.3598737083</c:v>
                </c:pt>
                <c:pt idx="3097">
                  <c:v>5029680.7587887943</c:v>
                </c:pt>
                <c:pt idx="3098">
                  <c:v>5035299.9239488551</c:v>
                </c:pt>
                <c:pt idx="3099">
                  <c:v>5035553.0502157388</c:v>
                </c:pt>
                <c:pt idx="3100">
                  <c:v>5036413.6660192683</c:v>
                </c:pt>
                <c:pt idx="3101">
                  <c:v>5038918.8141729878</c:v>
                </c:pt>
                <c:pt idx="3102">
                  <c:v>5040810.128797438</c:v>
                </c:pt>
                <c:pt idx="3103">
                  <c:v>5047579.8430350302</c:v>
                </c:pt>
                <c:pt idx="3104">
                  <c:v>5055832.6611403199</c:v>
                </c:pt>
                <c:pt idx="3105">
                  <c:v>5057342.6150265811</c:v>
                </c:pt>
                <c:pt idx="3106">
                  <c:v>5057815.2472554501</c:v>
                </c:pt>
                <c:pt idx="3107">
                  <c:v>5058493.1801096871</c:v>
                </c:pt>
                <c:pt idx="3108">
                  <c:v>5063590.9930449724</c:v>
                </c:pt>
                <c:pt idx="3109">
                  <c:v>5063646.9637778355</c:v>
                </c:pt>
                <c:pt idx="3110">
                  <c:v>5069422.8998145387</c:v>
                </c:pt>
                <c:pt idx="3111">
                  <c:v>5070375.5084876027</c:v>
                </c:pt>
                <c:pt idx="3112">
                  <c:v>5071082.1267907834</c:v>
                </c:pt>
                <c:pt idx="3113">
                  <c:v>5073511.599692543</c:v>
                </c:pt>
                <c:pt idx="3114">
                  <c:v>5076983.4888887685</c:v>
                </c:pt>
                <c:pt idx="3115">
                  <c:v>5078722.2456274796</c:v>
                </c:pt>
                <c:pt idx="3116">
                  <c:v>5080163.7057485674</c:v>
                </c:pt>
                <c:pt idx="3117">
                  <c:v>5082440.2679428775</c:v>
                </c:pt>
                <c:pt idx="3118">
                  <c:v>5082509.5805820702</c:v>
                </c:pt>
                <c:pt idx="3119">
                  <c:v>5085208.9982527541</c:v>
                </c:pt>
                <c:pt idx="3120">
                  <c:v>5097194.1457071509</c:v>
                </c:pt>
                <c:pt idx="3121">
                  <c:v>5102351.046103037</c:v>
                </c:pt>
                <c:pt idx="3122">
                  <c:v>5108000.3519888259</c:v>
                </c:pt>
                <c:pt idx="3123">
                  <c:v>5109077.8789819367</c:v>
                </c:pt>
                <c:pt idx="3124">
                  <c:v>5111146.0731626255</c:v>
                </c:pt>
                <c:pt idx="3125">
                  <c:v>5113741.1585810594</c:v>
                </c:pt>
                <c:pt idx="3126">
                  <c:v>5114580.149870513</c:v>
                </c:pt>
                <c:pt idx="3127">
                  <c:v>5116391.3106134254</c:v>
                </c:pt>
                <c:pt idx="3128">
                  <c:v>5117620.3753761034</c:v>
                </c:pt>
                <c:pt idx="3129">
                  <c:v>5118525.2746423902</c:v>
                </c:pt>
                <c:pt idx="3130">
                  <c:v>5125640.5268914355</c:v>
                </c:pt>
                <c:pt idx="3131">
                  <c:v>5135264.2895911383</c:v>
                </c:pt>
                <c:pt idx="3132">
                  <c:v>5137940.7670170842</c:v>
                </c:pt>
                <c:pt idx="3133">
                  <c:v>5138298.8852969222</c:v>
                </c:pt>
                <c:pt idx="3134">
                  <c:v>5144820.3208799167</c:v>
                </c:pt>
                <c:pt idx="3135">
                  <c:v>5148388.9341256898</c:v>
                </c:pt>
                <c:pt idx="3136">
                  <c:v>5150132.0133742597</c:v>
                </c:pt>
                <c:pt idx="3137">
                  <c:v>5153595.9682907518</c:v>
                </c:pt>
                <c:pt idx="3138">
                  <c:v>5153958.665501466</c:v>
                </c:pt>
                <c:pt idx="3139">
                  <c:v>5156112.6883316115</c:v>
                </c:pt>
                <c:pt idx="3140">
                  <c:v>5162095.0506149232</c:v>
                </c:pt>
                <c:pt idx="3141">
                  <c:v>5166291.0682726027</c:v>
                </c:pt>
                <c:pt idx="3142">
                  <c:v>5166822.9168707011</c:v>
                </c:pt>
                <c:pt idx="3143">
                  <c:v>5167132.3000618909</c:v>
                </c:pt>
                <c:pt idx="3144">
                  <c:v>5170174.1605770709</c:v>
                </c:pt>
                <c:pt idx="3145">
                  <c:v>5173122.4260957893</c:v>
                </c:pt>
                <c:pt idx="3146">
                  <c:v>5174598.0877554966</c:v>
                </c:pt>
                <c:pt idx="3147">
                  <c:v>5176872.2690105485</c:v>
                </c:pt>
                <c:pt idx="3148">
                  <c:v>5178691.4000813458</c:v>
                </c:pt>
                <c:pt idx="3149">
                  <c:v>5185229.2923998386</c:v>
                </c:pt>
                <c:pt idx="3150">
                  <c:v>5188371.9426056426</c:v>
                </c:pt>
                <c:pt idx="3151">
                  <c:v>5189274.9936085939</c:v>
                </c:pt>
                <c:pt idx="3152">
                  <c:v>5191385.2384900665</c:v>
                </c:pt>
                <c:pt idx="3153">
                  <c:v>5191502.9857147215</c:v>
                </c:pt>
                <c:pt idx="3154">
                  <c:v>5195583.9769399539</c:v>
                </c:pt>
                <c:pt idx="3155">
                  <c:v>5196531.9218181269</c:v>
                </c:pt>
                <c:pt idx="3156">
                  <c:v>5197065.5375944357</c:v>
                </c:pt>
                <c:pt idx="3157">
                  <c:v>5198532.955072389</c:v>
                </c:pt>
                <c:pt idx="3158">
                  <c:v>5202504.5142102502</c:v>
                </c:pt>
                <c:pt idx="3159">
                  <c:v>5202916.9563065246</c:v>
                </c:pt>
                <c:pt idx="3160">
                  <c:v>5204496.4838804025</c:v>
                </c:pt>
                <c:pt idx="3161">
                  <c:v>5207097.4851409728</c:v>
                </c:pt>
                <c:pt idx="3162">
                  <c:v>5207552.3283279464</c:v>
                </c:pt>
                <c:pt idx="3163">
                  <c:v>5208015.6715111285</c:v>
                </c:pt>
                <c:pt idx="3164">
                  <c:v>5210157.6958286194</c:v>
                </c:pt>
                <c:pt idx="3165">
                  <c:v>5213224.9157697624</c:v>
                </c:pt>
                <c:pt idx="3166">
                  <c:v>5214189.5195464771</c:v>
                </c:pt>
                <c:pt idx="3167">
                  <c:v>5217972.0708691776</c:v>
                </c:pt>
                <c:pt idx="3168">
                  <c:v>5220361.0780389272</c:v>
                </c:pt>
                <c:pt idx="3169">
                  <c:v>5229165.6381194005</c:v>
                </c:pt>
                <c:pt idx="3170">
                  <c:v>5232307.4595118128</c:v>
                </c:pt>
                <c:pt idx="3171">
                  <c:v>5233601.7605154682</c:v>
                </c:pt>
                <c:pt idx="3172">
                  <c:v>5240338.0744671039</c:v>
                </c:pt>
                <c:pt idx="3173">
                  <c:v>5240577.4101144811</c:v>
                </c:pt>
                <c:pt idx="3174">
                  <c:v>5242246.9040265214</c:v>
                </c:pt>
                <c:pt idx="3175">
                  <c:v>5244714.0181740653</c:v>
                </c:pt>
                <c:pt idx="3176">
                  <c:v>5252007.5912353052</c:v>
                </c:pt>
                <c:pt idx="3177">
                  <c:v>5252008.9150227625</c:v>
                </c:pt>
                <c:pt idx="3178">
                  <c:v>5254329.9947219677</c:v>
                </c:pt>
                <c:pt idx="3179">
                  <c:v>5254715.6109748725</c:v>
                </c:pt>
                <c:pt idx="3180">
                  <c:v>5256857.9372699289</c:v>
                </c:pt>
                <c:pt idx="3181">
                  <c:v>5257633.8750775354</c:v>
                </c:pt>
                <c:pt idx="3182">
                  <c:v>5260377.4841325246</c:v>
                </c:pt>
                <c:pt idx="3183">
                  <c:v>5263423.4005773477</c:v>
                </c:pt>
                <c:pt idx="3184">
                  <c:v>5269869.0665557887</c:v>
                </c:pt>
                <c:pt idx="3185">
                  <c:v>5273298.8525584647</c:v>
                </c:pt>
                <c:pt idx="3186">
                  <c:v>5274002.5234619565</c:v>
                </c:pt>
                <c:pt idx="3187">
                  <c:v>5281800.480170452</c:v>
                </c:pt>
                <c:pt idx="3188">
                  <c:v>5282491.7745350711</c:v>
                </c:pt>
                <c:pt idx="3189">
                  <c:v>5285290.0468780408</c:v>
                </c:pt>
                <c:pt idx="3190">
                  <c:v>5287249.5991038624</c:v>
                </c:pt>
                <c:pt idx="3191">
                  <c:v>5289312.2324586567</c:v>
                </c:pt>
                <c:pt idx="3192">
                  <c:v>5290053.2066306239</c:v>
                </c:pt>
                <c:pt idx="3193">
                  <c:v>5294406.7272887062</c:v>
                </c:pt>
                <c:pt idx="3194">
                  <c:v>5296722.7302155914</c:v>
                </c:pt>
                <c:pt idx="3195">
                  <c:v>5296949.6549065998</c:v>
                </c:pt>
                <c:pt idx="3196">
                  <c:v>5302983.7364079906</c:v>
                </c:pt>
                <c:pt idx="3197">
                  <c:v>5309783.7973843329</c:v>
                </c:pt>
                <c:pt idx="3198">
                  <c:v>5311983.0823116526</c:v>
                </c:pt>
                <c:pt idx="3199">
                  <c:v>5311990.4715127517</c:v>
                </c:pt>
                <c:pt idx="3200">
                  <c:v>5313563.1515736841</c:v>
                </c:pt>
                <c:pt idx="3201">
                  <c:v>5320934.3693917962</c:v>
                </c:pt>
                <c:pt idx="3202">
                  <c:v>5328253.6238674084</c:v>
                </c:pt>
                <c:pt idx="3203">
                  <c:v>5331374.3082077019</c:v>
                </c:pt>
                <c:pt idx="3204">
                  <c:v>5331522.0156565029</c:v>
                </c:pt>
                <c:pt idx="3205">
                  <c:v>5335275.3779821442</c:v>
                </c:pt>
                <c:pt idx="3206">
                  <c:v>5336666.5628252011</c:v>
                </c:pt>
                <c:pt idx="3207">
                  <c:v>5336678.1229328858</c:v>
                </c:pt>
                <c:pt idx="3208">
                  <c:v>5337649.4579977514</c:v>
                </c:pt>
                <c:pt idx="3209">
                  <c:v>5343113.9475678122</c:v>
                </c:pt>
                <c:pt idx="3210">
                  <c:v>5346579.6212331858</c:v>
                </c:pt>
                <c:pt idx="3211">
                  <c:v>5347473.6874683183</c:v>
                </c:pt>
                <c:pt idx="3212">
                  <c:v>5353860.6231956212</c:v>
                </c:pt>
                <c:pt idx="3213">
                  <c:v>5354804.9200821929</c:v>
                </c:pt>
                <c:pt idx="3214">
                  <c:v>5355017.5190575812</c:v>
                </c:pt>
                <c:pt idx="3215">
                  <c:v>5360680.9183813659</c:v>
                </c:pt>
                <c:pt idx="3216">
                  <c:v>5361469.8102921834</c:v>
                </c:pt>
                <c:pt idx="3217">
                  <c:v>5363333.0944682714</c:v>
                </c:pt>
                <c:pt idx="3218">
                  <c:v>5364395.4997435687</c:v>
                </c:pt>
                <c:pt idx="3219">
                  <c:v>5365281.922316283</c:v>
                </c:pt>
                <c:pt idx="3220">
                  <c:v>5366892.5609389916</c:v>
                </c:pt>
                <c:pt idx="3221">
                  <c:v>5370905.319851716</c:v>
                </c:pt>
                <c:pt idx="3222">
                  <c:v>5372330.1418340309</c:v>
                </c:pt>
                <c:pt idx="3223">
                  <c:v>5373212.1139709074</c:v>
                </c:pt>
                <c:pt idx="3224">
                  <c:v>5377101.4077210044</c:v>
                </c:pt>
                <c:pt idx="3225">
                  <c:v>5378736.5072954847</c:v>
                </c:pt>
                <c:pt idx="3226">
                  <c:v>5384116.663535188</c:v>
                </c:pt>
                <c:pt idx="3227">
                  <c:v>5388101.6134073799</c:v>
                </c:pt>
                <c:pt idx="3228">
                  <c:v>5391676.7784664305</c:v>
                </c:pt>
                <c:pt idx="3229">
                  <c:v>5394429.8388193725</c:v>
                </c:pt>
                <c:pt idx="3230">
                  <c:v>5396153.389435566</c:v>
                </c:pt>
                <c:pt idx="3231">
                  <c:v>5399091.0886808895</c:v>
                </c:pt>
                <c:pt idx="3232">
                  <c:v>5399091.0886808895</c:v>
                </c:pt>
                <c:pt idx="3233">
                  <c:v>5400608.9025510019</c:v>
                </c:pt>
                <c:pt idx="3234">
                  <c:v>5406196.988007823</c:v>
                </c:pt>
                <c:pt idx="3235">
                  <c:v>5412911.2653772794</c:v>
                </c:pt>
                <c:pt idx="3236">
                  <c:v>5416451.9561613351</c:v>
                </c:pt>
                <c:pt idx="3237">
                  <c:v>5417663.9213678204</c:v>
                </c:pt>
                <c:pt idx="3238">
                  <c:v>5427559.1772459336</c:v>
                </c:pt>
                <c:pt idx="3239">
                  <c:v>5430168.0728992186</c:v>
                </c:pt>
                <c:pt idx="3240">
                  <c:v>5441351.8641800098</c:v>
                </c:pt>
                <c:pt idx="3241">
                  <c:v>5450393.3097850662</c:v>
                </c:pt>
                <c:pt idx="3242">
                  <c:v>5460970.8229803964</c:v>
                </c:pt>
                <c:pt idx="3243">
                  <c:v>5472486.5755246859</c:v>
                </c:pt>
                <c:pt idx="3244">
                  <c:v>5472818.1754768761</c:v>
                </c:pt>
                <c:pt idx="3245">
                  <c:v>5473584.3584739733</c:v>
                </c:pt>
                <c:pt idx="3246">
                  <c:v>5479274.2033792669</c:v>
                </c:pt>
                <c:pt idx="3247">
                  <c:v>5483521.4072575448</c:v>
                </c:pt>
                <c:pt idx="3248">
                  <c:v>5483628.0999559266</c:v>
                </c:pt>
                <c:pt idx="3249">
                  <c:v>5485810.1400285326</c:v>
                </c:pt>
                <c:pt idx="3250">
                  <c:v>5486589.1425182661</c:v>
                </c:pt>
                <c:pt idx="3251">
                  <c:v>5491220.5575555116</c:v>
                </c:pt>
                <c:pt idx="3252">
                  <c:v>5495086.4693525815</c:v>
                </c:pt>
                <c:pt idx="3253">
                  <c:v>5499562.0019506207</c:v>
                </c:pt>
                <c:pt idx="3254">
                  <c:v>5500322.0361166671</c:v>
                </c:pt>
                <c:pt idx="3255">
                  <c:v>5503018.3192506097</c:v>
                </c:pt>
                <c:pt idx="3256">
                  <c:v>5503430.0835232791</c:v>
                </c:pt>
                <c:pt idx="3257">
                  <c:v>5503539.7093352405</c:v>
                </c:pt>
                <c:pt idx="3258">
                  <c:v>5504836.2283984469</c:v>
                </c:pt>
                <c:pt idx="3259">
                  <c:v>5513776.4118569698</c:v>
                </c:pt>
                <c:pt idx="3260">
                  <c:v>5517141.025767711</c:v>
                </c:pt>
                <c:pt idx="3261">
                  <c:v>5523907.0267787203</c:v>
                </c:pt>
                <c:pt idx="3262">
                  <c:v>5527462.1873397538</c:v>
                </c:pt>
                <c:pt idx="3263">
                  <c:v>5528711.1254266063</c:v>
                </c:pt>
                <c:pt idx="3264">
                  <c:v>5554265.7437354382</c:v>
                </c:pt>
                <c:pt idx="3265">
                  <c:v>5556580.7487412021</c:v>
                </c:pt>
                <c:pt idx="3266">
                  <c:v>5557698.0304727368</c:v>
                </c:pt>
                <c:pt idx="3267">
                  <c:v>5563878.111475205</c:v>
                </c:pt>
                <c:pt idx="3268">
                  <c:v>5570994.2421137746</c:v>
                </c:pt>
                <c:pt idx="3269">
                  <c:v>5581853.2937232284</c:v>
                </c:pt>
                <c:pt idx="3270">
                  <c:v>5586038.3447792269</c:v>
                </c:pt>
                <c:pt idx="3271">
                  <c:v>5589956.4734241217</c:v>
                </c:pt>
                <c:pt idx="3272">
                  <c:v>5590160.9102913737</c:v>
                </c:pt>
                <c:pt idx="3273">
                  <c:v>5594089.4977781121</c:v>
                </c:pt>
                <c:pt idx="3274">
                  <c:v>5598867.8067166116</c:v>
                </c:pt>
                <c:pt idx="3275">
                  <c:v>5601424.1746330271</c:v>
                </c:pt>
                <c:pt idx="3276">
                  <c:v>5605190.9441100704</c:v>
                </c:pt>
                <c:pt idx="3277">
                  <c:v>5605818.0764210783</c:v>
                </c:pt>
                <c:pt idx="3278">
                  <c:v>5609118.9751948752</c:v>
                </c:pt>
                <c:pt idx="3279">
                  <c:v>5609190.4263721025</c:v>
                </c:pt>
                <c:pt idx="3280">
                  <c:v>5609947.9105630554</c:v>
                </c:pt>
                <c:pt idx="3281">
                  <c:v>5610387.8605634551</c:v>
                </c:pt>
                <c:pt idx="3282">
                  <c:v>5614074.7126312135</c:v>
                </c:pt>
                <c:pt idx="3283">
                  <c:v>5618267.7858633827</c:v>
                </c:pt>
                <c:pt idx="3284">
                  <c:v>5619652.9658068977</c:v>
                </c:pt>
                <c:pt idx="3285">
                  <c:v>5620413.9098876184</c:v>
                </c:pt>
                <c:pt idx="3286">
                  <c:v>5629232.2789428197</c:v>
                </c:pt>
                <c:pt idx="3287">
                  <c:v>5639724.5563913789</c:v>
                </c:pt>
                <c:pt idx="3288">
                  <c:v>5641717.6272775643</c:v>
                </c:pt>
                <c:pt idx="3289">
                  <c:v>5641795.6760619134</c:v>
                </c:pt>
                <c:pt idx="3290">
                  <c:v>5646015.5317799514</c:v>
                </c:pt>
                <c:pt idx="3291">
                  <c:v>5649614.2523971638</c:v>
                </c:pt>
                <c:pt idx="3292">
                  <c:v>5658991.0032573864</c:v>
                </c:pt>
                <c:pt idx="3293">
                  <c:v>5668038.0949378721</c:v>
                </c:pt>
                <c:pt idx="3294">
                  <c:v>5671192.8298951834</c:v>
                </c:pt>
                <c:pt idx="3295">
                  <c:v>5677047.9418300735</c:v>
                </c:pt>
                <c:pt idx="3296">
                  <c:v>5693032.8405561438</c:v>
                </c:pt>
                <c:pt idx="3297">
                  <c:v>5694330.045381031</c:v>
                </c:pt>
                <c:pt idx="3298">
                  <c:v>5696731.7165850252</c:v>
                </c:pt>
                <c:pt idx="3299">
                  <c:v>5708324.4671774721</c:v>
                </c:pt>
                <c:pt idx="3300">
                  <c:v>5709029.7667828696</c:v>
                </c:pt>
                <c:pt idx="3301">
                  <c:v>5712298.2587386286</c:v>
                </c:pt>
                <c:pt idx="3302">
                  <c:v>5713094.2154782675</c:v>
                </c:pt>
                <c:pt idx="3303">
                  <c:v>5713125.2383134412</c:v>
                </c:pt>
                <c:pt idx="3304">
                  <c:v>5715571.1645640321</c:v>
                </c:pt>
                <c:pt idx="3305">
                  <c:v>5726165.3193472959</c:v>
                </c:pt>
                <c:pt idx="3306">
                  <c:v>5727150.5277630221</c:v>
                </c:pt>
                <c:pt idx="3307">
                  <c:v>5732941.0260174107</c:v>
                </c:pt>
                <c:pt idx="3308">
                  <c:v>5734054.2553021116</c:v>
                </c:pt>
                <c:pt idx="3309">
                  <c:v>5738348.0210766392</c:v>
                </c:pt>
                <c:pt idx="3310">
                  <c:v>5740529.312921063</c:v>
                </c:pt>
                <c:pt idx="3311">
                  <c:v>5748981.0470246328</c:v>
                </c:pt>
                <c:pt idx="3312">
                  <c:v>5759509.7741343584</c:v>
                </c:pt>
                <c:pt idx="3313">
                  <c:v>5759833.4882438267</c:v>
                </c:pt>
                <c:pt idx="3314">
                  <c:v>5774467.5698972698</c:v>
                </c:pt>
                <c:pt idx="3315">
                  <c:v>5780349.783951968</c:v>
                </c:pt>
                <c:pt idx="3316">
                  <c:v>5784509.8407175383</c:v>
                </c:pt>
                <c:pt idx="3317">
                  <c:v>5790100.5967446594</c:v>
                </c:pt>
                <c:pt idx="3318">
                  <c:v>5794520.0893956348</c:v>
                </c:pt>
                <c:pt idx="3319">
                  <c:v>5797167.8441297505</c:v>
                </c:pt>
                <c:pt idx="3320">
                  <c:v>5801729.4060901245</c:v>
                </c:pt>
                <c:pt idx="3321">
                  <c:v>5808299.7858745595</c:v>
                </c:pt>
                <c:pt idx="3322">
                  <c:v>5818063.8782561887</c:v>
                </c:pt>
                <c:pt idx="3323">
                  <c:v>5823541.8397085192</c:v>
                </c:pt>
                <c:pt idx="3324">
                  <c:v>5824242.4816484945</c:v>
                </c:pt>
                <c:pt idx="3325">
                  <c:v>5834927.852420982</c:v>
                </c:pt>
                <c:pt idx="3326">
                  <c:v>5837507.3558218041</c:v>
                </c:pt>
                <c:pt idx="3327">
                  <c:v>5852159.6774878521</c:v>
                </c:pt>
                <c:pt idx="3328">
                  <c:v>5858837.7940410115</c:v>
                </c:pt>
                <c:pt idx="3329">
                  <c:v>5865378.8537004879</c:v>
                </c:pt>
                <c:pt idx="3330">
                  <c:v>5869519.5334991552</c:v>
                </c:pt>
                <c:pt idx="3331">
                  <c:v>5879438.3949912433</c:v>
                </c:pt>
                <c:pt idx="3332">
                  <c:v>5885134.3986136522</c:v>
                </c:pt>
                <c:pt idx="3333">
                  <c:v>5905774.3575123707</c:v>
                </c:pt>
                <c:pt idx="3334">
                  <c:v>5915001.6984396754</c:v>
                </c:pt>
                <c:pt idx="3335">
                  <c:v>5926962.1843064958</c:v>
                </c:pt>
                <c:pt idx="3336">
                  <c:v>5929741.0425164886</c:v>
                </c:pt>
                <c:pt idx="3337">
                  <c:v>5934217.8431894882</c:v>
                </c:pt>
                <c:pt idx="3338">
                  <c:v>5942363.0425257245</c:v>
                </c:pt>
                <c:pt idx="3339">
                  <c:v>5946137.8513837242</c:v>
                </c:pt>
                <c:pt idx="3340">
                  <c:v>5952063.6955276737</c:v>
                </c:pt>
                <c:pt idx="3341">
                  <c:v>5952512.475776216</c:v>
                </c:pt>
                <c:pt idx="3342">
                  <c:v>5965890.316790469</c:v>
                </c:pt>
                <c:pt idx="3343">
                  <c:v>5980419.7807074692</c:v>
                </c:pt>
                <c:pt idx="3344">
                  <c:v>5981930.5797376409</c:v>
                </c:pt>
                <c:pt idx="3345">
                  <c:v>5988666.3847563826</c:v>
                </c:pt>
                <c:pt idx="3346">
                  <c:v>5993539.0645324215</c:v>
                </c:pt>
                <c:pt idx="3347">
                  <c:v>5997881.7232605051</c:v>
                </c:pt>
                <c:pt idx="3348">
                  <c:v>6000718.3345169686</c:v>
                </c:pt>
                <c:pt idx="3349">
                  <c:v>6001528.4742017342</c:v>
                </c:pt>
                <c:pt idx="3350">
                  <c:v>6002022.2618813086</c:v>
                </c:pt>
                <c:pt idx="3351">
                  <c:v>6003190.9431542465</c:v>
                </c:pt>
                <c:pt idx="3352">
                  <c:v>6006202.1627465831</c:v>
                </c:pt>
                <c:pt idx="3353">
                  <c:v>6009190.824887719</c:v>
                </c:pt>
                <c:pt idx="3354">
                  <c:v>6014906.2389311232</c:v>
                </c:pt>
                <c:pt idx="3355">
                  <c:v>6028790.44059138</c:v>
                </c:pt>
                <c:pt idx="3356">
                  <c:v>6029707.6326588755</c:v>
                </c:pt>
                <c:pt idx="3357">
                  <c:v>6031010.827036188</c:v>
                </c:pt>
                <c:pt idx="3358">
                  <c:v>6047824.8573598051</c:v>
                </c:pt>
                <c:pt idx="3359">
                  <c:v>6048343.8610698553</c:v>
                </c:pt>
                <c:pt idx="3360">
                  <c:v>6049049.8015899826</c:v>
                </c:pt>
                <c:pt idx="3361">
                  <c:v>6057241.7997249262</c:v>
                </c:pt>
                <c:pt idx="3362">
                  <c:v>6076139.1150808204</c:v>
                </c:pt>
                <c:pt idx="3363">
                  <c:v>6117235.495442505</c:v>
                </c:pt>
                <c:pt idx="3364">
                  <c:v>6133730.4410536271</c:v>
                </c:pt>
                <c:pt idx="3365">
                  <c:v>6138091.2930387547</c:v>
                </c:pt>
                <c:pt idx="3366">
                  <c:v>6140065.8829030832</c:v>
                </c:pt>
                <c:pt idx="3367">
                  <c:v>6157074.7209143536</c:v>
                </c:pt>
                <c:pt idx="3368">
                  <c:v>6162910.463000454</c:v>
                </c:pt>
                <c:pt idx="3369">
                  <c:v>6179250.4022588069</c:v>
                </c:pt>
                <c:pt idx="3370">
                  <c:v>6181483.0406551398</c:v>
                </c:pt>
                <c:pt idx="3371">
                  <c:v>6183103.3058801917</c:v>
                </c:pt>
                <c:pt idx="3372">
                  <c:v>6196458.9157700036</c:v>
                </c:pt>
                <c:pt idx="3373">
                  <c:v>6202321.3088269383</c:v>
                </c:pt>
                <c:pt idx="3374">
                  <c:v>6237139.5641196854</c:v>
                </c:pt>
                <c:pt idx="3375">
                  <c:v>6239812.3496289728</c:v>
                </c:pt>
                <c:pt idx="3376">
                  <c:v>6240247.7982715806</c:v>
                </c:pt>
                <c:pt idx="3377">
                  <c:v>6253541.2523759576</c:v>
                </c:pt>
                <c:pt idx="3378">
                  <c:v>6253674.5398583617</c:v>
                </c:pt>
                <c:pt idx="3379">
                  <c:v>6263251.3455219269</c:v>
                </c:pt>
                <c:pt idx="3380">
                  <c:v>6270262.7204000931</c:v>
                </c:pt>
                <c:pt idx="3381">
                  <c:v>6277206.5138116591</c:v>
                </c:pt>
                <c:pt idx="3382">
                  <c:v>6283045.209043744</c:v>
                </c:pt>
                <c:pt idx="3383">
                  <c:v>6296242.2861271612</c:v>
                </c:pt>
                <c:pt idx="3384">
                  <c:v>6328589.8023781599</c:v>
                </c:pt>
                <c:pt idx="3385">
                  <c:v>6331847.8893179921</c:v>
                </c:pt>
                <c:pt idx="3386">
                  <c:v>6332100.1454050383</c:v>
                </c:pt>
                <c:pt idx="3387">
                  <c:v>6334943.2976727309</c:v>
                </c:pt>
                <c:pt idx="3388">
                  <c:v>6339762.0429501273</c:v>
                </c:pt>
                <c:pt idx="3389">
                  <c:v>6344206.1342375353</c:v>
                </c:pt>
                <c:pt idx="3390">
                  <c:v>6351139.514229455</c:v>
                </c:pt>
                <c:pt idx="3391">
                  <c:v>6358468.5682708751</c:v>
                </c:pt>
                <c:pt idx="3392">
                  <c:v>6366847.3037377428</c:v>
                </c:pt>
                <c:pt idx="3393">
                  <c:v>6404066.7798168687</c:v>
                </c:pt>
                <c:pt idx="3394">
                  <c:v>6409707.9470479498</c:v>
                </c:pt>
                <c:pt idx="3395">
                  <c:v>6410315.6659892667</c:v>
                </c:pt>
                <c:pt idx="3396">
                  <c:v>6424563.7449817751</c:v>
                </c:pt>
                <c:pt idx="3397">
                  <c:v>6424979.4406662965</c:v>
                </c:pt>
                <c:pt idx="3398">
                  <c:v>6432706.5330230705</c:v>
                </c:pt>
                <c:pt idx="3399">
                  <c:v>6433283.8476623911</c:v>
                </c:pt>
                <c:pt idx="3400">
                  <c:v>6477938.6823178595</c:v>
                </c:pt>
                <c:pt idx="3401">
                  <c:v>6481106.8983591581</c:v>
                </c:pt>
                <c:pt idx="3402">
                  <c:v>6500058.5532293264</c:v>
                </c:pt>
                <c:pt idx="3403">
                  <c:v>6507918.8811229188</c:v>
                </c:pt>
                <c:pt idx="3404">
                  <c:v>6508023.8413815619</c:v>
                </c:pt>
                <c:pt idx="3405">
                  <c:v>6509822.8818873353</c:v>
                </c:pt>
                <c:pt idx="3406">
                  <c:v>6516800.4498609463</c:v>
                </c:pt>
                <c:pt idx="3407">
                  <c:v>6518982.2626836635</c:v>
                </c:pt>
                <c:pt idx="3408">
                  <c:v>6523369.2025755616</c:v>
                </c:pt>
                <c:pt idx="3409">
                  <c:v>6528549.6537561165</c:v>
                </c:pt>
                <c:pt idx="3410">
                  <c:v>6534227.9534202991</c:v>
                </c:pt>
                <c:pt idx="3411">
                  <c:v>6535451.6988512874</c:v>
                </c:pt>
                <c:pt idx="3412">
                  <c:v>6553586.6419947669</c:v>
                </c:pt>
                <c:pt idx="3413">
                  <c:v>6568394.1927655172</c:v>
                </c:pt>
                <c:pt idx="3414">
                  <c:v>6568585.3791331621</c:v>
                </c:pt>
                <c:pt idx="3415">
                  <c:v>6577026.0392885515</c:v>
                </c:pt>
                <c:pt idx="3416">
                  <c:v>6580319.5102058025</c:v>
                </c:pt>
                <c:pt idx="3417">
                  <c:v>6596411.6103699477</c:v>
                </c:pt>
                <c:pt idx="3418">
                  <c:v>6627569.6121393358</c:v>
                </c:pt>
                <c:pt idx="3419">
                  <c:v>6638907.4541527443</c:v>
                </c:pt>
                <c:pt idx="3420">
                  <c:v>6650085.1797773326</c:v>
                </c:pt>
                <c:pt idx="3421">
                  <c:v>6659833.8461772408</c:v>
                </c:pt>
                <c:pt idx="3422">
                  <c:v>6661912.39112789</c:v>
                </c:pt>
                <c:pt idx="3423">
                  <c:v>6675321.8580385633</c:v>
                </c:pt>
                <c:pt idx="3424">
                  <c:v>6676043.7033976689</c:v>
                </c:pt>
                <c:pt idx="3425">
                  <c:v>6712211.0415285528</c:v>
                </c:pt>
                <c:pt idx="3426">
                  <c:v>6714085.9898127019</c:v>
                </c:pt>
                <c:pt idx="3427">
                  <c:v>6731072.0880228914</c:v>
                </c:pt>
                <c:pt idx="3428">
                  <c:v>6739143.7584123947</c:v>
                </c:pt>
                <c:pt idx="3429">
                  <c:v>6744858.8764835009</c:v>
                </c:pt>
                <c:pt idx="3430">
                  <c:v>6756863.4192843791</c:v>
                </c:pt>
                <c:pt idx="3431">
                  <c:v>6760002.5469615394</c:v>
                </c:pt>
                <c:pt idx="3432">
                  <c:v>6764905.7630300652</c:v>
                </c:pt>
                <c:pt idx="3433">
                  <c:v>6778422.1614215188</c:v>
                </c:pt>
                <c:pt idx="3434">
                  <c:v>6804891.7550983913</c:v>
                </c:pt>
                <c:pt idx="3435">
                  <c:v>6810076.5335798515</c:v>
                </c:pt>
                <c:pt idx="3436">
                  <c:v>6828108.4605568098</c:v>
                </c:pt>
                <c:pt idx="3437">
                  <c:v>6843428.3859112347</c:v>
                </c:pt>
                <c:pt idx="3438">
                  <c:v>6846500.9452077933</c:v>
                </c:pt>
                <c:pt idx="3439">
                  <c:v>6848287.3601676682</c:v>
                </c:pt>
                <c:pt idx="3440">
                  <c:v>6850242.0080114063</c:v>
                </c:pt>
                <c:pt idx="3441">
                  <c:v>6882934.7592955064</c:v>
                </c:pt>
                <c:pt idx="3442">
                  <c:v>6885798.897213514</c:v>
                </c:pt>
                <c:pt idx="3443">
                  <c:v>6897872.3024964808</c:v>
                </c:pt>
                <c:pt idx="3444">
                  <c:v>6975390.422618933</c:v>
                </c:pt>
                <c:pt idx="3445">
                  <c:v>6988560.8417861005</c:v>
                </c:pt>
                <c:pt idx="3446">
                  <c:v>7004196.3062879508</c:v>
                </c:pt>
                <c:pt idx="3447">
                  <c:v>7032469.95374854</c:v>
                </c:pt>
                <c:pt idx="3448">
                  <c:v>7034444.9090442369</c:v>
                </c:pt>
                <c:pt idx="3449">
                  <c:v>7079791.6808785694</c:v>
                </c:pt>
                <c:pt idx="3450">
                  <c:v>7080685.2849715305</c:v>
                </c:pt>
                <c:pt idx="3451">
                  <c:v>7086169.2441955348</c:v>
                </c:pt>
                <c:pt idx="3452">
                  <c:v>7103278.8337856196</c:v>
                </c:pt>
                <c:pt idx="3453">
                  <c:v>7103307.4615178667</c:v>
                </c:pt>
                <c:pt idx="3454">
                  <c:v>7122144.4810579224</c:v>
                </c:pt>
                <c:pt idx="3455">
                  <c:v>7145860.7256985512</c:v>
                </c:pt>
                <c:pt idx="3456">
                  <c:v>7157057.8540001838</c:v>
                </c:pt>
                <c:pt idx="3457">
                  <c:v>7163964.9145309618</c:v>
                </c:pt>
                <c:pt idx="3458">
                  <c:v>7170700.2142245453</c:v>
                </c:pt>
                <c:pt idx="3459">
                  <c:v>7200683.6021599974</c:v>
                </c:pt>
                <c:pt idx="3460">
                  <c:v>7223928.2483026832</c:v>
                </c:pt>
                <c:pt idx="3461">
                  <c:v>7242731.7261310071</c:v>
                </c:pt>
                <c:pt idx="3462">
                  <c:v>7254189.7781106643</c:v>
                </c:pt>
                <c:pt idx="3463">
                  <c:v>7281727.2253450612</c:v>
                </c:pt>
                <c:pt idx="3464">
                  <c:v>7285875.2178314282</c:v>
                </c:pt>
                <c:pt idx="3465">
                  <c:v>7298807.644432392</c:v>
                </c:pt>
                <c:pt idx="3466">
                  <c:v>7332398.5435222769</c:v>
                </c:pt>
                <c:pt idx="3467">
                  <c:v>7347850.6538983313</c:v>
                </c:pt>
                <c:pt idx="3468">
                  <c:v>7384450.3246518467</c:v>
                </c:pt>
                <c:pt idx="3469">
                  <c:v>7395153.9812364606</c:v>
                </c:pt>
                <c:pt idx="3470">
                  <c:v>7399130.2061415929</c:v>
                </c:pt>
                <c:pt idx="3471">
                  <c:v>7417204.6692723595</c:v>
                </c:pt>
                <c:pt idx="3472">
                  <c:v>7418731.8769075349</c:v>
                </c:pt>
                <c:pt idx="3473">
                  <c:v>7431473.3551420933</c:v>
                </c:pt>
                <c:pt idx="3474">
                  <c:v>7452719.0936713982</c:v>
                </c:pt>
                <c:pt idx="3475">
                  <c:v>7461151.1961237555</c:v>
                </c:pt>
                <c:pt idx="3476">
                  <c:v>7484913.5353884455</c:v>
                </c:pt>
                <c:pt idx="3477">
                  <c:v>7512218.0025829673</c:v>
                </c:pt>
                <c:pt idx="3478">
                  <c:v>7553384.6867137002</c:v>
                </c:pt>
                <c:pt idx="3479">
                  <c:v>7559516.3990773223</c:v>
                </c:pt>
                <c:pt idx="3480">
                  <c:v>7592626.3452242836</c:v>
                </c:pt>
                <c:pt idx="3481">
                  <c:v>7599331.9527056403</c:v>
                </c:pt>
                <c:pt idx="3482">
                  <c:v>7630509.7670629891</c:v>
                </c:pt>
                <c:pt idx="3483">
                  <c:v>7684208.4741004109</c:v>
                </c:pt>
                <c:pt idx="3484">
                  <c:v>7692078.0890173344</c:v>
                </c:pt>
                <c:pt idx="3485">
                  <c:v>7774559.9417895954</c:v>
                </c:pt>
                <c:pt idx="3486">
                  <c:v>7783363.5378993126</c:v>
                </c:pt>
                <c:pt idx="3487">
                  <c:v>7839275.5335298991</c:v>
                </c:pt>
                <c:pt idx="3488">
                  <c:v>7848493.2323476709</c:v>
                </c:pt>
                <c:pt idx="3489">
                  <c:v>7873475.8929991005</c:v>
                </c:pt>
                <c:pt idx="3490">
                  <c:v>7902588.916189407</c:v>
                </c:pt>
                <c:pt idx="3491">
                  <c:v>7966481.585421076</c:v>
                </c:pt>
                <c:pt idx="3492">
                  <c:v>7974482.5981268305</c:v>
                </c:pt>
                <c:pt idx="3493">
                  <c:v>8010902.583769572</c:v>
                </c:pt>
                <c:pt idx="3494">
                  <c:v>8065771.9009901797</c:v>
                </c:pt>
                <c:pt idx="3495">
                  <c:v>8120801.111232332</c:v>
                </c:pt>
                <c:pt idx="3496">
                  <c:v>8200691.229382691</c:v>
                </c:pt>
                <c:pt idx="3497">
                  <c:v>8322063.9082364039</c:v>
                </c:pt>
                <c:pt idx="3498">
                  <c:v>8881652.1857161541</c:v>
                </c:pt>
                <c:pt idx="3499">
                  <c:v>9029895.1446263492</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1-7288-4B7F-912D-836607A9E411}"/>
            </c:ext>
          </c:extLst>
        </c:ser>
        <c:dLbls>
          <c:showLegendKey val="0"/>
          <c:showVal val="0"/>
          <c:showCatName val="0"/>
          <c:showSerName val="0"/>
          <c:showPercent val="0"/>
          <c:showBubbleSize val="0"/>
        </c:dLbls>
        <c:axId val="2086330176"/>
        <c:axId val="2086330504"/>
      </c:scatterChart>
      <c:valAx>
        <c:axId val="2086330176"/>
        <c:scaling>
          <c:orientation val="minMax"/>
          <c:max val="3200000"/>
          <c:min val="2000000"/>
        </c:scaling>
        <c:delete val="0"/>
        <c:axPos val="b"/>
        <c:majorGridlines>
          <c:spPr>
            <a:ln w="9525" cap="flat" cmpd="sng" algn="ctr">
              <a:solidFill>
                <a:schemeClr val="tx1">
                  <a:lumMod val="15000"/>
                  <a:lumOff val="85000"/>
                </a:schemeClr>
              </a:solidFill>
              <a:round/>
            </a:ln>
            <a:effectLst/>
          </c:spPr>
        </c:majorGridlines>
        <c:numFmt formatCode="#,##0;\ \-#,##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Tahoma"/>
                <a:ea typeface="Tahoma"/>
                <a:cs typeface="Tahoma"/>
              </a:defRPr>
            </a:pPr>
            <a:endParaRPr lang="es-AR"/>
          </a:p>
        </c:txPr>
        <c:crossAx val="2086330504"/>
        <c:crosses val="autoZero"/>
        <c:crossBetween val="midCat"/>
      </c:valAx>
      <c:valAx>
        <c:axId val="2086330504"/>
        <c:scaling>
          <c:orientation val="minMax"/>
          <c:max val="2100"/>
          <c:min val="1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a:ea typeface="Tahoma"/>
                <a:cs typeface="Tahoma"/>
              </a:defRPr>
            </a:pPr>
            <a:endParaRPr lang="es-AR"/>
          </a:p>
        </c:txPr>
        <c:crossAx val="2086330176"/>
        <c:crosses val="autoZero"/>
        <c:crossBetween val="midCat"/>
        <c:majorUnit val="3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Data!$C$1</c:f>
              <c:strCache>
                <c:ptCount val="1"/>
                <c:pt idx="0">
                  <c:v>VAN@13% Intermedia</c:v>
                </c:pt>
              </c:strCache>
            </c:strRef>
          </c:tx>
          <c:spPr>
            <a:ln w="19050" cap="rnd">
              <a:solidFill>
                <a:srgbClr val="C00000"/>
              </a:solidFill>
              <a:round/>
            </a:ln>
            <a:effectLst/>
          </c:spPr>
          <c:marker>
            <c:symbol val="none"/>
          </c:marker>
          <c:xVal>
            <c:numRef>
              <c:f>Data!$C$2:$C$3501</c:f>
              <c:numCache>
                <c:formatCode>#,##0;\ \-#,##0\ </c:formatCode>
                <c:ptCount val="3500"/>
                <c:pt idx="0">
                  <c:v>-1544560.7627437366</c:v>
                </c:pt>
                <c:pt idx="1">
                  <c:v>-1083278.4882377689</c:v>
                </c:pt>
                <c:pt idx="2">
                  <c:v>-1067702.0037506099</c:v>
                </c:pt>
                <c:pt idx="3">
                  <c:v>-1055546.4184605905</c:v>
                </c:pt>
                <c:pt idx="4">
                  <c:v>-989533.98014018184</c:v>
                </c:pt>
                <c:pt idx="5">
                  <c:v>-966459.93010187335</c:v>
                </c:pt>
                <c:pt idx="6">
                  <c:v>-908360.09229602769</c:v>
                </c:pt>
                <c:pt idx="7">
                  <c:v>-834100.20765915362</c:v>
                </c:pt>
                <c:pt idx="8">
                  <c:v>-704976.14540756552</c:v>
                </c:pt>
                <c:pt idx="9">
                  <c:v>-683908.01285062381</c:v>
                </c:pt>
                <c:pt idx="10">
                  <c:v>-678071.29528250743</c:v>
                </c:pt>
                <c:pt idx="11">
                  <c:v>-675727.05224098335</c:v>
                </c:pt>
                <c:pt idx="12">
                  <c:v>-667581.22417119227</c:v>
                </c:pt>
                <c:pt idx="13">
                  <c:v>-657587.26731530763</c:v>
                </c:pt>
                <c:pt idx="14">
                  <c:v>-632147.52234686655</c:v>
                </c:pt>
                <c:pt idx="15">
                  <c:v>-630809.2010840755</c:v>
                </c:pt>
                <c:pt idx="16">
                  <c:v>-629008.35849800357</c:v>
                </c:pt>
                <c:pt idx="17">
                  <c:v>-608063.26880100684</c:v>
                </c:pt>
                <c:pt idx="18">
                  <c:v>-603239.2231420161</c:v>
                </c:pt>
                <c:pt idx="19">
                  <c:v>-596489.98701461253</c:v>
                </c:pt>
                <c:pt idx="20">
                  <c:v>-578964.52309448225</c:v>
                </c:pt>
                <c:pt idx="21">
                  <c:v>-561321.48537380842</c:v>
                </c:pt>
                <c:pt idx="22">
                  <c:v>-548460.88310278545</c:v>
                </c:pt>
                <c:pt idx="23">
                  <c:v>-528004.02615540475</c:v>
                </c:pt>
                <c:pt idx="24">
                  <c:v>-500102.80629212863</c:v>
                </c:pt>
                <c:pt idx="25">
                  <c:v>-497253.64105526666</c:v>
                </c:pt>
                <c:pt idx="26">
                  <c:v>-482259.05653274787</c:v>
                </c:pt>
                <c:pt idx="27">
                  <c:v>-481544.3880354804</c:v>
                </c:pt>
                <c:pt idx="28">
                  <c:v>-472612.76347967301</c:v>
                </c:pt>
                <c:pt idx="29">
                  <c:v>-439503.9344689821</c:v>
                </c:pt>
                <c:pt idx="30">
                  <c:v>-412819.72785208444</c:v>
                </c:pt>
                <c:pt idx="31">
                  <c:v>-401906.9204745082</c:v>
                </c:pt>
                <c:pt idx="32">
                  <c:v>-395255.02038521582</c:v>
                </c:pt>
                <c:pt idx="33">
                  <c:v>-385519.28546198743</c:v>
                </c:pt>
                <c:pt idx="34">
                  <c:v>-366125.52018497029</c:v>
                </c:pt>
                <c:pt idx="35">
                  <c:v>-348515.75063131849</c:v>
                </c:pt>
                <c:pt idx="36">
                  <c:v>-344281.59189975</c:v>
                </c:pt>
                <c:pt idx="37">
                  <c:v>-339139.18265044643</c:v>
                </c:pt>
                <c:pt idx="38">
                  <c:v>-330865.41203469899</c:v>
                </c:pt>
                <c:pt idx="39">
                  <c:v>-321788.09735436394</c:v>
                </c:pt>
                <c:pt idx="40">
                  <c:v>-319974.90073931043</c:v>
                </c:pt>
                <c:pt idx="41">
                  <c:v>-312241.86872410984</c:v>
                </c:pt>
                <c:pt idx="42">
                  <c:v>-291089.73762265197</c:v>
                </c:pt>
                <c:pt idx="43">
                  <c:v>-289925.35377588181</c:v>
                </c:pt>
                <c:pt idx="44">
                  <c:v>-284765.82666368881</c:v>
                </c:pt>
                <c:pt idx="45">
                  <c:v>-281083.17162426189</c:v>
                </c:pt>
                <c:pt idx="46">
                  <c:v>-280944.3130879564</c:v>
                </c:pt>
                <c:pt idx="47">
                  <c:v>-278253.71254733962</c:v>
                </c:pt>
                <c:pt idx="48">
                  <c:v>-251288.77004508421</c:v>
                </c:pt>
                <c:pt idx="49">
                  <c:v>-249248.07575457569</c:v>
                </c:pt>
                <c:pt idx="50">
                  <c:v>-238889.89829232698</c:v>
                </c:pt>
                <c:pt idx="51">
                  <c:v>-237864.92549257737</c:v>
                </c:pt>
                <c:pt idx="52">
                  <c:v>-235304.02836934789</c:v>
                </c:pt>
                <c:pt idx="53">
                  <c:v>-234177.63364908789</c:v>
                </c:pt>
                <c:pt idx="54">
                  <c:v>-217796.4040181301</c:v>
                </c:pt>
                <c:pt idx="55">
                  <c:v>-211857.02615965996</c:v>
                </c:pt>
                <c:pt idx="56">
                  <c:v>-210459.31037502736</c:v>
                </c:pt>
                <c:pt idx="57">
                  <c:v>-205568.1045993286</c:v>
                </c:pt>
                <c:pt idx="58">
                  <c:v>-204194.02640902949</c:v>
                </c:pt>
                <c:pt idx="59">
                  <c:v>-199717.39517137114</c:v>
                </c:pt>
                <c:pt idx="60">
                  <c:v>-198959.1587558382</c:v>
                </c:pt>
                <c:pt idx="61">
                  <c:v>-196982.9870523733</c:v>
                </c:pt>
                <c:pt idx="62">
                  <c:v>-191933.56214618799</c:v>
                </c:pt>
                <c:pt idx="63">
                  <c:v>-187955.73454549085</c:v>
                </c:pt>
                <c:pt idx="64">
                  <c:v>-181950.14369616105</c:v>
                </c:pt>
                <c:pt idx="65">
                  <c:v>-172145.47355971386</c:v>
                </c:pt>
                <c:pt idx="66">
                  <c:v>-168412.2285730204</c:v>
                </c:pt>
                <c:pt idx="67">
                  <c:v>-155777.70488757759</c:v>
                </c:pt>
                <c:pt idx="68">
                  <c:v>-149727.9063233457</c:v>
                </c:pt>
                <c:pt idx="69">
                  <c:v>-149170.09716686825</c:v>
                </c:pt>
                <c:pt idx="70">
                  <c:v>-144043.96495507637</c:v>
                </c:pt>
                <c:pt idx="71">
                  <c:v>-143457.86335202464</c:v>
                </c:pt>
                <c:pt idx="72">
                  <c:v>-142030.0357298172</c:v>
                </c:pt>
                <c:pt idx="73">
                  <c:v>-137042.94647143668</c:v>
                </c:pt>
                <c:pt idx="74">
                  <c:v>-130826.9213007901</c:v>
                </c:pt>
                <c:pt idx="75">
                  <c:v>-126487.51481629725</c:v>
                </c:pt>
                <c:pt idx="76">
                  <c:v>-126235.57985091089</c:v>
                </c:pt>
                <c:pt idx="77">
                  <c:v>-123943.03537078216</c:v>
                </c:pt>
                <c:pt idx="78">
                  <c:v>-123387.08973994176</c:v>
                </c:pt>
                <c:pt idx="79">
                  <c:v>-114816.01428726697</c:v>
                </c:pt>
                <c:pt idx="80">
                  <c:v>-110397.18550304945</c:v>
                </c:pt>
                <c:pt idx="81">
                  <c:v>-106905.62899025311</c:v>
                </c:pt>
                <c:pt idx="82">
                  <c:v>-104227.46731390315</c:v>
                </c:pt>
                <c:pt idx="83">
                  <c:v>-103374.92426739646</c:v>
                </c:pt>
                <c:pt idx="84">
                  <c:v>-99004.226530701446</c:v>
                </c:pt>
                <c:pt idx="85">
                  <c:v>-97557.579851173417</c:v>
                </c:pt>
                <c:pt idx="86">
                  <c:v>-93161.330900036512</c:v>
                </c:pt>
                <c:pt idx="87">
                  <c:v>-92983.517659641017</c:v>
                </c:pt>
                <c:pt idx="88">
                  <c:v>-85783.423847176586</c:v>
                </c:pt>
                <c:pt idx="89">
                  <c:v>-83713.044130198105</c:v>
                </c:pt>
                <c:pt idx="90">
                  <c:v>-81111.176412965375</c:v>
                </c:pt>
                <c:pt idx="91">
                  <c:v>-78221.249209604517</c:v>
                </c:pt>
                <c:pt idx="92">
                  <c:v>-77206.329919893469</c:v>
                </c:pt>
                <c:pt idx="93">
                  <c:v>-75939.813494662027</c:v>
                </c:pt>
                <c:pt idx="94">
                  <c:v>-66207.835511987709</c:v>
                </c:pt>
                <c:pt idx="95">
                  <c:v>-65485.997911922714</c:v>
                </c:pt>
                <c:pt idx="96">
                  <c:v>-52059.577043099052</c:v>
                </c:pt>
                <c:pt idx="97">
                  <c:v>-50672.215549335095</c:v>
                </c:pt>
                <c:pt idx="98">
                  <c:v>-47212.176597481033</c:v>
                </c:pt>
                <c:pt idx="99">
                  <c:v>-47015.958313439885</c:v>
                </c:pt>
                <c:pt idx="100">
                  <c:v>-45617.613359242154</c:v>
                </c:pt>
                <c:pt idx="101">
                  <c:v>-42544.773976201141</c:v>
                </c:pt>
                <c:pt idx="102">
                  <c:v>-42275.982982262562</c:v>
                </c:pt>
                <c:pt idx="103">
                  <c:v>-33951.30184234825</c:v>
                </c:pt>
                <c:pt idx="104">
                  <c:v>-29290.698373791591</c:v>
                </c:pt>
                <c:pt idx="105">
                  <c:v>-23982.892498218447</c:v>
                </c:pt>
                <c:pt idx="106">
                  <c:v>-17269.138255247908</c:v>
                </c:pt>
                <c:pt idx="107">
                  <c:v>-16142.813483791782</c:v>
                </c:pt>
                <c:pt idx="108">
                  <c:v>-15438.815989133294</c:v>
                </c:pt>
                <c:pt idx="109">
                  <c:v>-14218.775811038089</c:v>
                </c:pt>
                <c:pt idx="110">
                  <c:v>-8726.5590651861876</c:v>
                </c:pt>
                <c:pt idx="111">
                  <c:v>-4002.9864439456287</c:v>
                </c:pt>
                <c:pt idx="112">
                  <c:v>8851.6245354795046</c:v>
                </c:pt>
                <c:pt idx="113">
                  <c:v>16492.795071767927</c:v>
                </c:pt>
                <c:pt idx="114">
                  <c:v>16702.169863865522</c:v>
                </c:pt>
                <c:pt idx="115">
                  <c:v>17870.484559426775</c:v>
                </c:pt>
                <c:pt idx="116">
                  <c:v>26333.388099848336</c:v>
                </c:pt>
                <c:pt idx="117">
                  <c:v>40687.478383418289</c:v>
                </c:pt>
                <c:pt idx="118">
                  <c:v>59835.88074586993</c:v>
                </c:pt>
                <c:pt idx="119">
                  <c:v>65228.612807894227</c:v>
                </c:pt>
                <c:pt idx="120">
                  <c:v>66362.557575829633</c:v>
                </c:pt>
                <c:pt idx="121">
                  <c:v>67343.831551079609</c:v>
                </c:pt>
                <c:pt idx="122">
                  <c:v>79322.309787826671</c:v>
                </c:pt>
                <c:pt idx="123">
                  <c:v>79909.183304613864</c:v>
                </c:pt>
                <c:pt idx="124">
                  <c:v>83410.338458139056</c:v>
                </c:pt>
                <c:pt idx="125">
                  <c:v>87367.225322711325</c:v>
                </c:pt>
                <c:pt idx="126">
                  <c:v>90882.448060069946</c:v>
                </c:pt>
                <c:pt idx="127">
                  <c:v>92828.004662774649</c:v>
                </c:pt>
                <c:pt idx="128">
                  <c:v>103756.96034918239</c:v>
                </c:pt>
                <c:pt idx="129">
                  <c:v>119989.00414239263</c:v>
                </c:pt>
                <c:pt idx="130">
                  <c:v>122951.27917930193</c:v>
                </c:pt>
                <c:pt idx="131">
                  <c:v>131368.44265295728</c:v>
                </c:pt>
                <c:pt idx="132">
                  <c:v>131406.46549702313</c:v>
                </c:pt>
                <c:pt idx="133">
                  <c:v>132831.71845563117</c:v>
                </c:pt>
                <c:pt idx="134">
                  <c:v>133899.95955585092</c:v>
                </c:pt>
                <c:pt idx="135">
                  <c:v>136562.68795694143</c:v>
                </c:pt>
                <c:pt idx="136">
                  <c:v>136673.15162372563</c:v>
                </c:pt>
                <c:pt idx="137">
                  <c:v>138142.68559788121</c:v>
                </c:pt>
                <c:pt idx="138">
                  <c:v>138632.27854231582</c:v>
                </c:pt>
                <c:pt idx="139">
                  <c:v>139791.91769034235</c:v>
                </c:pt>
                <c:pt idx="140">
                  <c:v>142941.25969330495</c:v>
                </c:pt>
                <c:pt idx="141">
                  <c:v>148902.60614122765</c:v>
                </c:pt>
                <c:pt idx="142">
                  <c:v>151873.28739107156</c:v>
                </c:pt>
                <c:pt idx="143">
                  <c:v>159282.0886645586</c:v>
                </c:pt>
                <c:pt idx="144">
                  <c:v>159924.95959016751</c:v>
                </c:pt>
                <c:pt idx="145">
                  <c:v>161262.14785220692</c:v>
                </c:pt>
                <c:pt idx="146">
                  <c:v>162414.85952000722</c:v>
                </c:pt>
                <c:pt idx="147">
                  <c:v>163521.29708917186</c:v>
                </c:pt>
                <c:pt idx="148">
                  <c:v>167291.02537567128</c:v>
                </c:pt>
                <c:pt idx="149">
                  <c:v>169987.94232949553</c:v>
                </c:pt>
                <c:pt idx="150">
                  <c:v>171419.64902353159</c:v>
                </c:pt>
                <c:pt idx="151">
                  <c:v>175252.37177896046</c:v>
                </c:pt>
                <c:pt idx="152">
                  <c:v>177649.7579735686</c:v>
                </c:pt>
                <c:pt idx="153">
                  <c:v>180258.28917458997</c:v>
                </c:pt>
                <c:pt idx="154">
                  <c:v>181993.92292041407</c:v>
                </c:pt>
                <c:pt idx="155">
                  <c:v>182991.58781753856</c:v>
                </c:pt>
                <c:pt idx="156">
                  <c:v>184089.39507357441</c:v>
                </c:pt>
                <c:pt idx="157">
                  <c:v>187324.93201428966</c:v>
                </c:pt>
                <c:pt idx="158">
                  <c:v>187650.70981704516</c:v>
                </c:pt>
                <c:pt idx="159">
                  <c:v>193867.25273319363</c:v>
                </c:pt>
                <c:pt idx="160">
                  <c:v>195091.93325026002</c:v>
                </c:pt>
                <c:pt idx="161">
                  <c:v>201130.21641071097</c:v>
                </c:pt>
                <c:pt idx="162">
                  <c:v>202042.35107233259</c:v>
                </c:pt>
                <c:pt idx="163">
                  <c:v>205254.49869466131</c:v>
                </c:pt>
                <c:pt idx="164">
                  <c:v>206111.93295232128</c:v>
                </c:pt>
                <c:pt idx="165">
                  <c:v>206378.72969047836</c:v>
                </c:pt>
                <c:pt idx="166">
                  <c:v>210765.0938230356</c:v>
                </c:pt>
                <c:pt idx="167">
                  <c:v>210896.37825128096</c:v>
                </c:pt>
                <c:pt idx="168">
                  <c:v>212272.11525895505</c:v>
                </c:pt>
                <c:pt idx="169">
                  <c:v>212960.28812367888</c:v>
                </c:pt>
                <c:pt idx="170">
                  <c:v>215774.91487743653</c:v>
                </c:pt>
                <c:pt idx="171">
                  <c:v>218149.10396478118</c:v>
                </c:pt>
                <c:pt idx="172">
                  <c:v>219058.63475971093</c:v>
                </c:pt>
                <c:pt idx="173">
                  <c:v>220991.89652318429</c:v>
                </c:pt>
                <c:pt idx="174">
                  <c:v>221747.506632715</c:v>
                </c:pt>
                <c:pt idx="175">
                  <c:v>225190.75650110486</c:v>
                </c:pt>
                <c:pt idx="176">
                  <c:v>225591.34349281283</c:v>
                </c:pt>
                <c:pt idx="177">
                  <c:v>230673.77606322861</c:v>
                </c:pt>
                <c:pt idx="178">
                  <c:v>238913.92872566014</c:v>
                </c:pt>
                <c:pt idx="179">
                  <c:v>248162.88497108081</c:v>
                </c:pt>
                <c:pt idx="180">
                  <c:v>251530.98070433384</c:v>
                </c:pt>
                <c:pt idx="181">
                  <c:v>251557.45455586465</c:v>
                </c:pt>
                <c:pt idx="182">
                  <c:v>253248.189387561</c:v>
                </c:pt>
                <c:pt idx="183">
                  <c:v>261633.69740840935</c:v>
                </c:pt>
                <c:pt idx="184">
                  <c:v>263143.46386872866</c:v>
                </c:pt>
                <c:pt idx="185">
                  <c:v>275356.69463380886</c:v>
                </c:pt>
                <c:pt idx="186">
                  <c:v>279683.48578787618</c:v>
                </c:pt>
                <c:pt idx="187">
                  <c:v>280045.63927266654</c:v>
                </c:pt>
                <c:pt idx="188">
                  <c:v>283778.83659803006</c:v>
                </c:pt>
                <c:pt idx="189">
                  <c:v>284169.24409489048</c:v>
                </c:pt>
                <c:pt idx="190">
                  <c:v>285776.45470540226</c:v>
                </c:pt>
                <c:pt idx="191">
                  <c:v>289163.51640166662</c:v>
                </c:pt>
                <c:pt idx="192">
                  <c:v>290857.19839495036</c:v>
                </c:pt>
                <c:pt idx="193">
                  <c:v>297200.76673666661</c:v>
                </c:pt>
                <c:pt idx="194">
                  <c:v>298782.27283285715</c:v>
                </c:pt>
                <c:pt idx="195">
                  <c:v>304834.68642622128</c:v>
                </c:pt>
                <c:pt idx="196">
                  <c:v>310199.6048924934</c:v>
                </c:pt>
                <c:pt idx="197">
                  <c:v>311036.42962211074</c:v>
                </c:pt>
                <c:pt idx="198">
                  <c:v>319521.66868170927</c:v>
                </c:pt>
                <c:pt idx="199">
                  <c:v>321519.59789603128</c:v>
                </c:pt>
                <c:pt idx="200">
                  <c:v>322036.93524624465</c:v>
                </c:pt>
                <c:pt idx="201">
                  <c:v>323016.08929989458</c:v>
                </c:pt>
                <c:pt idx="202">
                  <c:v>324143.36273790774</c:v>
                </c:pt>
                <c:pt idx="203">
                  <c:v>329809.5602175605</c:v>
                </c:pt>
                <c:pt idx="204">
                  <c:v>329973.38969160046</c:v>
                </c:pt>
                <c:pt idx="205">
                  <c:v>331345.02476025093</c:v>
                </c:pt>
                <c:pt idx="206">
                  <c:v>335521.7794062132</c:v>
                </c:pt>
                <c:pt idx="207">
                  <c:v>336148.38874426635</c:v>
                </c:pt>
                <c:pt idx="208">
                  <c:v>345288.79140685959</c:v>
                </c:pt>
                <c:pt idx="209">
                  <c:v>348359.11424680304</c:v>
                </c:pt>
                <c:pt idx="210">
                  <c:v>351504.75795231562</c:v>
                </c:pt>
                <c:pt idx="211">
                  <c:v>352610.45607525687</c:v>
                </c:pt>
                <c:pt idx="212">
                  <c:v>352736.34098235541</c:v>
                </c:pt>
                <c:pt idx="213">
                  <c:v>356287.37500159699</c:v>
                </c:pt>
                <c:pt idx="214">
                  <c:v>364785.28806096781</c:v>
                </c:pt>
                <c:pt idx="215">
                  <c:v>370831.75968664681</c:v>
                </c:pt>
                <c:pt idx="216">
                  <c:v>372724.21574422548</c:v>
                </c:pt>
                <c:pt idx="217">
                  <c:v>374948.71823086095</c:v>
                </c:pt>
                <c:pt idx="218">
                  <c:v>381811.67210939125</c:v>
                </c:pt>
                <c:pt idx="219">
                  <c:v>386221.01352035103</c:v>
                </c:pt>
                <c:pt idx="220">
                  <c:v>387259.99277075945</c:v>
                </c:pt>
                <c:pt idx="221">
                  <c:v>389811.83999276825</c:v>
                </c:pt>
                <c:pt idx="222">
                  <c:v>392804.92242273426</c:v>
                </c:pt>
                <c:pt idx="223">
                  <c:v>394288.91373892315</c:v>
                </c:pt>
                <c:pt idx="224">
                  <c:v>399008.70669302624</c:v>
                </c:pt>
                <c:pt idx="225">
                  <c:v>400657.5699502817</c:v>
                </c:pt>
                <c:pt idx="226">
                  <c:v>402051.73927550088</c:v>
                </c:pt>
                <c:pt idx="227">
                  <c:v>403215.46816123562</c:v>
                </c:pt>
                <c:pt idx="228">
                  <c:v>403243.22246137093</c:v>
                </c:pt>
                <c:pt idx="229">
                  <c:v>403515.488700822</c:v>
                </c:pt>
                <c:pt idx="230">
                  <c:v>405158.12356625259</c:v>
                </c:pt>
                <c:pt idx="231">
                  <c:v>406122.10693252744</c:v>
                </c:pt>
                <c:pt idx="232">
                  <c:v>407174.14654965303</c:v>
                </c:pt>
                <c:pt idx="233">
                  <c:v>407571.66907136474</c:v>
                </c:pt>
                <c:pt idx="234">
                  <c:v>407656.72478410869</c:v>
                </c:pt>
                <c:pt idx="235">
                  <c:v>410010.83327784698</c:v>
                </c:pt>
                <c:pt idx="236">
                  <c:v>411118.37126905716</c:v>
                </c:pt>
                <c:pt idx="237">
                  <c:v>411973.06456401804</c:v>
                </c:pt>
                <c:pt idx="238">
                  <c:v>422379.88220518955</c:v>
                </c:pt>
                <c:pt idx="239">
                  <c:v>424003.06880500278</c:v>
                </c:pt>
                <c:pt idx="240">
                  <c:v>424398.87914341909</c:v>
                </c:pt>
                <c:pt idx="241">
                  <c:v>424573.35134533519</c:v>
                </c:pt>
                <c:pt idx="242">
                  <c:v>426803.04636689223</c:v>
                </c:pt>
                <c:pt idx="243">
                  <c:v>430543.93016810535</c:v>
                </c:pt>
                <c:pt idx="244">
                  <c:v>432290.1979738464</c:v>
                </c:pt>
                <c:pt idx="245">
                  <c:v>436305.23617736605</c:v>
                </c:pt>
                <c:pt idx="246">
                  <c:v>437487.23284331046</c:v>
                </c:pt>
                <c:pt idx="247">
                  <c:v>438619.74736809515</c:v>
                </c:pt>
                <c:pt idx="248">
                  <c:v>438734.9190670526</c:v>
                </c:pt>
                <c:pt idx="249">
                  <c:v>442151.04680944467</c:v>
                </c:pt>
                <c:pt idx="250">
                  <c:v>443140.33895495924</c:v>
                </c:pt>
                <c:pt idx="251">
                  <c:v>443213.04154125537</c:v>
                </c:pt>
                <c:pt idx="252">
                  <c:v>448648.73934953799</c:v>
                </c:pt>
                <c:pt idx="253">
                  <c:v>448998.39510221605</c:v>
                </c:pt>
                <c:pt idx="254">
                  <c:v>450391.31797749584</c:v>
                </c:pt>
                <c:pt idx="255">
                  <c:v>453048.56520622951</c:v>
                </c:pt>
                <c:pt idx="256">
                  <c:v>453515.75748034997</c:v>
                </c:pt>
                <c:pt idx="257">
                  <c:v>454549.85538362822</c:v>
                </c:pt>
                <c:pt idx="258">
                  <c:v>462408.20552418771</c:v>
                </c:pt>
                <c:pt idx="259">
                  <c:v>464725.65449128946</c:v>
                </c:pt>
                <c:pt idx="260">
                  <c:v>466169.09890864929</c:v>
                </c:pt>
                <c:pt idx="261">
                  <c:v>466684.97256150231</c:v>
                </c:pt>
                <c:pt idx="262">
                  <c:v>470187.09140850144</c:v>
                </c:pt>
                <c:pt idx="263">
                  <c:v>470803.60492759151</c:v>
                </c:pt>
                <c:pt idx="264">
                  <c:v>473352.8713180151</c:v>
                </c:pt>
                <c:pt idx="265">
                  <c:v>475540.81431272288</c:v>
                </c:pt>
                <c:pt idx="266">
                  <c:v>477704.67226627079</c:v>
                </c:pt>
                <c:pt idx="267">
                  <c:v>478234.44890044321</c:v>
                </c:pt>
                <c:pt idx="268">
                  <c:v>481189.2115669052</c:v>
                </c:pt>
                <c:pt idx="269">
                  <c:v>481351.8468783499</c:v>
                </c:pt>
                <c:pt idx="270">
                  <c:v>481670.41066638741</c:v>
                </c:pt>
                <c:pt idx="271">
                  <c:v>483058.83357442217</c:v>
                </c:pt>
                <c:pt idx="272">
                  <c:v>486097.39123811747</c:v>
                </c:pt>
                <c:pt idx="273">
                  <c:v>487563.57310370932</c:v>
                </c:pt>
                <c:pt idx="274">
                  <c:v>489153.91906970873</c:v>
                </c:pt>
                <c:pt idx="275">
                  <c:v>491489.43730904342</c:v>
                </c:pt>
                <c:pt idx="276">
                  <c:v>495695.91377552965</c:v>
                </c:pt>
                <c:pt idx="277">
                  <c:v>501049.65771132399</c:v>
                </c:pt>
                <c:pt idx="278">
                  <c:v>501721.74165112653</c:v>
                </c:pt>
                <c:pt idx="279">
                  <c:v>505246.96436531667</c:v>
                </c:pt>
                <c:pt idx="280">
                  <c:v>506856.33284779667</c:v>
                </c:pt>
                <c:pt idx="281">
                  <c:v>512570.90682108846</c:v>
                </c:pt>
                <c:pt idx="282">
                  <c:v>516943.82490766415</c:v>
                </c:pt>
                <c:pt idx="283">
                  <c:v>518669.75705324602</c:v>
                </c:pt>
                <c:pt idx="284">
                  <c:v>518979.58689704805</c:v>
                </c:pt>
                <c:pt idx="285">
                  <c:v>525838.18338422454</c:v>
                </c:pt>
                <c:pt idx="286">
                  <c:v>527362.12254241481</c:v>
                </c:pt>
                <c:pt idx="287">
                  <c:v>529241.77836089791</c:v>
                </c:pt>
                <c:pt idx="288">
                  <c:v>531960.74654105282</c:v>
                </c:pt>
                <c:pt idx="289">
                  <c:v>532213.58047177887</c:v>
                </c:pt>
                <c:pt idx="290">
                  <c:v>532482.72304447764</c:v>
                </c:pt>
                <c:pt idx="291">
                  <c:v>533048.68095810607</c:v>
                </c:pt>
                <c:pt idx="292">
                  <c:v>538599.96389644535</c:v>
                </c:pt>
                <c:pt idx="293">
                  <c:v>539851.38972443051</c:v>
                </c:pt>
                <c:pt idx="294">
                  <c:v>539872.23137505411</c:v>
                </c:pt>
                <c:pt idx="295">
                  <c:v>540189.47267391393</c:v>
                </c:pt>
                <c:pt idx="296">
                  <c:v>542082.63223584055</c:v>
                </c:pt>
                <c:pt idx="297">
                  <c:v>542363.45331600832</c:v>
                </c:pt>
                <c:pt idx="298">
                  <c:v>543076.34364855953</c:v>
                </c:pt>
                <c:pt idx="299">
                  <c:v>546667.72749295668</c:v>
                </c:pt>
                <c:pt idx="300">
                  <c:v>547257.42455742497</c:v>
                </c:pt>
                <c:pt idx="301">
                  <c:v>550730.37636295147</c:v>
                </c:pt>
                <c:pt idx="302">
                  <c:v>551938.14348280919</c:v>
                </c:pt>
                <c:pt idx="303">
                  <c:v>556959.72433664091</c:v>
                </c:pt>
                <c:pt idx="304">
                  <c:v>558553.88050160767</c:v>
                </c:pt>
                <c:pt idx="305">
                  <c:v>564115.43001983408</c:v>
                </c:pt>
                <c:pt idx="306">
                  <c:v>566666.19439227204</c:v>
                </c:pt>
                <c:pt idx="307">
                  <c:v>566976.22324414353</c:v>
                </c:pt>
                <c:pt idx="308">
                  <c:v>570925.63421532186</c:v>
                </c:pt>
                <c:pt idx="309">
                  <c:v>575815.89390656666</c:v>
                </c:pt>
                <c:pt idx="310">
                  <c:v>577627.90663897654</c:v>
                </c:pt>
                <c:pt idx="311">
                  <c:v>578283.44005266146</c:v>
                </c:pt>
                <c:pt idx="312">
                  <c:v>581824.7583780461</c:v>
                </c:pt>
                <c:pt idx="313">
                  <c:v>582692.31473230105</c:v>
                </c:pt>
                <c:pt idx="314">
                  <c:v>583805.14152536588</c:v>
                </c:pt>
                <c:pt idx="315">
                  <c:v>586364.7214951989</c:v>
                </c:pt>
                <c:pt idx="316">
                  <c:v>587292.459117444</c:v>
                </c:pt>
                <c:pt idx="317">
                  <c:v>591357.06510838587</c:v>
                </c:pt>
                <c:pt idx="318">
                  <c:v>596286.06615904276</c:v>
                </c:pt>
                <c:pt idx="319">
                  <c:v>597082.65767085936</c:v>
                </c:pt>
                <c:pt idx="320">
                  <c:v>598263.85404838331</c:v>
                </c:pt>
                <c:pt idx="321">
                  <c:v>603248.96525622346</c:v>
                </c:pt>
                <c:pt idx="322">
                  <c:v>606344.92374345474</c:v>
                </c:pt>
                <c:pt idx="323">
                  <c:v>606620.76012506487</c:v>
                </c:pt>
                <c:pt idx="324">
                  <c:v>612870.62286352157</c:v>
                </c:pt>
                <c:pt idx="325">
                  <c:v>614943.41174897621</c:v>
                </c:pt>
                <c:pt idx="326">
                  <c:v>617340.44684674102</c:v>
                </c:pt>
                <c:pt idx="327">
                  <c:v>619618.46059360635</c:v>
                </c:pt>
                <c:pt idx="328">
                  <c:v>624955.15831602772</c:v>
                </c:pt>
                <c:pt idx="329">
                  <c:v>625737.30082053458</c:v>
                </c:pt>
                <c:pt idx="330">
                  <c:v>627989.73451201699</c:v>
                </c:pt>
                <c:pt idx="331">
                  <c:v>630291.49419624766</c:v>
                </c:pt>
                <c:pt idx="332">
                  <c:v>633404.12254663557</c:v>
                </c:pt>
                <c:pt idx="333">
                  <c:v>633872.79949091002</c:v>
                </c:pt>
                <c:pt idx="334">
                  <c:v>634194.29509181203</c:v>
                </c:pt>
                <c:pt idx="335">
                  <c:v>636156.85524841095</c:v>
                </c:pt>
                <c:pt idx="336">
                  <c:v>636874.86336374853</c:v>
                </c:pt>
                <c:pt idx="337">
                  <c:v>638755.91547028045</c:v>
                </c:pt>
                <c:pt idx="338">
                  <c:v>638788.19670234167</c:v>
                </c:pt>
                <c:pt idx="339">
                  <c:v>640006.71298775112</c:v>
                </c:pt>
                <c:pt idx="340">
                  <c:v>643031.33236585732</c:v>
                </c:pt>
                <c:pt idx="341">
                  <c:v>643681.00230978418</c:v>
                </c:pt>
                <c:pt idx="342">
                  <c:v>645588.96444618842</c:v>
                </c:pt>
                <c:pt idx="343">
                  <c:v>646474.23362182919</c:v>
                </c:pt>
                <c:pt idx="344">
                  <c:v>647124.47209139261</c:v>
                </c:pt>
                <c:pt idx="345">
                  <c:v>650939.39416662476</c:v>
                </c:pt>
                <c:pt idx="346">
                  <c:v>652724.30068604334</c:v>
                </c:pt>
                <c:pt idx="347">
                  <c:v>654594.99831373419</c:v>
                </c:pt>
                <c:pt idx="348">
                  <c:v>654686.24435453827</c:v>
                </c:pt>
                <c:pt idx="349">
                  <c:v>656242.38647768984</c:v>
                </c:pt>
                <c:pt idx="350">
                  <c:v>656429.62525922083</c:v>
                </c:pt>
                <c:pt idx="351">
                  <c:v>656721.14104881324</c:v>
                </c:pt>
                <c:pt idx="352">
                  <c:v>658569.86620360764</c:v>
                </c:pt>
                <c:pt idx="353">
                  <c:v>658592.59065615723</c:v>
                </c:pt>
                <c:pt idx="354">
                  <c:v>659790.87426718744</c:v>
                </c:pt>
                <c:pt idx="355">
                  <c:v>660663.01362019102</c:v>
                </c:pt>
                <c:pt idx="356">
                  <c:v>661613.08803655207</c:v>
                </c:pt>
                <c:pt idx="357">
                  <c:v>662489.0339055392</c:v>
                </c:pt>
                <c:pt idx="358">
                  <c:v>662667.90438982076</c:v>
                </c:pt>
                <c:pt idx="359">
                  <c:v>663090.239480866</c:v>
                </c:pt>
                <c:pt idx="360">
                  <c:v>666178.19717713445</c:v>
                </c:pt>
                <c:pt idx="361">
                  <c:v>666305.2345981854</c:v>
                </c:pt>
                <c:pt idx="362">
                  <c:v>668224.07621050882</c:v>
                </c:pt>
                <c:pt idx="363">
                  <c:v>669479.82243173849</c:v>
                </c:pt>
                <c:pt idx="364">
                  <c:v>677111.82704930566</c:v>
                </c:pt>
                <c:pt idx="365">
                  <c:v>677254.22147879365</c:v>
                </c:pt>
                <c:pt idx="366">
                  <c:v>677594.83605134196</c:v>
                </c:pt>
                <c:pt idx="367">
                  <c:v>677650.82659316063</c:v>
                </c:pt>
                <c:pt idx="368">
                  <c:v>682137.4718652314</c:v>
                </c:pt>
                <c:pt idx="369">
                  <c:v>682897.6125890587</c:v>
                </c:pt>
                <c:pt idx="370">
                  <c:v>683281.71264866972</c:v>
                </c:pt>
                <c:pt idx="371">
                  <c:v>686899.58188015595</c:v>
                </c:pt>
                <c:pt idx="372">
                  <c:v>692679.61718424479</c:v>
                </c:pt>
                <c:pt idx="373">
                  <c:v>694214.64894199022</c:v>
                </c:pt>
                <c:pt idx="374">
                  <c:v>696858.18295798637</c:v>
                </c:pt>
                <c:pt idx="375">
                  <c:v>699338.55502692936</c:v>
                </c:pt>
                <c:pt idx="376">
                  <c:v>700486.5337505053</c:v>
                </c:pt>
                <c:pt idx="377">
                  <c:v>701724.03235599177</c:v>
                </c:pt>
                <c:pt idx="378">
                  <c:v>703464.05547593988</c:v>
                </c:pt>
                <c:pt idx="379">
                  <c:v>703932.58324197365</c:v>
                </c:pt>
                <c:pt idx="380">
                  <c:v>708836.09223823156</c:v>
                </c:pt>
                <c:pt idx="381">
                  <c:v>712713.06412251131</c:v>
                </c:pt>
                <c:pt idx="382">
                  <c:v>713890.57300904067</c:v>
                </c:pt>
                <c:pt idx="383">
                  <c:v>716946.09300339979</c:v>
                </c:pt>
                <c:pt idx="384">
                  <c:v>720713.37464268284</c:v>
                </c:pt>
                <c:pt idx="385">
                  <c:v>721411.10179180303</c:v>
                </c:pt>
                <c:pt idx="386">
                  <c:v>723135.02268438286</c:v>
                </c:pt>
                <c:pt idx="387">
                  <c:v>727331.23914047424</c:v>
                </c:pt>
                <c:pt idx="388">
                  <c:v>728010.31583814824</c:v>
                </c:pt>
                <c:pt idx="389">
                  <c:v>730290.40908035007</c:v>
                </c:pt>
                <c:pt idx="390">
                  <c:v>731636.43312653771</c:v>
                </c:pt>
                <c:pt idx="391">
                  <c:v>736647.94312966452</c:v>
                </c:pt>
                <c:pt idx="392">
                  <c:v>737311.12325399229</c:v>
                </c:pt>
                <c:pt idx="393">
                  <c:v>745171.34154800838</c:v>
                </c:pt>
                <c:pt idx="394">
                  <c:v>745375.96886462288</c:v>
                </c:pt>
                <c:pt idx="395">
                  <c:v>747785.67876903235</c:v>
                </c:pt>
                <c:pt idx="396">
                  <c:v>752954.12522386876</c:v>
                </c:pt>
                <c:pt idx="397">
                  <c:v>754788.85498299415</c:v>
                </c:pt>
                <c:pt idx="398">
                  <c:v>757900.55641418952</c:v>
                </c:pt>
                <c:pt idx="399">
                  <c:v>759358.21448025398</c:v>
                </c:pt>
                <c:pt idx="400">
                  <c:v>760489.27970987523</c:v>
                </c:pt>
                <c:pt idx="401">
                  <c:v>761001.51991644828</c:v>
                </c:pt>
                <c:pt idx="402">
                  <c:v>761096.34793255059</c:v>
                </c:pt>
                <c:pt idx="403">
                  <c:v>761596.53856947843</c:v>
                </c:pt>
                <c:pt idx="404">
                  <c:v>762049.86866234476</c:v>
                </c:pt>
                <c:pt idx="405">
                  <c:v>763236.3706304041</c:v>
                </c:pt>
                <c:pt idx="406">
                  <c:v>765097.39955234411</c:v>
                </c:pt>
                <c:pt idx="407">
                  <c:v>765350.71182283142</c:v>
                </c:pt>
                <c:pt idx="408">
                  <c:v>766398.0500645776</c:v>
                </c:pt>
                <c:pt idx="409">
                  <c:v>769651.97216520563</c:v>
                </c:pt>
                <c:pt idx="410">
                  <c:v>770052.90531057003</c:v>
                </c:pt>
                <c:pt idx="411">
                  <c:v>770337.06842710683</c:v>
                </c:pt>
                <c:pt idx="412">
                  <c:v>772379.08707112109</c:v>
                </c:pt>
                <c:pt idx="413">
                  <c:v>772629.50526948529</c:v>
                </c:pt>
                <c:pt idx="414">
                  <c:v>777872.72190121503</c:v>
                </c:pt>
                <c:pt idx="415">
                  <c:v>779700.55286678823</c:v>
                </c:pt>
                <c:pt idx="416">
                  <c:v>780077.7285862061</c:v>
                </c:pt>
                <c:pt idx="417">
                  <c:v>780345.7943972256</c:v>
                </c:pt>
                <c:pt idx="418">
                  <c:v>781068.88695330406</c:v>
                </c:pt>
                <c:pt idx="419">
                  <c:v>781978.1673995686</c:v>
                </c:pt>
                <c:pt idx="420">
                  <c:v>784929.96301035734</c:v>
                </c:pt>
                <c:pt idx="421">
                  <c:v>788394.07367846265</c:v>
                </c:pt>
                <c:pt idx="422">
                  <c:v>788601.2915281282</c:v>
                </c:pt>
                <c:pt idx="423">
                  <c:v>790382.43829094118</c:v>
                </c:pt>
                <c:pt idx="424">
                  <c:v>791105.95024179493</c:v>
                </c:pt>
                <c:pt idx="425">
                  <c:v>791221.80063970084</c:v>
                </c:pt>
                <c:pt idx="426">
                  <c:v>791682.81010411133</c:v>
                </c:pt>
                <c:pt idx="427">
                  <c:v>793165.85349109897</c:v>
                </c:pt>
                <c:pt idx="428">
                  <c:v>794190.48708875291</c:v>
                </c:pt>
                <c:pt idx="429">
                  <c:v>796442.55717150192</c:v>
                </c:pt>
                <c:pt idx="430">
                  <c:v>797649.60268871195</c:v>
                </c:pt>
                <c:pt idx="431">
                  <c:v>797667.54501956981</c:v>
                </c:pt>
                <c:pt idx="432">
                  <c:v>801595.32322878647</c:v>
                </c:pt>
                <c:pt idx="433">
                  <c:v>808881.43716421397</c:v>
                </c:pt>
                <c:pt idx="434">
                  <c:v>812282.78385474905</c:v>
                </c:pt>
                <c:pt idx="435">
                  <c:v>812308.15755205613</c:v>
                </c:pt>
                <c:pt idx="436">
                  <c:v>814727.81857863138</c:v>
                </c:pt>
                <c:pt idx="437">
                  <c:v>817692.810272292</c:v>
                </c:pt>
                <c:pt idx="438">
                  <c:v>817997.82596195233</c:v>
                </c:pt>
                <c:pt idx="439">
                  <c:v>819236.5844132934</c:v>
                </c:pt>
                <c:pt idx="440">
                  <c:v>821240.8115110551</c:v>
                </c:pt>
                <c:pt idx="441">
                  <c:v>823704.98200990504</c:v>
                </c:pt>
                <c:pt idx="442">
                  <c:v>825615.54041961604</c:v>
                </c:pt>
                <c:pt idx="443">
                  <c:v>831480.98472423304</c:v>
                </c:pt>
                <c:pt idx="444">
                  <c:v>831601.79431986925</c:v>
                </c:pt>
                <c:pt idx="445">
                  <c:v>834037.90544797794</c:v>
                </c:pt>
                <c:pt idx="446">
                  <c:v>834715.24288034556</c:v>
                </c:pt>
                <c:pt idx="447">
                  <c:v>835755.40129286959</c:v>
                </c:pt>
                <c:pt idx="448">
                  <c:v>836618.03453267575</c:v>
                </c:pt>
                <c:pt idx="449">
                  <c:v>841928.69968971331</c:v>
                </c:pt>
                <c:pt idx="450">
                  <c:v>843105.76858929184</c:v>
                </c:pt>
                <c:pt idx="451">
                  <c:v>844002.95111326547</c:v>
                </c:pt>
                <c:pt idx="452">
                  <c:v>844334.98751636804</c:v>
                </c:pt>
                <c:pt idx="453">
                  <c:v>844714.42660283577</c:v>
                </c:pt>
                <c:pt idx="454">
                  <c:v>847357.48774142447</c:v>
                </c:pt>
                <c:pt idx="455">
                  <c:v>849683.14463900216</c:v>
                </c:pt>
                <c:pt idx="456">
                  <c:v>851547.02645657747</c:v>
                </c:pt>
                <c:pt idx="457">
                  <c:v>851856.52631597628</c:v>
                </c:pt>
                <c:pt idx="458">
                  <c:v>856048.32257437182</c:v>
                </c:pt>
                <c:pt idx="459">
                  <c:v>857520.01400440885</c:v>
                </c:pt>
                <c:pt idx="460">
                  <c:v>862905.91083596088</c:v>
                </c:pt>
                <c:pt idx="461">
                  <c:v>865584.37994849496</c:v>
                </c:pt>
                <c:pt idx="462">
                  <c:v>868530.8139009811</c:v>
                </c:pt>
                <c:pt idx="463">
                  <c:v>869776.47408296971</c:v>
                </c:pt>
                <c:pt idx="464">
                  <c:v>874788.08955941186</c:v>
                </c:pt>
                <c:pt idx="465">
                  <c:v>877750.471597219</c:v>
                </c:pt>
                <c:pt idx="466">
                  <c:v>878121.75908378698</c:v>
                </c:pt>
                <c:pt idx="467">
                  <c:v>878177.00792747864</c:v>
                </c:pt>
                <c:pt idx="468">
                  <c:v>878808.65601094963</c:v>
                </c:pt>
                <c:pt idx="469">
                  <c:v>879496.12037389155</c:v>
                </c:pt>
                <c:pt idx="470">
                  <c:v>883746.54665992048</c:v>
                </c:pt>
                <c:pt idx="471">
                  <c:v>883768.98117751628</c:v>
                </c:pt>
                <c:pt idx="472">
                  <c:v>886072.08271231782</c:v>
                </c:pt>
                <c:pt idx="473">
                  <c:v>886240.29655681457</c:v>
                </c:pt>
                <c:pt idx="474">
                  <c:v>887308.89845376869</c:v>
                </c:pt>
                <c:pt idx="475">
                  <c:v>888905.03744233306</c:v>
                </c:pt>
                <c:pt idx="476">
                  <c:v>891365.03146921843</c:v>
                </c:pt>
                <c:pt idx="477">
                  <c:v>892314.19080812484</c:v>
                </c:pt>
                <c:pt idx="478">
                  <c:v>892420.22802561626</c:v>
                </c:pt>
                <c:pt idx="479">
                  <c:v>892788.20538590534</c:v>
                </c:pt>
                <c:pt idx="480">
                  <c:v>905270.97011301585</c:v>
                </c:pt>
                <c:pt idx="481">
                  <c:v>907175.1272741718</c:v>
                </c:pt>
                <c:pt idx="482">
                  <c:v>907200.77359527349</c:v>
                </c:pt>
                <c:pt idx="483">
                  <c:v>908353.78524830576</c:v>
                </c:pt>
                <c:pt idx="484">
                  <c:v>909188.96215575165</c:v>
                </c:pt>
                <c:pt idx="485">
                  <c:v>910400.48001259298</c:v>
                </c:pt>
                <c:pt idx="486">
                  <c:v>910788.27095098537</c:v>
                </c:pt>
                <c:pt idx="487">
                  <c:v>916048.61337431835</c:v>
                </c:pt>
                <c:pt idx="488">
                  <c:v>917994.97501336457</c:v>
                </c:pt>
                <c:pt idx="489">
                  <c:v>918619.32036495442</c:v>
                </c:pt>
                <c:pt idx="490">
                  <c:v>921207.02728225209</c:v>
                </c:pt>
                <c:pt idx="491">
                  <c:v>922023.30194224545</c:v>
                </c:pt>
                <c:pt idx="492">
                  <c:v>924944.7292576438</c:v>
                </c:pt>
                <c:pt idx="493">
                  <c:v>931314.20048274158</c:v>
                </c:pt>
                <c:pt idx="494">
                  <c:v>935052.63641714992</c:v>
                </c:pt>
                <c:pt idx="495">
                  <c:v>937451.44602825143</c:v>
                </c:pt>
                <c:pt idx="496">
                  <c:v>937453.80037725344</c:v>
                </c:pt>
                <c:pt idx="497">
                  <c:v>939109.55041138374</c:v>
                </c:pt>
                <c:pt idx="498">
                  <c:v>941071.24969046318</c:v>
                </c:pt>
                <c:pt idx="499">
                  <c:v>941837.8445416597</c:v>
                </c:pt>
                <c:pt idx="500">
                  <c:v>942348.97521239007</c:v>
                </c:pt>
                <c:pt idx="501">
                  <c:v>943634.19033869915</c:v>
                </c:pt>
                <c:pt idx="502">
                  <c:v>945786.03432561248</c:v>
                </c:pt>
                <c:pt idx="503">
                  <c:v>947265.06202452665</c:v>
                </c:pt>
                <c:pt idx="504">
                  <c:v>949012.93248779711</c:v>
                </c:pt>
                <c:pt idx="505">
                  <c:v>949458.6869584556</c:v>
                </c:pt>
                <c:pt idx="506">
                  <c:v>950088.51207873877</c:v>
                </c:pt>
                <c:pt idx="507">
                  <c:v>950691.64933659369</c:v>
                </c:pt>
                <c:pt idx="508">
                  <c:v>951866.70902308112</c:v>
                </c:pt>
                <c:pt idx="509">
                  <c:v>951885.57144887466</c:v>
                </c:pt>
                <c:pt idx="510">
                  <c:v>958588.70105011214</c:v>
                </c:pt>
                <c:pt idx="511">
                  <c:v>964119.94308854011</c:v>
                </c:pt>
                <c:pt idx="512">
                  <c:v>964619.41015242424</c:v>
                </c:pt>
                <c:pt idx="513">
                  <c:v>964713.15138440544</c:v>
                </c:pt>
                <c:pt idx="514">
                  <c:v>965380.75998661434</c:v>
                </c:pt>
                <c:pt idx="515">
                  <c:v>965923.93760977651</c:v>
                </c:pt>
                <c:pt idx="516">
                  <c:v>968397.93753964314</c:v>
                </c:pt>
                <c:pt idx="517">
                  <c:v>971404.07256783522</c:v>
                </c:pt>
                <c:pt idx="518">
                  <c:v>972704.45835967665</c:v>
                </c:pt>
                <c:pt idx="519">
                  <c:v>975380.04177554033</c:v>
                </c:pt>
                <c:pt idx="520">
                  <c:v>975677.55270055495</c:v>
                </c:pt>
                <c:pt idx="521">
                  <c:v>976980.22992456949</c:v>
                </c:pt>
                <c:pt idx="522">
                  <c:v>978177.89572210493</c:v>
                </c:pt>
                <c:pt idx="523">
                  <c:v>978343.41219630546</c:v>
                </c:pt>
                <c:pt idx="524">
                  <c:v>980328.22179309523</c:v>
                </c:pt>
                <c:pt idx="525">
                  <c:v>981005.41347183031</c:v>
                </c:pt>
                <c:pt idx="526">
                  <c:v>981879.89806562464</c:v>
                </c:pt>
                <c:pt idx="527">
                  <c:v>983854.31725140964</c:v>
                </c:pt>
                <c:pt idx="528">
                  <c:v>984817.06976647431</c:v>
                </c:pt>
                <c:pt idx="529">
                  <c:v>984934.12505106605</c:v>
                </c:pt>
                <c:pt idx="530">
                  <c:v>986739.14666259149</c:v>
                </c:pt>
                <c:pt idx="531">
                  <c:v>989498.15892538242</c:v>
                </c:pt>
                <c:pt idx="532">
                  <c:v>990532.14096813067</c:v>
                </c:pt>
                <c:pt idx="533">
                  <c:v>990870.28040245594</c:v>
                </c:pt>
                <c:pt idx="534">
                  <c:v>993412.48430387431</c:v>
                </c:pt>
                <c:pt idx="535">
                  <c:v>993636.79289368645</c:v>
                </c:pt>
                <c:pt idx="536">
                  <c:v>995733.29662122461</c:v>
                </c:pt>
                <c:pt idx="537">
                  <c:v>996140.77472502948</c:v>
                </c:pt>
                <c:pt idx="538">
                  <c:v>999476.52014665399</c:v>
                </c:pt>
                <c:pt idx="539">
                  <c:v>1001023.582587042</c:v>
                </c:pt>
                <c:pt idx="540">
                  <c:v>1001493.3508885973</c:v>
                </c:pt>
                <c:pt idx="541">
                  <c:v>1002303.9672194835</c:v>
                </c:pt>
                <c:pt idx="542">
                  <c:v>1002305.3941699187</c:v>
                </c:pt>
                <c:pt idx="543">
                  <c:v>1003088.9390880718</c:v>
                </c:pt>
                <c:pt idx="544">
                  <c:v>1004164.0787324067</c:v>
                </c:pt>
                <c:pt idx="545">
                  <c:v>1005203.0318103036</c:v>
                </c:pt>
                <c:pt idx="546">
                  <c:v>1005397.0919715015</c:v>
                </c:pt>
                <c:pt idx="547">
                  <c:v>1007247.0081759067</c:v>
                </c:pt>
                <c:pt idx="548">
                  <c:v>1007920.2362628209</c:v>
                </c:pt>
                <c:pt idx="549">
                  <c:v>1008512.1208696212</c:v>
                </c:pt>
                <c:pt idx="550">
                  <c:v>1009401.172645041</c:v>
                </c:pt>
                <c:pt idx="551">
                  <c:v>1009510.7025148084</c:v>
                </c:pt>
                <c:pt idx="552">
                  <c:v>1010568.9666787385</c:v>
                </c:pt>
                <c:pt idx="553">
                  <c:v>1013878.318995536</c:v>
                </c:pt>
                <c:pt idx="554">
                  <c:v>1014048.2349002752</c:v>
                </c:pt>
                <c:pt idx="555">
                  <c:v>1014959.59226928</c:v>
                </c:pt>
                <c:pt idx="556">
                  <c:v>1015896.5186416794</c:v>
                </c:pt>
                <c:pt idx="557">
                  <c:v>1016397.6707524763</c:v>
                </c:pt>
                <c:pt idx="558">
                  <c:v>1017089.1175016576</c:v>
                </c:pt>
                <c:pt idx="559">
                  <c:v>1018796.8578021092</c:v>
                </c:pt>
                <c:pt idx="560">
                  <c:v>1019351.5540672209</c:v>
                </c:pt>
                <c:pt idx="561">
                  <c:v>1019733.7054224284</c:v>
                </c:pt>
                <c:pt idx="562">
                  <c:v>1022683.5784428545</c:v>
                </c:pt>
                <c:pt idx="563">
                  <c:v>1026741.2757901878</c:v>
                </c:pt>
                <c:pt idx="564">
                  <c:v>1027217.1055933073</c:v>
                </c:pt>
                <c:pt idx="565">
                  <c:v>1028453.546065171</c:v>
                </c:pt>
                <c:pt idx="566">
                  <c:v>1029002.1427455237</c:v>
                </c:pt>
                <c:pt idx="567">
                  <c:v>1029708.0772807144</c:v>
                </c:pt>
                <c:pt idx="568">
                  <c:v>1033300.7387413812</c:v>
                </c:pt>
                <c:pt idx="569">
                  <c:v>1033376.8293143439</c:v>
                </c:pt>
                <c:pt idx="570">
                  <c:v>1034880.0926315137</c:v>
                </c:pt>
                <c:pt idx="571">
                  <c:v>1035414.388637642</c:v>
                </c:pt>
                <c:pt idx="572">
                  <c:v>1036812.7819029202</c:v>
                </c:pt>
                <c:pt idx="573">
                  <c:v>1038891.16962245</c:v>
                </c:pt>
                <c:pt idx="574">
                  <c:v>1042192.0399183629</c:v>
                </c:pt>
                <c:pt idx="575">
                  <c:v>1049495.3570437874</c:v>
                </c:pt>
                <c:pt idx="576">
                  <c:v>1051027.6226281349</c:v>
                </c:pt>
                <c:pt idx="577">
                  <c:v>1051180.434376477</c:v>
                </c:pt>
                <c:pt idx="578">
                  <c:v>1054063.2363973239</c:v>
                </c:pt>
                <c:pt idx="579">
                  <c:v>1059287.8437407294</c:v>
                </c:pt>
                <c:pt idx="580">
                  <c:v>1059727.2726766653</c:v>
                </c:pt>
                <c:pt idx="581">
                  <c:v>1060510.4098968399</c:v>
                </c:pt>
                <c:pt idx="582">
                  <c:v>1060965.1410412984</c:v>
                </c:pt>
                <c:pt idx="583">
                  <c:v>1065443.726752467</c:v>
                </c:pt>
                <c:pt idx="584">
                  <c:v>1066222.7175691214</c:v>
                </c:pt>
                <c:pt idx="585">
                  <c:v>1066301.5859372455</c:v>
                </c:pt>
                <c:pt idx="586">
                  <c:v>1068258.5018559429</c:v>
                </c:pt>
                <c:pt idx="587">
                  <c:v>1069871.2541995698</c:v>
                </c:pt>
                <c:pt idx="588">
                  <c:v>1070563.46119382</c:v>
                </c:pt>
                <c:pt idx="589">
                  <c:v>1071202.3912961073</c:v>
                </c:pt>
                <c:pt idx="590">
                  <c:v>1073587.6785456173</c:v>
                </c:pt>
                <c:pt idx="591">
                  <c:v>1073930.3030109578</c:v>
                </c:pt>
                <c:pt idx="592">
                  <c:v>1076471.6847794282</c:v>
                </c:pt>
                <c:pt idx="593">
                  <c:v>1078592.8320550737</c:v>
                </c:pt>
                <c:pt idx="594">
                  <c:v>1079447.0822346455</c:v>
                </c:pt>
                <c:pt idx="595">
                  <c:v>1080835.3141222035</c:v>
                </c:pt>
                <c:pt idx="596">
                  <c:v>1081012.6330394812</c:v>
                </c:pt>
                <c:pt idx="597">
                  <c:v>1082076.9590916904</c:v>
                </c:pt>
                <c:pt idx="598">
                  <c:v>1082426.0790736086</c:v>
                </c:pt>
                <c:pt idx="599">
                  <c:v>1085146.33376593</c:v>
                </c:pt>
                <c:pt idx="600">
                  <c:v>1085895.0918974034</c:v>
                </c:pt>
                <c:pt idx="601">
                  <c:v>1086279.6428923535</c:v>
                </c:pt>
                <c:pt idx="602">
                  <c:v>1089151.4719944575</c:v>
                </c:pt>
                <c:pt idx="603">
                  <c:v>1094400.1905715677</c:v>
                </c:pt>
                <c:pt idx="604">
                  <c:v>1094641.8890139256</c:v>
                </c:pt>
                <c:pt idx="605">
                  <c:v>1094879.0093254889</c:v>
                </c:pt>
                <c:pt idx="606">
                  <c:v>1095522.7057816398</c:v>
                </c:pt>
                <c:pt idx="607">
                  <c:v>1097036.6427285026</c:v>
                </c:pt>
                <c:pt idx="608">
                  <c:v>1097991.5467060611</c:v>
                </c:pt>
                <c:pt idx="609">
                  <c:v>1098874.0053175422</c:v>
                </c:pt>
                <c:pt idx="610">
                  <c:v>1100107.2714695088</c:v>
                </c:pt>
                <c:pt idx="611">
                  <c:v>1101283.4412693658</c:v>
                </c:pt>
                <c:pt idx="612">
                  <c:v>1102160.1011731734</c:v>
                </c:pt>
                <c:pt idx="613">
                  <c:v>1103801.2396526593</c:v>
                </c:pt>
                <c:pt idx="614">
                  <c:v>1104033.7508788188</c:v>
                </c:pt>
                <c:pt idx="615">
                  <c:v>1105146.1797429875</c:v>
                </c:pt>
                <c:pt idx="616">
                  <c:v>1105203.4589729831</c:v>
                </c:pt>
                <c:pt idx="617">
                  <c:v>1110647.7119455356</c:v>
                </c:pt>
                <c:pt idx="618">
                  <c:v>1112093.4669514326</c:v>
                </c:pt>
                <c:pt idx="619">
                  <c:v>1113830.0281411065</c:v>
                </c:pt>
                <c:pt idx="620">
                  <c:v>1114206.0597822308</c:v>
                </c:pt>
                <c:pt idx="621">
                  <c:v>1114401.5266575862</c:v>
                </c:pt>
                <c:pt idx="622">
                  <c:v>1114783.0788152644</c:v>
                </c:pt>
                <c:pt idx="623">
                  <c:v>1115560.443798282</c:v>
                </c:pt>
                <c:pt idx="624">
                  <c:v>1115614.6524712916</c:v>
                </c:pt>
                <c:pt idx="625">
                  <c:v>1121739.1767808609</c:v>
                </c:pt>
                <c:pt idx="626">
                  <c:v>1125907.6087632664</c:v>
                </c:pt>
                <c:pt idx="627">
                  <c:v>1130607.8818870285</c:v>
                </c:pt>
                <c:pt idx="628">
                  <c:v>1131117.9696678012</c:v>
                </c:pt>
                <c:pt idx="629">
                  <c:v>1132048.4406104714</c:v>
                </c:pt>
                <c:pt idx="630">
                  <c:v>1132075.4299793921</c:v>
                </c:pt>
                <c:pt idx="631">
                  <c:v>1132935.1304259838</c:v>
                </c:pt>
                <c:pt idx="632">
                  <c:v>1133953.5701767257</c:v>
                </c:pt>
                <c:pt idx="633">
                  <c:v>1134249.0333429286</c:v>
                </c:pt>
                <c:pt idx="634">
                  <c:v>1134287.1500510727</c:v>
                </c:pt>
                <c:pt idx="635">
                  <c:v>1134726.7769407362</c:v>
                </c:pt>
                <c:pt idx="636">
                  <c:v>1136727.6255886971</c:v>
                </c:pt>
                <c:pt idx="637">
                  <c:v>1137323.6576107936</c:v>
                </c:pt>
                <c:pt idx="638">
                  <c:v>1137774.8729437967</c:v>
                </c:pt>
                <c:pt idx="639">
                  <c:v>1138143.6470293361</c:v>
                </c:pt>
                <c:pt idx="640">
                  <c:v>1139532.257226242</c:v>
                </c:pt>
                <c:pt idx="641">
                  <c:v>1140484.8489802454</c:v>
                </c:pt>
                <c:pt idx="642">
                  <c:v>1141260.0340591569</c:v>
                </c:pt>
                <c:pt idx="643">
                  <c:v>1142167.2611830195</c:v>
                </c:pt>
                <c:pt idx="644">
                  <c:v>1142440.0729439901</c:v>
                </c:pt>
                <c:pt idx="645">
                  <c:v>1144073.7417558939</c:v>
                </c:pt>
                <c:pt idx="646">
                  <c:v>1145823.398431309</c:v>
                </c:pt>
                <c:pt idx="647">
                  <c:v>1147196.3412485537</c:v>
                </c:pt>
                <c:pt idx="648">
                  <c:v>1151800.4438472232</c:v>
                </c:pt>
                <c:pt idx="649">
                  <c:v>1153554.8210825436</c:v>
                </c:pt>
                <c:pt idx="650">
                  <c:v>1154204.5644792065</c:v>
                </c:pt>
                <c:pt idx="651">
                  <c:v>1156158.5162099877</c:v>
                </c:pt>
                <c:pt idx="652">
                  <c:v>1160774.814591615</c:v>
                </c:pt>
                <c:pt idx="653">
                  <c:v>1160814.5398871608</c:v>
                </c:pt>
                <c:pt idx="654">
                  <c:v>1163507.2680320772</c:v>
                </c:pt>
                <c:pt idx="655">
                  <c:v>1163709.926030318</c:v>
                </c:pt>
                <c:pt idx="656">
                  <c:v>1164735.3443022824</c:v>
                </c:pt>
                <c:pt idx="657">
                  <c:v>1166162.1606466675</c:v>
                </c:pt>
                <c:pt idx="658">
                  <c:v>1166601.5628057208</c:v>
                </c:pt>
                <c:pt idx="659">
                  <c:v>1167027.0330579071</c:v>
                </c:pt>
                <c:pt idx="660">
                  <c:v>1167136.1513420937</c:v>
                </c:pt>
                <c:pt idx="661">
                  <c:v>1167233.2398175395</c:v>
                </c:pt>
                <c:pt idx="662">
                  <c:v>1169359.0431057366</c:v>
                </c:pt>
                <c:pt idx="663">
                  <c:v>1169653.3684661961</c:v>
                </c:pt>
                <c:pt idx="664">
                  <c:v>1170346.3209378652</c:v>
                </c:pt>
                <c:pt idx="665">
                  <c:v>1170511.8178247712</c:v>
                </c:pt>
                <c:pt idx="666">
                  <c:v>1171693.0168331286</c:v>
                </c:pt>
                <c:pt idx="667">
                  <c:v>1173022.8976491073</c:v>
                </c:pt>
                <c:pt idx="668">
                  <c:v>1173228.334937752</c:v>
                </c:pt>
                <c:pt idx="669">
                  <c:v>1175569.3529558459</c:v>
                </c:pt>
                <c:pt idx="670">
                  <c:v>1177222.9610032693</c:v>
                </c:pt>
                <c:pt idx="671">
                  <c:v>1180467.2949558694</c:v>
                </c:pt>
                <c:pt idx="672">
                  <c:v>1184874.6943052711</c:v>
                </c:pt>
                <c:pt idx="673">
                  <c:v>1185357.2459089241</c:v>
                </c:pt>
                <c:pt idx="674">
                  <c:v>1185416.1086222448</c:v>
                </c:pt>
                <c:pt idx="675">
                  <c:v>1186875.0891622913</c:v>
                </c:pt>
                <c:pt idx="676">
                  <c:v>1187517.1691649251</c:v>
                </c:pt>
                <c:pt idx="677">
                  <c:v>1189758.6063213192</c:v>
                </c:pt>
                <c:pt idx="678">
                  <c:v>1195301.1236869763</c:v>
                </c:pt>
                <c:pt idx="679">
                  <c:v>1195939.8344040378</c:v>
                </c:pt>
                <c:pt idx="680">
                  <c:v>1197805.3087753435</c:v>
                </c:pt>
                <c:pt idx="681">
                  <c:v>1198180.1636707736</c:v>
                </c:pt>
                <c:pt idx="682">
                  <c:v>1199502.062826568</c:v>
                </c:pt>
                <c:pt idx="683">
                  <c:v>1200959.3390029445</c:v>
                </c:pt>
                <c:pt idx="684">
                  <c:v>1205426.3590802348</c:v>
                </c:pt>
                <c:pt idx="685">
                  <c:v>1205796.4503597603</c:v>
                </c:pt>
                <c:pt idx="686">
                  <c:v>1208223.8698194039</c:v>
                </c:pt>
                <c:pt idx="687">
                  <c:v>1209103.1149707774</c:v>
                </c:pt>
                <c:pt idx="688">
                  <c:v>1209164.9277222296</c:v>
                </c:pt>
                <c:pt idx="689">
                  <c:v>1209419.7030209843</c:v>
                </c:pt>
                <c:pt idx="690">
                  <c:v>1210797.6922488536</c:v>
                </c:pt>
                <c:pt idx="691">
                  <c:v>1212365.2872826019</c:v>
                </c:pt>
                <c:pt idx="692">
                  <c:v>1214034.432031912</c:v>
                </c:pt>
                <c:pt idx="693">
                  <c:v>1214784.0822556857</c:v>
                </c:pt>
                <c:pt idx="694">
                  <c:v>1214979.7219034161</c:v>
                </c:pt>
                <c:pt idx="695">
                  <c:v>1215610.0771635298</c:v>
                </c:pt>
                <c:pt idx="696">
                  <c:v>1215885.8914828508</c:v>
                </c:pt>
                <c:pt idx="697">
                  <c:v>1216101.4701538635</c:v>
                </c:pt>
                <c:pt idx="698">
                  <c:v>1218094.1978314207</c:v>
                </c:pt>
                <c:pt idx="699">
                  <c:v>1219007.6420519077</c:v>
                </c:pt>
                <c:pt idx="700">
                  <c:v>1219208.5915596914</c:v>
                </c:pt>
                <c:pt idx="701">
                  <c:v>1219248.0082996676</c:v>
                </c:pt>
                <c:pt idx="702">
                  <c:v>1220679.1893277562</c:v>
                </c:pt>
                <c:pt idx="703">
                  <c:v>1221350.754895068</c:v>
                </c:pt>
                <c:pt idx="704">
                  <c:v>1222629.5276804066</c:v>
                </c:pt>
                <c:pt idx="705">
                  <c:v>1222973.8341165434</c:v>
                </c:pt>
                <c:pt idx="706">
                  <c:v>1223187.4953965349</c:v>
                </c:pt>
                <c:pt idx="707">
                  <c:v>1223466.4405360552</c:v>
                </c:pt>
                <c:pt idx="708">
                  <c:v>1224505.5773301476</c:v>
                </c:pt>
                <c:pt idx="709">
                  <c:v>1225804.6303160989</c:v>
                </c:pt>
                <c:pt idx="710">
                  <c:v>1227679.0498766294</c:v>
                </c:pt>
                <c:pt idx="711">
                  <c:v>1228187.3800784945</c:v>
                </c:pt>
                <c:pt idx="712">
                  <c:v>1228433.1671168464</c:v>
                </c:pt>
                <c:pt idx="713">
                  <c:v>1228945.2760350558</c:v>
                </c:pt>
                <c:pt idx="714">
                  <c:v>1231852.0087053021</c:v>
                </c:pt>
                <c:pt idx="715">
                  <c:v>1231918.3020938858</c:v>
                </c:pt>
                <c:pt idx="716">
                  <c:v>1233394.4786705864</c:v>
                </c:pt>
                <c:pt idx="717">
                  <c:v>1234012.268981566</c:v>
                </c:pt>
                <c:pt idx="718">
                  <c:v>1234494.5545010446</c:v>
                </c:pt>
                <c:pt idx="719">
                  <c:v>1235162.6258144684</c:v>
                </c:pt>
                <c:pt idx="720">
                  <c:v>1236526.198579245</c:v>
                </c:pt>
                <c:pt idx="721">
                  <c:v>1236549.5843964105</c:v>
                </c:pt>
                <c:pt idx="722">
                  <c:v>1237229.0858500141</c:v>
                </c:pt>
                <c:pt idx="723">
                  <c:v>1240498.7951557834</c:v>
                </c:pt>
                <c:pt idx="724">
                  <c:v>1240983.9009901092</c:v>
                </c:pt>
                <c:pt idx="725">
                  <c:v>1242364.7791355131</c:v>
                </c:pt>
                <c:pt idx="726">
                  <c:v>1243499.5982637678</c:v>
                </c:pt>
                <c:pt idx="727">
                  <c:v>1244759.1937358428</c:v>
                </c:pt>
                <c:pt idx="728">
                  <c:v>1244920.2617910046</c:v>
                </c:pt>
                <c:pt idx="729">
                  <c:v>1246446.1309033304</c:v>
                </c:pt>
                <c:pt idx="730">
                  <c:v>1248043.5016967207</c:v>
                </c:pt>
                <c:pt idx="731">
                  <c:v>1248268.1135727093</c:v>
                </c:pt>
                <c:pt idx="732">
                  <c:v>1252112.3151214311</c:v>
                </c:pt>
                <c:pt idx="733">
                  <c:v>1252211.0410851825</c:v>
                </c:pt>
                <c:pt idx="734">
                  <c:v>1255636.991374881</c:v>
                </c:pt>
                <c:pt idx="735">
                  <c:v>1257190.6421111589</c:v>
                </c:pt>
                <c:pt idx="736">
                  <c:v>1257850.8443768965</c:v>
                </c:pt>
                <c:pt idx="737">
                  <c:v>1258481.6036692443</c:v>
                </c:pt>
                <c:pt idx="738">
                  <c:v>1258803.9758969445</c:v>
                </c:pt>
                <c:pt idx="739">
                  <c:v>1260858.4555644379</c:v>
                </c:pt>
                <c:pt idx="740">
                  <c:v>1261928.530122652</c:v>
                </c:pt>
                <c:pt idx="741">
                  <c:v>1266677.7369272108</c:v>
                </c:pt>
                <c:pt idx="742">
                  <c:v>1266744.8548090588</c:v>
                </c:pt>
                <c:pt idx="743">
                  <c:v>1267594.0705383774</c:v>
                </c:pt>
                <c:pt idx="744">
                  <c:v>1269636.2717217358</c:v>
                </c:pt>
                <c:pt idx="745">
                  <c:v>1272027.3989720189</c:v>
                </c:pt>
                <c:pt idx="746">
                  <c:v>1272954.9124999754</c:v>
                </c:pt>
                <c:pt idx="747">
                  <c:v>1275309.0795973281</c:v>
                </c:pt>
                <c:pt idx="748">
                  <c:v>1277023.1480750758</c:v>
                </c:pt>
                <c:pt idx="749">
                  <c:v>1283038.5722728439</c:v>
                </c:pt>
                <c:pt idx="750">
                  <c:v>1283424.7131238854</c:v>
                </c:pt>
                <c:pt idx="751">
                  <c:v>1286320.1288549593</c:v>
                </c:pt>
                <c:pt idx="752">
                  <c:v>1289891.0715662674</c:v>
                </c:pt>
                <c:pt idx="753">
                  <c:v>1290126.8773865644</c:v>
                </c:pt>
                <c:pt idx="754">
                  <c:v>1291193.5430264804</c:v>
                </c:pt>
                <c:pt idx="755">
                  <c:v>1293112.9219223782</c:v>
                </c:pt>
                <c:pt idx="756">
                  <c:v>1293851.9364227364</c:v>
                </c:pt>
                <c:pt idx="757">
                  <c:v>1294052.177640294</c:v>
                </c:pt>
                <c:pt idx="758">
                  <c:v>1295009.0367124919</c:v>
                </c:pt>
                <c:pt idx="759">
                  <c:v>1295321.1236283979</c:v>
                </c:pt>
                <c:pt idx="760">
                  <c:v>1297261.8430394526</c:v>
                </c:pt>
                <c:pt idx="761">
                  <c:v>1297545.6578373075</c:v>
                </c:pt>
                <c:pt idx="762">
                  <c:v>1297573.3648370539</c:v>
                </c:pt>
                <c:pt idx="763">
                  <c:v>1298474.0394813339</c:v>
                </c:pt>
                <c:pt idx="764">
                  <c:v>1299221.5613627224</c:v>
                </c:pt>
                <c:pt idx="765">
                  <c:v>1299584.313722942</c:v>
                </c:pt>
                <c:pt idx="766">
                  <c:v>1300230.1919444604</c:v>
                </c:pt>
                <c:pt idx="767">
                  <c:v>1300466.6441640044</c:v>
                </c:pt>
                <c:pt idx="768">
                  <c:v>1302449.6003242875</c:v>
                </c:pt>
                <c:pt idx="769">
                  <c:v>1304548.3462091766</c:v>
                </c:pt>
                <c:pt idx="770">
                  <c:v>1305971.0261957608</c:v>
                </c:pt>
                <c:pt idx="771">
                  <c:v>1306855.994408967</c:v>
                </c:pt>
                <c:pt idx="772">
                  <c:v>1306909.1722427376</c:v>
                </c:pt>
                <c:pt idx="773">
                  <c:v>1307925.2597445559</c:v>
                </c:pt>
                <c:pt idx="774">
                  <c:v>1308303.0281327453</c:v>
                </c:pt>
                <c:pt idx="775">
                  <c:v>1309858.8617270731</c:v>
                </c:pt>
                <c:pt idx="776">
                  <c:v>1309951.036493879</c:v>
                </c:pt>
                <c:pt idx="777">
                  <c:v>1311752.4706112631</c:v>
                </c:pt>
                <c:pt idx="778">
                  <c:v>1312756.9601055107</c:v>
                </c:pt>
                <c:pt idx="779">
                  <c:v>1313888.9813770868</c:v>
                </c:pt>
                <c:pt idx="780">
                  <c:v>1319085.8032145917</c:v>
                </c:pt>
                <c:pt idx="781">
                  <c:v>1321118.5102891123</c:v>
                </c:pt>
                <c:pt idx="782">
                  <c:v>1324462.8545259312</c:v>
                </c:pt>
                <c:pt idx="783">
                  <c:v>1324670.2989967512</c:v>
                </c:pt>
                <c:pt idx="784">
                  <c:v>1324791.6027909091</c:v>
                </c:pt>
                <c:pt idx="785">
                  <c:v>1327082.0567978632</c:v>
                </c:pt>
                <c:pt idx="786">
                  <c:v>1330584.630202157</c:v>
                </c:pt>
                <c:pt idx="787">
                  <c:v>1332187.9062913256</c:v>
                </c:pt>
                <c:pt idx="788">
                  <c:v>1333107.2227583365</c:v>
                </c:pt>
                <c:pt idx="789">
                  <c:v>1334809.6810593847</c:v>
                </c:pt>
                <c:pt idx="790">
                  <c:v>1340610.8972745971</c:v>
                </c:pt>
                <c:pt idx="791">
                  <c:v>1341241.661612038</c:v>
                </c:pt>
                <c:pt idx="792">
                  <c:v>1346477.9122612735</c:v>
                </c:pt>
                <c:pt idx="793">
                  <c:v>1349334.9903929532</c:v>
                </c:pt>
                <c:pt idx="794">
                  <c:v>1350997.4027102853</c:v>
                </c:pt>
                <c:pt idx="795">
                  <c:v>1351807.250623296</c:v>
                </c:pt>
                <c:pt idx="796">
                  <c:v>1351904.1953631197</c:v>
                </c:pt>
                <c:pt idx="797">
                  <c:v>1352524.4792982428</c:v>
                </c:pt>
                <c:pt idx="798">
                  <c:v>1354264.116872364</c:v>
                </c:pt>
                <c:pt idx="799">
                  <c:v>1355302.3963863077</c:v>
                </c:pt>
                <c:pt idx="800">
                  <c:v>1355384.909137283</c:v>
                </c:pt>
                <c:pt idx="801">
                  <c:v>1356339.672888662</c:v>
                </c:pt>
                <c:pt idx="802">
                  <c:v>1356531.8050760864</c:v>
                </c:pt>
                <c:pt idx="803">
                  <c:v>1358050.3537343456</c:v>
                </c:pt>
                <c:pt idx="804">
                  <c:v>1358966.4938685095</c:v>
                </c:pt>
                <c:pt idx="805">
                  <c:v>1363272.1995114319</c:v>
                </c:pt>
                <c:pt idx="806">
                  <c:v>1364203.4118345296</c:v>
                </c:pt>
                <c:pt idx="807">
                  <c:v>1364372.0112904971</c:v>
                </c:pt>
                <c:pt idx="808">
                  <c:v>1365663.8007166793</c:v>
                </c:pt>
                <c:pt idx="809">
                  <c:v>1367425.8873172989</c:v>
                </c:pt>
                <c:pt idx="810">
                  <c:v>1368970.3487956123</c:v>
                </c:pt>
                <c:pt idx="811">
                  <c:v>1369951.352727073</c:v>
                </c:pt>
                <c:pt idx="812">
                  <c:v>1370347.3840033358</c:v>
                </c:pt>
                <c:pt idx="813">
                  <c:v>1371382.20764248</c:v>
                </c:pt>
                <c:pt idx="814">
                  <c:v>1371498.9492686547</c:v>
                </c:pt>
                <c:pt idx="815">
                  <c:v>1372102.9983479704</c:v>
                </c:pt>
                <c:pt idx="816">
                  <c:v>1372605.6880271849</c:v>
                </c:pt>
                <c:pt idx="817">
                  <c:v>1373538.0774186437</c:v>
                </c:pt>
                <c:pt idx="818">
                  <c:v>1375326.9242120448</c:v>
                </c:pt>
                <c:pt idx="819">
                  <c:v>1375517.4490604356</c:v>
                </c:pt>
                <c:pt idx="820">
                  <c:v>1375683.9150018478</c:v>
                </c:pt>
                <c:pt idx="821">
                  <c:v>1377135.1973947894</c:v>
                </c:pt>
                <c:pt idx="822">
                  <c:v>1377699.642580654</c:v>
                </c:pt>
                <c:pt idx="823">
                  <c:v>1377846.4822984168</c:v>
                </c:pt>
                <c:pt idx="824">
                  <c:v>1379026.9898697529</c:v>
                </c:pt>
                <c:pt idx="825">
                  <c:v>1379516.6934818029</c:v>
                </c:pt>
                <c:pt idx="826">
                  <c:v>1379788.1348594539</c:v>
                </c:pt>
                <c:pt idx="827">
                  <c:v>1380099.7332574513</c:v>
                </c:pt>
                <c:pt idx="828">
                  <c:v>1380289.7104335499</c:v>
                </c:pt>
                <c:pt idx="829">
                  <c:v>1382179.6544376342</c:v>
                </c:pt>
                <c:pt idx="830">
                  <c:v>1383472.9938588524</c:v>
                </c:pt>
                <c:pt idx="831">
                  <c:v>1385258.9908320897</c:v>
                </c:pt>
                <c:pt idx="832">
                  <c:v>1385428.2478894203</c:v>
                </c:pt>
                <c:pt idx="833">
                  <c:v>1386057.5362152101</c:v>
                </c:pt>
                <c:pt idx="834">
                  <c:v>1391176.0044272335</c:v>
                </c:pt>
                <c:pt idx="835">
                  <c:v>1393392.7713509665</c:v>
                </c:pt>
                <c:pt idx="836">
                  <c:v>1397700.4469376013</c:v>
                </c:pt>
                <c:pt idx="837">
                  <c:v>1398274.3322158048</c:v>
                </c:pt>
                <c:pt idx="838">
                  <c:v>1402131.3936031815</c:v>
                </c:pt>
                <c:pt idx="839">
                  <c:v>1402954.9798925139</c:v>
                </c:pt>
                <c:pt idx="840">
                  <c:v>1404841.5688417705</c:v>
                </c:pt>
                <c:pt idx="841">
                  <c:v>1408263.9999431155</c:v>
                </c:pt>
                <c:pt idx="842">
                  <c:v>1408379.4605730218</c:v>
                </c:pt>
                <c:pt idx="843">
                  <c:v>1408823.4025056411</c:v>
                </c:pt>
                <c:pt idx="844">
                  <c:v>1408912.3060952579</c:v>
                </c:pt>
                <c:pt idx="845">
                  <c:v>1411646.3262632978</c:v>
                </c:pt>
                <c:pt idx="846">
                  <c:v>1412822.103532661</c:v>
                </c:pt>
                <c:pt idx="847">
                  <c:v>1413282.0205035442</c:v>
                </c:pt>
                <c:pt idx="848">
                  <c:v>1414712.0727869468</c:v>
                </c:pt>
                <c:pt idx="849">
                  <c:v>1415667.0310889371</c:v>
                </c:pt>
                <c:pt idx="850">
                  <c:v>1415763.0063923581</c:v>
                </c:pt>
                <c:pt idx="851">
                  <c:v>1416832.5817886395</c:v>
                </c:pt>
                <c:pt idx="852">
                  <c:v>1417174.2041478292</c:v>
                </c:pt>
                <c:pt idx="853">
                  <c:v>1420483.5312610792</c:v>
                </c:pt>
                <c:pt idx="854">
                  <c:v>1421171.3289997459</c:v>
                </c:pt>
                <c:pt idx="855">
                  <c:v>1423142.5765923711</c:v>
                </c:pt>
                <c:pt idx="856">
                  <c:v>1423515.3143027429</c:v>
                </c:pt>
                <c:pt idx="857">
                  <c:v>1424860.5027281165</c:v>
                </c:pt>
                <c:pt idx="858">
                  <c:v>1425634.822347766</c:v>
                </c:pt>
                <c:pt idx="859">
                  <c:v>1427973.6735090932</c:v>
                </c:pt>
                <c:pt idx="860">
                  <c:v>1429210.8860686375</c:v>
                </c:pt>
                <c:pt idx="861">
                  <c:v>1429454.8693832741</c:v>
                </c:pt>
                <c:pt idx="862">
                  <c:v>1430910.4245080992</c:v>
                </c:pt>
                <c:pt idx="863">
                  <c:v>1431211.0024754736</c:v>
                </c:pt>
                <c:pt idx="864">
                  <c:v>1431240.7626283115</c:v>
                </c:pt>
                <c:pt idx="865">
                  <c:v>1431633.8899936262</c:v>
                </c:pt>
                <c:pt idx="866">
                  <c:v>1431793.3887170458</c:v>
                </c:pt>
                <c:pt idx="867">
                  <c:v>1432551.8779075702</c:v>
                </c:pt>
                <c:pt idx="868">
                  <c:v>1434262.1732576794</c:v>
                </c:pt>
                <c:pt idx="869">
                  <c:v>1435382.9223553494</c:v>
                </c:pt>
                <c:pt idx="870">
                  <c:v>1435795.1052711159</c:v>
                </c:pt>
                <c:pt idx="871">
                  <c:v>1436456.288717347</c:v>
                </c:pt>
                <c:pt idx="872">
                  <c:v>1436930.4437848143</c:v>
                </c:pt>
                <c:pt idx="873">
                  <c:v>1438965.1211601647</c:v>
                </c:pt>
                <c:pt idx="874">
                  <c:v>1439492.1042289394</c:v>
                </c:pt>
                <c:pt idx="875">
                  <c:v>1441249.0453566306</c:v>
                </c:pt>
                <c:pt idx="876">
                  <c:v>1442431.4069658997</c:v>
                </c:pt>
                <c:pt idx="877">
                  <c:v>1443692.9788309792</c:v>
                </c:pt>
                <c:pt idx="878">
                  <c:v>1444431.4800948221</c:v>
                </c:pt>
                <c:pt idx="879">
                  <c:v>1445259.9976145714</c:v>
                </c:pt>
                <c:pt idx="880">
                  <c:v>1445758.4635113317</c:v>
                </c:pt>
                <c:pt idx="881">
                  <c:v>1446363.892595296</c:v>
                </c:pt>
                <c:pt idx="882">
                  <c:v>1446496.5066364252</c:v>
                </c:pt>
                <c:pt idx="883">
                  <c:v>1446611.9811106974</c:v>
                </c:pt>
                <c:pt idx="884">
                  <c:v>1446974.2586795059</c:v>
                </c:pt>
                <c:pt idx="885">
                  <c:v>1447316.7520374749</c:v>
                </c:pt>
                <c:pt idx="886">
                  <c:v>1448347.4523957917</c:v>
                </c:pt>
                <c:pt idx="887">
                  <c:v>1449466.2338401331</c:v>
                </c:pt>
                <c:pt idx="888">
                  <c:v>1449560.4439679771</c:v>
                </c:pt>
                <c:pt idx="889">
                  <c:v>1451015.7036441579</c:v>
                </c:pt>
                <c:pt idx="890">
                  <c:v>1451580.9767699116</c:v>
                </c:pt>
                <c:pt idx="891">
                  <c:v>1451759.7255904339</c:v>
                </c:pt>
                <c:pt idx="892">
                  <c:v>1454619.0950715654</c:v>
                </c:pt>
                <c:pt idx="893">
                  <c:v>1455321.5510943225</c:v>
                </c:pt>
                <c:pt idx="894">
                  <c:v>1455363.6424956627</c:v>
                </c:pt>
                <c:pt idx="895">
                  <c:v>1456164.5304397747</c:v>
                </c:pt>
                <c:pt idx="896">
                  <c:v>1458322.5703803571</c:v>
                </c:pt>
                <c:pt idx="897">
                  <c:v>1461112.8933867428</c:v>
                </c:pt>
                <c:pt idx="898">
                  <c:v>1461721.9879603616</c:v>
                </c:pt>
                <c:pt idx="899">
                  <c:v>1461999.4998086353</c:v>
                </c:pt>
                <c:pt idx="900">
                  <c:v>1464219.997715422</c:v>
                </c:pt>
                <c:pt idx="901">
                  <c:v>1464784.7501649819</c:v>
                </c:pt>
                <c:pt idx="902">
                  <c:v>1465299.1160531316</c:v>
                </c:pt>
                <c:pt idx="903">
                  <c:v>1465726.6918043441</c:v>
                </c:pt>
                <c:pt idx="904">
                  <c:v>1467723.7224632173</c:v>
                </c:pt>
                <c:pt idx="905">
                  <c:v>1468062.490432224</c:v>
                </c:pt>
                <c:pt idx="906">
                  <c:v>1468908.9672816747</c:v>
                </c:pt>
                <c:pt idx="907">
                  <c:v>1472499.7637552498</c:v>
                </c:pt>
                <c:pt idx="908">
                  <c:v>1473209.132999422</c:v>
                </c:pt>
                <c:pt idx="909">
                  <c:v>1473993.6104173707</c:v>
                </c:pt>
                <c:pt idx="910">
                  <c:v>1474241.8431239414</c:v>
                </c:pt>
                <c:pt idx="911">
                  <c:v>1476475.0268569719</c:v>
                </c:pt>
                <c:pt idx="912">
                  <c:v>1478817.3368018251</c:v>
                </c:pt>
                <c:pt idx="913">
                  <c:v>1479431.0076844513</c:v>
                </c:pt>
                <c:pt idx="914">
                  <c:v>1480749.531041783</c:v>
                </c:pt>
                <c:pt idx="915">
                  <c:v>1482130.063974821</c:v>
                </c:pt>
                <c:pt idx="916">
                  <c:v>1483400.6809612934</c:v>
                </c:pt>
                <c:pt idx="917">
                  <c:v>1483620.2746149364</c:v>
                </c:pt>
                <c:pt idx="918">
                  <c:v>1483964.7840971579</c:v>
                </c:pt>
                <c:pt idx="919">
                  <c:v>1484200.0906180991</c:v>
                </c:pt>
                <c:pt idx="920">
                  <c:v>1485353.0802604547</c:v>
                </c:pt>
                <c:pt idx="921">
                  <c:v>1486043.2264259066</c:v>
                </c:pt>
                <c:pt idx="922">
                  <c:v>1488482.4114319645</c:v>
                </c:pt>
                <c:pt idx="923">
                  <c:v>1488667.524668358</c:v>
                </c:pt>
                <c:pt idx="924">
                  <c:v>1489786.8624167719</c:v>
                </c:pt>
                <c:pt idx="925">
                  <c:v>1491109.8045332474</c:v>
                </c:pt>
                <c:pt idx="926">
                  <c:v>1491961.0352217667</c:v>
                </c:pt>
                <c:pt idx="927">
                  <c:v>1492138.737936018</c:v>
                </c:pt>
                <c:pt idx="928">
                  <c:v>1492269.2423225404</c:v>
                </c:pt>
                <c:pt idx="929">
                  <c:v>1492727.9174732878</c:v>
                </c:pt>
                <c:pt idx="930">
                  <c:v>1492856.8439257254</c:v>
                </c:pt>
                <c:pt idx="931">
                  <c:v>1493357.1631918163</c:v>
                </c:pt>
                <c:pt idx="932">
                  <c:v>1494831.5359783578</c:v>
                </c:pt>
                <c:pt idx="933">
                  <c:v>1495839.9600967488</c:v>
                </c:pt>
                <c:pt idx="934">
                  <c:v>1497155.873704744</c:v>
                </c:pt>
                <c:pt idx="935">
                  <c:v>1498377.6843479651</c:v>
                </c:pt>
                <c:pt idx="936">
                  <c:v>1498998.7605457627</c:v>
                </c:pt>
                <c:pt idx="937">
                  <c:v>1499011.6392492699</c:v>
                </c:pt>
                <c:pt idx="938">
                  <c:v>1500052.8065264276</c:v>
                </c:pt>
                <c:pt idx="939">
                  <c:v>1502211.0633978758</c:v>
                </c:pt>
                <c:pt idx="940">
                  <c:v>1502837.1103509981</c:v>
                </c:pt>
                <c:pt idx="941">
                  <c:v>1503330.7875059934</c:v>
                </c:pt>
                <c:pt idx="942">
                  <c:v>1503448.7707249906</c:v>
                </c:pt>
                <c:pt idx="943">
                  <c:v>1503464.9821596188</c:v>
                </c:pt>
                <c:pt idx="944">
                  <c:v>1506654.3078771993</c:v>
                </c:pt>
                <c:pt idx="945">
                  <c:v>1507294.6637706948</c:v>
                </c:pt>
                <c:pt idx="946">
                  <c:v>1507895.2183401491</c:v>
                </c:pt>
                <c:pt idx="947">
                  <c:v>1510262.160699025</c:v>
                </c:pt>
                <c:pt idx="948">
                  <c:v>1511458.2068832889</c:v>
                </c:pt>
                <c:pt idx="949">
                  <c:v>1513948.9313807306</c:v>
                </c:pt>
                <c:pt idx="950">
                  <c:v>1514993.755378566</c:v>
                </c:pt>
                <c:pt idx="951">
                  <c:v>1519436.9112904526</c:v>
                </c:pt>
                <c:pt idx="952">
                  <c:v>1522614.7023368268</c:v>
                </c:pt>
                <c:pt idx="953">
                  <c:v>1523771.3240715067</c:v>
                </c:pt>
                <c:pt idx="954">
                  <c:v>1523966.8968778348</c:v>
                </c:pt>
                <c:pt idx="955">
                  <c:v>1525003.783974254</c:v>
                </c:pt>
                <c:pt idx="956">
                  <c:v>1527158.5367157673</c:v>
                </c:pt>
                <c:pt idx="957">
                  <c:v>1528906.8978226429</c:v>
                </c:pt>
                <c:pt idx="958">
                  <c:v>1531106.3582746123</c:v>
                </c:pt>
                <c:pt idx="959">
                  <c:v>1531139.1888427665</c:v>
                </c:pt>
                <c:pt idx="960">
                  <c:v>1531983.7008070119</c:v>
                </c:pt>
                <c:pt idx="961">
                  <c:v>1534028.395709489</c:v>
                </c:pt>
                <c:pt idx="962">
                  <c:v>1536251.0142620178</c:v>
                </c:pt>
                <c:pt idx="963">
                  <c:v>1539541.8720938896</c:v>
                </c:pt>
                <c:pt idx="964">
                  <c:v>1539915.9439992495</c:v>
                </c:pt>
                <c:pt idx="965">
                  <c:v>1541012.5777508586</c:v>
                </c:pt>
                <c:pt idx="966">
                  <c:v>1542073.1525905058</c:v>
                </c:pt>
                <c:pt idx="967">
                  <c:v>1542808.8449211412</c:v>
                </c:pt>
                <c:pt idx="968">
                  <c:v>1544800.5983737742</c:v>
                </c:pt>
                <c:pt idx="969">
                  <c:v>1547983.9218006299</c:v>
                </c:pt>
                <c:pt idx="970">
                  <c:v>1548640.5456596939</c:v>
                </c:pt>
                <c:pt idx="971">
                  <c:v>1550356.5805446035</c:v>
                </c:pt>
                <c:pt idx="972">
                  <c:v>1550376.2425634661</c:v>
                </c:pt>
                <c:pt idx="973">
                  <c:v>1550993.4114112142</c:v>
                </c:pt>
                <c:pt idx="974">
                  <c:v>1551213.8866072763</c:v>
                </c:pt>
                <c:pt idx="975">
                  <c:v>1551779.2624672835</c:v>
                </c:pt>
                <c:pt idx="976">
                  <c:v>1558562.5085666538</c:v>
                </c:pt>
                <c:pt idx="977">
                  <c:v>1559279.6423777137</c:v>
                </c:pt>
                <c:pt idx="978">
                  <c:v>1560831.7726770388</c:v>
                </c:pt>
                <c:pt idx="979">
                  <c:v>1563816.5285042629</c:v>
                </c:pt>
                <c:pt idx="980">
                  <c:v>1565136.1471956286</c:v>
                </c:pt>
                <c:pt idx="981">
                  <c:v>1566660.6788186384</c:v>
                </c:pt>
                <c:pt idx="982">
                  <c:v>1567835.6168223082</c:v>
                </c:pt>
                <c:pt idx="983">
                  <c:v>1569995.5267909644</c:v>
                </c:pt>
                <c:pt idx="984">
                  <c:v>1570506.932058407</c:v>
                </c:pt>
                <c:pt idx="985">
                  <c:v>1570928.1421798265</c:v>
                </c:pt>
                <c:pt idx="986">
                  <c:v>1572312.1063683019</c:v>
                </c:pt>
                <c:pt idx="987">
                  <c:v>1572603.5381959535</c:v>
                </c:pt>
                <c:pt idx="988">
                  <c:v>1573911.0890371804</c:v>
                </c:pt>
                <c:pt idx="989">
                  <c:v>1577235.5877241069</c:v>
                </c:pt>
                <c:pt idx="990">
                  <c:v>1577611.5291051981</c:v>
                </c:pt>
                <c:pt idx="991">
                  <c:v>1577871.024117097</c:v>
                </c:pt>
                <c:pt idx="992">
                  <c:v>1579738.2000308575</c:v>
                </c:pt>
                <c:pt idx="993">
                  <c:v>1580501.4131124183</c:v>
                </c:pt>
                <c:pt idx="994">
                  <c:v>1584054.4996509803</c:v>
                </c:pt>
                <c:pt idx="995">
                  <c:v>1586168.6761182696</c:v>
                </c:pt>
                <c:pt idx="996">
                  <c:v>1587397.961282515</c:v>
                </c:pt>
                <c:pt idx="997">
                  <c:v>1588029.3571906132</c:v>
                </c:pt>
                <c:pt idx="998">
                  <c:v>1588643.4375983898</c:v>
                </c:pt>
                <c:pt idx="999">
                  <c:v>1589147.7888270549</c:v>
                </c:pt>
                <c:pt idx="1000">
                  <c:v>1589653.7256165817</c:v>
                </c:pt>
                <c:pt idx="1001">
                  <c:v>1593075.3692870333</c:v>
                </c:pt>
                <c:pt idx="1002">
                  <c:v>1595858.2370212018</c:v>
                </c:pt>
                <c:pt idx="1003">
                  <c:v>1599126.1196660406</c:v>
                </c:pt>
                <c:pt idx="1004">
                  <c:v>1600475.396374465</c:v>
                </c:pt>
                <c:pt idx="1005">
                  <c:v>1600629.0233964191</c:v>
                </c:pt>
                <c:pt idx="1006">
                  <c:v>1602678.9679054795</c:v>
                </c:pt>
                <c:pt idx="1007">
                  <c:v>1604012.5387560155</c:v>
                </c:pt>
                <c:pt idx="1008">
                  <c:v>1606044.4011641918</c:v>
                </c:pt>
                <c:pt idx="1009">
                  <c:v>1606702.6295147557</c:v>
                </c:pt>
                <c:pt idx="1010">
                  <c:v>1607300.8908705185</c:v>
                </c:pt>
                <c:pt idx="1011">
                  <c:v>1607658.4322038491</c:v>
                </c:pt>
                <c:pt idx="1012">
                  <c:v>1607660.672137086</c:v>
                </c:pt>
                <c:pt idx="1013">
                  <c:v>1608461.3034918909</c:v>
                </c:pt>
                <c:pt idx="1014">
                  <c:v>1611126.838990632</c:v>
                </c:pt>
                <c:pt idx="1015">
                  <c:v>1612554.6037330052</c:v>
                </c:pt>
                <c:pt idx="1016">
                  <c:v>1612844.3014677973</c:v>
                </c:pt>
                <c:pt idx="1017">
                  <c:v>1614956.636562614</c:v>
                </c:pt>
                <c:pt idx="1018">
                  <c:v>1617091.0321465766</c:v>
                </c:pt>
                <c:pt idx="1019">
                  <c:v>1618437.0538553305</c:v>
                </c:pt>
                <c:pt idx="1020">
                  <c:v>1619339.3173949686</c:v>
                </c:pt>
                <c:pt idx="1021">
                  <c:v>1620119.3303847269</c:v>
                </c:pt>
                <c:pt idx="1022">
                  <c:v>1620786.4265993377</c:v>
                </c:pt>
                <c:pt idx="1023">
                  <c:v>1622035.8353943583</c:v>
                </c:pt>
                <c:pt idx="1024">
                  <c:v>1622483.2857246832</c:v>
                </c:pt>
                <c:pt idx="1025">
                  <c:v>1622562.7225857237</c:v>
                </c:pt>
                <c:pt idx="1026">
                  <c:v>1623979.132651173</c:v>
                </c:pt>
                <c:pt idx="1027">
                  <c:v>1624709.8474327486</c:v>
                </c:pt>
                <c:pt idx="1028">
                  <c:v>1625315.3708844283</c:v>
                </c:pt>
                <c:pt idx="1029">
                  <c:v>1625481.6913873551</c:v>
                </c:pt>
                <c:pt idx="1030">
                  <c:v>1627423.3898273953</c:v>
                </c:pt>
                <c:pt idx="1031">
                  <c:v>1628620.620274049</c:v>
                </c:pt>
                <c:pt idx="1032">
                  <c:v>1629280.4599021357</c:v>
                </c:pt>
                <c:pt idx="1033">
                  <c:v>1631349.0815075019</c:v>
                </c:pt>
                <c:pt idx="1034">
                  <c:v>1633684.2193366261</c:v>
                </c:pt>
                <c:pt idx="1035">
                  <c:v>1636380.6342767735</c:v>
                </c:pt>
                <c:pt idx="1036">
                  <c:v>1639833.8907041957</c:v>
                </c:pt>
                <c:pt idx="1037">
                  <c:v>1639853.7650820969</c:v>
                </c:pt>
                <c:pt idx="1038">
                  <c:v>1639945.2707344207</c:v>
                </c:pt>
                <c:pt idx="1039">
                  <c:v>1643057.4205598005</c:v>
                </c:pt>
                <c:pt idx="1040">
                  <c:v>1644473.5547556677</c:v>
                </c:pt>
                <c:pt idx="1041">
                  <c:v>1645571.5037661996</c:v>
                </c:pt>
                <c:pt idx="1042">
                  <c:v>1646190.7154461888</c:v>
                </c:pt>
                <c:pt idx="1043">
                  <c:v>1648292.3666462139</c:v>
                </c:pt>
                <c:pt idx="1044">
                  <c:v>1648744.1081303575</c:v>
                </c:pt>
                <c:pt idx="1045">
                  <c:v>1652015.3480807766</c:v>
                </c:pt>
                <c:pt idx="1046">
                  <c:v>1656757.9385549382</c:v>
                </c:pt>
                <c:pt idx="1047">
                  <c:v>1658576.0176810138</c:v>
                </c:pt>
                <c:pt idx="1048">
                  <c:v>1659019.8088334226</c:v>
                </c:pt>
                <c:pt idx="1049">
                  <c:v>1659436.7162541242</c:v>
                </c:pt>
                <c:pt idx="1050">
                  <c:v>1660066.4951563312</c:v>
                </c:pt>
                <c:pt idx="1051">
                  <c:v>1660602.0655837082</c:v>
                </c:pt>
                <c:pt idx="1052">
                  <c:v>1663458.1105512879</c:v>
                </c:pt>
                <c:pt idx="1053">
                  <c:v>1667608.7272410758</c:v>
                </c:pt>
                <c:pt idx="1054">
                  <c:v>1668311.1769497872</c:v>
                </c:pt>
                <c:pt idx="1055">
                  <c:v>1669178.9356986908</c:v>
                </c:pt>
                <c:pt idx="1056">
                  <c:v>1669867.7263354789</c:v>
                </c:pt>
                <c:pt idx="1057">
                  <c:v>1669891.2118544234</c:v>
                </c:pt>
                <c:pt idx="1058">
                  <c:v>1670603.5141900324</c:v>
                </c:pt>
                <c:pt idx="1059">
                  <c:v>1670957.0413072696</c:v>
                </c:pt>
                <c:pt idx="1060">
                  <c:v>1671154.6316371339</c:v>
                </c:pt>
                <c:pt idx="1061">
                  <c:v>1672625.1676574617</c:v>
                </c:pt>
                <c:pt idx="1062">
                  <c:v>1673619.8315438409</c:v>
                </c:pt>
                <c:pt idx="1063">
                  <c:v>1674466.2029533461</c:v>
                </c:pt>
                <c:pt idx="1064">
                  <c:v>1676316.6725491686</c:v>
                </c:pt>
                <c:pt idx="1065">
                  <c:v>1677488.5407853837</c:v>
                </c:pt>
                <c:pt idx="1066">
                  <c:v>1679230.2543036451</c:v>
                </c:pt>
                <c:pt idx="1067">
                  <c:v>1681323.8414191329</c:v>
                </c:pt>
                <c:pt idx="1068">
                  <c:v>1682162.2204059681</c:v>
                </c:pt>
                <c:pt idx="1069">
                  <c:v>1682398.6818285733</c:v>
                </c:pt>
                <c:pt idx="1070">
                  <c:v>1685020.665277723</c:v>
                </c:pt>
                <c:pt idx="1071">
                  <c:v>1685779.4834117994</c:v>
                </c:pt>
                <c:pt idx="1072">
                  <c:v>1686083.6273934299</c:v>
                </c:pt>
                <c:pt idx="1073">
                  <c:v>1686456.5778029272</c:v>
                </c:pt>
                <c:pt idx="1074">
                  <c:v>1689084.8031031925</c:v>
                </c:pt>
                <c:pt idx="1075">
                  <c:v>1689780.5824571422</c:v>
                </c:pt>
                <c:pt idx="1076">
                  <c:v>1690193.1476972159</c:v>
                </c:pt>
                <c:pt idx="1077">
                  <c:v>1691243.572665028</c:v>
                </c:pt>
                <c:pt idx="1078">
                  <c:v>1691797.5391799349</c:v>
                </c:pt>
                <c:pt idx="1079">
                  <c:v>1692748.4654428458</c:v>
                </c:pt>
                <c:pt idx="1080">
                  <c:v>1693492.3676436073</c:v>
                </c:pt>
                <c:pt idx="1081">
                  <c:v>1694792.8702710138</c:v>
                </c:pt>
                <c:pt idx="1082">
                  <c:v>1694838.8649533598</c:v>
                </c:pt>
                <c:pt idx="1083">
                  <c:v>1697268.9531726516</c:v>
                </c:pt>
                <c:pt idx="1084">
                  <c:v>1697522.7698501912</c:v>
                </c:pt>
                <c:pt idx="1085">
                  <c:v>1700687.1152893656</c:v>
                </c:pt>
                <c:pt idx="1086">
                  <c:v>1700823.2043766826</c:v>
                </c:pt>
                <c:pt idx="1087">
                  <c:v>1703688.6328255329</c:v>
                </c:pt>
                <c:pt idx="1088">
                  <c:v>1703737.9305850491</c:v>
                </c:pt>
                <c:pt idx="1089">
                  <c:v>1705240.8011035314</c:v>
                </c:pt>
                <c:pt idx="1090">
                  <c:v>1705458.6823729884</c:v>
                </c:pt>
                <c:pt idx="1091">
                  <c:v>1707188.7019399959</c:v>
                </c:pt>
                <c:pt idx="1092">
                  <c:v>1708606.9757392379</c:v>
                </c:pt>
                <c:pt idx="1093">
                  <c:v>1709180.1414452503</c:v>
                </c:pt>
                <c:pt idx="1094">
                  <c:v>1711794.0012647521</c:v>
                </c:pt>
                <c:pt idx="1095">
                  <c:v>1711869.0120653394</c:v>
                </c:pt>
                <c:pt idx="1096">
                  <c:v>1714901.7893825043</c:v>
                </c:pt>
                <c:pt idx="1097">
                  <c:v>1715122.4022712191</c:v>
                </c:pt>
                <c:pt idx="1098">
                  <c:v>1715490.4913363131</c:v>
                </c:pt>
                <c:pt idx="1099">
                  <c:v>1717346.9428247642</c:v>
                </c:pt>
                <c:pt idx="1100">
                  <c:v>1718777.163482076</c:v>
                </c:pt>
                <c:pt idx="1101">
                  <c:v>1720823.1628561807</c:v>
                </c:pt>
                <c:pt idx="1102">
                  <c:v>1721192.6254994618</c:v>
                </c:pt>
                <c:pt idx="1103">
                  <c:v>1721508.862763678</c:v>
                </c:pt>
                <c:pt idx="1104">
                  <c:v>1722119.2822246875</c:v>
                </c:pt>
                <c:pt idx="1105">
                  <c:v>1722173.3503200728</c:v>
                </c:pt>
                <c:pt idx="1106">
                  <c:v>1725499.0204452465</c:v>
                </c:pt>
                <c:pt idx="1107">
                  <c:v>1725774.5610439768</c:v>
                </c:pt>
                <c:pt idx="1108">
                  <c:v>1725943.5196148807</c:v>
                </c:pt>
                <c:pt idx="1109">
                  <c:v>1725952.8816521892</c:v>
                </c:pt>
                <c:pt idx="1110">
                  <c:v>1726303.5176291971</c:v>
                </c:pt>
                <c:pt idx="1111">
                  <c:v>1726310.2263447889</c:v>
                </c:pt>
                <c:pt idx="1112">
                  <c:v>1728517.1499463059</c:v>
                </c:pt>
                <c:pt idx="1113">
                  <c:v>1729162.3397641391</c:v>
                </c:pt>
                <c:pt idx="1114">
                  <c:v>1730940.2705898231</c:v>
                </c:pt>
                <c:pt idx="1115">
                  <c:v>1732665.0446013852</c:v>
                </c:pt>
                <c:pt idx="1116">
                  <c:v>1732868.7270792637</c:v>
                </c:pt>
                <c:pt idx="1117">
                  <c:v>1734921.5124199565</c:v>
                </c:pt>
                <c:pt idx="1118">
                  <c:v>1737129.069121422</c:v>
                </c:pt>
                <c:pt idx="1119">
                  <c:v>1737315.4550527844</c:v>
                </c:pt>
                <c:pt idx="1120">
                  <c:v>1737543.2736988103</c:v>
                </c:pt>
                <c:pt idx="1121">
                  <c:v>1737644.9386650943</c:v>
                </c:pt>
                <c:pt idx="1122">
                  <c:v>1738397.0563556305</c:v>
                </c:pt>
                <c:pt idx="1123">
                  <c:v>1739236.7771731827</c:v>
                </c:pt>
                <c:pt idx="1124">
                  <c:v>1741658.7965368512</c:v>
                </c:pt>
                <c:pt idx="1125">
                  <c:v>1742174.9225137907</c:v>
                </c:pt>
                <c:pt idx="1126">
                  <c:v>1742573.8245315654</c:v>
                </c:pt>
                <c:pt idx="1127">
                  <c:v>1742886.0880795601</c:v>
                </c:pt>
                <c:pt idx="1128">
                  <c:v>1743966.4698819739</c:v>
                </c:pt>
                <c:pt idx="1129">
                  <c:v>1745740.8151983679</c:v>
                </c:pt>
                <c:pt idx="1130">
                  <c:v>1746002.5242132258</c:v>
                </c:pt>
                <c:pt idx="1131">
                  <c:v>1746270.7990280751</c:v>
                </c:pt>
                <c:pt idx="1132">
                  <c:v>1747004.8598939583</c:v>
                </c:pt>
                <c:pt idx="1133">
                  <c:v>1747135.133884747</c:v>
                </c:pt>
                <c:pt idx="1134">
                  <c:v>1747506.9731385345</c:v>
                </c:pt>
                <c:pt idx="1135">
                  <c:v>1752603.0159591218</c:v>
                </c:pt>
                <c:pt idx="1136">
                  <c:v>1753301.1206852377</c:v>
                </c:pt>
                <c:pt idx="1137">
                  <c:v>1754220.8457798734</c:v>
                </c:pt>
                <c:pt idx="1138">
                  <c:v>1755028.0232309827</c:v>
                </c:pt>
                <c:pt idx="1139">
                  <c:v>1755976.4009562496</c:v>
                </c:pt>
                <c:pt idx="1140">
                  <c:v>1756571.3783265143</c:v>
                </c:pt>
                <c:pt idx="1141">
                  <c:v>1760527.1505789463</c:v>
                </c:pt>
                <c:pt idx="1142">
                  <c:v>1764610.3686206508</c:v>
                </c:pt>
                <c:pt idx="1143">
                  <c:v>1768273.3176143116</c:v>
                </c:pt>
                <c:pt idx="1144">
                  <c:v>1768278.7812814068</c:v>
                </c:pt>
                <c:pt idx="1145">
                  <c:v>1769094.0408702383</c:v>
                </c:pt>
                <c:pt idx="1146">
                  <c:v>1772198.3544286084</c:v>
                </c:pt>
                <c:pt idx="1147">
                  <c:v>1773266.1808580183</c:v>
                </c:pt>
                <c:pt idx="1148">
                  <c:v>1774507.9212656703</c:v>
                </c:pt>
                <c:pt idx="1149">
                  <c:v>1777748.3021160616</c:v>
                </c:pt>
                <c:pt idx="1150">
                  <c:v>1778551.1901977109</c:v>
                </c:pt>
                <c:pt idx="1151">
                  <c:v>1780337.8784761403</c:v>
                </c:pt>
                <c:pt idx="1152">
                  <c:v>1781102.9260991693</c:v>
                </c:pt>
                <c:pt idx="1153">
                  <c:v>1781181.1717759036</c:v>
                </c:pt>
                <c:pt idx="1154">
                  <c:v>1782157.7589854025</c:v>
                </c:pt>
                <c:pt idx="1155">
                  <c:v>1782625.9862790282</c:v>
                </c:pt>
                <c:pt idx="1156">
                  <c:v>1789633.0762099838</c:v>
                </c:pt>
                <c:pt idx="1157">
                  <c:v>1790532.9653336322</c:v>
                </c:pt>
                <c:pt idx="1158">
                  <c:v>1790678.7756251572</c:v>
                </c:pt>
                <c:pt idx="1159">
                  <c:v>1790789.8029247024</c:v>
                </c:pt>
                <c:pt idx="1160">
                  <c:v>1794793.4849842032</c:v>
                </c:pt>
                <c:pt idx="1161">
                  <c:v>1795001.7184341287</c:v>
                </c:pt>
                <c:pt idx="1162">
                  <c:v>1795616.4605537623</c:v>
                </c:pt>
                <c:pt idx="1163">
                  <c:v>1798045.7571502696</c:v>
                </c:pt>
                <c:pt idx="1164">
                  <c:v>1799578.7158228592</c:v>
                </c:pt>
                <c:pt idx="1165">
                  <c:v>1799599.271459562</c:v>
                </c:pt>
                <c:pt idx="1166">
                  <c:v>1799643.4673034146</c:v>
                </c:pt>
                <c:pt idx="1167">
                  <c:v>1800025.0034585949</c:v>
                </c:pt>
                <c:pt idx="1168">
                  <c:v>1800736.8313471465</c:v>
                </c:pt>
                <c:pt idx="1169">
                  <c:v>1800867.8922811325</c:v>
                </c:pt>
                <c:pt idx="1170">
                  <c:v>1802538.7599777996</c:v>
                </c:pt>
                <c:pt idx="1171">
                  <c:v>1802561.0585341265</c:v>
                </c:pt>
                <c:pt idx="1172">
                  <c:v>1803273.4594094187</c:v>
                </c:pt>
                <c:pt idx="1173">
                  <c:v>1803583.3259051328</c:v>
                </c:pt>
                <c:pt idx="1174">
                  <c:v>1804659.74980147</c:v>
                </c:pt>
                <c:pt idx="1175">
                  <c:v>1805084.9845885017</c:v>
                </c:pt>
                <c:pt idx="1176">
                  <c:v>1805595.3171914087</c:v>
                </c:pt>
                <c:pt idx="1177">
                  <c:v>1807717.2406005284</c:v>
                </c:pt>
                <c:pt idx="1178">
                  <c:v>1808953.4635452759</c:v>
                </c:pt>
                <c:pt idx="1179">
                  <c:v>1813135.0899739249</c:v>
                </c:pt>
                <c:pt idx="1180">
                  <c:v>1813434.6665372793</c:v>
                </c:pt>
                <c:pt idx="1181">
                  <c:v>1813939.47426595</c:v>
                </c:pt>
                <c:pt idx="1182">
                  <c:v>1816064.9393631225</c:v>
                </c:pt>
                <c:pt idx="1183">
                  <c:v>1817180.120258441</c:v>
                </c:pt>
                <c:pt idx="1184">
                  <c:v>1819084.5339065583</c:v>
                </c:pt>
                <c:pt idx="1185">
                  <c:v>1819626.9751641518</c:v>
                </c:pt>
                <c:pt idx="1186">
                  <c:v>1820590.8145345002</c:v>
                </c:pt>
                <c:pt idx="1187">
                  <c:v>1822234.7834460628</c:v>
                </c:pt>
                <c:pt idx="1188">
                  <c:v>1823248.6765921088</c:v>
                </c:pt>
                <c:pt idx="1189">
                  <c:v>1823540.2976013119</c:v>
                </c:pt>
                <c:pt idx="1190">
                  <c:v>1825433.1091621725</c:v>
                </c:pt>
                <c:pt idx="1191">
                  <c:v>1825735.1305564917</c:v>
                </c:pt>
                <c:pt idx="1192">
                  <c:v>1830772.7077533854</c:v>
                </c:pt>
                <c:pt idx="1193">
                  <c:v>1831748.323059072</c:v>
                </c:pt>
                <c:pt idx="1194">
                  <c:v>1832094.9963659772</c:v>
                </c:pt>
                <c:pt idx="1195">
                  <c:v>1833196.3952864434</c:v>
                </c:pt>
                <c:pt idx="1196">
                  <c:v>1834028.9397893001</c:v>
                </c:pt>
                <c:pt idx="1197">
                  <c:v>1835815.3253493167</c:v>
                </c:pt>
                <c:pt idx="1198">
                  <c:v>1836263.4971136854</c:v>
                </c:pt>
                <c:pt idx="1199">
                  <c:v>1837525.0069560122</c:v>
                </c:pt>
                <c:pt idx="1200">
                  <c:v>1838134.9472979109</c:v>
                </c:pt>
                <c:pt idx="1201">
                  <c:v>1838339.2106688474</c:v>
                </c:pt>
                <c:pt idx="1202">
                  <c:v>1839472.9632475288</c:v>
                </c:pt>
                <c:pt idx="1203">
                  <c:v>1839875.7735125571</c:v>
                </c:pt>
                <c:pt idx="1204">
                  <c:v>1840188.9549779762</c:v>
                </c:pt>
                <c:pt idx="1205">
                  <c:v>1840559.228570238</c:v>
                </c:pt>
                <c:pt idx="1206">
                  <c:v>1841031.8309916588</c:v>
                </c:pt>
                <c:pt idx="1207">
                  <c:v>1841909.0631743458</c:v>
                </c:pt>
                <c:pt idx="1208">
                  <c:v>1846345.1172133524</c:v>
                </c:pt>
                <c:pt idx="1209">
                  <c:v>1846683.248142007</c:v>
                </c:pt>
                <c:pt idx="1210">
                  <c:v>1847148.7939426797</c:v>
                </c:pt>
                <c:pt idx="1211">
                  <c:v>1847580.5410159172</c:v>
                </c:pt>
                <c:pt idx="1212">
                  <c:v>1849336.9946728637</c:v>
                </c:pt>
                <c:pt idx="1213">
                  <c:v>1849615.2600603926</c:v>
                </c:pt>
                <c:pt idx="1214">
                  <c:v>1849737.0754645865</c:v>
                </c:pt>
                <c:pt idx="1215">
                  <c:v>1851375.9930914443</c:v>
                </c:pt>
                <c:pt idx="1216">
                  <c:v>1853096.8093196333</c:v>
                </c:pt>
                <c:pt idx="1217">
                  <c:v>1853872.88584105</c:v>
                </c:pt>
                <c:pt idx="1218">
                  <c:v>1854550.1122597042</c:v>
                </c:pt>
                <c:pt idx="1219">
                  <c:v>1855816.5509674035</c:v>
                </c:pt>
                <c:pt idx="1220">
                  <c:v>1857369.6947784242</c:v>
                </c:pt>
                <c:pt idx="1221">
                  <c:v>1859498.2250532997</c:v>
                </c:pt>
                <c:pt idx="1222">
                  <c:v>1859812.7089663344</c:v>
                </c:pt>
                <c:pt idx="1223">
                  <c:v>1860806.1814513444</c:v>
                </c:pt>
                <c:pt idx="1224">
                  <c:v>1861985.0444785478</c:v>
                </c:pt>
                <c:pt idx="1225">
                  <c:v>1862661.8350140105</c:v>
                </c:pt>
                <c:pt idx="1226">
                  <c:v>1862678.7566431898</c:v>
                </c:pt>
                <c:pt idx="1227">
                  <c:v>1864128.5057597242</c:v>
                </c:pt>
                <c:pt idx="1228">
                  <c:v>1865060.9107885689</c:v>
                </c:pt>
                <c:pt idx="1229">
                  <c:v>1866212.3269479496</c:v>
                </c:pt>
                <c:pt idx="1230">
                  <c:v>1867927.655132554</c:v>
                </c:pt>
                <c:pt idx="1231">
                  <c:v>1869023.5777289078</c:v>
                </c:pt>
                <c:pt idx="1232">
                  <c:v>1870443.6790588719</c:v>
                </c:pt>
                <c:pt idx="1233">
                  <c:v>1871164.730194784</c:v>
                </c:pt>
                <c:pt idx="1234">
                  <c:v>1871469.4089760159</c:v>
                </c:pt>
                <c:pt idx="1235">
                  <c:v>1873792.5411604373</c:v>
                </c:pt>
                <c:pt idx="1236">
                  <c:v>1875397.265687326</c:v>
                </c:pt>
                <c:pt idx="1237">
                  <c:v>1877122.4995108866</c:v>
                </c:pt>
                <c:pt idx="1238">
                  <c:v>1877672.6998398642</c:v>
                </c:pt>
                <c:pt idx="1239">
                  <c:v>1879373.9310764584</c:v>
                </c:pt>
                <c:pt idx="1240">
                  <c:v>1884187.0456659966</c:v>
                </c:pt>
                <c:pt idx="1241">
                  <c:v>1884601.0989396584</c:v>
                </c:pt>
                <c:pt idx="1242">
                  <c:v>1886204.9988151591</c:v>
                </c:pt>
                <c:pt idx="1243">
                  <c:v>1887180.1893020333</c:v>
                </c:pt>
                <c:pt idx="1244">
                  <c:v>1887458.8145912015</c:v>
                </c:pt>
                <c:pt idx="1245">
                  <c:v>1887815.6614209553</c:v>
                </c:pt>
                <c:pt idx="1246">
                  <c:v>1890037.6364029197</c:v>
                </c:pt>
                <c:pt idx="1247">
                  <c:v>1890645.9447618665</c:v>
                </c:pt>
                <c:pt idx="1248">
                  <c:v>1890739.7177415667</c:v>
                </c:pt>
                <c:pt idx="1249">
                  <c:v>1892331.7130555662</c:v>
                </c:pt>
                <c:pt idx="1250">
                  <c:v>1892926.9517899451</c:v>
                </c:pt>
                <c:pt idx="1251">
                  <c:v>1893362.7359430261</c:v>
                </c:pt>
                <c:pt idx="1252">
                  <c:v>1894436.2701719762</c:v>
                </c:pt>
                <c:pt idx="1253">
                  <c:v>1895989.1580674115</c:v>
                </c:pt>
                <c:pt idx="1254">
                  <c:v>1896103.1402618047</c:v>
                </c:pt>
                <c:pt idx="1255">
                  <c:v>1896330.6664123728</c:v>
                </c:pt>
                <c:pt idx="1256">
                  <c:v>1900567.7813592583</c:v>
                </c:pt>
                <c:pt idx="1257">
                  <c:v>1903218.9773185996</c:v>
                </c:pt>
                <c:pt idx="1258">
                  <c:v>1905461.0272891831</c:v>
                </c:pt>
                <c:pt idx="1259">
                  <c:v>1906802.5836683118</c:v>
                </c:pt>
                <c:pt idx="1260">
                  <c:v>1906959.2828395567</c:v>
                </c:pt>
                <c:pt idx="1261">
                  <c:v>1907732.1294847592</c:v>
                </c:pt>
                <c:pt idx="1262">
                  <c:v>1909748.8452610776</c:v>
                </c:pt>
                <c:pt idx="1263">
                  <c:v>1911083.2200332386</c:v>
                </c:pt>
                <c:pt idx="1264">
                  <c:v>1911804.4745898375</c:v>
                </c:pt>
                <c:pt idx="1265">
                  <c:v>1912013.5222335062</c:v>
                </c:pt>
                <c:pt idx="1266">
                  <c:v>1912508.7621003252</c:v>
                </c:pt>
                <c:pt idx="1267">
                  <c:v>1917256.9113436216</c:v>
                </c:pt>
                <c:pt idx="1268">
                  <c:v>1917521.7859639251</c:v>
                </c:pt>
                <c:pt idx="1269">
                  <c:v>1917887.4628849474</c:v>
                </c:pt>
                <c:pt idx="1270">
                  <c:v>1918003.4870530278</c:v>
                </c:pt>
                <c:pt idx="1271">
                  <c:v>1918062.2413325121</c:v>
                </c:pt>
                <c:pt idx="1272">
                  <c:v>1919780.8308334709</c:v>
                </c:pt>
                <c:pt idx="1273">
                  <c:v>1920448.6383216539</c:v>
                </c:pt>
                <c:pt idx="1274">
                  <c:v>1920455.305264208</c:v>
                </c:pt>
                <c:pt idx="1275">
                  <c:v>1921550.6812632303</c:v>
                </c:pt>
                <c:pt idx="1276">
                  <c:v>1923002.8182591125</c:v>
                </c:pt>
                <c:pt idx="1277">
                  <c:v>1925583.9250241017</c:v>
                </c:pt>
                <c:pt idx="1278">
                  <c:v>1926066.8753952165</c:v>
                </c:pt>
                <c:pt idx="1279">
                  <c:v>1926321.8470487264</c:v>
                </c:pt>
                <c:pt idx="1280">
                  <c:v>1926799.7541619928</c:v>
                </c:pt>
                <c:pt idx="1281">
                  <c:v>1927957.986065381</c:v>
                </c:pt>
                <c:pt idx="1282">
                  <c:v>1929941.5320454347</c:v>
                </c:pt>
                <c:pt idx="1283">
                  <c:v>1932836.0132371129</c:v>
                </c:pt>
                <c:pt idx="1284">
                  <c:v>1933461.7506407397</c:v>
                </c:pt>
                <c:pt idx="1285">
                  <c:v>1933833.8942167389</c:v>
                </c:pt>
                <c:pt idx="1286">
                  <c:v>1934707.6780967421</c:v>
                </c:pt>
                <c:pt idx="1287">
                  <c:v>1935736.7914412913</c:v>
                </c:pt>
                <c:pt idx="1288">
                  <c:v>1935785.2624132417</c:v>
                </c:pt>
                <c:pt idx="1289">
                  <c:v>1935846.8159493643</c:v>
                </c:pt>
                <c:pt idx="1290">
                  <c:v>1936866.4539845027</c:v>
                </c:pt>
                <c:pt idx="1291">
                  <c:v>1937721.5279533854</c:v>
                </c:pt>
                <c:pt idx="1292">
                  <c:v>1937982.2164853064</c:v>
                </c:pt>
                <c:pt idx="1293">
                  <c:v>1938431.0097321996</c:v>
                </c:pt>
                <c:pt idx="1294">
                  <c:v>1938450.2804069156</c:v>
                </c:pt>
                <c:pt idx="1295">
                  <c:v>1939385.1053118634</c:v>
                </c:pt>
                <c:pt idx="1296">
                  <c:v>1940020.1147465194</c:v>
                </c:pt>
                <c:pt idx="1297">
                  <c:v>1940421.3592136118</c:v>
                </c:pt>
                <c:pt idx="1298">
                  <c:v>1941512.4749421603</c:v>
                </c:pt>
                <c:pt idx="1299">
                  <c:v>1942188.8729920448</c:v>
                </c:pt>
                <c:pt idx="1300">
                  <c:v>1943660.2507086757</c:v>
                </c:pt>
                <c:pt idx="1301">
                  <c:v>1944784.4294777652</c:v>
                </c:pt>
                <c:pt idx="1302">
                  <c:v>1946600.9312491259</c:v>
                </c:pt>
                <c:pt idx="1303">
                  <c:v>1948156.4263679297</c:v>
                </c:pt>
                <c:pt idx="1304">
                  <c:v>1948848.6130743094</c:v>
                </c:pt>
                <c:pt idx="1305">
                  <c:v>1950480.9495919631</c:v>
                </c:pt>
                <c:pt idx="1306">
                  <c:v>1950941.7172072788</c:v>
                </c:pt>
                <c:pt idx="1307">
                  <c:v>1951311.5736588193</c:v>
                </c:pt>
                <c:pt idx="1308">
                  <c:v>1953410.3117040095</c:v>
                </c:pt>
                <c:pt idx="1309">
                  <c:v>1956675.3425055773</c:v>
                </c:pt>
                <c:pt idx="1310">
                  <c:v>1956859.9745420904</c:v>
                </c:pt>
                <c:pt idx="1311">
                  <c:v>1957455.3760534886</c:v>
                </c:pt>
                <c:pt idx="1312">
                  <c:v>1959758.877074576</c:v>
                </c:pt>
                <c:pt idx="1313">
                  <c:v>1959956.1824910745</c:v>
                </c:pt>
                <c:pt idx="1314">
                  <c:v>1960399.0899754253</c:v>
                </c:pt>
                <c:pt idx="1315">
                  <c:v>1962103.8641730244</c:v>
                </c:pt>
                <c:pt idx="1316">
                  <c:v>1963840.1974488683</c:v>
                </c:pt>
                <c:pt idx="1317">
                  <c:v>1964231.6992083665</c:v>
                </c:pt>
                <c:pt idx="1318">
                  <c:v>1964473.0841445504</c:v>
                </c:pt>
                <c:pt idx="1319">
                  <c:v>1965016.6478824306</c:v>
                </c:pt>
                <c:pt idx="1320">
                  <c:v>1965628.9609195932</c:v>
                </c:pt>
                <c:pt idx="1321">
                  <c:v>1965641.9493589494</c:v>
                </c:pt>
                <c:pt idx="1322">
                  <c:v>1966964.5543679548</c:v>
                </c:pt>
                <c:pt idx="1323">
                  <c:v>1967531.4748989274</c:v>
                </c:pt>
                <c:pt idx="1324">
                  <c:v>1969520.6870114892</c:v>
                </c:pt>
                <c:pt idx="1325">
                  <c:v>1969944.5622435212</c:v>
                </c:pt>
                <c:pt idx="1326">
                  <c:v>1970878.7547937576</c:v>
                </c:pt>
                <c:pt idx="1327">
                  <c:v>1971349.7434463983</c:v>
                </c:pt>
                <c:pt idx="1328">
                  <c:v>1972767.9446073992</c:v>
                </c:pt>
                <c:pt idx="1329">
                  <c:v>1974471.8945287354</c:v>
                </c:pt>
                <c:pt idx="1330">
                  <c:v>1976344.3043233589</c:v>
                </c:pt>
                <c:pt idx="1331">
                  <c:v>1976526.2616540787</c:v>
                </c:pt>
                <c:pt idx="1332">
                  <c:v>1977400.7476038616</c:v>
                </c:pt>
                <c:pt idx="1333">
                  <c:v>1977470.1376379193</c:v>
                </c:pt>
                <c:pt idx="1334">
                  <c:v>1980313.7511699141</c:v>
                </c:pt>
                <c:pt idx="1335">
                  <c:v>1981104.9340412146</c:v>
                </c:pt>
                <c:pt idx="1336">
                  <c:v>1981370.6733719583</c:v>
                </c:pt>
                <c:pt idx="1337">
                  <c:v>1982396.0505202317</c:v>
                </c:pt>
                <c:pt idx="1338">
                  <c:v>1982444.5589368385</c:v>
                </c:pt>
                <c:pt idx="1339">
                  <c:v>1982740.4419341246</c:v>
                </c:pt>
                <c:pt idx="1340">
                  <c:v>1984996.8082764533</c:v>
                </c:pt>
                <c:pt idx="1341">
                  <c:v>1985768.3955265202</c:v>
                </c:pt>
                <c:pt idx="1342">
                  <c:v>1988506.0891644831</c:v>
                </c:pt>
                <c:pt idx="1343">
                  <c:v>1990005.8469654655</c:v>
                </c:pt>
                <c:pt idx="1344">
                  <c:v>1991456.5214877946</c:v>
                </c:pt>
                <c:pt idx="1345">
                  <c:v>1992970.1605704301</c:v>
                </c:pt>
                <c:pt idx="1346">
                  <c:v>1994572.2715358085</c:v>
                </c:pt>
                <c:pt idx="1347">
                  <c:v>1994997.1536003647</c:v>
                </c:pt>
                <c:pt idx="1348">
                  <c:v>1996891.8359613619</c:v>
                </c:pt>
                <c:pt idx="1349">
                  <c:v>1996936.7774691179</c:v>
                </c:pt>
                <c:pt idx="1350">
                  <c:v>1998515.5210192392</c:v>
                </c:pt>
                <c:pt idx="1351">
                  <c:v>1999114.6636176312</c:v>
                </c:pt>
                <c:pt idx="1352">
                  <c:v>2000009.4555032607</c:v>
                </c:pt>
                <c:pt idx="1353">
                  <c:v>2000678.3854872421</c:v>
                </c:pt>
                <c:pt idx="1354">
                  <c:v>2003377.6684654951</c:v>
                </c:pt>
                <c:pt idx="1355">
                  <c:v>2006168.8795925365</c:v>
                </c:pt>
                <c:pt idx="1356">
                  <c:v>2006521.952554296</c:v>
                </c:pt>
                <c:pt idx="1357">
                  <c:v>2007566.8140388564</c:v>
                </c:pt>
                <c:pt idx="1358">
                  <c:v>2007724.6313197711</c:v>
                </c:pt>
                <c:pt idx="1359">
                  <c:v>2007995.2129666151</c:v>
                </c:pt>
                <c:pt idx="1360">
                  <c:v>2008101.3553175391</c:v>
                </c:pt>
                <c:pt idx="1361">
                  <c:v>2008324.3876841527</c:v>
                </c:pt>
                <c:pt idx="1362">
                  <c:v>2009900.6175318505</c:v>
                </c:pt>
                <c:pt idx="1363">
                  <c:v>2010503.3445004453</c:v>
                </c:pt>
                <c:pt idx="1364">
                  <c:v>2011853.1565023658</c:v>
                </c:pt>
                <c:pt idx="1365">
                  <c:v>2012875.2015253124</c:v>
                </c:pt>
                <c:pt idx="1366">
                  <c:v>2013083.3041343375</c:v>
                </c:pt>
                <c:pt idx="1367">
                  <c:v>2014916.4033808657</c:v>
                </c:pt>
                <c:pt idx="1368">
                  <c:v>2016487.7554137732</c:v>
                </c:pt>
                <c:pt idx="1369">
                  <c:v>2016722.9505685696</c:v>
                </c:pt>
                <c:pt idx="1370">
                  <c:v>2017420.3003723226</c:v>
                </c:pt>
                <c:pt idx="1371">
                  <c:v>2017690.3211311055</c:v>
                </c:pt>
                <c:pt idx="1372">
                  <c:v>2020407.34686424</c:v>
                </c:pt>
                <c:pt idx="1373">
                  <c:v>2020680.7515683803</c:v>
                </c:pt>
                <c:pt idx="1374">
                  <c:v>2023561.8228250993</c:v>
                </c:pt>
                <c:pt idx="1375">
                  <c:v>2024319.0829689743</c:v>
                </c:pt>
                <c:pt idx="1376">
                  <c:v>2024568.3298782557</c:v>
                </c:pt>
                <c:pt idx="1377">
                  <c:v>2026345.5604021826</c:v>
                </c:pt>
                <c:pt idx="1378">
                  <c:v>2027101.6629295193</c:v>
                </c:pt>
                <c:pt idx="1379">
                  <c:v>2027503.0527835859</c:v>
                </c:pt>
                <c:pt idx="1380">
                  <c:v>2028114.8948019799</c:v>
                </c:pt>
                <c:pt idx="1381">
                  <c:v>2031323.9814417169</c:v>
                </c:pt>
                <c:pt idx="1382">
                  <c:v>2031821.2004170632</c:v>
                </c:pt>
                <c:pt idx="1383">
                  <c:v>2034349.3379809484</c:v>
                </c:pt>
                <c:pt idx="1384">
                  <c:v>2035567.409950336</c:v>
                </c:pt>
                <c:pt idx="1385">
                  <c:v>2035983.9674234167</c:v>
                </c:pt>
                <c:pt idx="1386">
                  <c:v>2038746.4982865951</c:v>
                </c:pt>
                <c:pt idx="1387">
                  <c:v>2040393.5610409155</c:v>
                </c:pt>
                <c:pt idx="1388">
                  <c:v>2040887.2535574276</c:v>
                </c:pt>
                <c:pt idx="1389">
                  <c:v>2041029.1628764416</c:v>
                </c:pt>
                <c:pt idx="1390">
                  <c:v>2041592.5691941644</c:v>
                </c:pt>
                <c:pt idx="1391">
                  <c:v>2041757.7435413662</c:v>
                </c:pt>
                <c:pt idx="1392">
                  <c:v>2042511.2939757779</c:v>
                </c:pt>
                <c:pt idx="1393">
                  <c:v>2043574.5812398905</c:v>
                </c:pt>
                <c:pt idx="1394">
                  <c:v>2049644.1942706699</c:v>
                </c:pt>
                <c:pt idx="1395">
                  <c:v>2051536.0928242852</c:v>
                </c:pt>
                <c:pt idx="1396">
                  <c:v>2054121.3215132386</c:v>
                </c:pt>
                <c:pt idx="1397">
                  <c:v>2055338.4501742173</c:v>
                </c:pt>
                <c:pt idx="1398">
                  <c:v>2055343.0904743017</c:v>
                </c:pt>
                <c:pt idx="1399">
                  <c:v>2058240.8427023152</c:v>
                </c:pt>
                <c:pt idx="1400">
                  <c:v>2059272.0648372809</c:v>
                </c:pt>
                <c:pt idx="1401">
                  <c:v>2059640.506794461</c:v>
                </c:pt>
                <c:pt idx="1402">
                  <c:v>2060824.1290175463</c:v>
                </c:pt>
                <c:pt idx="1403">
                  <c:v>2060924.1115414437</c:v>
                </c:pt>
                <c:pt idx="1404">
                  <c:v>2060990.2758533836</c:v>
                </c:pt>
                <c:pt idx="1405">
                  <c:v>2062141.2767182975</c:v>
                </c:pt>
                <c:pt idx="1406">
                  <c:v>2062183.7430084082</c:v>
                </c:pt>
                <c:pt idx="1407">
                  <c:v>2063995.8239436911</c:v>
                </c:pt>
                <c:pt idx="1408">
                  <c:v>2064426.0406701877</c:v>
                </c:pt>
                <c:pt idx="1409">
                  <c:v>2066327.8179820932</c:v>
                </c:pt>
                <c:pt idx="1410">
                  <c:v>2066906.5410638684</c:v>
                </c:pt>
                <c:pt idx="1411">
                  <c:v>2067101.7524274513</c:v>
                </c:pt>
                <c:pt idx="1412">
                  <c:v>2067345.3436875355</c:v>
                </c:pt>
                <c:pt idx="1413">
                  <c:v>2067357.0654756373</c:v>
                </c:pt>
                <c:pt idx="1414">
                  <c:v>2067515.5608909992</c:v>
                </c:pt>
                <c:pt idx="1415">
                  <c:v>2067948.9061706173</c:v>
                </c:pt>
                <c:pt idx="1416">
                  <c:v>2070485.3039395916</c:v>
                </c:pt>
                <c:pt idx="1417">
                  <c:v>2072083.7104392475</c:v>
                </c:pt>
                <c:pt idx="1418">
                  <c:v>2072375.3664748503</c:v>
                </c:pt>
                <c:pt idx="1419">
                  <c:v>2072577.6150024447</c:v>
                </c:pt>
                <c:pt idx="1420">
                  <c:v>2075585.1626243058</c:v>
                </c:pt>
                <c:pt idx="1421">
                  <c:v>2075889.5514965192</c:v>
                </c:pt>
                <c:pt idx="1422">
                  <c:v>2076279.0147600586</c:v>
                </c:pt>
                <c:pt idx="1423">
                  <c:v>2076286.4120918186</c:v>
                </c:pt>
                <c:pt idx="1424">
                  <c:v>2076827.3218773305</c:v>
                </c:pt>
                <c:pt idx="1425">
                  <c:v>2078356.7400736373</c:v>
                </c:pt>
                <c:pt idx="1426">
                  <c:v>2081045.055302914</c:v>
                </c:pt>
                <c:pt idx="1427">
                  <c:v>2085503.411313198</c:v>
                </c:pt>
                <c:pt idx="1428">
                  <c:v>2085788.2389827962</c:v>
                </c:pt>
                <c:pt idx="1429">
                  <c:v>2087513.3389135639</c:v>
                </c:pt>
                <c:pt idx="1430">
                  <c:v>2088296.9439699806</c:v>
                </c:pt>
                <c:pt idx="1431">
                  <c:v>2091245.6632381601</c:v>
                </c:pt>
                <c:pt idx="1432">
                  <c:v>2096547.823650541</c:v>
                </c:pt>
                <c:pt idx="1433">
                  <c:v>2096657.5892604801</c:v>
                </c:pt>
                <c:pt idx="1434">
                  <c:v>2096756.4121023375</c:v>
                </c:pt>
                <c:pt idx="1435">
                  <c:v>2097180.3069666969</c:v>
                </c:pt>
                <c:pt idx="1436">
                  <c:v>2098315.343241116</c:v>
                </c:pt>
                <c:pt idx="1437">
                  <c:v>2098596.910665568</c:v>
                </c:pt>
                <c:pt idx="1438">
                  <c:v>2099514.3540750369</c:v>
                </c:pt>
                <c:pt idx="1439">
                  <c:v>2100549.2823666725</c:v>
                </c:pt>
                <c:pt idx="1440">
                  <c:v>2101026.7440842576</c:v>
                </c:pt>
                <c:pt idx="1441">
                  <c:v>2101088.4644119614</c:v>
                </c:pt>
                <c:pt idx="1442">
                  <c:v>2102513.4462720463</c:v>
                </c:pt>
                <c:pt idx="1443">
                  <c:v>2104082.4452921357</c:v>
                </c:pt>
                <c:pt idx="1444">
                  <c:v>2104182.5281228824</c:v>
                </c:pt>
                <c:pt idx="1445">
                  <c:v>2104309.0034015509</c:v>
                </c:pt>
                <c:pt idx="1446">
                  <c:v>2105242.5702251615</c:v>
                </c:pt>
                <c:pt idx="1447">
                  <c:v>2105547.6296480242</c:v>
                </c:pt>
                <c:pt idx="1448">
                  <c:v>2106207.7189519797</c:v>
                </c:pt>
                <c:pt idx="1449">
                  <c:v>2107735.4574981262</c:v>
                </c:pt>
                <c:pt idx="1450">
                  <c:v>2110917.2771198223</c:v>
                </c:pt>
                <c:pt idx="1451">
                  <c:v>2113920.368156082</c:v>
                </c:pt>
                <c:pt idx="1452">
                  <c:v>2116958.5190449231</c:v>
                </c:pt>
                <c:pt idx="1453">
                  <c:v>2118864.2171627609</c:v>
                </c:pt>
                <c:pt idx="1454">
                  <c:v>2119249.3064078558</c:v>
                </c:pt>
                <c:pt idx="1455">
                  <c:v>2119250.4839406908</c:v>
                </c:pt>
                <c:pt idx="1456">
                  <c:v>2120110.5337537536</c:v>
                </c:pt>
                <c:pt idx="1457">
                  <c:v>2120624.3881725091</c:v>
                </c:pt>
                <c:pt idx="1458">
                  <c:v>2120821.2026746669</c:v>
                </c:pt>
                <c:pt idx="1459">
                  <c:v>2121335.5004431428</c:v>
                </c:pt>
                <c:pt idx="1460">
                  <c:v>2121657.8894876274</c:v>
                </c:pt>
                <c:pt idx="1461">
                  <c:v>2122873.9417519746</c:v>
                </c:pt>
                <c:pt idx="1462">
                  <c:v>2123368.9644182227</c:v>
                </c:pt>
                <c:pt idx="1463">
                  <c:v>2123588.4536719974</c:v>
                </c:pt>
                <c:pt idx="1464">
                  <c:v>2125025.3783388133</c:v>
                </c:pt>
                <c:pt idx="1465">
                  <c:v>2125951.5296338885</c:v>
                </c:pt>
                <c:pt idx="1466">
                  <c:v>2127093.007820888</c:v>
                </c:pt>
                <c:pt idx="1467">
                  <c:v>2128537.9825392836</c:v>
                </c:pt>
                <c:pt idx="1468">
                  <c:v>2130809.5336348298</c:v>
                </c:pt>
                <c:pt idx="1469">
                  <c:v>2133456.8421883411</c:v>
                </c:pt>
                <c:pt idx="1470">
                  <c:v>2133938.7222010358</c:v>
                </c:pt>
                <c:pt idx="1471">
                  <c:v>2134399.2472711587</c:v>
                </c:pt>
                <c:pt idx="1472">
                  <c:v>2135216.0908443085</c:v>
                </c:pt>
                <c:pt idx="1473">
                  <c:v>2137600.9088943796</c:v>
                </c:pt>
                <c:pt idx="1474">
                  <c:v>2141734.4182368177</c:v>
                </c:pt>
                <c:pt idx="1475">
                  <c:v>2141740.8440248622</c:v>
                </c:pt>
                <c:pt idx="1476">
                  <c:v>2142692.9060147149</c:v>
                </c:pt>
                <c:pt idx="1477">
                  <c:v>2143453.8380755363</c:v>
                </c:pt>
                <c:pt idx="1478">
                  <c:v>2144032.3167097019</c:v>
                </c:pt>
                <c:pt idx="1479">
                  <c:v>2145798.3694129498</c:v>
                </c:pt>
                <c:pt idx="1480">
                  <c:v>2146005.5586287705</c:v>
                </c:pt>
                <c:pt idx="1481">
                  <c:v>2148859.6143987668</c:v>
                </c:pt>
                <c:pt idx="1482">
                  <c:v>2149022.0439664051</c:v>
                </c:pt>
                <c:pt idx="1483">
                  <c:v>2149100.2722802376</c:v>
                </c:pt>
                <c:pt idx="1484">
                  <c:v>2150746.0523959859</c:v>
                </c:pt>
                <c:pt idx="1485">
                  <c:v>2151154.2167757829</c:v>
                </c:pt>
                <c:pt idx="1486">
                  <c:v>2151175.6869392944</c:v>
                </c:pt>
                <c:pt idx="1487">
                  <c:v>2153961.6606482053</c:v>
                </c:pt>
                <c:pt idx="1488">
                  <c:v>2153994.3740538917</c:v>
                </c:pt>
                <c:pt idx="1489">
                  <c:v>2154950.3161495063</c:v>
                </c:pt>
                <c:pt idx="1490">
                  <c:v>2157791.213293999</c:v>
                </c:pt>
                <c:pt idx="1491">
                  <c:v>2158545.1605523308</c:v>
                </c:pt>
                <c:pt idx="1492">
                  <c:v>2158758.2407809542</c:v>
                </c:pt>
                <c:pt idx="1493">
                  <c:v>2160222.829750713</c:v>
                </c:pt>
                <c:pt idx="1494">
                  <c:v>2160700.3574978262</c:v>
                </c:pt>
                <c:pt idx="1495">
                  <c:v>2161807.4539679009</c:v>
                </c:pt>
                <c:pt idx="1496">
                  <c:v>2162830.4910558481</c:v>
                </c:pt>
                <c:pt idx="1497">
                  <c:v>2162889.1048919167</c:v>
                </c:pt>
                <c:pt idx="1498">
                  <c:v>2163798.2833620543</c:v>
                </c:pt>
                <c:pt idx="1499">
                  <c:v>2165222.1381034893</c:v>
                </c:pt>
                <c:pt idx="1500">
                  <c:v>2166341.471080143</c:v>
                </c:pt>
                <c:pt idx="1501">
                  <c:v>2166413.4144402486</c:v>
                </c:pt>
                <c:pt idx="1502">
                  <c:v>2167011.5909795566</c:v>
                </c:pt>
                <c:pt idx="1503">
                  <c:v>2167459.6774237282</c:v>
                </c:pt>
                <c:pt idx="1504">
                  <c:v>2170013.3816492329</c:v>
                </c:pt>
                <c:pt idx="1505">
                  <c:v>2170354.7086190963</c:v>
                </c:pt>
                <c:pt idx="1506">
                  <c:v>2170956.9372377461</c:v>
                </c:pt>
                <c:pt idx="1507">
                  <c:v>2173734.6668992192</c:v>
                </c:pt>
                <c:pt idx="1508">
                  <c:v>2174561.5287298062</c:v>
                </c:pt>
                <c:pt idx="1509">
                  <c:v>2174998.3144515301</c:v>
                </c:pt>
                <c:pt idx="1510">
                  <c:v>2175059.3701404533</c:v>
                </c:pt>
                <c:pt idx="1511">
                  <c:v>2178661.6798122348</c:v>
                </c:pt>
                <c:pt idx="1512">
                  <c:v>2180433.3836882897</c:v>
                </c:pt>
                <c:pt idx="1513">
                  <c:v>2180794.5201763907</c:v>
                </c:pt>
                <c:pt idx="1514">
                  <c:v>2187188.3238380263</c:v>
                </c:pt>
                <c:pt idx="1515">
                  <c:v>2187999.597838535</c:v>
                </c:pt>
                <c:pt idx="1516">
                  <c:v>2188043.8516063001</c:v>
                </c:pt>
                <c:pt idx="1517">
                  <c:v>2189979.1950301933</c:v>
                </c:pt>
                <c:pt idx="1518">
                  <c:v>2190569.5451662806</c:v>
                </c:pt>
                <c:pt idx="1519">
                  <c:v>2192015.267571108</c:v>
                </c:pt>
                <c:pt idx="1520">
                  <c:v>2192047.2180191246</c:v>
                </c:pt>
                <c:pt idx="1521">
                  <c:v>2192884.9841310238</c:v>
                </c:pt>
                <c:pt idx="1522">
                  <c:v>2195010.6059073796</c:v>
                </c:pt>
                <c:pt idx="1523">
                  <c:v>2195195.7179316022</c:v>
                </c:pt>
                <c:pt idx="1524">
                  <c:v>2195278.886554596</c:v>
                </c:pt>
                <c:pt idx="1525">
                  <c:v>2196485.0089598638</c:v>
                </c:pt>
                <c:pt idx="1526">
                  <c:v>2196581.6379354806</c:v>
                </c:pt>
                <c:pt idx="1527">
                  <c:v>2197512.1684891907</c:v>
                </c:pt>
                <c:pt idx="1528">
                  <c:v>2197619.6098621911</c:v>
                </c:pt>
                <c:pt idx="1529">
                  <c:v>2197984.5014877655</c:v>
                </c:pt>
                <c:pt idx="1530">
                  <c:v>2200290.3514496363</c:v>
                </c:pt>
                <c:pt idx="1531">
                  <c:v>2201818.5340873078</c:v>
                </c:pt>
                <c:pt idx="1532">
                  <c:v>2206290.9553817618</c:v>
                </c:pt>
                <c:pt idx="1533">
                  <c:v>2206495.6866382472</c:v>
                </c:pt>
                <c:pt idx="1534">
                  <c:v>2208708.0359646496</c:v>
                </c:pt>
                <c:pt idx="1535">
                  <c:v>2208798.2815917926</c:v>
                </c:pt>
                <c:pt idx="1536">
                  <c:v>2209510.7166174557</c:v>
                </c:pt>
                <c:pt idx="1537">
                  <c:v>2209936.7307140692</c:v>
                </c:pt>
                <c:pt idx="1538">
                  <c:v>2211249.015016207</c:v>
                </c:pt>
                <c:pt idx="1539">
                  <c:v>2212021.7290776079</c:v>
                </c:pt>
                <c:pt idx="1540">
                  <c:v>2214972.6913936525</c:v>
                </c:pt>
                <c:pt idx="1541">
                  <c:v>2218437.2869872651</c:v>
                </c:pt>
                <c:pt idx="1542">
                  <c:v>2219432.1326237051</c:v>
                </c:pt>
                <c:pt idx="1543">
                  <c:v>2220517.7872280311</c:v>
                </c:pt>
                <c:pt idx="1544">
                  <c:v>2221950.6253325548</c:v>
                </c:pt>
                <c:pt idx="1545">
                  <c:v>2222112.1947474596</c:v>
                </c:pt>
                <c:pt idx="1546">
                  <c:v>2225485.8483161456</c:v>
                </c:pt>
                <c:pt idx="1547">
                  <c:v>2227345.9940972803</c:v>
                </c:pt>
                <c:pt idx="1548">
                  <c:v>2229355.4448623606</c:v>
                </c:pt>
                <c:pt idx="1549">
                  <c:v>2229573.1830118326</c:v>
                </c:pt>
                <c:pt idx="1550">
                  <c:v>2230198.4367264998</c:v>
                </c:pt>
                <c:pt idx="1551">
                  <c:v>2230398.065793551</c:v>
                </c:pt>
                <c:pt idx="1552">
                  <c:v>2230461.8156726672</c:v>
                </c:pt>
                <c:pt idx="1553">
                  <c:v>2230535.1074781292</c:v>
                </c:pt>
                <c:pt idx="1554">
                  <c:v>2230573.0368747925</c:v>
                </c:pt>
                <c:pt idx="1555">
                  <c:v>2231140.6113864658</c:v>
                </c:pt>
                <c:pt idx="1556">
                  <c:v>2233231.6861111009</c:v>
                </c:pt>
                <c:pt idx="1557">
                  <c:v>2233347.9298349898</c:v>
                </c:pt>
                <c:pt idx="1558">
                  <c:v>2234327.3391150627</c:v>
                </c:pt>
                <c:pt idx="1559">
                  <c:v>2234405.9205005169</c:v>
                </c:pt>
                <c:pt idx="1560">
                  <c:v>2234452.444790516</c:v>
                </c:pt>
                <c:pt idx="1561">
                  <c:v>2234595.6658387305</c:v>
                </c:pt>
                <c:pt idx="1562">
                  <c:v>2235084.7265697308</c:v>
                </c:pt>
                <c:pt idx="1563">
                  <c:v>2235173.7450683773</c:v>
                </c:pt>
                <c:pt idx="1564">
                  <c:v>2235711.8072496681</c:v>
                </c:pt>
                <c:pt idx="1565">
                  <c:v>2237716.1855606507</c:v>
                </c:pt>
                <c:pt idx="1566">
                  <c:v>2237786.9982988923</c:v>
                </c:pt>
                <c:pt idx="1567">
                  <c:v>2239544.9875510191</c:v>
                </c:pt>
                <c:pt idx="1568">
                  <c:v>2240527.6656474499</c:v>
                </c:pt>
                <c:pt idx="1569">
                  <c:v>2240886.801669002</c:v>
                </c:pt>
                <c:pt idx="1570">
                  <c:v>2242812.7869983697</c:v>
                </c:pt>
                <c:pt idx="1571">
                  <c:v>2243732.8590153046</c:v>
                </c:pt>
                <c:pt idx="1572">
                  <c:v>2244818.9048121553</c:v>
                </c:pt>
                <c:pt idx="1573">
                  <c:v>2246649.7616187944</c:v>
                </c:pt>
                <c:pt idx="1574">
                  <c:v>2247105.9859162373</c:v>
                </c:pt>
                <c:pt idx="1575">
                  <c:v>2247678.2637680983</c:v>
                </c:pt>
                <c:pt idx="1576">
                  <c:v>2248132.7011673963</c:v>
                </c:pt>
                <c:pt idx="1577">
                  <c:v>2248378.9231197974</c:v>
                </c:pt>
                <c:pt idx="1578">
                  <c:v>2255169.8401041133</c:v>
                </c:pt>
                <c:pt idx="1579">
                  <c:v>2255706.1041342933</c:v>
                </c:pt>
                <c:pt idx="1580">
                  <c:v>2255732.9327843999</c:v>
                </c:pt>
                <c:pt idx="1581">
                  <c:v>2258406.5988755203</c:v>
                </c:pt>
                <c:pt idx="1582">
                  <c:v>2259040.7637973847</c:v>
                </c:pt>
                <c:pt idx="1583">
                  <c:v>2260507.4996120301</c:v>
                </c:pt>
                <c:pt idx="1584">
                  <c:v>2262016.1679706299</c:v>
                </c:pt>
                <c:pt idx="1585">
                  <c:v>2264142.6594404867</c:v>
                </c:pt>
                <c:pt idx="1586">
                  <c:v>2264883.5951462295</c:v>
                </c:pt>
                <c:pt idx="1587">
                  <c:v>2266978.4775629099</c:v>
                </c:pt>
                <c:pt idx="1588">
                  <c:v>2268644.2039609463</c:v>
                </c:pt>
                <c:pt idx="1589">
                  <c:v>2268978.8471886069</c:v>
                </c:pt>
                <c:pt idx="1590">
                  <c:v>2269369.5006660209</c:v>
                </c:pt>
                <c:pt idx="1591">
                  <c:v>2269600.8617725042</c:v>
                </c:pt>
                <c:pt idx="1592">
                  <c:v>2269688.7568064709</c:v>
                </c:pt>
                <c:pt idx="1593">
                  <c:v>2269784.5180319683</c:v>
                </c:pt>
                <c:pt idx="1594">
                  <c:v>2270968.4615042917</c:v>
                </c:pt>
                <c:pt idx="1595">
                  <c:v>2272585.9910770566</c:v>
                </c:pt>
                <c:pt idx="1596">
                  <c:v>2274891.7799695572</c:v>
                </c:pt>
                <c:pt idx="1597">
                  <c:v>2275245.5204273877</c:v>
                </c:pt>
                <c:pt idx="1598">
                  <c:v>2275695.9569941745</c:v>
                </c:pt>
                <c:pt idx="1599">
                  <c:v>2275979.0889466144</c:v>
                </c:pt>
                <c:pt idx="1600">
                  <c:v>2276010.5704460535</c:v>
                </c:pt>
                <c:pt idx="1601">
                  <c:v>2278896.3638115888</c:v>
                </c:pt>
                <c:pt idx="1602">
                  <c:v>2279092.4126781994</c:v>
                </c:pt>
                <c:pt idx="1603">
                  <c:v>2279907.4330572202</c:v>
                </c:pt>
                <c:pt idx="1604">
                  <c:v>2279929.1281672516</c:v>
                </c:pt>
                <c:pt idx="1605">
                  <c:v>2280351.728299439</c:v>
                </c:pt>
                <c:pt idx="1606">
                  <c:v>2287261.1479144935</c:v>
                </c:pt>
                <c:pt idx="1607">
                  <c:v>2287480.5610947828</c:v>
                </c:pt>
                <c:pt idx="1608">
                  <c:v>2289472.3226952483</c:v>
                </c:pt>
                <c:pt idx="1609">
                  <c:v>2289771.5846591624</c:v>
                </c:pt>
                <c:pt idx="1610">
                  <c:v>2290279.0690667867</c:v>
                </c:pt>
                <c:pt idx="1611">
                  <c:v>2292293.2056831038</c:v>
                </c:pt>
                <c:pt idx="1612">
                  <c:v>2292427.8285754365</c:v>
                </c:pt>
                <c:pt idx="1613">
                  <c:v>2293237.4436129397</c:v>
                </c:pt>
                <c:pt idx="1614">
                  <c:v>2296668.8101076926</c:v>
                </c:pt>
                <c:pt idx="1615">
                  <c:v>2298493.3555718977</c:v>
                </c:pt>
                <c:pt idx="1616">
                  <c:v>2298566.372718961</c:v>
                </c:pt>
                <c:pt idx="1617">
                  <c:v>2298595.086172719</c:v>
                </c:pt>
                <c:pt idx="1618">
                  <c:v>2298782.6549020358</c:v>
                </c:pt>
                <c:pt idx="1619">
                  <c:v>2300326.1408408699</c:v>
                </c:pt>
                <c:pt idx="1620">
                  <c:v>2300592.2372583188</c:v>
                </c:pt>
                <c:pt idx="1621">
                  <c:v>2301025.0081725442</c:v>
                </c:pt>
                <c:pt idx="1622">
                  <c:v>2301848.7956969831</c:v>
                </c:pt>
                <c:pt idx="1623">
                  <c:v>2302930.582268741</c:v>
                </c:pt>
                <c:pt idx="1624">
                  <c:v>2303347.057772683</c:v>
                </c:pt>
                <c:pt idx="1625">
                  <c:v>2304567.9699969757</c:v>
                </c:pt>
                <c:pt idx="1626">
                  <c:v>2304952.9987552497</c:v>
                </c:pt>
                <c:pt idx="1627">
                  <c:v>2305805.7631037012</c:v>
                </c:pt>
                <c:pt idx="1628">
                  <c:v>2306855.7070047706</c:v>
                </c:pt>
                <c:pt idx="1629">
                  <c:v>2307719.312517249</c:v>
                </c:pt>
                <c:pt idx="1630">
                  <c:v>2308482.995457768</c:v>
                </c:pt>
                <c:pt idx="1631">
                  <c:v>2309632.8420098652</c:v>
                </c:pt>
                <c:pt idx="1632">
                  <c:v>2310391.8135902411</c:v>
                </c:pt>
                <c:pt idx="1633">
                  <c:v>2313893.7597870999</c:v>
                </c:pt>
                <c:pt idx="1634">
                  <c:v>2314556.6300470927</c:v>
                </c:pt>
                <c:pt idx="1635">
                  <c:v>2317368.1661997982</c:v>
                </c:pt>
                <c:pt idx="1636">
                  <c:v>2317831.9330055974</c:v>
                </c:pt>
                <c:pt idx="1637">
                  <c:v>2319678.7936805636</c:v>
                </c:pt>
                <c:pt idx="1638">
                  <c:v>2319827.9986706991</c:v>
                </c:pt>
                <c:pt idx="1639">
                  <c:v>2320762.3554048501</c:v>
                </c:pt>
                <c:pt idx="1640">
                  <c:v>2321096.0915476079</c:v>
                </c:pt>
                <c:pt idx="1641">
                  <c:v>2321507.9615679514</c:v>
                </c:pt>
                <c:pt idx="1642">
                  <c:v>2322475.254447713</c:v>
                </c:pt>
                <c:pt idx="1643">
                  <c:v>2323581.2536302512</c:v>
                </c:pt>
                <c:pt idx="1644">
                  <c:v>2324808.3492794223</c:v>
                </c:pt>
                <c:pt idx="1645">
                  <c:v>2325673.3090996784</c:v>
                </c:pt>
                <c:pt idx="1646">
                  <c:v>2329175.6302780826</c:v>
                </c:pt>
                <c:pt idx="1647">
                  <c:v>2330657.4220868214</c:v>
                </c:pt>
                <c:pt idx="1648">
                  <c:v>2331451.4324540584</c:v>
                </c:pt>
                <c:pt idx="1649">
                  <c:v>2331463.6181603256</c:v>
                </c:pt>
                <c:pt idx="1650">
                  <c:v>2333708.2355680461</c:v>
                </c:pt>
                <c:pt idx="1651">
                  <c:v>2335788.6712431088</c:v>
                </c:pt>
                <c:pt idx="1652">
                  <c:v>2337425.6141188517</c:v>
                </c:pt>
                <c:pt idx="1653">
                  <c:v>2338173.954618969</c:v>
                </c:pt>
                <c:pt idx="1654">
                  <c:v>2339272.4117373489</c:v>
                </c:pt>
                <c:pt idx="1655">
                  <c:v>2340952.5083660488</c:v>
                </c:pt>
                <c:pt idx="1656">
                  <c:v>2341048.6032712818</c:v>
                </c:pt>
                <c:pt idx="1657">
                  <c:v>2342353.1806201274</c:v>
                </c:pt>
                <c:pt idx="1658">
                  <c:v>2343583.8236527131</c:v>
                </c:pt>
                <c:pt idx="1659">
                  <c:v>2345401.6961920657</c:v>
                </c:pt>
                <c:pt idx="1660">
                  <c:v>2346117.1590970983</c:v>
                </c:pt>
                <c:pt idx="1661">
                  <c:v>2347858.5851006526</c:v>
                </c:pt>
                <c:pt idx="1662">
                  <c:v>2348310.0912960637</c:v>
                </c:pt>
                <c:pt idx="1663">
                  <c:v>2348348.3786590961</c:v>
                </c:pt>
                <c:pt idx="1664">
                  <c:v>2348470.9545359854</c:v>
                </c:pt>
                <c:pt idx="1665">
                  <c:v>2349595.1995789991</c:v>
                </c:pt>
                <c:pt idx="1666">
                  <c:v>2349630.4404879529</c:v>
                </c:pt>
                <c:pt idx="1667">
                  <c:v>2349697.4404996838</c:v>
                </c:pt>
                <c:pt idx="1668">
                  <c:v>2350034.3490561079</c:v>
                </c:pt>
                <c:pt idx="1669">
                  <c:v>2352273.6442000186</c:v>
                </c:pt>
                <c:pt idx="1670">
                  <c:v>2352282.342740315</c:v>
                </c:pt>
                <c:pt idx="1671">
                  <c:v>2354598.9916873612</c:v>
                </c:pt>
                <c:pt idx="1672">
                  <c:v>2356252.6206027521</c:v>
                </c:pt>
                <c:pt idx="1673">
                  <c:v>2356910.0102648223</c:v>
                </c:pt>
                <c:pt idx="1674">
                  <c:v>2358456.1369770132</c:v>
                </c:pt>
                <c:pt idx="1675">
                  <c:v>2359412.3929205956</c:v>
                </c:pt>
                <c:pt idx="1676">
                  <c:v>2360519.6702983179</c:v>
                </c:pt>
                <c:pt idx="1677">
                  <c:v>2361065.5200550025</c:v>
                </c:pt>
                <c:pt idx="1678">
                  <c:v>2361190.9111359208</c:v>
                </c:pt>
                <c:pt idx="1679">
                  <c:v>2361662.1097103273</c:v>
                </c:pt>
                <c:pt idx="1680">
                  <c:v>2362524.796855574</c:v>
                </c:pt>
                <c:pt idx="1681">
                  <c:v>2362554.3872696403</c:v>
                </c:pt>
                <c:pt idx="1682">
                  <c:v>2364228.9354554177</c:v>
                </c:pt>
                <c:pt idx="1683">
                  <c:v>2364705.6641693581</c:v>
                </c:pt>
                <c:pt idx="1684">
                  <c:v>2366090.3172267834</c:v>
                </c:pt>
                <c:pt idx="1685">
                  <c:v>2366265.3057705932</c:v>
                </c:pt>
                <c:pt idx="1686">
                  <c:v>2368231.837648442</c:v>
                </c:pt>
                <c:pt idx="1687">
                  <c:v>2368570.2302106246</c:v>
                </c:pt>
                <c:pt idx="1688">
                  <c:v>2370256.8358560223</c:v>
                </c:pt>
                <c:pt idx="1689">
                  <c:v>2370445.512894995</c:v>
                </c:pt>
                <c:pt idx="1690">
                  <c:v>2371290.3171900925</c:v>
                </c:pt>
                <c:pt idx="1691">
                  <c:v>2371669.0486738957</c:v>
                </c:pt>
                <c:pt idx="1692">
                  <c:v>2373153.3659298145</c:v>
                </c:pt>
                <c:pt idx="1693">
                  <c:v>2375080.7387471329</c:v>
                </c:pt>
                <c:pt idx="1694">
                  <c:v>2375742.9762077811</c:v>
                </c:pt>
                <c:pt idx="1695">
                  <c:v>2376283.5313674631</c:v>
                </c:pt>
                <c:pt idx="1696">
                  <c:v>2376865.6869302709</c:v>
                </c:pt>
                <c:pt idx="1697">
                  <c:v>2377408.6133926511</c:v>
                </c:pt>
                <c:pt idx="1698">
                  <c:v>2377904.3648441313</c:v>
                </c:pt>
                <c:pt idx="1699">
                  <c:v>2377976.9244452217</c:v>
                </c:pt>
                <c:pt idx="1700">
                  <c:v>2378112.075188173</c:v>
                </c:pt>
                <c:pt idx="1701">
                  <c:v>2378747.4536771444</c:v>
                </c:pt>
                <c:pt idx="1702">
                  <c:v>2378839.6604905366</c:v>
                </c:pt>
                <c:pt idx="1703">
                  <c:v>2379075.459186912</c:v>
                </c:pt>
                <c:pt idx="1704">
                  <c:v>2379996.0876613953</c:v>
                </c:pt>
                <c:pt idx="1705">
                  <c:v>2380051.0710834921</c:v>
                </c:pt>
                <c:pt idx="1706">
                  <c:v>2381155.195862107</c:v>
                </c:pt>
                <c:pt idx="1707">
                  <c:v>2381325.3015951752</c:v>
                </c:pt>
                <c:pt idx="1708">
                  <c:v>2382482.6762362723</c:v>
                </c:pt>
                <c:pt idx="1709">
                  <c:v>2384675.8413395076</c:v>
                </c:pt>
                <c:pt idx="1710">
                  <c:v>2385868.415165999</c:v>
                </c:pt>
                <c:pt idx="1711">
                  <c:v>2386701.0338213271</c:v>
                </c:pt>
                <c:pt idx="1712">
                  <c:v>2389025.8781883596</c:v>
                </c:pt>
                <c:pt idx="1713">
                  <c:v>2389513.1390960538</c:v>
                </c:pt>
                <c:pt idx="1714">
                  <c:v>2393403.43804168</c:v>
                </c:pt>
                <c:pt idx="1715">
                  <c:v>2394222.3636970418</c:v>
                </c:pt>
                <c:pt idx="1716">
                  <c:v>2395627.4011169467</c:v>
                </c:pt>
                <c:pt idx="1717">
                  <c:v>2397013.4174317024</c:v>
                </c:pt>
                <c:pt idx="1718">
                  <c:v>2397126.3605571249</c:v>
                </c:pt>
                <c:pt idx="1719">
                  <c:v>2400440.4580811984</c:v>
                </c:pt>
                <c:pt idx="1720">
                  <c:v>2400501.8407116244</c:v>
                </c:pt>
                <c:pt idx="1721">
                  <c:v>2403889.5441672155</c:v>
                </c:pt>
                <c:pt idx="1722">
                  <c:v>2404549.9713336141</c:v>
                </c:pt>
                <c:pt idx="1723">
                  <c:v>2404586.8125081342</c:v>
                </c:pt>
                <c:pt idx="1724">
                  <c:v>2405193.9333658917</c:v>
                </c:pt>
                <c:pt idx="1725">
                  <c:v>2405859.6459084824</c:v>
                </c:pt>
                <c:pt idx="1726">
                  <c:v>2406218.1874956819</c:v>
                </c:pt>
                <c:pt idx="1727">
                  <c:v>2406526.735922467</c:v>
                </c:pt>
                <c:pt idx="1728">
                  <c:v>2406547.6866038931</c:v>
                </c:pt>
                <c:pt idx="1729">
                  <c:v>2407426.3393828301</c:v>
                </c:pt>
                <c:pt idx="1730">
                  <c:v>2407641.0567944413</c:v>
                </c:pt>
                <c:pt idx="1731">
                  <c:v>2408768.5381104331</c:v>
                </c:pt>
                <c:pt idx="1732">
                  <c:v>2409600.597127453</c:v>
                </c:pt>
                <c:pt idx="1733">
                  <c:v>2410128.017604732</c:v>
                </c:pt>
                <c:pt idx="1734">
                  <c:v>2411112.9213902541</c:v>
                </c:pt>
                <c:pt idx="1735">
                  <c:v>2412334.1155249677</c:v>
                </c:pt>
                <c:pt idx="1736">
                  <c:v>2412730.2375305477</c:v>
                </c:pt>
                <c:pt idx="1737">
                  <c:v>2413726.4095350467</c:v>
                </c:pt>
                <c:pt idx="1738">
                  <c:v>2415010.4759653648</c:v>
                </c:pt>
                <c:pt idx="1739">
                  <c:v>2415672.2770942324</c:v>
                </c:pt>
                <c:pt idx="1740">
                  <c:v>2416703.4543895395</c:v>
                </c:pt>
                <c:pt idx="1741">
                  <c:v>2416737.8361093947</c:v>
                </c:pt>
                <c:pt idx="1742">
                  <c:v>2417673.2501646592</c:v>
                </c:pt>
                <c:pt idx="1743">
                  <c:v>2418628.788987095</c:v>
                </c:pt>
                <c:pt idx="1744">
                  <c:v>2418890.6184305656</c:v>
                </c:pt>
                <c:pt idx="1745">
                  <c:v>2419768.1680871416</c:v>
                </c:pt>
                <c:pt idx="1746">
                  <c:v>2420852.7985081105</c:v>
                </c:pt>
                <c:pt idx="1747">
                  <c:v>2421974.5229863115</c:v>
                </c:pt>
                <c:pt idx="1748">
                  <c:v>2422912.8249353408</c:v>
                </c:pt>
                <c:pt idx="1749">
                  <c:v>2423612.2336129425</c:v>
                </c:pt>
                <c:pt idx="1750">
                  <c:v>2423931.8770945282</c:v>
                </c:pt>
                <c:pt idx="1751">
                  <c:v>2424038.3512793225</c:v>
                </c:pt>
                <c:pt idx="1752">
                  <c:v>2424718.8004617477</c:v>
                </c:pt>
                <c:pt idx="1753">
                  <c:v>2425784.4443177455</c:v>
                </c:pt>
                <c:pt idx="1754">
                  <c:v>2426181.0984498113</c:v>
                </c:pt>
                <c:pt idx="1755">
                  <c:v>2426275.5431875004</c:v>
                </c:pt>
                <c:pt idx="1756">
                  <c:v>2426572.6783735878</c:v>
                </c:pt>
                <c:pt idx="1757">
                  <c:v>2428674.2730937353</c:v>
                </c:pt>
                <c:pt idx="1758">
                  <c:v>2429527.9849726246</c:v>
                </c:pt>
                <c:pt idx="1759">
                  <c:v>2430430.1936921016</c:v>
                </c:pt>
                <c:pt idx="1760">
                  <c:v>2432921.43925134</c:v>
                </c:pt>
                <c:pt idx="1761">
                  <c:v>2433049.2579337582</c:v>
                </c:pt>
                <c:pt idx="1762">
                  <c:v>2433612.8299389272</c:v>
                </c:pt>
                <c:pt idx="1763">
                  <c:v>2434197.8658443815</c:v>
                </c:pt>
                <c:pt idx="1764">
                  <c:v>2436611.6511823526</c:v>
                </c:pt>
                <c:pt idx="1765">
                  <c:v>2438287.0549645103</c:v>
                </c:pt>
                <c:pt idx="1766">
                  <c:v>2439384.0594870276</c:v>
                </c:pt>
                <c:pt idx="1767">
                  <c:v>2439881.8928720034</c:v>
                </c:pt>
                <c:pt idx="1768">
                  <c:v>2440231.0315552144</c:v>
                </c:pt>
                <c:pt idx="1769">
                  <c:v>2441754.4943512273</c:v>
                </c:pt>
                <c:pt idx="1770">
                  <c:v>2444573.5620339951</c:v>
                </c:pt>
                <c:pt idx="1771">
                  <c:v>2445010.962847115</c:v>
                </c:pt>
                <c:pt idx="1772">
                  <c:v>2445850.5376452403</c:v>
                </c:pt>
                <c:pt idx="1773">
                  <c:v>2446282.9857150847</c:v>
                </c:pt>
                <c:pt idx="1774">
                  <c:v>2446362.5903894482</c:v>
                </c:pt>
                <c:pt idx="1775">
                  <c:v>2447696.9811154176</c:v>
                </c:pt>
                <c:pt idx="1776">
                  <c:v>2447903.550691192</c:v>
                </c:pt>
                <c:pt idx="1777">
                  <c:v>2449502.7981936019</c:v>
                </c:pt>
                <c:pt idx="1778">
                  <c:v>2451446.6376345013</c:v>
                </c:pt>
                <c:pt idx="1779">
                  <c:v>2452022.80301385</c:v>
                </c:pt>
                <c:pt idx="1780">
                  <c:v>2453485.8468672484</c:v>
                </c:pt>
                <c:pt idx="1781">
                  <c:v>2454711.3385686916</c:v>
                </c:pt>
                <c:pt idx="1782">
                  <c:v>2455101.8359612338</c:v>
                </c:pt>
                <c:pt idx="1783">
                  <c:v>2456400.6079814262</c:v>
                </c:pt>
                <c:pt idx="1784">
                  <c:v>2456986.46220459</c:v>
                </c:pt>
                <c:pt idx="1785">
                  <c:v>2458550.1205962673</c:v>
                </c:pt>
                <c:pt idx="1786">
                  <c:v>2461559.3963172487</c:v>
                </c:pt>
                <c:pt idx="1787">
                  <c:v>2465076.7368677817</c:v>
                </c:pt>
                <c:pt idx="1788">
                  <c:v>2465474.5651929881</c:v>
                </c:pt>
                <c:pt idx="1789">
                  <c:v>2465748.7527284222</c:v>
                </c:pt>
                <c:pt idx="1790">
                  <c:v>2467853.9234444303</c:v>
                </c:pt>
                <c:pt idx="1791">
                  <c:v>2469537.9969497602</c:v>
                </c:pt>
                <c:pt idx="1792">
                  <c:v>2469673.0488867909</c:v>
                </c:pt>
                <c:pt idx="1793">
                  <c:v>2471871.8120636693</c:v>
                </c:pt>
                <c:pt idx="1794">
                  <c:v>2472630.3693727204</c:v>
                </c:pt>
                <c:pt idx="1795">
                  <c:v>2472779.9575831322</c:v>
                </c:pt>
                <c:pt idx="1796">
                  <c:v>2473055.9131812304</c:v>
                </c:pt>
                <c:pt idx="1797">
                  <c:v>2473808.569337815</c:v>
                </c:pt>
                <c:pt idx="1798">
                  <c:v>2474235.2673079842</c:v>
                </c:pt>
                <c:pt idx="1799">
                  <c:v>2475739.9171803631</c:v>
                </c:pt>
                <c:pt idx="1800">
                  <c:v>2476418.4389842036</c:v>
                </c:pt>
                <c:pt idx="1801">
                  <c:v>2477630.5720214373</c:v>
                </c:pt>
                <c:pt idx="1802">
                  <c:v>2479659.3780346327</c:v>
                </c:pt>
                <c:pt idx="1803">
                  <c:v>2479683.0154421972</c:v>
                </c:pt>
                <c:pt idx="1804">
                  <c:v>2481251.9173396402</c:v>
                </c:pt>
                <c:pt idx="1805">
                  <c:v>2483242.0355676585</c:v>
                </c:pt>
                <c:pt idx="1806">
                  <c:v>2483476.9257045127</c:v>
                </c:pt>
                <c:pt idx="1807">
                  <c:v>2483666.9939579433</c:v>
                </c:pt>
                <c:pt idx="1808">
                  <c:v>2484509.3487918316</c:v>
                </c:pt>
                <c:pt idx="1809">
                  <c:v>2485763.2001169217</c:v>
                </c:pt>
                <c:pt idx="1810">
                  <c:v>2491093.4737926377</c:v>
                </c:pt>
                <c:pt idx="1811">
                  <c:v>2493086.6230048612</c:v>
                </c:pt>
                <c:pt idx="1812">
                  <c:v>2494581.1216476555</c:v>
                </c:pt>
                <c:pt idx="1813">
                  <c:v>2494584.4863234195</c:v>
                </c:pt>
                <c:pt idx="1814">
                  <c:v>2495050.3981103818</c:v>
                </c:pt>
                <c:pt idx="1815">
                  <c:v>2496706.7242399687</c:v>
                </c:pt>
                <c:pt idx="1816">
                  <c:v>2497305.0793143446</c:v>
                </c:pt>
                <c:pt idx="1817">
                  <c:v>2497786.7426052578</c:v>
                </c:pt>
                <c:pt idx="1818">
                  <c:v>2498359.1140896454</c:v>
                </c:pt>
                <c:pt idx="1819">
                  <c:v>2499253.9266209733</c:v>
                </c:pt>
                <c:pt idx="1820">
                  <c:v>2499410.8396608634</c:v>
                </c:pt>
                <c:pt idx="1821">
                  <c:v>2501170.8916217373</c:v>
                </c:pt>
                <c:pt idx="1822">
                  <c:v>2503993.417331472</c:v>
                </c:pt>
                <c:pt idx="1823">
                  <c:v>2504348.3807701389</c:v>
                </c:pt>
                <c:pt idx="1824">
                  <c:v>2504595.6330103362</c:v>
                </c:pt>
                <c:pt idx="1825">
                  <c:v>2513166.3775224774</c:v>
                </c:pt>
                <c:pt idx="1826">
                  <c:v>2513797.8318354851</c:v>
                </c:pt>
                <c:pt idx="1827">
                  <c:v>2513820.6202477948</c:v>
                </c:pt>
                <c:pt idx="1828">
                  <c:v>2514396.1126384321</c:v>
                </c:pt>
                <c:pt idx="1829">
                  <c:v>2514779.2083368269</c:v>
                </c:pt>
                <c:pt idx="1830">
                  <c:v>2516750.0274899635</c:v>
                </c:pt>
                <c:pt idx="1831">
                  <c:v>2517274.6656159814</c:v>
                </c:pt>
                <c:pt idx="1832">
                  <c:v>2521337.460636002</c:v>
                </c:pt>
                <c:pt idx="1833">
                  <c:v>2521864.3187776525</c:v>
                </c:pt>
                <c:pt idx="1834">
                  <c:v>2522330.8155370131</c:v>
                </c:pt>
                <c:pt idx="1835">
                  <c:v>2523077.4660307663</c:v>
                </c:pt>
                <c:pt idx="1836">
                  <c:v>2525747.0272743315</c:v>
                </c:pt>
                <c:pt idx="1837">
                  <c:v>2526443.6209923089</c:v>
                </c:pt>
                <c:pt idx="1838">
                  <c:v>2527198.3096660748</c:v>
                </c:pt>
                <c:pt idx="1839">
                  <c:v>2527409.5900589069</c:v>
                </c:pt>
                <c:pt idx="1840">
                  <c:v>2527758.5687851915</c:v>
                </c:pt>
                <c:pt idx="1841">
                  <c:v>2529111.8558882596</c:v>
                </c:pt>
                <c:pt idx="1842">
                  <c:v>2530495.01105829</c:v>
                </c:pt>
                <c:pt idx="1843">
                  <c:v>2531633.214661533</c:v>
                </c:pt>
                <c:pt idx="1844">
                  <c:v>2531938.3368691616</c:v>
                </c:pt>
                <c:pt idx="1845">
                  <c:v>2532386.6683523175</c:v>
                </c:pt>
                <c:pt idx="1846">
                  <c:v>2532977.1882266756</c:v>
                </c:pt>
                <c:pt idx="1847">
                  <c:v>2533586.6507962672</c:v>
                </c:pt>
                <c:pt idx="1848">
                  <c:v>2533662.6925716926</c:v>
                </c:pt>
                <c:pt idx="1849">
                  <c:v>2534516.4698932548</c:v>
                </c:pt>
                <c:pt idx="1850">
                  <c:v>2536844.6041616094</c:v>
                </c:pt>
                <c:pt idx="1851">
                  <c:v>2538804.2642792165</c:v>
                </c:pt>
                <c:pt idx="1852">
                  <c:v>2540255.4890853637</c:v>
                </c:pt>
                <c:pt idx="1853">
                  <c:v>2545784.776849065</c:v>
                </c:pt>
                <c:pt idx="1854">
                  <c:v>2546728.7756881844</c:v>
                </c:pt>
                <c:pt idx="1855">
                  <c:v>2549430.3893864239</c:v>
                </c:pt>
                <c:pt idx="1856">
                  <c:v>2550385.4855744164</c:v>
                </c:pt>
                <c:pt idx="1857">
                  <c:v>2550956.7312648906</c:v>
                </c:pt>
                <c:pt idx="1858">
                  <c:v>2552029.7167645921</c:v>
                </c:pt>
                <c:pt idx="1859">
                  <c:v>2552105.3243991933</c:v>
                </c:pt>
                <c:pt idx="1860">
                  <c:v>2552117.3454388911</c:v>
                </c:pt>
                <c:pt idx="1861">
                  <c:v>2552743.5827167463</c:v>
                </c:pt>
                <c:pt idx="1862">
                  <c:v>2553682.6531970268</c:v>
                </c:pt>
                <c:pt idx="1863">
                  <c:v>2554462.137879841</c:v>
                </c:pt>
                <c:pt idx="1864">
                  <c:v>2556103.826601624</c:v>
                </c:pt>
                <c:pt idx="1865">
                  <c:v>2556552.7975741671</c:v>
                </c:pt>
                <c:pt idx="1866">
                  <c:v>2557249.4533981872</c:v>
                </c:pt>
                <c:pt idx="1867">
                  <c:v>2559509.9206655268</c:v>
                </c:pt>
                <c:pt idx="1868">
                  <c:v>2559727.6847802438</c:v>
                </c:pt>
                <c:pt idx="1869">
                  <c:v>2562820.8630676358</c:v>
                </c:pt>
                <c:pt idx="1870">
                  <c:v>2566171.0636346955</c:v>
                </c:pt>
                <c:pt idx="1871">
                  <c:v>2566490.0818751263</c:v>
                </c:pt>
                <c:pt idx="1872">
                  <c:v>2566704.6233209791</c:v>
                </c:pt>
                <c:pt idx="1873">
                  <c:v>2567102.2311588018</c:v>
                </c:pt>
                <c:pt idx="1874">
                  <c:v>2569327.9419074315</c:v>
                </c:pt>
                <c:pt idx="1875">
                  <c:v>2570612.8752213768</c:v>
                </c:pt>
                <c:pt idx="1876">
                  <c:v>2572448.9716919027</c:v>
                </c:pt>
                <c:pt idx="1877">
                  <c:v>2572755.6871455619</c:v>
                </c:pt>
                <c:pt idx="1878">
                  <c:v>2573749.6823271615</c:v>
                </c:pt>
                <c:pt idx="1879">
                  <c:v>2574016.9972435595</c:v>
                </c:pt>
                <c:pt idx="1880">
                  <c:v>2576778.2883711308</c:v>
                </c:pt>
                <c:pt idx="1881">
                  <c:v>2576838.9029961312</c:v>
                </c:pt>
                <c:pt idx="1882">
                  <c:v>2576888.4952387954</c:v>
                </c:pt>
                <c:pt idx="1883">
                  <c:v>2582792.6271991772</c:v>
                </c:pt>
                <c:pt idx="1884">
                  <c:v>2583176.7750994056</c:v>
                </c:pt>
                <c:pt idx="1885">
                  <c:v>2584843.7663521757</c:v>
                </c:pt>
                <c:pt idx="1886">
                  <c:v>2585523.3522224845</c:v>
                </c:pt>
                <c:pt idx="1887">
                  <c:v>2585535.4762346279</c:v>
                </c:pt>
                <c:pt idx="1888">
                  <c:v>2586252.7521071108</c:v>
                </c:pt>
                <c:pt idx="1889">
                  <c:v>2587244.246816833</c:v>
                </c:pt>
                <c:pt idx="1890">
                  <c:v>2589221.9820439173</c:v>
                </c:pt>
                <c:pt idx="1891">
                  <c:v>2589553.7693180423</c:v>
                </c:pt>
                <c:pt idx="1892">
                  <c:v>2589941.618255775</c:v>
                </c:pt>
                <c:pt idx="1893">
                  <c:v>2590865.054472615</c:v>
                </c:pt>
                <c:pt idx="1894">
                  <c:v>2591515.6098509361</c:v>
                </c:pt>
                <c:pt idx="1895">
                  <c:v>2591682.4572244459</c:v>
                </c:pt>
                <c:pt idx="1896">
                  <c:v>2593266.3202306498</c:v>
                </c:pt>
                <c:pt idx="1897">
                  <c:v>2595371.5101378164</c:v>
                </c:pt>
                <c:pt idx="1898">
                  <c:v>2597793.6803114689</c:v>
                </c:pt>
                <c:pt idx="1899">
                  <c:v>2600169.3205034267</c:v>
                </c:pt>
                <c:pt idx="1900">
                  <c:v>2601891.6011605537</c:v>
                </c:pt>
                <c:pt idx="1901">
                  <c:v>2603537.5340057234</c:v>
                </c:pt>
                <c:pt idx="1902">
                  <c:v>2604420.9871173855</c:v>
                </c:pt>
                <c:pt idx="1903">
                  <c:v>2606263.412353117</c:v>
                </c:pt>
                <c:pt idx="1904">
                  <c:v>2606387.0806485121</c:v>
                </c:pt>
                <c:pt idx="1905">
                  <c:v>2606691.812265188</c:v>
                </c:pt>
                <c:pt idx="1906">
                  <c:v>2608031.4166875482</c:v>
                </c:pt>
                <c:pt idx="1907">
                  <c:v>2608299.6931327614</c:v>
                </c:pt>
                <c:pt idx="1908">
                  <c:v>2610296.3363604806</c:v>
                </c:pt>
                <c:pt idx="1909">
                  <c:v>2611823.3876705095</c:v>
                </c:pt>
                <c:pt idx="1910">
                  <c:v>2611850.8101361794</c:v>
                </c:pt>
                <c:pt idx="1911">
                  <c:v>2613602.3922384814</c:v>
                </c:pt>
                <c:pt idx="1912">
                  <c:v>2616288.7116679703</c:v>
                </c:pt>
                <c:pt idx="1913">
                  <c:v>2616772.2204114222</c:v>
                </c:pt>
                <c:pt idx="1914">
                  <c:v>2616867.1258189115</c:v>
                </c:pt>
                <c:pt idx="1915">
                  <c:v>2619411.0194112947</c:v>
                </c:pt>
                <c:pt idx="1916">
                  <c:v>2620199.6893955679</c:v>
                </c:pt>
                <c:pt idx="1917">
                  <c:v>2620810.4593810732</c:v>
                </c:pt>
                <c:pt idx="1918">
                  <c:v>2623135.1897215499</c:v>
                </c:pt>
                <c:pt idx="1919">
                  <c:v>2623746.2236446319</c:v>
                </c:pt>
                <c:pt idx="1920">
                  <c:v>2624188.0047911694</c:v>
                </c:pt>
                <c:pt idx="1921">
                  <c:v>2631222.4917732002</c:v>
                </c:pt>
                <c:pt idx="1922">
                  <c:v>2632122.3508068635</c:v>
                </c:pt>
                <c:pt idx="1923">
                  <c:v>2632311.0576140382</c:v>
                </c:pt>
                <c:pt idx="1924">
                  <c:v>2635250.4854838573</c:v>
                </c:pt>
                <c:pt idx="1925">
                  <c:v>2635367.3491982343</c:v>
                </c:pt>
                <c:pt idx="1926">
                  <c:v>2635935.8218774227</c:v>
                </c:pt>
                <c:pt idx="1927">
                  <c:v>2636853.4223058177</c:v>
                </c:pt>
                <c:pt idx="1928">
                  <c:v>2637614.1914972924</c:v>
                </c:pt>
                <c:pt idx="1929">
                  <c:v>2637928.2960707671</c:v>
                </c:pt>
                <c:pt idx="1930">
                  <c:v>2638134.0612929277</c:v>
                </c:pt>
                <c:pt idx="1931">
                  <c:v>2638654.009011785</c:v>
                </c:pt>
                <c:pt idx="1932">
                  <c:v>2639499.5433895811</c:v>
                </c:pt>
                <c:pt idx="1933">
                  <c:v>2642270.9007331608</c:v>
                </c:pt>
                <c:pt idx="1934">
                  <c:v>2644717.3807202713</c:v>
                </c:pt>
                <c:pt idx="1935">
                  <c:v>2644867.9183974233</c:v>
                </c:pt>
                <c:pt idx="1936">
                  <c:v>2650994.8464035969</c:v>
                </c:pt>
                <c:pt idx="1937">
                  <c:v>2651704.999695628</c:v>
                </c:pt>
                <c:pt idx="1938">
                  <c:v>2651882.8814641344</c:v>
                </c:pt>
                <c:pt idx="1939">
                  <c:v>2651977.1102112154</c:v>
                </c:pt>
                <c:pt idx="1940">
                  <c:v>2652437.878978326</c:v>
                </c:pt>
                <c:pt idx="1941">
                  <c:v>2654206.1194042354</c:v>
                </c:pt>
                <c:pt idx="1942">
                  <c:v>2654570.5809792909</c:v>
                </c:pt>
                <c:pt idx="1943">
                  <c:v>2655531.1483364701</c:v>
                </c:pt>
                <c:pt idx="1944">
                  <c:v>2655740.3309708834</c:v>
                </c:pt>
                <c:pt idx="1945">
                  <c:v>2656230.7047197679</c:v>
                </c:pt>
                <c:pt idx="1946">
                  <c:v>2657889.5218100115</c:v>
                </c:pt>
                <c:pt idx="1947">
                  <c:v>2658209.3515421744</c:v>
                </c:pt>
                <c:pt idx="1948">
                  <c:v>2658441.0040111714</c:v>
                </c:pt>
                <c:pt idx="1949">
                  <c:v>2661647.0794492895</c:v>
                </c:pt>
                <c:pt idx="1950">
                  <c:v>2663207.1883116569</c:v>
                </c:pt>
                <c:pt idx="1951">
                  <c:v>2663436.5257500405</c:v>
                </c:pt>
                <c:pt idx="1952">
                  <c:v>2664543.1276916196</c:v>
                </c:pt>
                <c:pt idx="1953">
                  <c:v>2665956.2297208956</c:v>
                </c:pt>
                <c:pt idx="1954">
                  <c:v>2666734.6821740032</c:v>
                </c:pt>
                <c:pt idx="1955">
                  <c:v>2668033.2144488683</c:v>
                </c:pt>
                <c:pt idx="1956">
                  <c:v>2668569.6053862488</c:v>
                </c:pt>
                <c:pt idx="1957">
                  <c:v>2670002.7564912601</c:v>
                </c:pt>
                <c:pt idx="1958">
                  <c:v>2670066.4026146927</c:v>
                </c:pt>
                <c:pt idx="1959">
                  <c:v>2670638.2536291224</c:v>
                </c:pt>
                <c:pt idx="1960">
                  <c:v>2671771.5354910856</c:v>
                </c:pt>
                <c:pt idx="1961">
                  <c:v>2672612.4607077297</c:v>
                </c:pt>
                <c:pt idx="1962">
                  <c:v>2673249.6571879215</c:v>
                </c:pt>
                <c:pt idx="1963">
                  <c:v>2673318.2177325678</c:v>
                </c:pt>
                <c:pt idx="1964">
                  <c:v>2675198.7853075671</c:v>
                </c:pt>
                <c:pt idx="1965">
                  <c:v>2675475.0956247663</c:v>
                </c:pt>
                <c:pt idx="1966">
                  <c:v>2676366.3410430253</c:v>
                </c:pt>
                <c:pt idx="1967">
                  <c:v>2676427.759815387</c:v>
                </c:pt>
                <c:pt idx="1968">
                  <c:v>2677222.9473304939</c:v>
                </c:pt>
                <c:pt idx="1969">
                  <c:v>2677502.0909340582</c:v>
                </c:pt>
                <c:pt idx="1970">
                  <c:v>2677921.7247820068</c:v>
                </c:pt>
                <c:pt idx="1971">
                  <c:v>2677924.3817965793</c:v>
                </c:pt>
                <c:pt idx="1972">
                  <c:v>2678156.9007406095</c:v>
                </c:pt>
                <c:pt idx="1973">
                  <c:v>2680778.2632102477</c:v>
                </c:pt>
                <c:pt idx="1974">
                  <c:v>2680954.5427933037</c:v>
                </c:pt>
                <c:pt idx="1975">
                  <c:v>2682124.3520084876</c:v>
                </c:pt>
                <c:pt idx="1976">
                  <c:v>2682182.8519341284</c:v>
                </c:pt>
                <c:pt idx="1977">
                  <c:v>2682292.4957470675</c:v>
                </c:pt>
                <c:pt idx="1978">
                  <c:v>2688015.3826307515</c:v>
                </c:pt>
                <c:pt idx="1979">
                  <c:v>2689456.4624910224</c:v>
                </c:pt>
                <c:pt idx="1980">
                  <c:v>2689739.7728771418</c:v>
                </c:pt>
                <c:pt idx="1981">
                  <c:v>2690726.4892692226</c:v>
                </c:pt>
                <c:pt idx="1982">
                  <c:v>2693238.1900045853</c:v>
                </c:pt>
                <c:pt idx="1983">
                  <c:v>2694297.8485783967</c:v>
                </c:pt>
                <c:pt idx="1984">
                  <c:v>2694717.2363376659</c:v>
                </c:pt>
                <c:pt idx="1985">
                  <c:v>2696646.4621813665</c:v>
                </c:pt>
                <c:pt idx="1986">
                  <c:v>2697502.1977433749</c:v>
                </c:pt>
                <c:pt idx="1987">
                  <c:v>2697677.9881587517</c:v>
                </c:pt>
                <c:pt idx="1988">
                  <c:v>2698023.9303614157</c:v>
                </c:pt>
                <c:pt idx="1989">
                  <c:v>2703038.0250693653</c:v>
                </c:pt>
                <c:pt idx="1990">
                  <c:v>2708329.8468995825</c:v>
                </c:pt>
                <c:pt idx="1991">
                  <c:v>2708365.5798034375</c:v>
                </c:pt>
                <c:pt idx="1992">
                  <c:v>2710173.6139284065</c:v>
                </c:pt>
                <c:pt idx="1993">
                  <c:v>2710681.621703174</c:v>
                </c:pt>
                <c:pt idx="1994">
                  <c:v>2711188.1102932571</c:v>
                </c:pt>
                <c:pt idx="1995">
                  <c:v>2711476.8782246602</c:v>
                </c:pt>
                <c:pt idx="1996">
                  <c:v>2712093.6496275617</c:v>
                </c:pt>
                <c:pt idx="1997">
                  <c:v>2712131.1803053059</c:v>
                </c:pt>
                <c:pt idx="1998">
                  <c:v>2712794.3644539807</c:v>
                </c:pt>
                <c:pt idx="1999">
                  <c:v>2713640.4996676939</c:v>
                </c:pt>
                <c:pt idx="2000">
                  <c:v>2714166.2137481729</c:v>
                </c:pt>
                <c:pt idx="2001">
                  <c:v>2715569.2789780018</c:v>
                </c:pt>
                <c:pt idx="2002">
                  <c:v>2725410.8537093359</c:v>
                </c:pt>
                <c:pt idx="2003">
                  <c:v>2725680.4213752938</c:v>
                </c:pt>
                <c:pt idx="2004">
                  <c:v>2726789.0388405379</c:v>
                </c:pt>
                <c:pt idx="2005">
                  <c:v>2727502.579360263</c:v>
                </c:pt>
                <c:pt idx="2006">
                  <c:v>2728810.3595465641</c:v>
                </c:pt>
                <c:pt idx="2007">
                  <c:v>2730147.820765133</c:v>
                </c:pt>
                <c:pt idx="2008">
                  <c:v>2730201.2550808052</c:v>
                </c:pt>
                <c:pt idx="2009">
                  <c:v>2730421.4948137724</c:v>
                </c:pt>
                <c:pt idx="2010">
                  <c:v>2731418.6740737897</c:v>
                </c:pt>
                <c:pt idx="2011">
                  <c:v>2732574.9124453366</c:v>
                </c:pt>
                <c:pt idx="2012">
                  <c:v>2733718.3227917813</c:v>
                </c:pt>
                <c:pt idx="2013">
                  <c:v>2734653.0323716421</c:v>
                </c:pt>
                <c:pt idx="2014">
                  <c:v>2735313.8795657251</c:v>
                </c:pt>
                <c:pt idx="2015">
                  <c:v>2736013.9846923817</c:v>
                </c:pt>
                <c:pt idx="2016">
                  <c:v>2736534.4038103102</c:v>
                </c:pt>
                <c:pt idx="2017">
                  <c:v>2736667.1701922482</c:v>
                </c:pt>
                <c:pt idx="2018">
                  <c:v>2739741.4795956654</c:v>
                </c:pt>
                <c:pt idx="2019">
                  <c:v>2740381.9047717443</c:v>
                </c:pt>
                <c:pt idx="2020">
                  <c:v>2741539.4696647911</c:v>
                </c:pt>
                <c:pt idx="2021">
                  <c:v>2742572.9239274403</c:v>
                </c:pt>
                <c:pt idx="2022">
                  <c:v>2743093.3792195925</c:v>
                </c:pt>
                <c:pt idx="2023">
                  <c:v>2745268.873853554</c:v>
                </c:pt>
                <c:pt idx="2024">
                  <c:v>2745696.6609195322</c:v>
                </c:pt>
                <c:pt idx="2025">
                  <c:v>2745897.3634959408</c:v>
                </c:pt>
                <c:pt idx="2026">
                  <c:v>2746294.4291242934</c:v>
                </c:pt>
                <c:pt idx="2027">
                  <c:v>2746586.2702852678</c:v>
                </c:pt>
                <c:pt idx="2028">
                  <c:v>2747379.1342890458</c:v>
                </c:pt>
                <c:pt idx="2029">
                  <c:v>2747821.5916747521</c:v>
                </c:pt>
                <c:pt idx="2030">
                  <c:v>2749007.0535419048</c:v>
                </c:pt>
                <c:pt idx="2031">
                  <c:v>2749108.2035100125</c:v>
                </c:pt>
                <c:pt idx="2032">
                  <c:v>2749164.234292239</c:v>
                </c:pt>
                <c:pt idx="2033">
                  <c:v>2749514.5143890493</c:v>
                </c:pt>
                <c:pt idx="2034">
                  <c:v>2749922.8770880289</c:v>
                </c:pt>
                <c:pt idx="2035">
                  <c:v>2751363.3062319248</c:v>
                </c:pt>
                <c:pt idx="2036">
                  <c:v>2751507.0058521163</c:v>
                </c:pt>
                <c:pt idx="2037">
                  <c:v>2752573.8508450538</c:v>
                </c:pt>
                <c:pt idx="2038">
                  <c:v>2753171.3792047519</c:v>
                </c:pt>
                <c:pt idx="2039">
                  <c:v>2753876.5950646312</c:v>
                </c:pt>
                <c:pt idx="2040">
                  <c:v>2756720.5121294912</c:v>
                </c:pt>
                <c:pt idx="2041">
                  <c:v>2757154.581883349</c:v>
                </c:pt>
                <c:pt idx="2042">
                  <c:v>2757193.236583346</c:v>
                </c:pt>
                <c:pt idx="2043">
                  <c:v>2757617.6345148748</c:v>
                </c:pt>
                <c:pt idx="2044">
                  <c:v>2758385.7792698103</c:v>
                </c:pt>
                <c:pt idx="2045">
                  <c:v>2759287.3131196229</c:v>
                </c:pt>
                <c:pt idx="2046">
                  <c:v>2761216.8381981445</c:v>
                </c:pt>
                <c:pt idx="2047">
                  <c:v>2761628.3061011117</c:v>
                </c:pt>
                <c:pt idx="2048">
                  <c:v>2761928.1110138255</c:v>
                </c:pt>
                <c:pt idx="2049">
                  <c:v>2763779.6211125315</c:v>
                </c:pt>
                <c:pt idx="2050">
                  <c:v>2763861.916308586</c:v>
                </c:pt>
                <c:pt idx="2051">
                  <c:v>2769480.1200030865</c:v>
                </c:pt>
                <c:pt idx="2052">
                  <c:v>2769774.7270779056</c:v>
                </c:pt>
                <c:pt idx="2053">
                  <c:v>2769894.0277708424</c:v>
                </c:pt>
                <c:pt idx="2054">
                  <c:v>2770022.847707741</c:v>
                </c:pt>
                <c:pt idx="2055">
                  <c:v>2771290.059013044</c:v>
                </c:pt>
                <c:pt idx="2056">
                  <c:v>2772479.9837968596</c:v>
                </c:pt>
                <c:pt idx="2057">
                  <c:v>2772485.5634595803</c:v>
                </c:pt>
                <c:pt idx="2058">
                  <c:v>2772775.6349662999</c:v>
                </c:pt>
                <c:pt idx="2059">
                  <c:v>2773168.2951313206</c:v>
                </c:pt>
                <c:pt idx="2060">
                  <c:v>2773555.2236846848</c:v>
                </c:pt>
                <c:pt idx="2061">
                  <c:v>2774067.1178918541</c:v>
                </c:pt>
                <c:pt idx="2062">
                  <c:v>2776197.33739457</c:v>
                </c:pt>
                <c:pt idx="2063">
                  <c:v>2778179.2119056825</c:v>
                </c:pt>
                <c:pt idx="2064">
                  <c:v>2780079.9842215981</c:v>
                </c:pt>
                <c:pt idx="2065">
                  <c:v>2781292.6054856661</c:v>
                </c:pt>
                <c:pt idx="2066">
                  <c:v>2781535.9260742455</c:v>
                </c:pt>
                <c:pt idx="2067">
                  <c:v>2781687.2285579788</c:v>
                </c:pt>
                <c:pt idx="2068">
                  <c:v>2781804.6445980095</c:v>
                </c:pt>
                <c:pt idx="2069">
                  <c:v>2784564.2569868858</c:v>
                </c:pt>
                <c:pt idx="2070">
                  <c:v>2785040.0998000875</c:v>
                </c:pt>
                <c:pt idx="2071">
                  <c:v>2785272.2139246091</c:v>
                </c:pt>
                <c:pt idx="2072">
                  <c:v>2785844.9434060841</c:v>
                </c:pt>
                <c:pt idx="2073">
                  <c:v>2786312.335063511</c:v>
                </c:pt>
                <c:pt idx="2074">
                  <c:v>2786751.9565845267</c:v>
                </c:pt>
                <c:pt idx="2075">
                  <c:v>2786928.2193705924</c:v>
                </c:pt>
                <c:pt idx="2076">
                  <c:v>2788816.6208636668</c:v>
                </c:pt>
                <c:pt idx="2077">
                  <c:v>2790116.4867410772</c:v>
                </c:pt>
                <c:pt idx="2078">
                  <c:v>2790375.2102012299</c:v>
                </c:pt>
                <c:pt idx="2079">
                  <c:v>2790812.9225464724</c:v>
                </c:pt>
                <c:pt idx="2080">
                  <c:v>2791055.6395035191</c:v>
                </c:pt>
                <c:pt idx="2081">
                  <c:v>2791092.695737313</c:v>
                </c:pt>
                <c:pt idx="2082">
                  <c:v>2793240.3900211416</c:v>
                </c:pt>
                <c:pt idx="2083">
                  <c:v>2793742.5674953926</c:v>
                </c:pt>
                <c:pt idx="2084">
                  <c:v>2794439.7896698783</c:v>
                </c:pt>
                <c:pt idx="2085">
                  <c:v>2794754.5231965343</c:v>
                </c:pt>
                <c:pt idx="2086">
                  <c:v>2795120.0173056079</c:v>
                </c:pt>
                <c:pt idx="2087">
                  <c:v>2796486.0970835797</c:v>
                </c:pt>
                <c:pt idx="2088">
                  <c:v>2798728.9565273733</c:v>
                </c:pt>
                <c:pt idx="2089">
                  <c:v>2801603.4405768085</c:v>
                </c:pt>
                <c:pt idx="2090">
                  <c:v>2804310.4143629102</c:v>
                </c:pt>
                <c:pt idx="2091">
                  <c:v>2810162.3640420758</c:v>
                </c:pt>
                <c:pt idx="2092">
                  <c:v>2810274.9059362547</c:v>
                </c:pt>
                <c:pt idx="2093">
                  <c:v>2810804.6137640895</c:v>
                </c:pt>
                <c:pt idx="2094">
                  <c:v>2810821.3784003509</c:v>
                </c:pt>
                <c:pt idx="2095">
                  <c:v>2812114.297449043</c:v>
                </c:pt>
                <c:pt idx="2096">
                  <c:v>2812647.0491893874</c:v>
                </c:pt>
                <c:pt idx="2097">
                  <c:v>2816320.7358950884</c:v>
                </c:pt>
                <c:pt idx="2098">
                  <c:v>2816330.1519580856</c:v>
                </c:pt>
                <c:pt idx="2099">
                  <c:v>2818026.9419280738</c:v>
                </c:pt>
                <c:pt idx="2100">
                  <c:v>2818189.8842311809</c:v>
                </c:pt>
                <c:pt idx="2101">
                  <c:v>2818193.855141744</c:v>
                </c:pt>
                <c:pt idx="2102">
                  <c:v>2819258.978901546</c:v>
                </c:pt>
                <c:pt idx="2103">
                  <c:v>2819646.3101789444</c:v>
                </c:pt>
                <c:pt idx="2104">
                  <c:v>2820039.441936655</c:v>
                </c:pt>
                <c:pt idx="2105">
                  <c:v>2821026.8883309914</c:v>
                </c:pt>
                <c:pt idx="2106">
                  <c:v>2822251.4670505626</c:v>
                </c:pt>
                <c:pt idx="2107">
                  <c:v>2822716.2034250591</c:v>
                </c:pt>
                <c:pt idx="2108">
                  <c:v>2824225.6704604644</c:v>
                </c:pt>
                <c:pt idx="2109">
                  <c:v>2824806.0672505503</c:v>
                </c:pt>
                <c:pt idx="2110">
                  <c:v>2829285.4283726802</c:v>
                </c:pt>
                <c:pt idx="2111">
                  <c:v>2829361.4150744341</c:v>
                </c:pt>
                <c:pt idx="2112">
                  <c:v>2829505.6297859652</c:v>
                </c:pt>
                <c:pt idx="2113">
                  <c:v>2829505.9270119183</c:v>
                </c:pt>
                <c:pt idx="2114">
                  <c:v>2829822.1709842309</c:v>
                </c:pt>
                <c:pt idx="2115">
                  <c:v>2829979.0916096969</c:v>
                </c:pt>
                <c:pt idx="2116">
                  <c:v>2831871.5228932612</c:v>
                </c:pt>
                <c:pt idx="2117">
                  <c:v>2834728.7647281908</c:v>
                </c:pt>
                <c:pt idx="2118">
                  <c:v>2834845.8606320661</c:v>
                </c:pt>
                <c:pt idx="2119">
                  <c:v>2835189.6593160103</c:v>
                </c:pt>
                <c:pt idx="2120">
                  <c:v>2835495.5745489411</c:v>
                </c:pt>
                <c:pt idx="2121">
                  <c:v>2836293.4625672037</c:v>
                </c:pt>
                <c:pt idx="2122">
                  <c:v>2837199.6474976121</c:v>
                </c:pt>
                <c:pt idx="2123">
                  <c:v>2837343.216784643</c:v>
                </c:pt>
                <c:pt idx="2124">
                  <c:v>2838652.3129114704</c:v>
                </c:pt>
                <c:pt idx="2125">
                  <c:v>2839447.7894124896</c:v>
                </c:pt>
                <c:pt idx="2126">
                  <c:v>2839772.3547791853</c:v>
                </c:pt>
                <c:pt idx="2127">
                  <c:v>2840408.07526073</c:v>
                </c:pt>
                <c:pt idx="2128">
                  <c:v>2843357.8878582655</c:v>
                </c:pt>
                <c:pt idx="2129">
                  <c:v>2844362.0650737076</c:v>
                </c:pt>
                <c:pt idx="2130">
                  <c:v>2848200.0411064904</c:v>
                </c:pt>
                <c:pt idx="2131">
                  <c:v>2848390.2313823882</c:v>
                </c:pt>
                <c:pt idx="2132">
                  <c:v>2849070.8702672557</c:v>
                </c:pt>
                <c:pt idx="2133">
                  <c:v>2851321.8235073811</c:v>
                </c:pt>
                <c:pt idx="2134">
                  <c:v>2851758.5558428145</c:v>
                </c:pt>
                <c:pt idx="2135">
                  <c:v>2851929.6045622053</c:v>
                </c:pt>
                <c:pt idx="2136">
                  <c:v>2857282.6055134246</c:v>
                </c:pt>
                <c:pt idx="2137">
                  <c:v>2859592.5258607049</c:v>
                </c:pt>
                <c:pt idx="2138">
                  <c:v>2860274.2616861537</c:v>
                </c:pt>
                <c:pt idx="2139">
                  <c:v>2863853.026114983</c:v>
                </c:pt>
                <c:pt idx="2140">
                  <c:v>2864297.2464697398</c:v>
                </c:pt>
                <c:pt idx="2141">
                  <c:v>2864384.7539909133</c:v>
                </c:pt>
                <c:pt idx="2142">
                  <c:v>2864858.8895532857</c:v>
                </c:pt>
                <c:pt idx="2143">
                  <c:v>2868241.8297827169</c:v>
                </c:pt>
                <c:pt idx="2144">
                  <c:v>2869968.3316335469</c:v>
                </c:pt>
                <c:pt idx="2145">
                  <c:v>2869994.9611918302</c:v>
                </c:pt>
                <c:pt idx="2146">
                  <c:v>2879305.9929545261</c:v>
                </c:pt>
                <c:pt idx="2147">
                  <c:v>2881030.2801910341</c:v>
                </c:pt>
                <c:pt idx="2148">
                  <c:v>2881315.4919531965</c:v>
                </c:pt>
                <c:pt idx="2149">
                  <c:v>2885154.9662418603</c:v>
                </c:pt>
                <c:pt idx="2150">
                  <c:v>2885702.9013416404</c:v>
                </c:pt>
                <c:pt idx="2151">
                  <c:v>2886190.5140929781</c:v>
                </c:pt>
                <c:pt idx="2152">
                  <c:v>2886674.8322806791</c:v>
                </c:pt>
                <c:pt idx="2153">
                  <c:v>2887524.4555933313</c:v>
                </c:pt>
                <c:pt idx="2154">
                  <c:v>2887697.9543652395</c:v>
                </c:pt>
                <c:pt idx="2155">
                  <c:v>2887891.7418070994</c:v>
                </c:pt>
                <c:pt idx="2156">
                  <c:v>2892871.8473988869</c:v>
                </c:pt>
                <c:pt idx="2157">
                  <c:v>2894898.7023737188</c:v>
                </c:pt>
                <c:pt idx="2158">
                  <c:v>2898890.3212807267</c:v>
                </c:pt>
                <c:pt idx="2159">
                  <c:v>2899433.0072638025</c:v>
                </c:pt>
                <c:pt idx="2160">
                  <c:v>2900459.2683456135</c:v>
                </c:pt>
                <c:pt idx="2161">
                  <c:v>2903026.4112800658</c:v>
                </c:pt>
                <c:pt idx="2162">
                  <c:v>2905123.6225094716</c:v>
                </c:pt>
                <c:pt idx="2163">
                  <c:v>2906295.2458058624</c:v>
                </c:pt>
                <c:pt idx="2164">
                  <c:v>2906419.0096654184</c:v>
                </c:pt>
                <c:pt idx="2165">
                  <c:v>2907943.9528498757</c:v>
                </c:pt>
                <c:pt idx="2166">
                  <c:v>2909163.3715578066</c:v>
                </c:pt>
                <c:pt idx="2167">
                  <c:v>2910737.4196737725</c:v>
                </c:pt>
                <c:pt idx="2168">
                  <c:v>2913740.5984616335</c:v>
                </c:pt>
                <c:pt idx="2169">
                  <c:v>2913957.5694878111</c:v>
                </c:pt>
                <c:pt idx="2170">
                  <c:v>2914955.4402923593</c:v>
                </c:pt>
                <c:pt idx="2171">
                  <c:v>2917726.1730849403</c:v>
                </c:pt>
                <c:pt idx="2172">
                  <c:v>2919370.3979212968</c:v>
                </c:pt>
                <c:pt idx="2173">
                  <c:v>2920082.2355201645</c:v>
                </c:pt>
                <c:pt idx="2174">
                  <c:v>2920270.8996456135</c:v>
                </c:pt>
                <c:pt idx="2175">
                  <c:v>2920439.5396137075</c:v>
                </c:pt>
                <c:pt idx="2176">
                  <c:v>2922183.7940964159</c:v>
                </c:pt>
                <c:pt idx="2177">
                  <c:v>2923618.451888083</c:v>
                </c:pt>
                <c:pt idx="2178">
                  <c:v>2923976.0576919061</c:v>
                </c:pt>
                <c:pt idx="2179">
                  <c:v>2925965.7279921756</c:v>
                </c:pt>
                <c:pt idx="2180">
                  <c:v>2926098.0137874722</c:v>
                </c:pt>
                <c:pt idx="2181">
                  <c:v>2926248.3566158679</c:v>
                </c:pt>
                <c:pt idx="2182">
                  <c:v>2928383.3091649604</c:v>
                </c:pt>
                <c:pt idx="2183">
                  <c:v>2928875.5500360779</c:v>
                </c:pt>
                <c:pt idx="2184">
                  <c:v>2929360.6976318127</c:v>
                </c:pt>
                <c:pt idx="2185">
                  <c:v>2929493.6495288098</c:v>
                </c:pt>
                <c:pt idx="2186">
                  <c:v>2929570.4921410186</c:v>
                </c:pt>
                <c:pt idx="2187">
                  <c:v>2929773.5326586096</c:v>
                </c:pt>
                <c:pt idx="2188">
                  <c:v>2930236.4113356024</c:v>
                </c:pt>
                <c:pt idx="2189">
                  <c:v>2930524.5686842338</c:v>
                </c:pt>
                <c:pt idx="2190">
                  <c:v>2930695.8089011963</c:v>
                </c:pt>
                <c:pt idx="2191">
                  <c:v>2930785.7039509928</c:v>
                </c:pt>
                <c:pt idx="2192">
                  <c:v>2936942.2705289973</c:v>
                </c:pt>
                <c:pt idx="2193">
                  <c:v>2942351.4588838117</c:v>
                </c:pt>
                <c:pt idx="2194">
                  <c:v>2942429.0307857315</c:v>
                </c:pt>
                <c:pt idx="2195">
                  <c:v>2943951.0938335289</c:v>
                </c:pt>
                <c:pt idx="2196">
                  <c:v>2944430.9830245613</c:v>
                </c:pt>
                <c:pt idx="2197">
                  <c:v>2945289.5451522414</c:v>
                </c:pt>
                <c:pt idx="2198">
                  <c:v>2947484.8485310576</c:v>
                </c:pt>
                <c:pt idx="2199">
                  <c:v>2947512.3214257457</c:v>
                </c:pt>
                <c:pt idx="2200">
                  <c:v>2948658.0862757354</c:v>
                </c:pt>
                <c:pt idx="2201">
                  <c:v>2950780.2668254818</c:v>
                </c:pt>
                <c:pt idx="2202">
                  <c:v>2952646.8193006967</c:v>
                </c:pt>
                <c:pt idx="2203">
                  <c:v>2953680.451733097</c:v>
                </c:pt>
                <c:pt idx="2204">
                  <c:v>2954860.0973807378</c:v>
                </c:pt>
                <c:pt idx="2205">
                  <c:v>2955083.4221809441</c:v>
                </c:pt>
                <c:pt idx="2206">
                  <c:v>2957689.6468344061</c:v>
                </c:pt>
                <c:pt idx="2207">
                  <c:v>2957811.9412727933</c:v>
                </c:pt>
                <c:pt idx="2208">
                  <c:v>2961802.1117965416</c:v>
                </c:pt>
                <c:pt idx="2209">
                  <c:v>2961816.8002925077</c:v>
                </c:pt>
                <c:pt idx="2210">
                  <c:v>2963649.8214379819</c:v>
                </c:pt>
                <c:pt idx="2211">
                  <c:v>2967622.0880813282</c:v>
                </c:pt>
                <c:pt idx="2212">
                  <c:v>2968287.6277669561</c:v>
                </c:pt>
                <c:pt idx="2213">
                  <c:v>2968403.8931612377</c:v>
                </c:pt>
                <c:pt idx="2214">
                  <c:v>2970086.1403955589</c:v>
                </c:pt>
                <c:pt idx="2215">
                  <c:v>2970103.6122833365</c:v>
                </c:pt>
                <c:pt idx="2216">
                  <c:v>2971140.3428996704</c:v>
                </c:pt>
                <c:pt idx="2217">
                  <c:v>2971432.4542490602</c:v>
                </c:pt>
                <c:pt idx="2218">
                  <c:v>2974279.2357521313</c:v>
                </c:pt>
                <c:pt idx="2219">
                  <c:v>2974385.3556985278</c:v>
                </c:pt>
                <c:pt idx="2220">
                  <c:v>2975495.5878600907</c:v>
                </c:pt>
                <c:pt idx="2221">
                  <c:v>2978476.3618049338</c:v>
                </c:pt>
                <c:pt idx="2222">
                  <c:v>2982015.2139493925</c:v>
                </c:pt>
                <c:pt idx="2223">
                  <c:v>2985295.3722963161</c:v>
                </c:pt>
                <c:pt idx="2224">
                  <c:v>2987745.7669817582</c:v>
                </c:pt>
                <c:pt idx="2225">
                  <c:v>2989336.7172448938</c:v>
                </c:pt>
                <c:pt idx="2226">
                  <c:v>2989684.6980048716</c:v>
                </c:pt>
                <c:pt idx="2227">
                  <c:v>2993629.9165143431</c:v>
                </c:pt>
                <c:pt idx="2228">
                  <c:v>2993958.5869834563</c:v>
                </c:pt>
                <c:pt idx="2229">
                  <c:v>2997809.5590337096</c:v>
                </c:pt>
                <c:pt idx="2230">
                  <c:v>2998429.9486828255</c:v>
                </c:pt>
                <c:pt idx="2231">
                  <c:v>2999120.1960479026</c:v>
                </c:pt>
                <c:pt idx="2232">
                  <c:v>2999417.1147433962</c:v>
                </c:pt>
                <c:pt idx="2233">
                  <c:v>2999482.7166005443</c:v>
                </c:pt>
                <c:pt idx="2234">
                  <c:v>2999950.1489029643</c:v>
                </c:pt>
                <c:pt idx="2235">
                  <c:v>2999968.263607827</c:v>
                </c:pt>
                <c:pt idx="2236">
                  <c:v>3000955.1324797701</c:v>
                </c:pt>
                <c:pt idx="2237">
                  <c:v>3002630.9446371375</c:v>
                </c:pt>
                <c:pt idx="2238">
                  <c:v>3004810.7474131328</c:v>
                </c:pt>
                <c:pt idx="2239">
                  <c:v>3005927.4615234765</c:v>
                </c:pt>
                <c:pt idx="2240">
                  <c:v>3006917.8369472409</c:v>
                </c:pt>
                <c:pt idx="2241">
                  <c:v>3008249.0835430548</c:v>
                </c:pt>
                <c:pt idx="2242">
                  <c:v>3012973.7802595957</c:v>
                </c:pt>
                <c:pt idx="2243">
                  <c:v>3014547.5140684489</c:v>
                </c:pt>
                <c:pt idx="2244">
                  <c:v>3015074.6203625142</c:v>
                </c:pt>
                <c:pt idx="2245">
                  <c:v>3015447.851724057</c:v>
                </c:pt>
                <c:pt idx="2246">
                  <c:v>3015493.093109136</c:v>
                </c:pt>
                <c:pt idx="2247">
                  <c:v>3016419.0488057882</c:v>
                </c:pt>
                <c:pt idx="2248">
                  <c:v>3017061.7957621953</c:v>
                </c:pt>
                <c:pt idx="2249">
                  <c:v>3017152.3970231209</c:v>
                </c:pt>
                <c:pt idx="2250">
                  <c:v>3017504.723900205</c:v>
                </c:pt>
                <c:pt idx="2251">
                  <c:v>3020371.4484600201</c:v>
                </c:pt>
                <c:pt idx="2252">
                  <c:v>3021967.6915770443</c:v>
                </c:pt>
                <c:pt idx="2253">
                  <c:v>3022721.1953604282</c:v>
                </c:pt>
                <c:pt idx="2254">
                  <c:v>3023757.7850489588</c:v>
                </c:pt>
                <c:pt idx="2255">
                  <c:v>3024064.5045459941</c:v>
                </c:pt>
                <c:pt idx="2256">
                  <c:v>3024299.3678714205</c:v>
                </c:pt>
                <c:pt idx="2257">
                  <c:v>3025562.5401577959</c:v>
                </c:pt>
                <c:pt idx="2258">
                  <c:v>3027391.1755739441</c:v>
                </c:pt>
                <c:pt idx="2259">
                  <c:v>3028967.6361572435</c:v>
                </c:pt>
                <c:pt idx="2260">
                  <c:v>3029320.2976742568</c:v>
                </c:pt>
                <c:pt idx="2261">
                  <c:v>3030465.9389327029</c:v>
                </c:pt>
                <c:pt idx="2262">
                  <c:v>3031648.6825743043</c:v>
                </c:pt>
                <c:pt idx="2263">
                  <c:v>3032919.7731321813</c:v>
                </c:pt>
                <c:pt idx="2264">
                  <c:v>3034271.1971992394</c:v>
                </c:pt>
                <c:pt idx="2265">
                  <c:v>3037440.9947394221</c:v>
                </c:pt>
                <c:pt idx="2266">
                  <c:v>3038356.0443652505</c:v>
                </c:pt>
                <c:pt idx="2267">
                  <c:v>3040416.014624421</c:v>
                </c:pt>
                <c:pt idx="2268">
                  <c:v>3042294.8154070694</c:v>
                </c:pt>
                <c:pt idx="2269">
                  <c:v>3042591.8636533171</c:v>
                </c:pt>
                <c:pt idx="2270">
                  <c:v>3043932.3612853</c:v>
                </c:pt>
                <c:pt idx="2271">
                  <c:v>3044524.6157398429</c:v>
                </c:pt>
                <c:pt idx="2272">
                  <c:v>3045180.5143373264</c:v>
                </c:pt>
                <c:pt idx="2273">
                  <c:v>3045798.0832892712</c:v>
                </c:pt>
                <c:pt idx="2274">
                  <c:v>3046062.2429491761</c:v>
                </c:pt>
                <c:pt idx="2275">
                  <c:v>3047741.1590106152</c:v>
                </c:pt>
                <c:pt idx="2276">
                  <c:v>3049433.4511232623</c:v>
                </c:pt>
                <c:pt idx="2277">
                  <c:v>3050489.6061422173</c:v>
                </c:pt>
                <c:pt idx="2278">
                  <c:v>3051436.7533183326</c:v>
                </c:pt>
                <c:pt idx="2279">
                  <c:v>3052498.7819140935</c:v>
                </c:pt>
                <c:pt idx="2280">
                  <c:v>3054041.4763451507</c:v>
                </c:pt>
                <c:pt idx="2281">
                  <c:v>3054061.2521454869</c:v>
                </c:pt>
                <c:pt idx="2282">
                  <c:v>3054173.845523634</c:v>
                </c:pt>
                <c:pt idx="2283">
                  <c:v>3056844.6591924927</c:v>
                </c:pt>
                <c:pt idx="2284">
                  <c:v>3057823.3680559979</c:v>
                </c:pt>
                <c:pt idx="2285">
                  <c:v>3060611.9652932873</c:v>
                </c:pt>
                <c:pt idx="2286">
                  <c:v>3061379.1610770789</c:v>
                </c:pt>
                <c:pt idx="2287">
                  <c:v>3063326.8371808548</c:v>
                </c:pt>
                <c:pt idx="2288">
                  <c:v>3063922.9243058921</c:v>
                </c:pt>
                <c:pt idx="2289">
                  <c:v>3064752.8580408073</c:v>
                </c:pt>
                <c:pt idx="2290">
                  <c:v>3068748.6173665752</c:v>
                </c:pt>
                <c:pt idx="2291">
                  <c:v>3069980.3536728951</c:v>
                </c:pt>
                <c:pt idx="2292">
                  <c:v>3071258.7149452958</c:v>
                </c:pt>
                <c:pt idx="2293">
                  <c:v>3071284.2696492174</c:v>
                </c:pt>
                <c:pt idx="2294">
                  <c:v>3074753.3845784902</c:v>
                </c:pt>
                <c:pt idx="2295">
                  <c:v>3075100.2154215439</c:v>
                </c:pt>
                <c:pt idx="2296">
                  <c:v>3076123.1878285892</c:v>
                </c:pt>
                <c:pt idx="2297">
                  <c:v>3076790.5766699673</c:v>
                </c:pt>
                <c:pt idx="2298">
                  <c:v>3077428.6534151826</c:v>
                </c:pt>
                <c:pt idx="2299">
                  <c:v>3077790.65837671</c:v>
                </c:pt>
                <c:pt idx="2300">
                  <c:v>3077819.3050147234</c:v>
                </c:pt>
                <c:pt idx="2301">
                  <c:v>3079203.372783564</c:v>
                </c:pt>
                <c:pt idx="2302">
                  <c:v>3080540.3403610634</c:v>
                </c:pt>
                <c:pt idx="2303">
                  <c:v>3082557.1814222294</c:v>
                </c:pt>
                <c:pt idx="2304">
                  <c:v>3083394.8479175242</c:v>
                </c:pt>
                <c:pt idx="2305">
                  <c:v>3084858.7200357271</c:v>
                </c:pt>
                <c:pt idx="2306">
                  <c:v>3084886.2109281677</c:v>
                </c:pt>
                <c:pt idx="2307">
                  <c:v>3086759.8306220514</c:v>
                </c:pt>
                <c:pt idx="2308">
                  <c:v>3086946.7962012105</c:v>
                </c:pt>
                <c:pt idx="2309">
                  <c:v>3087756.2841031556</c:v>
                </c:pt>
                <c:pt idx="2310">
                  <c:v>3090445.8139884789</c:v>
                </c:pt>
                <c:pt idx="2311">
                  <c:v>3094919.3930378533</c:v>
                </c:pt>
                <c:pt idx="2312">
                  <c:v>3095720.4684758391</c:v>
                </c:pt>
                <c:pt idx="2313">
                  <c:v>3097687.1742114276</c:v>
                </c:pt>
                <c:pt idx="2314">
                  <c:v>3098882.3783707954</c:v>
                </c:pt>
                <c:pt idx="2315">
                  <c:v>3102154.8527882257</c:v>
                </c:pt>
                <c:pt idx="2316">
                  <c:v>3102901.4913066514</c:v>
                </c:pt>
                <c:pt idx="2317">
                  <c:v>3103365.2160159834</c:v>
                </c:pt>
                <c:pt idx="2318">
                  <c:v>3104372.6872713487</c:v>
                </c:pt>
                <c:pt idx="2319">
                  <c:v>3107700.0996002583</c:v>
                </c:pt>
                <c:pt idx="2320">
                  <c:v>3108267.2829669658</c:v>
                </c:pt>
                <c:pt idx="2321">
                  <c:v>3113359.9842575528</c:v>
                </c:pt>
                <c:pt idx="2322">
                  <c:v>3113916.9414318022</c:v>
                </c:pt>
                <c:pt idx="2323">
                  <c:v>3115778.0810481473</c:v>
                </c:pt>
                <c:pt idx="2324">
                  <c:v>3116633.3461323851</c:v>
                </c:pt>
                <c:pt idx="2325">
                  <c:v>3118323.2475796095</c:v>
                </c:pt>
                <c:pt idx="2326">
                  <c:v>3118800.7936441177</c:v>
                </c:pt>
                <c:pt idx="2327">
                  <c:v>3119918.9044874031</c:v>
                </c:pt>
                <c:pt idx="2328">
                  <c:v>3121399.5165691869</c:v>
                </c:pt>
                <c:pt idx="2329">
                  <c:v>3122591.4890698432</c:v>
                </c:pt>
                <c:pt idx="2330">
                  <c:v>3125892.6092696721</c:v>
                </c:pt>
                <c:pt idx="2331">
                  <c:v>3126333.4124676525</c:v>
                </c:pt>
                <c:pt idx="2332">
                  <c:v>3126562.5587503528</c:v>
                </c:pt>
                <c:pt idx="2333">
                  <c:v>3127680.6995957568</c:v>
                </c:pt>
                <c:pt idx="2334">
                  <c:v>3128149.86988782</c:v>
                </c:pt>
                <c:pt idx="2335">
                  <c:v>3128197.3572266316</c:v>
                </c:pt>
                <c:pt idx="2336">
                  <c:v>3128363.0497069843</c:v>
                </c:pt>
                <c:pt idx="2337">
                  <c:v>3128739.2176503646</c:v>
                </c:pt>
                <c:pt idx="2338">
                  <c:v>3129356.7315636259</c:v>
                </c:pt>
                <c:pt idx="2339">
                  <c:v>3130016.4289123751</c:v>
                </c:pt>
                <c:pt idx="2340">
                  <c:v>3135255.5962739205</c:v>
                </c:pt>
                <c:pt idx="2341">
                  <c:v>3137298.865973352</c:v>
                </c:pt>
                <c:pt idx="2342">
                  <c:v>3137476.3216018481</c:v>
                </c:pt>
                <c:pt idx="2343">
                  <c:v>3139368.7261388982</c:v>
                </c:pt>
                <c:pt idx="2344">
                  <c:v>3141059.177225674</c:v>
                </c:pt>
                <c:pt idx="2345">
                  <c:v>3142624.5090724914</c:v>
                </c:pt>
                <c:pt idx="2346">
                  <c:v>3151798.9155388349</c:v>
                </c:pt>
                <c:pt idx="2347">
                  <c:v>3152163.9901276655</c:v>
                </c:pt>
                <c:pt idx="2348">
                  <c:v>3153451.5240639346</c:v>
                </c:pt>
                <c:pt idx="2349">
                  <c:v>3157386.2341962839</c:v>
                </c:pt>
                <c:pt idx="2350">
                  <c:v>3158185.832461786</c:v>
                </c:pt>
                <c:pt idx="2351">
                  <c:v>3158221.6099552717</c:v>
                </c:pt>
                <c:pt idx="2352">
                  <c:v>3158995.4745499995</c:v>
                </c:pt>
                <c:pt idx="2353">
                  <c:v>3160879.3265863867</c:v>
                </c:pt>
                <c:pt idx="2354">
                  <c:v>3161679.6064017927</c:v>
                </c:pt>
                <c:pt idx="2355">
                  <c:v>3164121.5533428853</c:v>
                </c:pt>
                <c:pt idx="2356">
                  <c:v>3164816.2189754536</c:v>
                </c:pt>
                <c:pt idx="2357">
                  <c:v>3166660.0083306069</c:v>
                </c:pt>
                <c:pt idx="2358">
                  <c:v>3167166.2731923535</c:v>
                </c:pt>
                <c:pt idx="2359">
                  <c:v>3167999.7297308561</c:v>
                </c:pt>
                <c:pt idx="2360">
                  <c:v>3169145.7590887579</c:v>
                </c:pt>
                <c:pt idx="2361">
                  <c:v>3169915.2143922667</c:v>
                </c:pt>
                <c:pt idx="2362">
                  <c:v>3170708.4644899499</c:v>
                </c:pt>
                <c:pt idx="2363">
                  <c:v>3173741.4490469992</c:v>
                </c:pt>
                <c:pt idx="2364">
                  <c:v>3174261.4534059213</c:v>
                </c:pt>
                <c:pt idx="2365">
                  <c:v>3181168.9061057232</c:v>
                </c:pt>
                <c:pt idx="2366">
                  <c:v>3184973.1435188884</c:v>
                </c:pt>
                <c:pt idx="2367">
                  <c:v>3185901.0004711398</c:v>
                </c:pt>
                <c:pt idx="2368">
                  <c:v>3187023.3815451674</c:v>
                </c:pt>
                <c:pt idx="2369">
                  <c:v>3188062.9795887927</c:v>
                </c:pt>
                <c:pt idx="2370">
                  <c:v>3188430.5166966994</c:v>
                </c:pt>
                <c:pt idx="2371">
                  <c:v>3189542.2982538291</c:v>
                </c:pt>
                <c:pt idx="2372">
                  <c:v>3190787.3691541944</c:v>
                </c:pt>
                <c:pt idx="2373">
                  <c:v>3192442.4447515048</c:v>
                </c:pt>
                <c:pt idx="2374">
                  <c:v>3192512.4981728345</c:v>
                </c:pt>
                <c:pt idx="2375">
                  <c:v>3193381.8995169648</c:v>
                </c:pt>
                <c:pt idx="2376">
                  <c:v>3195086.3600808852</c:v>
                </c:pt>
                <c:pt idx="2377">
                  <c:v>3195162.3355310676</c:v>
                </c:pt>
                <c:pt idx="2378">
                  <c:v>3195173.0048780902</c:v>
                </c:pt>
                <c:pt idx="2379">
                  <c:v>3195232.0296763605</c:v>
                </c:pt>
                <c:pt idx="2380">
                  <c:v>3197703.3390481304</c:v>
                </c:pt>
                <c:pt idx="2381">
                  <c:v>3198601.3157990524</c:v>
                </c:pt>
                <c:pt idx="2382">
                  <c:v>3199208.1864460693</c:v>
                </c:pt>
                <c:pt idx="2383">
                  <c:v>3200959.0515747168</c:v>
                </c:pt>
                <c:pt idx="2384">
                  <c:v>3202843.9063707558</c:v>
                </c:pt>
                <c:pt idx="2385">
                  <c:v>3202906.5248382972</c:v>
                </c:pt>
                <c:pt idx="2386">
                  <c:v>3204280.7849894646</c:v>
                </c:pt>
                <c:pt idx="2387">
                  <c:v>3204922.0362396892</c:v>
                </c:pt>
                <c:pt idx="2388">
                  <c:v>3210831.4412218239</c:v>
                </c:pt>
                <c:pt idx="2389">
                  <c:v>3213606.3957728813</c:v>
                </c:pt>
                <c:pt idx="2390">
                  <c:v>3214253.9308915623</c:v>
                </c:pt>
                <c:pt idx="2391">
                  <c:v>3214949.2992967116</c:v>
                </c:pt>
                <c:pt idx="2392">
                  <c:v>3215545.6495237914</c:v>
                </c:pt>
                <c:pt idx="2393">
                  <c:v>3218825.9201443852</c:v>
                </c:pt>
                <c:pt idx="2394">
                  <c:v>3223782.9867847175</c:v>
                </c:pt>
                <c:pt idx="2395">
                  <c:v>3224484.30631029</c:v>
                </c:pt>
                <c:pt idx="2396">
                  <c:v>3225827.7267478136</c:v>
                </c:pt>
                <c:pt idx="2397">
                  <c:v>3226990.0585189248</c:v>
                </c:pt>
                <c:pt idx="2398">
                  <c:v>3227185.2828601212</c:v>
                </c:pt>
                <c:pt idx="2399">
                  <c:v>3227834.8260789695</c:v>
                </c:pt>
                <c:pt idx="2400">
                  <c:v>3228039.16981667</c:v>
                </c:pt>
                <c:pt idx="2401">
                  <c:v>3228617.0618864023</c:v>
                </c:pt>
                <c:pt idx="2402">
                  <c:v>3228934.875808747</c:v>
                </c:pt>
                <c:pt idx="2403">
                  <c:v>3229111.2874007537</c:v>
                </c:pt>
                <c:pt idx="2404">
                  <c:v>3229699.3492068718</c:v>
                </c:pt>
                <c:pt idx="2405">
                  <c:v>3230475.2567895488</c:v>
                </c:pt>
                <c:pt idx="2406">
                  <c:v>3231040.6025019963</c:v>
                </c:pt>
                <c:pt idx="2407">
                  <c:v>3231471.7178347525</c:v>
                </c:pt>
                <c:pt idx="2408">
                  <c:v>3236185.390094148</c:v>
                </c:pt>
                <c:pt idx="2409">
                  <c:v>3237693.4940956356</c:v>
                </c:pt>
                <c:pt idx="2410">
                  <c:v>3239058.9989676699</c:v>
                </c:pt>
                <c:pt idx="2411">
                  <c:v>3240242.0089930752</c:v>
                </c:pt>
                <c:pt idx="2412">
                  <c:v>3240449.0511667388</c:v>
                </c:pt>
                <c:pt idx="2413">
                  <c:v>3242925.775572612</c:v>
                </c:pt>
                <c:pt idx="2414">
                  <c:v>3245779.6163951666</c:v>
                </c:pt>
                <c:pt idx="2415">
                  <c:v>3247660.7631615624</c:v>
                </c:pt>
                <c:pt idx="2416">
                  <c:v>3251536.1111933286</c:v>
                </c:pt>
                <c:pt idx="2417">
                  <c:v>3251973.1207939931</c:v>
                </c:pt>
                <c:pt idx="2418">
                  <c:v>3252139.8442404428</c:v>
                </c:pt>
                <c:pt idx="2419">
                  <c:v>3252706.2365420433</c:v>
                </c:pt>
                <c:pt idx="2420">
                  <c:v>3253902.9896584675</c:v>
                </c:pt>
                <c:pt idx="2421">
                  <c:v>3261863.9830323444</c:v>
                </c:pt>
                <c:pt idx="2422">
                  <c:v>3262762.3027357622</c:v>
                </c:pt>
                <c:pt idx="2423">
                  <c:v>3264090.2879811949</c:v>
                </c:pt>
                <c:pt idx="2424">
                  <c:v>3264424.4399456624</c:v>
                </c:pt>
                <c:pt idx="2425">
                  <c:v>3267174.4405159275</c:v>
                </c:pt>
                <c:pt idx="2426">
                  <c:v>3269519.3684704592</c:v>
                </c:pt>
                <c:pt idx="2427">
                  <c:v>3271415.7315298063</c:v>
                </c:pt>
                <c:pt idx="2428">
                  <c:v>3272818.6015823837</c:v>
                </c:pt>
                <c:pt idx="2429">
                  <c:v>3273389.8531082892</c:v>
                </c:pt>
                <c:pt idx="2430">
                  <c:v>3277578.5178197282</c:v>
                </c:pt>
                <c:pt idx="2431">
                  <c:v>3277885.0051044901</c:v>
                </c:pt>
                <c:pt idx="2432">
                  <c:v>3278337.5734929531</c:v>
                </c:pt>
                <c:pt idx="2433">
                  <c:v>3279729.1904765223</c:v>
                </c:pt>
                <c:pt idx="2434">
                  <c:v>3285417.3124908921</c:v>
                </c:pt>
                <c:pt idx="2435">
                  <c:v>3285712.8163102823</c:v>
                </c:pt>
                <c:pt idx="2436">
                  <c:v>3286868.9311167002</c:v>
                </c:pt>
                <c:pt idx="2437">
                  <c:v>3287245.9807122895</c:v>
                </c:pt>
                <c:pt idx="2438">
                  <c:v>3287318.0646724277</c:v>
                </c:pt>
                <c:pt idx="2439">
                  <c:v>3289184.9493290298</c:v>
                </c:pt>
                <c:pt idx="2440">
                  <c:v>3289631.2279543006</c:v>
                </c:pt>
                <c:pt idx="2441">
                  <c:v>3291483.8816730231</c:v>
                </c:pt>
                <c:pt idx="2442">
                  <c:v>3293050.4629787714</c:v>
                </c:pt>
                <c:pt idx="2443">
                  <c:v>3295880.7313414039</c:v>
                </c:pt>
                <c:pt idx="2444">
                  <c:v>3298079.8665225245</c:v>
                </c:pt>
                <c:pt idx="2445">
                  <c:v>3298987.2612412227</c:v>
                </c:pt>
                <c:pt idx="2446">
                  <c:v>3300054.2276550611</c:v>
                </c:pt>
                <c:pt idx="2447">
                  <c:v>3302295.8696550722</c:v>
                </c:pt>
                <c:pt idx="2448">
                  <c:v>3302500.0060410318</c:v>
                </c:pt>
                <c:pt idx="2449">
                  <c:v>3303317.8926672395</c:v>
                </c:pt>
                <c:pt idx="2450">
                  <c:v>3304084.4415703565</c:v>
                </c:pt>
                <c:pt idx="2451">
                  <c:v>3306775.3091062368</c:v>
                </c:pt>
                <c:pt idx="2452">
                  <c:v>3307133.5214721672</c:v>
                </c:pt>
                <c:pt idx="2453">
                  <c:v>3312131.4575293045</c:v>
                </c:pt>
                <c:pt idx="2454">
                  <c:v>3312594.3971855571</c:v>
                </c:pt>
                <c:pt idx="2455">
                  <c:v>3314553.0407709205</c:v>
                </c:pt>
                <c:pt idx="2456">
                  <c:v>3316962.5813062428</c:v>
                </c:pt>
                <c:pt idx="2457">
                  <c:v>3317564.1908059884</c:v>
                </c:pt>
                <c:pt idx="2458">
                  <c:v>3319169.4213945908</c:v>
                </c:pt>
                <c:pt idx="2459">
                  <c:v>3319591.4064153079</c:v>
                </c:pt>
                <c:pt idx="2460">
                  <c:v>3321027.3120841375</c:v>
                </c:pt>
                <c:pt idx="2461">
                  <c:v>3321483.27413749</c:v>
                </c:pt>
                <c:pt idx="2462">
                  <c:v>3321916.3062353684</c:v>
                </c:pt>
                <c:pt idx="2463">
                  <c:v>3324857.8032072275</c:v>
                </c:pt>
                <c:pt idx="2464">
                  <c:v>3324891.7436495046</c:v>
                </c:pt>
                <c:pt idx="2465">
                  <c:v>3325381.2012325292</c:v>
                </c:pt>
                <c:pt idx="2466">
                  <c:v>3326052.3523615194</c:v>
                </c:pt>
                <c:pt idx="2467">
                  <c:v>3326905.6116448794</c:v>
                </c:pt>
                <c:pt idx="2468">
                  <c:v>3328402.8705881289</c:v>
                </c:pt>
                <c:pt idx="2469">
                  <c:v>3328491.8649382908</c:v>
                </c:pt>
                <c:pt idx="2470">
                  <c:v>3329650.6301162262</c:v>
                </c:pt>
                <c:pt idx="2471">
                  <c:v>3329972.413743258</c:v>
                </c:pt>
                <c:pt idx="2472">
                  <c:v>3331334.0394432037</c:v>
                </c:pt>
                <c:pt idx="2473">
                  <c:v>3331582.7724307175</c:v>
                </c:pt>
                <c:pt idx="2474">
                  <c:v>3332734.5401859749</c:v>
                </c:pt>
                <c:pt idx="2475">
                  <c:v>3333024.0930120256</c:v>
                </c:pt>
                <c:pt idx="2476">
                  <c:v>3333712.122085778</c:v>
                </c:pt>
                <c:pt idx="2477">
                  <c:v>3334002.4047614802</c:v>
                </c:pt>
                <c:pt idx="2478">
                  <c:v>3335643.5466326382</c:v>
                </c:pt>
                <c:pt idx="2479">
                  <c:v>3337270.6201189095</c:v>
                </c:pt>
                <c:pt idx="2480">
                  <c:v>3337749.3989710403</c:v>
                </c:pt>
                <c:pt idx="2481">
                  <c:v>3338095.8795397789</c:v>
                </c:pt>
                <c:pt idx="2482">
                  <c:v>3339540.8762333761</c:v>
                </c:pt>
                <c:pt idx="2483">
                  <c:v>3341678.9800068219</c:v>
                </c:pt>
                <c:pt idx="2484">
                  <c:v>3343740.7383773262</c:v>
                </c:pt>
                <c:pt idx="2485">
                  <c:v>3345779.2703428501</c:v>
                </c:pt>
                <c:pt idx="2486">
                  <c:v>3347420.1773209148</c:v>
                </c:pt>
                <c:pt idx="2487">
                  <c:v>3348873.4672910157</c:v>
                </c:pt>
                <c:pt idx="2488">
                  <c:v>3349789.6533009494</c:v>
                </c:pt>
                <c:pt idx="2489">
                  <c:v>3354045.044109955</c:v>
                </c:pt>
                <c:pt idx="2490">
                  <c:v>3354741.695025329</c:v>
                </c:pt>
                <c:pt idx="2491">
                  <c:v>3355428.4152580118</c:v>
                </c:pt>
                <c:pt idx="2492">
                  <c:v>3358734.6113453521</c:v>
                </c:pt>
                <c:pt idx="2493">
                  <c:v>3360018.8909520153</c:v>
                </c:pt>
                <c:pt idx="2494">
                  <c:v>3362247.4036843311</c:v>
                </c:pt>
                <c:pt idx="2495">
                  <c:v>3366906.4436195698</c:v>
                </c:pt>
                <c:pt idx="2496">
                  <c:v>3367294.2940578298</c:v>
                </c:pt>
                <c:pt idx="2497">
                  <c:v>3372607.224365477</c:v>
                </c:pt>
                <c:pt idx="2498">
                  <c:v>3375060.611831082</c:v>
                </c:pt>
                <c:pt idx="2499">
                  <c:v>3376065.451409224</c:v>
                </c:pt>
                <c:pt idx="2500">
                  <c:v>3376148.5332673131</c:v>
                </c:pt>
                <c:pt idx="2501">
                  <c:v>3376981.1057817466</c:v>
                </c:pt>
                <c:pt idx="2502">
                  <c:v>3381014.4614893966</c:v>
                </c:pt>
                <c:pt idx="2503">
                  <c:v>3381160.6676602932</c:v>
                </c:pt>
                <c:pt idx="2504">
                  <c:v>3382012.1729342965</c:v>
                </c:pt>
                <c:pt idx="2505">
                  <c:v>3382637.234026215</c:v>
                </c:pt>
                <c:pt idx="2506">
                  <c:v>3387596.4262418873</c:v>
                </c:pt>
                <c:pt idx="2507">
                  <c:v>3389456.619753411</c:v>
                </c:pt>
                <c:pt idx="2508">
                  <c:v>3389878.4880272173</c:v>
                </c:pt>
                <c:pt idx="2509">
                  <c:v>3390563.4793770737</c:v>
                </c:pt>
                <c:pt idx="2510">
                  <c:v>3392346.0407838318</c:v>
                </c:pt>
                <c:pt idx="2511">
                  <c:v>3392581.540191507</c:v>
                </c:pt>
                <c:pt idx="2512">
                  <c:v>3392826.6121141906</c:v>
                </c:pt>
                <c:pt idx="2513">
                  <c:v>3393263.637747956</c:v>
                </c:pt>
                <c:pt idx="2514">
                  <c:v>3393821.8975696112</c:v>
                </c:pt>
                <c:pt idx="2515">
                  <c:v>3393823.0080141462</c:v>
                </c:pt>
                <c:pt idx="2516">
                  <c:v>3394080.193989058</c:v>
                </c:pt>
                <c:pt idx="2517">
                  <c:v>3395509.6713260021</c:v>
                </c:pt>
                <c:pt idx="2518">
                  <c:v>3397296.4969060677</c:v>
                </c:pt>
                <c:pt idx="2519">
                  <c:v>3399113.2765337843</c:v>
                </c:pt>
                <c:pt idx="2520">
                  <c:v>3399416.0827654456</c:v>
                </c:pt>
                <c:pt idx="2521">
                  <c:v>3402257.5845040805</c:v>
                </c:pt>
                <c:pt idx="2522">
                  <c:v>3405934.1312914779</c:v>
                </c:pt>
                <c:pt idx="2523">
                  <c:v>3407490.0371595146</c:v>
                </c:pt>
                <c:pt idx="2524">
                  <c:v>3408365.7541290349</c:v>
                </c:pt>
                <c:pt idx="2525">
                  <c:v>3410371.3986462536</c:v>
                </c:pt>
                <c:pt idx="2526">
                  <c:v>3410711.5101247239</c:v>
                </c:pt>
                <c:pt idx="2527">
                  <c:v>3414241.9441259396</c:v>
                </c:pt>
                <c:pt idx="2528">
                  <c:v>3416650.1272583059</c:v>
                </c:pt>
                <c:pt idx="2529">
                  <c:v>3417087.6455509821</c:v>
                </c:pt>
                <c:pt idx="2530">
                  <c:v>3418212.6058926438</c:v>
                </c:pt>
                <c:pt idx="2531">
                  <c:v>3418665.953334772</c:v>
                </c:pt>
                <c:pt idx="2532">
                  <c:v>3420415.6593399541</c:v>
                </c:pt>
                <c:pt idx="2533">
                  <c:v>3420505.1870375522</c:v>
                </c:pt>
                <c:pt idx="2534">
                  <c:v>3421194.2883334779</c:v>
                </c:pt>
                <c:pt idx="2535">
                  <c:v>3422194.9344687536</c:v>
                </c:pt>
                <c:pt idx="2536">
                  <c:v>3424560.1553576924</c:v>
                </c:pt>
                <c:pt idx="2537">
                  <c:v>3427586.9284052616</c:v>
                </c:pt>
                <c:pt idx="2538">
                  <c:v>3429432.4444851871</c:v>
                </c:pt>
                <c:pt idx="2539">
                  <c:v>3429505.6882068678</c:v>
                </c:pt>
                <c:pt idx="2540">
                  <c:v>3429973.786411427</c:v>
                </c:pt>
                <c:pt idx="2541">
                  <c:v>3432274.5553050474</c:v>
                </c:pt>
                <c:pt idx="2542">
                  <c:v>3432475.4579958464</c:v>
                </c:pt>
                <c:pt idx="2543">
                  <c:v>3434329.5288717165</c:v>
                </c:pt>
                <c:pt idx="2544">
                  <c:v>3435168.2041101879</c:v>
                </c:pt>
                <c:pt idx="2545">
                  <c:v>3440867.7686681389</c:v>
                </c:pt>
                <c:pt idx="2546">
                  <c:v>3443299.7769598216</c:v>
                </c:pt>
                <c:pt idx="2547">
                  <c:v>3443709.8942610598</c:v>
                </c:pt>
                <c:pt idx="2548">
                  <c:v>3449093.8916072045</c:v>
                </c:pt>
                <c:pt idx="2549">
                  <c:v>3450306.0094523504</c:v>
                </c:pt>
                <c:pt idx="2550">
                  <c:v>3450661.85544946</c:v>
                </c:pt>
                <c:pt idx="2551">
                  <c:v>3452015.8745799297</c:v>
                </c:pt>
                <c:pt idx="2552">
                  <c:v>3455050.7756670639</c:v>
                </c:pt>
                <c:pt idx="2553">
                  <c:v>3455288.7552976473</c:v>
                </c:pt>
                <c:pt idx="2554">
                  <c:v>3455552.3989510685</c:v>
                </c:pt>
                <c:pt idx="2555">
                  <c:v>3456907.0982490703</c:v>
                </c:pt>
                <c:pt idx="2556">
                  <c:v>3461149.2461640215</c:v>
                </c:pt>
                <c:pt idx="2557">
                  <c:v>3461208.1838182206</c:v>
                </c:pt>
                <c:pt idx="2558">
                  <c:v>3462430.7765012458</c:v>
                </c:pt>
                <c:pt idx="2559">
                  <c:v>3465340.220218407</c:v>
                </c:pt>
                <c:pt idx="2560">
                  <c:v>3470990.0145702809</c:v>
                </c:pt>
                <c:pt idx="2561">
                  <c:v>3471768.557779815</c:v>
                </c:pt>
                <c:pt idx="2562">
                  <c:v>3474003.119600818</c:v>
                </c:pt>
                <c:pt idx="2563">
                  <c:v>3476413.5316286972</c:v>
                </c:pt>
                <c:pt idx="2564">
                  <c:v>3477130.7202124451</c:v>
                </c:pt>
                <c:pt idx="2565">
                  <c:v>3478602.5492695156</c:v>
                </c:pt>
                <c:pt idx="2566">
                  <c:v>3478656.4020378059</c:v>
                </c:pt>
                <c:pt idx="2567">
                  <c:v>3478841.5622461303</c:v>
                </c:pt>
                <c:pt idx="2568">
                  <c:v>3478987.8943639146</c:v>
                </c:pt>
                <c:pt idx="2569">
                  <c:v>3479086.1146606714</c:v>
                </c:pt>
                <c:pt idx="2570">
                  <c:v>3480662.8210505066</c:v>
                </c:pt>
                <c:pt idx="2571">
                  <c:v>3483044.0820891014</c:v>
                </c:pt>
                <c:pt idx="2572">
                  <c:v>3483965.5831231619</c:v>
                </c:pt>
                <c:pt idx="2573">
                  <c:v>3484594.1509564407</c:v>
                </c:pt>
                <c:pt idx="2574">
                  <c:v>3491497.1478093164</c:v>
                </c:pt>
                <c:pt idx="2575">
                  <c:v>3492261.6120139239</c:v>
                </c:pt>
                <c:pt idx="2576">
                  <c:v>3495843.2662521927</c:v>
                </c:pt>
                <c:pt idx="2577">
                  <c:v>3496638.1300949077</c:v>
                </c:pt>
                <c:pt idx="2578">
                  <c:v>3503816.9165820098</c:v>
                </c:pt>
                <c:pt idx="2579">
                  <c:v>3504345.2121419245</c:v>
                </c:pt>
                <c:pt idx="2580">
                  <c:v>3506210.9203036078</c:v>
                </c:pt>
                <c:pt idx="2581">
                  <c:v>3508224.2284344858</c:v>
                </c:pt>
                <c:pt idx="2582">
                  <c:v>3509850.6423850046</c:v>
                </c:pt>
                <c:pt idx="2583">
                  <c:v>3511976.3238891345</c:v>
                </c:pt>
                <c:pt idx="2584">
                  <c:v>3512073.1052189087</c:v>
                </c:pt>
                <c:pt idx="2585">
                  <c:v>3512535.5299864518</c:v>
                </c:pt>
                <c:pt idx="2586">
                  <c:v>3513969.4002603539</c:v>
                </c:pt>
                <c:pt idx="2587">
                  <c:v>3513971.9415062438</c:v>
                </c:pt>
                <c:pt idx="2588">
                  <c:v>3514466.9505196661</c:v>
                </c:pt>
                <c:pt idx="2589">
                  <c:v>3517101.9993035053</c:v>
                </c:pt>
                <c:pt idx="2590">
                  <c:v>3517685.5140571818</c:v>
                </c:pt>
                <c:pt idx="2591">
                  <c:v>3517775.6806792044</c:v>
                </c:pt>
                <c:pt idx="2592">
                  <c:v>3519668.3466299949</c:v>
                </c:pt>
                <c:pt idx="2593">
                  <c:v>3521361.9283580706</c:v>
                </c:pt>
                <c:pt idx="2594">
                  <c:v>3524645.499350857</c:v>
                </c:pt>
                <c:pt idx="2595">
                  <c:v>3524682.4353504335</c:v>
                </c:pt>
                <c:pt idx="2596">
                  <c:v>3528929.3426593677</c:v>
                </c:pt>
                <c:pt idx="2597">
                  <c:v>3530569.4270475893</c:v>
                </c:pt>
                <c:pt idx="2598">
                  <c:v>3530612.0360395275</c:v>
                </c:pt>
                <c:pt idx="2599">
                  <c:v>3532689.3672845382</c:v>
                </c:pt>
                <c:pt idx="2600">
                  <c:v>3534389.4882905129</c:v>
                </c:pt>
                <c:pt idx="2601">
                  <c:v>3534967.9009794975</c:v>
                </c:pt>
                <c:pt idx="2602">
                  <c:v>3536065.6242438825</c:v>
                </c:pt>
                <c:pt idx="2603">
                  <c:v>3537570.6959636561</c:v>
                </c:pt>
                <c:pt idx="2604">
                  <c:v>3537897.8299450036</c:v>
                </c:pt>
                <c:pt idx="2605">
                  <c:v>3538464.4633401232</c:v>
                </c:pt>
                <c:pt idx="2606">
                  <c:v>3539494.3026141776</c:v>
                </c:pt>
                <c:pt idx="2607">
                  <c:v>3543074.6678901026</c:v>
                </c:pt>
                <c:pt idx="2608">
                  <c:v>3543877.8963046079</c:v>
                </c:pt>
                <c:pt idx="2609">
                  <c:v>3544961.0437137638</c:v>
                </c:pt>
                <c:pt idx="2610">
                  <c:v>3547433.1560226521</c:v>
                </c:pt>
                <c:pt idx="2611">
                  <c:v>3547894.6993074757</c:v>
                </c:pt>
                <c:pt idx="2612">
                  <c:v>3548515.1566827223</c:v>
                </c:pt>
                <c:pt idx="2613">
                  <c:v>3549292.9315813924</c:v>
                </c:pt>
                <c:pt idx="2614">
                  <c:v>3551538.0662715598</c:v>
                </c:pt>
                <c:pt idx="2615">
                  <c:v>3553413.1973847859</c:v>
                </c:pt>
                <c:pt idx="2616">
                  <c:v>3555836.7111331299</c:v>
                </c:pt>
                <c:pt idx="2617">
                  <c:v>3556390.891752426</c:v>
                </c:pt>
                <c:pt idx="2618">
                  <c:v>3559902.5428863736</c:v>
                </c:pt>
                <c:pt idx="2619">
                  <c:v>3560862.2267213264</c:v>
                </c:pt>
                <c:pt idx="2620">
                  <c:v>3563396.2460999833</c:v>
                </c:pt>
                <c:pt idx="2621">
                  <c:v>3565868.3610079386</c:v>
                </c:pt>
                <c:pt idx="2622">
                  <c:v>3566625.1871737544</c:v>
                </c:pt>
                <c:pt idx="2623">
                  <c:v>3570040.8234237013</c:v>
                </c:pt>
                <c:pt idx="2624">
                  <c:v>3570807.200799522</c:v>
                </c:pt>
                <c:pt idx="2625">
                  <c:v>3572361.8810651777</c:v>
                </c:pt>
                <c:pt idx="2626">
                  <c:v>3574649.8197893561</c:v>
                </c:pt>
                <c:pt idx="2627">
                  <c:v>3576236.9117381833</c:v>
                </c:pt>
                <c:pt idx="2628">
                  <c:v>3577626.4589453852</c:v>
                </c:pt>
                <c:pt idx="2629">
                  <c:v>3577793.7974802707</c:v>
                </c:pt>
                <c:pt idx="2630">
                  <c:v>3578188.7499586204</c:v>
                </c:pt>
                <c:pt idx="2631">
                  <c:v>3579604.6487591388</c:v>
                </c:pt>
                <c:pt idx="2632">
                  <c:v>3580477.548751689</c:v>
                </c:pt>
                <c:pt idx="2633">
                  <c:v>3580839.4602720733</c:v>
                </c:pt>
                <c:pt idx="2634">
                  <c:v>3580929.9398695426</c:v>
                </c:pt>
                <c:pt idx="2635">
                  <c:v>3581284.454447736</c:v>
                </c:pt>
                <c:pt idx="2636">
                  <c:v>3585052.9360620785</c:v>
                </c:pt>
                <c:pt idx="2637">
                  <c:v>3585544.5180331743</c:v>
                </c:pt>
                <c:pt idx="2638">
                  <c:v>3585710.30179204</c:v>
                </c:pt>
                <c:pt idx="2639">
                  <c:v>3587041.6198327905</c:v>
                </c:pt>
                <c:pt idx="2640">
                  <c:v>3588412.8252744321</c:v>
                </c:pt>
                <c:pt idx="2641">
                  <c:v>3588949.1544450335</c:v>
                </c:pt>
                <c:pt idx="2642">
                  <c:v>3589799.8013748759</c:v>
                </c:pt>
                <c:pt idx="2643">
                  <c:v>3592031.1140134614</c:v>
                </c:pt>
                <c:pt idx="2644">
                  <c:v>3596073.2175670592</c:v>
                </c:pt>
                <c:pt idx="2645">
                  <c:v>3597114.8053987506</c:v>
                </c:pt>
                <c:pt idx="2646">
                  <c:v>3597944.6750514815</c:v>
                </c:pt>
                <c:pt idx="2647">
                  <c:v>3600130.5338353729</c:v>
                </c:pt>
                <c:pt idx="2648">
                  <c:v>3600650.0752170221</c:v>
                </c:pt>
                <c:pt idx="2649">
                  <c:v>3600950.9463134906</c:v>
                </c:pt>
                <c:pt idx="2650">
                  <c:v>3603323.7693443066</c:v>
                </c:pt>
                <c:pt idx="2651">
                  <c:v>3605667.714119154</c:v>
                </c:pt>
                <c:pt idx="2652">
                  <c:v>3607353.7918539667</c:v>
                </c:pt>
                <c:pt idx="2653">
                  <c:v>3607794.347759583</c:v>
                </c:pt>
                <c:pt idx="2654">
                  <c:v>3608599.5567587139</c:v>
                </c:pt>
                <c:pt idx="2655">
                  <c:v>3616122.5276689874</c:v>
                </c:pt>
                <c:pt idx="2656">
                  <c:v>3616594.688156913</c:v>
                </c:pt>
                <c:pt idx="2657">
                  <c:v>3617976.1871157535</c:v>
                </c:pt>
                <c:pt idx="2658">
                  <c:v>3618337.0150579028</c:v>
                </c:pt>
                <c:pt idx="2659">
                  <c:v>3618479.1715079183</c:v>
                </c:pt>
                <c:pt idx="2660">
                  <c:v>3619927.488579392</c:v>
                </c:pt>
                <c:pt idx="2661">
                  <c:v>3621447.2792012366</c:v>
                </c:pt>
                <c:pt idx="2662">
                  <c:v>3621555.3099839459</c:v>
                </c:pt>
                <c:pt idx="2663">
                  <c:v>3623312.0674130963</c:v>
                </c:pt>
                <c:pt idx="2664">
                  <c:v>3625505.7642903398</c:v>
                </c:pt>
                <c:pt idx="2665">
                  <c:v>3626253.2682291172</c:v>
                </c:pt>
                <c:pt idx="2666">
                  <c:v>3628401.5784271467</c:v>
                </c:pt>
                <c:pt idx="2667">
                  <c:v>3629155.994006353</c:v>
                </c:pt>
                <c:pt idx="2668">
                  <c:v>3629629.5526929218</c:v>
                </c:pt>
                <c:pt idx="2669">
                  <c:v>3633817.7444615518</c:v>
                </c:pt>
                <c:pt idx="2670">
                  <c:v>3637096.7069543162</c:v>
                </c:pt>
                <c:pt idx="2671">
                  <c:v>3637531.0513846739</c:v>
                </c:pt>
                <c:pt idx="2672">
                  <c:v>3640496.3050645064</c:v>
                </c:pt>
                <c:pt idx="2673">
                  <c:v>3641846.1940127178</c:v>
                </c:pt>
                <c:pt idx="2674">
                  <c:v>3648022.9740711926</c:v>
                </c:pt>
                <c:pt idx="2675">
                  <c:v>3648509.9055451369</c:v>
                </c:pt>
                <c:pt idx="2676">
                  <c:v>3651334.4180732653</c:v>
                </c:pt>
                <c:pt idx="2677">
                  <c:v>3652177.4267533533</c:v>
                </c:pt>
                <c:pt idx="2678">
                  <c:v>3656046.1889182758</c:v>
                </c:pt>
                <c:pt idx="2679">
                  <c:v>3658324.0346994838</c:v>
                </c:pt>
                <c:pt idx="2680">
                  <c:v>3661098.4624334848</c:v>
                </c:pt>
                <c:pt idx="2681">
                  <c:v>3664999.2726311567</c:v>
                </c:pt>
                <c:pt idx="2682">
                  <c:v>3665098.6797749987</c:v>
                </c:pt>
                <c:pt idx="2683">
                  <c:v>3665930.3036287511</c:v>
                </c:pt>
                <c:pt idx="2684">
                  <c:v>3671090.7939412948</c:v>
                </c:pt>
                <c:pt idx="2685">
                  <c:v>3672254.7889792421</c:v>
                </c:pt>
                <c:pt idx="2686">
                  <c:v>3676833.0353112011</c:v>
                </c:pt>
                <c:pt idx="2687">
                  <c:v>3677142.1268739747</c:v>
                </c:pt>
                <c:pt idx="2688">
                  <c:v>3677731.1841347972</c:v>
                </c:pt>
                <c:pt idx="2689">
                  <c:v>3678399.7983946386</c:v>
                </c:pt>
                <c:pt idx="2690">
                  <c:v>3678868.8088859427</c:v>
                </c:pt>
                <c:pt idx="2691">
                  <c:v>3679862.7511809417</c:v>
                </c:pt>
                <c:pt idx="2692">
                  <c:v>3682116.8321526414</c:v>
                </c:pt>
                <c:pt idx="2693">
                  <c:v>3682252.4129002877</c:v>
                </c:pt>
                <c:pt idx="2694">
                  <c:v>3682564.1811090508</c:v>
                </c:pt>
                <c:pt idx="2695">
                  <c:v>3682687.2380014909</c:v>
                </c:pt>
                <c:pt idx="2696">
                  <c:v>3686722.3338635974</c:v>
                </c:pt>
                <c:pt idx="2697">
                  <c:v>3688612.4247898599</c:v>
                </c:pt>
                <c:pt idx="2698">
                  <c:v>3689645.0412814082</c:v>
                </c:pt>
                <c:pt idx="2699">
                  <c:v>3690125.5980553045</c:v>
                </c:pt>
                <c:pt idx="2700">
                  <c:v>3692505.8414681605</c:v>
                </c:pt>
                <c:pt idx="2701">
                  <c:v>3692807.8580650524</c:v>
                </c:pt>
                <c:pt idx="2702">
                  <c:v>3693545.9397247438</c:v>
                </c:pt>
                <c:pt idx="2703">
                  <c:v>3694344.3646199466</c:v>
                </c:pt>
                <c:pt idx="2704">
                  <c:v>3695214.0673477901</c:v>
                </c:pt>
                <c:pt idx="2705">
                  <c:v>3695650.5750920847</c:v>
                </c:pt>
                <c:pt idx="2706">
                  <c:v>3698278.5747024035</c:v>
                </c:pt>
                <c:pt idx="2707">
                  <c:v>3699088.9347514147</c:v>
                </c:pt>
                <c:pt idx="2708">
                  <c:v>3700245.0451235287</c:v>
                </c:pt>
                <c:pt idx="2709">
                  <c:v>3700621.9161325898</c:v>
                </c:pt>
                <c:pt idx="2710">
                  <c:v>3700898.2663715929</c:v>
                </c:pt>
                <c:pt idx="2711">
                  <c:v>3701167.7046765075</c:v>
                </c:pt>
                <c:pt idx="2712">
                  <c:v>3704880.9397122459</c:v>
                </c:pt>
                <c:pt idx="2713">
                  <c:v>3705093.3620912386</c:v>
                </c:pt>
                <c:pt idx="2714">
                  <c:v>3707696.5921566673</c:v>
                </c:pt>
                <c:pt idx="2715">
                  <c:v>3708500.9607127868</c:v>
                </c:pt>
                <c:pt idx="2716">
                  <c:v>3708743.8342107995</c:v>
                </c:pt>
                <c:pt idx="2717">
                  <c:v>3708883.9566149274</c:v>
                </c:pt>
                <c:pt idx="2718">
                  <c:v>3709607.799292163</c:v>
                </c:pt>
                <c:pt idx="2719">
                  <c:v>3710815.6987870061</c:v>
                </c:pt>
                <c:pt idx="2720">
                  <c:v>3711388.384005927</c:v>
                </c:pt>
                <c:pt idx="2721">
                  <c:v>3711677.8767182841</c:v>
                </c:pt>
                <c:pt idx="2722">
                  <c:v>3717514.5460579507</c:v>
                </c:pt>
                <c:pt idx="2723">
                  <c:v>3720812.6969958236</c:v>
                </c:pt>
                <c:pt idx="2724">
                  <c:v>3723693.8950532521</c:v>
                </c:pt>
                <c:pt idx="2725">
                  <c:v>3727050.3317662803</c:v>
                </c:pt>
                <c:pt idx="2726">
                  <c:v>3728317.6728448267</c:v>
                </c:pt>
                <c:pt idx="2727">
                  <c:v>3735556.7082077381</c:v>
                </c:pt>
                <c:pt idx="2728">
                  <c:v>3737143.6568374005</c:v>
                </c:pt>
                <c:pt idx="2729">
                  <c:v>3746911.1013451079</c:v>
                </c:pt>
                <c:pt idx="2730">
                  <c:v>3748267.1718991711</c:v>
                </c:pt>
                <c:pt idx="2731">
                  <c:v>3748681.478378451</c:v>
                </c:pt>
                <c:pt idx="2732">
                  <c:v>3749289.0062379837</c:v>
                </c:pt>
                <c:pt idx="2733">
                  <c:v>3749890.4084616834</c:v>
                </c:pt>
                <c:pt idx="2734">
                  <c:v>3751560.8238636036</c:v>
                </c:pt>
                <c:pt idx="2735">
                  <c:v>3758245.786731469</c:v>
                </c:pt>
                <c:pt idx="2736">
                  <c:v>3758367.6570470897</c:v>
                </c:pt>
                <c:pt idx="2737">
                  <c:v>3764962.0724589038</c:v>
                </c:pt>
                <c:pt idx="2738">
                  <c:v>3765455.0339082903</c:v>
                </c:pt>
                <c:pt idx="2739">
                  <c:v>3766881.8651369354</c:v>
                </c:pt>
                <c:pt idx="2740">
                  <c:v>3776869.0248406376</c:v>
                </c:pt>
                <c:pt idx="2741">
                  <c:v>3777151.0350862523</c:v>
                </c:pt>
                <c:pt idx="2742">
                  <c:v>3779029.1480453867</c:v>
                </c:pt>
                <c:pt idx="2743">
                  <c:v>3779696.6832021917</c:v>
                </c:pt>
                <c:pt idx="2744">
                  <c:v>3782058.6799340947</c:v>
                </c:pt>
                <c:pt idx="2745">
                  <c:v>3783527.7120644702</c:v>
                </c:pt>
                <c:pt idx="2746">
                  <c:v>3784607.2202959205</c:v>
                </c:pt>
                <c:pt idx="2747">
                  <c:v>3785594.2346740677</c:v>
                </c:pt>
                <c:pt idx="2748">
                  <c:v>3786871.3032873985</c:v>
                </c:pt>
                <c:pt idx="2749">
                  <c:v>3787297.3387661716</c:v>
                </c:pt>
                <c:pt idx="2750">
                  <c:v>3788005.4150553974</c:v>
                </c:pt>
                <c:pt idx="2751">
                  <c:v>3788381.573184575</c:v>
                </c:pt>
                <c:pt idx="2752">
                  <c:v>3791058.4736589249</c:v>
                </c:pt>
                <c:pt idx="2753">
                  <c:v>3791551.0123440828</c:v>
                </c:pt>
                <c:pt idx="2754">
                  <c:v>3795870.5902232104</c:v>
                </c:pt>
                <c:pt idx="2755">
                  <c:v>3798394.0950876623</c:v>
                </c:pt>
                <c:pt idx="2756">
                  <c:v>3802382.4096809151</c:v>
                </c:pt>
                <c:pt idx="2757">
                  <c:v>3804318.3444388448</c:v>
                </c:pt>
                <c:pt idx="2758">
                  <c:v>3805204.0480068438</c:v>
                </c:pt>
                <c:pt idx="2759">
                  <c:v>3805472.0685198102</c:v>
                </c:pt>
                <c:pt idx="2760">
                  <c:v>3806147.0627376665</c:v>
                </c:pt>
                <c:pt idx="2761">
                  <c:v>3808558.2468328932</c:v>
                </c:pt>
                <c:pt idx="2762">
                  <c:v>3808909.2102024523</c:v>
                </c:pt>
                <c:pt idx="2763">
                  <c:v>3809861.3568588458</c:v>
                </c:pt>
                <c:pt idx="2764">
                  <c:v>3810333.7235812894</c:v>
                </c:pt>
                <c:pt idx="2765">
                  <c:v>3810359.4866422061</c:v>
                </c:pt>
                <c:pt idx="2766">
                  <c:v>3810455.0733744027</c:v>
                </c:pt>
                <c:pt idx="2767">
                  <c:v>3815179.2783821365</c:v>
                </c:pt>
                <c:pt idx="2768">
                  <c:v>3816995.0237757456</c:v>
                </c:pt>
                <c:pt idx="2769">
                  <c:v>3820966.9044412314</c:v>
                </c:pt>
                <c:pt idx="2770">
                  <c:v>3821701.2367436737</c:v>
                </c:pt>
                <c:pt idx="2771">
                  <c:v>3821903.7263458166</c:v>
                </c:pt>
                <c:pt idx="2772">
                  <c:v>3822200.9528397443</c:v>
                </c:pt>
                <c:pt idx="2773">
                  <c:v>3823128.894649195</c:v>
                </c:pt>
                <c:pt idx="2774">
                  <c:v>3824094.4877672405</c:v>
                </c:pt>
                <c:pt idx="2775">
                  <c:v>3826161.837412063</c:v>
                </c:pt>
                <c:pt idx="2776">
                  <c:v>3827000.8439798802</c:v>
                </c:pt>
                <c:pt idx="2777">
                  <c:v>3828112.0406802418</c:v>
                </c:pt>
                <c:pt idx="2778">
                  <c:v>3829699.2357415338</c:v>
                </c:pt>
                <c:pt idx="2779">
                  <c:v>3829895.8325234321</c:v>
                </c:pt>
                <c:pt idx="2780">
                  <c:v>3830830.8656768822</c:v>
                </c:pt>
                <c:pt idx="2781">
                  <c:v>3831722.0932856565</c:v>
                </c:pt>
                <c:pt idx="2782">
                  <c:v>3832372.2138062981</c:v>
                </c:pt>
                <c:pt idx="2783">
                  <c:v>3834480.1142761908</c:v>
                </c:pt>
                <c:pt idx="2784">
                  <c:v>3834807.3047763472</c:v>
                </c:pt>
                <c:pt idx="2785">
                  <c:v>3835543.5703343437</c:v>
                </c:pt>
                <c:pt idx="2786">
                  <c:v>3835947.2203077525</c:v>
                </c:pt>
                <c:pt idx="2787">
                  <c:v>3836592.5940695456</c:v>
                </c:pt>
                <c:pt idx="2788">
                  <c:v>3839901.3846301641</c:v>
                </c:pt>
                <c:pt idx="2789">
                  <c:v>3842794.0358905122</c:v>
                </c:pt>
                <c:pt idx="2790">
                  <c:v>3847264.1155109671</c:v>
                </c:pt>
                <c:pt idx="2791">
                  <c:v>3848185.3004365927</c:v>
                </c:pt>
                <c:pt idx="2792">
                  <c:v>3856718.3932833606</c:v>
                </c:pt>
                <c:pt idx="2793">
                  <c:v>3856928.2151482012</c:v>
                </c:pt>
                <c:pt idx="2794">
                  <c:v>3858815.6960641975</c:v>
                </c:pt>
                <c:pt idx="2795">
                  <c:v>3859344.8863729923</c:v>
                </c:pt>
                <c:pt idx="2796">
                  <c:v>3859784.1508166897</c:v>
                </c:pt>
                <c:pt idx="2797">
                  <c:v>3860488.5003323308</c:v>
                </c:pt>
                <c:pt idx="2798">
                  <c:v>3861307.1719253026</c:v>
                </c:pt>
                <c:pt idx="2799">
                  <c:v>3862748.3223122326</c:v>
                </c:pt>
                <c:pt idx="2800">
                  <c:v>3865627.1386418184</c:v>
                </c:pt>
                <c:pt idx="2801">
                  <c:v>3866439.7530697603</c:v>
                </c:pt>
                <c:pt idx="2802">
                  <c:v>3872112.9257084304</c:v>
                </c:pt>
                <c:pt idx="2803">
                  <c:v>3872590.8340747482</c:v>
                </c:pt>
                <c:pt idx="2804">
                  <c:v>3874048.321590506</c:v>
                </c:pt>
                <c:pt idx="2805">
                  <c:v>3876864.3705404978</c:v>
                </c:pt>
                <c:pt idx="2806">
                  <c:v>3879172.5834174268</c:v>
                </c:pt>
                <c:pt idx="2807">
                  <c:v>3880301.2209206712</c:v>
                </c:pt>
                <c:pt idx="2808">
                  <c:v>3881529.7405936839</c:v>
                </c:pt>
                <c:pt idx="2809">
                  <c:v>3882914.4937318624</c:v>
                </c:pt>
                <c:pt idx="2810">
                  <c:v>3885671.9722088673</c:v>
                </c:pt>
                <c:pt idx="2811">
                  <c:v>3889096.3461164073</c:v>
                </c:pt>
                <c:pt idx="2812">
                  <c:v>3889583.6088475687</c:v>
                </c:pt>
                <c:pt idx="2813">
                  <c:v>3893429.816277402</c:v>
                </c:pt>
                <c:pt idx="2814">
                  <c:v>3894303.8518548426</c:v>
                </c:pt>
                <c:pt idx="2815">
                  <c:v>3894728.0530264811</c:v>
                </c:pt>
                <c:pt idx="2816">
                  <c:v>3896606.5855064723</c:v>
                </c:pt>
                <c:pt idx="2817">
                  <c:v>3900234.3382154303</c:v>
                </c:pt>
                <c:pt idx="2818">
                  <c:v>3900312.8163690958</c:v>
                </c:pt>
                <c:pt idx="2819">
                  <c:v>3900481.5323728942</c:v>
                </c:pt>
                <c:pt idx="2820">
                  <c:v>3900705.0538951703</c:v>
                </c:pt>
                <c:pt idx="2821">
                  <c:v>3901198.7933565169</c:v>
                </c:pt>
                <c:pt idx="2822">
                  <c:v>3902306.4188602329</c:v>
                </c:pt>
                <c:pt idx="2823">
                  <c:v>3903961.9756421</c:v>
                </c:pt>
                <c:pt idx="2824">
                  <c:v>3904518.6251431978</c:v>
                </c:pt>
                <c:pt idx="2825">
                  <c:v>3904528.6111939736</c:v>
                </c:pt>
                <c:pt idx="2826">
                  <c:v>3905819.6041632979</c:v>
                </c:pt>
                <c:pt idx="2827">
                  <c:v>3906929.857364458</c:v>
                </c:pt>
                <c:pt idx="2828">
                  <c:v>3909672.9697666531</c:v>
                </c:pt>
                <c:pt idx="2829">
                  <c:v>3911413.2379263388</c:v>
                </c:pt>
                <c:pt idx="2830">
                  <c:v>3913367.1238679006</c:v>
                </c:pt>
                <c:pt idx="2831">
                  <c:v>3922190.2074925853</c:v>
                </c:pt>
                <c:pt idx="2832">
                  <c:v>3925145.5052389307</c:v>
                </c:pt>
                <c:pt idx="2833">
                  <c:v>3929590.4088727394</c:v>
                </c:pt>
                <c:pt idx="2834">
                  <c:v>3941249.9557898762</c:v>
                </c:pt>
                <c:pt idx="2835">
                  <c:v>3946842.9843293191</c:v>
                </c:pt>
                <c:pt idx="2836">
                  <c:v>3948226.8841845901</c:v>
                </c:pt>
                <c:pt idx="2837">
                  <c:v>3949303.304927052</c:v>
                </c:pt>
                <c:pt idx="2838">
                  <c:v>3950102.7255802662</c:v>
                </c:pt>
                <c:pt idx="2839">
                  <c:v>3950538.5608358015</c:v>
                </c:pt>
                <c:pt idx="2840">
                  <c:v>3951295.1996276737</c:v>
                </c:pt>
                <c:pt idx="2841">
                  <c:v>3951658.8163637314</c:v>
                </c:pt>
                <c:pt idx="2842">
                  <c:v>3951682.2782601165</c:v>
                </c:pt>
                <c:pt idx="2843">
                  <c:v>3954763.951432684</c:v>
                </c:pt>
                <c:pt idx="2844">
                  <c:v>3956909.4191735606</c:v>
                </c:pt>
                <c:pt idx="2845">
                  <c:v>3964984.3918222548</c:v>
                </c:pt>
                <c:pt idx="2846">
                  <c:v>3966128.8682779842</c:v>
                </c:pt>
                <c:pt idx="2847">
                  <c:v>3967564.4245195733</c:v>
                </c:pt>
                <c:pt idx="2848">
                  <c:v>3968065.9324180549</c:v>
                </c:pt>
                <c:pt idx="2849">
                  <c:v>3968736.0928719318</c:v>
                </c:pt>
                <c:pt idx="2850">
                  <c:v>3969516.9536728417</c:v>
                </c:pt>
                <c:pt idx="2851">
                  <c:v>3976289.016672194</c:v>
                </c:pt>
                <c:pt idx="2852">
                  <c:v>3979212.488379302</c:v>
                </c:pt>
                <c:pt idx="2853">
                  <c:v>3981947.3581281449</c:v>
                </c:pt>
                <c:pt idx="2854">
                  <c:v>3982000.6892402857</c:v>
                </c:pt>
                <c:pt idx="2855">
                  <c:v>3982856.641139036</c:v>
                </c:pt>
                <c:pt idx="2856">
                  <c:v>3983639.2558872914</c:v>
                </c:pt>
                <c:pt idx="2857">
                  <c:v>3984621.8371984544</c:v>
                </c:pt>
                <c:pt idx="2858">
                  <c:v>3985728.4761177059</c:v>
                </c:pt>
                <c:pt idx="2859">
                  <c:v>3989361.4140517823</c:v>
                </c:pt>
                <c:pt idx="2860">
                  <c:v>3990362.7196492716</c:v>
                </c:pt>
                <c:pt idx="2861">
                  <c:v>3992066.4173732884</c:v>
                </c:pt>
                <c:pt idx="2862">
                  <c:v>3995617.4370711436</c:v>
                </c:pt>
                <c:pt idx="2863">
                  <c:v>3997667.7853417662</c:v>
                </c:pt>
                <c:pt idx="2864">
                  <c:v>4001607.9525815304</c:v>
                </c:pt>
                <c:pt idx="2865">
                  <c:v>4004478.939256025</c:v>
                </c:pt>
                <c:pt idx="2866">
                  <c:v>4005519.7600822868</c:v>
                </c:pt>
                <c:pt idx="2867">
                  <c:v>4005771.3892624876</c:v>
                </c:pt>
                <c:pt idx="2868">
                  <c:v>4010068.2043059571</c:v>
                </c:pt>
                <c:pt idx="2869">
                  <c:v>4011100.4616873641</c:v>
                </c:pt>
                <c:pt idx="2870">
                  <c:v>4011635.920279399</c:v>
                </c:pt>
                <c:pt idx="2871">
                  <c:v>4012023.0468224776</c:v>
                </c:pt>
                <c:pt idx="2872">
                  <c:v>4012678.1942944848</c:v>
                </c:pt>
                <c:pt idx="2873">
                  <c:v>4013784.4921396519</c:v>
                </c:pt>
                <c:pt idx="2874">
                  <c:v>4013813.5865729582</c:v>
                </c:pt>
                <c:pt idx="2875">
                  <c:v>4016522.9348962754</c:v>
                </c:pt>
                <c:pt idx="2876">
                  <c:v>4022430.5555758784</c:v>
                </c:pt>
                <c:pt idx="2877">
                  <c:v>4023340.8603132335</c:v>
                </c:pt>
                <c:pt idx="2878">
                  <c:v>4024902.4014604543</c:v>
                </c:pt>
                <c:pt idx="2879">
                  <c:v>4026013.6926213112</c:v>
                </c:pt>
                <c:pt idx="2880">
                  <c:v>4028221.0497254366</c:v>
                </c:pt>
                <c:pt idx="2881">
                  <c:v>4032193.3450845284</c:v>
                </c:pt>
                <c:pt idx="2882">
                  <c:v>4032548.5418723896</c:v>
                </c:pt>
                <c:pt idx="2883">
                  <c:v>4032911.9134171428</c:v>
                </c:pt>
                <c:pt idx="2884">
                  <c:v>4033247.6821642434</c:v>
                </c:pt>
                <c:pt idx="2885">
                  <c:v>4037802.9111347892</c:v>
                </c:pt>
                <c:pt idx="2886">
                  <c:v>4042570.0789865535</c:v>
                </c:pt>
                <c:pt idx="2887">
                  <c:v>4045155.1299420525</c:v>
                </c:pt>
                <c:pt idx="2888">
                  <c:v>4048122.655519573</c:v>
                </c:pt>
                <c:pt idx="2889">
                  <c:v>4051505.6666565877</c:v>
                </c:pt>
                <c:pt idx="2890">
                  <c:v>4053070.3009834993</c:v>
                </c:pt>
                <c:pt idx="2891">
                  <c:v>4053715.4099192256</c:v>
                </c:pt>
                <c:pt idx="2892">
                  <c:v>4056619.2289321912</c:v>
                </c:pt>
                <c:pt idx="2893">
                  <c:v>4056894.1016266961</c:v>
                </c:pt>
                <c:pt idx="2894">
                  <c:v>4057875.7250933261</c:v>
                </c:pt>
                <c:pt idx="2895">
                  <c:v>4059697.9467662722</c:v>
                </c:pt>
                <c:pt idx="2896">
                  <c:v>4061898.3626019009</c:v>
                </c:pt>
                <c:pt idx="2897">
                  <c:v>4062314.8732196921</c:v>
                </c:pt>
                <c:pt idx="2898">
                  <c:v>4062422.6602514959</c:v>
                </c:pt>
                <c:pt idx="2899">
                  <c:v>4074387.4797067586</c:v>
                </c:pt>
                <c:pt idx="2900">
                  <c:v>4076910.8953129523</c:v>
                </c:pt>
                <c:pt idx="2901">
                  <c:v>4080134.7756802328</c:v>
                </c:pt>
                <c:pt idx="2902">
                  <c:v>4086802.0711068711</c:v>
                </c:pt>
                <c:pt idx="2903">
                  <c:v>4090416.0746240765</c:v>
                </c:pt>
                <c:pt idx="2904">
                  <c:v>4092971.4358113627</c:v>
                </c:pt>
                <c:pt idx="2905">
                  <c:v>4094523.5516231717</c:v>
                </c:pt>
                <c:pt idx="2906">
                  <c:v>4096637.9819470458</c:v>
                </c:pt>
                <c:pt idx="2907">
                  <c:v>4097508.1625429713</c:v>
                </c:pt>
                <c:pt idx="2908">
                  <c:v>4097616.8596582278</c:v>
                </c:pt>
                <c:pt idx="2909">
                  <c:v>4098619.3795166793</c:v>
                </c:pt>
                <c:pt idx="2910">
                  <c:v>4109485.9995263661</c:v>
                </c:pt>
                <c:pt idx="2911">
                  <c:v>4110434.975392194</c:v>
                </c:pt>
                <c:pt idx="2912">
                  <c:v>4111050.822895925</c:v>
                </c:pt>
                <c:pt idx="2913">
                  <c:v>4111268.1139466753</c:v>
                </c:pt>
                <c:pt idx="2914">
                  <c:v>4112125.3228805535</c:v>
                </c:pt>
                <c:pt idx="2915">
                  <c:v>4112546.1197480364</c:v>
                </c:pt>
                <c:pt idx="2916">
                  <c:v>4114031.9326561182</c:v>
                </c:pt>
                <c:pt idx="2917">
                  <c:v>4115595.129545216</c:v>
                </c:pt>
                <c:pt idx="2918">
                  <c:v>4120593.4102270328</c:v>
                </c:pt>
                <c:pt idx="2919">
                  <c:v>4121499.8215615475</c:v>
                </c:pt>
                <c:pt idx="2920">
                  <c:v>4122659.9336852948</c:v>
                </c:pt>
                <c:pt idx="2921">
                  <c:v>4135182.8191236281</c:v>
                </c:pt>
                <c:pt idx="2922">
                  <c:v>4137809.5480137952</c:v>
                </c:pt>
                <c:pt idx="2923">
                  <c:v>4138359.6154795326</c:v>
                </c:pt>
                <c:pt idx="2924">
                  <c:v>4138421.8091825927</c:v>
                </c:pt>
                <c:pt idx="2925">
                  <c:v>4140060.1517435815</c:v>
                </c:pt>
                <c:pt idx="2926">
                  <c:v>4140534.2496990608</c:v>
                </c:pt>
                <c:pt idx="2927">
                  <c:v>4141040.2293792777</c:v>
                </c:pt>
                <c:pt idx="2928">
                  <c:v>4141592.9955102322</c:v>
                </c:pt>
                <c:pt idx="2929">
                  <c:v>4148162.9705156772</c:v>
                </c:pt>
                <c:pt idx="2930">
                  <c:v>4149221.3959191744</c:v>
                </c:pt>
                <c:pt idx="2931">
                  <c:v>4149520.3055829257</c:v>
                </c:pt>
                <c:pt idx="2932">
                  <c:v>4149678.3347802632</c:v>
                </c:pt>
                <c:pt idx="2933">
                  <c:v>4151821.083904644</c:v>
                </c:pt>
                <c:pt idx="2934">
                  <c:v>4152856.7686659871</c:v>
                </c:pt>
                <c:pt idx="2935">
                  <c:v>4153661.4033387764</c:v>
                </c:pt>
                <c:pt idx="2936">
                  <c:v>4158382.2482766155</c:v>
                </c:pt>
                <c:pt idx="2937">
                  <c:v>4158546.8252850627</c:v>
                </c:pt>
                <c:pt idx="2938">
                  <c:v>4161283.6600444936</c:v>
                </c:pt>
                <c:pt idx="2939">
                  <c:v>4161816.8519538674</c:v>
                </c:pt>
                <c:pt idx="2940">
                  <c:v>4164239.4711774704</c:v>
                </c:pt>
                <c:pt idx="2941">
                  <c:v>4165592.0496942294</c:v>
                </c:pt>
                <c:pt idx="2942">
                  <c:v>4165821.0111916983</c:v>
                </c:pt>
                <c:pt idx="2943">
                  <c:v>4166766.7893524677</c:v>
                </c:pt>
                <c:pt idx="2944">
                  <c:v>4167087.3231183179</c:v>
                </c:pt>
                <c:pt idx="2945">
                  <c:v>4170103.9283567928</c:v>
                </c:pt>
                <c:pt idx="2946">
                  <c:v>4177094.050329092</c:v>
                </c:pt>
                <c:pt idx="2947">
                  <c:v>4177212.4807358263</c:v>
                </c:pt>
                <c:pt idx="2948">
                  <c:v>4177908.2669466701</c:v>
                </c:pt>
                <c:pt idx="2949">
                  <c:v>4180623.1838766774</c:v>
                </c:pt>
                <c:pt idx="2950">
                  <c:v>4181253.831747293</c:v>
                </c:pt>
                <c:pt idx="2951">
                  <c:v>4184187.6747875004</c:v>
                </c:pt>
                <c:pt idx="2952">
                  <c:v>4187902.4073465634</c:v>
                </c:pt>
                <c:pt idx="2953">
                  <c:v>4187997.1704087537</c:v>
                </c:pt>
                <c:pt idx="2954">
                  <c:v>4188853.4367349134</c:v>
                </c:pt>
                <c:pt idx="2955">
                  <c:v>4189495.2652586228</c:v>
                </c:pt>
                <c:pt idx="2956">
                  <c:v>4190865.6514064455</c:v>
                </c:pt>
                <c:pt idx="2957">
                  <c:v>4191450.5885494747</c:v>
                </c:pt>
                <c:pt idx="2958">
                  <c:v>4193238.5532226455</c:v>
                </c:pt>
                <c:pt idx="2959">
                  <c:v>4198945.4117524466</c:v>
                </c:pt>
                <c:pt idx="2960">
                  <c:v>4205335.1559000555</c:v>
                </c:pt>
                <c:pt idx="2961">
                  <c:v>4206828.7431151876</c:v>
                </c:pt>
                <c:pt idx="2962">
                  <c:v>4209976.659846955</c:v>
                </c:pt>
                <c:pt idx="2963">
                  <c:v>4211421.0267370222</c:v>
                </c:pt>
                <c:pt idx="2964">
                  <c:v>4212316.925056681</c:v>
                </c:pt>
                <c:pt idx="2965">
                  <c:v>4213966.1760977935</c:v>
                </c:pt>
                <c:pt idx="2966">
                  <c:v>4214952.3531742534</c:v>
                </c:pt>
                <c:pt idx="2967">
                  <c:v>4214971.3334317077</c:v>
                </c:pt>
                <c:pt idx="2968">
                  <c:v>4216778.6757787252</c:v>
                </c:pt>
                <c:pt idx="2969">
                  <c:v>4218058.1502529187</c:v>
                </c:pt>
                <c:pt idx="2970">
                  <c:v>4218545.4519985355</c:v>
                </c:pt>
                <c:pt idx="2971">
                  <c:v>4220664.7502727583</c:v>
                </c:pt>
                <c:pt idx="2972">
                  <c:v>4224006.8877161592</c:v>
                </c:pt>
                <c:pt idx="2973">
                  <c:v>4224965.3719084477</c:v>
                </c:pt>
                <c:pt idx="2974">
                  <c:v>4228570.6299316641</c:v>
                </c:pt>
                <c:pt idx="2975">
                  <c:v>4228961.6500864895</c:v>
                </c:pt>
                <c:pt idx="2976">
                  <c:v>4230404.0972437151</c:v>
                </c:pt>
                <c:pt idx="2977">
                  <c:v>4232035.4310687967</c:v>
                </c:pt>
                <c:pt idx="2978">
                  <c:v>4233516.0813558875</c:v>
                </c:pt>
                <c:pt idx="2979">
                  <c:v>4234824.0306705805</c:v>
                </c:pt>
                <c:pt idx="2980">
                  <c:v>4238479.2209584648</c:v>
                </c:pt>
                <c:pt idx="2981">
                  <c:v>4239137.3386486145</c:v>
                </c:pt>
                <c:pt idx="2982">
                  <c:v>4239542.4135219157</c:v>
                </c:pt>
                <c:pt idx="2983">
                  <c:v>4240293.6123295696</c:v>
                </c:pt>
                <c:pt idx="2984">
                  <c:v>4241426.5412220806</c:v>
                </c:pt>
                <c:pt idx="2985">
                  <c:v>4241885.3982656049</c:v>
                </c:pt>
                <c:pt idx="2986">
                  <c:v>4243218.2984006442</c:v>
                </c:pt>
                <c:pt idx="2987">
                  <c:v>4246426.2292767372</c:v>
                </c:pt>
                <c:pt idx="2988">
                  <c:v>4248649.7428782312</c:v>
                </c:pt>
                <c:pt idx="2989">
                  <c:v>4248939.4976722114</c:v>
                </c:pt>
                <c:pt idx="2990">
                  <c:v>4250771.2544544246</c:v>
                </c:pt>
                <c:pt idx="2991">
                  <c:v>4251417.3838633727</c:v>
                </c:pt>
                <c:pt idx="2992">
                  <c:v>4253431.3603941444</c:v>
                </c:pt>
                <c:pt idx="2993">
                  <c:v>4256424.3069763016</c:v>
                </c:pt>
                <c:pt idx="2994">
                  <c:v>4257880.9201198742</c:v>
                </c:pt>
                <c:pt idx="2995">
                  <c:v>4257970.4523274312</c:v>
                </c:pt>
                <c:pt idx="2996">
                  <c:v>4258705.5321500245</c:v>
                </c:pt>
                <c:pt idx="2997">
                  <c:v>4259562.8895761436</c:v>
                </c:pt>
                <c:pt idx="2998">
                  <c:v>4259937.3836676972</c:v>
                </c:pt>
                <c:pt idx="2999">
                  <c:v>4261797.4285570364</c:v>
                </c:pt>
                <c:pt idx="3000">
                  <c:v>4262160.3818910038</c:v>
                </c:pt>
                <c:pt idx="3001">
                  <c:v>4262871.9064801931</c:v>
                </c:pt>
                <c:pt idx="3002">
                  <c:v>4264517.9578072624</c:v>
                </c:pt>
                <c:pt idx="3003">
                  <c:v>4267329.7558051152</c:v>
                </c:pt>
                <c:pt idx="3004">
                  <c:v>4267343.643079347</c:v>
                </c:pt>
                <c:pt idx="3005">
                  <c:v>4272879.3948898762</c:v>
                </c:pt>
                <c:pt idx="3006">
                  <c:v>4273804.925005001</c:v>
                </c:pt>
                <c:pt idx="3007">
                  <c:v>4274551.4671688806</c:v>
                </c:pt>
                <c:pt idx="3008">
                  <c:v>4274706.4465378588</c:v>
                </c:pt>
                <c:pt idx="3009">
                  <c:v>4276680.6682307385</c:v>
                </c:pt>
                <c:pt idx="3010">
                  <c:v>4277321.0984034603</c:v>
                </c:pt>
                <c:pt idx="3011">
                  <c:v>4278473.2980241487</c:v>
                </c:pt>
                <c:pt idx="3012">
                  <c:v>4283469.0704626655</c:v>
                </c:pt>
                <c:pt idx="3013">
                  <c:v>4284097.1942042792</c:v>
                </c:pt>
                <c:pt idx="3014">
                  <c:v>4286273.1084055668</c:v>
                </c:pt>
                <c:pt idx="3015">
                  <c:v>4295934.6936187074</c:v>
                </c:pt>
                <c:pt idx="3016">
                  <c:v>4296352.6260157423</c:v>
                </c:pt>
                <c:pt idx="3017">
                  <c:v>4299923.5247728387</c:v>
                </c:pt>
                <c:pt idx="3018">
                  <c:v>4302227.4472241048</c:v>
                </c:pt>
                <c:pt idx="3019">
                  <c:v>4302397.7266098708</c:v>
                </c:pt>
                <c:pt idx="3020">
                  <c:v>4302443.1408992074</c:v>
                </c:pt>
                <c:pt idx="3021">
                  <c:v>4303975.7334803902</c:v>
                </c:pt>
                <c:pt idx="3022">
                  <c:v>4305366.0835229345</c:v>
                </c:pt>
                <c:pt idx="3023">
                  <c:v>4306019.8570337789</c:v>
                </c:pt>
                <c:pt idx="3024">
                  <c:v>4310794.2656612974</c:v>
                </c:pt>
                <c:pt idx="3025">
                  <c:v>4312625.3682761295</c:v>
                </c:pt>
                <c:pt idx="3026">
                  <c:v>4316939.2456110045</c:v>
                </c:pt>
                <c:pt idx="3027">
                  <c:v>4320718.0831015883</c:v>
                </c:pt>
                <c:pt idx="3028">
                  <c:v>4321258.2340542767</c:v>
                </c:pt>
                <c:pt idx="3029">
                  <c:v>4323542.4360231096</c:v>
                </c:pt>
                <c:pt idx="3030">
                  <c:v>4324366.6146743316</c:v>
                </c:pt>
                <c:pt idx="3031">
                  <c:v>4330817.4616980879</c:v>
                </c:pt>
                <c:pt idx="3032">
                  <c:v>4336271.6643141322</c:v>
                </c:pt>
                <c:pt idx="3033">
                  <c:v>4337915.9516008189</c:v>
                </c:pt>
                <c:pt idx="3034">
                  <c:v>4340499.9700615136</c:v>
                </c:pt>
                <c:pt idx="3035">
                  <c:v>4342680.8258119347</c:v>
                </c:pt>
                <c:pt idx="3036">
                  <c:v>4344113.3325909674</c:v>
                </c:pt>
                <c:pt idx="3037">
                  <c:v>4345410.0502593908</c:v>
                </c:pt>
                <c:pt idx="3038">
                  <c:v>4345690.0337600466</c:v>
                </c:pt>
                <c:pt idx="3039">
                  <c:v>4345921.5012216866</c:v>
                </c:pt>
                <c:pt idx="3040">
                  <c:v>4349117.5792624662</c:v>
                </c:pt>
                <c:pt idx="3041">
                  <c:v>4355042.4930828558</c:v>
                </c:pt>
                <c:pt idx="3042">
                  <c:v>4357804.5372351808</c:v>
                </c:pt>
                <c:pt idx="3043">
                  <c:v>4357956.9746558601</c:v>
                </c:pt>
                <c:pt idx="3044">
                  <c:v>4359376.5856144596</c:v>
                </c:pt>
                <c:pt idx="3045">
                  <c:v>4361867.9615988322</c:v>
                </c:pt>
                <c:pt idx="3046">
                  <c:v>4362530.1529086111</c:v>
                </c:pt>
                <c:pt idx="3047">
                  <c:v>4366472.446664786</c:v>
                </c:pt>
                <c:pt idx="3048">
                  <c:v>4366858.8484326201</c:v>
                </c:pt>
                <c:pt idx="3049">
                  <c:v>4368932.1916422443</c:v>
                </c:pt>
                <c:pt idx="3050">
                  <c:v>4371479.1131895464</c:v>
                </c:pt>
                <c:pt idx="3051">
                  <c:v>4372229.0948901307</c:v>
                </c:pt>
                <c:pt idx="3052">
                  <c:v>4376238.102033955</c:v>
                </c:pt>
                <c:pt idx="3053">
                  <c:v>4377548.0034701284</c:v>
                </c:pt>
                <c:pt idx="3054">
                  <c:v>4381474.4487116542</c:v>
                </c:pt>
                <c:pt idx="3055">
                  <c:v>4382955.8467316525</c:v>
                </c:pt>
                <c:pt idx="3056">
                  <c:v>4392225.3651167024</c:v>
                </c:pt>
                <c:pt idx="3057">
                  <c:v>4393041.0466390885</c:v>
                </c:pt>
                <c:pt idx="3058">
                  <c:v>4398869.1155102002</c:v>
                </c:pt>
                <c:pt idx="3059">
                  <c:v>4400762.1604916453</c:v>
                </c:pt>
                <c:pt idx="3060">
                  <c:v>4400995.5476986645</c:v>
                </c:pt>
                <c:pt idx="3061">
                  <c:v>4401025.846568347</c:v>
                </c:pt>
                <c:pt idx="3062">
                  <c:v>4402263.091648858</c:v>
                </c:pt>
                <c:pt idx="3063">
                  <c:v>4402420.5851403214</c:v>
                </c:pt>
                <c:pt idx="3064">
                  <c:v>4402748.8800742207</c:v>
                </c:pt>
                <c:pt idx="3065">
                  <c:v>4403349.5077399528</c:v>
                </c:pt>
                <c:pt idx="3066">
                  <c:v>4403362.61124135</c:v>
                </c:pt>
                <c:pt idx="3067">
                  <c:v>4405041.0265094014</c:v>
                </c:pt>
                <c:pt idx="3068">
                  <c:v>4407965.1020741994</c:v>
                </c:pt>
                <c:pt idx="3069">
                  <c:v>4420560.3033312531</c:v>
                </c:pt>
                <c:pt idx="3070">
                  <c:v>4423504.6366657848</c:v>
                </c:pt>
                <c:pt idx="3071">
                  <c:v>4425475.8966724146</c:v>
                </c:pt>
                <c:pt idx="3072">
                  <c:v>4425818.8329369295</c:v>
                </c:pt>
                <c:pt idx="3073">
                  <c:v>4435707.2223976608</c:v>
                </c:pt>
                <c:pt idx="3074">
                  <c:v>4437410.5179723101</c:v>
                </c:pt>
                <c:pt idx="3075">
                  <c:v>4441289.0366968298</c:v>
                </c:pt>
                <c:pt idx="3076">
                  <c:v>4442861.8554933155</c:v>
                </c:pt>
                <c:pt idx="3077">
                  <c:v>4445165.16362454</c:v>
                </c:pt>
                <c:pt idx="3078">
                  <c:v>4446820.7856751531</c:v>
                </c:pt>
                <c:pt idx="3079">
                  <c:v>4451724.7359856917</c:v>
                </c:pt>
                <c:pt idx="3080">
                  <c:v>4454229.836491961</c:v>
                </c:pt>
                <c:pt idx="3081">
                  <c:v>4460687.1823829431</c:v>
                </c:pt>
                <c:pt idx="3082">
                  <c:v>4461499.4765631426</c:v>
                </c:pt>
                <c:pt idx="3083">
                  <c:v>4462031.5362329492</c:v>
                </c:pt>
                <c:pt idx="3084">
                  <c:v>4466203.3896600241</c:v>
                </c:pt>
                <c:pt idx="3085">
                  <c:v>4467852.047761512</c:v>
                </c:pt>
                <c:pt idx="3086">
                  <c:v>4470832.0319019398</c:v>
                </c:pt>
                <c:pt idx="3087">
                  <c:v>4471110.2063647211</c:v>
                </c:pt>
                <c:pt idx="3088">
                  <c:v>4476044.3156578876</c:v>
                </c:pt>
                <c:pt idx="3089">
                  <c:v>4487719.4183348138</c:v>
                </c:pt>
                <c:pt idx="3090">
                  <c:v>4489042.0799830826</c:v>
                </c:pt>
                <c:pt idx="3091">
                  <c:v>4492226.3961975062</c:v>
                </c:pt>
                <c:pt idx="3092">
                  <c:v>4493441.7550570471</c:v>
                </c:pt>
                <c:pt idx="3093">
                  <c:v>4494423.4873915538</c:v>
                </c:pt>
                <c:pt idx="3094">
                  <c:v>4494674.3256279938</c:v>
                </c:pt>
                <c:pt idx="3095">
                  <c:v>4496095.946314781</c:v>
                </c:pt>
                <c:pt idx="3096">
                  <c:v>4498051.5582912089</c:v>
                </c:pt>
                <c:pt idx="3097">
                  <c:v>4501679.3902311781</c:v>
                </c:pt>
                <c:pt idx="3098">
                  <c:v>4502566.0673182607</c:v>
                </c:pt>
                <c:pt idx="3099">
                  <c:v>4502724.4212582037</c:v>
                </c:pt>
                <c:pt idx="3100">
                  <c:v>4505821.5549448561</c:v>
                </c:pt>
                <c:pt idx="3101">
                  <c:v>4509556.5664332155</c:v>
                </c:pt>
                <c:pt idx="3102">
                  <c:v>4510589.5064647542</c:v>
                </c:pt>
                <c:pt idx="3103">
                  <c:v>4516296.4416452106</c:v>
                </c:pt>
                <c:pt idx="3104">
                  <c:v>4520002.0171423424</c:v>
                </c:pt>
                <c:pt idx="3105">
                  <c:v>4520902.1287951395</c:v>
                </c:pt>
                <c:pt idx="3106">
                  <c:v>4524142.7845586129</c:v>
                </c:pt>
                <c:pt idx="3107">
                  <c:v>4524742.6921747951</c:v>
                </c:pt>
                <c:pt idx="3108">
                  <c:v>4526068.4316400923</c:v>
                </c:pt>
                <c:pt idx="3109">
                  <c:v>4529681.2371546859</c:v>
                </c:pt>
                <c:pt idx="3110">
                  <c:v>4530572.3456217339</c:v>
                </c:pt>
                <c:pt idx="3111">
                  <c:v>4532661.0492032208</c:v>
                </c:pt>
                <c:pt idx="3112">
                  <c:v>4537089.9406959033</c:v>
                </c:pt>
                <c:pt idx="3113">
                  <c:v>4537815.6824486293</c:v>
                </c:pt>
                <c:pt idx="3114">
                  <c:v>4540992.8320951685</c:v>
                </c:pt>
                <c:pt idx="3115">
                  <c:v>4543856.2592886155</c:v>
                </c:pt>
                <c:pt idx="3116">
                  <c:v>4551589.5340935737</c:v>
                </c:pt>
                <c:pt idx="3117">
                  <c:v>4554478.4355455926</c:v>
                </c:pt>
                <c:pt idx="3118">
                  <c:v>4560712.7182780877</c:v>
                </c:pt>
                <c:pt idx="3119">
                  <c:v>4561280.4316383675</c:v>
                </c:pt>
                <c:pt idx="3120">
                  <c:v>4562990.0702639921</c:v>
                </c:pt>
                <c:pt idx="3121">
                  <c:v>4565957.0550097339</c:v>
                </c:pt>
                <c:pt idx="3122">
                  <c:v>4566415.8929741187</c:v>
                </c:pt>
                <c:pt idx="3123">
                  <c:v>4571681.590169332</c:v>
                </c:pt>
                <c:pt idx="3124">
                  <c:v>4571891.1048433492</c:v>
                </c:pt>
                <c:pt idx="3125">
                  <c:v>4573061.4031333197</c:v>
                </c:pt>
                <c:pt idx="3126">
                  <c:v>4579667.5276131863</c:v>
                </c:pt>
                <c:pt idx="3127">
                  <c:v>4583995.0521761747</c:v>
                </c:pt>
                <c:pt idx="3128">
                  <c:v>4585126.5926857758</c:v>
                </c:pt>
                <c:pt idx="3129">
                  <c:v>4586745.447566865</c:v>
                </c:pt>
                <c:pt idx="3130">
                  <c:v>4588952.4424932506</c:v>
                </c:pt>
                <c:pt idx="3131">
                  <c:v>4590950.5226154001</c:v>
                </c:pt>
                <c:pt idx="3132">
                  <c:v>4593751.0311922692</c:v>
                </c:pt>
                <c:pt idx="3133">
                  <c:v>4595307.330152275</c:v>
                </c:pt>
                <c:pt idx="3134">
                  <c:v>4596383.6715425253</c:v>
                </c:pt>
                <c:pt idx="3135">
                  <c:v>4597863.9518404156</c:v>
                </c:pt>
                <c:pt idx="3136">
                  <c:v>4599313.8445504699</c:v>
                </c:pt>
                <c:pt idx="3137">
                  <c:v>4599980.8976286035</c:v>
                </c:pt>
                <c:pt idx="3138">
                  <c:v>4604785.5796127645</c:v>
                </c:pt>
                <c:pt idx="3139">
                  <c:v>4607547.0195411565</c:v>
                </c:pt>
                <c:pt idx="3140">
                  <c:v>4608397.5857122373</c:v>
                </c:pt>
                <c:pt idx="3141">
                  <c:v>4608585.3972665537</c:v>
                </c:pt>
                <c:pt idx="3142">
                  <c:v>4613975.6760452166</c:v>
                </c:pt>
                <c:pt idx="3143">
                  <c:v>4614004.8909633737</c:v>
                </c:pt>
                <c:pt idx="3144">
                  <c:v>4616165.6390473926</c:v>
                </c:pt>
                <c:pt idx="3145">
                  <c:v>4617305.4496240383</c:v>
                </c:pt>
                <c:pt idx="3146">
                  <c:v>4621422.7886995543</c:v>
                </c:pt>
                <c:pt idx="3147">
                  <c:v>4626535.0927304858</c:v>
                </c:pt>
                <c:pt idx="3148">
                  <c:v>4626679.8680424811</c:v>
                </c:pt>
                <c:pt idx="3149">
                  <c:v>4630399.7904783636</c:v>
                </c:pt>
                <c:pt idx="3150">
                  <c:v>4631192.164764083</c:v>
                </c:pt>
                <c:pt idx="3151">
                  <c:v>4631938.1182074472</c:v>
                </c:pt>
                <c:pt idx="3152">
                  <c:v>4633332.4931363296</c:v>
                </c:pt>
                <c:pt idx="3153">
                  <c:v>4641435.3850032091</c:v>
                </c:pt>
                <c:pt idx="3154">
                  <c:v>4644371.4925645394</c:v>
                </c:pt>
                <c:pt idx="3155">
                  <c:v>4646025.0801837239</c:v>
                </c:pt>
                <c:pt idx="3156">
                  <c:v>4652537.2929152232</c:v>
                </c:pt>
                <c:pt idx="3157">
                  <c:v>4652836.7609004686</c:v>
                </c:pt>
                <c:pt idx="3158">
                  <c:v>4661571.2640763177</c:v>
                </c:pt>
                <c:pt idx="3159">
                  <c:v>4665525.3839055104</c:v>
                </c:pt>
                <c:pt idx="3160">
                  <c:v>4667497.3739484074</c:v>
                </c:pt>
                <c:pt idx="3161">
                  <c:v>4679075.8107671291</c:v>
                </c:pt>
                <c:pt idx="3162">
                  <c:v>4680943.8140583644</c:v>
                </c:pt>
                <c:pt idx="3163">
                  <c:v>4685033.6503197327</c:v>
                </c:pt>
                <c:pt idx="3164">
                  <c:v>4687815.3265157286</c:v>
                </c:pt>
                <c:pt idx="3165">
                  <c:v>4688147.0972995032</c:v>
                </c:pt>
                <c:pt idx="3166">
                  <c:v>4689196.5008405624</c:v>
                </c:pt>
                <c:pt idx="3167">
                  <c:v>4693649.5093337893</c:v>
                </c:pt>
                <c:pt idx="3168">
                  <c:v>4698225.3730774475</c:v>
                </c:pt>
                <c:pt idx="3169">
                  <c:v>4699287.4977614796</c:v>
                </c:pt>
                <c:pt idx="3170">
                  <c:v>4699517.2121933689</c:v>
                </c:pt>
                <c:pt idx="3171">
                  <c:v>4705308.2729742713</c:v>
                </c:pt>
                <c:pt idx="3172">
                  <c:v>4709854.1887242841</c:v>
                </c:pt>
                <c:pt idx="3173">
                  <c:v>4712563.3546187626</c:v>
                </c:pt>
                <c:pt idx="3174">
                  <c:v>4716090.8240541434</c:v>
                </c:pt>
                <c:pt idx="3175">
                  <c:v>4725481.3484421512</c:v>
                </c:pt>
                <c:pt idx="3176">
                  <c:v>4726147.6655070018</c:v>
                </c:pt>
                <c:pt idx="3177">
                  <c:v>4736517.270123302</c:v>
                </c:pt>
                <c:pt idx="3178">
                  <c:v>4737437.1449857429</c:v>
                </c:pt>
                <c:pt idx="3179">
                  <c:v>4741709.0935428832</c:v>
                </c:pt>
                <c:pt idx="3180">
                  <c:v>4744223.4790946813</c:v>
                </c:pt>
                <c:pt idx="3181">
                  <c:v>4750657.5836680001</c:v>
                </c:pt>
                <c:pt idx="3182">
                  <c:v>4757216.8384812959</c:v>
                </c:pt>
                <c:pt idx="3183">
                  <c:v>4764778.122439594</c:v>
                </c:pt>
                <c:pt idx="3184">
                  <c:v>4768184.6070814375</c:v>
                </c:pt>
                <c:pt idx="3185">
                  <c:v>4768966.0649273945</c:v>
                </c:pt>
                <c:pt idx="3186">
                  <c:v>4769680.7338023875</c:v>
                </c:pt>
                <c:pt idx="3187">
                  <c:v>4769901.7393750772</c:v>
                </c:pt>
                <c:pt idx="3188">
                  <c:v>4770209.97027265</c:v>
                </c:pt>
                <c:pt idx="3189">
                  <c:v>4773065.8583414396</c:v>
                </c:pt>
                <c:pt idx="3190">
                  <c:v>4793454.5520719197</c:v>
                </c:pt>
                <c:pt idx="3191">
                  <c:v>4799635.2589253522</c:v>
                </c:pt>
                <c:pt idx="3192">
                  <c:v>4802591.7629283853</c:v>
                </c:pt>
                <c:pt idx="3193">
                  <c:v>4806199.7912929123</c:v>
                </c:pt>
                <c:pt idx="3194">
                  <c:v>4810127.6610793946</c:v>
                </c:pt>
                <c:pt idx="3195">
                  <c:v>4815315.8382629948</c:v>
                </c:pt>
                <c:pt idx="3196">
                  <c:v>4816396.3300145464</c:v>
                </c:pt>
                <c:pt idx="3197">
                  <c:v>4823733.3989820965</c:v>
                </c:pt>
                <c:pt idx="3198">
                  <c:v>4826736.4764301591</c:v>
                </c:pt>
                <c:pt idx="3199">
                  <c:v>4832101.7459979123</c:v>
                </c:pt>
                <c:pt idx="3200">
                  <c:v>4833774.7847049879</c:v>
                </c:pt>
                <c:pt idx="3201">
                  <c:v>4840975.037459068</c:v>
                </c:pt>
                <c:pt idx="3202">
                  <c:v>4842032.350464602</c:v>
                </c:pt>
                <c:pt idx="3203">
                  <c:v>4844901.9253522763</c:v>
                </c:pt>
                <c:pt idx="3204">
                  <c:v>4849453.0998874139</c:v>
                </c:pt>
                <c:pt idx="3205">
                  <c:v>4849894.9966357397</c:v>
                </c:pt>
                <c:pt idx="3206">
                  <c:v>4857368.4892201591</c:v>
                </c:pt>
                <c:pt idx="3207">
                  <c:v>4861174.5111048715</c:v>
                </c:pt>
                <c:pt idx="3208">
                  <c:v>4865455.7733928012</c:v>
                </c:pt>
                <c:pt idx="3209">
                  <c:v>4877144.469671323</c:v>
                </c:pt>
                <c:pt idx="3210">
                  <c:v>4878868.7888774863</c:v>
                </c:pt>
                <c:pt idx="3211">
                  <c:v>4887423.2152815461</c:v>
                </c:pt>
                <c:pt idx="3212">
                  <c:v>4892151.2371525541</c:v>
                </c:pt>
                <c:pt idx="3213">
                  <c:v>4895083.0016285516</c:v>
                </c:pt>
                <c:pt idx="3214">
                  <c:v>4895356.5654204926</c:v>
                </c:pt>
                <c:pt idx="3215">
                  <c:v>4910327.741558874</c:v>
                </c:pt>
                <c:pt idx="3216">
                  <c:v>4913998.989851757</c:v>
                </c:pt>
                <c:pt idx="3217">
                  <c:v>4916095.3293298883</c:v>
                </c:pt>
                <c:pt idx="3218">
                  <c:v>4925001.4717278127</c:v>
                </c:pt>
                <c:pt idx="3219">
                  <c:v>4927004.5944327563</c:v>
                </c:pt>
                <c:pt idx="3220">
                  <c:v>4927645.2726521203</c:v>
                </c:pt>
                <c:pt idx="3221">
                  <c:v>4930589.2283818554</c:v>
                </c:pt>
                <c:pt idx="3222">
                  <c:v>4933578.0404891279</c:v>
                </c:pt>
                <c:pt idx="3223">
                  <c:v>4940159.731673223</c:v>
                </c:pt>
                <c:pt idx="3224">
                  <c:v>4940584.7150194133</c:v>
                </c:pt>
                <c:pt idx="3225">
                  <c:v>4945244.4685577322</c:v>
                </c:pt>
                <c:pt idx="3226">
                  <c:v>4946551.3103793757</c:v>
                </c:pt>
                <c:pt idx="3227">
                  <c:v>4946785.3794325925</c:v>
                </c:pt>
                <c:pt idx="3228">
                  <c:v>4947972.189296986</c:v>
                </c:pt>
                <c:pt idx="3229">
                  <c:v>4951712.5330806682</c:v>
                </c:pt>
                <c:pt idx="3230">
                  <c:v>4954098.2660325868</c:v>
                </c:pt>
                <c:pt idx="3231">
                  <c:v>4955801.257891546</c:v>
                </c:pt>
                <c:pt idx="3232">
                  <c:v>4955970.0696925512</c:v>
                </c:pt>
                <c:pt idx="3233">
                  <c:v>4957238.2958838716</c:v>
                </c:pt>
                <c:pt idx="3234">
                  <c:v>4958490.3377214987</c:v>
                </c:pt>
                <c:pt idx="3235">
                  <c:v>4962897.6479167072</c:v>
                </c:pt>
                <c:pt idx="3236">
                  <c:v>4969667.715926202</c:v>
                </c:pt>
                <c:pt idx="3237">
                  <c:v>4985612.0319498815</c:v>
                </c:pt>
                <c:pt idx="3238">
                  <c:v>4989814.6513870619</c:v>
                </c:pt>
                <c:pt idx="3239">
                  <c:v>4992744.8824191941</c:v>
                </c:pt>
                <c:pt idx="3240">
                  <c:v>4992854.8705190057</c:v>
                </c:pt>
                <c:pt idx="3241">
                  <c:v>4993655.0963055808</c:v>
                </c:pt>
                <c:pt idx="3242">
                  <c:v>5002029.9564358238</c:v>
                </c:pt>
                <c:pt idx="3243">
                  <c:v>5004860.8373404536</c:v>
                </c:pt>
                <c:pt idx="3244">
                  <c:v>5005288.0030058054</c:v>
                </c:pt>
                <c:pt idx="3245">
                  <c:v>5008540.0275801802</c:v>
                </c:pt>
                <c:pt idx="3246">
                  <c:v>5012517.4075155035</c:v>
                </c:pt>
                <c:pt idx="3247">
                  <c:v>5020030.4308520472</c:v>
                </c:pt>
                <c:pt idx="3248">
                  <c:v>5025227.6262034355</c:v>
                </c:pt>
                <c:pt idx="3249">
                  <c:v>5026576.5146540189</c:v>
                </c:pt>
                <c:pt idx="3250">
                  <c:v>5026635.4227378592</c:v>
                </c:pt>
                <c:pt idx="3251">
                  <c:v>5032305.0770009663</c:v>
                </c:pt>
                <c:pt idx="3252">
                  <c:v>5033007.5698458105</c:v>
                </c:pt>
                <c:pt idx="3253">
                  <c:v>5034979.0374693107</c:v>
                </c:pt>
                <c:pt idx="3254">
                  <c:v>5038231.2874642992</c:v>
                </c:pt>
                <c:pt idx="3255">
                  <c:v>5044806.1784569919</c:v>
                </c:pt>
                <c:pt idx="3256">
                  <c:v>5053581.2056313772</c:v>
                </c:pt>
                <c:pt idx="3257">
                  <c:v>5054895.4716654271</c:v>
                </c:pt>
                <c:pt idx="3258">
                  <c:v>5056299.5613308512</c:v>
                </c:pt>
                <c:pt idx="3259">
                  <c:v>5072068.2534379456</c:v>
                </c:pt>
                <c:pt idx="3260">
                  <c:v>5073437.0744711189</c:v>
                </c:pt>
                <c:pt idx="3261">
                  <c:v>5074065.4289994817</c:v>
                </c:pt>
                <c:pt idx="3262">
                  <c:v>5076799.7688092319</c:v>
                </c:pt>
                <c:pt idx="3263">
                  <c:v>5076917.4656911353</c:v>
                </c:pt>
                <c:pt idx="3264">
                  <c:v>5077912.5704348218</c:v>
                </c:pt>
                <c:pt idx="3265">
                  <c:v>5079828.760189265</c:v>
                </c:pt>
                <c:pt idx="3266">
                  <c:v>5082585.7229570113</c:v>
                </c:pt>
                <c:pt idx="3267">
                  <c:v>5083829.9678578116</c:v>
                </c:pt>
                <c:pt idx="3268">
                  <c:v>5085940.1290730974</c:v>
                </c:pt>
                <c:pt idx="3269">
                  <c:v>5086053.3414626932</c:v>
                </c:pt>
                <c:pt idx="3270">
                  <c:v>5089883.6677016141</c:v>
                </c:pt>
                <c:pt idx="3271">
                  <c:v>5092972.9033154063</c:v>
                </c:pt>
                <c:pt idx="3272">
                  <c:v>5093013.3885108987</c:v>
                </c:pt>
                <c:pt idx="3273">
                  <c:v>5105229.687520504</c:v>
                </c:pt>
                <c:pt idx="3274">
                  <c:v>5108154.056773494</c:v>
                </c:pt>
                <c:pt idx="3275">
                  <c:v>5108325.618600619</c:v>
                </c:pt>
                <c:pt idx="3276">
                  <c:v>5110338.7995394012</c:v>
                </c:pt>
                <c:pt idx="3277">
                  <c:v>5115995.9430058161</c:v>
                </c:pt>
                <c:pt idx="3278">
                  <c:v>5123034.7088077832</c:v>
                </c:pt>
                <c:pt idx="3279">
                  <c:v>5128120.0723623643</c:v>
                </c:pt>
                <c:pt idx="3280">
                  <c:v>5131724.3739063507</c:v>
                </c:pt>
                <c:pt idx="3281">
                  <c:v>5137065.354333139</c:v>
                </c:pt>
                <c:pt idx="3282">
                  <c:v>5141596.9658773839</c:v>
                </c:pt>
                <c:pt idx="3283">
                  <c:v>5149099.9491027091</c:v>
                </c:pt>
                <c:pt idx="3284">
                  <c:v>5150680.297706577</c:v>
                </c:pt>
                <c:pt idx="3285">
                  <c:v>5154572.3111411249</c:v>
                </c:pt>
                <c:pt idx="3286">
                  <c:v>5179307.0700686686</c:v>
                </c:pt>
                <c:pt idx="3287">
                  <c:v>5189167.8022705168</c:v>
                </c:pt>
                <c:pt idx="3288">
                  <c:v>5200434.2440523673</c:v>
                </c:pt>
                <c:pt idx="3289">
                  <c:v>5202959.5088988738</c:v>
                </c:pt>
                <c:pt idx="3290">
                  <c:v>5211929.1636235891</c:v>
                </c:pt>
                <c:pt idx="3291">
                  <c:v>5215824.0779057434</c:v>
                </c:pt>
                <c:pt idx="3292">
                  <c:v>5235321.3619594984</c:v>
                </c:pt>
                <c:pt idx="3293">
                  <c:v>5255075.4027325986</c:v>
                </c:pt>
                <c:pt idx="3294">
                  <c:v>5269115.1506714616</c:v>
                </c:pt>
                <c:pt idx="3295">
                  <c:v>5271377.2989625167</c:v>
                </c:pt>
                <c:pt idx="3296">
                  <c:v>5283674.2455031248</c:v>
                </c:pt>
                <c:pt idx="3297">
                  <c:v>5286458.564873701</c:v>
                </c:pt>
                <c:pt idx="3298">
                  <c:v>5286853.5415653344</c:v>
                </c:pt>
                <c:pt idx="3299">
                  <c:v>5300694.8960303739</c:v>
                </c:pt>
                <c:pt idx="3300">
                  <c:v>5300942.7624850078</c:v>
                </c:pt>
                <c:pt idx="3301">
                  <c:v>5304107.6494136034</c:v>
                </c:pt>
                <c:pt idx="3302">
                  <c:v>5307023.1578564346</c:v>
                </c:pt>
                <c:pt idx="3303">
                  <c:v>5309275.2257985743</c:v>
                </c:pt>
                <c:pt idx="3304">
                  <c:v>5312961.0135640949</c:v>
                </c:pt>
                <c:pt idx="3305">
                  <c:v>5314712.0380409919</c:v>
                </c:pt>
                <c:pt idx="3306">
                  <c:v>5320619.2738328557</c:v>
                </c:pt>
                <c:pt idx="3307">
                  <c:v>5325107.7247907361</c:v>
                </c:pt>
                <c:pt idx="3308">
                  <c:v>5334823.7887716154</c:v>
                </c:pt>
                <c:pt idx="3309">
                  <c:v>5340843.4739206042</c:v>
                </c:pt>
                <c:pt idx="3310">
                  <c:v>5342711.438763503</c:v>
                </c:pt>
                <c:pt idx="3311">
                  <c:v>5343427.9875955917</c:v>
                </c:pt>
                <c:pt idx="3312">
                  <c:v>5351396.2192030381</c:v>
                </c:pt>
                <c:pt idx="3313">
                  <c:v>5354234.0384416645</c:v>
                </c:pt>
                <c:pt idx="3314">
                  <c:v>5357732.8755340995</c:v>
                </c:pt>
                <c:pt idx="3315">
                  <c:v>5363643.5911735399</c:v>
                </c:pt>
                <c:pt idx="3316">
                  <c:v>5374697.0702184327</c:v>
                </c:pt>
                <c:pt idx="3317">
                  <c:v>5378872.0692183301</c:v>
                </c:pt>
                <c:pt idx="3318">
                  <c:v>5387804.2761596069</c:v>
                </c:pt>
                <c:pt idx="3319">
                  <c:v>5388826.4411374899</c:v>
                </c:pt>
                <c:pt idx="3320">
                  <c:v>5393053.6352325743</c:v>
                </c:pt>
                <c:pt idx="3321">
                  <c:v>5394330.3024689266</c:v>
                </c:pt>
                <c:pt idx="3322">
                  <c:v>5394522.0900782086</c:v>
                </c:pt>
                <c:pt idx="3323">
                  <c:v>5404088.7221669946</c:v>
                </c:pt>
                <c:pt idx="3324">
                  <c:v>5415097.4359596446</c:v>
                </c:pt>
                <c:pt idx="3325">
                  <c:v>5432628.9677810259</c:v>
                </c:pt>
                <c:pt idx="3326">
                  <c:v>5434679.9126845608</c:v>
                </c:pt>
                <c:pt idx="3327">
                  <c:v>5435466.5394190494</c:v>
                </c:pt>
                <c:pt idx="3328">
                  <c:v>5438482.330118442</c:v>
                </c:pt>
                <c:pt idx="3329">
                  <c:v>5440951.2806956377</c:v>
                </c:pt>
                <c:pt idx="3330">
                  <c:v>5450541.9243265809</c:v>
                </c:pt>
                <c:pt idx="3331">
                  <c:v>5454840.8510359647</c:v>
                </c:pt>
                <c:pt idx="3332">
                  <c:v>5456230.6608130336</c:v>
                </c:pt>
                <c:pt idx="3333">
                  <c:v>5458591.9876551628</c:v>
                </c:pt>
                <c:pt idx="3334">
                  <c:v>5466479.5584925516</c:v>
                </c:pt>
                <c:pt idx="3335">
                  <c:v>5471001.9188422635</c:v>
                </c:pt>
                <c:pt idx="3336">
                  <c:v>5474183.0217155134</c:v>
                </c:pt>
                <c:pt idx="3337">
                  <c:v>5480906.5484631974</c:v>
                </c:pt>
                <c:pt idx="3338">
                  <c:v>5481122.9153538942</c:v>
                </c:pt>
                <c:pt idx="3339">
                  <c:v>5483452.0113921687</c:v>
                </c:pt>
                <c:pt idx="3340">
                  <c:v>5488578.6168935336</c:v>
                </c:pt>
                <c:pt idx="3341">
                  <c:v>5491985.7039983924</c:v>
                </c:pt>
                <c:pt idx="3342">
                  <c:v>5498543.5269431612</c:v>
                </c:pt>
                <c:pt idx="3343">
                  <c:v>5500377.0308679454</c:v>
                </c:pt>
                <c:pt idx="3344">
                  <c:v>5517989.6576879565</c:v>
                </c:pt>
                <c:pt idx="3345">
                  <c:v>5534761.2901597805</c:v>
                </c:pt>
                <c:pt idx="3346">
                  <c:v>5558643.4330169465</c:v>
                </c:pt>
                <c:pt idx="3347">
                  <c:v>5561201.0446598334</c:v>
                </c:pt>
                <c:pt idx="3348">
                  <c:v>5575793.7139921319</c:v>
                </c:pt>
                <c:pt idx="3349">
                  <c:v>5577328.1452490389</c:v>
                </c:pt>
                <c:pt idx="3350">
                  <c:v>5586443.374058757</c:v>
                </c:pt>
                <c:pt idx="3351">
                  <c:v>5589687.3823830783</c:v>
                </c:pt>
                <c:pt idx="3352">
                  <c:v>5599220.0907172887</c:v>
                </c:pt>
                <c:pt idx="3353">
                  <c:v>5601431.727377302</c:v>
                </c:pt>
                <c:pt idx="3354">
                  <c:v>5605640.7537130332</c:v>
                </c:pt>
                <c:pt idx="3355">
                  <c:v>5613901.5246338369</c:v>
                </c:pt>
                <c:pt idx="3356">
                  <c:v>5620179.696430848</c:v>
                </c:pt>
                <c:pt idx="3357">
                  <c:v>5631224.497550712</c:v>
                </c:pt>
                <c:pt idx="3358">
                  <c:v>5647970.5384757351</c:v>
                </c:pt>
                <c:pt idx="3359">
                  <c:v>5649456.0363905709</c:v>
                </c:pt>
                <c:pt idx="3360">
                  <c:v>5654303.3261590591</c:v>
                </c:pt>
                <c:pt idx="3361">
                  <c:v>5658617.066280691</c:v>
                </c:pt>
                <c:pt idx="3362">
                  <c:v>5661972.6901176833</c:v>
                </c:pt>
                <c:pt idx="3363">
                  <c:v>5670826.9663727796</c:v>
                </c:pt>
                <c:pt idx="3364">
                  <c:v>5674964.8589445213</c:v>
                </c:pt>
                <c:pt idx="3365">
                  <c:v>5677698.2530313767</c:v>
                </c:pt>
                <c:pt idx="3366">
                  <c:v>5686873.1201309375</c:v>
                </c:pt>
                <c:pt idx="3367">
                  <c:v>5699424.8194916388</c:v>
                </c:pt>
                <c:pt idx="3368">
                  <c:v>5719688.5498651061</c:v>
                </c:pt>
                <c:pt idx="3369">
                  <c:v>5725809.9958606055</c:v>
                </c:pt>
                <c:pt idx="3370">
                  <c:v>5726566.2279000971</c:v>
                </c:pt>
                <c:pt idx="3371">
                  <c:v>5735173.8178770309</c:v>
                </c:pt>
                <c:pt idx="3372">
                  <c:v>5738358.7680238383</c:v>
                </c:pt>
                <c:pt idx="3373">
                  <c:v>5741283.5562805841</c:v>
                </c:pt>
                <c:pt idx="3374">
                  <c:v>5751470.7518078703</c:v>
                </c:pt>
                <c:pt idx="3375">
                  <c:v>5770580.495160752</c:v>
                </c:pt>
                <c:pt idx="3376">
                  <c:v>5783859.5139814708</c:v>
                </c:pt>
                <c:pt idx="3377">
                  <c:v>5872131.4418664705</c:v>
                </c:pt>
                <c:pt idx="3378">
                  <c:v>5877581.6175712086</c:v>
                </c:pt>
                <c:pt idx="3379">
                  <c:v>5877650.1456848579</c:v>
                </c:pt>
                <c:pt idx="3380">
                  <c:v>5883831.0260629179</c:v>
                </c:pt>
                <c:pt idx="3381">
                  <c:v>5898726.1314273532</c:v>
                </c:pt>
                <c:pt idx="3382">
                  <c:v>5902210.5643654754</c:v>
                </c:pt>
                <c:pt idx="3383">
                  <c:v>5907120.5316941505</c:v>
                </c:pt>
                <c:pt idx="3384">
                  <c:v>5911524.4035409065</c:v>
                </c:pt>
                <c:pt idx="3385">
                  <c:v>5928108.1968768984</c:v>
                </c:pt>
                <c:pt idx="3386">
                  <c:v>5954565.2883149777</c:v>
                </c:pt>
                <c:pt idx="3387">
                  <c:v>5964355.1196559994</c:v>
                </c:pt>
                <c:pt idx="3388">
                  <c:v>5965004.8553556222</c:v>
                </c:pt>
                <c:pt idx="3389">
                  <c:v>5971072.2020121105</c:v>
                </c:pt>
                <c:pt idx="3390">
                  <c:v>5977681.7017568247</c:v>
                </c:pt>
                <c:pt idx="3391">
                  <c:v>5996406.9157545893</c:v>
                </c:pt>
                <c:pt idx="3392">
                  <c:v>6005672.2060222859</c:v>
                </c:pt>
                <c:pt idx="3393">
                  <c:v>6006216.6489734286</c:v>
                </c:pt>
                <c:pt idx="3394">
                  <c:v>6007168.3108853921</c:v>
                </c:pt>
                <c:pt idx="3395">
                  <c:v>6027828.3531817244</c:v>
                </c:pt>
                <c:pt idx="3396">
                  <c:v>6029579.8698162138</c:v>
                </c:pt>
                <c:pt idx="3397">
                  <c:v>6032014.1611218266</c:v>
                </c:pt>
                <c:pt idx="3398">
                  <c:v>6039105.2396771628</c:v>
                </c:pt>
                <c:pt idx="3399">
                  <c:v>6049532.3631236907</c:v>
                </c:pt>
                <c:pt idx="3400">
                  <c:v>6063291.0330167469</c:v>
                </c:pt>
                <c:pt idx="3401">
                  <c:v>6067819.5775072062</c:v>
                </c:pt>
                <c:pt idx="3402">
                  <c:v>6070744.1391607244</c:v>
                </c:pt>
                <c:pt idx="3403">
                  <c:v>6086302.6561700031</c:v>
                </c:pt>
                <c:pt idx="3404">
                  <c:v>6091728.284937731</c:v>
                </c:pt>
                <c:pt idx="3405">
                  <c:v>6104351.0965713328</c:v>
                </c:pt>
                <c:pt idx="3406">
                  <c:v>6113386.0065899389</c:v>
                </c:pt>
                <c:pt idx="3407">
                  <c:v>6115211.6201987425</c:v>
                </c:pt>
                <c:pt idx="3408">
                  <c:v>6117029.9202333773</c:v>
                </c:pt>
                <c:pt idx="3409">
                  <c:v>6119059.7229383588</c:v>
                </c:pt>
                <c:pt idx="3410">
                  <c:v>6130940.7485587345</c:v>
                </c:pt>
                <c:pt idx="3411">
                  <c:v>6137095.2275304608</c:v>
                </c:pt>
                <c:pt idx="3412">
                  <c:v>6149114.3239467507</c:v>
                </c:pt>
                <c:pt idx="3413">
                  <c:v>6169902.8462621178</c:v>
                </c:pt>
                <c:pt idx="3414">
                  <c:v>6172661.968202183</c:v>
                </c:pt>
                <c:pt idx="3415">
                  <c:v>6176771.406215447</c:v>
                </c:pt>
                <c:pt idx="3416">
                  <c:v>6180743.4170508813</c:v>
                </c:pt>
                <c:pt idx="3417">
                  <c:v>6185591.1148955785</c:v>
                </c:pt>
                <c:pt idx="3418">
                  <c:v>6213197.3272576677</c:v>
                </c:pt>
                <c:pt idx="3419">
                  <c:v>6215303.2256818162</c:v>
                </c:pt>
                <c:pt idx="3420">
                  <c:v>6219105.3251274507</c:v>
                </c:pt>
                <c:pt idx="3421">
                  <c:v>6221830.6440931791</c:v>
                </c:pt>
                <c:pt idx="3422">
                  <c:v>6233858.8680008184</c:v>
                </c:pt>
                <c:pt idx="3423">
                  <c:v>6234695.0931463921</c:v>
                </c:pt>
                <c:pt idx="3424">
                  <c:v>6250755.4522884823</c:v>
                </c:pt>
                <c:pt idx="3425">
                  <c:v>6255310.6904591797</c:v>
                </c:pt>
                <c:pt idx="3426">
                  <c:v>6308325.7644979181</c:v>
                </c:pt>
                <c:pt idx="3427">
                  <c:v>6309741.8793278541</c:v>
                </c:pt>
                <c:pt idx="3428">
                  <c:v>6325087.5635582423</c:v>
                </c:pt>
                <c:pt idx="3429">
                  <c:v>6359383.7416009698</c:v>
                </c:pt>
                <c:pt idx="3430">
                  <c:v>6363918.6947969124</c:v>
                </c:pt>
                <c:pt idx="3431">
                  <c:v>6365542.7171300631</c:v>
                </c:pt>
                <c:pt idx="3432">
                  <c:v>6374846.9625058649</c:v>
                </c:pt>
                <c:pt idx="3433">
                  <c:v>6376502.5880179331</c:v>
                </c:pt>
                <c:pt idx="3434">
                  <c:v>6381152.5022313418</c:v>
                </c:pt>
                <c:pt idx="3435">
                  <c:v>6403788.4201321462</c:v>
                </c:pt>
                <c:pt idx="3436">
                  <c:v>6408124.4954171823</c:v>
                </c:pt>
                <c:pt idx="3437">
                  <c:v>6435425.5337713771</c:v>
                </c:pt>
                <c:pt idx="3438">
                  <c:v>6469398.6749920826</c:v>
                </c:pt>
                <c:pt idx="3439">
                  <c:v>6470946.4698416078</c:v>
                </c:pt>
                <c:pt idx="3440">
                  <c:v>6526454.1683117868</c:v>
                </c:pt>
                <c:pt idx="3441">
                  <c:v>6541073.8158823876</c:v>
                </c:pt>
                <c:pt idx="3442">
                  <c:v>6577321.5142553682</c:v>
                </c:pt>
                <c:pt idx="3443">
                  <c:v>6596365.0959693016</c:v>
                </c:pt>
                <c:pt idx="3444">
                  <c:v>6609630.4919044822</c:v>
                </c:pt>
                <c:pt idx="3445">
                  <c:v>6620888.0103561915</c:v>
                </c:pt>
                <c:pt idx="3446">
                  <c:v>6631036.0714279981</c:v>
                </c:pt>
                <c:pt idx="3447">
                  <c:v>6631666.6265124111</c:v>
                </c:pt>
                <c:pt idx="3448">
                  <c:v>6650771.7106447686</c:v>
                </c:pt>
                <c:pt idx="3449">
                  <c:v>6736719.1609461131</c:v>
                </c:pt>
                <c:pt idx="3450">
                  <c:v>6740781.711020831</c:v>
                </c:pt>
                <c:pt idx="3451">
                  <c:v>6754430.2396037001</c:v>
                </c:pt>
                <c:pt idx="3452">
                  <c:v>6755485.5376313236</c:v>
                </c:pt>
                <c:pt idx="3453">
                  <c:v>6770584.7371649975</c:v>
                </c:pt>
                <c:pt idx="3454">
                  <c:v>6775404.0771229034</c:v>
                </c:pt>
                <c:pt idx="3455">
                  <c:v>6778128.0335755311</c:v>
                </c:pt>
                <c:pt idx="3456">
                  <c:v>6778822.9052904844</c:v>
                </c:pt>
                <c:pt idx="3457">
                  <c:v>6785811.8545468338</c:v>
                </c:pt>
                <c:pt idx="3458">
                  <c:v>6787009.5170092676</c:v>
                </c:pt>
                <c:pt idx="3459">
                  <c:v>6791294.2382694082</c:v>
                </c:pt>
                <c:pt idx="3460">
                  <c:v>6803380.2832702398</c:v>
                </c:pt>
                <c:pt idx="3461">
                  <c:v>6883243.9663765952</c:v>
                </c:pt>
                <c:pt idx="3462">
                  <c:v>6982801.8806789685</c:v>
                </c:pt>
                <c:pt idx="3463">
                  <c:v>6989904.5265706815</c:v>
                </c:pt>
                <c:pt idx="3464">
                  <c:v>7007007.346401196</c:v>
                </c:pt>
                <c:pt idx="3465">
                  <c:v>7014820.886238113</c:v>
                </c:pt>
                <c:pt idx="3466">
                  <c:v>7017616.6809652066</c:v>
                </c:pt>
                <c:pt idx="3467">
                  <c:v>7028128.7273062794</c:v>
                </c:pt>
                <c:pt idx="3468">
                  <c:v>7033191.6544054151</c:v>
                </c:pt>
                <c:pt idx="3469">
                  <c:v>7037348.2140720449</c:v>
                </c:pt>
                <c:pt idx="3470">
                  <c:v>7092610.1338556586</c:v>
                </c:pt>
                <c:pt idx="3471">
                  <c:v>7139627.1341148112</c:v>
                </c:pt>
                <c:pt idx="3472">
                  <c:v>7164167.4403032027</c:v>
                </c:pt>
                <c:pt idx="3473">
                  <c:v>7209485.4937489266</c:v>
                </c:pt>
                <c:pt idx="3474">
                  <c:v>7232608.0796389924</c:v>
                </c:pt>
                <c:pt idx="3475">
                  <c:v>7244980.1112948265</c:v>
                </c:pt>
                <c:pt idx="3476">
                  <c:v>7259452.7511998639</c:v>
                </c:pt>
                <c:pt idx="3477">
                  <c:v>7274043.3327541556</c:v>
                </c:pt>
                <c:pt idx="3478">
                  <c:v>7308024.2664044304</c:v>
                </c:pt>
                <c:pt idx="3479">
                  <c:v>7345175.8671701252</c:v>
                </c:pt>
                <c:pt idx="3480">
                  <c:v>7384104.9443272986</c:v>
                </c:pt>
                <c:pt idx="3481">
                  <c:v>7384745.5274917828</c:v>
                </c:pt>
                <c:pt idx="3482">
                  <c:v>7391103.1441627853</c:v>
                </c:pt>
                <c:pt idx="3483">
                  <c:v>7413172.6437418545</c:v>
                </c:pt>
                <c:pt idx="3484">
                  <c:v>7490894.2817941494</c:v>
                </c:pt>
                <c:pt idx="3485">
                  <c:v>7528765.2565441756</c:v>
                </c:pt>
                <c:pt idx="3486">
                  <c:v>7560978.6094096154</c:v>
                </c:pt>
                <c:pt idx="3487">
                  <c:v>7592288.6034390805</c:v>
                </c:pt>
                <c:pt idx="3488">
                  <c:v>7648111.1760446606</c:v>
                </c:pt>
                <c:pt idx="3489">
                  <c:v>7681270.3094502296</c:v>
                </c:pt>
                <c:pt idx="3490">
                  <c:v>7741383.2082358059</c:v>
                </c:pt>
                <c:pt idx="3491">
                  <c:v>7778425.8217702033</c:v>
                </c:pt>
                <c:pt idx="3492">
                  <c:v>7858426.8775020232</c:v>
                </c:pt>
                <c:pt idx="3493">
                  <c:v>8070380.3763043666</c:v>
                </c:pt>
                <c:pt idx="3494">
                  <c:v>8070461.4271310056</c:v>
                </c:pt>
                <c:pt idx="3495">
                  <c:v>8119713.2813853063</c:v>
                </c:pt>
                <c:pt idx="3496">
                  <c:v>8120980.4236518405</c:v>
                </c:pt>
                <c:pt idx="3497">
                  <c:v>8162370.821755399</c:v>
                </c:pt>
                <c:pt idx="3498">
                  <c:v>8471206.6949732061</c:v>
                </c:pt>
                <c:pt idx="3499">
                  <c:v>9557677.7680482827</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0-C717-491E-B384-CE9DCDE0FA2A}"/>
            </c:ext>
          </c:extLst>
        </c:ser>
        <c:ser>
          <c:idx val="1"/>
          <c:order val="1"/>
          <c:tx>
            <c:strRef>
              <c:f>Data!$B$1</c:f>
              <c:strCache>
                <c:ptCount val="1"/>
                <c:pt idx="0">
                  <c:v>VAN@13% Intermedia Optimizada</c:v>
                </c:pt>
              </c:strCache>
            </c:strRef>
          </c:tx>
          <c:spPr>
            <a:ln w="19050" cap="rnd">
              <a:solidFill>
                <a:srgbClr val="0070C0"/>
              </a:solidFill>
              <a:round/>
            </a:ln>
            <a:effectLst/>
          </c:spPr>
          <c:marker>
            <c:symbol val="none"/>
          </c:marker>
          <c:xVal>
            <c:numRef>
              <c:f>Data!$B$2:$B$3501</c:f>
              <c:numCache>
                <c:formatCode>#,##0;\ \-#,##0\ </c:formatCode>
                <c:ptCount val="3500"/>
                <c:pt idx="0">
                  <c:v>-1416244.4486251175</c:v>
                </c:pt>
                <c:pt idx="1">
                  <c:v>-1027235.502690896</c:v>
                </c:pt>
                <c:pt idx="2">
                  <c:v>-924485.45175361843</c:v>
                </c:pt>
                <c:pt idx="3">
                  <c:v>-894794.04424985219</c:v>
                </c:pt>
                <c:pt idx="4">
                  <c:v>-828647.43632234458</c:v>
                </c:pt>
                <c:pt idx="5">
                  <c:v>-799660.11739390087</c:v>
                </c:pt>
                <c:pt idx="6">
                  <c:v>-639298.56618891028</c:v>
                </c:pt>
                <c:pt idx="7">
                  <c:v>-588396.12785648007</c:v>
                </c:pt>
                <c:pt idx="8">
                  <c:v>-574862.42560699105</c:v>
                </c:pt>
                <c:pt idx="9">
                  <c:v>-558362.80961394683</c:v>
                </c:pt>
                <c:pt idx="10">
                  <c:v>-555260.30575144757</c:v>
                </c:pt>
                <c:pt idx="11">
                  <c:v>-543996.33615741192</c:v>
                </c:pt>
                <c:pt idx="12">
                  <c:v>-512809.14273730211</c:v>
                </c:pt>
                <c:pt idx="13">
                  <c:v>-507537.16901555675</c:v>
                </c:pt>
                <c:pt idx="14">
                  <c:v>-505917.42489114992</c:v>
                </c:pt>
                <c:pt idx="15">
                  <c:v>-483375.88206601446</c:v>
                </c:pt>
                <c:pt idx="16">
                  <c:v>-480003.98273596045</c:v>
                </c:pt>
                <c:pt idx="17">
                  <c:v>-464543.05897599843</c:v>
                </c:pt>
                <c:pt idx="18">
                  <c:v>-455054.2886183607</c:v>
                </c:pt>
                <c:pt idx="19">
                  <c:v>-448577.71847355692</c:v>
                </c:pt>
                <c:pt idx="20">
                  <c:v>-444298.63961367682</c:v>
                </c:pt>
                <c:pt idx="21">
                  <c:v>-435859.32231838873</c:v>
                </c:pt>
                <c:pt idx="22">
                  <c:v>-422017.14412601205</c:v>
                </c:pt>
                <c:pt idx="23">
                  <c:v>-421363.39249066322</c:v>
                </c:pt>
                <c:pt idx="24">
                  <c:v>-417127.48458031059</c:v>
                </c:pt>
                <c:pt idx="25">
                  <c:v>-405686.71406754485</c:v>
                </c:pt>
                <c:pt idx="26">
                  <c:v>-399423.92894797906</c:v>
                </c:pt>
                <c:pt idx="27">
                  <c:v>-366844.28436747595</c:v>
                </c:pt>
                <c:pt idx="28">
                  <c:v>-333363.35099966387</c:v>
                </c:pt>
                <c:pt idx="29">
                  <c:v>-324673.82131586055</c:v>
                </c:pt>
                <c:pt idx="30">
                  <c:v>-322732.6891477413</c:v>
                </c:pt>
                <c:pt idx="31">
                  <c:v>-319265.19653584482</c:v>
                </c:pt>
                <c:pt idx="32">
                  <c:v>-304111.1491280162</c:v>
                </c:pt>
                <c:pt idx="33">
                  <c:v>-303410.22108716983</c:v>
                </c:pt>
                <c:pt idx="34">
                  <c:v>-301388.2704437917</c:v>
                </c:pt>
                <c:pt idx="35">
                  <c:v>-299750.69373011729</c:v>
                </c:pt>
                <c:pt idx="36">
                  <c:v>-296270.1275379156</c:v>
                </c:pt>
                <c:pt idx="37">
                  <c:v>-287441.99242551945</c:v>
                </c:pt>
                <c:pt idx="38">
                  <c:v>-287380.56628819549</c:v>
                </c:pt>
                <c:pt idx="39">
                  <c:v>-286472.16690402781</c:v>
                </c:pt>
                <c:pt idx="40">
                  <c:v>-258904.00675068659</c:v>
                </c:pt>
                <c:pt idx="41">
                  <c:v>-257726.08972003625</c:v>
                </c:pt>
                <c:pt idx="42">
                  <c:v>-253507.49634957226</c:v>
                </c:pt>
                <c:pt idx="43">
                  <c:v>-219914.68737161276</c:v>
                </c:pt>
                <c:pt idx="44">
                  <c:v>-216532.3251561737</c:v>
                </c:pt>
                <c:pt idx="45">
                  <c:v>-193506.15953542481</c:v>
                </c:pt>
                <c:pt idx="46">
                  <c:v>-185705.49882571932</c:v>
                </c:pt>
                <c:pt idx="47">
                  <c:v>-180843.96957730994</c:v>
                </c:pt>
                <c:pt idx="48">
                  <c:v>-180655.55243159714</c:v>
                </c:pt>
                <c:pt idx="49">
                  <c:v>-176347.40165778459</c:v>
                </c:pt>
                <c:pt idx="50">
                  <c:v>-162047.63984482887</c:v>
                </c:pt>
                <c:pt idx="51">
                  <c:v>-155786.15294601728</c:v>
                </c:pt>
                <c:pt idx="52">
                  <c:v>-153318.4956922631</c:v>
                </c:pt>
                <c:pt idx="53">
                  <c:v>-149395.2293530734</c:v>
                </c:pt>
                <c:pt idx="54">
                  <c:v>-129602.81974987643</c:v>
                </c:pt>
                <c:pt idx="55">
                  <c:v>-128856.05561084942</c:v>
                </c:pt>
                <c:pt idx="56">
                  <c:v>-125690.49905084597</c:v>
                </c:pt>
                <c:pt idx="57">
                  <c:v>-120817.90888269503</c:v>
                </c:pt>
                <c:pt idx="58">
                  <c:v>-109317.84023059679</c:v>
                </c:pt>
                <c:pt idx="59">
                  <c:v>-106647.95809395742</c:v>
                </c:pt>
                <c:pt idx="60">
                  <c:v>-100714.51470957381</c:v>
                </c:pt>
                <c:pt idx="61">
                  <c:v>-100030.92060964426</c:v>
                </c:pt>
                <c:pt idx="62">
                  <c:v>-97564.869409281833</c:v>
                </c:pt>
                <c:pt idx="63">
                  <c:v>-95525.588824879858</c:v>
                </c:pt>
                <c:pt idx="64">
                  <c:v>-93039.06790831899</c:v>
                </c:pt>
                <c:pt idx="65">
                  <c:v>-72456.550628180819</c:v>
                </c:pt>
                <c:pt idx="66">
                  <c:v>-61742.275050253433</c:v>
                </c:pt>
                <c:pt idx="67">
                  <c:v>-60938.221238400001</c:v>
                </c:pt>
                <c:pt idx="68">
                  <c:v>-55295.741705343302</c:v>
                </c:pt>
                <c:pt idx="69">
                  <c:v>-46560.616646399416</c:v>
                </c:pt>
                <c:pt idx="70">
                  <c:v>-43500.556841379635</c:v>
                </c:pt>
                <c:pt idx="71">
                  <c:v>-35647.308433882143</c:v>
                </c:pt>
                <c:pt idx="72">
                  <c:v>-23931.212252709644</c:v>
                </c:pt>
                <c:pt idx="73">
                  <c:v>-15887.127272698894</c:v>
                </c:pt>
                <c:pt idx="74">
                  <c:v>-14077.168430645164</c:v>
                </c:pt>
                <c:pt idx="75">
                  <c:v>-12961.006675588864</c:v>
                </c:pt>
                <c:pt idx="76">
                  <c:v>-12445.671610808347</c:v>
                </c:pt>
                <c:pt idx="77">
                  <c:v>-11793.934631616588</c:v>
                </c:pt>
                <c:pt idx="78">
                  <c:v>-11565.520102137263</c:v>
                </c:pt>
                <c:pt idx="79">
                  <c:v>-4693.1861168276801</c:v>
                </c:pt>
                <c:pt idx="80">
                  <c:v>655.54785110036391</c:v>
                </c:pt>
                <c:pt idx="81">
                  <c:v>3194.4273038070423</c:v>
                </c:pt>
                <c:pt idx="82">
                  <c:v>7736.8087169117462</c:v>
                </c:pt>
                <c:pt idx="83">
                  <c:v>16353.762546903514</c:v>
                </c:pt>
                <c:pt idx="84">
                  <c:v>20278.157164404693</c:v>
                </c:pt>
                <c:pt idx="85">
                  <c:v>25928.043381139469</c:v>
                </c:pt>
                <c:pt idx="86">
                  <c:v>26902.921252023669</c:v>
                </c:pt>
                <c:pt idx="87">
                  <c:v>34004.765436341258</c:v>
                </c:pt>
                <c:pt idx="88">
                  <c:v>34826.444953713595</c:v>
                </c:pt>
                <c:pt idx="89">
                  <c:v>34875.709997237027</c:v>
                </c:pt>
                <c:pt idx="90">
                  <c:v>38277.103353337101</c:v>
                </c:pt>
                <c:pt idx="91">
                  <c:v>46800.09529255105</c:v>
                </c:pt>
                <c:pt idx="92">
                  <c:v>67179.834245301783</c:v>
                </c:pt>
                <c:pt idx="93">
                  <c:v>74869.813298637106</c:v>
                </c:pt>
                <c:pt idx="94">
                  <c:v>78187.719209110815</c:v>
                </c:pt>
                <c:pt idx="95">
                  <c:v>79324.854193833919</c:v>
                </c:pt>
                <c:pt idx="96">
                  <c:v>81369.791489927229</c:v>
                </c:pt>
                <c:pt idx="97">
                  <c:v>83588.261726457058</c:v>
                </c:pt>
                <c:pt idx="98">
                  <c:v>91922.330103266475</c:v>
                </c:pt>
                <c:pt idx="99">
                  <c:v>95375.952160631248</c:v>
                </c:pt>
                <c:pt idx="100">
                  <c:v>106487.46532037744</c:v>
                </c:pt>
                <c:pt idx="101">
                  <c:v>110423.21587106946</c:v>
                </c:pt>
                <c:pt idx="102">
                  <c:v>111228.56239553183</c:v>
                </c:pt>
                <c:pt idx="103">
                  <c:v>114569.92005552215</c:v>
                </c:pt>
                <c:pt idx="104">
                  <c:v>115881.30637350032</c:v>
                </c:pt>
                <c:pt idx="105">
                  <c:v>121457.10489518759</c:v>
                </c:pt>
                <c:pt idx="106">
                  <c:v>122433.69422143616</c:v>
                </c:pt>
                <c:pt idx="107">
                  <c:v>123063.46015466339</c:v>
                </c:pt>
                <c:pt idx="108">
                  <c:v>123899.12070117015</c:v>
                </c:pt>
                <c:pt idx="109">
                  <c:v>124186.50041666193</c:v>
                </c:pt>
                <c:pt idx="110">
                  <c:v>142361.73476757752</c:v>
                </c:pt>
                <c:pt idx="111">
                  <c:v>149537.42536386804</c:v>
                </c:pt>
                <c:pt idx="112">
                  <c:v>156780.18177530402</c:v>
                </c:pt>
                <c:pt idx="113">
                  <c:v>158992.24888170449</c:v>
                </c:pt>
                <c:pt idx="114">
                  <c:v>163706.02890287098</c:v>
                </c:pt>
                <c:pt idx="115">
                  <c:v>164175.91658157465</c:v>
                </c:pt>
                <c:pt idx="116">
                  <c:v>164849.49922825512</c:v>
                </c:pt>
                <c:pt idx="117">
                  <c:v>165711.38658732045</c:v>
                </c:pt>
                <c:pt idx="118">
                  <c:v>178204.80001743732</c:v>
                </c:pt>
                <c:pt idx="119">
                  <c:v>179736.05293056965</c:v>
                </c:pt>
                <c:pt idx="120">
                  <c:v>189152.05375113315</c:v>
                </c:pt>
                <c:pt idx="121">
                  <c:v>191558.63419765589</c:v>
                </c:pt>
                <c:pt idx="122">
                  <c:v>193870.33391400814</c:v>
                </c:pt>
                <c:pt idx="123">
                  <c:v>200528.93712841769</c:v>
                </c:pt>
                <c:pt idx="124">
                  <c:v>209617.37729319854</c:v>
                </c:pt>
                <c:pt idx="125">
                  <c:v>210202.01357413022</c:v>
                </c:pt>
                <c:pt idx="126">
                  <c:v>215165.63698702145</c:v>
                </c:pt>
                <c:pt idx="127">
                  <c:v>222564.72052264184</c:v>
                </c:pt>
                <c:pt idx="128">
                  <c:v>227269.15553376422</c:v>
                </c:pt>
                <c:pt idx="129">
                  <c:v>228357.2862569672</c:v>
                </c:pt>
                <c:pt idx="130">
                  <c:v>235444.69921795302</c:v>
                </c:pt>
                <c:pt idx="131">
                  <c:v>236137.66213839711</c:v>
                </c:pt>
                <c:pt idx="132">
                  <c:v>247097.78006131016</c:v>
                </c:pt>
                <c:pt idx="133">
                  <c:v>248213.21691146545</c:v>
                </c:pt>
                <c:pt idx="134">
                  <c:v>250114.53792535022</c:v>
                </c:pt>
                <c:pt idx="135">
                  <c:v>251651.2733621746</c:v>
                </c:pt>
                <c:pt idx="136">
                  <c:v>252767.60307384183</c:v>
                </c:pt>
                <c:pt idx="137">
                  <c:v>253729.36644543216</c:v>
                </c:pt>
                <c:pt idx="138">
                  <c:v>259718.32782264918</c:v>
                </c:pt>
                <c:pt idx="139">
                  <c:v>261977.6191915978</c:v>
                </c:pt>
                <c:pt idx="140">
                  <c:v>262209.97512726951</c:v>
                </c:pt>
                <c:pt idx="141">
                  <c:v>262480.63519473013</c:v>
                </c:pt>
                <c:pt idx="142">
                  <c:v>264225.28676271142</c:v>
                </c:pt>
                <c:pt idx="143">
                  <c:v>265256.44641571993</c:v>
                </c:pt>
                <c:pt idx="144">
                  <c:v>270302.89954716241</c:v>
                </c:pt>
                <c:pt idx="145">
                  <c:v>277558.67375310999</c:v>
                </c:pt>
                <c:pt idx="146">
                  <c:v>280133.3949917485</c:v>
                </c:pt>
                <c:pt idx="147">
                  <c:v>282835.96150395414</c:v>
                </c:pt>
                <c:pt idx="148">
                  <c:v>284841.90467397444</c:v>
                </c:pt>
                <c:pt idx="149">
                  <c:v>285752.75300433661</c:v>
                </c:pt>
                <c:pt idx="150">
                  <c:v>285756.1208855157</c:v>
                </c:pt>
                <c:pt idx="151">
                  <c:v>285812.23718760896</c:v>
                </c:pt>
                <c:pt idx="152">
                  <c:v>292874.86098304135</c:v>
                </c:pt>
                <c:pt idx="153">
                  <c:v>294731.75224252394</c:v>
                </c:pt>
                <c:pt idx="154">
                  <c:v>294768.86016390944</c:v>
                </c:pt>
                <c:pt idx="155">
                  <c:v>296932.76713460695</c:v>
                </c:pt>
                <c:pt idx="156">
                  <c:v>297904.60053775017</c:v>
                </c:pt>
                <c:pt idx="157">
                  <c:v>297942.27009047527</c:v>
                </c:pt>
                <c:pt idx="158">
                  <c:v>299060.96167401748</c:v>
                </c:pt>
                <c:pt idx="159">
                  <c:v>300205.68770615169</c:v>
                </c:pt>
                <c:pt idx="160">
                  <c:v>301978.4596305106</c:v>
                </c:pt>
                <c:pt idx="161">
                  <c:v>306432.01200298226</c:v>
                </c:pt>
                <c:pt idx="162">
                  <c:v>307286.59026545129</c:v>
                </c:pt>
                <c:pt idx="163">
                  <c:v>312064.88560705888</c:v>
                </c:pt>
                <c:pt idx="164">
                  <c:v>315418.11414081993</c:v>
                </c:pt>
                <c:pt idx="165">
                  <c:v>318395.87562801823</c:v>
                </c:pt>
                <c:pt idx="166">
                  <c:v>320235.89167889417</c:v>
                </c:pt>
                <c:pt idx="167">
                  <c:v>320859.48883297079</c:v>
                </c:pt>
                <c:pt idx="168">
                  <c:v>332895.99375896389</c:v>
                </c:pt>
                <c:pt idx="169">
                  <c:v>333254.7862042092</c:v>
                </c:pt>
                <c:pt idx="170">
                  <c:v>335907.2219015474</c:v>
                </c:pt>
                <c:pt idx="171">
                  <c:v>343418.20549253054</c:v>
                </c:pt>
                <c:pt idx="172">
                  <c:v>350551.37138599623</c:v>
                </c:pt>
                <c:pt idx="173">
                  <c:v>356681.25253092591</c:v>
                </c:pt>
                <c:pt idx="174">
                  <c:v>362785.09142854682</c:v>
                </c:pt>
                <c:pt idx="175">
                  <c:v>364363.67994712043</c:v>
                </c:pt>
                <c:pt idx="176">
                  <c:v>366093.82038565842</c:v>
                </c:pt>
                <c:pt idx="177">
                  <c:v>373677.16487392888</c:v>
                </c:pt>
                <c:pt idx="178">
                  <c:v>378994.11480776401</c:v>
                </c:pt>
                <c:pt idx="179">
                  <c:v>383361.28661403659</c:v>
                </c:pt>
                <c:pt idx="180">
                  <c:v>383800.32367844332</c:v>
                </c:pt>
                <c:pt idx="181">
                  <c:v>388567.69551890861</c:v>
                </c:pt>
                <c:pt idx="182">
                  <c:v>390616.78319819446</c:v>
                </c:pt>
                <c:pt idx="183">
                  <c:v>395207.65099898359</c:v>
                </c:pt>
                <c:pt idx="184">
                  <c:v>396065.35507471289</c:v>
                </c:pt>
                <c:pt idx="185">
                  <c:v>400450.99845483672</c:v>
                </c:pt>
                <c:pt idx="186">
                  <c:v>404605.00627531175</c:v>
                </c:pt>
                <c:pt idx="187">
                  <c:v>405198.6726796705</c:v>
                </c:pt>
                <c:pt idx="188">
                  <c:v>413249.91081125417</c:v>
                </c:pt>
                <c:pt idx="189">
                  <c:v>414130.56545778061</c:v>
                </c:pt>
                <c:pt idx="190">
                  <c:v>421658.66144148615</c:v>
                </c:pt>
                <c:pt idx="191">
                  <c:v>423198.24511012743</c:v>
                </c:pt>
                <c:pt idx="192">
                  <c:v>425851.29968272941</c:v>
                </c:pt>
                <c:pt idx="193">
                  <c:v>427077.16131960234</c:v>
                </c:pt>
                <c:pt idx="194">
                  <c:v>427276.43932389707</c:v>
                </c:pt>
                <c:pt idx="195">
                  <c:v>429039.88731302094</c:v>
                </c:pt>
                <c:pt idx="196">
                  <c:v>429353.58975700423</c:v>
                </c:pt>
                <c:pt idx="197">
                  <c:v>432220.69663897023</c:v>
                </c:pt>
                <c:pt idx="198">
                  <c:v>434475.34801346029</c:v>
                </c:pt>
                <c:pt idx="199">
                  <c:v>445241.61036417086</c:v>
                </c:pt>
                <c:pt idx="200">
                  <c:v>449646.87277727161</c:v>
                </c:pt>
                <c:pt idx="201">
                  <c:v>452716.77243625221</c:v>
                </c:pt>
                <c:pt idx="202">
                  <c:v>456276.92314968369</c:v>
                </c:pt>
                <c:pt idx="203">
                  <c:v>462980.14679388574</c:v>
                </c:pt>
                <c:pt idx="204">
                  <c:v>465507.70910097432</c:v>
                </c:pt>
                <c:pt idx="205">
                  <c:v>466494.27588032151</c:v>
                </c:pt>
                <c:pt idx="206">
                  <c:v>468140.47681662434</c:v>
                </c:pt>
                <c:pt idx="207">
                  <c:v>471763.77262388519</c:v>
                </c:pt>
                <c:pt idx="208">
                  <c:v>473397.42495236214</c:v>
                </c:pt>
                <c:pt idx="209">
                  <c:v>476445.49423250399</c:v>
                </c:pt>
                <c:pt idx="210">
                  <c:v>478185.61011532159</c:v>
                </c:pt>
                <c:pt idx="211">
                  <c:v>480715.56845616363</c:v>
                </c:pt>
                <c:pt idx="212">
                  <c:v>481701.55146721361</c:v>
                </c:pt>
                <c:pt idx="213">
                  <c:v>482913.86142948898</c:v>
                </c:pt>
                <c:pt idx="214">
                  <c:v>490064.90335925814</c:v>
                </c:pt>
                <c:pt idx="215">
                  <c:v>495237.86343029724</c:v>
                </c:pt>
                <c:pt idx="216">
                  <c:v>495626.05221965007</c:v>
                </c:pt>
                <c:pt idx="217">
                  <c:v>498631.66248848155</c:v>
                </c:pt>
                <c:pt idx="218">
                  <c:v>502732.61703728582</c:v>
                </c:pt>
                <c:pt idx="219">
                  <c:v>503983.04745720729</c:v>
                </c:pt>
                <c:pt idx="220">
                  <c:v>504689.32037729525</c:v>
                </c:pt>
                <c:pt idx="221">
                  <c:v>508183.54506167048</c:v>
                </c:pt>
                <c:pt idx="222">
                  <c:v>508618.06628857629</c:v>
                </c:pt>
                <c:pt idx="223">
                  <c:v>509819.81272864563</c:v>
                </c:pt>
                <c:pt idx="224">
                  <c:v>510177.2654613108</c:v>
                </c:pt>
                <c:pt idx="225">
                  <c:v>510772.32629194518</c:v>
                </c:pt>
                <c:pt idx="226">
                  <c:v>512638.21021451848</c:v>
                </c:pt>
                <c:pt idx="227">
                  <c:v>513681.86381002649</c:v>
                </c:pt>
                <c:pt idx="228">
                  <c:v>515390.54755549174</c:v>
                </c:pt>
                <c:pt idx="229">
                  <c:v>517524.51112514094</c:v>
                </c:pt>
                <c:pt idx="230">
                  <c:v>518647.23107746709</c:v>
                </c:pt>
                <c:pt idx="231">
                  <c:v>521379.58540524816</c:v>
                </c:pt>
                <c:pt idx="232">
                  <c:v>523399.2495270439</c:v>
                </c:pt>
                <c:pt idx="233">
                  <c:v>527075.41154933732</c:v>
                </c:pt>
                <c:pt idx="234">
                  <c:v>527408.56402664224</c:v>
                </c:pt>
                <c:pt idx="235">
                  <c:v>528337.93676191417</c:v>
                </c:pt>
                <c:pt idx="236">
                  <c:v>535970.4999140749</c:v>
                </c:pt>
                <c:pt idx="237">
                  <c:v>536960.31724281318</c:v>
                </c:pt>
                <c:pt idx="238">
                  <c:v>539359.03317831911</c:v>
                </c:pt>
                <c:pt idx="239">
                  <c:v>540642.36925511144</c:v>
                </c:pt>
                <c:pt idx="240">
                  <c:v>546743.03512849379</c:v>
                </c:pt>
                <c:pt idx="241">
                  <c:v>551623.19242285122</c:v>
                </c:pt>
                <c:pt idx="242">
                  <c:v>551854.4574542637</c:v>
                </c:pt>
                <c:pt idx="243">
                  <c:v>559300.83079457656</c:v>
                </c:pt>
                <c:pt idx="244">
                  <c:v>560043.34982227057</c:v>
                </c:pt>
                <c:pt idx="245">
                  <c:v>562228.69340173004</c:v>
                </c:pt>
                <c:pt idx="246">
                  <c:v>563722.71140122914</c:v>
                </c:pt>
                <c:pt idx="247">
                  <c:v>565690.80209101737</c:v>
                </c:pt>
                <c:pt idx="248">
                  <c:v>568364.33364203107</c:v>
                </c:pt>
                <c:pt idx="249">
                  <c:v>568385.04613705189</c:v>
                </c:pt>
                <c:pt idx="250">
                  <c:v>570993.16499445215</c:v>
                </c:pt>
                <c:pt idx="251">
                  <c:v>579091.76413931756</c:v>
                </c:pt>
                <c:pt idx="252">
                  <c:v>579245.49318756792</c:v>
                </c:pt>
                <c:pt idx="253">
                  <c:v>579372.72519921907</c:v>
                </c:pt>
                <c:pt idx="254">
                  <c:v>579420.80529190565</c:v>
                </c:pt>
                <c:pt idx="255">
                  <c:v>579550.68619909114</c:v>
                </c:pt>
                <c:pt idx="256">
                  <c:v>580464.6510486108</c:v>
                </c:pt>
                <c:pt idx="257">
                  <c:v>587764.85868874134</c:v>
                </c:pt>
                <c:pt idx="258">
                  <c:v>588403.28659948951</c:v>
                </c:pt>
                <c:pt idx="259">
                  <c:v>590175.6011003966</c:v>
                </c:pt>
                <c:pt idx="260">
                  <c:v>592479.91328474868</c:v>
                </c:pt>
                <c:pt idx="261">
                  <c:v>596885.32317842904</c:v>
                </c:pt>
                <c:pt idx="262">
                  <c:v>599863.27560003649</c:v>
                </c:pt>
                <c:pt idx="263">
                  <c:v>600668.39116591983</c:v>
                </c:pt>
                <c:pt idx="264">
                  <c:v>609239.52295580832</c:v>
                </c:pt>
                <c:pt idx="265">
                  <c:v>610731.99003492971</c:v>
                </c:pt>
                <c:pt idx="266">
                  <c:v>611887.32164766651</c:v>
                </c:pt>
                <c:pt idx="267">
                  <c:v>615473.92492585839</c:v>
                </c:pt>
                <c:pt idx="268">
                  <c:v>626284.3835169567</c:v>
                </c:pt>
                <c:pt idx="269">
                  <c:v>627001.75834052369</c:v>
                </c:pt>
                <c:pt idx="270">
                  <c:v>627609.90154291154</c:v>
                </c:pt>
                <c:pt idx="271">
                  <c:v>628516.72129381413</c:v>
                </c:pt>
                <c:pt idx="272">
                  <c:v>631531.57572358428</c:v>
                </c:pt>
                <c:pt idx="273">
                  <c:v>634908.5631495323</c:v>
                </c:pt>
                <c:pt idx="274">
                  <c:v>635175.45873986103</c:v>
                </c:pt>
                <c:pt idx="275">
                  <c:v>635487.38371690526</c:v>
                </c:pt>
                <c:pt idx="276">
                  <c:v>636450.58347389195</c:v>
                </c:pt>
                <c:pt idx="277">
                  <c:v>639092.64120899781</c:v>
                </c:pt>
                <c:pt idx="278">
                  <c:v>640405.47755439999</c:v>
                </c:pt>
                <c:pt idx="279">
                  <c:v>644394.80105321412</c:v>
                </c:pt>
                <c:pt idx="280">
                  <c:v>648026.59526995418</c:v>
                </c:pt>
                <c:pt idx="281">
                  <c:v>649144.12994097779</c:v>
                </c:pt>
                <c:pt idx="282">
                  <c:v>651133.70134166698</c:v>
                </c:pt>
                <c:pt idx="283">
                  <c:v>652728.07417996984</c:v>
                </c:pt>
                <c:pt idx="284">
                  <c:v>660901.28215361468</c:v>
                </c:pt>
                <c:pt idx="285">
                  <c:v>660925.21439149429</c:v>
                </c:pt>
                <c:pt idx="286">
                  <c:v>661268.52744751656</c:v>
                </c:pt>
                <c:pt idx="287">
                  <c:v>662263.14169058041</c:v>
                </c:pt>
                <c:pt idx="288">
                  <c:v>665095.30690123269</c:v>
                </c:pt>
                <c:pt idx="289">
                  <c:v>666143.66804526292</c:v>
                </c:pt>
                <c:pt idx="290">
                  <c:v>668364.05440726934</c:v>
                </c:pt>
                <c:pt idx="291">
                  <c:v>669539.47464273695</c:v>
                </c:pt>
                <c:pt idx="292">
                  <c:v>671078.79348082852</c:v>
                </c:pt>
                <c:pt idx="293">
                  <c:v>673218.62013643223</c:v>
                </c:pt>
                <c:pt idx="294">
                  <c:v>676123.35344416823</c:v>
                </c:pt>
                <c:pt idx="295">
                  <c:v>676209.18644739082</c:v>
                </c:pt>
                <c:pt idx="296">
                  <c:v>685428.15354662878</c:v>
                </c:pt>
                <c:pt idx="297">
                  <c:v>685738.21942309919</c:v>
                </c:pt>
                <c:pt idx="298">
                  <c:v>687033.3813112831</c:v>
                </c:pt>
                <c:pt idx="299">
                  <c:v>687057.19661464205</c:v>
                </c:pt>
                <c:pt idx="300">
                  <c:v>688291.01560965437</c:v>
                </c:pt>
                <c:pt idx="301">
                  <c:v>690732.29010781413</c:v>
                </c:pt>
                <c:pt idx="302">
                  <c:v>690893.05522107345</c:v>
                </c:pt>
                <c:pt idx="303">
                  <c:v>691820.15831005969</c:v>
                </c:pt>
                <c:pt idx="304">
                  <c:v>692236.55234366166</c:v>
                </c:pt>
                <c:pt idx="305">
                  <c:v>697410.85003801296</c:v>
                </c:pt>
                <c:pt idx="306">
                  <c:v>699367.97782993841</c:v>
                </c:pt>
                <c:pt idx="307">
                  <c:v>700457.39856234065</c:v>
                </c:pt>
                <c:pt idx="308">
                  <c:v>704657.02488015231</c:v>
                </c:pt>
                <c:pt idx="309">
                  <c:v>705659.13013742946</c:v>
                </c:pt>
                <c:pt idx="310">
                  <c:v>706454.73204400612</c:v>
                </c:pt>
                <c:pt idx="311">
                  <c:v>707659.25096484239</c:v>
                </c:pt>
                <c:pt idx="312">
                  <c:v>712840.62785211438</c:v>
                </c:pt>
                <c:pt idx="313">
                  <c:v>714684.70109142968</c:v>
                </c:pt>
                <c:pt idx="314">
                  <c:v>714865.61383396282</c:v>
                </c:pt>
                <c:pt idx="315">
                  <c:v>715618.88373314694</c:v>
                </c:pt>
                <c:pt idx="316">
                  <c:v>716536.06621287391</c:v>
                </c:pt>
                <c:pt idx="317">
                  <c:v>722452.22031688655</c:v>
                </c:pt>
                <c:pt idx="318">
                  <c:v>723098.68739105389</c:v>
                </c:pt>
                <c:pt idx="319">
                  <c:v>723565.36490480544</c:v>
                </c:pt>
                <c:pt idx="320">
                  <c:v>724185.11718473712</c:v>
                </c:pt>
                <c:pt idx="321">
                  <c:v>725760.43353572174</c:v>
                </c:pt>
                <c:pt idx="322">
                  <c:v>727428.28945555026</c:v>
                </c:pt>
                <c:pt idx="323">
                  <c:v>731643.37058858399</c:v>
                </c:pt>
                <c:pt idx="324">
                  <c:v>731783.82308514044</c:v>
                </c:pt>
                <c:pt idx="325">
                  <c:v>732809.2674843166</c:v>
                </c:pt>
                <c:pt idx="326">
                  <c:v>744872.27041731612</c:v>
                </c:pt>
                <c:pt idx="327">
                  <c:v>746235.69889541867</c:v>
                </c:pt>
                <c:pt idx="328">
                  <c:v>746605.9540532328</c:v>
                </c:pt>
                <c:pt idx="329">
                  <c:v>747403.96688891272</c:v>
                </c:pt>
                <c:pt idx="330">
                  <c:v>747762.67673392582</c:v>
                </c:pt>
                <c:pt idx="331">
                  <c:v>748559.64819896803</c:v>
                </c:pt>
                <c:pt idx="332">
                  <c:v>756614.07471064979</c:v>
                </c:pt>
                <c:pt idx="333">
                  <c:v>759023.39977646363</c:v>
                </c:pt>
                <c:pt idx="334">
                  <c:v>760202.58431758289</c:v>
                </c:pt>
                <c:pt idx="335">
                  <c:v>761945.26635661814</c:v>
                </c:pt>
                <c:pt idx="336">
                  <c:v>764322.55128558609</c:v>
                </c:pt>
                <c:pt idx="337">
                  <c:v>764965.46902161068</c:v>
                </c:pt>
                <c:pt idx="338">
                  <c:v>766113.93050572963</c:v>
                </c:pt>
                <c:pt idx="339">
                  <c:v>768001.89021651726</c:v>
                </c:pt>
                <c:pt idx="340">
                  <c:v>768821.13797829277</c:v>
                </c:pt>
                <c:pt idx="341">
                  <c:v>769459.2627145201</c:v>
                </c:pt>
                <c:pt idx="342">
                  <c:v>770466.11880341358</c:v>
                </c:pt>
                <c:pt idx="343">
                  <c:v>771633.32893204619</c:v>
                </c:pt>
                <c:pt idx="344">
                  <c:v>773398.35545093287</c:v>
                </c:pt>
                <c:pt idx="345">
                  <c:v>773755.8805708529</c:v>
                </c:pt>
                <c:pt idx="346">
                  <c:v>774021.35322334897</c:v>
                </c:pt>
                <c:pt idx="347">
                  <c:v>776455.8277891092</c:v>
                </c:pt>
                <c:pt idx="348">
                  <c:v>779861.90683627722</c:v>
                </c:pt>
                <c:pt idx="349">
                  <c:v>786037.66166067566</c:v>
                </c:pt>
                <c:pt idx="350">
                  <c:v>787019.21524774202</c:v>
                </c:pt>
                <c:pt idx="351">
                  <c:v>792981.35227578017</c:v>
                </c:pt>
                <c:pt idx="352">
                  <c:v>793010.52550340502</c:v>
                </c:pt>
                <c:pt idx="353">
                  <c:v>793413.06827088923</c:v>
                </c:pt>
                <c:pt idx="354">
                  <c:v>798371.65756222862</c:v>
                </c:pt>
                <c:pt idx="355">
                  <c:v>798443.63284585648</c:v>
                </c:pt>
                <c:pt idx="356">
                  <c:v>801039.93833809823</c:v>
                </c:pt>
                <c:pt idx="357">
                  <c:v>802504.20912042039</c:v>
                </c:pt>
                <c:pt idx="358">
                  <c:v>802644.23220149335</c:v>
                </c:pt>
                <c:pt idx="359">
                  <c:v>810620.91263529065</c:v>
                </c:pt>
                <c:pt idx="360">
                  <c:v>816639.03251466469</c:v>
                </c:pt>
                <c:pt idx="361">
                  <c:v>822164.63236595818</c:v>
                </c:pt>
                <c:pt idx="362">
                  <c:v>825835.5597234501</c:v>
                </c:pt>
                <c:pt idx="363">
                  <c:v>826942.4717283902</c:v>
                </c:pt>
                <c:pt idx="364">
                  <c:v>827797.9153787191</c:v>
                </c:pt>
                <c:pt idx="365">
                  <c:v>827993.93792263977</c:v>
                </c:pt>
                <c:pt idx="366">
                  <c:v>828879.35313795996</c:v>
                </c:pt>
                <c:pt idx="367">
                  <c:v>830639.33776807028</c:v>
                </c:pt>
                <c:pt idx="368">
                  <c:v>831904.47053010447</c:v>
                </c:pt>
                <c:pt idx="369">
                  <c:v>833295.36542990257</c:v>
                </c:pt>
                <c:pt idx="370">
                  <c:v>836291.15850307955</c:v>
                </c:pt>
                <c:pt idx="371">
                  <c:v>838045.0662379904</c:v>
                </c:pt>
                <c:pt idx="372">
                  <c:v>847441.38361801335</c:v>
                </c:pt>
                <c:pt idx="373">
                  <c:v>849983.05825035146</c:v>
                </c:pt>
                <c:pt idx="374">
                  <c:v>850430.22456412588</c:v>
                </c:pt>
                <c:pt idx="375">
                  <c:v>851058.59608729172</c:v>
                </c:pt>
                <c:pt idx="376">
                  <c:v>853559.29133727239</c:v>
                </c:pt>
                <c:pt idx="377">
                  <c:v>855630.61307697778</c:v>
                </c:pt>
                <c:pt idx="378">
                  <c:v>857223.72494071536</c:v>
                </c:pt>
                <c:pt idx="379">
                  <c:v>861078.6644062798</c:v>
                </c:pt>
                <c:pt idx="380">
                  <c:v>863870.41948817042</c:v>
                </c:pt>
                <c:pt idx="381">
                  <c:v>866628.18002981157</c:v>
                </c:pt>
                <c:pt idx="382">
                  <c:v>869234.69239451562</c:v>
                </c:pt>
                <c:pt idx="383">
                  <c:v>872509.57439257833</c:v>
                </c:pt>
                <c:pt idx="384">
                  <c:v>874955.23352651834</c:v>
                </c:pt>
                <c:pt idx="385">
                  <c:v>875135.57387371862</c:v>
                </c:pt>
                <c:pt idx="386">
                  <c:v>875588.88391884603</c:v>
                </c:pt>
                <c:pt idx="387">
                  <c:v>878363.13037334848</c:v>
                </c:pt>
                <c:pt idx="388">
                  <c:v>878607.083707485</c:v>
                </c:pt>
                <c:pt idx="389">
                  <c:v>879348.70630900213</c:v>
                </c:pt>
                <c:pt idx="390">
                  <c:v>879494.05342983163</c:v>
                </c:pt>
                <c:pt idx="391">
                  <c:v>880075.16754305887</c:v>
                </c:pt>
                <c:pt idx="392">
                  <c:v>880795.70315805846</c:v>
                </c:pt>
                <c:pt idx="393">
                  <c:v>881607.93697501486</c:v>
                </c:pt>
                <c:pt idx="394">
                  <c:v>883162.06211231102</c:v>
                </c:pt>
                <c:pt idx="395">
                  <c:v>883526.47375588224</c:v>
                </c:pt>
                <c:pt idx="396">
                  <c:v>883994.24482603197</c:v>
                </c:pt>
                <c:pt idx="397">
                  <c:v>884548.13326374011</c:v>
                </c:pt>
                <c:pt idx="398">
                  <c:v>885930.32968015294</c:v>
                </c:pt>
                <c:pt idx="399">
                  <c:v>886233.33675142447</c:v>
                </c:pt>
                <c:pt idx="400">
                  <c:v>887723.82075375738</c:v>
                </c:pt>
                <c:pt idx="401">
                  <c:v>887911.54827279889</c:v>
                </c:pt>
                <c:pt idx="402">
                  <c:v>900441.00219368993</c:v>
                </c:pt>
                <c:pt idx="403">
                  <c:v>902140.80064104684</c:v>
                </c:pt>
                <c:pt idx="404">
                  <c:v>904659.88140978629</c:v>
                </c:pt>
                <c:pt idx="405">
                  <c:v>905131.24093459011</c:v>
                </c:pt>
                <c:pt idx="406">
                  <c:v>905205.79130412731</c:v>
                </c:pt>
                <c:pt idx="407">
                  <c:v>906597.45582198456</c:v>
                </c:pt>
                <c:pt idx="408">
                  <c:v>909771.58079575573</c:v>
                </c:pt>
                <c:pt idx="409">
                  <c:v>910999.45957340824</c:v>
                </c:pt>
                <c:pt idx="410">
                  <c:v>912649.27122626023</c:v>
                </c:pt>
                <c:pt idx="411">
                  <c:v>914656.39456721861</c:v>
                </c:pt>
                <c:pt idx="412">
                  <c:v>914765.59503625345</c:v>
                </c:pt>
                <c:pt idx="413">
                  <c:v>915070.2219949282</c:v>
                </c:pt>
                <c:pt idx="414">
                  <c:v>915603.91466532438</c:v>
                </c:pt>
                <c:pt idx="415">
                  <c:v>916113.7408909204</c:v>
                </c:pt>
                <c:pt idx="416">
                  <c:v>916678.50241457357</c:v>
                </c:pt>
                <c:pt idx="417">
                  <c:v>917885.59724187944</c:v>
                </c:pt>
                <c:pt idx="418">
                  <c:v>918238.08733905805</c:v>
                </c:pt>
                <c:pt idx="419">
                  <c:v>919179.6350604326</c:v>
                </c:pt>
                <c:pt idx="420">
                  <c:v>919747.72135205334</c:v>
                </c:pt>
                <c:pt idx="421">
                  <c:v>920073.68531742448</c:v>
                </c:pt>
                <c:pt idx="422">
                  <c:v>923031.17348889448</c:v>
                </c:pt>
                <c:pt idx="423">
                  <c:v>925042.345141561</c:v>
                </c:pt>
                <c:pt idx="424">
                  <c:v>925301.10800499469</c:v>
                </c:pt>
                <c:pt idx="425">
                  <c:v>932607.18912128289</c:v>
                </c:pt>
                <c:pt idx="426">
                  <c:v>932672.84202817816</c:v>
                </c:pt>
                <c:pt idx="427">
                  <c:v>934646.43481858145</c:v>
                </c:pt>
                <c:pt idx="428">
                  <c:v>935418.4446634308</c:v>
                </c:pt>
                <c:pt idx="429">
                  <c:v>942222.26858487597</c:v>
                </c:pt>
                <c:pt idx="430">
                  <c:v>942899.62833869806</c:v>
                </c:pt>
                <c:pt idx="431">
                  <c:v>944468.25325702049</c:v>
                </c:pt>
                <c:pt idx="432">
                  <c:v>946855.05174240004</c:v>
                </c:pt>
                <c:pt idx="433">
                  <c:v>946914.56721047545</c:v>
                </c:pt>
                <c:pt idx="434">
                  <c:v>952234.81213731354</c:v>
                </c:pt>
                <c:pt idx="435">
                  <c:v>952642.14186151035</c:v>
                </c:pt>
                <c:pt idx="436">
                  <c:v>954077.71241339738</c:v>
                </c:pt>
                <c:pt idx="437">
                  <c:v>954718.22619515168</c:v>
                </c:pt>
                <c:pt idx="438">
                  <c:v>956707.65879368025</c:v>
                </c:pt>
                <c:pt idx="439">
                  <c:v>956751.5624262949</c:v>
                </c:pt>
                <c:pt idx="440">
                  <c:v>957734.8616416048</c:v>
                </c:pt>
                <c:pt idx="441">
                  <c:v>958609.42204908619</c:v>
                </c:pt>
                <c:pt idx="442">
                  <c:v>959193.71343526943</c:v>
                </c:pt>
                <c:pt idx="443">
                  <c:v>960401.92319396976</c:v>
                </c:pt>
                <c:pt idx="444">
                  <c:v>966266.9515774973</c:v>
                </c:pt>
                <c:pt idx="445">
                  <c:v>968406.09276978741</c:v>
                </c:pt>
                <c:pt idx="446">
                  <c:v>968448.13221315341</c:v>
                </c:pt>
                <c:pt idx="447">
                  <c:v>969580.79296886257</c:v>
                </c:pt>
                <c:pt idx="448">
                  <c:v>970715.33997834497</c:v>
                </c:pt>
                <c:pt idx="449">
                  <c:v>976418.12174113397</c:v>
                </c:pt>
                <c:pt idx="450">
                  <c:v>976735.11148459651</c:v>
                </c:pt>
                <c:pt idx="451">
                  <c:v>977560.26533392572</c:v>
                </c:pt>
                <c:pt idx="452">
                  <c:v>979032.97779792489</c:v>
                </c:pt>
                <c:pt idx="453">
                  <c:v>984233.32570562698</c:v>
                </c:pt>
                <c:pt idx="454">
                  <c:v>988263.59593585751</c:v>
                </c:pt>
                <c:pt idx="455">
                  <c:v>988842.81207361328</c:v>
                </c:pt>
                <c:pt idx="456">
                  <c:v>992579.75066417165</c:v>
                </c:pt>
                <c:pt idx="457">
                  <c:v>993693.89040445292</c:v>
                </c:pt>
                <c:pt idx="458">
                  <c:v>1000184.800511717</c:v>
                </c:pt>
                <c:pt idx="459">
                  <c:v>1002312.0949360509</c:v>
                </c:pt>
                <c:pt idx="460">
                  <c:v>1002467.1156864034</c:v>
                </c:pt>
                <c:pt idx="461">
                  <c:v>1011446.8508159799</c:v>
                </c:pt>
                <c:pt idx="462">
                  <c:v>1014082.5631374859</c:v>
                </c:pt>
                <c:pt idx="463">
                  <c:v>1015112.2923637596</c:v>
                </c:pt>
                <c:pt idx="464">
                  <c:v>1015831.7990306552</c:v>
                </c:pt>
                <c:pt idx="465">
                  <c:v>1026904.5670573037</c:v>
                </c:pt>
                <c:pt idx="466">
                  <c:v>1030733.8887474034</c:v>
                </c:pt>
                <c:pt idx="467">
                  <c:v>1031639.9139731081</c:v>
                </c:pt>
                <c:pt idx="468">
                  <c:v>1034086.2383481076</c:v>
                </c:pt>
                <c:pt idx="469">
                  <c:v>1035783.7737090379</c:v>
                </c:pt>
                <c:pt idx="470">
                  <c:v>1039006.5527357686</c:v>
                </c:pt>
                <c:pt idx="471">
                  <c:v>1040439.9310174341</c:v>
                </c:pt>
                <c:pt idx="472">
                  <c:v>1040452.7301873923</c:v>
                </c:pt>
                <c:pt idx="473">
                  <c:v>1041143.4219272373</c:v>
                </c:pt>
                <c:pt idx="474">
                  <c:v>1042767.2544440202</c:v>
                </c:pt>
                <c:pt idx="475">
                  <c:v>1043875.4364932358</c:v>
                </c:pt>
                <c:pt idx="476">
                  <c:v>1046385.2209992167</c:v>
                </c:pt>
                <c:pt idx="477">
                  <c:v>1048562.1892569859</c:v>
                </c:pt>
                <c:pt idx="478">
                  <c:v>1048621.4208007555</c:v>
                </c:pt>
                <c:pt idx="479">
                  <c:v>1053230.6633238697</c:v>
                </c:pt>
                <c:pt idx="480">
                  <c:v>1055519.3169393598</c:v>
                </c:pt>
                <c:pt idx="481">
                  <c:v>1059331.4754550725</c:v>
                </c:pt>
                <c:pt idx="482">
                  <c:v>1064129.8051030843</c:v>
                </c:pt>
                <c:pt idx="483">
                  <c:v>1064486.0792890575</c:v>
                </c:pt>
                <c:pt idx="484">
                  <c:v>1066025.4403616812</c:v>
                </c:pt>
                <c:pt idx="485">
                  <c:v>1068066.1170554915</c:v>
                </c:pt>
                <c:pt idx="486">
                  <c:v>1068501.6745210432</c:v>
                </c:pt>
                <c:pt idx="487">
                  <c:v>1069648.8948567065</c:v>
                </c:pt>
                <c:pt idx="488">
                  <c:v>1070031.8497892004</c:v>
                </c:pt>
                <c:pt idx="489">
                  <c:v>1072311.8151848626</c:v>
                </c:pt>
                <c:pt idx="490">
                  <c:v>1072420.6579992552</c:v>
                </c:pt>
                <c:pt idx="491">
                  <c:v>1073013.9392466012</c:v>
                </c:pt>
                <c:pt idx="492">
                  <c:v>1075745.2796988478</c:v>
                </c:pt>
                <c:pt idx="493">
                  <c:v>1077445.4843373641</c:v>
                </c:pt>
                <c:pt idx="494">
                  <c:v>1078073.2247946584</c:v>
                </c:pt>
                <c:pt idx="495">
                  <c:v>1079339.7635908842</c:v>
                </c:pt>
                <c:pt idx="496">
                  <c:v>1081278.749206146</c:v>
                </c:pt>
                <c:pt idx="497">
                  <c:v>1081456.1178382023</c:v>
                </c:pt>
                <c:pt idx="498">
                  <c:v>1081717.4560973949</c:v>
                </c:pt>
                <c:pt idx="499">
                  <c:v>1084884.15878684</c:v>
                </c:pt>
                <c:pt idx="500">
                  <c:v>1085800.8560534962</c:v>
                </c:pt>
                <c:pt idx="501">
                  <c:v>1086474.2593723466</c:v>
                </c:pt>
                <c:pt idx="502">
                  <c:v>1088245.4035714746</c:v>
                </c:pt>
                <c:pt idx="503">
                  <c:v>1088397.9668279376</c:v>
                </c:pt>
                <c:pt idx="504">
                  <c:v>1089607.0070894707</c:v>
                </c:pt>
                <c:pt idx="505">
                  <c:v>1091543.0926005847</c:v>
                </c:pt>
                <c:pt idx="506">
                  <c:v>1091716.2346043363</c:v>
                </c:pt>
                <c:pt idx="507">
                  <c:v>1091937.7241971181</c:v>
                </c:pt>
                <c:pt idx="508">
                  <c:v>1092483.4047194892</c:v>
                </c:pt>
                <c:pt idx="509">
                  <c:v>1101653.7978894892</c:v>
                </c:pt>
                <c:pt idx="510">
                  <c:v>1105212.846793737</c:v>
                </c:pt>
                <c:pt idx="511">
                  <c:v>1109640.8135867175</c:v>
                </c:pt>
                <c:pt idx="512">
                  <c:v>1115479.6059093731</c:v>
                </c:pt>
                <c:pt idx="513">
                  <c:v>1116755.6054689339</c:v>
                </c:pt>
                <c:pt idx="514">
                  <c:v>1117683.4043218633</c:v>
                </c:pt>
                <c:pt idx="515">
                  <c:v>1122640.9925065849</c:v>
                </c:pt>
                <c:pt idx="516">
                  <c:v>1123809.4880463728</c:v>
                </c:pt>
                <c:pt idx="517">
                  <c:v>1128763.3053296779</c:v>
                </c:pt>
                <c:pt idx="518">
                  <c:v>1131074.7783853817</c:v>
                </c:pt>
                <c:pt idx="519">
                  <c:v>1136760.7280183532</c:v>
                </c:pt>
                <c:pt idx="520">
                  <c:v>1137746.2752913679</c:v>
                </c:pt>
                <c:pt idx="521">
                  <c:v>1138409.412848555</c:v>
                </c:pt>
                <c:pt idx="522">
                  <c:v>1140198.9931131678</c:v>
                </c:pt>
                <c:pt idx="523">
                  <c:v>1141861.5679100947</c:v>
                </c:pt>
                <c:pt idx="524">
                  <c:v>1142691.2382483</c:v>
                </c:pt>
                <c:pt idx="525">
                  <c:v>1143603.2484118144</c:v>
                </c:pt>
                <c:pt idx="526">
                  <c:v>1143922.7435498443</c:v>
                </c:pt>
                <c:pt idx="527">
                  <c:v>1145992.2577767421</c:v>
                </c:pt>
                <c:pt idx="528">
                  <c:v>1146874.4262734968</c:v>
                </c:pt>
                <c:pt idx="529">
                  <c:v>1148337.2766151961</c:v>
                </c:pt>
                <c:pt idx="530">
                  <c:v>1148791.1114092534</c:v>
                </c:pt>
                <c:pt idx="531">
                  <c:v>1149655.4747233763</c:v>
                </c:pt>
                <c:pt idx="532">
                  <c:v>1150274.2915981489</c:v>
                </c:pt>
                <c:pt idx="533">
                  <c:v>1150616.473258466</c:v>
                </c:pt>
                <c:pt idx="534">
                  <c:v>1152545.2971924408</c:v>
                </c:pt>
                <c:pt idx="535">
                  <c:v>1154218.8642724163</c:v>
                </c:pt>
                <c:pt idx="536">
                  <c:v>1154811.7848681917</c:v>
                </c:pt>
                <c:pt idx="537">
                  <c:v>1155522.5247736692</c:v>
                </c:pt>
                <c:pt idx="538">
                  <c:v>1156777.3318574217</c:v>
                </c:pt>
                <c:pt idx="539">
                  <c:v>1160548.7302088509</c:v>
                </c:pt>
                <c:pt idx="540">
                  <c:v>1160680.6195579739</c:v>
                </c:pt>
                <c:pt idx="541">
                  <c:v>1161925.2031017118</c:v>
                </c:pt>
                <c:pt idx="542">
                  <c:v>1165457.1388061591</c:v>
                </c:pt>
                <c:pt idx="543">
                  <c:v>1166095.0898127316</c:v>
                </c:pt>
                <c:pt idx="544">
                  <c:v>1167512.3110529054</c:v>
                </c:pt>
                <c:pt idx="545">
                  <c:v>1170599.6059672695</c:v>
                </c:pt>
                <c:pt idx="546">
                  <c:v>1170775.334904559</c:v>
                </c:pt>
                <c:pt idx="547">
                  <c:v>1174976.0903678644</c:v>
                </c:pt>
                <c:pt idx="548">
                  <c:v>1175735.7679308371</c:v>
                </c:pt>
                <c:pt idx="549">
                  <c:v>1176432.3233028115</c:v>
                </c:pt>
                <c:pt idx="550">
                  <c:v>1176613.4310489125</c:v>
                </c:pt>
                <c:pt idx="551">
                  <c:v>1177171.2183139897</c:v>
                </c:pt>
                <c:pt idx="552">
                  <c:v>1179853.6560159388</c:v>
                </c:pt>
                <c:pt idx="553">
                  <c:v>1192457.7256070736</c:v>
                </c:pt>
                <c:pt idx="554">
                  <c:v>1192732.1712056901</c:v>
                </c:pt>
                <c:pt idx="555">
                  <c:v>1195609.5973668515</c:v>
                </c:pt>
                <c:pt idx="556">
                  <c:v>1196670.4239539285</c:v>
                </c:pt>
                <c:pt idx="557">
                  <c:v>1197353.1071533703</c:v>
                </c:pt>
                <c:pt idx="558">
                  <c:v>1199060.3094278069</c:v>
                </c:pt>
                <c:pt idx="559">
                  <c:v>1199195.2313324697</c:v>
                </c:pt>
                <c:pt idx="560">
                  <c:v>1202985.007878249</c:v>
                </c:pt>
                <c:pt idx="561">
                  <c:v>1204971.3710681393</c:v>
                </c:pt>
                <c:pt idx="562">
                  <c:v>1205839.7038640284</c:v>
                </c:pt>
                <c:pt idx="563">
                  <c:v>1206336.3913913672</c:v>
                </c:pt>
                <c:pt idx="564">
                  <c:v>1207936.105555973</c:v>
                </c:pt>
                <c:pt idx="565">
                  <c:v>1208265.4077790163</c:v>
                </c:pt>
                <c:pt idx="566">
                  <c:v>1209952.4155673506</c:v>
                </c:pt>
                <c:pt idx="567">
                  <c:v>1212088.9660749794</c:v>
                </c:pt>
                <c:pt idx="568">
                  <c:v>1212118.1638083516</c:v>
                </c:pt>
                <c:pt idx="569">
                  <c:v>1212473.5787829098</c:v>
                </c:pt>
                <c:pt idx="570">
                  <c:v>1212930.1230365173</c:v>
                </c:pt>
                <c:pt idx="571">
                  <c:v>1215177.6685898714</c:v>
                </c:pt>
                <c:pt idx="572">
                  <c:v>1217415.2253815834</c:v>
                </c:pt>
                <c:pt idx="573">
                  <c:v>1221782.2214559412</c:v>
                </c:pt>
                <c:pt idx="574">
                  <c:v>1222154.9156237987</c:v>
                </c:pt>
                <c:pt idx="575">
                  <c:v>1225621.8767535973</c:v>
                </c:pt>
                <c:pt idx="576">
                  <c:v>1225657.7077840574</c:v>
                </c:pt>
                <c:pt idx="577">
                  <c:v>1225848.7173725828</c:v>
                </c:pt>
                <c:pt idx="578">
                  <c:v>1226022.3629148225</c:v>
                </c:pt>
                <c:pt idx="579">
                  <c:v>1226387.029560196</c:v>
                </c:pt>
                <c:pt idx="580">
                  <c:v>1227931.7580036628</c:v>
                </c:pt>
                <c:pt idx="581">
                  <c:v>1230458.2813211144</c:v>
                </c:pt>
                <c:pt idx="582">
                  <c:v>1234018.6157251555</c:v>
                </c:pt>
                <c:pt idx="583">
                  <c:v>1236475.4126576446</c:v>
                </c:pt>
                <c:pt idx="584">
                  <c:v>1236749.8264980528</c:v>
                </c:pt>
                <c:pt idx="585">
                  <c:v>1236788.2281966577</c:v>
                </c:pt>
                <c:pt idx="586">
                  <c:v>1238427.8521029109</c:v>
                </c:pt>
                <c:pt idx="587">
                  <c:v>1238455.7810769565</c:v>
                </c:pt>
                <c:pt idx="588">
                  <c:v>1238460.6395866622</c:v>
                </c:pt>
                <c:pt idx="589">
                  <c:v>1241575.2013892413</c:v>
                </c:pt>
                <c:pt idx="590">
                  <c:v>1242275.2988213948</c:v>
                </c:pt>
                <c:pt idx="591">
                  <c:v>1242421.9411035394</c:v>
                </c:pt>
                <c:pt idx="592">
                  <c:v>1244493.6893856542</c:v>
                </c:pt>
                <c:pt idx="593">
                  <c:v>1246944.5269169577</c:v>
                </c:pt>
                <c:pt idx="594">
                  <c:v>1248609.5012170556</c:v>
                </c:pt>
                <c:pt idx="595">
                  <c:v>1249268.103072772</c:v>
                </c:pt>
                <c:pt idx="596">
                  <c:v>1249349.6026789832</c:v>
                </c:pt>
                <c:pt idx="597">
                  <c:v>1252085.4547062428</c:v>
                </c:pt>
                <c:pt idx="598">
                  <c:v>1252397.1271113397</c:v>
                </c:pt>
                <c:pt idx="599">
                  <c:v>1257325.8467241996</c:v>
                </c:pt>
                <c:pt idx="600">
                  <c:v>1258185.4029787453</c:v>
                </c:pt>
                <c:pt idx="601">
                  <c:v>1258192.6551923219</c:v>
                </c:pt>
                <c:pt idx="602">
                  <c:v>1265927.4749582009</c:v>
                </c:pt>
                <c:pt idx="603">
                  <c:v>1266668.8514042064</c:v>
                </c:pt>
                <c:pt idx="604">
                  <c:v>1268423.0909058298</c:v>
                </c:pt>
                <c:pt idx="605">
                  <c:v>1274139.5030864461</c:v>
                </c:pt>
                <c:pt idx="606">
                  <c:v>1276796.8891842405</c:v>
                </c:pt>
                <c:pt idx="607">
                  <c:v>1277066.7983613757</c:v>
                </c:pt>
                <c:pt idx="608">
                  <c:v>1277259.5674988222</c:v>
                </c:pt>
                <c:pt idx="609">
                  <c:v>1278430.6981731763</c:v>
                </c:pt>
                <c:pt idx="610">
                  <c:v>1280063.047356182</c:v>
                </c:pt>
                <c:pt idx="611">
                  <c:v>1280871.7197353125</c:v>
                </c:pt>
                <c:pt idx="612">
                  <c:v>1283102.9043754977</c:v>
                </c:pt>
                <c:pt idx="613">
                  <c:v>1285007.2751686797</c:v>
                </c:pt>
                <c:pt idx="614">
                  <c:v>1285142.2083153182</c:v>
                </c:pt>
                <c:pt idx="615">
                  <c:v>1285733.9617682691</c:v>
                </c:pt>
                <c:pt idx="616">
                  <c:v>1290318.6039167664</c:v>
                </c:pt>
                <c:pt idx="617">
                  <c:v>1290373.8599463664</c:v>
                </c:pt>
                <c:pt idx="618">
                  <c:v>1290949.2026577503</c:v>
                </c:pt>
                <c:pt idx="619">
                  <c:v>1291022.6812652296</c:v>
                </c:pt>
                <c:pt idx="620">
                  <c:v>1293129.9800030373</c:v>
                </c:pt>
                <c:pt idx="621">
                  <c:v>1294359.5006802341</c:v>
                </c:pt>
                <c:pt idx="622">
                  <c:v>1296137.1991780885</c:v>
                </c:pt>
                <c:pt idx="623">
                  <c:v>1298495.1256471334</c:v>
                </c:pt>
                <c:pt idx="624">
                  <c:v>1299410.1277730535</c:v>
                </c:pt>
                <c:pt idx="625">
                  <c:v>1300945.0640517299</c:v>
                </c:pt>
                <c:pt idx="626">
                  <c:v>1303738.6712501312</c:v>
                </c:pt>
                <c:pt idx="627">
                  <c:v>1304694.1257040508</c:v>
                </c:pt>
                <c:pt idx="628">
                  <c:v>1305075.4466350505</c:v>
                </c:pt>
                <c:pt idx="629">
                  <c:v>1306760.5337660802</c:v>
                </c:pt>
                <c:pt idx="630">
                  <c:v>1309065.8205259659</c:v>
                </c:pt>
                <c:pt idx="631">
                  <c:v>1309408.6186112307</c:v>
                </c:pt>
                <c:pt idx="632">
                  <c:v>1316771.8732451051</c:v>
                </c:pt>
                <c:pt idx="633">
                  <c:v>1316837.6212017173</c:v>
                </c:pt>
                <c:pt idx="634">
                  <c:v>1319857.5362226609</c:v>
                </c:pt>
                <c:pt idx="635">
                  <c:v>1320459.8233849427</c:v>
                </c:pt>
                <c:pt idx="636">
                  <c:v>1321941.460383628</c:v>
                </c:pt>
                <c:pt idx="637">
                  <c:v>1322321.0080525568</c:v>
                </c:pt>
                <c:pt idx="638">
                  <c:v>1323016.7367595697</c:v>
                </c:pt>
                <c:pt idx="639">
                  <c:v>1325410.7940251417</c:v>
                </c:pt>
                <c:pt idx="640">
                  <c:v>1325571.1192547446</c:v>
                </c:pt>
                <c:pt idx="641">
                  <c:v>1328446.8473206223</c:v>
                </c:pt>
                <c:pt idx="642">
                  <c:v>1328856.6052429297</c:v>
                </c:pt>
                <c:pt idx="643">
                  <c:v>1329770.7809886832</c:v>
                </c:pt>
                <c:pt idx="644">
                  <c:v>1331910.6898987927</c:v>
                </c:pt>
                <c:pt idx="645">
                  <c:v>1334302.680902926</c:v>
                </c:pt>
                <c:pt idx="646">
                  <c:v>1335733.8563144328</c:v>
                </c:pt>
                <c:pt idx="647">
                  <c:v>1337649.7646855656</c:v>
                </c:pt>
                <c:pt idx="648">
                  <c:v>1339922.9035312959</c:v>
                </c:pt>
                <c:pt idx="649">
                  <c:v>1340352.179829977</c:v>
                </c:pt>
                <c:pt idx="650">
                  <c:v>1340441.0164920031</c:v>
                </c:pt>
                <c:pt idx="651">
                  <c:v>1340484.4332175192</c:v>
                </c:pt>
                <c:pt idx="652">
                  <c:v>1341143.6717667545</c:v>
                </c:pt>
                <c:pt idx="653">
                  <c:v>1344508.843408009</c:v>
                </c:pt>
                <c:pt idx="654">
                  <c:v>1349392.0807131177</c:v>
                </c:pt>
                <c:pt idx="655">
                  <c:v>1352060.4371630396</c:v>
                </c:pt>
                <c:pt idx="656">
                  <c:v>1352702.401557616</c:v>
                </c:pt>
                <c:pt idx="657">
                  <c:v>1353677.6013596957</c:v>
                </c:pt>
                <c:pt idx="658">
                  <c:v>1353813.3301129872</c:v>
                </c:pt>
                <c:pt idx="659">
                  <c:v>1355010.9484282169</c:v>
                </c:pt>
                <c:pt idx="660">
                  <c:v>1357324.4129072381</c:v>
                </c:pt>
                <c:pt idx="661">
                  <c:v>1359253.9448443921</c:v>
                </c:pt>
                <c:pt idx="662">
                  <c:v>1359544.842024249</c:v>
                </c:pt>
                <c:pt idx="663">
                  <c:v>1360009.9791409194</c:v>
                </c:pt>
                <c:pt idx="664">
                  <c:v>1360203.4793761217</c:v>
                </c:pt>
                <c:pt idx="665">
                  <c:v>1361481.2944511245</c:v>
                </c:pt>
                <c:pt idx="666">
                  <c:v>1362022.2578392336</c:v>
                </c:pt>
                <c:pt idx="667">
                  <c:v>1362273.6757056548</c:v>
                </c:pt>
                <c:pt idx="668">
                  <c:v>1363140.9797803741</c:v>
                </c:pt>
                <c:pt idx="669">
                  <c:v>1363253.5657387781</c:v>
                </c:pt>
                <c:pt idx="670">
                  <c:v>1365462.006754885</c:v>
                </c:pt>
                <c:pt idx="671">
                  <c:v>1366785.8762917274</c:v>
                </c:pt>
                <c:pt idx="672">
                  <c:v>1374429.2268997398</c:v>
                </c:pt>
                <c:pt idx="673">
                  <c:v>1374505.0981245809</c:v>
                </c:pt>
                <c:pt idx="674">
                  <c:v>1374768.3633846829</c:v>
                </c:pt>
                <c:pt idx="675">
                  <c:v>1376091.4474649993</c:v>
                </c:pt>
                <c:pt idx="676">
                  <c:v>1376993.5768849498</c:v>
                </c:pt>
                <c:pt idx="677">
                  <c:v>1376993.5768849498</c:v>
                </c:pt>
                <c:pt idx="678">
                  <c:v>1376993.5768849498</c:v>
                </c:pt>
                <c:pt idx="679">
                  <c:v>1376993.5768849498</c:v>
                </c:pt>
                <c:pt idx="680">
                  <c:v>1378282.5729342876</c:v>
                </c:pt>
                <c:pt idx="681">
                  <c:v>1379822.1315166971</c:v>
                </c:pt>
                <c:pt idx="682">
                  <c:v>1380595.5162172061</c:v>
                </c:pt>
                <c:pt idx="683">
                  <c:v>1380936.0574556848</c:v>
                </c:pt>
                <c:pt idx="684">
                  <c:v>1381650.2275733463</c:v>
                </c:pt>
                <c:pt idx="685">
                  <c:v>1385938.4237576644</c:v>
                </c:pt>
                <c:pt idx="686">
                  <c:v>1386555.0996535679</c:v>
                </c:pt>
                <c:pt idx="687">
                  <c:v>1386798.8946009642</c:v>
                </c:pt>
                <c:pt idx="688">
                  <c:v>1390659.5371503646</c:v>
                </c:pt>
                <c:pt idx="689">
                  <c:v>1390668.175148081</c:v>
                </c:pt>
                <c:pt idx="690">
                  <c:v>1391435.0709116287</c:v>
                </c:pt>
                <c:pt idx="691">
                  <c:v>1392666.4709635118</c:v>
                </c:pt>
                <c:pt idx="692">
                  <c:v>1396871.8986496849</c:v>
                </c:pt>
                <c:pt idx="693">
                  <c:v>1400136.0901448852</c:v>
                </c:pt>
                <c:pt idx="694">
                  <c:v>1402227.5269287904</c:v>
                </c:pt>
                <c:pt idx="695">
                  <c:v>1408871.0986392074</c:v>
                </c:pt>
                <c:pt idx="696">
                  <c:v>1409945.8919861792</c:v>
                </c:pt>
                <c:pt idx="697">
                  <c:v>1410197.8384605029</c:v>
                </c:pt>
                <c:pt idx="698">
                  <c:v>1410993.6173799185</c:v>
                </c:pt>
                <c:pt idx="699">
                  <c:v>1416913.4003907733</c:v>
                </c:pt>
                <c:pt idx="700">
                  <c:v>1418614.6917115648</c:v>
                </c:pt>
                <c:pt idx="701">
                  <c:v>1419593.0768901273</c:v>
                </c:pt>
                <c:pt idx="702">
                  <c:v>1420002.1204825179</c:v>
                </c:pt>
                <c:pt idx="703">
                  <c:v>1420392.8797327331</c:v>
                </c:pt>
                <c:pt idx="704">
                  <c:v>1423881.1354170344</c:v>
                </c:pt>
                <c:pt idx="705">
                  <c:v>1423905.0167345728</c:v>
                </c:pt>
                <c:pt idx="706">
                  <c:v>1425038.4468286508</c:v>
                </c:pt>
                <c:pt idx="707">
                  <c:v>1426406.9682086525</c:v>
                </c:pt>
                <c:pt idx="708">
                  <c:v>1428286.5672451605</c:v>
                </c:pt>
                <c:pt idx="709">
                  <c:v>1429095.8843773685</c:v>
                </c:pt>
                <c:pt idx="710">
                  <c:v>1433517.7610251582</c:v>
                </c:pt>
                <c:pt idx="711">
                  <c:v>1434805.2500591988</c:v>
                </c:pt>
                <c:pt idx="712">
                  <c:v>1436307.1278999005</c:v>
                </c:pt>
                <c:pt idx="713">
                  <c:v>1438410.0577743321</c:v>
                </c:pt>
                <c:pt idx="714">
                  <c:v>1439125.0904604595</c:v>
                </c:pt>
                <c:pt idx="715">
                  <c:v>1440104.7464588506</c:v>
                </c:pt>
                <c:pt idx="716">
                  <c:v>1440791.393645297</c:v>
                </c:pt>
                <c:pt idx="717">
                  <c:v>1442049.3838239487</c:v>
                </c:pt>
                <c:pt idx="718">
                  <c:v>1442523.5530636357</c:v>
                </c:pt>
                <c:pt idx="719">
                  <c:v>1443495.4765369382</c:v>
                </c:pt>
                <c:pt idx="720">
                  <c:v>1445356.0820359299</c:v>
                </c:pt>
                <c:pt idx="721">
                  <c:v>1446522.1047117002</c:v>
                </c:pt>
                <c:pt idx="722">
                  <c:v>1446732.1521711217</c:v>
                </c:pt>
                <c:pt idx="723">
                  <c:v>1449499.7660843036</c:v>
                </c:pt>
                <c:pt idx="724">
                  <c:v>1450835.2652850319</c:v>
                </c:pt>
                <c:pt idx="725">
                  <c:v>1451171.0197402248</c:v>
                </c:pt>
                <c:pt idx="726">
                  <c:v>1453593.1455151385</c:v>
                </c:pt>
                <c:pt idx="727">
                  <c:v>1454056.0122675502</c:v>
                </c:pt>
                <c:pt idx="728">
                  <c:v>1455453.3682432985</c:v>
                </c:pt>
                <c:pt idx="729">
                  <c:v>1460917.7485419924</c:v>
                </c:pt>
                <c:pt idx="730">
                  <c:v>1463187.1284432614</c:v>
                </c:pt>
                <c:pt idx="731">
                  <c:v>1463548.4078862262</c:v>
                </c:pt>
                <c:pt idx="732">
                  <c:v>1465078.4646949708</c:v>
                </c:pt>
                <c:pt idx="733">
                  <c:v>1465264.3347830994</c:v>
                </c:pt>
                <c:pt idx="734">
                  <c:v>1465429.824324236</c:v>
                </c:pt>
                <c:pt idx="735">
                  <c:v>1465473.4804778537</c:v>
                </c:pt>
                <c:pt idx="736">
                  <c:v>1465612.3783685674</c:v>
                </c:pt>
                <c:pt idx="737">
                  <c:v>1466069.4186993649</c:v>
                </c:pt>
                <c:pt idx="738">
                  <c:v>1466209.6969717939</c:v>
                </c:pt>
                <c:pt idx="739">
                  <c:v>1468551.8273491235</c:v>
                </c:pt>
                <c:pt idx="740">
                  <c:v>1469417.256561025</c:v>
                </c:pt>
                <c:pt idx="741">
                  <c:v>1471863.8141327745</c:v>
                </c:pt>
                <c:pt idx="742">
                  <c:v>1472010.8138193414</c:v>
                </c:pt>
                <c:pt idx="743">
                  <c:v>1472258.7170656084</c:v>
                </c:pt>
                <c:pt idx="744">
                  <c:v>1476489.2275163452</c:v>
                </c:pt>
                <c:pt idx="745">
                  <c:v>1478591.3920262791</c:v>
                </c:pt>
                <c:pt idx="746">
                  <c:v>1478641.5650826721</c:v>
                </c:pt>
                <c:pt idx="747">
                  <c:v>1478649.654060012</c:v>
                </c:pt>
                <c:pt idx="748">
                  <c:v>1478974.2495888744</c:v>
                </c:pt>
                <c:pt idx="749">
                  <c:v>1479068.8229704651</c:v>
                </c:pt>
                <c:pt idx="750">
                  <c:v>1480666.1410837322</c:v>
                </c:pt>
                <c:pt idx="751">
                  <c:v>1482495.7129670207</c:v>
                </c:pt>
                <c:pt idx="752">
                  <c:v>1484737.8719498327</c:v>
                </c:pt>
                <c:pt idx="753">
                  <c:v>1491141.9210575514</c:v>
                </c:pt>
                <c:pt idx="754">
                  <c:v>1491332.9450254519</c:v>
                </c:pt>
                <c:pt idx="755">
                  <c:v>1494165.200650742</c:v>
                </c:pt>
                <c:pt idx="756">
                  <c:v>1494391.811148759</c:v>
                </c:pt>
                <c:pt idx="757">
                  <c:v>1495491.2213748861</c:v>
                </c:pt>
                <c:pt idx="758">
                  <c:v>1496044.8746777466</c:v>
                </c:pt>
                <c:pt idx="759">
                  <c:v>1498311.6687683028</c:v>
                </c:pt>
                <c:pt idx="760">
                  <c:v>1498337.594828211</c:v>
                </c:pt>
                <c:pt idx="761">
                  <c:v>1498811.5356106351</c:v>
                </c:pt>
                <c:pt idx="762">
                  <c:v>1501592.7937283418</c:v>
                </c:pt>
                <c:pt idx="763">
                  <c:v>1505370.0983669241</c:v>
                </c:pt>
                <c:pt idx="764">
                  <c:v>1506259.0914925365</c:v>
                </c:pt>
                <c:pt idx="765">
                  <c:v>1506863.7098346904</c:v>
                </c:pt>
                <c:pt idx="766">
                  <c:v>1507069.275169861</c:v>
                </c:pt>
                <c:pt idx="767">
                  <c:v>1507918.0078550507</c:v>
                </c:pt>
                <c:pt idx="768">
                  <c:v>1508010.1474132303</c:v>
                </c:pt>
                <c:pt idx="769">
                  <c:v>1509014.4059607685</c:v>
                </c:pt>
                <c:pt idx="770">
                  <c:v>1509393.4402973296</c:v>
                </c:pt>
                <c:pt idx="771">
                  <c:v>1512116.2088171593</c:v>
                </c:pt>
                <c:pt idx="772">
                  <c:v>1512688.9085030875</c:v>
                </c:pt>
                <c:pt idx="773">
                  <c:v>1513134.5068167225</c:v>
                </c:pt>
                <c:pt idx="774">
                  <c:v>1517121.3843372725</c:v>
                </c:pt>
                <c:pt idx="775">
                  <c:v>1519216.5619505111</c:v>
                </c:pt>
                <c:pt idx="776">
                  <c:v>1519776.9580219155</c:v>
                </c:pt>
                <c:pt idx="777">
                  <c:v>1521394.1749908656</c:v>
                </c:pt>
                <c:pt idx="778">
                  <c:v>1521411.8815640756</c:v>
                </c:pt>
                <c:pt idx="779">
                  <c:v>1524287.6364439058</c:v>
                </c:pt>
                <c:pt idx="780">
                  <c:v>1524843.7389017008</c:v>
                </c:pt>
                <c:pt idx="781">
                  <c:v>1527089.7574873189</c:v>
                </c:pt>
                <c:pt idx="782">
                  <c:v>1527322.0682820897</c:v>
                </c:pt>
                <c:pt idx="783">
                  <c:v>1529592.6145014854</c:v>
                </c:pt>
                <c:pt idx="784">
                  <c:v>1532232.7948071985</c:v>
                </c:pt>
                <c:pt idx="785">
                  <c:v>1533473.1363883379</c:v>
                </c:pt>
                <c:pt idx="786">
                  <c:v>1534004.5798900833</c:v>
                </c:pt>
                <c:pt idx="787">
                  <c:v>1535017.935945204</c:v>
                </c:pt>
                <c:pt idx="788">
                  <c:v>1535863.5375725063</c:v>
                </c:pt>
                <c:pt idx="789">
                  <c:v>1539928.000386538</c:v>
                </c:pt>
                <c:pt idx="790">
                  <c:v>1540295.6721161737</c:v>
                </c:pt>
                <c:pt idx="791">
                  <c:v>1540578.7232983115</c:v>
                </c:pt>
                <c:pt idx="792">
                  <c:v>1547293.7014037303</c:v>
                </c:pt>
                <c:pt idx="793">
                  <c:v>1547618.6554110853</c:v>
                </c:pt>
                <c:pt idx="794">
                  <c:v>1555284.2103811726</c:v>
                </c:pt>
                <c:pt idx="795">
                  <c:v>1556044.2423074483</c:v>
                </c:pt>
                <c:pt idx="796">
                  <c:v>1557546.9468023712</c:v>
                </c:pt>
                <c:pt idx="797">
                  <c:v>1559171.1007728793</c:v>
                </c:pt>
                <c:pt idx="798">
                  <c:v>1559317.6393428503</c:v>
                </c:pt>
                <c:pt idx="799">
                  <c:v>1561892.6162101766</c:v>
                </c:pt>
                <c:pt idx="800">
                  <c:v>1562408.1032720711</c:v>
                </c:pt>
                <c:pt idx="801">
                  <c:v>1562860.7938251731</c:v>
                </c:pt>
                <c:pt idx="802">
                  <c:v>1567198.7333558314</c:v>
                </c:pt>
                <c:pt idx="803">
                  <c:v>1568361.7135549989</c:v>
                </c:pt>
                <c:pt idx="804">
                  <c:v>1572157.4335943263</c:v>
                </c:pt>
                <c:pt idx="805">
                  <c:v>1572271.9270634316</c:v>
                </c:pt>
                <c:pt idx="806">
                  <c:v>1574547.1492793125</c:v>
                </c:pt>
                <c:pt idx="807">
                  <c:v>1575371.5931555836</c:v>
                </c:pt>
                <c:pt idx="808">
                  <c:v>1575677.9663323639</c:v>
                </c:pt>
                <c:pt idx="809">
                  <c:v>1576987.4712190565</c:v>
                </c:pt>
                <c:pt idx="810">
                  <c:v>1579252.2696340117</c:v>
                </c:pt>
                <c:pt idx="811">
                  <c:v>1579884.4907703858</c:v>
                </c:pt>
                <c:pt idx="812">
                  <c:v>1580454.9127645323</c:v>
                </c:pt>
                <c:pt idx="813">
                  <c:v>1582251.0298520052</c:v>
                </c:pt>
                <c:pt idx="814">
                  <c:v>1583037.7025612453</c:v>
                </c:pt>
                <c:pt idx="815">
                  <c:v>1583758.339344905</c:v>
                </c:pt>
                <c:pt idx="816">
                  <c:v>1585014.8695002059</c:v>
                </c:pt>
                <c:pt idx="817">
                  <c:v>1585203.4797641651</c:v>
                </c:pt>
                <c:pt idx="818">
                  <c:v>1587601.1944962072</c:v>
                </c:pt>
                <c:pt idx="819">
                  <c:v>1588683.6532573714</c:v>
                </c:pt>
                <c:pt idx="820">
                  <c:v>1588736.2618212679</c:v>
                </c:pt>
                <c:pt idx="821">
                  <c:v>1589737.063785525</c:v>
                </c:pt>
                <c:pt idx="822">
                  <c:v>1591443.4461982718</c:v>
                </c:pt>
                <c:pt idx="823">
                  <c:v>1592633.699713184</c:v>
                </c:pt>
                <c:pt idx="824">
                  <c:v>1595890.1445212371</c:v>
                </c:pt>
                <c:pt idx="825">
                  <c:v>1598146.8873980395</c:v>
                </c:pt>
                <c:pt idx="826">
                  <c:v>1598521.4668648986</c:v>
                </c:pt>
                <c:pt idx="827">
                  <c:v>1601029.8333267139</c:v>
                </c:pt>
                <c:pt idx="828">
                  <c:v>1601677.6379210318</c:v>
                </c:pt>
                <c:pt idx="829">
                  <c:v>1605784.2515176258</c:v>
                </c:pt>
                <c:pt idx="830">
                  <c:v>1606244.9859805456</c:v>
                </c:pt>
                <c:pt idx="831">
                  <c:v>1614105.0090678886</c:v>
                </c:pt>
                <c:pt idx="832">
                  <c:v>1618936.3023737217</c:v>
                </c:pt>
                <c:pt idx="833">
                  <c:v>1619677.9117292059</c:v>
                </c:pt>
                <c:pt idx="834">
                  <c:v>1620267.6436737028</c:v>
                </c:pt>
                <c:pt idx="835">
                  <c:v>1620657.4363444909</c:v>
                </c:pt>
                <c:pt idx="836">
                  <c:v>1620665.5140318598</c:v>
                </c:pt>
                <c:pt idx="837">
                  <c:v>1621351.0798269787</c:v>
                </c:pt>
                <c:pt idx="838">
                  <c:v>1622811.1647689464</c:v>
                </c:pt>
                <c:pt idx="839">
                  <c:v>1629438.2329599706</c:v>
                </c:pt>
                <c:pt idx="840">
                  <c:v>1633375.3543752898</c:v>
                </c:pt>
                <c:pt idx="841">
                  <c:v>1634577.8361377756</c:v>
                </c:pt>
                <c:pt idx="842">
                  <c:v>1635651.4749032869</c:v>
                </c:pt>
                <c:pt idx="843">
                  <c:v>1636477.6331155142</c:v>
                </c:pt>
                <c:pt idx="844">
                  <c:v>1636648.622770471</c:v>
                </c:pt>
                <c:pt idx="845">
                  <c:v>1641508.2314170327</c:v>
                </c:pt>
                <c:pt idx="846">
                  <c:v>1641856.050037361</c:v>
                </c:pt>
                <c:pt idx="847">
                  <c:v>1641932.8179860148</c:v>
                </c:pt>
                <c:pt idx="848">
                  <c:v>1642927.4598854189</c:v>
                </c:pt>
                <c:pt idx="849">
                  <c:v>1644344.278048736</c:v>
                </c:pt>
                <c:pt idx="850">
                  <c:v>1645592.450450443</c:v>
                </c:pt>
                <c:pt idx="851">
                  <c:v>1646059.4370630723</c:v>
                </c:pt>
                <c:pt idx="852">
                  <c:v>1646268.2746904038</c:v>
                </c:pt>
                <c:pt idx="853">
                  <c:v>1646388.9647443735</c:v>
                </c:pt>
                <c:pt idx="854">
                  <c:v>1646856.5850353704</c:v>
                </c:pt>
                <c:pt idx="855">
                  <c:v>1647588.0061230611</c:v>
                </c:pt>
                <c:pt idx="856">
                  <c:v>1647779.3301938577</c:v>
                </c:pt>
                <c:pt idx="857">
                  <c:v>1648210.9269425832</c:v>
                </c:pt>
                <c:pt idx="858">
                  <c:v>1648656.7277821982</c:v>
                </c:pt>
                <c:pt idx="859">
                  <c:v>1649885.5381260193</c:v>
                </c:pt>
                <c:pt idx="860">
                  <c:v>1651087.3715356842</c:v>
                </c:pt>
                <c:pt idx="861">
                  <c:v>1651449.4721684172</c:v>
                </c:pt>
                <c:pt idx="862">
                  <c:v>1652266.0666691598</c:v>
                </c:pt>
                <c:pt idx="863">
                  <c:v>1653154.8529190535</c:v>
                </c:pt>
                <c:pt idx="864">
                  <c:v>1654322.7841704695</c:v>
                </c:pt>
                <c:pt idx="865">
                  <c:v>1655418.6447418181</c:v>
                </c:pt>
                <c:pt idx="866">
                  <c:v>1655644.8075577486</c:v>
                </c:pt>
                <c:pt idx="867">
                  <c:v>1656604.2426351097</c:v>
                </c:pt>
                <c:pt idx="868">
                  <c:v>1658617.9879098395</c:v>
                </c:pt>
                <c:pt idx="869">
                  <c:v>1661399.981855392</c:v>
                </c:pt>
                <c:pt idx="870">
                  <c:v>1661881.3462861297</c:v>
                </c:pt>
                <c:pt idx="871">
                  <c:v>1662913.9477788261</c:v>
                </c:pt>
                <c:pt idx="872">
                  <c:v>1663096.3878405283</c:v>
                </c:pt>
                <c:pt idx="873">
                  <c:v>1665115.2003958912</c:v>
                </c:pt>
                <c:pt idx="874">
                  <c:v>1666931.3402838025</c:v>
                </c:pt>
                <c:pt idx="875">
                  <c:v>1667692.2905380775</c:v>
                </c:pt>
                <c:pt idx="876">
                  <c:v>1667781.5808429606</c:v>
                </c:pt>
                <c:pt idx="877">
                  <c:v>1668357.2624301487</c:v>
                </c:pt>
                <c:pt idx="878">
                  <c:v>1668732.3142279137</c:v>
                </c:pt>
                <c:pt idx="879">
                  <c:v>1669089.219440134</c:v>
                </c:pt>
                <c:pt idx="880">
                  <c:v>1671241.4870676054</c:v>
                </c:pt>
                <c:pt idx="881">
                  <c:v>1674648.4476820242</c:v>
                </c:pt>
                <c:pt idx="882">
                  <c:v>1675311.6325986828</c:v>
                </c:pt>
                <c:pt idx="883">
                  <c:v>1675816.4784357725</c:v>
                </c:pt>
                <c:pt idx="884">
                  <c:v>1676802.6262645405</c:v>
                </c:pt>
                <c:pt idx="885">
                  <c:v>1677982.4016921497</c:v>
                </c:pt>
                <c:pt idx="886">
                  <c:v>1681139.3826549768</c:v>
                </c:pt>
                <c:pt idx="887">
                  <c:v>1683253.7262898944</c:v>
                </c:pt>
                <c:pt idx="888">
                  <c:v>1685348.2270341422</c:v>
                </c:pt>
                <c:pt idx="889">
                  <c:v>1685403.360871607</c:v>
                </c:pt>
                <c:pt idx="890">
                  <c:v>1686353.101519872</c:v>
                </c:pt>
                <c:pt idx="891">
                  <c:v>1687443.3395568987</c:v>
                </c:pt>
                <c:pt idx="892">
                  <c:v>1688281.6259697715</c:v>
                </c:pt>
                <c:pt idx="893">
                  <c:v>1689012.4331719491</c:v>
                </c:pt>
                <c:pt idx="894">
                  <c:v>1691345.0418744017</c:v>
                </c:pt>
                <c:pt idx="895">
                  <c:v>1691693.0382584461</c:v>
                </c:pt>
                <c:pt idx="896">
                  <c:v>1692637.907220291</c:v>
                </c:pt>
                <c:pt idx="897">
                  <c:v>1692767.2742718828</c:v>
                </c:pt>
                <c:pt idx="898">
                  <c:v>1695253.196286337</c:v>
                </c:pt>
                <c:pt idx="899">
                  <c:v>1697245.5589833865</c:v>
                </c:pt>
                <c:pt idx="900">
                  <c:v>1698739.185904861</c:v>
                </c:pt>
                <c:pt idx="901">
                  <c:v>1703180.389755825</c:v>
                </c:pt>
                <c:pt idx="902">
                  <c:v>1706052.1058959656</c:v>
                </c:pt>
                <c:pt idx="903">
                  <c:v>1707020.157964247</c:v>
                </c:pt>
                <c:pt idx="904">
                  <c:v>1708702.7135445056</c:v>
                </c:pt>
                <c:pt idx="905">
                  <c:v>1709428.3267557118</c:v>
                </c:pt>
                <c:pt idx="906">
                  <c:v>1710548.1291258633</c:v>
                </c:pt>
                <c:pt idx="907">
                  <c:v>1716248.5096160171</c:v>
                </c:pt>
                <c:pt idx="908">
                  <c:v>1717362.7857514909</c:v>
                </c:pt>
                <c:pt idx="909">
                  <c:v>1717932.7860897609</c:v>
                </c:pt>
                <c:pt idx="910">
                  <c:v>1718032.6449396065</c:v>
                </c:pt>
                <c:pt idx="911">
                  <c:v>1718092.4979983235</c:v>
                </c:pt>
                <c:pt idx="912">
                  <c:v>1718334.3727928356</c:v>
                </c:pt>
                <c:pt idx="913">
                  <c:v>1718585.0549126281</c:v>
                </c:pt>
                <c:pt idx="914">
                  <c:v>1720816.0291315315</c:v>
                </c:pt>
                <c:pt idx="915">
                  <c:v>1721444.2360706765</c:v>
                </c:pt>
                <c:pt idx="916">
                  <c:v>1723582.8873448446</c:v>
                </c:pt>
                <c:pt idx="917">
                  <c:v>1725234.7883331103</c:v>
                </c:pt>
                <c:pt idx="918">
                  <c:v>1725321.8458502865</c:v>
                </c:pt>
                <c:pt idx="919">
                  <c:v>1726194.1735240803</c:v>
                </c:pt>
                <c:pt idx="920">
                  <c:v>1726597.8113592521</c:v>
                </c:pt>
                <c:pt idx="921">
                  <c:v>1727796.9497672922</c:v>
                </c:pt>
                <c:pt idx="922">
                  <c:v>1728299.3970782848</c:v>
                </c:pt>
                <c:pt idx="923">
                  <c:v>1729765.2868286876</c:v>
                </c:pt>
                <c:pt idx="924">
                  <c:v>1730191.1934453533</c:v>
                </c:pt>
                <c:pt idx="925">
                  <c:v>1730495.8479509896</c:v>
                </c:pt>
                <c:pt idx="926">
                  <c:v>1730803.7270521696</c:v>
                </c:pt>
                <c:pt idx="927">
                  <c:v>1734801.9223066429</c:v>
                </c:pt>
                <c:pt idx="928">
                  <c:v>1736874.9938545611</c:v>
                </c:pt>
                <c:pt idx="929">
                  <c:v>1736992.3103943556</c:v>
                </c:pt>
                <c:pt idx="930">
                  <c:v>1737558.6232599551</c:v>
                </c:pt>
                <c:pt idx="931">
                  <c:v>1742125.130960156</c:v>
                </c:pt>
                <c:pt idx="932">
                  <c:v>1742931.7909437073</c:v>
                </c:pt>
                <c:pt idx="933">
                  <c:v>1742988.7418851273</c:v>
                </c:pt>
                <c:pt idx="934">
                  <c:v>1743076.4696973711</c:v>
                </c:pt>
                <c:pt idx="935">
                  <c:v>1743888.4811698364</c:v>
                </c:pt>
                <c:pt idx="936">
                  <c:v>1744347.9000746221</c:v>
                </c:pt>
                <c:pt idx="937">
                  <c:v>1747347.2982858019</c:v>
                </c:pt>
                <c:pt idx="938">
                  <c:v>1747643.8912656482</c:v>
                </c:pt>
                <c:pt idx="939">
                  <c:v>1750561.6390582155</c:v>
                </c:pt>
                <c:pt idx="940">
                  <c:v>1752498.1713327274</c:v>
                </c:pt>
                <c:pt idx="941">
                  <c:v>1753352.0766457864</c:v>
                </c:pt>
                <c:pt idx="942">
                  <c:v>1754818.5427483185</c:v>
                </c:pt>
                <c:pt idx="943">
                  <c:v>1757070.1773075634</c:v>
                </c:pt>
                <c:pt idx="944">
                  <c:v>1761461.4422179735</c:v>
                </c:pt>
                <c:pt idx="945">
                  <c:v>1762277.3266693528</c:v>
                </c:pt>
                <c:pt idx="946">
                  <c:v>1762670.0568975213</c:v>
                </c:pt>
                <c:pt idx="947">
                  <c:v>1764431.5160070346</c:v>
                </c:pt>
                <c:pt idx="948">
                  <c:v>1766151.8893798059</c:v>
                </c:pt>
                <c:pt idx="949">
                  <c:v>1767827.0914667905</c:v>
                </c:pt>
                <c:pt idx="950">
                  <c:v>1768599.9021663044</c:v>
                </c:pt>
                <c:pt idx="951">
                  <c:v>1769301.9070666439</c:v>
                </c:pt>
                <c:pt idx="952">
                  <c:v>1769764.9088229975</c:v>
                </c:pt>
                <c:pt idx="953">
                  <c:v>1770175.4986288911</c:v>
                </c:pt>
                <c:pt idx="954">
                  <c:v>1770945.1042841079</c:v>
                </c:pt>
                <c:pt idx="955">
                  <c:v>1771127.2736718776</c:v>
                </c:pt>
                <c:pt idx="956">
                  <c:v>1772295.5460309826</c:v>
                </c:pt>
                <c:pt idx="957">
                  <c:v>1772959.9991862492</c:v>
                </c:pt>
                <c:pt idx="958">
                  <c:v>1773886.0059299837</c:v>
                </c:pt>
                <c:pt idx="959">
                  <c:v>1774717.6590026845</c:v>
                </c:pt>
                <c:pt idx="960">
                  <c:v>1775291.2019110718</c:v>
                </c:pt>
                <c:pt idx="961">
                  <c:v>1776829.739498978</c:v>
                </c:pt>
                <c:pt idx="962">
                  <c:v>1778088.3417278619</c:v>
                </c:pt>
                <c:pt idx="963">
                  <c:v>1778781.5855825103</c:v>
                </c:pt>
                <c:pt idx="964">
                  <c:v>1779597.3562943935</c:v>
                </c:pt>
                <c:pt idx="965">
                  <c:v>1781616.7322774646</c:v>
                </c:pt>
                <c:pt idx="966">
                  <c:v>1781823.1292725701</c:v>
                </c:pt>
                <c:pt idx="967">
                  <c:v>1785057.9759643706</c:v>
                </c:pt>
                <c:pt idx="968">
                  <c:v>1786270.0072187572</c:v>
                </c:pt>
                <c:pt idx="969">
                  <c:v>1788760.6973850257</c:v>
                </c:pt>
                <c:pt idx="970">
                  <c:v>1789807.2675759678</c:v>
                </c:pt>
                <c:pt idx="971">
                  <c:v>1791153.7194228603</c:v>
                </c:pt>
                <c:pt idx="972">
                  <c:v>1791476.5169382074</c:v>
                </c:pt>
                <c:pt idx="973">
                  <c:v>1791589.1726984014</c:v>
                </c:pt>
                <c:pt idx="974">
                  <c:v>1792220.7999171268</c:v>
                </c:pt>
                <c:pt idx="975">
                  <c:v>1793491.0098945091</c:v>
                </c:pt>
                <c:pt idx="976">
                  <c:v>1793778.876750313</c:v>
                </c:pt>
                <c:pt idx="977">
                  <c:v>1793935.0842224995</c:v>
                </c:pt>
                <c:pt idx="978">
                  <c:v>1795796.8591784937</c:v>
                </c:pt>
                <c:pt idx="979">
                  <c:v>1795970.42738498</c:v>
                </c:pt>
                <c:pt idx="980">
                  <c:v>1796409.0522245201</c:v>
                </c:pt>
                <c:pt idx="981">
                  <c:v>1797531.0176582146</c:v>
                </c:pt>
                <c:pt idx="982">
                  <c:v>1798599.8776385156</c:v>
                </c:pt>
                <c:pt idx="983">
                  <c:v>1802344.6967696664</c:v>
                </c:pt>
                <c:pt idx="984">
                  <c:v>1808370.8172012924</c:v>
                </c:pt>
                <c:pt idx="985">
                  <c:v>1812742.8091420417</c:v>
                </c:pt>
                <c:pt idx="986">
                  <c:v>1813503.7348911858</c:v>
                </c:pt>
                <c:pt idx="987">
                  <c:v>1815195.2005759617</c:v>
                </c:pt>
                <c:pt idx="988">
                  <c:v>1815471.3158104094</c:v>
                </c:pt>
                <c:pt idx="989">
                  <c:v>1816193.2149177969</c:v>
                </c:pt>
                <c:pt idx="990">
                  <c:v>1817631.5299910211</c:v>
                </c:pt>
                <c:pt idx="991">
                  <c:v>1820035.5120207123</c:v>
                </c:pt>
                <c:pt idx="992">
                  <c:v>1821929.0984612377</c:v>
                </c:pt>
                <c:pt idx="993">
                  <c:v>1822324.2059154515</c:v>
                </c:pt>
                <c:pt idx="994">
                  <c:v>1822634.2946047659</c:v>
                </c:pt>
                <c:pt idx="995">
                  <c:v>1825445.0367775203</c:v>
                </c:pt>
                <c:pt idx="996">
                  <c:v>1829500.8633091075</c:v>
                </c:pt>
                <c:pt idx="997">
                  <c:v>1829577.1568320438</c:v>
                </c:pt>
                <c:pt idx="998">
                  <c:v>1830281.6066653836</c:v>
                </c:pt>
                <c:pt idx="999">
                  <c:v>1830850.996317216</c:v>
                </c:pt>
                <c:pt idx="1000">
                  <c:v>1831586.7392600623</c:v>
                </c:pt>
                <c:pt idx="1001">
                  <c:v>1833430.1820748337</c:v>
                </c:pt>
                <c:pt idx="1002">
                  <c:v>1833581.6097881757</c:v>
                </c:pt>
                <c:pt idx="1003">
                  <c:v>1833865.8846383151</c:v>
                </c:pt>
                <c:pt idx="1004">
                  <c:v>1833880.6279165293</c:v>
                </c:pt>
                <c:pt idx="1005">
                  <c:v>1834162.8988095394</c:v>
                </c:pt>
                <c:pt idx="1006">
                  <c:v>1835822.6556527566</c:v>
                </c:pt>
                <c:pt idx="1007">
                  <c:v>1836362.0263045826</c:v>
                </c:pt>
                <c:pt idx="1008">
                  <c:v>1836633.8056927403</c:v>
                </c:pt>
                <c:pt idx="1009">
                  <c:v>1837344.7403556511</c:v>
                </c:pt>
                <c:pt idx="1010">
                  <c:v>1840849.3242192245</c:v>
                </c:pt>
                <c:pt idx="1011">
                  <c:v>1845234.6437707921</c:v>
                </c:pt>
                <c:pt idx="1012">
                  <c:v>1845387.9450869944</c:v>
                </c:pt>
                <c:pt idx="1013">
                  <c:v>1845433.0875850492</c:v>
                </c:pt>
                <c:pt idx="1014">
                  <c:v>1846259.3873056716</c:v>
                </c:pt>
                <c:pt idx="1015">
                  <c:v>1846480.7440071609</c:v>
                </c:pt>
                <c:pt idx="1016">
                  <c:v>1847128.1207304939</c:v>
                </c:pt>
                <c:pt idx="1017">
                  <c:v>1849764.052851313</c:v>
                </c:pt>
                <c:pt idx="1018">
                  <c:v>1851181.4879582536</c:v>
                </c:pt>
                <c:pt idx="1019">
                  <c:v>1852516.7888903252</c:v>
                </c:pt>
                <c:pt idx="1020">
                  <c:v>1858500.3535032363</c:v>
                </c:pt>
                <c:pt idx="1021">
                  <c:v>1860408.0558699516</c:v>
                </c:pt>
                <c:pt idx="1022">
                  <c:v>1860853.1548729481</c:v>
                </c:pt>
                <c:pt idx="1023">
                  <c:v>1860988.4016148793</c:v>
                </c:pt>
                <c:pt idx="1024">
                  <c:v>1862741.9836088128</c:v>
                </c:pt>
                <c:pt idx="1025">
                  <c:v>1863374.7380472575</c:v>
                </c:pt>
                <c:pt idx="1026">
                  <c:v>1863375.3799389463</c:v>
                </c:pt>
                <c:pt idx="1027">
                  <c:v>1863558.3523658232</c:v>
                </c:pt>
                <c:pt idx="1028">
                  <c:v>1866616.3418917621</c:v>
                </c:pt>
                <c:pt idx="1029">
                  <c:v>1867063.6081578988</c:v>
                </c:pt>
                <c:pt idx="1030">
                  <c:v>1868102.8695772311</c:v>
                </c:pt>
                <c:pt idx="1031">
                  <c:v>1869377.5133047942</c:v>
                </c:pt>
                <c:pt idx="1032">
                  <c:v>1870494.2499064193</c:v>
                </c:pt>
                <c:pt idx="1033">
                  <c:v>1871767.9058580182</c:v>
                </c:pt>
                <c:pt idx="1034">
                  <c:v>1874611.4953241227</c:v>
                </c:pt>
                <c:pt idx="1035">
                  <c:v>1880602.9246466865</c:v>
                </c:pt>
                <c:pt idx="1036">
                  <c:v>1884352.3838663343</c:v>
                </c:pt>
                <c:pt idx="1037">
                  <c:v>1885707.8832506789</c:v>
                </c:pt>
                <c:pt idx="1038">
                  <c:v>1887312.9850121057</c:v>
                </c:pt>
                <c:pt idx="1039">
                  <c:v>1887363.3943993528</c:v>
                </c:pt>
                <c:pt idx="1040">
                  <c:v>1888671.1094716031</c:v>
                </c:pt>
                <c:pt idx="1041">
                  <c:v>1893580.9216898116</c:v>
                </c:pt>
                <c:pt idx="1042">
                  <c:v>1894722.3540071235</c:v>
                </c:pt>
                <c:pt idx="1043">
                  <c:v>1894863.1600795689</c:v>
                </c:pt>
                <c:pt idx="1044">
                  <c:v>1895508.3644013538</c:v>
                </c:pt>
                <c:pt idx="1045">
                  <c:v>1895872.1088207783</c:v>
                </c:pt>
                <c:pt idx="1046">
                  <c:v>1896912.8468765465</c:v>
                </c:pt>
                <c:pt idx="1047">
                  <c:v>1897650.031946585</c:v>
                </c:pt>
                <c:pt idx="1048">
                  <c:v>1898664.0763659223</c:v>
                </c:pt>
                <c:pt idx="1049">
                  <c:v>1899245.1268566828</c:v>
                </c:pt>
                <c:pt idx="1050">
                  <c:v>1900556.4482700513</c:v>
                </c:pt>
                <c:pt idx="1051">
                  <c:v>1902562.2669206529</c:v>
                </c:pt>
                <c:pt idx="1052">
                  <c:v>1902982.0386461148</c:v>
                </c:pt>
                <c:pt idx="1053">
                  <c:v>1903145.0741243069</c:v>
                </c:pt>
                <c:pt idx="1054">
                  <c:v>1904400.3167055161</c:v>
                </c:pt>
                <c:pt idx="1055">
                  <c:v>1907508.4279986694</c:v>
                </c:pt>
                <c:pt idx="1056">
                  <c:v>1907613.1003358318</c:v>
                </c:pt>
                <c:pt idx="1057">
                  <c:v>1909184.9714418938</c:v>
                </c:pt>
                <c:pt idx="1058">
                  <c:v>1910026.9861123606</c:v>
                </c:pt>
                <c:pt idx="1059">
                  <c:v>1910191.5474483308</c:v>
                </c:pt>
                <c:pt idx="1060">
                  <c:v>1910485.7543842569</c:v>
                </c:pt>
                <c:pt idx="1061">
                  <c:v>1910508.3580590195</c:v>
                </c:pt>
                <c:pt idx="1062">
                  <c:v>1912455.5233471943</c:v>
                </c:pt>
                <c:pt idx="1063">
                  <c:v>1915725.4154461445</c:v>
                </c:pt>
                <c:pt idx="1064">
                  <c:v>1917813.859607643</c:v>
                </c:pt>
                <c:pt idx="1065">
                  <c:v>1918991.9733625439</c:v>
                </c:pt>
                <c:pt idx="1066">
                  <c:v>1920101.323885343</c:v>
                </c:pt>
                <c:pt idx="1067">
                  <c:v>1921191.9932618781</c:v>
                </c:pt>
                <c:pt idx="1068">
                  <c:v>1924151.9063878045</c:v>
                </c:pt>
                <c:pt idx="1069">
                  <c:v>1927464.0444593274</c:v>
                </c:pt>
                <c:pt idx="1070">
                  <c:v>1928495.9410441709</c:v>
                </c:pt>
                <c:pt idx="1071">
                  <c:v>1929165.3276577508</c:v>
                </c:pt>
                <c:pt idx="1072">
                  <c:v>1929612.6627805447</c:v>
                </c:pt>
                <c:pt idx="1073">
                  <c:v>1931487.7116221662</c:v>
                </c:pt>
                <c:pt idx="1074">
                  <c:v>1934325.1241692652</c:v>
                </c:pt>
                <c:pt idx="1075">
                  <c:v>1937662.4265689503</c:v>
                </c:pt>
                <c:pt idx="1076">
                  <c:v>1938910.111217174</c:v>
                </c:pt>
                <c:pt idx="1077">
                  <c:v>1939632.0335235999</c:v>
                </c:pt>
                <c:pt idx="1078">
                  <c:v>1940595.5717651604</c:v>
                </c:pt>
                <c:pt idx="1079">
                  <c:v>1945531.8427361625</c:v>
                </c:pt>
                <c:pt idx="1080">
                  <c:v>1946661.8043504707</c:v>
                </c:pt>
                <c:pt idx="1081">
                  <c:v>1946919.8596414411</c:v>
                </c:pt>
                <c:pt idx="1082">
                  <c:v>1947130.5184622791</c:v>
                </c:pt>
                <c:pt idx="1083">
                  <c:v>1947599.3113436818</c:v>
                </c:pt>
                <c:pt idx="1084">
                  <c:v>1949598.3754741231</c:v>
                </c:pt>
                <c:pt idx="1085">
                  <c:v>1949810.3082055093</c:v>
                </c:pt>
                <c:pt idx="1086">
                  <c:v>1951020.7291344565</c:v>
                </c:pt>
                <c:pt idx="1087">
                  <c:v>1951453.1820425314</c:v>
                </c:pt>
                <c:pt idx="1088">
                  <c:v>1952474.143427066</c:v>
                </c:pt>
                <c:pt idx="1089">
                  <c:v>1953638.3876079917</c:v>
                </c:pt>
                <c:pt idx="1090">
                  <c:v>1954819.7404963025</c:v>
                </c:pt>
                <c:pt idx="1091">
                  <c:v>1956256.6649998901</c:v>
                </c:pt>
                <c:pt idx="1092">
                  <c:v>1956955.6412143768</c:v>
                </c:pt>
                <c:pt idx="1093">
                  <c:v>1960011.8128544136</c:v>
                </c:pt>
                <c:pt idx="1094">
                  <c:v>1961053.1603094814</c:v>
                </c:pt>
                <c:pt idx="1095">
                  <c:v>1961452.3263244831</c:v>
                </c:pt>
                <c:pt idx="1096">
                  <c:v>1961693.8508682027</c:v>
                </c:pt>
                <c:pt idx="1097">
                  <c:v>1961937.4122843072</c:v>
                </c:pt>
                <c:pt idx="1098">
                  <c:v>1962094.1398804102</c:v>
                </c:pt>
                <c:pt idx="1099">
                  <c:v>1964096.3367484401</c:v>
                </c:pt>
                <c:pt idx="1100">
                  <c:v>1964124.0734662872</c:v>
                </c:pt>
                <c:pt idx="1101">
                  <c:v>1965425.4045228797</c:v>
                </c:pt>
                <c:pt idx="1102">
                  <c:v>1965695.7784569801</c:v>
                </c:pt>
                <c:pt idx="1103">
                  <c:v>1968536.8941554229</c:v>
                </c:pt>
                <c:pt idx="1104">
                  <c:v>1969758.5626956848</c:v>
                </c:pt>
                <c:pt idx="1105">
                  <c:v>1969806.7567604482</c:v>
                </c:pt>
                <c:pt idx="1106">
                  <c:v>1970658.8394286986</c:v>
                </c:pt>
                <c:pt idx="1107">
                  <c:v>1971475.9371349548</c:v>
                </c:pt>
                <c:pt idx="1108">
                  <c:v>1972783.0366448443</c:v>
                </c:pt>
                <c:pt idx="1109">
                  <c:v>1974349.3462412988</c:v>
                </c:pt>
                <c:pt idx="1110">
                  <c:v>1974519.7200510837</c:v>
                </c:pt>
                <c:pt idx="1111">
                  <c:v>1974577.8887382366</c:v>
                </c:pt>
                <c:pt idx="1112">
                  <c:v>1975034.1093843349</c:v>
                </c:pt>
                <c:pt idx="1113">
                  <c:v>1975393.4653983547</c:v>
                </c:pt>
                <c:pt idx="1114">
                  <c:v>1975584.8989539118</c:v>
                </c:pt>
                <c:pt idx="1115">
                  <c:v>1976296.8028828043</c:v>
                </c:pt>
                <c:pt idx="1116">
                  <c:v>1977590.6659851379</c:v>
                </c:pt>
                <c:pt idx="1117">
                  <c:v>1977628.9414335603</c:v>
                </c:pt>
                <c:pt idx="1118">
                  <c:v>1979702.160128053</c:v>
                </c:pt>
                <c:pt idx="1119">
                  <c:v>1979702.8768266917</c:v>
                </c:pt>
                <c:pt idx="1120">
                  <c:v>1980412.2033681395</c:v>
                </c:pt>
                <c:pt idx="1121">
                  <c:v>1980677.6677951193</c:v>
                </c:pt>
                <c:pt idx="1122">
                  <c:v>1981757.8810774242</c:v>
                </c:pt>
                <c:pt idx="1123">
                  <c:v>1983535.4525797097</c:v>
                </c:pt>
                <c:pt idx="1124">
                  <c:v>1986557.5602221498</c:v>
                </c:pt>
                <c:pt idx="1125">
                  <c:v>1986616.2291091275</c:v>
                </c:pt>
                <c:pt idx="1126">
                  <c:v>1986686.6665872009</c:v>
                </c:pt>
                <c:pt idx="1127">
                  <c:v>1988297.3885080647</c:v>
                </c:pt>
                <c:pt idx="1128">
                  <c:v>1988662.8141379037</c:v>
                </c:pt>
                <c:pt idx="1129">
                  <c:v>1989188.8207571951</c:v>
                </c:pt>
                <c:pt idx="1130">
                  <c:v>1989809.0695101239</c:v>
                </c:pt>
                <c:pt idx="1131">
                  <c:v>1990759.5097557155</c:v>
                </c:pt>
                <c:pt idx="1132">
                  <c:v>1991391.8917080017</c:v>
                </c:pt>
                <c:pt idx="1133">
                  <c:v>1991604.9125124123</c:v>
                </c:pt>
                <c:pt idx="1134">
                  <c:v>1991992.9880983932</c:v>
                </c:pt>
                <c:pt idx="1135">
                  <c:v>1993979.6138743008</c:v>
                </c:pt>
                <c:pt idx="1136">
                  <c:v>1994242.309489798</c:v>
                </c:pt>
                <c:pt idx="1137">
                  <c:v>1994776.8706718481</c:v>
                </c:pt>
                <c:pt idx="1138">
                  <c:v>2000416.7847947031</c:v>
                </c:pt>
                <c:pt idx="1139">
                  <c:v>2001758.41430037</c:v>
                </c:pt>
                <c:pt idx="1140">
                  <c:v>2002088.9783501555</c:v>
                </c:pt>
                <c:pt idx="1141">
                  <c:v>2003653.9014439273</c:v>
                </c:pt>
                <c:pt idx="1142">
                  <c:v>2003979.5164992309</c:v>
                </c:pt>
                <c:pt idx="1143">
                  <c:v>2008915.0601637824</c:v>
                </c:pt>
                <c:pt idx="1144">
                  <c:v>2010566.8294593922</c:v>
                </c:pt>
                <c:pt idx="1145">
                  <c:v>2011259.6891985193</c:v>
                </c:pt>
                <c:pt idx="1146">
                  <c:v>2011537.3846038484</c:v>
                </c:pt>
                <c:pt idx="1147">
                  <c:v>2013775.0752612627</c:v>
                </c:pt>
                <c:pt idx="1148">
                  <c:v>2014673.5400709896</c:v>
                </c:pt>
                <c:pt idx="1149">
                  <c:v>2015427.1549639145</c:v>
                </c:pt>
                <c:pt idx="1150">
                  <c:v>2017149.8604969019</c:v>
                </c:pt>
                <c:pt idx="1151">
                  <c:v>2018408.6878480744</c:v>
                </c:pt>
                <c:pt idx="1152">
                  <c:v>2018598.6312691744</c:v>
                </c:pt>
                <c:pt idx="1153">
                  <c:v>2020607.7246977182</c:v>
                </c:pt>
                <c:pt idx="1154">
                  <c:v>2022367.5594895091</c:v>
                </c:pt>
                <c:pt idx="1155">
                  <c:v>2022370.6887848375</c:v>
                </c:pt>
                <c:pt idx="1156">
                  <c:v>2025156.0610414837</c:v>
                </c:pt>
                <c:pt idx="1157">
                  <c:v>2025339.925022736</c:v>
                </c:pt>
                <c:pt idx="1158">
                  <c:v>2026501.9766848527</c:v>
                </c:pt>
                <c:pt idx="1159">
                  <c:v>2027278.7621666424</c:v>
                </c:pt>
                <c:pt idx="1160">
                  <c:v>2027416.8394564132</c:v>
                </c:pt>
                <c:pt idx="1161">
                  <c:v>2027741.3253660095</c:v>
                </c:pt>
                <c:pt idx="1162">
                  <c:v>2027876.8782745136</c:v>
                </c:pt>
                <c:pt idx="1163">
                  <c:v>2029488.6287247797</c:v>
                </c:pt>
                <c:pt idx="1164">
                  <c:v>2030454.0208519874</c:v>
                </c:pt>
                <c:pt idx="1165">
                  <c:v>2030606.1142747593</c:v>
                </c:pt>
                <c:pt idx="1166">
                  <c:v>2031415.8722590588</c:v>
                </c:pt>
                <c:pt idx="1167">
                  <c:v>2032760.5881808293</c:v>
                </c:pt>
                <c:pt idx="1168">
                  <c:v>2033115.0509191006</c:v>
                </c:pt>
                <c:pt idx="1169">
                  <c:v>2034420.9929301536</c:v>
                </c:pt>
                <c:pt idx="1170">
                  <c:v>2035837.6750672848</c:v>
                </c:pt>
                <c:pt idx="1171">
                  <c:v>2035990.8439947935</c:v>
                </c:pt>
                <c:pt idx="1172">
                  <c:v>2037789.9862359099</c:v>
                </c:pt>
                <c:pt idx="1173">
                  <c:v>2040036.2589735002</c:v>
                </c:pt>
                <c:pt idx="1174">
                  <c:v>2040090.0458037732</c:v>
                </c:pt>
                <c:pt idx="1175">
                  <c:v>2040540.6351044441</c:v>
                </c:pt>
                <c:pt idx="1176">
                  <c:v>2040665.0585857055</c:v>
                </c:pt>
                <c:pt idx="1177">
                  <c:v>2041319.4193043953</c:v>
                </c:pt>
                <c:pt idx="1178">
                  <c:v>2042096.8452826526</c:v>
                </c:pt>
                <c:pt idx="1179">
                  <c:v>2042804.1903508406</c:v>
                </c:pt>
                <c:pt idx="1180">
                  <c:v>2043303.7700133291</c:v>
                </c:pt>
                <c:pt idx="1181">
                  <c:v>2044120.9323166823</c:v>
                </c:pt>
                <c:pt idx="1182">
                  <c:v>2046426.086228031</c:v>
                </c:pt>
                <c:pt idx="1183">
                  <c:v>2046520.1249002535</c:v>
                </c:pt>
                <c:pt idx="1184">
                  <c:v>2047580.7979863305</c:v>
                </c:pt>
                <c:pt idx="1185">
                  <c:v>2050424.9510384642</c:v>
                </c:pt>
                <c:pt idx="1186">
                  <c:v>2051089.7754094733</c:v>
                </c:pt>
                <c:pt idx="1187">
                  <c:v>2052365.89850409</c:v>
                </c:pt>
                <c:pt idx="1188">
                  <c:v>2053052.692266478</c:v>
                </c:pt>
                <c:pt idx="1189">
                  <c:v>2054475.5436542106</c:v>
                </c:pt>
                <c:pt idx="1190">
                  <c:v>2056170.1838782637</c:v>
                </c:pt>
                <c:pt idx="1191">
                  <c:v>2056671.2677823468</c:v>
                </c:pt>
                <c:pt idx="1192">
                  <c:v>2056887.8726380232</c:v>
                </c:pt>
                <c:pt idx="1193">
                  <c:v>2057141.4558369755</c:v>
                </c:pt>
                <c:pt idx="1194">
                  <c:v>2059545.2991672924</c:v>
                </c:pt>
                <c:pt idx="1195">
                  <c:v>2060493.8382634504</c:v>
                </c:pt>
                <c:pt idx="1196">
                  <c:v>2060510.7518195033</c:v>
                </c:pt>
                <c:pt idx="1197">
                  <c:v>2060755.3970689385</c:v>
                </c:pt>
                <c:pt idx="1198">
                  <c:v>2063872.7105794966</c:v>
                </c:pt>
                <c:pt idx="1199">
                  <c:v>2066302.0823312569</c:v>
                </c:pt>
                <c:pt idx="1200">
                  <c:v>2066426.5861311522</c:v>
                </c:pt>
                <c:pt idx="1201">
                  <c:v>2066985.4800061539</c:v>
                </c:pt>
                <c:pt idx="1202">
                  <c:v>2066988.653203415</c:v>
                </c:pt>
                <c:pt idx="1203">
                  <c:v>2071886.5574820705</c:v>
                </c:pt>
                <c:pt idx="1204">
                  <c:v>2072874.2390543001</c:v>
                </c:pt>
                <c:pt idx="1205">
                  <c:v>2073108.179160303</c:v>
                </c:pt>
                <c:pt idx="1206">
                  <c:v>2076341.0732039174</c:v>
                </c:pt>
                <c:pt idx="1207">
                  <c:v>2077011.6131507959</c:v>
                </c:pt>
                <c:pt idx="1208">
                  <c:v>2077137.2162581433</c:v>
                </c:pt>
                <c:pt idx="1209">
                  <c:v>2077540.8010722774</c:v>
                </c:pt>
                <c:pt idx="1210">
                  <c:v>2077868.6094066796</c:v>
                </c:pt>
                <c:pt idx="1211">
                  <c:v>2079507.2501869621</c:v>
                </c:pt>
                <c:pt idx="1212">
                  <c:v>2080228.9472893164</c:v>
                </c:pt>
                <c:pt idx="1213">
                  <c:v>2080644.2367753212</c:v>
                </c:pt>
                <c:pt idx="1214">
                  <c:v>2081762.9316297548</c:v>
                </c:pt>
                <c:pt idx="1215">
                  <c:v>2084230.2804965943</c:v>
                </c:pt>
                <c:pt idx="1216">
                  <c:v>2085915.3164873498</c:v>
                </c:pt>
                <c:pt idx="1217">
                  <c:v>2086852.289941232</c:v>
                </c:pt>
                <c:pt idx="1218">
                  <c:v>2090072.5202245042</c:v>
                </c:pt>
                <c:pt idx="1219">
                  <c:v>2092640.3681489471</c:v>
                </c:pt>
                <c:pt idx="1220">
                  <c:v>2093611.2887442266</c:v>
                </c:pt>
                <c:pt idx="1221">
                  <c:v>2095662.1382308069</c:v>
                </c:pt>
                <c:pt idx="1222">
                  <c:v>2096073.1280641695</c:v>
                </c:pt>
                <c:pt idx="1223">
                  <c:v>2097074.7702797069</c:v>
                </c:pt>
                <c:pt idx="1224">
                  <c:v>2099140.7717407178</c:v>
                </c:pt>
                <c:pt idx="1225">
                  <c:v>2099822.2920711744</c:v>
                </c:pt>
                <c:pt idx="1226">
                  <c:v>2100593.6775380014</c:v>
                </c:pt>
                <c:pt idx="1227">
                  <c:v>2101092.208796483</c:v>
                </c:pt>
                <c:pt idx="1228">
                  <c:v>2101660.2724258904</c:v>
                </c:pt>
                <c:pt idx="1229">
                  <c:v>2102332.1037420672</c:v>
                </c:pt>
                <c:pt idx="1230">
                  <c:v>2103983.7605738561</c:v>
                </c:pt>
                <c:pt idx="1231">
                  <c:v>2106714.681977619</c:v>
                </c:pt>
                <c:pt idx="1232">
                  <c:v>2107219.2672967436</c:v>
                </c:pt>
                <c:pt idx="1233">
                  <c:v>2109305.8870391841</c:v>
                </c:pt>
                <c:pt idx="1234">
                  <c:v>2109774.1153557664</c:v>
                </c:pt>
                <c:pt idx="1235">
                  <c:v>2111072.7547123358</c:v>
                </c:pt>
                <c:pt idx="1236">
                  <c:v>2111823.6814019457</c:v>
                </c:pt>
                <c:pt idx="1237">
                  <c:v>2112640.0353159131</c:v>
                </c:pt>
                <c:pt idx="1238">
                  <c:v>2114584.5175514254</c:v>
                </c:pt>
                <c:pt idx="1239">
                  <c:v>2115167.1111272289</c:v>
                </c:pt>
                <c:pt idx="1240">
                  <c:v>2115198.4568274776</c:v>
                </c:pt>
                <c:pt idx="1241">
                  <c:v>2115611.9266398135</c:v>
                </c:pt>
                <c:pt idx="1242">
                  <c:v>2116710.4496860788</c:v>
                </c:pt>
                <c:pt idx="1243">
                  <c:v>2120256.8367578266</c:v>
                </c:pt>
                <c:pt idx="1244">
                  <c:v>2120449.2417829414</c:v>
                </c:pt>
                <c:pt idx="1245">
                  <c:v>2121225.2130640382</c:v>
                </c:pt>
                <c:pt idx="1246">
                  <c:v>2121810.5707305581</c:v>
                </c:pt>
                <c:pt idx="1247">
                  <c:v>2123361.3908223938</c:v>
                </c:pt>
                <c:pt idx="1248">
                  <c:v>2123935.1327603417</c:v>
                </c:pt>
                <c:pt idx="1249">
                  <c:v>2125230.0070059397</c:v>
                </c:pt>
                <c:pt idx="1250">
                  <c:v>2125488.3658015784</c:v>
                </c:pt>
                <c:pt idx="1251">
                  <c:v>2125535.501379529</c:v>
                </c:pt>
                <c:pt idx="1252">
                  <c:v>2128676.3109634509</c:v>
                </c:pt>
                <c:pt idx="1253">
                  <c:v>2131962.0867752898</c:v>
                </c:pt>
                <c:pt idx="1254">
                  <c:v>2132281.5864891745</c:v>
                </c:pt>
                <c:pt idx="1255">
                  <c:v>2132328.9251752268</c:v>
                </c:pt>
                <c:pt idx="1256">
                  <c:v>2136553.1148034907</c:v>
                </c:pt>
                <c:pt idx="1257">
                  <c:v>2137202.5310916053</c:v>
                </c:pt>
                <c:pt idx="1258">
                  <c:v>2139133.5783448881</c:v>
                </c:pt>
                <c:pt idx="1259">
                  <c:v>2140080.8516873438</c:v>
                </c:pt>
                <c:pt idx="1260">
                  <c:v>2141150.1413044464</c:v>
                </c:pt>
                <c:pt idx="1261">
                  <c:v>2141253.5505510569</c:v>
                </c:pt>
                <c:pt idx="1262">
                  <c:v>2142003.6582723074</c:v>
                </c:pt>
                <c:pt idx="1263">
                  <c:v>2142446.1715474972</c:v>
                </c:pt>
                <c:pt idx="1264">
                  <c:v>2143711.3345732302</c:v>
                </c:pt>
                <c:pt idx="1265">
                  <c:v>2144768.1763825198</c:v>
                </c:pt>
                <c:pt idx="1266">
                  <c:v>2145015.4462594716</c:v>
                </c:pt>
                <c:pt idx="1267">
                  <c:v>2145099.0415633842</c:v>
                </c:pt>
                <c:pt idx="1268">
                  <c:v>2145975.8144194568</c:v>
                </c:pt>
                <c:pt idx="1269">
                  <c:v>2146196.1913046613</c:v>
                </c:pt>
                <c:pt idx="1270">
                  <c:v>2146463.4419894982</c:v>
                </c:pt>
                <c:pt idx="1271">
                  <c:v>2147883.3505991735</c:v>
                </c:pt>
                <c:pt idx="1272">
                  <c:v>2149357.0632631839</c:v>
                </c:pt>
                <c:pt idx="1273">
                  <c:v>2154035.8477781173</c:v>
                </c:pt>
                <c:pt idx="1274">
                  <c:v>2154203.7815162246</c:v>
                </c:pt>
                <c:pt idx="1275">
                  <c:v>2155502.3734808215</c:v>
                </c:pt>
                <c:pt idx="1276">
                  <c:v>2155592.5367160868</c:v>
                </c:pt>
                <c:pt idx="1277">
                  <c:v>2157765.1098425328</c:v>
                </c:pt>
                <c:pt idx="1278">
                  <c:v>2158876.2292646496</c:v>
                </c:pt>
                <c:pt idx="1279">
                  <c:v>2161885.9259946849</c:v>
                </c:pt>
                <c:pt idx="1280">
                  <c:v>2164490.0766944913</c:v>
                </c:pt>
                <c:pt idx="1281">
                  <c:v>2167947.6046941588</c:v>
                </c:pt>
                <c:pt idx="1282">
                  <c:v>2168809.1136935991</c:v>
                </c:pt>
                <c:pt idx="1283">
                  <c:v>2170064.9324453231</c:v>
                </c:pt>
                <c:pt idx="1284">
                  <c:v>2170112.6416771626</c:v>
                </c:pt>
                <c:pt idx="1285">
                  <c:v>2170585.816215273</c:v>
                </c:pt>
                <c:pt idx="1286">
                  <c:v>2171787.7878002906</c:v>
                </c:pt>
                <c:pt idx="1287">
                  <c:v>2173987.6108404626</c:v>
                </c:pt>
                <c:pt idx="1288">
                  <c:v>2174943.7171861003</c:v>
                </c:pt>
                <c:pt idx="1289">
                  <c:v>2175125.7378130406</c:v>
                </c:pt>
                <c:pt idx="1290">
                  <c:v>2175425.8362197741</c:v>
                </c:pt>
                <c:pt idx="1291">
                  <c:v>2175936.9671989409</c:v>
                </c:pt>
                <c:pt idx="1292">
                  <c:v>2176383.1065340801</c:v>
                </c:pt>
                <c:pt idx="1293">
                  <c:v>2181869.5043877568</c:v>
                </c:pt>
                <c:pt idx="1294">
                  <c:v>2181927.3076866427</c:v>
                </c:pt>
                <c:pt idx="1295">
                  <c:v>2183170.0242731641</c:v>
                </c:pt>
                <c:pt idx="1296">
                  <c:v>2183958.4331819778</c:v>
                </c:pt>
                <c:pt idx="1297">
                  <c:v>2184856.4302501464</c:v>
                </c:pt>
                <c:pt idx="1298">
                  <c:v>2187302.2033886104</c:v>
                </c:pt>
                <c:pt idx="1299">
                  <c:v>2189820.4459015406</c:v>
                </c:pt>
                <c:pt idx="1300">
                  <c:v>2190900.9783827076</c:v>
                </c:pt>
                <c:pt idx="1301">
                  <c:v>2192745.1390715586</c:v>
                </c:pt>
                <c:pt idx="1302">
                  <c:v>2192990.4166436596</c:v>
                </c:pt>
                <c:pt idx="1303">
                  <c:v>2193069.7489681733</c:v>
                </c:pt>
                <c:pt idx="1304">
                  <c:v>2193227.3387725023</c:v>
                </c:pt>
                <c:pt idx="1305">
                  <c:v>2193759.1029642913</c:v>
                </c:pt>
                <c:pt idx="1306">
                  <c:v>2194447.5196830602</c:v>
                </c:pt>
                <c:pt idx="1307">
                  <c:v>2196282.8506895169</c:v>
                </c:pt>
                <c:pt idx="1308">
                  <c:v>2196828.8210715046</c:v>
                </c:pt>
                <c:pt idx="1309">
                  <c:v>2197194.915435777</c:v>
                </c:pt>
                <c:pt idx="1310">
                  <c:v>2198793.6458315854</c:v>
                </c:pt>
                <c:pt idx="1311">
                  <c:v>2199263.9036363782</c:v>
                </c:pt>
                <c:pt idx="1312">
                  <c:v>2200342.3148810593</c:v>
                </c:pt>
                <c:pt idx="1313">
                  <c:v>2201775.0764334882</c:v>
                </c:pt>
                <c:pt idx="1314">
                  <c:v>2204791.3651878173</c:v>
                </c:pt>
                <c:pt idx="1315">
                  <c:v>2205021.4548312859</c:v>
                </c:pt>
                <c:pt idx="1316">
                  <c:v>2205569.0711542908</c:v>
                </c:pt>
                <c:pt idx="1317">
                  <c:v>2209373.5101694241</c:v>
                </c:pt>
                <c:pt idx="1318">
                  <c:v>2211144.714339972</c:v>
                </c:pt>
                <c:pt idx="1319">
                  <c:v>2211693.9942224929</c:v>
                </c:pt>
                <c:pt idx="1320">
                  <c:v>2211795.2174345832</c:v>
                </c:pt>
                <c:pt idx="1321">
                  <c:v>2213472.3437507544</c:v>
                </c:pt>
                <c:pt idx="1322">
                  <c:v>2213621.9830681845</c:v>
                </c:pt>
                <c:pt idx="1323">
                  <c:v>2213973.7077807784</c:v>
                </c:pt>
                <c:pt idx="1324">
                  <c:v>2215277.6732602543</c:v>
                </c:pt>
                <c:pt idx="1325">
                  <c:v>2215645.3799661109</c:v>
                </c:pt>
                <c:pt idx="1326">
                  <c:v>2216043.4844849845</c:v>
                </c:pt>
                <c:pt idx="1327">
                  <c:v>2216118.1056099762</c:v>
                </c:pt>
                <c:pt idx="1328">
                  <c:v>2219114.0179602262</c:v>
                </c:pt>
                <c:pt idx="1329">
                  <c:v>2220916.5468145846</c:v>
                </c:pt>
                <c:pt idx="1330">
                  <c:v>2221107.210269853</c:v>
                </c:pt>
                <c:pt idx="1331">
                  <c:v>2221687.2657216555</c:v>
                </c:pt>
                <c:pt idx="1332">
                  <c:v>2222434.0588278002</c:v>
                </c:pt>
                <c:pt idx="1333">
                  <c:v>2225466.7608498009</c:v>
                </c:pt>
                <c:pt idx="1334">
                  <c:v>2225706.9582502893</c:v>
                </c:pt>
                <c:pt idx="1335">
                  <c:v>2225867.9702667012</c:v>
                </c:pt>
                <c:pt idx="1336">
                  <c:v>2226351.4389150804</c:v>
                </c:pt>
                <c:pt idx="1337">
                  <c:v>2229087.6153765088</c:v>
                </c:pt>
                <c:pt idx="1338">
                  <c:v>2229876.9831350944</c:v>
                </c:pt>
                <c:pt idx="1339">
                  <c:v>2233325.0196207617</c:v>
                </c:pt>
                <c:pt idx="1340">
                  <c:v>2234017.0482409215</c:v>
                </c:pt>
                <c:pt idx="1341">
                  <c:v>2238125.2046418618</c:v>
                </c:pt>
                <c:pt idx="1342">
                  <c:v>2238173.7572123124</c:v>
                </c:pt>
                <c:pt idx="1343">
                  <c:v>2238693.2751453849</c:v>
                </c:pt>
                <c:pt idx="1344">
                  <c:v>2239017.8910325333</c:v>
                </c:pt>
                <c:pt idx="1345">
                  <c:v>2241071.7053985065</c:v>
                </c:pt>
                <c:pt idx="1346">
                  <c:v>2241418.9529998722</c:v>
                </c:pt>
                <c:pt idx="1347">
                  <c:v>2241729.5808818839</c:v>
                </c:pt>
                <c:pt idx="1348">
                  <c:v>2243865.8136692299</c:v>
                </c:pt>
                <c:pt idx="1349">
                  <c:v>2244070.8425939064</c:v>
                </c:pt>
                <c:pt idx="1350">
                  <c:v>2244648.6181994556</c:v>
                </c:pt>
                <c:pt idx="1351">
                  <c:v>2244756.1083115875</c:v>
                </c:pt>
                <c:pt idx="1352">
                  <c:v>2245658.3635717817</c:v>
                </c:pt>
                <c:pt idx="1353">
                  <c:v>2247228.9331384236</c:v>
                </c:pt>
                <c:pt idx="1354">
                  <c:v>2247892.2322430145</c:v>
                </c:pt>
                <c:pt idx="1355">
                  <c:v>2250504.80705261</c:v>
                </c:pt>
                <c:pt idx="1356">
                  <c:v>2251899.7855200451</c:v>
                </c:pt>
                <c:pt idx="1357">
                  <c:v>2255349.9828387671</c:v>
                </c:pt>
                <c:pt idx="1358">
                  <c:v>2256010.3434154042</c:v>
                </c:pt>
                <c:pt idx="1359">
                  <c:v>2258279.786737944</c:v>
                </c:pt>
                <c:pt idx="1360">
                  <c:v>2261055.9367380082</c:v>
                </c:pt>
                <c:pt idx="1361">
                  <c:v>2262877.4763515042</c:v>
                </c:pt>
                <c:pt idx="1362">
                  <c:v>2262950.1492550592</c:v>
                </c:pt>
                <c:pt idx="1363">
                  <c:v>2263714.5264482819</c:v>
                </c:pt>
                <c:pt idx="1364">
                  <c:v>2264456.848510284</c:v>
                </c:pt>
                <c:pt idx="1365">
                  <c:v>2264584.6949140509</c:v>
                </c:pt>
                <c:pt idx="1366">
                  <c:v>2264894.703646908</c:v>
                </c:pt>
                <c:pt idx="1367">
                  <c:v>2267072.5389107075</c:v>
                </c:pt>
                <c:pt idx="1368">
                  <c:v>2268335.9235880594</c:v>
                </c:pt>
                <c:pt idx="1369">
                  <c:v>2270081.2725827419</c:v>
                </c:pt>
                <c:pt idx="1370">
                  <c:v>2273991.2483556122</c:v>
                </c:pt>
                <c:pt idx="1371">
                  <c:v>2274432.1725485409</c:v>
                </c:pt>
                <c:pt idx="1372">
                  <c:v>2274840.4705363731</c:v>
                </c:pt>
                <c:pt idx="1373">
                  <c:v>2275211.6699729259</c:v>
                </c:pt>
                <c:pt idx="1374">
                  <c:v>2278410.2718594419</c:v>
                </c:pt>
                <c:pt idx="1375">
                  <c:v>2279076.9314079504</c:v>
                </c:pt>
                <c:pt idx="1376">
                  <c:v>2279589.2014938067</c:v>
                </c:pt>
                <c:pt idx="1377">
                  <c:v>2281049.7789482125</c:v>
                </c:pt>
                <c:pt idx="1378">
                  <c:v>2282516.1901762374</c:v>
                </c:pt>
                <c:pt idx="1379">
                  <c:v>2283279.0849750652</c:v>
                </c:pt>
                <c:pt idx="1380">
                  <c:v>2285534.4278502227</c:v>
                </c:pt>
                <c:pt idx="1381">
                  <c:v>2286554.0181440795</c:v>
                </c:pt>
                <c:pt idx="1382">
                  <c:v>2287461.692820577</c:v>
                </c:pt>
                <c:pt idx="1383">
                  <c:v>2288371.4995623431</c:v>
                </c:pt>
                <c:pt idx="1384">
                  <c:v>2288573.5707351514</c:v>
                </c:pt>
                <c:pt idx="1385">
                  <c:v>2290415.6128501529</c:v>
                </c:pt>
                <c:pt idx="1386">
                  <c:v>2290718.1524893879</c:v>
                </c:pt>
                <c:pt idx="1387">
                  <c:v>2291891.637198789</c:v>
                </c:pt>
                <c:pt idx="1388">
                  <c:v>2293196.7346672569</c:v>
                </c:pt>
                <c:pt idx="1389">
                  <c:v>2293909.3730214471</c:v>
                </c:pt>
                <c:pt idx="1390">
                  <c:v>2294713.2732224935</c:v>
                </c:pt>
                <c:pt idx="1391">
                  <c:v>2295644.4564027176</c:v>
                </c:pt>
                <c:pt idx="1392">
                  <c:v>2296114.1729638586</c:v>
                </c:pt>
                <c:pt idx="1393">
                  <c:v>2296170.6382583529</c:v>
                </c:pt>
                <c:pt idx="1394">
                  <c:v>2298242.6004400663</c:v>
                </c:pt>
                <c:pt idx="1395">
                  <c:v>2298991.5921937306</c:v>
                </c:pt>
                <c:pt idx="1396">
                  <c:v>2301077.5739872963</c:v>
                </c:pt>
                <c:pt idx="1397">
                  <c:v>2303392.8262699754</c:v>
                </c:pt>
                <c:pt idx="1398">
                  <c:v>2305920.6627935451</c:v>
                </c:pt>
                <c:pt idx="1399">
                  <c:v>2306443.5306130615</c:v>
                </c:pt>
                <c:pt idx="1400">
                  <c:v>2307400.6590633593</c:v>
                </c:pt>
                <c:pt idx="1401">
                  <c:v>2307641.763647486</c:v>
                </c:pt>
                <c:pt idx="1402">
                  <c:v>2309675.6208569417</c:v>
                </c:pt>
                <c:pt idx="1403">
                  <c:v>2310251.5007672384</c:v>
                </c:pt>
                <c:pt idx="1404">
                  <c:v>2310265.0125704319</c:v>
                </c:pt>
                <c:pt idx="1405">
                  <c:v>2313561.1707706056</c:v>
                </c:pt>
                <c:pt idx="1406">
                  <c:v>2314031.9399010697</c:v>
                </c:pt>
                <c:pt idx="1407">
                  <c:v>2314399.1431220975</c:v>
                </c:pt>
                <c:pt idx="1408">
                  <c:v>2314667.7886237712</c:v>
                </c:pt>
                <c:pt idx="1409">
                  <c:v>2315482.4634124474</c:v>
                </c:pt>
                <c:pt idx="1410">
                  <c:v>2318483.6470583379</c:v>
                </c:pt>
                <c:pt idx="1411">
                  <c:v>2320205.5053777108</c:v>
                </c:pt>
                <c:pt idx="1412">
                  <c:v>2320797.5877739997</c:v>
                </c:pt>
                <c:pt idx="1413">
                  <c:v>2322149.1394055975</c:v>
                </c:pt>
                <c:pt idx="1414">
                  <c:v>2325049.7473992794</c:v>
                </c:pt>
                <c:pt idx="1415">
                  <c:v>2326566.4880908965</c:v>
                </c:pt>
                <c:pt idx="1416">
                  <c:v>2327838.5674858205</c:v>
                </c:pt>
                <c:pt idx="1417">
                  <c:v>2328105.0926588732</c:v>
                </c:pt>
                <c:pt idx="1418">
                  <c:v>2329841.6269374597</c:v>
                </c:pt>
                <c:pt idx="1419">
                  <c:v>2331037.7059544818</c:v>
                </c:pt>
                <c:pt idx="1420">
                  <c:v>2333940.857964796</c:v>
                </c:pt>
                <c:pt idx="1421">
                  <c:v>2335475.9473510701</c:v>
                </c:pt>
                <c:pt idx="1422">
                  <c:v>2335943.3550670687</c:v>
                </c:pt>
                <c:pt idx="1423">
                  <c:v>2336319.4220842645</c:v>
                </c:pt>
                <c:pt idx="1424">
                  <c:v>2337435.2429320281</c:v>
                </c:pt>
                <c:pt idx="1425">
                  <c:v>2337601.6386445239</c:v>
                </c:pt>
                <c:pt idx="1426">
                  <c:v>2339006.0254560611</c:v>
                </c:pt>
                <c:pt idx="1427">
                  <c:v>2339257.1971931909</c:v>
                </c:pt>
                <c:pt idx="1428">
                  <c:v>2339624.7667798991</c:v>
                </c:pt>
                <c:pt idx="1429">
                  <c:v>2341423.2545256983</c:v>
                </c:pt>
                <c:pt idx="1430">
                  <c:v>2342047.7342619295</c:v>
                </c:pt>
                <c:pt idx="1431">
                  <c:v>2343392.1778671085</c:v>
                </c:pt>
                <c:pt idx="1432">
                  <c:v>2344594.9239776139</c:v>
                </c:pt>
                <c:pt idx="1433">
                  <c:v>2347360.9219499868</c:v>
                </c:pt>
                <c:pt idx="1434">
                  <c:v>2348057.3482775223</c:v>
                </c:pt>
                <c:pt idx="1435">
                  <c:v>2349408.777664993</c:v>
                </c:pt>
                <c:pt idx="1436">
                  <c:v>2349842.5416296963</c:v>
                </c:pt>
                <c:pt idx="1437">
                  <c:v>2351205.482784213</c:v>
                </c:pt>
                <c:pt idx="1438">
                  <c:v>2352199.2420781069</c:v>
                </c:pt>
                <c:pt idx="1439">
                  <c:v>2352745.2942344691</c:v>
                </c:pt>
                <c:pt idx="1440">
                  <c:v>2354859.9181485199</c:v>
                </c:pt>
                <c:pt idx="1441">
                  <c:v>2355009.5817352072</c:v>
                </c:pt>
                <c:pt idx="1442">
                  <c:v>2355940.0281293723</c:v>
                </c:pt>
                <c:pt idx="1443">
                  <c:v>2356302.3248498994</c:v>
                </c:pt>
                <c:pt idx="1444">
                  <c:v>2358604.1299148295</c:v>
                </c:pt>
                <c:pt idx="1445">
                  <c:v>2360167.3768655532</c:v>
                </c:pt>
                <c:pt idx="1446">
                  <c:v>2362814.04400561</c:v>
                </c:pt>
                <c:pt idx="1447">
                  <c:v>2362858.2781403167</c:v>
                </c:pt>
                <c:pt idx="1448">
                  <c:v>2365549.4377934868</c:v>
                </c:pt>
                <c:pt idx="1449">
                  <c:v>2366787.6452282774</c:v>
                </c:pt>
                <c:pt idx="1450">
                  <c:v>2367875.3684487129</c:v>
                </c:pt>
                <c:pt idx="1451">
                  <c:v>2369375.730662134</c:v>
                </c:pt>
                <c:pt idx="1452">
                  <c:v>2369934.1906035678</c:v>
                </c:pt>
                <c:pt idx="1453">
                  <c:v>2371403.435387244</c:v>
                </c:pt>
                <c:pt idx="1454">
                  <c:v>2372321.630917409</c:v>
                </c:pt>
                <c:pt idx="1455">
                  <c:v>2372930.5538209248</c:v>
                </c:pt>
                <c:pt idx="1456">
                  <c:v>2373604.1591842114</c:v>
                </c:pt>
                <c:pt idx="1457">
                  <c:v>2374184.4600024503</c:v>
                </c:pt>
                <c:pt idx="1458">
                  <c:v>2374382.5259716776</c:v>
                </c:pt>
                <c:pt idx="1459">
                  <c:v>2377433.1051407973</c:v>
                </c:pt>
                <c:pt idx="1460">
                  <c:v>2377686.4243722884</c:v>
                </c:pt>
                <c:pt idx="1461">
                  <c:v>2379884.4057324701</c:v>
                </c:pt>
                <c:pt idx="1462">
                  <c:v>2381709.3807788012</c:v>
                </c:pt>
                <c:pt idx="1463">
                  <c:v>2381800.2750539947</c:v>
                </c:pt>
                <c:pt idx="1464">
                  <c:v>2383108.2553470894</c:v>
                </c:pt>
                <c:pt idx="1465">
                  <c:v>2383331.4781186176</c:v>
                </c:pt>
                <c:pt idx="1466">
                  <c:v>2383392.7033973327</c:v>
                </c:pt>
                <c:pt idx="1467">
                  <c:v>2386154.446942179</c:v>
                </c:pt>
                <c:pt idx="1468">
                  <c:v>2387951.6971681984</c:v>
                </c:pt>
                <c:pt idx="1469">
                  <c:v>2391543.1564987586</c:v>
                </c:pt>
                <c:pt idx="1470">
                  <c:v>2391610.6822528732</c:v>
                </c:pt>
                <c:pt idx="1471">
                  <c:v>2392489.5480223512</c:v>
                </c:pt>
                <c:pt idx="1472">
                  <c:v>2393019.0150423646</c:v>
                </c:pt>
                <c:pt idx="1473">
                  <c:v>2399236.8608358409</c:v>
                </c:pt>
                <c:pt idx="1474">
                  <c:v>2401533.4335944438</c:v>
                </c:pt>
                <c:pt idx="1475">
                  <c:v>2402156.8244093307</c:v>
                </c:pt>
                <c:pt idx="1476">
                  <c:v>2402223.5240515494</c:v>
                </c:pt>
                <c:pt idx="1477">
                  <c:v>2402504.7151054423</c:v>
                </c:pt>
                <c:pt idx="1478">
                  <c:v>2403913.1472461247</c:v>
                </c:pt>
                <c:pt idx="1479">
                  <c:v>2404241.9449318037</c:v>
                </c:pt>
                <c:pt idx="1480">
                  <c:v>2404601.9804821592</c:v>
                </c:pt>
                <c:pt idx="1481">
                  <c:v>2407277.3532244684</c:v>
                </c:pt>
                <c:pt idx="1482">
                  <c:v>2408173.0016984232</c:v>
                </c:pt>
                <c:pt idx="1483">
                  <c:v>2410304.3890726124</c:v>
                </c:pt>
                <c:pt idx="1484">
                  <c:v>2411935.253012416</c:v>
                </c:pt>
                <c:pt idx="1485">
                  <c:v>2412862.165139907</c:v>
                </c:pt>
                <c:pt idx="1486">
                  <c:v>2414769.0913896076</c:v>
                </c:pt>
                <c:pt idx="1487">
                  <c:v>2415511.9449737272</c:v>
                </c:pt>
                <c:pt idx="1488">
                  <c:v>2416614.0945502082</c:v>
                </c:pt>
                <c:pt idx="1489">
                  <c:v>2417765.5534064253</c:v>
                </c:pt>
                <c:pt idx="1490">
                  <c:v>2417863.9842943721</c:v>
                </c:pt>
                <c:pt idx="1491">
                  <c:v>2418043.8890166963</c:v>
                </c:pt>
                <c:pt idx="1492">
                  <c:v>2418690.7099075043</c:v>
                </c:pt>
                <c:pt idx="1493">
                  <c:v>2419934.1672415156</c:v>
                </c:pt>
                <c:pt idx="1494">
                  <c:v>2420177.902186159</c:v>
                </c:pt>
                <c:pt idx="1495">
                  <c:v>2421177.7023252565</c:v>
                </c:pt>
                <c:pt idx="1496">
                  <c:v>2422281.5507917544</c:v>
                </c:pt>
                <c:pt idx="1497">
                  <c:v>2422381.9826681665</c:v>
                </c:pt>
                <c:pt idx="1498">
                  <c:v>2423239.6805667239</c:v>
                </c:pt>
                <c:pt idx="1499">
                  <c:v>2423351.2649444733</c:v>
                </c:pt>
                <c:pt idx="1500">
                  <c:v>2423620.8923364896</c:v>
                </c:pt>
                <c:pt idx="1501">
                  <c:v>2423800.6678572344</c:v>
                </c:pt>
                <c:pt idx="1502">
                  <c:v>2424025.7872340255</c:v>
                </c:pt>
                <c:pt idx="1503">
                  <c:v>2424114.6052218326</c:v>
                </c:pt>
                <c:pt idx="1504">
                  <c:v>2426380.4549807217</c:v>
                </c:pt>
                <c:pt idx="1505">
                  <c:v>2427441.782990078</c:v>
                </c:pt>
                <c:pt idx="1506">
                  <c:v>2429681.4802154349</c:v>
                </c:pt>
                <c:pt idx="1507">
                  <c:v>2431274.7914785724</c:v>
                </c:pt>
                <c:pt idx="1508">
                  <c:v>2432340.1117686341</c:v>
                </c:pt>
                <c:pt idx="1509">
                  <c:v>2432751.3473845553</c:v>
                </c:pt>
                <c:pt idx="1510">
                  <c:v>2438334.8450072026</c:v>
                </c:pt>
                <c:pt idx="1511">
                  <c:v>2438918.3611147078</c:v>
                </c:pt>
                <c:pt idx="1512">
                  <c:v>2439260.895822613</c:v>
                </c:pt>
                <c:pt idx="1513">
                  <c:v>2440904.5960855922</c:v>
                </c:pt>
                <c:pt idx="1514">
                  <c:v>2441064.1717468798</c:v>
                </c:pt>
                <c:pt idx="1515">
                  <c:v>2444474.1091972566</c:v>
                </c:pt>
                <c:pt idx="1516">
                  <c:v>2445519.9986400492</c:v>
                </c:pt>
                <c:pt idx="1517">
                  <c:v>2445863.0418311367</c:v>
                </c:pt>
                <c:pt idx="1518">
                  <c:v>2446005.8707905444</c:v>
                </c:pt>
                <c:pt idx="1519">
                  <c:v>2446299.1137089445</c:v>
                </c:pt>
                <c:pt idx="1520">
                  <c:v>2446634.8530594674</c:v>
                </c:pt>
                <c:pt idx="1521">
                  <c:v>2447705.8434407106</c:v>
                </c:pt>
                <c:pt idx="1522">
                  <c:v>2448070.2782432362</c:v>
                </c:pt>
                <c:pt idx="1523">
                  <c:v>2448698.5423927354</c:v>
                </c:pt>
                <c:pt idx="1524">
                  <c:v>2448731.6294847326</c:v>
                </c:pt>
                <c:pt idx="1525">
                  <c:v>2454748.3675303673</c:v>
                </c:pt>
                <c:pt idx="1526">
                  <c:v>2455546.8370755636</c:v>
                </c:pt>
                <c:pt idx="1527">
                  <c:v>2455713.605081134</c:v>
                </c:pt>
                <c:pt idx="1528">
                  <c:v>2456777.0242591877</c:v>
                </c:pt>
                <c:pt idx="1529">
                  <c:v>2458700.7860579756</c:v>
                </c:pt>
                <c:pt idx="1530">
                  <c:v>2459104.3308223668</c:v>
                </c:pt>
                <c:pt idx="1531">
                  <c:v>2459835.4627960841</c:v>
                </c:pt>
                <c:pt idx="1532">
                  <c:v>2460319.8698820318</c:v>
                </c:pt>
                <c:pt idx="1533">
                  <c:v>2461518.6235923702</c:v>
                </c:pt>
                <c:pt idx="1534">
                  <c:v>2466438.184045461</c:v>
                </c:pt>
                <c:pt idx="1535">
                  <c:v>2467976.2799080531</c:v>
                </c:pt>
                <c:pt idx="1536">
                  <c:v>2468112.3357166466</c:v>
                </c:pt>
                <c:pt idx="1537">
                  <c:v>2469280.9201356331</c:v>
                </c:pt>
                <c:pt idx="1538">
                  <c:v>2469922.8156882278</c:v>
                </c:pt>
                <c:pt idx="1539">
                  <c:v>2471688.5004934147</c:v>
                </c:pt>
                <c:pt idx="1540">
                  <c:v>2471907.1572290645</c:v>
                </c:pt>
                <c:pt idx="1541">
                  <c:v>2474098.6485873316</c:v>
                </c:pt>
                <c:pt idx="1542">
                  <c:v>2478580.9012594628</c:v>
                </c:pt>
                <c:pt idx="1543">
                  <c:v>2478681.9358578906</c:v>
                </c:pt>
                <c:pt idx="1544">
                  <c:v>2481255.3696680586</c:v>
                </c:pt>
                <c:pt idx="1545">
                  <c:v>2482383.5876578125</c:v>
                </c:pt>
                <c:pt idx="1546">
                  <c:v>2484794.4381643315</c:v>
                </c:pt>
                <c:pt idx="1547">
                  <c:v>2484896.9919580179</c:v>
                </c:pt>
                <c:pt idx="1548">
                  <c:v>2486635.1618146943</c:v>
                </c:pt>
                <c:pt idx="1549">
                  <c:v>2486735.0831115912</c:v>
                </c:pt>
                <c:pt idx="1550">
                  <c:v>2487731.8276522397</c:v>
                </c:pt>
                <c:pt idx="1551">
                  <c:v>2488526.908684684</c:v>
                </c:pt>
                <c:pt idx="1552">
                  <c:v>2490576.6126175197</c:v>
                </c:pt>
                <c:pt idx="1553">
                  <c:v>2490716.109026589</c:v>
                </c:pt>
                <c:pt idx="1554">
                  <c:v>2491144.6391383717</c:v>
                </c:pt>
                <c:pt idx="1555">
                  <c:v>2493499.6177533483</c:v>
                </c:pt>
                <c:pt idx="1556">
                  <c:v>2493719.7171035404</c:v>
                </c:pt>
                <c:pt idx="1557">
                  <c:v>2493777.4948748127</c:v>
                </c:pt>
                <c:pt idx="1558">
                  <c:v>2493806.6008415418</c:v>
                </c:pt>
                <c:pt idx="1559">
                  <c:v>2495051.1032054201</c:v>
                </c:pt>
                <c:pt idx="1560">
                  <c:v>2496265.3826601435</c:v>
                </c:pt>
                <c:pt idx="1561">
                  <c:v>2498353.0717383069</c:v>
                </c:pt>
                <c:pt idx="1562">
                  <c:v>2499591.3269494991</c:v>
                </c:pt>
                <c:pt idx="1563">
                  <c:v>2499954.0190789346</c:v>
                </c:pt>
                <c:pt idx="1564">
                  <c:v>2501484.292997831</c:v>
                </c:pt>
                <c:pt idx="1565">
                  <c:v>2503086.9402581723</c:v>
                </c:pt>
                <c:pt idx="1566">
                  <c:v>2505896.4789076746</c:v>
                </c:pt>
                <c:pt idx="1567">
                  <c:v>2506155.6506487415</c:v>
                </c:pt>
                <c:pt idx="1568">
                  <c:v>2506431.7799674501</c:v>
                </c:pt>
                <c:pt idx="1569">
                  <c:v>2506575.9813156957</c:v>
                </c:pt>
                <c:pt idx="1570">
                  <c:v>2506710.4319245624</c:v>
                </c:pt>
                <c:pt idx="1571">
                  <c:v>2506734.4354674104</c:v>
                </c:pt>
                <c:pt idx="1572">
                  <c:v>2507618.8908975674</c:v>
                </c:pt>
                <c:pt idx="1573">
                  <c:v>2508248.6146167717</c:v>
                </c:pt>
                <c:pt idx="1574">
                  <c:v>2508802.8171278713</c:v>
                </c:pt>
                <c:pt idx="1575">
                  <c:v>2508857.462014453</c:v>
                </c:pt>
                <c:pt idx="1576">
                  <c:v>2509897.7230056119</c:v>
                </c:pt>
                <c:pt idx="1577">
                  <c:v>2509918.5133936773</c:v>
                </c:pt>
                <c:pt idx="1578">
                  <c:v>2510128.518286699</c:v>
                </c:pt>
                <c:pt idx="1579">
                  <c:v>2510279.7189453216</c:v>
                </c:pt>
                <c:pt idx="1580">
                  <c:v>2510603.5093044206</c:v>
                </c:pt>
                <c:pt idx="1581">
                  <c:v>2510872.8744717631</c:v>
                </c:pt>
                <c:pt idx="1582">
                  <c:v>2512746.7307169028</c:v>
                </c:pt>
                <c:pt idx="1583">
                  <c:v>2513064.4616817674</c:v>
                </c:pt>
                <c:pt idx="1584">
                  <c:v>2513173.2453250024</c:v>
                </c:pt>
                <c:pt idx="1585">
                  <c:v>2516192.5824947939</c:v>
                </c:pt>
                <c:pt idx="1586">
                  <c:v>2516811.8208840932</c:v>
                </c:pt>
                <c:pt idx="1587">
                  <c:v>2520991.6746745375</c:v>
                </c:pt>
                <c:pt idx="1588">
                  <c:v>2521268.3721479387</c:v>
                </c:pt>
                <c:pt idx="1589">
                  <c:v>2521733.0853746482</c:v>
                </c:pt>
                <c:pt idx="1590">
                  <c:v>2521969.4734963286</c:v>
                </c:pt>
                <c:pt idx="1591">
                  <c:v>2523483.6739534098</c:v>
                </c:pt>
                <c:pt idx="1592">
                  <c:v>2525317.471170844</c:v>
                </c:pt>
                <c:pt idx="1593">
                  <c:v>2525377.9718118939</c:v>
                </c:pt>
                <c:pt idx="1594">
                  <c:v>2525952.4844626114</c:v>
                </c:pt>
                <c:pt idx="1595">
                  <c:v>2529366.6002842821</c:v>
                </c:pt>
                <c:pt idx="1596">
                  <c:v>2530791.2174791256</c:v>
                </c:pt>
                <c:pt idx="1597">
                  <c:v>2530911.287932036</c:v>
                </c:pt>
                <c:pt idx="1598">
                  <c:v>2532686.6145601366</c:v>
                </c:pt>
                <c:pt idx="1599">
                  <c:v>2533859.1301226676</c:v>
                </c:pt>
                <c:pt idx="1600">
                  <c:v>2534472.526832609</c:v>
                </c:pt>
                <c:pt idx="1601">
                  <c:v>2537793.6679436872</c:v>
                </c:pt>
                <c:pt idx="1602">
                  <c:v>2538589.0029095984</c:v>
                </c:pt>
                <c:pt idx="1603">
                  <c:v>2539743.1882308945</c:v>
                </c:pt>
                <c:pt idx="1604">
                  <c:v>2542317.6877887417</c:v>
                </c:pt>
                <c:pt idx="1605">
                  <c:v>2542369.3233900643</c:v>
                </c:pt>
                <c:pt idx="1606">
                  <c:v>2544503.9063452883</c:v>
                </c:pt>
                <c:pt idx="1607">
                  <c:v>2544915.654139149</c:v>
                </c:pt>
                <c:pt idx="1608">
                  <c:v>2546627.0757776066</c:v>
                </c:pt>
                <c:pt idx="1609">
                  <c:v>2546723.7373820893</c:v>
                </c:pt>
                <c:pt idx="1610">
                  <c:v>2548204.7332261517</c:v>
                </c:pt>
                <c:pt idx="1611">
                  <c:v>2548395.1883643488</c:v>
                </c:pt>
                <c:pt idx="1612">
                  <c:v>2548423.0701698079</c:v>
                </c:pt>
                <c:pt idx="1613">
                  <c:v>2551638.6599606569</c:v>
                </c:pt>
                <c:pt idx="1614">
                  <c:v>2552817.4557532901</c:v>
                </c:pt>
                <c:pt idx="1615">
                  <c:v>2553021.238735517</c:v>
                </c:pt>
                <c:pt idx="1616">
                  <c:v>2553823.1299742577</c:v>
                </c:pt>
                <c:pt idx="1617">
                  <c:v>2553850.299816221</c:v>
                </c:pt>
                <c:pt idx="1618">
                  <c:v>2554875.5608214857</c:v>
                </c:pt>
                <c:pt idx="1619">
                  <c:v>2555073.4158081105</c:v>
                </c:pt>
                <c:pt idx="1620">
                  <c:v>2555915.8809769903</c:v>
                </c:pt>
                <c:pt idx="1621">
                  <c:v>2555986.1709376164</c:v>
                </c:pt>
                <c:pt idx="1622">
                  <c:v>2558535.4178553512</c:v>
                </c:pt>
                <c:pt idx="1623">
                  <c:v>2558930.4870124739</c:v>
                </c:pt>
                <c:pt idx="1624">
                  <c:v>2560164.689641532</c:v>
                </c:pt>
                <c:pt idx="1625">
                  <c:v>2561414.9051465318</c:v>
                </c:pt>
                <c:pt idx="1626">
                  <c:v>2563509.828907602</c:v>
                </c:pt>
                <c:pt idx="1627">
                  <c:v>2564540.4365264005</c:v>
                </c:pt>
                <c:pt idx="1628">
                  <c:v>2567533.6674016397</c:v>
                </c:pt>
                <c:pt idx="1629">
                  <c:v>2569619.6429472491</c:v>
                </c:pt>
                <c:pt idx="1630">
                  <c:v>2570081.5045078089</c:v>
                </c:pt>
                <c:pt idx="1631">
                  <c:v>2572599.7337585017</c:v>
                </c:pt>
                <c:pt idx="1632">
                  <c:v>2573282.0840425468</c:v>
                </c:pt>
                <c:pt idx="1633">
                  <c:v>2575323.4585339623</c:v>
                </c:pt>
                <c:pt idx="1634">
                  <c:v>2576412.7473930391</c:v>
                </c:pt>
                <c:pt idx="1635">
                  <c:v>2577001.4235512894</c:v>
                </c:pt>
                <c:pt idx="1636">
                  <c:v>2579419.5252254666</c:v>
                </c:pt>
                <c:pt idx="1637">
                  <c:v>2580663.6444629263</c:v>
                </c:pt>
                <c:pt idx="1638">
                  <c:v>2581638.6908611823</c:v>
                </c:pt>
                <c:pt idx="1639">
                  <c:v>2582608.9821954155</c:v>
                </c:pt>
                <c:pt idx="1640">
                  <c:v>2582992.2536088801</c:v>
                </c:pt>
                <c:pt idx="1641">
                  <c:v>2583691.4198720525</c:v>
                </c:pt>
                <c:pt idx="1642">
                  <c:v>2583991.3746613199</c:v>
                </c:pt>
                <c:pt idx="1643">
                  <c:v>2584227.1915572896</c:v>
                </c:pt>
                <c:pt idx="1644">
                  <c:v>2587671.1875421139</c:v>
                </c:pt>
                <c:pt idx="1645">
                  <c:v>2587705.0352013577</c:v>
                </c:pt>
                <c:pt idx="1646">
                  <c:v>2587857.4810626414</c:v>
                </c:pt>
                <c:pt idx="1647">
                  <c:v>2588334.315226065</c:v>
                </c:pt>
                <c:pt idx="1648">
                  <c:v>2590503.4590499708</c:v>
                </c:pt>
                <c:pt idx="1649">
                  <c:v>2591328.3339216467</c:v>
                </c:pt>
                <c:pt idx="1650">
                  <c:v>2592631.5322485897</c:v>
                </c:pt>
                <c:pt idx="1651">
                  <c:v>2592903.00434596</c:v>
                </c:pt>
                <c:pt idx="1652">
                  <c:v>2596940.3802763238</c:v>
                </c:pt>
                <c:pt idx="1653">
                  <c:v>2597153.5051592155</c:v>
                </c:pt>
                <c:pt idx="1654">
                  <c:v>2597247.589771674</c:v>
                </c:pt>
                <c:pt idx="1655">
                  <c:v>2599747.1256799642</c:v>
                </c:pt>
                <c:pt idx="1656">
                  <c:v>2600499.5468547014</c:v>
                </c:pt>
                <c:pt idx="1657">
                  <c:v>2601197.9883590057</c:v>
                </c:pt>
                <c:pt idx="1658">
                  <c:v>2605001.5846018898</c:v>
                </c:pt>
                <c:pt idx="1659">
                  <c:v>2606631.666123359</c:v>
                </c:pt>
                <c:pt idx="1660">
                  <c:v>2609753.8372733067</c:v>
                </c:pt>
                <c:pt idx="1661">
                  <c:v>2609989.1057445379</c:v>
                </c:pt>
                <c:pt idx="1662">
                  <c:v>2610896.8637405098</c:v>
                </c:pt>
                <c:pt idx="1663">
                  <c:v>2612530.0853350721</c:v>
                </c:pt>
                <c:pt idx="1664">
                  <c:v>2614240.8968144571</c:v>
                </c:pt>
                <c:pt idx="1665">
                  <c:v>2616407.9096151027</c:v>
                </c:pt>
                <c:pt idx="1666">
                  <c:v>2616785.9651044155</c:v>
                </c:pt>
                <c:pt idx="1667">
                  <c:v>2617625.1751013356</c:v>
                </c:pt>
                <c:pt idx="1668">
                  <c:v>2618548.2527958285</c:v>
                </c:pt>
                <c:pt idx="1669">
                  <c:v>2618664.6097962591</c:v>
                </c:pt>
                <c:pt idx="1670">
                  <c:v>2620124.4662429132</c:v>
                </c:pt>
                <c:pt idx="1671">
                  <c:v>2620405.8568562772</c:v>
                </c:pt>
                <c:pt idx="1672">
                  <c:v>2620455.0614140988</c:v>
                </c:pt>
                <c:pt idx="1673">
                  <c:v>2621334.6518309629</c:v>
                </c:pt>
                <c:pt idx="1674">
                  <c:v>2626696.1720578447</c:v>
                </c:pt>
                <c:pt idx="1675">
                  <c:v>2626954.4535126043</c:v>
                </c:pt>
                <c:pt idx="1676">
                  <c:v>2629598.3958894773</c:v>
                </c:pt>
                <c:pt idx="1677">
                  <c:v>2629837.0458684955</c:v>
                </c:pt>
                <c:pt idx="1678">
                  <c:v>2630582.8753893618</c:v>
                </c:pt>
                <c:pt idx="1679">
                  <c:v>2634017.5486324015</c:v>
                </c:pt>
                <c:pt idx="1680">
                  <c:v>2634133.9086626228</c:v>
                </c:pt>
                <c:pt idx="1681">
                  <c:v>2635475.9882150404</c:v>
                </c:pt>
                <c:pt idx="1682">
                  <c:v>2637470.7900504055</c:v>
                </c:pt>
                <c:pt idx="1683">
                  <c:v>2639112.872600602</c:v>
                </c:pt>
                <c:pt idx="1684">
                  <c:v>2639318.5882121967</c:v>
                </c:pt>
                <c:pt idx="1685">
                  <c:v>2641497.7705519842</c:v>
                </c:pt>
                <c:pt idx="1686">
                  <c:v>2642165.6820508731</c:v>
                </c:pt>
                <c:pt idx="1687">
                  <c:v>2643073.5730752507</c:v>
                </c:pt>
                <c:pt idx="1688">
                  <c:v>2644715.0395292239</c:v>
                </c:pt>
                <c:pt idx="1689">
                  <c:v>2646905.6687831185</c:v>
                </c:pt>
                <c:pt idx="1690">
                  <c:v>2647993.3405234115</c:v>
                </c:pt>
                <c:pt idx="1691">
                  <c:v>2648316.8893849407</c:v>
                </c:pt>
                <c:pt idx="1692">
                  <c:v>2649804.6056188694</c:v>
                </c:pt>
                <c:pt idx="1693">
                  <c:v>2650558.259282209</c:v>
                </c:pt>
                <c:pt idx="1694">
                  <c:v>2651199.8114643549</c:v>
                </c:pt>
                <c:pt idx="1695">
                  <c:v>2651757.1303397957</c:v>
                </c:pt>
                <c:pt idx="1696">
                  <c:v>2654069.1351557351</c:v>
                </c:pt>
                <c:pt idx="1697">
                  <c:v>2654427.4523705617</c:v>
                </c:pt>
                <c:pt idx="1698">
                  <c:v>2654600.492667194</c:v>
                </c:pt>
                <c:pt idx="1699">
                  <c:v>2655156.0182942986</c:v>
                </c:pt>
                <c:pt idx="1700">
                  <c:v>2655208.7704173359</c:v>
                </c:pt>
                <c:pt idx="1701">
                  <c:v>2656164.1800857079</c:v>
                </c:pt>
                <c:pt idx="1702">
                  <c:v>2657472.9646244715</c:v>
                </c:pt>
                <c:pt idx="1703">
                  <c:v>2657486.0461292868</c:v>
                </c:pt>
                <c:pt idx="1704">
                  <c:v>2657564.1776285749</c:v>
                </c:pt>
                <c:pt idx="1705">
                  <c:v>2659474.6753522297</c:v>
                </c:pt>
                <c:pt idx="1706">
                  <c:v>2661241.3567231265</c:v>
                </c:pt>
                <c:pt idx="1707">
                  <c:v>2662138.6619358086</c:v>
                </c:pt>
                <c:pt idx="1708">
                  <c:v>2663126.6840517907</c:v>
                </c:pt>
                <c:pt idx="1709">
                  <c:v>2665071.2760548932</c:v>
                </c:pt>
                <c:pt idx="1710">
                  <c:v>2665895.3060686104</c:v>
                </c:pt>
                <c:pt idx="1711">
                  <c:v>2666187.7283513467</c:v>
                </c:pt>
                <c:pt idx="1712">
                  <c:v>2666780.3571131295</c:v>
                </c:pt>
                <c:pt idx="1713">
                  <c:v>2669348.9636288085</c:v>
                </c:pt>
                <c:pt idx="1714">
                  <c:v>2670565.322141266</c:v>
                </c:pt>
                <c:pt idx="1715">
                  <c:v>2671018.3911719653</c:v>
                </c:pt>
                <c:pt idx="1716">
                  <c:v>2672443.5959031233</c:v>
                </c:pt>
                <c:pt idx="1717">
                  <c:v>2677125.262077901</c:v>
                </c:pt>
                <c:pt idx="1718">
                  <c:v>2678281.7064481531</c:v>
                </c:pt>
                <c:pt idx="1719">
                  <c:v>2678364.0679643564</c:v>
                </c:pt>
                <c:pt idx="1720">
                  <c:v>2679545.1946047731</c:v>
                </c:pt>
                <c:pt idx="1721">
                  <c:v>2679587.9868039051</c:v>
                </c:pt>
                <c:pt idx="1722">
                  <c:v>2679955.7608459303</c:v>
                </c:pt>
                <c:pt idx="1723">
                  <c:v>2684877.43725954</c:v>
                </c:pt>
                <c:pt idx="1724">
                  <c:v>2688779.1406811653</c:v>
                </c:pt>
                <c:pt idx="1725">
                  <c:v>2688950.1578250271</c:v>
                </c:pt>
                <c:pt idx="1726">
                  <c:v>2689903.5086296294</c:v>
                </c:pt>
                <c:pt idx="1727">
                  <c:v>2692284.9122607717</c:v>
                </c:pt>
                <c:pt idx="1728">
                  <c:v>2692350.1137139415</c:v>
                </c:pt>
                <c:pt idx="1729">
                  <c:v>2693605.0380438985</c:v>
                </c:pt>
                <c:pt idx="1730">
                  <c:v>2696403.7149263453</c:v>
                </c:pt>
                <c:pt idx="1731">
                  <c:v>2696617.028798867</c:v>
                </c:pt>
                <c:pt idx="1732">
                  <c:v>2697298.2380759455</c:v>
                </c:pt>
                <c:pt idx="1733">
                  <c:v>2697300.8949716049</c:v>
                </c:pt>
                <c:pt idx="1734">
                  <c:v>2698057.494325384</c:v>
                </c:pt>
                <c:pt idx="1735">
                  <c:v>2698162.4793882738</c:v>
                </c:pt>
                <c:pt idx="1736">
                  <c:v>2699805.3965192218</c:v>
                </c:pt>
                <c:pt idx="1737">
                  <c:v>2700978.7827956257</c:v>
                </c:pt>
                <c:pt idx="1738">
                  <c:v>2705357.5237599751</c:v>
                </c:pt>
                <c:pt idx="1739">
                  <c:v>2709668.8806521427</c:v>
                </c:pt>
                <c:pt idx="1740">
                  <c:v>2709837.0052317944</c:v>
                </c:pt>
                <c:pt idx="1741">
                  <c:v>2710198.8336726273</c:v>
                </c:pt>
                <c:pt idx="1742">
                  <c:v>2710865.9323522244</c:v>
                </c:pt>
                <c:pt idx="1743">
                  <c:v>2711153.8835874684</c:v>
                </c:pt>
                <c:pt idx="1744">
                  <c:v>2711739.6276537352</c:v>
                </c:pt>
                <c:pt idx="1745">
                  <c:v>2714410.9612866854</c:v>
                </c:pt>
                <c:pt idx="1746">
                  <c:v>2715349.7631188785</c:v>
                </c:pt>
                <c:pt idx="1747">
                  <c:v>2717963.2658703602</c:v>
                </c:pt>
                <c:pt idx="1748">
                  <c:v>2718088.5974717764</c:v>
                </c:pt>
                <c:pt idx="1749">
                  <c:v>2718221.0510962307</c:v>
                </c:pt>
                <c:pt idx="1750">
                  <c:v>2718623.4856759934</c:v>
                </c:pt>
                <c:pt idx="1751">
                  <c:v>2719815.2907005828</c:v>
                </c:pt>
                <c:pt idx="1752">
                  <c:v>2720461.8221934885</c:v>
                </c:pt>
                <c:pt idx="1753">
                  <c:v>2720531.8499815976</c:v>
                </c:pt>
                <c:pt idx="1754">
                  <c:v>2721642.838005641</c:v>
                </c:pt>
                <c:pt idx="1755">
                  <c:v>2725895.4112324836</c:v>
                </c:pt>
                <c:pt idx="1756">
                  <c:v>2727275.458746294</c:v>
                </c:pt>
                <c:pt idx="1757">
                  <c:v>2727788.917700157</c:v>
                </c:pt>
                <c:pt idx="1758">
                  <c:v>2728659.8741916488</c:v>
                </c:pt>
                <c:pt idx="1759">
                  <c:v>2730292.9903394347</c:v>
                </c:pt>
                <c:pt idx="1760">
                  <c:v>2734780.4477621405</c:v>
                </c:pt>
                <c:pt idx="1761">
                  <c:v>2736699.5378996967</c:v>
                </c:pt>
                <c:pt idx="1762">
                  <c:v>2737859.8369457936</c:v>
                </c:pt>
                <c:pt idx="1763">
                  <c:v>2739535.6211115797</c:v>
                </c:pt>
                <c:pt idx="1764">
                  <c:v>2739863.3133373936</c:v>
                </c:pt>
                <c:pt idx="1765">
                  <c:v>2741078.5592197836</c:v>
                </c:pt>
                <c:pt idx="1766">
                  <c:v>2741463.9438712252</c:v>
                </c:pt>
                <c:pt idx="1767">
                  <c:v>2743954.8899351354</c:v>
                </c:pt>
                <c:pt idx="1768">
                  <c:v>2746500.8398757661</c:v>
                </c:pt>
                <c:pt idx="1769">
                  <c:v>2746783.5945081995</c:v>
                </c:pt>
                <c:pt idx="1770">
                  <c:v>2751982.1837163712</c:v>
                </c:pt>
                <c:pt idx="1771">
                  <c:v>2752949.3933986025</c:v>
                </c:pt>
                <c:pt idx="1772">
                  <c:v>2753702.6638088645</c:v>
                </c:pt>
                <c:pt idx="1773">
                  <c:v>2758244.6471011294</c:v>
                </c:pt>
                <c:pt idx="1774">
                  <c:v>2759619.6426844648</c:v>
                </c:pt>
                <c:pt idx="1775">
                  <c:v>2759855.2957851109</c:v>
                </c:pt>
                <c:pt idx="1776">
                  <c:v>2760360.6463858327</c:v>
                </c:pt>
                <c:pt idx="1777">
                  <c:v>2761423.8410292836</c:v>
                </c:pt>
                <c:pt idx="1778">
                  <c:v>2762563.3952836916</c:v>
                </c:pt>
                <c:pt idx="1779">
                  <c:v>2763906.9712449387</c:v>
                </c:pt>
                <c:pt idx="1780">
                  <c:v>2767037.2375552827</c:v>
                </c:pt>
                <c:pt idx="1781">
                  <c:v>2767628.7963070329</c:v>
                </c:pt>
                <c:pt idx="1782">
                  <c:v>2771470.9097445207</c:v>
                </c:pt>
                <c:pt idx="1783">
                  <c:v>2772946.2017535758</c:v>
                </c:pt>
                <c:pt idx="1784">
                  <c:v>2774452.3619612842</c:v>
                </c:pt>
                <c:pt idx="1785">
                  <c:v>2775815.7681675097</c:v>
                </c:pt>
                <c:pt idx="1786">
                  <c:v>2776437.6477821316</c:v>
                </c:pt>
                <c:pt idx="1787">
                  <c:v>2778798.5359104811</c:v>
                </c:pt>
                <c:pt idx="1788">
                  <c:v>2779386.742562843</c:v>
                </c:pt>
                <c:pt idx="1789">
                  <c:v>2780262.619046655</c:v>
                </c:pt>
                <c:pt idx="1790">
                  <c:v>2782254.547682771</c:v>
                </c:pt>
                <c:pt idx="1791">
                  <c:v>2783612.4028227702</c:v>
                </c:pt>
                <c:pt idx="1792">
                  <c:v>2783855.3114493769</c:v>
                </c:pt>
                <c:pt idx="1793">
                  <c:v>2786578.1907341541</c:v>
                </c:pt>
                <c:pt idx="1794">
                  <c:v>2788775.131945645</c:v>
                </c:pt>
                <c:pt idx="1795">
                  <c:v>2788818.7957629189</c:v>
                </c:pt>
                <c:pt idx="1796">
                  <c:v>2789492.0859741974</c:v>
                </c:pt>
                <c:pt idx="1797">
                  <c:v>2791424.7067731768</c:v>
                </c:pt>
                <c:pt idx="1798">
                  <c:v>2791510.9692741083</c:v>
                </c:pt>
                <c:pt idx="1799">
                  <c:v>2792118.0350935943</c:v>
                </c:pt>
                <c:pt idx="1800">
                  <c:v>2792751.7848789366</c:v>
                </c:pt>
                <c:pt idx="1801">
                  <c:v>2793703.9152166788</c:v>
                </c:pt>
                <c:pt idx="1802">
                  <c:v>2794257.7491455046</c:v>
                </c:pt>
                <c:pt idx="1803">
                  <c:v>2795247.4888915461</c:v>
                </c:pt>
                <c:pt idx="1804">
                  <c:v>2795906.9587983405</c:v>
                </c:pt>
                <c:pt idx="1805">
                  <c:v>2797454.7535605473</c:v>
                </c:pt>
                <c:pt idx="1806">
                  <c:v>2798454.1477531381</c:v>
                </c:pt>
                <c:pt idx="1807">
                  <c:v>2801815.4749675337</c:v>
                </c:pt>
                <c:pt idx="1808">
                  <c:v>2802821.047039588</c:v>
                </c:pt>
                <c:pt idx="1809">
                  <c:v>2804317.3784130332</c:v>
                </c:pt>
                <c:pt idx="1810">
                  <c:v>2806499.0242211646</c:v>
                </c:pt>
                <c:pt idx="1811">
                  <c:v>2807108.4110463224</c:v>
                </c:pt>
                <c:pt idx="1812">
                  <c:v>2807727.9324784386</c:v>
                </c:pt>
                <c:pt idx="1813">
                  <c:v>2808082.3052518098</c:v>
                </c:pt>
                <c:pt idx="1814">
                  <c:v>2809113.877883879</c:v>
                </c:pt>
                <c:pt idx="1815">
                  <c:v>2809241.6412676712</c:v>
                </c:pt>
                <c:pt idx="1816">
                  <c:v>2811863.0859350483</c:v>
                </c:pt>
                <c:pt idx="1817">
                  <c:v>2813690.2914555003</c:v>
                </c:pt>
                <c:pt idx="1818">
                  <c:v>2815383.0591158136</c:v>
                </c:pt>
                <c:pt idx="1819">
                  <c:v>2818190.4374397988</c:v>
                </c:pt>
                <c:pt idx="1820">
                  <c:v>2818643.0219357233</c:v>
                </c:pt>
                <c:pt idx="1821">
                  <c:v>2821718.1193542676</c:v>
                </c:pt>
                <c:pt idx="1822">
                  <c:v>2822488.5005877973</c:v>
                </c:pt>
                <c:pt idx="1823">
                  <c:v>2823735.1653273585</c:v>
                </c:pt>
                <c:pt idx="1824">
                  <c:v>2826151.2943860795</c:v>
                </c:pt>
                <c:pt idx="1825">
                  <c:v>2826405.763022454</c:v>
                </c:pt>
                <c:pt idx="1826">
                  <c:v>2828317.4235250056</c:v>
                </c:pt>
                <c:pt idx="1827">
                  <c:v>2828802.7037203303</c:v>
                </c:pt>
                <c:pt idx="1828">
                  <c:v>2829250.5646457672</c:v>
                </c:pt>
                <c:pt idx="1829">
                  <c:v>2830828.808041946</c:v>
                </c:pt>
                <c:pt idx="1830">
                  <c:v>2831238.5494768694</c:v>
                </c:pt>
                <c:pt idx="1831">
                  <c:v>2832599.4700358696</c:v>
                </c:pt>
                <c:pt idx="1832">
                  <c:v>2832909.4712910461</c:v>
                </c:pt>
                <c:pt idx="1833">
                  <c:v>2835245.648882437</c:v>
                </c:pt>
                <c:pt idx="1834">
                  <c:v>2835715.5573232481</c:v>
                </c:pt>
                <c:pt idx="1835">
                  <c:v>2836929.4127579439</c:v>
                </c:pt>
                <c:pt idx="1836">
                  <c:v>2841164.1880313163</c:v>
                </c:pt>
                <c:pt idx="1837">
                  <c:v>2845016.5657395478</c:v>
                </c:pt>
                <c:pt idx="1838">
                  <c:v>2845753.1526096892</c:v>
                </c:pt>
                <c:pt idx="1839">
                  <c:v>2846505.3102535619</c:v>
                </c:pt>
                <c:pt idx="1840">
                  <c:v>2849727.1429850324</c:v>
                </c:pt>
                <c:pt idx="1841">
                  <c:v>2853989.8134320457</c:v>
                </c:pt>
                <c:pt idx="1842">
                  <c:v>2859787.5209774547</c:v>
                </c:pt>
                <c:pt idx="1843">
                  <c:v>2860710.0368046113</c:v>
                </c:pt>
                <c:pt idx="1844">
                  <c:v>2865789.6804975802</c:v>
                </c:pt>
                <c:pt idx="1845">
                  <c:v>2872434.7561822319</c:v>
                </c:pt>
                <c:pt idx="1846">
                  <c:v>2873560.26340192</c:v>
                </c:pt>
                <c:pt idx="1847">
                  <c:v>2873787.8475215379</c:v>
                </c:pt>
                <c:pt idx="1848">
                  <c:v>2877138.539896247</c:v>
                </c:pt>
                <c:pt idx="1849">
                  <c:v>2877288.4400368491</c:v>
                </c:pt>
                <c:pt idx="1850">
                  <c:v>2877676.0373692852</c:v>
                </c:pt>
                <c:pt idx="1851">
                  <c:v>2878167.8678397452</c:v>
                </c:pt>
                <c:pt idx="1852">
                  <c:v>2879711.819665621</c:v>
                </c:pt>
                <c:pt idx="1853">
                  <c:v>2881383.3998151454</c:v>
                </c:pt>
                <c:pt idx="1854">
                  <c:v>2882938.172674851</c:v>
                </c:pt>
                <c:pt idx="1855">
                  <c:v>2883434.6946633477</c:v>
                </c:pt>
                <c:pt idx="1856">
                  <c:v>2883694.9894078616</c:v>
                </c:pt>
                <c:pt idx="1857">
                  <c:v>2883897.6429773741</c:v>
                </c:pt>
                <c:pt idx="1858">
                  <c:v>2884245.0841768924</c:v>
                </c:pt>
                <c:pt idx="1859">
                  <c:v>2884786.064612926</c:v>
                </c:pt>
                <c:pt idx="1860">
                  <c:v>2887316.9893548116</c:v>
                </c:pt>
                <c:pt idx="1861">
                  <c:v>2888374.1115087038</c:v>
                </c:pt>
                <c:pt idx="1862">
                  <c:v>2891650.0441716006</c:v>
                </c:pt>
                <c:pt idx="1863">
                  <c:v>2891957.0920928256</c:v>
                </c:pt>
                <c:pt idx="1864">
                  <c:v>2893304.9826739728</c:v>
                </c:pt>
                <c:pt idx="1865">
                  <c:v>2897143.4280135003</c:v>
                </c:pt>
                <c:pt idx="1866">
                  <c:v>2899871.2888652328</c:v>
                </c:pt>
                <c:pt idx="1867">
                  <c:v>2902736.2109110127</c:v>
                </c:pt>
                <c:pt idx="1868">
                  <c:v>2902761.5978449932</c:v>
                </c:pt>
                <c:pt idx="1869">
                  <c:v>2906322.7567991228</c:v>
                </c:pt>
                <c:pt idx="1870">
                  <c:v>2906991.627343738</c:v>
                </c:pt>
                <c:pt idx="1871">
                  <c:v>2907933.8471405199</c:v>
                </c:pt>
                <c:pt idx="1872">
                  <c:v>2910522.7747170157</c:v>
                </c:pt>
                <c:pt idx="1873">
                  <c:v>2911682.1165993693</c:v>
                </c:pt>
                <c:pt idx="1874">
                  <c:v>2911845.0027917358</c:v>
                </c:pt>
                <c:pt idx="1875">
                  <c:v>2912216.9895138219</c:v>
                </c:pt>
                <c:pt idx="1876">
                  <c:v>2914433.864977336</c:v>
                </c:pt>
                <c:pt idx="1877">
                  <c:v>2916777.8009473197</c:v>
                </c:pt>
                <c:pt idx="1878">
                  <c:v>2917300.6431778031</c:v>
                </c:pt>
                <c:pt idx="1879">
                  <c:v>2918027.7572534755</c:v>
                </c:pt>
                <c:pt idx="1880">
                  <c:v>2918560.5974315926</c:v>
                </c:pt>
                <c:pt idx="1881">
                  <c:v>2919574.4808018445</c:v>
                </c:pt>
                <c:pt idx="1882">
                  <c:v>2921291.5407588249</c:v>
                </c:pt>
                <c:pt idx="1883">
                  <c:v>2921468.8341252017</c:v>
                </c:pt>
                <c:pt idx="1884">
                  <c:v>2924256.656675159</c:v>
                </c:pt>
                <c:pt idx="1885">
                  <c:v>2926343.7658980051</c:v>
                </c:pt>
                <c:pt idx="1886">
                  <c:v>2926878.3609405509</c:v>
                </c:pt>
                <c:pt idx="1887">
                  <c:v>2927051.4434396341</c:v>
                </c:pt>
                <c:pt idx="1888">
                  <c:v>2928882.7068327698</c:v>
                </c:pt>
                <c:pt idx="1889">
                  <c:v>2929928.3383011837</c:v>
                </c:pt>
                <c:pt idx="1890">
                  <c:v>2933244.1777761849</c:v>
                </c:pt>
                <c:pt idx="1891">
                  <c:v>2939040.1527425684</c:v>
                </c:pt>
                <c:pt idx="1892">
                  <c:v>2939572.761193506</c:v>
                </c:pt>
                <c:pt idx="1893">
                  <c:v>2941623.6764535876</c:v>
                </c:pt>
                <c:pt idx="1894">
                  <c:v>2942171.811852308</c:v>
                </c:pt>
                <c:pt idx="1895">
                  <c:v>2943126.6325098551</c:v>
                </c:pt>
                <c:pt idx="1896">
                  <c:v>2943221.6434226395</c:v>
                </c:pt>
                <c:pt idx="1897">
                  <c:v>2943427.3947558948</c:v>
                </c:pt>
                <c:pt idx="1898">
                  <c:v>2944664.090242533</c:v>
                </c:pt>
                <c:pt idx="1899">
                  <c:v>2945492.9401077456</c:v>
                </c:pt>
                <c:pt idx="1900">
                  <c:v>2949397.0443528853</c:v>
                </c:pt>
                <c:pt idx="1901">
                  <c:v>2954864.3522890974</c:v>
                </c:pt>
                <c:pt idx="1902">
                  <c:v>2955045.4822631627</c:v>
                </c:pt>
                <c:pt idx="1903">
                  <c:v>2956244.078545352</c:v>
                </c:pt>
                <c:pt idx="1904">
                  <c:v>2957135.1688349978</c:v>
                </c:pt>
                <c:pt idx="1905">
                  <c:v>2959486.6497333064</c:v>
                </c:pt>
                <c:pt idx="1906">
                  <c:v>2961561.3267602753</c:v>
                </c:pt>
                <c:pt idx="1907">
                  <c:v>2962923.9422618337</c:v>
                </c:pt>
                <c:pt idx="1908">
                  <c:v>2963560.4062801348</c:v>
                </c:pt>
                <c:pt idx="1909">
                  <c:v>2968350.3533726833</c:v>
                </c:pt>
                <c:pt idx="1910">
                  <c:v>2968849.9537675176</c:v>
                </c:pt>
                <c:pt idx="1911">
                  <c:v>2969546.9050986534</c:v>
                </c:pt>
                <c:pt idx="1912">
                  <c:v>2969826.0909990822</c:v>
                </c:pt>
                <c:pt idx="1913">
                  <c:v>2970109.0170143098</c:v>
                </c:pt>
                <c:pt idx="1914">
                  <c:v>2972105.7413122482</c:v>
                </c:pt>
                <c:pt idx="1915">
                  <c:v>2973381.1073526153</c:v>
                </c:pt>
                <c:pt idx="1916">
                  <c:v>2974145.0145140914</c:v>
                </c:pt>
                <c:pt idx="1917">
                  <c:v>2975434.245855554</c:v>
                </c:pt>
                <c:pt idx="1918">
                  <c:v>2975878.2896496928</c:v>
                </c:pt>
                <c:pt idx="1919">
                  <c:v>2977022.3706215024</c:v>
                </c:pt>
                <c:pt idx="1920">
                  <c:v>2977567.856857005</c:v>
                </c:pt>
                <c:pt idx="1921">
                  <c:v>2978267.0025391025</c:v>
                </c:pt>
                <c:pt idx="1922">
                  <c:v>2979034.030747361</c:v>
                </c:pt>
                <c:pt idx="1923">
                  <c:v>2980413.1766558257</c:v>
                </c:pt>
                <c:pt idx="1924">
                  <c:v>2980881.9752642089</c:v>
                </c:pt>
                <c:pt idx="1925">
                  <c:v>2982352.4356259913</c:v>
                </c:pt>
                <c:pt idx="1926">
                  <c:v>2982465.9741642089</c:v>
                </c:pt>
                <c:pt idx="1927">
                  <c:v>2982729.970711648</c:v>
                </c:pt>
                <c:pt idx="1928">
                  <c:v>2982822.0676773665</c:v>
                </c:pt>
                <c:pt idx="1929">
                  <c:v>2982839.5611018729</c:v>
                </c:pt>
                <c:pt idx="1930">
                  <c:v>2982932.2509195199</c:v>
                </c:pt>
                <c:pt idx="1931">
                  <c:v>2983753.7334489715</c:v>
                </c:pt>
                <c:pt idx="1932">
                  <c:v>2984992.6559917647</c:v>
                </c:pt>
                <c:pt idx="1933">
                  <c:v>2987844.9689138345</c:v>
                </c:pt>
                <c:pt idx="1934">
                  <c:v>2989955.7580589917</c:v>
                </c:pt>
                <c:pt idx="1935">
                  <c:v>2991017.6098080617</c:v>
                </c:pt>
                <c:pt idx="1936">
                  <c:v>2992369.8324043816</c:v>
                </c:pt>
                <c:pt idx="1937">
                  <c:v>2993039.342831234</c:v>
                </c:pt>
                <c:pt idx="1938">
                  <c:v>2994027.7579612457</c:v>
                </c:pt>
                <c:pt idx="1939">
                  <c:v>2994179.3279402708</c:v>
                </c:pt>
                <c:pt idx="1940">
                  <c:v>2997830.1788982078</c:v>
                </c:pt>
                <c:pt idx="1941">
                  <c:v>2998961.7964550522</c:v>
                </c:pt>
                <c:pt idx="1942">
                  <c:v>3000470.1890629828</c:v>
                </c:pt>
                <c:pt idx="1943">
                  <c:v>3002691.3559178761</c:v>
                </c:pt>
                <c:pt idx="1944">
                  <c:v>3003951.8597373585</c:v>
                </c:pt>
                <c:pt idx="1945">
                  <c:v>3003958.9212587234</c:v>
                </c:pt>
                <c:pt idx="1946">
                  <c:v>3005347.2962258086</c:v>
                </c:pt>
                <c:pt idx="1947">
                  <c:v>3006171.0856155553</c:v>
                </c:pt>
                <c:pt idx="1948">
                  <c:v>3006662.7274791021</c:v>
                </c:pt>
                <c:pt idx="1949">
                  <c:v>3006814.2820349829</c:v>
                </c:pt>
                <c:pt idx="1950">
                  <c:v>3009756.8716627136</c:v>
                </c:pt>
                <c:pt idx="1951">
                  <c:v>3010175.2434054865</c:v>
                </c:pt>
                <c:pt idx="1952">
                  <c:v>3010712.6787124514</c:v>
                </c:pt>
                <c:pt idx="1953">
                  <c:v>3012098.9737188024</c:v>
                </c:pt>
                <c:pt idx="1954">
                  <c:v>3012909.0159497978</c:v>
                </c:pt>
                <c:pt idx="1955">
                  <c:v>3014803.1381779937</c:v>
                </c:pt>
                <c:pt idx="1956">
                  <c:v>3015092.9836055152</c:v>
                </c:pt>
                <c:pt idx="1957">
                  <c:v>3015384.0591683779</c:v>
                </c:pt>
                <c:pt idx="1958">
                  <c:v>3015661.9447568026</c:v>
                </c:pt>
                <c:pt idx="1959">
                  <c:v>3017971.2678409163</c:v>
                </c:pt>
                <c:pt idx="1960">
                  <c:v>3018567.4526907639</c:v>
                </c:pt>
                <c:pt idx="1961">
                  <c:v>3021509.8127044458</c:v>
                </c:pt>
                <c:pt idx="1962">
                  <c:v>3024770.9232265386</c:v>
                </c:pt>
                <c:pt idx="1963">
                  <c:v>3025449.5413789274</c:v>
                </c:pt>
                <c:pt idx="1964">
                  <c:v>3027171.721125565</c:v>
                </c:pt>
                <c:pt idx="1965">
                  <c:v>3031863.569896312</c:v>
                </c:pt>
                <c:pt idx="1966">
                  <c:v>3033260.0651297094</c:v>
                </c:pt>
                <c:pt idx="1967">
                  <c:v>3038306.5059998445</c:v>
                </c:pt>
                <c:pt idx="1968">
                  <c:v>3038623.6446983297</c:v>
                </c:pt>
                <c:pt idx="1969">
                  <c:v>3040180.0335319908</c:v>
                </c:pt>
                <c:pt idx="1970">
                  <c:v>3042839.8991170758</c:v>
                </c:pt>
                <c:pt idx="1971">
                  <c:v>3046689.4948516744</c:v>
                </c:pt>
                <c:pt idx="1972">
                  <c:v>3047463.9234008444</c:v>
                </c:pt>
                <c:pt idx="1973">
                  <c:v>3048469.0780908195</c:v>
                </c:pt>
                <c:pt idx="1974">
                  <c:v>3048558.6628944455</c:v>
                </c:pt>
                <c:pt idx="1975">
                  <c:v>3050328.2246753359</c:v>
                </c:pt>
                <c:pt idx="1976">
                  <c:v>3051401.5197180258</c:v>
                </c:pt>
                <c:pt idx="1977">
                  <c:v>3052757.3213542514</c:v>
                </c:pt>
                <c:pt idx="1978">
                  <c:v>3053283.8341897572</c:v>
                </c:pt>
                <c:pt idx="1979">
                  <c:v>3054129.4191357926</c:v>
                </c:pt>
                <c:pt idx="1980">
                  <c:v>3054279.3837092053</c:v>
                </c:pt>
                <c:pt idx="1981">
                  <c:v>3055116.3803778337</c:v>
                </c:pt>
                <c:pt idx="1982">
                  <c:v>3056740.9151022891</c:v>
                </c:pt>
                <c:pt idx="1983">
                  <c:v>3057116.2233713279</c:v>
                </c:pt>
                <c:pt idx="1984">
                  <c:v>3058014.6360841664</c:v>
                </c:pt>
                <c:pt idx="1985">
                  <c:v>3060486.4389237701</c:v>
                </c:pt>
                <c:pt idx="1986">
                  <c:v>3060548.7159630544</c:v>
                </c:pt>
                <c:pt idx="1987">
                  <c:v>3061860.7888440364</c:v>
                </c:pt>
                <c:pt idx="1988">
                  <c:v>3062277.0228144727</c:v>
                </c:pt>
                <c:pt idx="1989">
                  <c:v>3064620.6016785409</c:v>
                </c:pt>
                <c:pt idx="1990">
                  <c:v>3065909.113594017</c:v>
                </c:pt>
                <c:pt idx="1991">
                  <c:v>3066122.3879257427</c:v>
                </c:pt>
                <c:pt idx="1992">
                  <c:v>3069361.6857787394</c:v>
                </c:pt>
                <c:pt idx="1993">
                  <c:v>3069708.1935447734</c:v>
                </c:pt>
                <c:pt idx="1994">
                  <c:v>3070280.8629307486</c:v>
                </c:pt>
                <c:pt idx="1995">
                  <c:v>3071270.7662455142</c:v>
                </c:pt>
                <c:pt idx="1996">
                  <c:v>3072073.3813532768</c:v>
                </c:pt>
                <c:pt idx="1997">
                  <c:v>3072169.0928341881</c:v>
                </c:pt>
                <c:pt idx="1998">
                  <c:v>3072898.5646631392</c:v>
                </c:pt>
                <c:pt idx="1999">
                  <c:v>3074189.789767276</c:v>
                </c:pt>
                <c:pt idx="2000">
                  <c:v>3074570.2362788981</c:v>
                </c:pt>
                <c:pt idx="2001">
                  <c:v>3076217.1902550915</c:v>
                </c:pt>
                <c:pt idx="2002">
                  <c:v>3076876.4954797183</c:v>
                </c:pt>
                <c:pt idx="2003">
                  <c:v>3080842.5026255338</c:v>
                </c:pt>
                <c:pt idx="2004">
                  <c:v>3087397.5723722964</c:v>
                </c:pt>
                <c:pt idx="2005">
                  <c:v>3087581.6312093162</c:v>
                </c:pt>
                <c:pt idx="2006">
                  <c:v>3088408.7530934345</c:v>
                </c:pt>
                <c:pt idx="2007">
                  <c:v>3089149.6458512368</c:v>
                </c:pt>
                <c:pt idx="2008">
                  <c:v>3089259.4907051874</c:v>
                </c:pt>
                <c:pt idx="2009">
                  <c:v>3090337.6750922096</c:v>
                </c:pt>
                <c:pt idx="2010">
                  <c:v>3091206.6296137297</c:v>
                </c:pt>
                <c:pt idx="2011">
                  <c:v>3091866.3488149536</c:v>
                </c:pt>
                <c:pt idx="2012">
                  <c:v>3092244.6727076303</c:v>
                </c:pt>
                <c:pt idx="2013">
                  <c:v>3093496.6281174892</c:v>
                </c:pt>
                <c:pt idx="2014">
                  <c:v>3093525.2017900697</c:v>
                </c:pt>
                <c:pt idx="2015">
                  <c:v>3093865.3694690256</c:v>
                </c:pt>
                <c:pt idx="2016">
                  <c:v>3095647.0720288428</c:v>
                </c:pt>
                <c:pt idx="2017">
                  <c:v>3095807.8641703194</c:v>
                </c:pt>
                <c:pt idx="2018">
                  <c:v>3099667.6692038593</c:v>
                </c:pt>
                <c:pt idx="2019">
                  <c:v>3100529.6406611949</c:v>
                </c:pt>
                <c:pt idx="2020">
                  <c:v>3101794.6727074902</c:v>
                </c:pt>
                <c:pt idx="2021">
                  <c:v>3102391.7330050883</c:v>
                </c:pt>
                <c:pt idx="2022">
                  <c:v>3102924.5867664386</c:v>
                </c:pt>
                <c:pt idx="2023">
                  <c:v>3104908.7087984909</c:v>
                </c:pt>
                <c:pt idx="2024">
                  <c:v>3105273.1888479143</c:v>
                </c:pt>
                <c:pt idx="2025">
                  <c:v>3105759.523934742</c:v>
                </c:pt>
                <c:pt idx="2026">
                  <c:v>3106144.73619493</c:v>
                </c:pt>
                <c:pt idx="2027">
                  <c:v>3117228.5279119513</c:v>
                </c:pt>
                <c:pt idx="2028">
                  <c:v>3117961.7769481069</c:v>
                </c:pt>
                <c:pt idx="2029">
                  <c:v>3120686.7629083488</c:v>
                </c:pt>
                <c:pt idx="2030">
                  <c:v>3121372.6612912123</c:v>
                </c:pt>
                <c:pt idx="2031">
                  <c:v>3121920.8244661703</c:v>
                </c:pt>
                <c:pt idx="2032">
                  <c:v>3125902.1631178865</c:v>
                </c:pt>
                <c:pt idx="2033">
                  <c:v>3126760.90429678</c:v>
                </c:pt>
                <c:pt idx="2034">
                  <c:v>3126851.4777427837</c:v>
                </c:pt>
                <c:pt idx="2035">
                  <c:v>3127953.1611834341</c:v>
                </c:pt>
                <c:pt idx="2036">
                  <c:v>3129296.480419179</c:v>
                </c:pt>
                <c:pt idx="2037">
                  <c:v>3132313.4071924104</c:v>
                </c:pt>
                <c:pt idx="2038">
                  <c:v>3132645.3010021169</c:v>
                </c:pt>
                <c:pt idx="2039">
                  <c:v>3133328.5991453361</c:v>
                </c:pt>
                <c:pt idx="2040">
                  <c:v>3136150.9034072571</c:v>
                </c:pt>
                <c:pt idx="2041">
                  <c:v>3137271.6986202807</c:v>
                </c:pt>
                <c:pt idx="2042">
                  <c:v>3137671.7855365681</c:v>
                </c:pt>
                <c:pt idx="2043">
                  <c:v>3138909.4162285109</c:v>
                </c:pt>
                <c:pt idx="2044">
                  <c:v>3139167.3280503694</c:v>
                </c:pt>
                <c:pt idx="2045">
                  <c:v>3139330.6882585683</c:v>
                </c:pt>
                <c:pt idx="2046">
                  <c:v>3140073.3402013434</c:v>
                </c:pt>
                <c:pt idx="2047">
                  <c:v>3144662.5530514247</c:v>
                </c:pt>
                <c:pt idx="2048">
                  <c:v>3146077.4212220274</c:v>
                </c:pt>
                <c:pt idx="2049">
                  <c:v>3146863.9859040682</c:v>
                </c:pt>
                <c:pt idx="2050">
                  <c:v>3147543.750940755</c:v>
                </c:pt>
                <c:pt idx="2051">
                  <c:v>3148624.2725622319</c:v>
                </c:pt>
                <c:pt idx="2052">
                  <c:v>3149049.3683499568</c:v>
                </c:pt>
                <c:pt idx="2053">
                  <c:v>3149308.0221816059</c:v>
                </c:pt>
                <c:pt idx="2054">
                  <c:v>3153172.9790099435</c:v>
                </c:pt>
                <c:pt idx="2055">
                  <c:v>3154646.470074757</c:v>
                </c:pt>
                <c:pt idx="2056">
                  <c:v>3159000.923496447</c:v>
                </c:pt>
                <c:pt idx="2057">
                  <c:v>3160737.2282400941</c:v>
                </c:pt>
                <c:pt idx="2058">
                  <c:v>3161691.2993676425</c:v>
                </c:pt>
                <c:pt idx="2059">
                  <c:v>3162662.5176563659</c:v>
                </c:pt>
                <c:pt idx="2060">
                  <c:v>3163307.1781775672</c:v>
                </c:pt>
                <c:pt idx="2061">
                  <c:v>3165221.0163939758</c:v>
                </c:pt>
                <c:pt idx="2062">
                  <c:v>3165661.8997945259</c:v>
                </c:pt>
                <c:pt idx="2063">
                  <c:v>3166035.9725841885</c:v>
                </c:pt>
                <c:pt idx="2064">
                  <c:v>3167284.3983569439</c:v>
                </c:pt>
                <c:pt idx="2065">
                  <c:v>3170019.5833438169</c:v>
                </c:pt>
                <c:pt idx="2066">
                  <c:v>3171449.9396155803</c:v>
                </c:pt>
                <c:pt idx="2067">
                  <c:v>3173280.5538255847</c:v>
                </c:pt>
                <c:pt idx="2068">
                  <c:v>3175704.2545619924</c:v>
                </c:pt>
                <c:pt idx="2069">
                  <c:v>3175846.7907341588</c:v>
                </c:pt>
                <c:pt idx="2070">
                  <c:v>3176948.1723742373</c:v>
                </c:pt>
                <c:pt idx="2071">
                  <c:v>3178145.6033172929</c:v>
                </c:pt>
                <c:pt idx="2072">
                  <c:v>3179018.8515468836</c:v>
                </c:pt>
                <c:pt idx="2073">
                  <c:v>3179510.371885017</c:v>
                </c:pt>
                <c:pt idx="2074">
                  <c:v>3179871.091937006</c:v>
                </c:pt>
                <c:pt idx="2075">
                  <c:v>3180414.557235565</c:v>
                </c:pt>
                <c:pt idx="2076">
                  <c:v>3180789.0822862634</c:v>
                </c:pt>
                <c:pt idx="2077">
                  <c:v>3181421.2839175323</c:v>
                </c:pt>
                <c:pt idx="2078">
                  <c:v>3183186.3538346705</c:v>
                </c:pt>
                <c:pt idx="2079">
                  <c:v>3183467.5781537411</c:v>
                </c:pt>
                <c:pt idx="2080">
                  <c:v>3184194.8623130461</c:v>
                </c:pt>
                <c:pt idx="2081">
                  <c:v>3187275.5078040911</c:v>
                </c:pt>
                <c:pt idx="2082">
                  <c:v>3188617.5214169114</c:v>
                </c:pt>
                <c:pt idx="2083">
                  <c:v>3190120.691713789</c:v>
                </c:pt>
                <c:pt idx="2084">
                  <c:v>3191255.0661942651</c:v>
                </c:pt>
                <c:pt idx="2085">
                  <c:v>3193451.5928827655</c:v>
                </c:pt>
                <c:pt idx="2086">
                  <c:v>3193454.8783473307</c:v>
                </c:pt>
                <c:pt idx="2087">
                  <c:v>3194870.9805266391</c:v>
                </c:pt>
                <c:pt idx="2088">
                  <c:v>3196032.0127338893</c:v>
                </c:pt>
                <c:pt idx="2089">
                  <c:v>3196246.145256489</c:v>
                </c:pt>
                <c:pt idx="2090">
                  <c:v>3196595.5087732733</c:v>
                </c:pt>
                <c:pt idx="2091">
                  <c:v>3196724.8458407102</c:v>
                </c:pt>
                <c:pt idx="2092">
                  <c:v>3197962.2111840197</c:v>
                </c:pt>
                <c:pt idx="2093">
                  <c:v>3199227.946050419</c:v>
                </c:pt>
                <c:pt idx="2094">
                  <c:v>3200255.8202560665</c:v>
                </c:pt>
                <c:pt idx="2095">
                  <c:v>3201818.4272768078</c:v>
                </c:pt>
                <c:pt idx="2096">
                  <c:v>3204294.7299854401</c:v>
                </c:pt>
                <c:pt idx="2097">
                  <c:v>3206888.8733917358</c:v>
                </c:pt>
                <c:pt idx="2098">
                  <c:v>3207152.2733359654</c:v>
                </c:pt>
                <c:pt idx="2099">
                  <c:v>3213968.878277896</c:v>
                </c:pt>
                <c:pt idx="2100">
                  <c:v>3215818.7826831685</c:v>
                </c:pt>
                <c:pt idx="2101">
                  <c:v>3217866.0433523376</c:v>
                </c:pt>
                <c:pt idx="2102">
                  <c:v>3220141.5153901861</c:v>
                </c:pt>
                <c:pt idx="2103">
                  <c:v>3223296.0465601287</c:v>
                </c:pt>
                <c:pt idx="2104">
                  <c:v>3223359.4375112988</c:v>
                </c:pt>
                <c:pt idx="2105">
                  <c:v>3229677.3297663415</c:v>
                </c:pt>
                <c:pt idx="2106">
                  <c:v>3230884.9922237541</c:v>
                </c:pt>
                <c:pt idx="2107">
                  <c:v>3231899.5016414323</c:v>
                </c:pt>
                <c:pt idx="2108">
                  <c:v>3233753.4594486421</c:v>
                </c:pt>
                <c:pt idx="2109">
                  <c:v>3234566.5633501285</c:v>
                </c:pt>
                <c:pt idx="2110">
                  <c:v>3237208.0442041382</c:v>
                </c:pt>
                <c:pt idx="2111">
                  <c:v>3237446.9846661203</c:v>
                </c:pt>
                <c:pt idx="2112">
                  <c:v>3238041.3722779579</c:v>
                </c:pt>
                <c:pt idx="2113">
                  <c:v>3239376.4235160626</c:v>
                </c:pt>
                <c:pt idx="2114">
                  <c:v>3239892.1817383431</c:v>
                </c:pt>
                <c:pt idx="2115">
                  <c:v>3239987.6356051201</c:v>
                </c:pt>
                <c:pt idx="2116">
                  <c:v>3241579.2433521901</c:v>
                </c:pt>
                <c:pt idx="2117">
                  <c:v>3243271.9479622738</c:v>
                </c:pt>
                <c:pt idx="2118">
                  <c:v>3243352.8573736274</c:v>
                </c:pt>
                <c:pt idx="2119">
                  <c:v>3247963.5757931271</c:v>
                </c:pt>
                <c:pt idx="2120">
                  <c:v>3251290.9713454908</c:v>
                </c:pt>
                <c:pt idx="2121">
                  <c:v>3251611.0780620989</c:v>
                </c:pt>
                <c:pt idx="2122">
                  <c:v>3252128.4956902876</c:v>
                </c:pt>
                <c:pt idx="2123">
                  <c:v>3252776.4246563683</c:v>
                </c:pt>
                <c:pt idx="2124">
                  <c:v>3254649.9313216992</c:v>
                </c:pt>
                <c:pt idx="2125">
                  <c:v>3255015.6771167321</c:v>
                </c:pt>
                <c:pt idx="2126">
                  <c:v>3255106.9753898354</c:v>
                </c:pt>
                <c:pt idx="2127">
                  <c:v>3255250.8218207844</c:v>
                </c:pt>
                <c:pt idx="2128">
                  <c:v>3256115.7421159293</c:v>
                </c:pt>
                <c:pt idx="2129">
                  <c:v>3257204.4386352445</c:v>
                </c:pt>
                <c:pt idx="2130">
                  <c:v>3258934.8246022547</c:v>
                </c:pt>
                <c:pt idx="2131">
                  <c:v>3259298.1359677915</c:v>
                </c:pt>
                <c:pt idx="2132">
                  <c:v>3260181.077545716</c:v>
                </c:pt>
                <c:pt idx="2133">
                  <c:v>3263771.527132696</c:v>
                </c:pt>
                <c:pt idx="2134">
                  <c:v>3265296.999036992</c:v>
                </c:pt>
                <c:pt idx="2135">
                  <c:v>3265959.7246571099</c:v>
                </c:pt>
                <c:pt idx="2136">
                  <c:v>3267067.0420505074</c:v>
                </c:pt>
                <c:pt idx="2137">
                  <c:v>3267400.4790744046</c:v>
                </c:pt>
                <c:pt idx="2138">
                  <c:v>3267871.8737137667</c:v>
                </c:pt>
                <c:pt idx="2139">
                  <c:v>3275333.720591438</c:v>
                </c:pt>
                <c:pt idx="2140">
                  <c:v>3275854.4811259792</c:v>
                </c:pt>
                <c:pt idx="2141">
                  <c:v>3275875.7246879628</c:v>
                </c:pt>
                <c:pt idx="2142">
                  <c:v>3276891.4933725763</c:v>
                </c:pt>
                <c:pt idx="2143">
                  <c:v>3277700.0077714324</c:v>
                </c:pt>
                <c:pt idx="2144">
                  <c:v>3279032.6799766254</c:v>
                </c:pt>
                <c:pt idx="2145">
                  <c:v>3280918.3318586438</c:v>
                </c:pt>
                <c:pt idx="2146">
                  <c:v>3281290.7648622617</c:v>
                </c:pt>
                <c:pt idx="2147">
                  <c:v>3282769.581816094</c:v>
                </c:pt>
                <c:pt idx="2148">
                  <c:v>3282831.4940746049</c:v>
                </c:pt>
                <c:pt idx="2149">
                  <c:v>3282875.4739061333</c:v>
                </c:pt>
                <c:pt idx="2150">
                  <c:v>3283242.0841833428</c:v>
                </c:pt>
                <c:pt idx="2151">
                  <c:v>3284534.3995379279</c:v>
                </c:pt>
                <c:pt idx="2152">
                  <c:v>3284808.7701106379</c:v>
                </c:pt>
                <c:pt idx="2153">
                  <c:v>3289113.2978936541</c:v>
                </c:pt>
                <c:pt idx="2154">
                  <c:v>3291693.1424082005</c:v>
                </c:pt>
                <c:pt idx="2155">
                  <c:v>3294010.3460687101</c:v>
                </c:pt>
                <c:pt idx="2156">
                  <c:v>3295663.6542371609</c:v>
                </c:pt>
                <c:pt idx="2157">
                  <c:v>3295810.2589432839</c:v>
                </c:pt>
                <c:pt idx="2158">
                  <c:v>3296169.0413398542</c:v>
                </c:pt>
                <c:pt idx="2159">
                  <c:v>3300432.2731032199</c:v>
                </c:pt>
                <c:pt idx="2160">
                  <c:v>3300922.6161384606</c:v>
                </c:pt>
                <c:pt idx="2161">
                  <c:v>3301892.1575735258</c:v>
                </c:pt>
                <c:pt idx="2162">
                  <c:v>3303203.8522856059</c:v>
                </c:pt>
                <c:pt idx="2163">
                  <c:v>3305253.7253780393</c:v>
                </c:pt>
                <c:pt idx="2164">
                  <c:v>3306469.9990845253</c:v>
                </c:pt>
                <c:pt idx="2165">
                  <c:v>3307116.3001007601</c:v>
                </c:pt>
                <c:pt idx="2166">
                  <c:v>3307876.0129191871</c:v>
                </c:pt>
                <c:pt idx="2167">
                  <c:v>3308105.698802141</c:v>
                </c:pt>
                <c:pt idx="2168">
                  <c:v>3308683.1789213815</c:v>
                </c:pt>
                <c:pt idx="2169">
                  <c:v>3311894.4994146735</c:v>
                </c:pt>
                <c:pt idx="2170">
                  <c:v>3314314.4519234682</c:v>
                </c:pt>
                <c:pt idx="2171">
                  <c:v>3314905.33853155</c:v>
                </c:pt>
                <c:pt idx="2172">
                  <c:v>3315412.8276010975</c:v>
                </c:pt>
                <c:pt idx="2173">
                  <c:v>3315806.3859713702</c:v>
                </c:pt>
                <c:pt idx="2174">
                  <c:v>3316473.5256108395</c:v>
                </c:pt>
                <c:pt idx="2175">
                  <c:v>3317158.1578424992</c:v>
                </c:pt>
                <c:pt idx="2176">
                  <c:v>3318176.4883080246</c:v>
                </c:pt>
                <c:pt idx="2177">
                  <c:v>3319140.051603843</c:v>
                </c:pt>
                <c:pt idx="2178">
                  <c:v>3319780.3153111893</c:v>
                </c:pt>
                <c:pt idx="2179">
                  <c:v>3321577.2588482858</c:v>
                </c:pt>
                <c:pt idx="2180">
                  <c:v>3323100.1122291829</c:v>
                </c:pt>
                <c:pt idx="2181">
                  <c:v>3323168.8115102295</c:v>
                </c:pt>
                <c:pt idx="2182">
                  <c:v>3325633.7707588617</c:v>
                </c:pt>
                <c:pt idx="2183">
                  <c:v>3329104.1523272488</c:v>
                </c:pt>
                <c:pt idx="2184">
                  <c:v>3329889.1414268371</c:v>
                </c:pt>
                <c:pt idx="2185">
                  <c:v>3332155.0929354047</c:v>
                </c:pt>
                <c:pt idx="2186">
                  <c:v>3332199.9184085466</c:v>
                </c:pt>
                <c:pt idx="2187">
                  <c:v>3332567.6661334685</c:v>
                </c:pt>
                <c:pt idx="2188">
                  <c:v>3335772.1397045059</c:v>
                </c:pt>
                <c:pt idx="2189">
                  <c:v>3336989.780498792</c:v>
                </c:pt>
                <c:pt idx="2190">
                  <c:v>3337579.2026297641</c:v>
                </c:pt>
                <c:pt idx="2191">
                  <c:v>3337957.3501365003</c:v>
                </c:pt>
                <c:pt idx="2192">
                  <c:v>3338694.7720470466</c:v>
                </c:pt>
                <c:pt idx="2193">
                  <c:v>3340131.8872628887</c:v>
                </c:pt>
                <c:pt idx="2194">
                  <c:v>3341037.5375415855</c:v>
                </c:pt>
                <c:pt idx="2195">
                  <c:v>3342776.6329064956</c:v>
                </c:pt>
                <c:pt idx="2196">
                  <c:v>3344039.7761543449</c:v>
                </c:pt>
                <c:pt idx="2197">
                  <c:v>3344051.0256811469</c:v>
                </c:pt>
                <c:pt idx="2198">
                  <c:v>3344631.6452956209</c:v>
                </c:pt>
                <c:pt idx="2199">
                  <c:v>3344748.7525807898</c:v>
                </c:pt>
                <c:pt idx="2200">
                  <c:v>3347550.0257315068</c:v>
                </c:pt>
                <c:pt idx="2201">
                  <c:v>3347904.937322502</c:v>
                </c:pt>
                <c:pt idx="2202">
                  <c:v>3349530.1250962885</c:v>
                </c:pt>
                <c:pt idx="2203">
                  <c:v>3350276.1096628169</c:v>
                </c:pt>
                <c:pt idx="2204">
                  <c:v>3351505.5156259658</c:v>
                </c:pt>
                <c:pt idx="2205">
                  <c:v>3351656.9116166178</c:v>
                </c:pt>
                <c:pt idx="2206">
                  <c:v>3352855.7955625858</c:v>
                </c:pt>
                <c:pt idx="2207">
                  <c:v>3353199.3018690157</c:v>
                </c:pt>
                <c:pt idx="2208">
                  <c:v>3354678.4869635478</c:v>
                </c:pt>
                <c:pt idx="2209">
                  <c:v>3355214.7396322056</c:v>
                </c:pt>
                <c:pt idx="2210">
                  <c:v>3355732.7552280012</c:v>
                </c:pt>
                <c:pt idx="2211">
                  <c:v>3355912.7326020757</c:v>
                </c:pt>
                <c:pt idx="2212">
                  <c:v>3357418.3639268358</c:v>
                </c:pt>
                <c:pt idx="2213">
                  <c:v>3357691.8017163915</c:v>
                </c:pt>
                <c:pt idx="2214">
                  <c:v>3357819.6381906928</c:v>
                </c:pt>
                <c:pt idx="2215">
                  <c:v>3358254.4481423358</c:v>
                </c:pt>
                <c:pt idx="2216">
                  <c:v>3358761.7570739365</c:v>
                </c:pt>
                <c:pt idx="2217">
                  <c:v>3361022.6794394399</c:v>
                </c:pt>
                <c:pt idx="2218">
                  <c:v>3361202.9057629011</c:v>
                </c:pt>
                <c:pt idx="2219">
                  <c:v>3362698.7587104868</c:v>
                </c:pt>
                <c:pt idx="2220">
                  <c:v>3363679.9067460154</c:v>
                </c:pt>
                <c:pt idx="2221">
                  <c:v>3363782.1745266137</c:v>
                </c:pt>
                <c:pt idx="2222">
                  <c:v>3364685.5632651839</c:v>
                </c:pt>
                <c:pt idx="2223">
                  <c:v>3364766.9036039473</c:v>
                </c:pt>
                <c:pt idx="2224">
                  <c:v>3365587.7109692139</c:v>
                </c:pt>
                <c:pt idx="2225">
                  <c:v>3366598.8087452827</c:v>
                </c:pt>
                <c:pt idx="2226">
                  <c:v>3367666.7934960434</c:v>
                </c:pt>
                <c:pt idx="2227">
                  <c:v>3369749.17975308</c:v>
                </c:pt>
                <c:pt idx="2228">
                  <c:v>3370004.0334311179</c:v>
                </c:pt>
                <c:pt idx="2229">
                  <c:v>3371195.0115871285</c:v>
                </c:pt>
                <c:pt idx="2230">
                  <c:v>3372133.5580278439</c:v>
                </c:pt>
                <c:pt idx="2231">
                  <c:v>3372133.5580278439</c:v>
                </c:pt>
                <c:pt idx="2232">
                  <c:v>3372133.5580278439</c:v>
                </c:pt>
                <c:pt idx="2233">
                  <c:v>3372133.5580278439</c:v>
                </c:pt>
                <c:pt idx="2234">
                  <c:v>3372133.5580278439</c:v>
                </c:pt>
                <c:pt idx="2235">
                  <c:v>3372806.5202043452</c:v>
                </c:pt>
                <c:pt idx="2236">
                  <c:v>3374403.1593954419</c:v>
                </c:pt>
                <c:pt idx="2237">
                  <c:v>3375111.5727244448</c:v>
                </c:pt>
                <c:pt idx="2238">
                  <c:v>3375345.9773069732</c:v>
                </c:pt>
                <c:pt idx="2239">
                  <c:v>3376331.2035087342</c:v>
                </c:pt>
                <c:pt idx="2240">
                  <c:v>3377268.5123280971</c:v>
                </c:pt>
                <c:pt idx="2241">
                  <c:v>3377864.6487530889</c:v>
                </c:pt>
                <c:pt idx="2242">
                  <c:v>3379654.0929437722</c:v>
                </c:pt>
                <c:pt idx="2243">
                  <c:v>3383391.5987634677</c:v>
                </c:pt>
                <c:pt idx="2244">
                  <c:v>3386321.9997353358</c:v>
                </c:pt>
                <c:pt idx="2245">
                  <c:v>3387619.8869348192</c:v>
                </c:pt>
                <c:pt idx="2246">
                  <c:v>3389151.6638834793</c:v>
                </c:pt>
                <c:pt idx="2247">
                  <c:v>3391302.9952199981</c:v>
                </c:pt>
                <c:pt idx="2248">
                  <c:v>3393599.8148490074</c:v>
                </c:pt>
                <c:pt idx="2249">
                  <c:v>3394947.2530004755</c:v>
                </c:pt>
                <c:pt idx="2250">
                  <c:v>3396008.6651645657</c:v>
                </c:pt>
                <c:pt idx="2251">
                  <c:v>3396449.3041394842</c:v>
                </c:pt>
                <c:pt idx="2252">
                  <c:v>3397166.0503431088</c:v>
                </c:pt>
                <c:pt idx="2253">
                  <c:v>3399392.2035840163</c:v>
                </c:pt>
                <c:pt idx="2254">
                  <c:v>3401805.6055773837</c:v>
                </c:pt>
                <c:pt idx="2255">
                  <c:v>3402267.3751967656</c:v>
                </c:pt>
                <c:pt idx="2256">
                  <c:v>3405379.319033925</c:v>
                </c:pt>
                <c:pt idx="2257">
                  <c:v>3406760.4422019226</c:v>
                </c:pt>
                <c:pt idx="2258">
                  <c:v>3407446.891973231</c:v>
                </c:pt>
                <c:pt idx="2259">
                  <c:v>3407757.2821852765</c:v>
                </c:pt>
                <c:pt idx="2260">
                  <c:v>3408382.4138548444</c:v>
                </c:pt>
                <c:pt idx="2261">
                  <c:v>3410442.7358104619</c:v>
                </c:pt>
                <c:pt idx="2262">
                  <c:v>3413752.3874437376</c:v>
                </c:pt>
                <c:pt idx="2263">
                  <c:v>3417332.4207214955</c:v>
                </c:pt>
                <c:pt idx="2264">
                  <c:v>3418070.6188295707</c:v>
                </c:pt>
                <c:pt idx="2265">
                  <c:v>3419508.3927109311</c:v>
                </c:pt>
                <c:pt idx="2266">
                  <c:v>3424123.6640174594</c:v>
                </c:pt>
                <c:pt idx="2267">
                  <c:v>3424831.8337776046</c:v>
                </c:pt>
                <c:pt idx="2268">
                  <c:v>3425001.6197933173</c:v>
                </c:pt>
                <c:pt idx="2269">
                  <c:v>3425015.4461812638</c:v>
                </c:pt>
                <c:pt idx="2270">
                  <c:v>3427390.1494477279</c:v>
                </c:pt>
                <c:pt idx="2271">
                  <c:v>3428388.4322570032</c:v>
                </c:pt>
                <c:pt idx="2272">
                  <c:v>3431238.7338568885</c:v>
                </c:pt>
                <c:pt idx="2273">
                  <c:v>3431936.571287822</c:v>
                </c:pt>
                <c:pt idx="2274">
                  <c:v>3435803.9864480565</c:v>
                </c:pt>
                <c:pt idx="2275">
                  <c:v>3439748.8978556842</c:v>
                </c:pt>
                <c:pt idx="2276">
                  <c:v>3441832.0231493716</c:v>
                </c:pt>
                <c:pt idx="2277">
                  <c:v>3443978.2736239852</c:v>
                </c:pt>
                <c:pt idx="2278">
                  <c:v>3445065.7167906687</c:v>
                </c:pt>
                <c:pt idx="2279">
                  <c:v>3446607.3461430687</c:v>
                </c:pt>
                <c:pt idx="2280">
                  <c:v>3449380.0747541562</c:v>
                </c:pt>
                <c:pt idx="2281">
                  <c:v>3450175.4223144753</c:v>
                </c:pt>
                <c:pt idx="2282">
                  <c:v>3451624.7732414738</c:v>
                </c:pt>
                <c:pt idx="2283">
                  <c:v>3453712.1390402792</c:v>
                </c:pt>
                <c:pt idx="2284">
                  <c:v>3456217.5116645577</c:v>
                </c:pt>
                <c:pt idx="2285">
                  <c:v>3456323.9793780502</c:v>
                </c:pt>
                <c:pt idx="2286">
                  <c:v>3457820.7510694275</c:v>
                </c:pt>
                <c:pt idx="2287">
                  <c:v>3458316.4401530223</c:v>
                </c:pt>
                <c:pt idx="2288">
                  <c:v>3459891.2927803206</c:v>
                </c:pt>
                <c:pt idx="2289">
                  <c:v>3460791.4848857406</c:v>
                </c:pt>
                <c:pt idx="2290">
                  <c:v>3461590.8839972797</c:v>
                </c:pt>
                <c:pt idx="2291">
                  <c:v>3463739.4692989415</c:v>
                </c:pt>
                <c:pt idx="2292">
                  <c:v>3464108.8899933957</c:v>
                </c:pt>
                <c:pt idx="2293">
                  <c:v>3465677.7439824464</c:v>
                </c:pt>
                <c:pt idx="2294">
                  <c:v>3467026.1170417788</c:v>
                </c:pt>
                <c:pt idx="2295">
                  <c:v>3468550.7552368962</c:v>
                </c:pt>
                <c:pt idx="2296">
                  <c:v>3468584.3566112006</c:v>
                </c:pt>
                <c:pt idx="2297">
                  <c:v>3469035.165828391</c:v>
                </c:pt>
                <c:pt idx="2298">
                  <c:v>3471832.0088226008</c:v>
                </c:pt>
                <c:pt idx="2299">
                  <c:v>3474710.0740940166</c:v>
                </c:pt>
                <c:pt idx="2300">
                  <c:v>3477895.5385693335</c:v>
                </c:pt>
                <c:pt idx="2301">
                  <c:v>3482151.6954344818</c:v>
                </c:pt>
                <c:pt idx="2302">
                  <c:v>3483167.7529273191</c:v>
                </c:pt>
                <c:pt idx="2303">
                  <c:v>3483484.9441485088</c:v>
                </c:pt>
                <c:pt idx="2304">
                  <c:v>3486589.795039413</c:v>
                </c:pt>
                <c:pt idx="2305">
                  <c:v>3487249.3258253955</c:v>
                </c:pt>
                <c:pt idx="2306">
                  <c:v>3488342.4330305052</c:v>
                </c:pt>
                <c:pt idx="2307">
                  <c:v>3491747.3011893183</c:v>
                </c:pt>
                <c:pt idx="2308">
                  <c:v>3493665.6381774629</c:v>
                </c:pt>
                <c:pt idx="2309">
                  <c:v>3496176.1584858759</c:v>
                </c:pt>
                <c:pt idx="2310">
                  <c:v>3497001.6476831767</c:v>
                </c:pt>
                <c:pt idx="2311">
                  <c:v>3498625.1000168468</c:v>
                </c:pt>
                <c:pt idx="2312">
                  <c:v>3499031.4080874859</c:v>
                </c:pt>
                <c:pt idx="2313">
                  <c:v>3499430.7887877645</c:v>
                </c:pt>
                <c:pt idx="2314">
                  <c:v>3502300.7075061891</c:v>
                </c:pt>
                <c:pt idx="2315">
                  <c:v>3502352.3478666381</c:v>
                </c:pt>
                <c:pt idx="2316">
                  <c:v>3502456.2064517625</c:v>
                </c:pt>
                <c:pt idx="2317">
                  <c:v>3503059.007864581</c:v>
                </c:pt>
                <c:pt idx="2318">
                  <c:v>3504468.9811536605</c:v>
                </c:pt>
                <c:pt idx="2319">
                  <c:v>3504935.4625200983</c:v>
                </c:pt>
                <c:pt idx="2320">
                  <c:v>3504950.1001661257</c:v>
                </c:pt>
                <c:pt idx="2321">
                  <c:v>3505977.8013015315</c:v>
                </c:pt>
                <c:pt idx="2322">
                  <c:v>3506136.7400901159</c:v>
                </c:pt>
                <c:pt idx="2323">
                  <c:v>3506736.5787603892</c:v>
                </c:pt>
                <c:pt idx="2324">
                  <c:v>3515898.6186033925</c:v>
                </c:pt>
                <c:pt idx="2325">
                  <c:v>3516500.0723950011</c:v>
                </c:pt>
                <c:pt idx="2326">
                  <c:v>3516900.7396014193</c:v>
                </c:pt>
                <c:pt idx="2327">
                  <c:v>3520175.8822391029</c:v>
                </c:pt>
                <c:pt idx="2328">
                  <c:v>3524037.2906500995</c:v>
                </c:pt>
                <c:pt idx="2329">
                  <c:v>3524490.9780711024</c:v>
                </c:pt>
                <c:pt idx="2330">
                  <c:v>3525103.7640189086</c:v>
                </c:pt>
                <c:pt idx="2331">
                  <c:v>3525466.17692379</c:v>
                </c:pt>
                <c:pt idx="2332">
                  <c:v>3526595.910705653</c:v>
                </c:pt>
                <c:pt idx="2333">
                  <c:v>3526602.5979865268</c:v>
                </c:pt>
                <c:pt idx="2334">
                  <c:v>3527719.6678166199</c:v>
                </c:pt>
                <c:pt idx="2335">
                  <c:v>3527849.2959816712</c:v>
                </c:pt>
                <c:pt idx="2336">
                  <c:v>3528341.6007026485</c:v>
                </c:pt>
                <c:pt idx="2337">
                  <c:v>3529577.8367138598</c:v>
                </c:pt>
                <c:pt idx="2338">
                  <c:v>3531655.9539819132</c:v>
                </c:pt>
                <c:pt idx="2339">
                  <c:v>3532340.9998668078</c:v>
                </c:pt>
                <c:pt idx="2340">
                  <c:v>3534222.734597459</c:v>
                </c:pt>
                <c:pt idx="2341">
                  <c:v>3534584.2494530883</c:v>
                </c:pt>
                <c:pt idx="2342">
                  <c:v>3536814.437451499</c:v>
                </c:pt>
                <c:pt idx="2343">
                  <c:v>3539954.3454829021</c:v>
                </c:pt>
                <c:pt idx="2344">
                  <c:v>3541503.1801625025</c:v>
                </c:pt>
                <c:pt idx="2345">
                  <c:v>3542200.2548853368</c:v>
                </c:pt>
                <c:pt idx="2346">
                  <c:v>3546087.6422853773</c:v>
                </c:pt>
                <c:pt idx="2347">
                  <c:v>3546223.1864687121</c:v>
                </c:pt>
                <c:pt idx="2348">
                  <c:v>3547027.6231274591</c:v>
                </c:pt>
                <c:pt idx="2349">
                  <c:v>3547301.8747877125</c:v>
                </c:pt>
                <c:pt idx="2350">
                  <c:v>3548555.8692083596</c:v>
                </c:pt>
                <c:pt idx="2351">
                  <c:v>3549176.6917117741</c:v>
                </c:pt>
                <c:pt idx="2352">
                  <c:v>3549392.4135656818</c:v>
                </c:pt>
                <c:pt idx="2353">
                  <c:v>3549394.3168596588</c:v>
                </c:pt>
                <c:pt idx="2354">
                  <c:v>3552667.2728210208</c:v>
                </c:pt>
                <c:pt idx="2355">
                  <c:v>3554031.3607494817</c:v>
                </c:pt>
                <c:pt idx="2356">
                  <c:v>3554166.8561737901</c:v>
                </c:pt>
                <c:pt idx="2357">
                  <c:v>3554323.5389927337</c:v>
                </c:pt>
                <c:pt idx="2358">
                  <c:v>3557002.8200590406</c:v>
                </c:pt>
                <c:pt idx="2359">
                  <c:v>3557673.0759086935</c:v>
                </c:pt>
                <c:pt idx="2360">
                  <c:v>3559403.9914408503</c:v>
                </c:pt>
                <c:pt idx="2361">
                  <c:v>3559497.6672803955</c:v>
                </c:pt>
                <c:pt idx="2362">
                  <c:v>3560486.3066611006</c:v>
                </c:pt>
                <c:pt idx="2363">
                  <c:v>3561571.2231716416</c:v>
                </c:pt>
                <c:pt idx="2364">
                  <c:v>3562030.3071542187</c:v>
                </c:pt>
                <c:pt idx="2365">
                  <c:v>3562474.8287270539</c:v>
                </c:pt>
                <c:pt idx="2366">
                  <c:v>3562911.1861583721</c:v>
                </c:pt>
                <c:pt idx="2367">
                  <c:v>3563460.3599867821</c:v>
                </c:pt>
                <c:pt idx="2368">
                  <c:v>3563865.0170251145</c:v>
                </c:pt>
                <c:pt idx="2369">
                  <c:v>3565065.722827123</c:v>
                </c:pt>
                <c:pt idx="2370">
                  <c:v>3565256.9128955328</c:v>
                </c:pt>
                <c:pt idx="2371">
                  <c:v>3567734.0370598938</c:v>
                </c:pt>
                <c:pt idx="2372">
                  <c:v>3568713.5081884069</c:v>
                </c:pt>
                <c:pt idx="2373">
                  <c:v>3569251.1454974483</c:v>
                </c:pt>
                <c:pt idx="2374">
                  <c:v>3571961.178678941</c:v>
                </c:pt>
                <c:pt idx="2375">
                  <c:v>3577510.8090097345</c:v>
                </c:pt>
                <c:pt idx="2376">
                  <c:v>3578764.4777696095</c:v>
                </c:pt>
                <c:pt idx="2377">
                  <c:v>3581106.8034505704</c:v>
                </c:pt>
                <c:pt idx="2378">
                  <c:v>3582357.4029680928</c:v>
                </c:pt>
                <c:pt idx="2379">
                  <c:v>3586521.9744932232</c:v>
                </c:pt>
                <c:pt idx="2380">
                  <c:v>3588566.3323417758</c:v>
                </c:pt>
                <c:pt idx="2381">
                  <c:v>3589996.3065795386</c:v>
                </c:pt>
                <c:pt idx="2382">
                  <c:v>3590913.4296036828</c:v>
                </c:pt>
                <c:pt idx="2383">
                  <c:v>3598977.1992012179</c:v>
                </c:pt>
                <c:pt idx="2384">
                  <c:v>3599682.1836897116</c:v>
                </c:pt>
                <c:pt idx="2385">
                  <c:v>3604836.0877595078</c:v>
                </c:pt>
                <c:pt idx="2386">
                  <c:v>3605252.2401813269</c:v>
                </c:pt>
                <c:pt idx="2387">
                  <c:v>3605365.7663131095</c:v>
                </c:pt>
                <c:pt idx="2388">
                  <c:v>3605889.6247648336</c:v>
                </c:pt>
                <c:pt idx="2389">
                  <c:v>3605889.6247648336</c:v>
                </c:pt>
                <c:pt idx="2390">
                  <c:v>3605979.7074416024</c:v>
                </c:pt>
                <c:pt idx="2391">
                  <c:v>3606122.3988497048</c:v>
                </c:pt>
                <c:pt idx="2392">
                  <c:v>3606478.9526976841</c:v>
                </c:pt>
                <c:pt idx="2393">
                  <c:v>3609688.6119307471</c:v>
                </c:pt>
                <c:pt idx="2394">
                  <c:v>3609784.4290697617</c:v>
                </c:pt>
                <c:pt idx="2395">
                  <c:v>3609945.5165270604</c:v>
                </c:pt>
                <c:pt idx="2396">
                  <c:v>3611446.117275896</c:v>
                </c:pt>
                <c:pt idx="2397">
                  <c:v>3613194.8564885799</c:v>
                </c:pt>
                <c:pt idx="2398">
                  <c:v>3614647.5682938262</c:v>
                </c:pt>
                <c:pt idx="2399">
                  <c:v>3617200.9508886081</c:v>
                </c:pt>
                <c:pt idx="2400">
                  <c:v>3618288.8548937612</c:v>
                </c:pt>
                <c:pt idx="2401">
                  <c:v>3618467.7263960107</c:v>
                </c:pt>
                <c:pt idx="2402">
                  <c:v>3619836.6061554854</c:v>
                </c:pt>
                <c:pt idx="2403">
                  <c:v>3621291.7866140963</c:v>
                </c:pt>
                <c:pt idx="2404">
                  <c:v>3621656.0701160901</c:v>
                </c:pt>
                <c:pt idx="2405">
                  <c:v>3623563.6956253299</c:v>
                </c:pt>
                <c:pt idx="2406">
                  <c:v>3625610.2507461063</c:v>
                </c:pt>
                <c:pt idx="2407">
                  <c:v>3626518.122399352</c:v>
                </c:pt>
                <c:pt idx="2408">
                  <c:v>3628758.2625834639</c:v>
                </c:pt>
                <c:pt idx="2409">
                  <c:v>3630684.4916106332</c:v>
                </c:pt>
                <c:pt idx="2410">
                  <c:v>3632818.3220701921</c:v>
                </c:pt>
                <c:pt idx="2411">
                  <c:v>3636305.8997747474</c:v>
                </c:pt>
                <c:pt idx="2412">
                  <c:v>3636658.5862693242</c:v>
                </c:pt>
                <c:pt idx="2413">
                  <c:v>3637035.4281988032</c:v>
                </c:pt>
                <c:pt idx="2414">
                  <c:v>3640945.7957688258</c:v>
                </c:pt>
                <c:pt idx="2415">
                  <c:v>3641065.1956734718</c:v>
                </c:pt>
                <c:pt idx="2416">
                  <c:v>3641583.6118792375</c:v>
                </c:pt>
                <c:pt idx="2417">
                  <c:v>3642657.3883825378</c:v>
                </c:pt>
                <c:pt idx="2418">
                  <c:v>3646530.7067108606</c:v>
                </c:pt>
                <c:pt idx="2419">
                  <c:v>3646631.4708738662</c:v>
                </c:pt>
                <c:pt idx="2420">
                  <c:v>3646906.4256136031</c:v>
                </c:pt>
                <c:pt idx="2421">
                  <c:v>3652935.7320356951</c:v>
                </c:pt>
                <c:pt idx="2422">
                  <c:v>3652938.9784111078</c:v>
                </c:pt>
                <c:pt idx="2423">
                  <c:v>3654169.8186446414</c:v>
                </c:pt>
                <c:pt idx="2424">
                  <c:v>3658075.5801432999</c:v>
                </c:pt>
                <c:pt idx="2425">
                  <c:v>3658250.5310484925</c:v>
                </c:pt>
                <c:pt idx="2426">
                  <c:v>3659858.4983425294</c:v>
                </c:pt>
                <c:pt idx="2427">
                  <c:v>3664123.9545116713</c:v>
                </c:pt>
                <c:pt idx="2428">
                  <c:v>3665949.144449627</c:v>
                </c:pt>
                <c:pt idx="2429">
                  <c:v>3668298.6361455703</c:v>
                </c:pt>
                <c:pt idx="2430">
                  <c:v>3669608.8682156159</c:v>
                </c:pt>
                <c:pt idx="2431">
                  <c:v>3671403.5288314112</c:v>
                </c:pt>
                <c:pt idx="2432">
                  <c:v>3677862.5998635869</c:v>
                </c:pt>
                <c:pt idx="2433">
                  <c:v>3680692.9447672926</c:v>
                </c:pt>
                <c:pt idx="2434">
                  <c:v>3681341.5993186315</c:v>
                </c:pt>
                <c:pt idx="2435">
                  <c:v>3684637.2963018138</c:v>
                </c:pt>
                <c:pt idx="2436">
                  <c:v>3685228.7628534758</c:v>
                </c:pt>
                <c:pt idx="2437">
                  <c:v>3685381.7694129874</c:v>
                </c:pt>
                <c:pt idx="2438">
                  <c:v>3686758.9041216779</c:v>
                </c:pt>
                <c:pt idx="2439">
                  <c:v>3692391.7781158658</c:v>
                </c:pt>
                <c:pt idx="2440">
                  <c:v>3693130.5337948869</c:v>
                </c:pt>
                <c:pt idx="2441">
                  <c:v>3696622.1564846197</c:v>
                </c:pt>
                <c:pt idx="2442">
                  <c:v>3697428.1120952661</c:v>
                </c:pt>
                <c:pt idx="2443">
                  <c:v>3698107.6930753221</c:v>
                </c:pt>
                <c:pt idx="2444">
                  <c:v>3698129.740080351</c:v>
                </c:pt>
                <c:pt idx="2445">
                  <c:v>3699004.0358071602</c:v>
                </c:pt>
                <c:pt idx="2446">
                  <c:v>3701598.6086937035</c:v>
                </c:pt>
                <c:pt idx="2447">
                  <c:v>3702097.774274155</c:v>
                </c:pt>
                <c:pt idx="2448">
                  <c:v>3702500.9333960963</c:v>
                </c:pt>
                <c:pt idx="2449">
                  <c:v>3702565.7756116581</c:v>
                </c:pt>
                <c:pt idx="2450">
                  <c:v>3704103.2033725325</c:v>
                </c:pt>
                <c:pt idx="2451">
                  <c:v>3708267.0458002975</c:v>
                </c:pt>
                <c:pt idx="2452">
                  <c:v>3708674.2641768912</c:v>
                </c:pt>
                <c:pt idx="2453">
                  <c:v>3710319.9531883467</c:v>
                </c:pt>
                <c:pt idx="2454">
                  <c:v>3712673.0518639758</c:v>
                </c:pt>
                <c:pt idx="2455">
                  <c:v>3713496.5195682212</c:v>
                </c:pt>
                <c:pt idx="2456">
                  <c:v>3713789.3099659341</c:v>
                </c:pt>
                <c:pt idx="2457">
                  <c:v>3714684.3286534655</c:v>
                </c:pt>
                <c:pt idx="2458">
                  <c:v>3716153.1221536472</c:v>
                </c:pt>
                <c:pt idx="2459">
                  <c:v>3716441.5655558188</c:v>
                </c:pt>
                <c:pt idx="2460">
                  <c:v>3717042.2318258486</c:v>
                </c:pt>
                <c:pt idx="2461">
                  <c:v>3717099.27964332</c:v>
                </c:pt>
                <c:pt idx="2462">
                  <c:v>3717707.1084765918</c:v>
                </c:pt>
                <c:pt idx="2463">
                  <c:v>3719350.9269812773</c:v>
                </c:pt>
                <c:pt idx="2464">
                  <c:v>3720399.5679347771</c:v>
                </c:pt>
                <c:pt idx="2465">
                  <c:v>3721859.2139444253</c:v>
                </c:pt>
                <c:pt idx="2466">
                  <c:v>3727822.5056760781</c:v>
                </c:pt>
                <c:pt idx="2467">
                  <c:v>3730742.94677252</c:v>
                </c:pt>
                <c:pt idx="2468">
                  <c:v>3731281.3885769709</c:v>
                </c:pt>
                <c:pt idx="2469">
                  <c:v>3731359.0830349703</c:v>
                </c:pt>
                <c:pt idx="2470">
                  <c:v>3731593.0858188593</c:v>
                </c:pt>
                <c:pt idx="2471">
                  <c:v>3731659.5260102893</c:v>
                </c:pt>
                <c:pt idx="2472">
                  <c:v>3731923.9790936564</c:v>
                </c:pt>
                <c:pt idx="2473">
                  <c:v>3736501.7204039879</c:v>
                </c:pt>
                <c:pt idx="2474">
                  <c:v>3737378.6818997301</c:v>
                </c:pt>
                <c:pt idx="2475">
                  <c:v>3741173.7139322134</c:v>
                </c:pt>
                <c:pt idx="2476">
                  <c:v>3742306.426303912</c:v>
                </c:pt>
                <c:pt idx="2477">
                  <c:v>3744249.615874663</c:v>
                </c:pt>
                <c:pt idx="2478">
                  <c:v>3751305.1104439562</c:v>
                </c:pt>
                <c:pt idx="2479">
                  <c:v>3755753.899887694</c:v>
                </c:pt>
                <c:pt idx="2480">
                  <c:v>3756496.5841003205</c:v>
                </c:pt>
                <c:pt idx="2481">
                  <c:v>3756619.3091308782</c:v>
                </c:pt>
                <c:pt idx="2482">
                  <c:v>3757197.1182789393</c:v>
                </c:pt>
                <c:pt idx="2483">
                  <c:v>3757253.4166756049</c:v>
                </c:pt>
                <c:pt idx="2484">
                  <c:v>3758567.6978329741</c:v>
                </c:pt>
                <c:pt idx="2485">
                  <c:v>3759723.4957539006</c:v>
                </c:pt>
                <c:pt idx="2486">
                  <c:v>3760421.7377658365</c:v>
                </c:pt>
                <c:pt idx="2487">
                  <c:v>3763887.5271292212</c:v>
                </c:pt>
                <c:pt idx="2488">
                  <c:v>3764685.3019049461</c:v>
                </c:pt>
                <c:pt idx="2489">
                  <c:v>3770136.8133907029</c:v>
                </c:pt>
                <c:pt idx="2490">
                  <c:v>3771171.0712514808</c:v>
                </c:pt>
                <c:pt idx="2491">
                  <c:v>3775149.4421774438</c:v>
                </c:pt>
                <c:pt idx="2492">
                  <c:v>3780816.1763991583</c:v>
                </c:pt>
                <c:pt idx="2493">
                  <c:v>3780990.2252209145</c:v>
                </c:pt>
                <c:pt idx="2494">
                  <c:v>3781017.7743857563</c:v>
                </c:pt>
                <c:pt idx="2495">
                  <c:v>3782716.2858859287</c:v>
                </c:pt>
                <c:pt idx="2496">
                  <c:v>3785147.8663860713</c:v>
                </c:pt>
                <c:pt idx="2497">
                  <c:v>3786651.7700203694</c:v>
                </c:pt>
                <c:pt idx="2498">
                  <c:v>3786735.5398364905</c:v>
                </c:pt>
                <c:pt idx="2499">
                  <c:v>3787466.7434108686</c:v>
                </c:pt>
                <c:pt idx="2500">
                  <c:v>3787962.3058513617</c:v>
                </c:pt>
                <c:pt idx="2501">
                  <c:v>3789988.1478247307</c:v>
                </c:pt>
                <c:pt idx="2502">
                  <c:v>3792063.7118235347</c:v>
                </c:pt>
                <c:pt idx="2503">
                  <c:v>3793908.5739259832</c:v>
                </c:pt>
                <c:pt idx="2504">
                  <c:v>3794865.015798525</c:v>
                </c:pt>
                <c:pt idx="2505">
                  <c:v>3796169.213680008</c:v>
                </c:pt>
                <c:pt idx="2506">
                  <c:v>3796249.0427663801</c:v>
                </c:pt>
                <c:pt idx="2507">
                  <c:v>3797272.2340915306</c:v>
                </c:pt>
                <c:pt idx="2508">
                  <c:v>3797705.8114778493</c:v>
                </c:pt>
                <c:pt idx="2509">
                  <c:v>3798437.8082456058</c:v>
                </c:pt>
                <c:pt idx="2510">
                  <c:v>3801998.8217809997</c:v>
                </c:pt>
                <c:pt idx="2511">
                  <c:v>3802263.350831104</c:v>
                </c:pt>
                <c:pt idx="2512">
                  <c:v>3803254.6056255377</c:v>
                </c:pt>
                <c:pt idx="2513">
                  <c:v>3803585.3633073219</c:v>
                </c:pt>
                <c:pt idx="2514">
                  <c:v>3805774.6660398915</c:v>
                </c:pt>
                <c:pt idx="2515">
                  <c:v>3806829.0519901225</c:v>
                </c:pt>
                <c:pt idx="2516">
                  <c:v>3808146.4821835021</c:v>
                </c:pt>
                <c:pt idx="2517">
                  <c:v>3810617.1172280018</c:v>
                </c:pt>
                <c:pt idx="2518">
                  <c:v>3812147.344144742</c:v>
                </c:pt>
                <c:pt idx="2519">
                  <c:v>3812776.445533426</c:v>
                </c:pt>
                <c:pt idx="2520">
                  <c:v>3812991.448783949</c:v>
                </c:pt>
                <c:pt idx="2521">
                  <c:v>3814151.8054083278</c:v>
                </c:pt>
                <c:pt idx="2522">
                  <c:v>3818990.4154383698</c:v>
                </c:pt>
                <c:pt idx="2523">
                  <c:v>3819370.3567120885</c:v>
                </c:pt>
                <c:pt idx="2524">
                  <c:v>3819622.5451618768</c:v>
                </c:pt>
                <c:pt idx="2525">
                  <c:v>3819645.8565442702</c:v>
                </c:pt>
                <c:pt idx="2526">
                  <c:v>3821803.7776631885</c:v>
                </c:pt>
                <c:pt idx="2527">
                  <c:v>3822303.418793756</c:v>
                </c:pt>
                <c:pt idx="2528">
                  <c:v>3822654.8775956444</c:v>
                </c:pt>
                <c:pt idx="2529">
                  <c:v>3824131.1652373811</c:v>
                </c:pt>
                <c:pt idx="2530">
                  <c:v>3824471.5370047004</c:v>
                </c:pt>
                <c:pt idx="2531">
                  <c:v>3827808.9563806821</c:v>
                </c:pt>
                <c:pt idx="2532">
                  <c:v>3829520.0956046092</c:v>
                </c:pt>
                <c:pt idx="2533">
                  <c:v>3830478.8522427031</c:v>
                </c:pt>
                <c:pt idx="2534">
                  <c:v>3831287.8943176302</c:v>
                </c:pt>
                <c:pt idx="2535">
                  <c:v>3833617.7001029872</c:v>
                </c:pt>
                <c:pt idx="2536">
                  <c:v>3833874.8552784803</c:v>
                </c:pt>
                <c:pt idx="2537">
                  <c:v>3834643.960879121</c:v>
                </c:pt>
                <c:pt idx="2538">
                  <c:v>3835034.8278871202</c:v>
                </c:pt>
                <c:pt idx="2539">
                  <c:v>3835098.0907993899</c:v>
                </c:pt>
                <c:pt idx="2540">
                  <c:v>3837654.7727801511</c:v>
                </c:pt>
                <c:pt idx="2541">
                  <c:v>3838151.367838521</c:v>
                </c:pt>
                <c:pt idx="2542">
                  <c:v>3839462.3855596348</c:v>
                </c:pt>
                <c:pt idx="2543">
                  <c:v>3839482.9686607211</c:v>
                </c:pt>
                <c:pt idx="2544">
                  <c:v>3839986.6197688743</c:v>
                </c:pt>
                <c:pt idx="2545">
                  <c:v>3843012.8117088913</c:v>
                </c:pt>
                <c:pt idx="2546">
                  <c:v>3843144.4176347055</c:v>
                </c:pt>
                <c:pt idx="2547">
                  <c:v>3852965.8978643618</c:v>
                </c:pt>
                <c:pt idx="2548">
                  <c:v>3853166.9178327569</c:v>
                </c:pt>
                <c:pt idx="2549">
                  <c:v>3855637.8365258318</c:v>
                </c:pt>
                <c:pt idx="2550">
                  <c:v>3857107.8599248901</c:v>
                </c:pt>
                <c:pt idx="2551">
                  <c:v>3859952.1681150245</c:v>
                </c:pt>
                <c:pt idx="2552">
                  <c:v>3861240.3353821649</c:v>
                </c:pt>
                <c:pt idx="2553">
                  <c:v>3861251.7673729761</c:v>
                </c:pt>
                <c:pt idx="2554">
                  <c:v>3862047.4980610721</c:v>
                </c:pt>
                <c:pt idx="2555">
                  <c:v>3870086.2954472392</c:v>
                </c:pt>
                <c:pt idx="2556">
                  <c:v>3876711.2941924725</c:v>
                </c:pt>
                <c:pt idx="2557">
                  <c:v>3878526.2111202246</c:v>
                </c:pt>
                <c:pt idx="2558">
                  <c:v>3878960.054326281</c:v>
                </c:pt>
                <c:pt idx="2559">
                  <c:v>3880653.7042867462</c:v>
                </c:pt>
                <c:pt idx="2560">
                  <c:v>3881152.3045036187</c:v>
                </c:pt>
                <c:pt idx="2561">
                  <c:v>3889007.2705240515</c:v>
                </c:pt>
                <c:pt idx="2562">
                  <c:v>3889159.0587522583</c:v>
                </c:pt>
                <c:pt idx="2563">
                  <c:v>3891635.2769419667</c:v>
                </c:pt>
                <c:pt idx="2564">
                  <c:v>3893955.7179841194</c:v>
                </c:pt>
                <c:pt idx="2565">
                  <c:v>3894560.9126946852</c:v>
                </c:pt>
                <c:pt idx="2566">
                  <c:v>3896258.2109611658</c:v>
                </c:pt>
                <c:pt idx="2567">
                  <c:v>3896455.4093393409</c:v>
                </c:pt>
                <c:pt idx="2568">
                  <c:v>3896564.5546809151</c:v>
                </c:pt>
                <c:pt idx="2569">
                  <c:v>3897848.3116295594</c:v>
                </c:pt>
                <c:pt idx="2570">
                  <c:v>3897935.2114321743</c:v>
                </c:pt>
                <c:pt idx="2571">
                  <c:v>3898840.8215791062</c:v>
                </c:pt>
                <c:pt idx="2572">
                  <c:v>3900394.4623512859</c:v>
                </c:pt>
                <c:pt idx="2573">
                  <c:v>3900924.8574271146</c:v>
                </c:pt>
                <c:pt idx="2574">
                  <c:v>3901414.4261314506</c:v>
                </c:pt>
                <c:pt idx="2575">
                  <c:v>3903800.7921323599</c:v>
                </c:pt>
                <c:pt idx="2576">
                  <c:v>3905043.8093581488</c:v>
                </c:pt>
                <c:pt idx="2577">
                  <c:v>3905659.9812395531</c:v>
                </c:pt>
                <c:pt idx="2578">
                  <c:v>3906822.6935802042</c:v>
                </c:pt>
                <c:pt idx="2579">
                  <c:v>3907107.828058966</c:v>
                </c:pt>
                <c:pt idx="2580">
                  <c:v>3907209.524424843</c:v>
                </c:pt>
                <c:pt idx="2581">
                  <c:v>3914415.8769902769</c:v>
                </c:pt>
                <c:pt idx="2582">
                  <c:v>3914616.2055167602</c:v>
                </c:pt>
                <c:pt idx="2583">
                  <c:v>3914623.5108569502</c:v>
                </c:pt>
                <c:pt idx="2584">
                  <c:v>3919264.3239816511</c:v>
                </c:pt>
                <c:pt idx="2585">
                  <c:v>3919849.3226630725</c:v>
                </c:pt>
                <c:pt idx="2586">
                  <c:v>3922490.4288867307</c:v>
                </c:pt>
                <c:pt idx="2587">
                  <c:v>3923812.9603899349</c:v>
                </c:pt>
                <c:pt idx="2588">
                  <c:v>3925787.7075953162</c:v>
                </c:pt>
                <c:pt idx="2589">
                  <c:v>3927383.4011049252</c:v>
                </c:pt>
                <c:pt idx="2590">
                  <c:v>3928633.7760812761</c:v>
                </c:pt>
                <c:pt idx="2591">
                  <c:v>3929088.9525559009</c:v>
                </c:pt>
                <c:pt idx="2592">
                  <c:v>3931312.675635431</c:v>
                </c:pt>
                <c:pt idx="2593">
                  <c:v>3932407.3185067573</c:v>
                </c:pt>
                <c:pt idx="2594">
                  <c:v>3932521.7662999691</c:v>
                </c:pt>
                <c:pt idx="2595">
                  <c:v>3932713.3756538164</c:v>
                </c:pt>
                <c:pt idx="2596">
                  <c:v>3933812.7293839497</c:v>
                </c:pt>
                <c:pt idx="2597">
                  <c:v>3934520.231484422</c:v>
                </c:pt>
                <c:pt idx="2598">
                  <c:v>3934806.9074198846</c:v>
                </c:pt>
                <c:pt idx="2599">
                  <c:v>3935934.1440376849</c:v>
                </c:pt>
                <c:pt idx="2600">
                  <c:v>3937552.0110400678</c:v>
                </c:pt>
                <c:pt idx="2601">
                  <c:v>3937596.0938057941</c:v>
                </c:pt>
                <c:pt idx="2602">
                  <c:v>3939603.0834689667</c:v>
                </c:pt>
                <c:pt idx="2603">
                  <c:v>3940182.6158916266</c:v>
                </c:pt>
                <c:pt idx="2604">
                  <c:v>3945765.8737253798</c:v>
                </c:pt>
                <c:pt idx="2605">
                  <c:v>3947551.5066522094</c:v>
                </c:pt>
                <c:pt idx="2606">
                  <c:v>3950820.6083776965</c:v>
                </c:pt>
                <c:pt idx="2607">
                  <c:v>3951230.7232585889</c:v>
                </c:pt>
                <c:pt idx="2608">
                  <c:v>3955029.4240840259</c:v>
                </c:pt>
                <c:pt idx="2609">
                  <c:v>3956127.2058898997</c:v>
                </c:pt>
                <c:pt idx="2610">
                  <c:v>3956348.0757547235</c:v>
                </c:pt>
                <c:pt idx="2611">
                  <c:v>3957266.5060345186</c:v>
                </c:pt>
                <c:pt idx="2612">
                  <c:v>3958754.1407193146</c:v>
                </c:pt>
                <c:pt idx="2613">
                  <c:v>3959140.0536013995</c:v>
                </c:pt>
                <c:pt idx="2614">
                  <c:v>3961606.9612135999</c:v>
                </c:pt>
                <c:pt idx="2615">
                  <c:v>3963059.3252059347</c:v>
                </c:pt>
                <c:pt idx="2616">
                  <c:v>3963202.9242937057</c:v>
                </c:pt>
                <c:pt idx="2617">
                  <c:v>3963392.8964224425</c:v>
                </c:pt>
                <c:pt idx="2618">
                  <c:v>3963757.7254174608</c:v>
                </c:pt>
                <c:pt idx="2619">
                  <c:v>3964470.698061917</c:v>
                </c:pt>
                <c:pt idx="2620">
                  <c:v>3965582.5525239012</c:v>
                </c:pt>
                <c:pt idx="2621">
                  <c:v>3966989.6253855671</c:v>
                </c:pt>
                <c:pt idx="2622">
                  <c:v>3969551.9393450213</c:v>
                </c:pt>
                <c:pt idx="2623">
                  <c:v>3970280.5728037632</c:v>
                </c:pt>
                <c:pt idx="2624">
                  <c:v>3971595.032789276</c:v>
                </c:pt>
                <c:pt idx="2625">
                  <c:v>3971696.3849794837</c:v>
                </c:pt>
                <c:pt idx="2626">
                  <c:v>3972390.3365588482</c:v>
                </c:pt>
                <c:pt idx="2627">
                  <c:v>3977411.5865358445</c:v>
                </c:pt>
                <c:pt idx="2628">
                  <c:v>3977549.2125308118</c:v>
                </c:pt>
                <c:pt idx="2629">
                  <c:v>3977622.4894224731</c:v>
                </c:pt>
                <c:pt idx="2630">
                  <c:v>3979597.8509860854</c:v>
                </c:pt>
                <c:pt idx="2631">
                  <c:v>3980042.9955176101</c:v>
                </c:pt>
                <c:pt idx="2632">
                  <c:v>3984145.5045173517</c:v>
                </c:pt>
                <c:pt idx="2633">
                  <c:v>3984160.5588672496</c:v>
                </c:pt>
                <c:pt idx="2634">
                  <c:v>3987535.1600960926</c:v>
                </c:pt>
                <c:pt idx="2635">
                  <c:v>3989949.0189993549</c:v>
                </c:pt>
                <c:pt idx="2636">
                  <c:v>3990742.9352189903</c:v>
                </c:pt>
                <c:pt idx="2637">
                  <c:v>3991470.807126727</c:v>
                </c:pt>
                <c:pt idx="2638">
                  <c:v>3991741.5907146037</c:v>
                </c:pt>
                <c:pt idx="2639">
                  <c:v>3992062.5781809203</c:v>
                </c:pt>
                <c:pt idx="2640">
                  <c:v>3993116.4830504586</c:v>
                </c:pt>
                <c:pt idx="2641">
                  <c:v>3993716.2159591895</c:v>
                </c:pt>
                <c:pt idx="2642">
                  <c:v>3996522.8958727936</c:v>
                </c:pt>
                <c:pt idx="2643">
                  <c:v>3997305.6536238338</c:v>
                </c:pt>
                <c:pt idx="2644">
                  <c:v>4002102.3236832474</c:v>
                </c:pt>
                <c:pt idx="2645">
                  <c:v>4004014.2772849957</c:v>
                </c:pt>
                <c:pt idx="2646">
                  <c:v>4004255.916770047</c:v>
                </c:pt>
                <c:pt idx="2647">
                  <c:v>4005843.9291593819</c:v>
                </c:pt>
                <c:pt idx="2648">
                  <c:v>4007164.5802471521</c:v>
                </c:pt>
                <c:pt idx="2649">
                  <c:v>4007311.2884478816</c:v>
                </c:pt>
                <c:pt idx="2650">
                  <c:v>4012232.1140716677</c:v>
                </c:pt>
                <c:pt idx="2651">
                  <c:v>4013367.5559154898</c:v>
                </c:pt>
                <c:pt idx="2652">
                  <c:v>4014659.2592992936</c:v>
                </c:pt>
                <c:pt idx="2653">
                  <c:v>4015591.0073742564</c:v>
                </c:pt>
                <c:pt idx="2654">
                  <c:v>4016469.6915560788</c:v>
                </c:pt>
                <c:pt idx="2655">
                  <c:v>4019957.340220449</c:v>
                </c:pt>
                <c:pt idx="2656">
                  <c:v>4021635.324357097</c:v>
                </c:pt>
                <c:pt idx="2657">
                  <c:v>4023407.8702287148</c:v>
                </c:pt>
                <c:pt idx="2658">
                  <c:v>4024090.61169163</c:v>
                </c:pt>
                <c:pt idx="2659">
                  <c:v>4024206.5001215492</c:v>
                </c:pt>
                <c:pt idx="2660">
                  <c:v>4025396.6438707472</c:v>
                </c:pt>
                <c:pt idx="2661">
                  <c:v>4027280.6678065094</c:v>
                </c:pt>
                <c:pt idx="2662">
                  <c:v>4030163.4271689514</c:v>
                </c:pt>
                <c:pt idx="2663">
                  <c:v>4032645.0775006018</c:v>
                </c:pt>
                <c:pt idx="2664">
                  <c:v>4032771.2128940234</c:v>
                </c:pt>
                <c:pt idx="2665">
                  <c:v>4033929.5465360703</c:v>
                </c:pt>
                <c:pt idx="2666">
                  <c:v>4037106.3713632249</c:v>
                </c:pt>
                <c:pt idx="2667">
                  <c:v>4039223.0364932218</c:v>
                </c:pt>
                <c:pt idx="2668">
                  <c:v>4040260.8016446452</c:v>
                </c:pt>
                <c:pt idx="2669">
                  <c:v>4041974.8873862191</c:v>
                </c:pt>
                <c:pt idx="2670">
                  <c:v>4043102.3124733423</c:v>
                </c:pt>
                <c:pt idx="2671">
                  <c:v>4047424.4545313031</c:v>
                </c:pt>
                <c:pt idx="2672">
                  <c:v>4050229.7969963034</c:v>
                </c:pt>
                <c:pt idx="2673">
                  <c:v>4052914.8802121081</c:v>
                </c:pt>
                <c:pt idx="2674">
                  <c:v>4060199.7111281869</c:v>
                </c:pt>
                <c:pt idx="2675">
                  <c:v>4060622.9167211098</c:v>
                </c:pt>
                <c:pt idx="2676">
                  <c:v>4062626.3590017743</c:v>
                </c:pt>
                <c:pt idx="2677">
                  <c:v>4065995.4411013601</c:v>
                </c:pt>
                <c:pt idx="2678">
                  <c:v>4067381.1686341297</c:v>
                </c:pt>
                <c:pt idx="2679">
                  <c:v>4067763.7003246513</c:v>
                </c:pt>
                <c:pt idx="2680">
                  <c:v>4067787.7013845085</c:v>
                </c:pt>
                <c:pt idx="2681">
                  <c:v>4072706.8733797846</c:v>
                </c:pt>
                <c:pt idx="2682">
                  <c:v>4074597.3272380014</c:v>
                </c:pt>
                <c:pt idx="2683">
                  <c:v>4080874.4802896772</c:v>
                </c:pt>
                <c:pt idx="2684">
                  <c:v>4083572.4240055163</c:v>
                </c:pt>
                <c:pt idx="2685">
                  <c:v>4085313.7855389267</c:v>
                </c:pt>
                <c:pt idx="2686">
                  <c:v>4085472.4731435487</c:v>
                </c:pt>
                <c:pt idx="2687">
                  <c:v>4088524.618983123</c:v>
                </c:pt>
                <c:pt idx="2688">
                  <c:v>4096516.32150828</c:v>
                </c:pt>
                <c:pt idx="2689">
                  <c:v>4096620.8269270635</c:v>
                </c:pt>
                <c:pt idx="2690">
                  <c:v>4097231.056389906</c:v>
                </c:pt>
                <c:pt idx="2691">
                  <c:v>4097244.8940232443</c:v>
                </c:pt>
                <c:pt idx="2692">
                  <c:v>4097572.2645676704</c:v>
                </c:pt>
                <c:pt idx="2693">
                  <c:v>4097584.6262760963</c:v>
                </c:pt>
                <c:pt idx="2694">
                  <c:v>4097941.822399416</c:v>
                </c:pt>
                <c:pt idx="2695">
                  <c:v>4100217.4080134179</c:v>
                </c:pt>
                <c:pt idx="2696">
                  <c:v>4100691.4443539153</c:v>
                </c:pt>
                <c:pt idx="2697">
                  <c:v>4104880.9662876208</c:v>
                </c:pt>
                <c:pt idx="2698">
                  <c:v>4105920.0173751516</c:v>
                </c:pt>
                <c:pt idx="2699">
                  <c:v>4108792.53827124</c:v>
                </c:pt>
                <c:pt idx="2700">
                  <c:v>4109399.6098068208</c:v>
                </c:pt>
                <c:pt idx="2701">
                  <c:v>4112141.2243795693</c:v>
                </c:pt>
                <c:pt idx="2702">
                  <c:v>4113082.886361205</c:v>
                </c:pt>
                <c:pt idx="2703">
                  <c:v>4113101.80125952</c:v>
                </c:pt>
                <c:pt idx="2704">
                  <c:v>4118779.0648074048</c:v>
                </c:pt>
                <c:pt idx="2705">
                  <c:v>4120540.4949773923</c:v>
                </c:pt>
                <c:pt idx="2706">
                  <c:v>4124394.6842847969</c:v>
                </c:pt>
                <c:pt idx="2707">
                  <c:v>4125135.8863714896</c:v>
                </c:pt>
                <c:pt idx="2708">
                  <c:v>4125431.51450316</c:v>
                </c:pt>
                <c:pt idx="2709">
                  <c:v>4126871.6725494103</c:v>
                </c:pt>
                <c:pt idx="2710">
                  <c:v>4126981.5626128977</c:v>
                </c:pt>
                <c:pt idx="2711">
                  <c:v>4128701.3984452481</c:v>
                </c:pt>
                <c:pt idx="2712">
                  <c:v>4129233.2347576008</c:v>
                </c:pt>
                <c:pt idx="2713">
                  <c:v>4135237.7885566531</c:v>
                </c:pt>
                <c:pt idx="2714">
                  <c:v>4136367.0335502392</c:v>
                </c:pt>
                <c:pt idx="2715">
                  <c:v>4138123.0465299091</c:v>
                </c:pt>
                <c:pt idx="2716">
                  <c:v>4140475.7274845531</c:v>
                </c:pt>
                <c:pt idx="2717">
                  <c:v>4141770.5846496047</c:v>
                </c:pt>
                <c:pt idx="2718">
                  <c:v>4143066.215848126</c:v>
                </c:pt>
                <c:pt idx="2719">
                  <c:v>4143327.3679939387</c:v>
                </c:pt>
                <c:pt idx="2720">
                  <c:v>4145775.1623580786</c:v>
                </c:pt>
                <c:pt idx="2721">
                  <c:v>4146400.1105801258</c:v>
                </c:pt>
                <c:pt idx="2722">
                  <c:v>4147560.1814169991</c:v>
                </c:pt>
                <c:pt idx="2723">
                  <c:v>4158169.2159048971</c:v>
                </c:pt>
                <c:pt idx="2724">
                  <c:v>4159215.0788007225</c:v>
                </c:pt>
                <c:pt idx="2725">
                  <c:v>4159467.8368506543</c:v>
                </c:pt>
                <c:pt idx="2726">
                  <c:v>4159908.3261675155</c:v>
                </c:pt>
                <c:pt idx="2727">
                  <c:v>4162438.199852623</c:v>
                </c:pt>
                <c:pt idx="2728">
                  <c:v>4165445.0509957382</c:v>
                </c:pt>
                <c:pt idx="2729">
                  <c:v>4166911.7969009071</c:v>
                </c:pt>
                <c:pt idx="2730">
                  <c:v>4169444.4463194972</c:v>
                </c:pt>
                <c:pt idx="2731">
                  <c:v>4171090.5579713071</c:v>
                </c:pt>
                <c:pt idx="2732">
                  <c:v>4173882.6391512961</c:v>
                </c:pt>
                <c:pt idx="2733">
                  <c:v>4173978.4369992898</c:v>
                </c:pt>
                <c:pt idx="2734">
                  <c:v>4175498.1872858675</c:v>
                </c:pt>
                <c:pt idx="2735">
                  <c:v>4178046.2431929219</c:v>
                </c:pt>
                <c:pt idx="2736">
                  <c:v>4178327.5437313905</c:v>
                </c:pt>
                <c:pt idx="2737">
                  <c:v>4180087.5596883972</c:v>
                </c:pt>
                <c:pt idx="2738">
                  <c:v>4186439.4085329832</c:v>
                </c:pt>
                <c:pt idx="2739">
                  <c:v>4187377.6368048438</c:v>
                </c:pt>
                <c:pt idx="2740">
                  <c:v>4194810.4326768694</c:v>
                </c:pt>
                <c:pt idx="2741">
                  <c:v>4195219.061088291</c:v>
                </c:pt>
                <c:pt idx="2742">
                  <c:v>4196282.8068195945</c:v>
                </c:pt>
                <c:pt idx="2743">
                  <c:v>4203344.2198232971</c:v>
                </c:pt>
                <c:pt idx="2744">
                  <c:v>4203776.0657795426</c:v>
                </c:pt>
                <c:pt idx="2745">
                  <c:v>4205248.0342781721</c:v>
                </c:pt>
                <c:pt idx="2746">
                  <c:v>4208259.5881736241</c:v>
                </c:pt>
                <c:pt idx="2747">
                  <c:v>4208591.7707086671</c:v>
                </c:pt>
                <c:pt idx="2748">
                  <c:v>4209134.2408451587</c:v>
                </c:pt>
                <c:pt idx="2749">
                  <c:v>4216413.0209280187</c:v>
                </c:pt>
                <c:pt idx="2750">
                  <c:v>4216425.3367311275</c:v>
                </c:pt>
                <c:pt idx="2751">
                  <c:v>4218767.7989168214</c:v>
                </c:pt>
                <c:pt idx="2752">
                  <c:v>4222150.3695343351</c:v>
                </c:pt>
                <c:pt idx="2753">
                  <c:v>4223018.2692984268</c:v>
                </c:pt>
                <c:pt idx="2754">
                  <c:v>4223817.1823421717</c:v>
                </c:pt>
                <c:pt idx="2755">
                  <c:v>4224215.4511263631</c:v>
                </c:pt>
                <c:pt idx="2756">
                  <c:v>4225385.7888745591</c:v>
                </c:pt>
                <c:pt idx="2757">
                  <c:v>4229170.2275370527</c:v>
                </c:pt>
                <c:pt idx="2758">
                  <c:v>4229935.4644010672</c:v>
                </c:pt>
                <c:pt idx="2759">
                  <c:v>4233764.0008754609</c:v>
                </c:pt>
                <c:pt idx="2760">
                  <c:v>4235051.3873560987</c:v>
                </c:pt>
                <c:pt idx="2761">
                  <c:v>4235987.9930947907</c:v>
                </c:pt>
                <c:pt idx="2762">
                  <c:v>4236748.8389940644</c:v>
                </c:pt>
                <c:pt idx="2763">
                  <c:v>4237358.3817407414</c:v>
                </c:pt>
                <c:pt idx="2764">
                  <c:v>4237674.2760494081</c:v>
                </c:pt>
                <c:pt idx="2765">
                  <c:v>4240185.5170846479</c:v>
                </c:pt>
                <c:pt idx="2766">
                  <c:v>4241821.5383034674</c:v>
                </c:pt>
                <c:pt idx="2767">
                  <c:v>4244455.1634320272</c:v>
                </c:pt>
                <c:pt idx="2768">
                  <c:v>4246512.3583598481</c:v>
                </c:pt>
                <c:pt idx="2769">
                  <c:v>4247666.8882027483</c:v>
                </c:pt>
                <c:pt idx="2770">
                  <c:v>4248336.6632819781</c:v>
                </c:pt>
                <c:pt idx="2771">
                  <c:v>4249171.1741854632</c:v>
                </c:pt>
                <c:pt idx="2772">
                  <c:v>4250762.4232804142</c:v>
                </c:pt>
                <c:pt idx="2773">
                  <c:v>4252174.2996344166</c:v>
                </c:pt>
                <c:pt idx="2774">
                  <c:v>4253179.5852875505</c:v>
                </c:pt>
                <c:pt idx="2775">
                  <c:v>4257667.9741298268</c:v>
                </c:pt>
                <c:pt idx="2776">
                  <c:v>4258006.5572010297</c:v>
                </c:pt>
                <c:pt idx="2777">
                  <c:v>4263301.9173459662</c:v>
                </c:pt>
                <c:pt idx="2778">
                  <c:v>4264267.8050351189</c:v>
                </c:pt>
                <c:pt idx="2779">
                  <c:v>4268317.1516708434</c:v>
                </c:pt>
                <c:pt idx="2780">
                  <c:v>4273106.2655340293</c:v>
                </c:pt>
                <c:pt idx="2781">
                  <c:v>4273557.7176058423</c:v>
                </c:pt>
                <c:pt idx="2782">
                  <c:v>4275085.8489680476</c:v>
                </c:pt>
                <c:pt idx="2783">
                  <c:v>4275483.4681763425</c:v>
                </c:pt>
                <c:pt idx="2784">
                  <c:v>4277949.4537023939</c:v>
                </c:pt>
                <c:pt idx="2785">
                  <c:v>4278579.1729995711</c:v>
                </c:pt>
                <c:pt idx="2786">
                  <c:v>4279281.8378688628</c:v>
                </c:pt>
                <c:pt idx="2787">
                  <c:v>4280794.4345908854</c:v>
                </c:pt>
                <c:pt idx="2788">
                  <c:v>4282643.5092906794</c:v>
                </c:pt>
                <c:pt idx="2789">
                  <c:v>4283064.0710246246</c:v>
                </c:pt>
                <c:pt idx="2790">
                  <c:v>4289930.1468292912</c:v>
                </c:pt>
                <c:pt idx="2791">
                  <c:v>4293091.9689038554</c:v>
                </c:pt>
                <c:pt idx="2792">
                  <c:v>4296025.2321693124</c:v>
                </c:pt>
                <c:pt idx="2793">
                  <c:v>4297406.2445525741</c:v>
                </c:pt>
                <c:pt idx="2794">
                  <c:v>4301244.5677131815</c:v>
                </c:pt>
                <c:pt idx="2795">
                  <c:v>4304714.5018177088</c:v>
                </c:pt>
                <c:pt idx="2796">
                  <c:v>4304724.2649191823</c:v>
                </c:pt>
                <c:pt idx="2797">
                  <c:v>4306427.1591617223</c:v>
                </c:pt>
                <c:pt idx="2798">
                  <c:v>4307468.2864865959</c:v>
                </c:pt>
                <c:pt idx="2799">
                  <c:v>4307669.8293120991</c:v>
                </c:pt>
                <c:pt idx="2800">
                  <c:v>4314373.0035717608</c:v>
                </c:pt>
                <c:pt idx="2801">
                  <c:v>4315021.3113165805</c:v>
                </c:pt>
                <c:pt idx="2802">
                  <c:v>4317910.3699441534</c:v>
                </c:pt>
                <c:pt idx="2803">
                  <c:v>4318404.2323855469</c:v>
                </c:pt>
                <c:pt idx="2804">
                  <c:v>4318647.3233839395</c:v>
                </c:pt>
                <c:pt idx="2805">
                  <c:v>4320737.4394624941</c:v>
                </c:pt>
                <c:pt idx="2806">
                  <c:v>4320875.6503321482</c:v>
                </c:pt>
                <c:pt idx="2807">
                  <c:v>4321546.2457443848</c:v>
                </c:pt>
                <c:pt idx="2808">
                  <c:v>4324782.1251190379</c:v>
                </c:pt>
                <c:pt idx="2809">
                  <c:v>4330781.9802764319</c:v>
                </c:pt>
                <c:pt idx="2810">
                  <c:v>4336303.6424501305</c:v>
                </c:pt>
                <c:pt idx="2811">
                  <c:v>4337769.6421337118</c:v>
                </c:pt>
                <c:pt idx="2812">
                  <c:v>4339951.2533827089</c:v>
                </c:pt>
                <c:pt idx="2813">
                  <c:v>4341925.4680602048</c:v>
                </c:pt>
                <c:pt idx="2814">
                  <c:v>4342358.7438048748</c:v>
                </c:pt>
                <c:pt idx="2815">
                  <c:v>4345267.4450690011</c:v>
                </c:pt>
                <c:pt idx="2816">
                  <c:v>4345289.6881348491</c:v>
                </c:pt>
                <c:pt idx="2817">
                  <c:v>4347171.983391514</c:v>
                </c:pt>
                <c:pt idx="2818">
                  <c:v>4347494.7804025384</c:v>
                </c:pt>
                <c:pt idx="2819">
                  <c:v>4349705.3248563232</c:v>
                </c:pt>
                <c:pt idx="2820">
                  <c:v>4354327.0954299914</c:v>
                </c:pt>
                <c:pt idx="2821">
                  <c:v>4355388.6658488335</c:v>
                </c:pt>
                <c:pt idx="2822">
                  <c:v>4357176.503731397</c:v>
                </c:pt>
                <c:pt idx="2823">
                  <c:v>4360555.544192899</c:v>
                </c:pt>
                <c:pt idx="2824">
                  <c:v>4361931.4339408707</c:v>
                </c:pt>
                <c:pt idx="2825">
                  <c:v>4362794.2187990816</c:v>
                </c:pt>
                <c:pt idx="2826">
                  <c:v>4364993.5367445061</c:v>
                </c:pt>
                <c:pt idx="2827">
                  <c:v>4365879.0224189144</c:v>
                </c:pt>
                <c:pt idx="2828">
                  <c:v>4367216.3545554113</c:v>
                </c:pt>
                <c:pt idx="2829">
                  <c:v>4368878.4067974063</c:v>
                </c:pt>
                <c:pt idx="2830">
                  <c:v>4370821.0872729849</c:v>
                </c:pt>
                <c:pt idx="2831">
                  <c:v>4372607.1673820298</c:v>
                </c:pt>
                <c:pt idx="2832">
                  <c:v>4373699.4606485302</c:v>
                </c:pt>
                <c:pt idx="2833">
                  <c:v>4374296.8775832169</c:v>
                </c:pt>
                <c:pt idx="2834">
                  <c:v>4374870.0277565392</c:v>
                </c:pt>
                <c:pt idx="2835">
                  <c:v>4375142.6348861465</c:v>
                </c:pt>
                <c:pt idx="2836">
                  <c:v>4378427.8364686156</c:v>
                </c:pt>
                <c:pt idx="2837">
                  <c:v>4381565.8231002232</c:v>
                </c:pt>
                <c:pt idx="2838">
                  <c:v>4383637.056643662</c:v>
                </c:pt>
                <c:pt idx="2839">
                  <c:v>4386225.5555337332</c:v>
                </c:pt>
                <c:pt idx="2840">
                  <c:v>4387110.2141444674</c:v>
                </c:pt>
                <c:pt idx="2841">
                  <c:v>4389096.4817503812</c:v>
                </c:pt>
                <c:pt idx="2842">
                  <c:v>4389375.7695470294</c:v>
                </c:pt>
                <c:pt idx="2843">
                  <c:v>4390366.5658733128</c:v>
                </c:pt>
                <c:pt idx="2844">
                  <c:v>4395950.9357439885</c:v>
                </c:pt>
                <c:pt idx="2845">
                  <c:v>4397868.724659835</c:v>
                </c:pt>
                <c:pt idx="2846">
                  <c:v>4398746.5348579045</c:v>
                </c:pt>
                <c:pt idx="2847">
                  <c:v>4400287.4687977917</c:v>
                </c:pt>
                <c:pt idx="2848">
                  <c:v>4400732.9803292826</c:v>
                </c:pt>
                <c:pt idx="2849">
                  <c:v>4404608.4939494953</c:v>
                </c:pt>
                <c:pt idx="2850">
                  <c:v>4407203.5760728484</c:v>
                </c:pt>
                <c:pt idx="2851">
                  <c:v>4412732.7674509622</c:v>
                </c:pt>
                <c:pt idx="2852">
                  <c:v>4414974.4128454365</c:v>
                </c:pt>
                <c:pt idx="2853">
                  <c:v>4419553.8749938058</c:v>
                </c:pt>
                <c:pt idx="2854">
                  <c:v>4421715.5648154169</c:v>
                </c:pt>
                <c:pt idx="2855">
                  <c:v>4422149.5611540722</c:v>
                </c:pt>
                <c:pt idx="2856">
                  <c:v>4425101.1222291682</c:v>
                </c:pt>
                <c:pt idx="2857">
                  <c:v>4426203.473439225</c:v>
                </c:pt>
                <c:pt idx="2858">
                  <c:v>4430604.1925228797</c:v>
                </c:pt>
                <c:pt idx="2859">
                  <c:v>4433862.5054474706</c:v>
                </c:pt>
                <c:pt idx="2860">
                  <c:v>4437278.3194458848</c:v>
                </c:pt>
                <c:pt idx="2861">
                  <c:v>4437447.1171998512</c:v>
                </c:pt>
                <c:pt idx="2862">
                  <c:v>4438331.2257872075</c:v>
                </c:pt>
                <c:pt idx="2863">
                  <c:v>4440839.8613614077</c:v>
                </c:pt>
                <c:pt idx="2864">
                  <c:v>4444115.9665498724</c:v>
                </c:pt>
                <c:pt idx="2865">
                  <c:v>4445744.3542765295</c:v>
                </c:pt>
                <c:pt idx="2866">
                  <c:v>4446882.1265305905</c:v>
                </c:pt>
                <c:pt idx="2867">
                  <c:v>4456998.6527576055</c:v>
                </c:pt>
                <c:pt idx="2868">
                  <c:v>4457556.1055484181</c:v>
                </c:pt>
                <c:pt idx="2869">
                  <c:v>4469194.9643091485</c:v>
                </c:pt>
                <c:pt idx="2870">
                  <c:v>4469310.0767549574</c:v>
                </c:pt>
                <c:pt idx="2871">
                  <c:v>4472590.4250019006</c:v>
                </c:pt>
                <c:pt idx="2872">
                  <c:v>4474319.6030642893</c:v>
                </c:pt>
                <c:pt idx="2873">
                  <c:v>4474487.6273661461</c:v>
                </c:pt>
                <c:pt idx="2874">
                  <c:v>4475489.3716082955</c:v>
                </c:pt>
                <c:pt idx="2875">
                  <c:v>4477859.040795465</c:v>
                </c:pt>
                <c:pt idx="2876">
                  <c:v>4479732.9996410171</c:v>
                </c:pt>
                <c:pt idx="2877">
                  <c:v>4482216.0421913695</c:v>
                </c:pt>
                <c:pt idx="2878">
                  <c:v>4483511.6693543</c:v>
                </c:pt>
                <c:pt idx="2879">
                  <c:v>4485842.8773064045</c:v>
                </c:pt>
                <c:pt idx="2880">
                  <c:v>4486299.3355831364</c:v>
                </c:pt>
                <c:pt idx="2881">
                  <c:v>4487927.6486201221</c:v>
                </c:pt>
                <c:pt idx="2882">
                  <c:v>4488080.5566449342</c:v>
                </c:pt>
                <c:pt idx="2883">
                  <c:v>4489682.4943817416</c:v>
                </c:pt>
                <c:pt idx="2884">
                  <c:v>4489791.2470896179</c:v>
                </c:pt>
                <c:pt idx="2885">
                  <c:v>4490129.2333142655</c:v>
                </c:pt>
                <c:pt idx="2886">
                  <c:v>4492783.332194333</c:v>
                </c:pt>
                <c:pt idx="2887">
                  <c:v>4492809.8865486123</c:v>
                </c:pt>
                <c:pt idx="2888">
                  <c:v>4493535.8506660433</c:v>
                </c:pt>
                <c:pt idx="2889">
                  <c:v>4493643.4892490264</c:v>
                </c:pt>
                <c:pt idx="2890">
                  <c:v>4493693.3082408309</c:v>
                </c:pt>
                <c:pt idx="2891">
                  <c:v>4497507.2022077935</c:v>
                </c:pt>
                <c:pt idx="2892">
                  <c:v>4497585.4648711784</c:v>
                </c:pt>
                <c:pt idx="2893">
                  <c:v>4498752.469209726</c:v>
                </c:pt>
                <c:pt idx="2894">
                  <c:v>4504389.1976189576</c:v>
                </c:pt>
                <c:pt idx="2895">
                  <c:v>4507451.9448798383</c:v>
                </c:pt>
                <c:pt idx="2896">
                  <c:v>4509303.5515832957</c:v>
                </c:pt>
                <c:pt idx="2897">
                  <c:v>4509451.9866629038</c:v>
                </c:pt>
                <c:pt idx="2898">
                  <c:v>4510573.3269360196</c:v>
                </c:pt>
                <c:pt idx="2899">
                  <c:v>4514279.0672243824</c:v>
                </c:pt>
                <c:pt idx="2900">
                  <c:v>4520269.772192752</c:v>
                </c:pt>
                <c:pt idx="2901">
                  <c:v>4521203.1891786708</c:v>
                </c:pt>
                <c:pt idx="2902">
                  <c:v>4522096.8442812841</c:v>
                </c:pt>
                <c:pt idx="2903">
                  <c:v>4522778.0272937827</c:v>
                </c:pt>
                <c:pt idx="2904">
                  <c:v>4523357.341395637</c:v>
                </c:pt>
                <c:pt idx="2905">
                  <c:v>4523874.2537567001</c:v>
                </c:pt>
                <c:pt idx="2906">
                  <c:v>4527080.3015158093</c:v>
                </c:pt>
                <c:pt idx="2907">
                  <c:v>4528124.2863952173</c:v>
                </c:pt>
                <c:pt idx="2908">
                  <c:v>4530327.2415643707</c:v>
                </c:pt>
                <c:pt idx="2909">
                  <c:v>4531341.0953767346</c:v>
                </c:pt>
                <c:pt idx="2910">
                  <c:v>4533636.3624866726</c:v>
                </c:pt>
                <c:pt idx="2911">
                  <c:v>4534777.3596878778</c:v>
                </c:pt>
                <c:pt idx="2912">
                  <c:v>4539831.162070401</c:v>
                </c:pt>
                <c:pt idx="2913">
                  <c:v>4540080.6902578706</c:v>
                </c:pt>
                <c:pt idx="2914">
                  <c:v>4541926.0140568623</c:v>
                </c:pt>
                <c:pt idx="2915">
                  <c:v>4543455.267405292</c:v>
                </c:pt>
                <c:pt idx="2916">
                  <c:v>4547188.1383445887</c:v>
                </c:pt>
                <c:pt idx="2917">
                  <c:v>4550253.322660014</c:v>
                </c:pt>
                <c:pt idx="2918">
                  <c:v>4551036.0181179941</c:v>
                </c:pt>
                <c:pt idx="2919">
                  <c:v>4551498.7613129346</c:v>
                </c:pt>
                <c:pt idx="2920">
                  <c:v>4554640.1256801793</c:v>
                </c:pt>
                <c:pt idx="2921">
                  <c:v>4554853.316951639</c:v>
                </c:pt>
                <c:pt idx="2922">
                  <c:v>4557133.8226764565</c:v>
                </c:pt>
                <c:pt idx="2923">
                  <c:v>4557811.4803437386</c:v>
                </c:pt>
                <c:pt idx="2924">
                  <c:v>4559789.9599235849</c:v>
                </c:pt>
                <c:pt idx="2925">
                  <c:v>4560724.6824499238</c:v>
                </c:pt>
                <c:pt idx="2926">
                  <c:v>4561880.940619302</c:v>
                </c:pt>
                <c:pt idx="2927">
                  <c:v>4565699.0128710382</c:v>
                </c:pt>
                <c:pt idx="2928">
                  <c:v>4566086.2898702789</c:v>
                </c:pt>
                <c:pt idx="2929">
                  <c:v>4569012.2612011656</c:v>
                </c:pt>
                <c:pt idx="2930">
                  <c:v>4569125.5032244325</c:v>
                </c:pt>
                <c:pt idx="2931">
                  <c:v>4569246.032644053</c:v>
                </c:pt>
                <c:pt idx="2932">
                  <c:v>4570839.1218521995</c:v>
                </c:pt>
                <c:pt idx="2933">
                  <c:v>4574365.4722141828</c:v>
                </c:pt>
                <c:pt idx="2934">
                  <c:v>4575321.2092217878</c:v>
                </c:pt>
                <c:pt idx="2935">
                  <c:v>4575848.2944421703</c:v>
                </c:pt>
                <c:pt idx="2936">
                  <c:v>4578571.0172134088</c:v>
                </c:pt>
                <c:pt idx="2937">
                  <c:v>4578721.2684561769</c:v>
                </c:pt>
                <c:pt idx="2938">
                  <c:v>4582797.1048963517</c:v>
                </c:pt>
                <c:pt idx="2939">
                  <c:v>4582810.146758398</c:v>
                </c:pt>
                <c:pt idx="2940">
                  <c:v>4583618.6723161582</c:v>
                </c:pt>
                <c:pt idx="2941">
                  <c:v>4589186.4139412604</c:v>
                </c:pt>
                <c:pt idx="2942">
                  <c:v>4589953.1152894413</c:v>
                </c:pt>
                <c:pt idx="2943">
                  <c:v>4590531.1036082413</c:v>
                </c:pt>
                <c:pt idx="2944">
                  <c:v>4594259.2919630352</c:v>
                </c:pt>
                <c:pt idx="2945">
                  <c:v>4594886.6735487022</c:v>
                </c:pt>
                <c:pt idx="2946">
                  <c:v>4600349.9011350311</c:v>
                </c:pt>
                <c:pt idx="2947">
                  <c:v>4601051.9835736798</c:v>
                </c:pt>
                <c:pt idx="2948">
                  <c:v>4605414.0800824994</c:v>
                </c:pt>
                <c:pt idx="2949">
                  <c:v>4616266.1904004142</c:v>
                </c:pt>
                <c:pt idx="2950">
                  <c:v>4617023.9562290739</c:v>
                </c:pt>
                <c:pt idx="2951">
                  <c:v>4622220.4527717615</c:v>
                </c:pt>
                <c:pt idx="2952">
                  <c:v>4624050.2034793878</c:v>
                </c:pt>
                <c:pt idx="2953">
                  <c:v>4624327.7677585566</c:v>
                </c:pt>
                <c:pt idx="2954">
                  <c:v>4625075.3710152609</c:v>
                </c:pt>
                <c:pt idx="2955">
                  <c:v>4629075.5343168862</c:v>
                </c:pt>
                <c:pt idx="2956">
                  <c:v>4632191.3271642309</c:v>
                </c:pt>
                <c:pt idx="2957">
                  <c:v>4633960.4938494526</c:v>
                </c:pt>
                <c:pt idx="2958">
                  <c:v>4634687.3843905674</c:v>
                </c:pt>
                <c:pt idx="2959">
                  <c:v>4635590.671503731</c:v>
                </c:pt>
                <c:pt idx="2960">
                  <c:v>4635898.4742482305</c:v>
                </c:pt>
                <c:pt idx="2961">
                  <c:v>4636468.8434871091</c:v>
                </c:pt>
                <c:pt idx="2962">
                  <c:v>4636681.3131931592</c:v>
                </c:pt>
                <c:pt idx="2963">
                  <c:v>4638199.1926351618</c:v>
                </c:pt>
                <c:pt idx="2964">
                  <c:v>4638973.3001300562</c:v>
                </c:pt>
                <c:pt idx="2965">
                  <c:v>4639116.3858596953</c:v>
                </c:pt>
                <c:pt idx="2966">
                  <c:v>4645264.0994014209</c:v>
                </c:pt>
                <c:pt idx="2967">
                  <c:v>4645439.48285296</c:v>
                </c:pt>
                <c:pt idx="2968">
                  <c:v>4647291.5881103985</c:v>
                </c:pt>
                <c:pt idx="2969">
                  <c:v>4647910.0877550365</c:v>
                </c:pt>
                <c:pt idx="2970">
                  <c:v>4648029.6942071393</c:v>
                </c:pt>
                <c:pt idx="2971">
                  <c:v>4649468.0680881636</c:v>
                </c:pt>
                <c:pt idx="2972">
                  <c:v>4651556.835820484</c:v>
                </c:pt>
                <c:pt idx="2973">
                  <c:v>4655367.737025219</c:v>
                </c:pt>
                <c:pt idx="2974">
                  <c:v>4658450.908265451</c:v>
                </c:pt>
                <c:pt idx="2975">
                  <c:v>4662097.3469028492</c:v>
                </c:pt>
                <c:pt idx="2976">
                  <c:v>4666381.7508860948</c:v>
                </c:pt>
                <c:pt idx="2977">
                  <c:v>4666436.1592913363</c:v>
                </c:pt>
                <c:pt idx="2978">
                  <c:v>4669694.8218997568</c:v>
                </c:pt>
                <c:pt idx="2979">
                  <c:v>4672285.385699667</c:v>
                </c:pt>
                <c:pt idx="2980">
                  <c:v>4676585.5846364591</c:v>
                </c:pt>
                <c:pt idx="2981">
                  <c:v>4676684.3101972528</c:v>
                </c:pt>
                <c:pt idx="2982">
                  <c:v>4679666.2098875344</c:v>
                </c:pt>
                <c:pt idx="2983">
                  <c:v>4683543.7961209565</c:v>
                </c:pt>
                <c:pt idx="2984">
                  <c:v>4686253.0697339224</c:v>
                </c:pt>
                <c:pt idx="2985">
                  <c:v>4691101.6722009284</c:v>
                </c:pt>
                <c:pt idx="2986">
                  <c:v>4693558.9530546544</c:v>
                </c:pt>
                <c:pt idx="2987">
                  <c:v>4700423.1615732173</c:v>
                </c:pt>
                <c:pt idx="2988">
                  <c:v>4701234.1459598839</c:v>
                </c:pt>
                <c:pt idx="2989">
                  <c:v>4702964.0639606901</c:v>
                </c:pt>
                <c:pt idx="2990">
                  <c:v>4705923.2065892546</c:v>
                </c:pt>
                <c:pt idx="2991">
                  <c:v>4708758.2426638305</c:v>
                </c:pt>
                <c:pt idx="2992">
                  <c:v>4709655.7071340811</c:v>
                </c:pt>
                <c:pt idx="2993">
                  <c:v>4713150.2435278818</c:v>
                </c:pt>
                <c:pt idx="2994">
                  <c:v>4718533.2894549938</c:v>
                </c:pt>
                <c:pt idx="2995">
                  <c:v>4719627.5811661193</c:v>
                </c:pt>
                <c:pt idx="2996">
                  <c:v>4720122.2367915483</c:v>
                </c:pt>
                <c:pt idx="2997">
                  <c:v>4722276.7753891731</c:v>
                </c:pt>
                <c:pt idx="2998">
                  <c:v>4729232.0041707363</c:v>
                </c:pt>
                <c:pt idx="2999">
                  <c:v>4731932.762300631</c:v>
                </c:pt>
                <c:pt idx="3000">
                  <c:v>4736093.8239259543</c:v>
                </c:pt>
                <c:pt idx="3001">
                  <c:v>4740444.4897003444</c:v>
                </c:pt>
                <c:pt idx="3002">
                  <c:v>4740520.8354995036</c:v>
                </c:pt>
                <c:pt idx="3003">
                  <c:v>4744986.5038025593</c:v>
                </c:pt>
                <c:pt idx="3004">
                  <c:v>4752110.5868783006</c:v>
                </c:pt>
                <c:pt idx="3005">
                  <c:v>4752756.3806983447</c:v>
                </c:pt>
                <c:pt idx="3006">
                  <c:v>4756173.0001713932</c:v>
                </c:pt>
                <c:pt idx="3007">
                  <c:v>4763181.7295013573</c:v>
                </c:pt>
                <c:pt idx="3008">
                  <c:v>4764200.3971635792</c:v>
                </c:pt>
                <c:pt idx="3009">
                  <c:v>4765947.0414721444</c:v>
                </c:pt>
                <c:pt idx="3010">
                  <c:v>4769462.3792460859</c:v>
                </c:pt>
                <c:pt idx="3011">
                  <c:v>4775506.2830563914</c:v>
                </c:pt>
                <c:pt idx="3012">
                  <c:v>4776034.7676468249</c:v>
                </c:pt>
                <c:pt idx="3013">
                  <c:v>4787592.7976243217</c:v>
                </c:pt>
                <c:pt idx="3014">
                  <c:v>4787783.2489285246</c:v>
                </c:pt>
                <c:pt idx="3015">
                  <c:v>4792335.6967297476</c:v>
                </c:pt>
                <c:pt idx="3016">
                  <c:v>4793595.2975404244</c:v>
                </c:pt>
                <c:pt idx="3017">
                  <c:v>4793913.3147316482</c:v>
                </c:pt>
                <c:pt idx="3018">
                  <c:v>4796825.0410725595</c:v>
                </c:pt>
                <c:pt idx="3019">
                  <c:v>4799035.9464327414</c:v>
                </c:pt>
                <c:pt idx="3020">
                  <c:v>4802795.0361050842</c:v>
                </c:pt>
                <c:pt idx="3021">
                  <c:v>4803290.103462969</c:v>
                </c:pt>
                <c:pt idx="3022">
                  <c:v>4806980.4266807651</c:v>
                </c:pt>
                <c:pt idx="3023">
                  <c:v>4812530.6424525492</c:v>
                </c:pt>
                <c:pt idx="3024">
                  <c:v>4814494.2252607066</c:v>
                </c:pt>
                <c:pt idx="3025">
                  <c:v>4824158.5077930335</c:v>
                </c:pt>
                <c:pt idx="3026">
                  <c:v>4824626.5921849273</c:v>
                </c:pt>
                <c:pt idx="3027">
                  <c:v>4824666.9960135194</c:v>
                </c:pt>
                <c:pt idx="3028">
                  <c:v>4832697.5916658677</c:v>
                </c:pt>
                <c:pt idx="3029">
                  <c:v>4835665.1468124241</c:v>
                </c:pt>
                <c:pt idx="3030">
                  <c:v>4843591.3946994869</c:v>
                </c:pt>
                <c:pt idx="3031">
                  <c:v>4845170.0569918239</c:v>
                </c:pt>
                <c:pt idx="3032">
                  <c:v>4845872.2068728814</c:v>
                </c:pt>
                <c:pt idx="3033">
                  <c:v>4847150.8677286794</c:v>
                </c:pt>
                <c:pt idx="3034">
                  <c:v>4849899.7409214284</c:v>
                </c:pt>
                <c:pt idx="3035">
                  <c:v>4851469.1888056416</c:v>
                </c:pt>
                <c:pt idx="3036">
                  <c:v>4855981.1836657738</c:v>
                </c:pt>
                <c:pt idx="3037">
                  <c:v>4859545.5203792006</c:v>
                </c:pt>
                <c:pt idx="3038">
                  <c:v>4860795.2744082501</c:v>
                </c:pt>
                <c:pt idx="3039">
                  <c:v>4864612.9744567564</c:v>
                </c:pt>
                <c:pt idx="3040">
                  <c:v>4867228.1761974432</c:v>
                </c:pt>
                <c:pt idx="3041">
                  <c:v>4868674.8764556227</c:v>
                </c:pt>
                <c:pt idx="3042">
                  <c:v>4870417.5463378225</c:v>
                </c:pt>
                <c:pt idx="3043">
                  <c:v>4872755.8212540206</c:v>
                </c:pt>
                <c:pt idx="3044">
                  <c:v>4874095.5978721334</c:v>
                </c:pt>
                <c:pt idx="3045">
                  <c:v>4875161.9157035025</c:v>
                </c:pt>
                <c:pt idx="3046">
                  <c:v>4877117.3756142976</c:v>
                </c:pt>
                <c:pt idx="3047">
                  <c:v>4877637.4866660023</c:v>
                </c:pt>
                <c:pt idx="3048">
                  <c:v>4879008.244616813</c:v>
                </c:pt>
                <c:pt idx="3049">
                  <c:v>4881208.7031949786</c:v>
                </c:pt>
                <c:pt idx="3050">
                  <c:v>4883464.2710855305</c:v>
                </c:pt>
                <c:pt idx="3051">
                  <c:v>4884034.1188855534</c:v>
                </c:pt>
                <c:pt idx="3052">
                  <c:v>4889800.8673699526</c:v>
                </c:pt>
                <c:pt idx="3053">
                  <c:v>4890606.9742072886</c:v>
                </c:pt>
                <c:pt idx="3054">
                  <c:v>4891528.8301913813</c:v>
                </c:pt>
                <c:pt idx="3055">
                  <c:v>4891954.9923941121</c:v>
                </c:pt>
                <c:pt idx="3056">
                  <c:v>4893014.1786337243</c:v>
                </c:pt>
                <c:pt idx="3057">
                  <c:v>4895216.3795166705</c:v>
                </c:pt>
                <c:pt idx="3058">
                  <c:v>4897366.3979642158</c:v>
                </c:pt>
                <c:pt idx="3059">
                  <c:v>4899114.0526103275</c:v>
                </c:pt>
                <c:pt idx="3060">
                  <c:v>4905378.0752591016</c:v>
                </c:pt>
                <c:pt idx="3061">
                  <c:v>4905545.8367732521</c:v>
                </c:pt>
                <c:pt idx="3062">
                  <c:v>4915408.1025349079</c:v>
                </c:pt>
                <c:pt idx="3063">
                  <c:v>4916746.784510796</c:v>
                </c:pt>
                <c:pt idx="3064">
                  <c:v>4918644.142262036</c:v>
                </c:pt>
                <c:pt idx="3065">
                  <c:v>4921228.7066116445</c:v>
                </c:pt>
                <c:pt idx="3066">
                  <c:v>4926942.8257206855</c:v>
                </c:pt>
                <c:pt idx="3067">
                  <c:v>4929699.411393553</c:v>
                </c:pt>
                <c:pt idx="3068">
                  <c:v>4931235.7129432205</c:v>
                </c:pt>
                <c:pt idx="3069">
                  <c:v>4936095.7175893793</c:v>
                </c:pt>
                <c:pt idx="3070">
                  <c:v>4938378.4015789032</c:v>
                </c:pt>
                <c:pt idx="3071">
                  <c:v>4943568.7808670448</c:v>
                </c:pt>
                <c:pt idx="3072">
                  <c:v>4953193.8219049694</c:v>
                </c:pt>
                <c:pt idx="3073">
                  <c:v>4954660.7258060277</c:v>
                </c:pt>
                <c:pt idx="3074">
                  <c:v>4956639.5626670327</c:v>
                </c:pt>
                <c:pt idx="3075">
                  <c:v>4962870.382192743</c:v>
                </c:pt>
                <c:pt idx="3076">
                  <c:v>4966548.4565299489</c:v>
                </c:pt>
                <c:pt idx="3077">
                  <c:v>4967805.0412536226</c:v>
                </c:pt>
                <c:pt idx="3078">
                  <c:v>4969550.5858310694</c:v>
                </c:pt>
                <c:pt idx="3079">
                  <c:v>4971022.4778104881</c:v>
                </c:pt>
                <c:pt idx="3080">
                  <c:v>4971852.7738966215</c:v>
                </c:pt>
                <c:pt idx="3081">
                  <c:v>4974256.2531876769</c:v>
                </c:pt>
                <c:pt idx="3082">
                  <c:v>4975304.933676946</c:v>
                </c:pt>
                <c:pt idx="3083">
                  <c:v>4980053.4072764907</c:v>
                </c:pt>
                <c:pt idx="3084">
                  <c:v>4985551.7634462323</c:v>
                </c:pt>
                <c:pt idx="3085">
                  <c:v>4988505.6969354032</c:v>
                </c:pt>
                <c:pt idx="3086">
                  <c:v>4989739.0035194615</c:v>
                </c:pt>
                <c:pt idx="3087">
                  <c:v>4989762.3124238476</c:v>
                </c:pt>
                <c:pt idx="3088">
                  <c:v>4996773.2075491128</c:v>
                </c:pt>
                <c:pt idx="3089">
                  <c:v>4998618.9121713396</c:v>
                </c:pt>
                <c:pt idx="3090">
                  <c:v>5002099.8074463811</c:v>
                </c:pt>
                <c:pt idx="3091">
                  <c:v>5004696.4303963566</c:v>
                </c:pt>
                <c:pt idx="3092">
                  <c:v>5009699.869719849</c:v>
                </c:pt>
                <c:pt idx="3093">
                  <c:v>5021973.8822779357</c:v>
                </c:pt>
                <c:pt idx="3094">
                  <c:v>5025404.8077549823</c:v>
                </c:pt>
                <c:pt idx="3095">
                  <c:v>5027421.3957375428</c:v>
                </c:pt>
                <c:pt idx="3096">
                  <c:v>5029399.3598737083</c:v>
                </c:pt>
                <c:pt idx="3097">
                  <c:v>5029680.7587887943</c:v>
                </c:pt>
                <c:pt idx="3098">
                  <c:v>5035299.9239488551</c:v>
                </c:pt>
                <c:pt idx="3099">
                  <c:v>5035553.0502157388</c:v>
                </c:pt>
                <c:pt idx="3100">
                  <c:v>5036413.6660192683</c:v>
                </c:pt>
                <c:pt idx="3101">
                  <c:v>5038918.8141729878</c:v>
                </c:pt>
                <c:pt idx="3102">
                  <c:v>5040810.128797438</c:v>
                </c:pt>
                <c:pt idx="3103">
                  <c:v>5047579.8430350302</c:v>
                </c:pt>
                <c:pt idx="3104">
                  <c:v>5055832.6611403199</c:v>
                </c:pt>
                <c:pt idx="3105">
                  <c:v>5057342.6150265811</c:v>
                </c:pt>
                <c:pt idx="3106">
                  <c:v>5057815.2472554501</c:v>
                </c:pt>
                <c:pt idx="3107">
                  <c:v>5058493.1801096871</c:v>
                </c:pt>
                <c:pt idx="3108">
                  <c:v>5063590.9930449724</c:v>
                </c:pt>
                <c:pt idx="3109">
                  <c:v>5063646.9637778355</c:v>
                </c:pt>
                <c:pt idx="3110">
                  <c:v>5069422.8998145387</c:v>
                </c:pt>
                <c:pt idx="3111">
                  <c:v>5070375.5084876027</c:v>
                </c:pt>
                <c:pt idx="3112">
                  <c:v>5071082.1267907834</c:v>
                </c:pt>
                <c:pt idx="3113">
                  <c:v>5073511.599692543</c:v>
                </c:pt>
                <c:pt idx="3114">
                  <c:v>5076983.4888887685</c:v>
                </c:pt>
                <c:pt idx="3115">
                  <c:v>5078722.2456274796</c:v>
                </c:pt>
                <c:pt idx="3116">
                  <c:v>5080163.7057485674</c:v>
                </c:pt>
                <c:pt idx="3117">
                  <c:v>5082440.2679428775</c:v>
                </c:pt>
                <c:pt idx="3118">
                  <c:v>5082509.5805820702</c:v>
                </c:pt>
                <c:pt idx="3119">
                  <c:v>5085208.9982527541</c:v>
                </c:pt>
                <c:pt idx="3120">
                  <c:v>5097194.1457071509</c:v>
                </c:pt>
                <c:pt idx="3121">
                  <c:v>5102351.046103037</c:v>
                </c:pt>
                <c:pt idx="3122">
                  <c:v>5108000.3519888259</c:v>
                </c:pt>
                <c:pt idx="3123">
                  <c:v>5109077.8789819367</c:v>
                </c:pt>
                <c:pt idx="3124">
                  <c:v>5111146.0731626255</c:v>
                </c:pt>
                <c:pt idx="3125">
                  <c:v>5113741.1585810594</c:v>
                </c:pt>
                <c:pt idx="3126">
                  <c:v>5114580.149870513</c:v>
                </c:pt>
                <c:pt idx="3127">
                  <c:v>5116391.3106134254</c:v>
                </c:pt>
                <c:pt idx="3128">
                  <c:v>5117620.3753761034</c:v>
                </c:pt>
                <c:pt idx="3129">
                  <c:v>5118525.2746423902</c:v>
                </c:pt>
                <c:pt idx="3130">
                  <c:v>5125640.5268914355</c:v>
                </c:pt>
                <c:pt idx="3131">
                  <c:v>5135264.2895911383</c:v>
                </c:pt>
                <c:pt idx="3132">
                  <c:v>5137940.7670170842</c:v>
                </c:pt>
                <c:pt idx="3133">
                  <c:v>5138298.8852969222</c:v>
                </c:pt>
                <c:pt idx="3134">
                  <c:v>5144820.3208799167</c:v>
                </c:pt>
                <c:pt idx="3135">
                  <c:v>5148388.9341256898</c:v>
                </c:pt>
                <c:pt idx="3136">
                  <c:v>5150132.0133742597</c:v>
                </c:pt>
                <c:pt idx="3137">
                  <c:v>5153595.9682907518</c:v>
                </c:pt>
                <c:pt idx="3138">
                  <c:v>5153958.665501466</c:v>
                </c:pt>
                <c:pt idx="3139">
                  <c:v>5156112.6883316115</c:v>
                </c:pt>
                <c:pt idx="3140">
                  <c:v>5162095.0506149232</c:v>
                </c:pt>
                <c:pt idx="3141">
                  <c:v>5166291.0682726027</c:v>
                </c:pt>
                <c:pt idx="3142">
                  <c:v>5166822.9168707011</c:v>
                </c:pt>
                <c:pt idx="3143">
                  <c:v>5167132.3000618909</c:v>
                </c:pt>
                <c:pt idx="3144">
                  <c:v>5170174.1605770709</c:v>
                </c:pt>
                <c:pt idx="3145">
                  <c:v>5173122.4260957893</c:v>
                </c:pt>
                <c:pt idx="3146">
                  <c:v>5174598.0877554966</c:v>
                </c:pt>
                <c:pt idx="3147">
                  <c:v>5176872.2690105485</c:v>
                </c:pt>
                <c:pt idx="3148">
                  <c:v>5178691.4000813458</c:v>
                </c:pt>
                <c:pt idx="3149">
                  <c:v>5185229.2923998386</c:v>
                </c:pt>
                <c:pt idx="3150">
                  <c:v>5188371.9426056426</c:v>
                </c:pt>
                <c:pt idx="3151">
                  <c:v>5189274.9936085939</c:v>
                </c:pt>
                <c:pt idx="3152">
                  <c:v>5191385.2384900665</c:v>
                </c:pt>
                <c:pt idx="3153">
                  <c:v>5191502.9857147215</c:v>
                </c:pt>
                <c:pt idx="3154">
                  <c:v>5195583.9769399539</c:v>
                </c:pt>
                <c:pt idx="3155">
                  <c:v>5196531.9218181269</c:v>
                </c:pt>
                <c:pt idx="3156">
                  <c:v>5197065.5375944357</c:v>
                </c:pt>
                <c:pt idx="3157">
                  <c:v>5198532.955072389</c:v>
                </c:pt>
                <c:pt idx="3158">
                  <c:v>5202504.5142102502</c:v>
                </c:pt>
                <c:pt idx="3159">
                  <c:v>5202916.9563065246</c:v>
                </c:pt>
                <c:pt idx="3160">
                  <c:v>5204496.4838804025</c:v>
                </c:pt>
                <c:pt idx="3161">
                  <c:v>5207097.4851409728</c:v>
                </c:pt>
                <c:pt idx="3162">
                  <c:v>5207552.3283279464</c:v>
                </c:pt>
                <c:pt idx="3163">
                  <c:v>5208015.6715111285</c:v>
                </c:pt>
                <c:pt idx="3164">
                  <c:v>5210157.6958286194</c:v>
                </c:pt>
                <c:pt idx="3165">
                  <c:v>5213224.9157697624</c:v>
                </c:pt>
                <c:pt idx="3166">
                  <c:v>5214189.5195464771</c:v>
                </c:pt>
                <c:pt idx="3167">
                  <c:v>5217972.0708691776</c:v>
                </c:pt>
                <c:pt idx="3168">
                  <c:v>5220361.0780389272</c:v>
                </c:pt>
                <c:pt idx="3169">
                  <c:v>5229165.6381194005</c:v>
                </c:pt>
                <c:pt idx="3170">
                  <c:v>5232307.4595118128</c:v>
                </c:pt>
                <c:pt idx="3171">
                  <c:v>5233601.7605154682</c:v>
                </c:pt>
                <c:pt idx="3172">
                  <c:v>5240338.0744671039</c:v>
                </c:pt>
                <c:pt idx="3173">
                  <c:v>5240577.4101144811</c:v>
                </c:pt>
                <c:pt idx="3174">
                  <c:v>5242246.9040265214</c:v>
                </c:pt>
                <c:pt idx="3175">
                  <c:v>5244714.0181740653</c:v>
                </c:pt>
                <c:pt idx="3176">
                  <c:v>5252007.5912353052</c:v>
                </c:pt>
                <c:pt idx="3177">
                  <c:v>5252008.9150227625</c:v>
                </c:pt>
                <c:pt idx="3178">
                  <c:v>5254329.9947219677</c:v>
                </c:pt>
                <c:pt idx="3179">
                  <c:v>5254715.6109748725</c:v>
                </c:pt>
                <c:pt idx="3180">
                  <c:v>5256857.9372699289</c:v>
                </c:pt>
                <c:pt idx="3181">
                  <c:v>5257633.8750775354</c:v>
                </c:pt>
                <c:pt idx="3182">
                  <c:v>5260377.4841325246</c:v>
                </c:pt>
                <c:pt idx="3183">
                  <c:v>5263423.4005773477</c:v>
                </c:pt>
                <c:pt idx="3184">
                  <c:v>5269869.0665557887</c:v>
                </c:pt>
                <c:pt idx="3185">
                  <c:v>5273298.8525584647</c:v>
                </c:pt>
                <c:pt idx="3186">
                  <c:v>5274002.5234619565</c:v>
                </c:pt>
                <c:pt idx="3187">
                  <c:v>5281800.480170452</c:v>
                </c:pt>
                <c:pt idx="3188">
                  <c:v>5282491.7745350711</c:v>
                </c:pt>
                <c:pt idx="3189">
                  <c:v>5285290.0468780408</c:v>
                </c:pt>
                <c:pt idx="3190">
                  <c:v>5287249.5991038624</c:v>
                </c:pt>
                <c:pt idx="3191">
                  <c:v>5289312.2324586567</c:v>
                </c:pt>
                <c:pt idx="3192">
                  <c:v>5290053.2066306239</c:v>
                </c:pt>
                <c:pt idx="3193">
                  <c:v>5294406.7272887062</c:v>
                </c:pt>
                <c:pt idx="3194">
                  <c:v>5296722.7302155914</c:v>
                </c:pt>
                <c:pt idx="3195">
                  <c:v>5296949.6549065998</c:v>
                </c:pt>
                <c:pt idx="3196">
                  <c:v>5302983.7364079906</c:v>
                </c:pt>
                <c:pt idx="3197">
                  <c:v>5309783.7973843329</c:v>
                </c:pt>
                <c:pt idx="3198">
                  <c:v>5311983.0823116526</c:v>
                </c:pt>
                <c:pt idx="3199">
                  <c:v>5311990.4715127517</c:v>
                </c:pt>
                <c:pt idx="3200">
                  <c:v>5313563.1515736841</c:v>
                </c:pt>
                <c:pt idx="3201">
                  <c:v>5320934.3693917962</c:v>
                </c:pt>
                <c:pt idx="3202">
                  <c:v>5328253.6238674084</c:v>
                </c:pt>
                <c:pt idx="3203">
                  <c:v>5331374.3082077019</c:v>
                </c:pt>
                <c:pt idx="3204">
                  <c:v>5331522.0156565029</c:v>
                </c:pt>
                <c:pt idx="3205">
                  <c:v>5335275.3779821442</c:v>
                </c:pt>
                <c:pt idx="3206">
                  <c:v>5336666.5628252011</c:v>
                </c:pt>
                <c:pt idx="3207">
                  <c:v>5336678.1229328858</c:v>
                </c:pt>
                <c:pt idx="3208">
                  <c:v>5337649.4579977514</c:v>
                </c:pt>
                <c:pt idx="3209">
                  <c:v>5343113.9475678122</c:v>
                </c:pt>
                <c:pt idx="3210">
                  <c:v>5346579.6212331858</c:v>
                </c:pt>
                <c:pt idx="3211">
                  <c:v>5347473.6874683183</c:v>
                </c:pt>
                <c:pt idx="3212">
                  <c:v>5353860.6231956212</c:v>
                </c:pt>
                <c:pt idx="3213">
                  <c:v>5354804.9200821929</c:v>
                </c:pt>
                <c:pt idx="3214">
                  <c:v>5355017.5190575812</c:v>
                </c:pt>
                <c:pt idx="3215">
                  <c:v>5360680.9183813659</c:v>
                </c:pt>
                <c:pt idx="3216">
                  <c:v>5361469.8102921834</c:v>
                </c:pt>
                <c:pt idx="3217">
                  <c:v>5363333.0944682714</c:v>
                </c:pt>
                <c:pt idx="3218">
                  <c:v>5364395.4997435687</c:v>
                </c:pt>
                <c:pt idx="3219">
                  <c:v>5365281.922316283</c:v>
                </c:pt>
                <c:pt idx="3220">
                  <c:v>5366892.5609389916</c:v>
                </c:pt>
                <c:pt idx="3221">
                  <c:v>5370905.319851716</c:v>
                </c:pt>
                <c:pt idx="3222">
                  <c:v>5372330.1418340309</c:v>
                </c:pt>
                <c:pt idx="3223">
                  <c:v>5373212.1139709074</c:v>
                </c:pt>
                <c:pt idx="3224">
                  <c:v>5377101.4077210044</c:v>
                </c:pt>
                <c:pt idx="3225">
                  <c:v>5378736.5072954847</c:v>
                </c:pt>
                <c:pt idx="3226">
                  <c:v>5384116.663535188</c:v>
                </c:pt>
                <c:pt idx="3227">
                  <c:v>5388101.6134073799</c:v>
                </c:pt>
                <c:pt idx="3228">
                  <c:v>5391676.7784664305</c:v>
                </c:pt>
                <c:pt idx="3229">
                  <c:v>5394429.8388193725</c:v>
                </c:pt>
                <c:pt idx="3230">
                  <c:v>5396153.389435566</c:v>
                </c:pt>
                <c:pt idx="3231">
                  <c:v>5399091.0886808895</c:v>
                </c:pt>
                <c:pt idx="3232">
                  <c:v>5399091.0886808895</c:v>
                </c:pt>
                <c:pt idx="3233">
                  <c:v>5400608.9025510019</c:v>
                </c:pt>
                <c:pt idx="3234">
                  <c:v>5406196.988007823</c:v>
                </c:pt>
                <c:pt idx="3235">
                  <c:v>5412911.2653772794</c:v>
                </c:pt>
                <c:pt idx="3236">
                  <c:v>5416451.9561613351</c:v>
                </c:pt>
                <c:pt idx="3237">
                  <c:v>5417663.9213678204</c:v>
                </c:pt>
                <c:pt idx="3238">
                  <c:v>5427559.1772459336</c:v>
                </c:pt>
                <c:pt idx="3239">
                  <c:v>5430168.0728992186</c:v>
                </c:pt>
                <c:pt idx="3240">
                  <c:v>5441351.8641800098</c:v>
                </c:pt>
                <c:pt idx="3241">
                  <c:v>5450393.3097850662</c:v>
                </c:pt>
                <c:pt idx="3242">
                  <c:v>5460970.8229803964</c:v>
                </c:pt>
                <c:pt idx="3243">
                  <c:v>5472486.5755246859</c:v>
                </c:pt>
                <c:pt idx="3244">
                  <c:v>5472818.1754768761</c:v>
                </c:pt>
                <c:pt idx="3245">
                  <c:v>5473584.3584739733</c:v>
                </c:pt>
                <c:pt idx="3246">
                  <c:v>5479274.2033792669</c:v>
                </c:pt>
                <c:pt idx="3247">
                  <c:v>5483521.4072575448</c:v>
                </c:pt>
                <c:pt idx="3248">
                  <c:v>5483628.0999559266</c:v>
                </c:pt>
                <c:pt idx="3249">
                  <c:v>5485810.1400285326</c:v>
                </c:pt>
                <c:pt idx="3250">
                  <c:v>5486589.1425182661</c:v>
                </c:pt>
                <c:pt idx="3251">
                  <c:v>5491220.5575555116</c:v>
                </c:pt>
                <c:pt idx="3252">
                  <c:v>5495086.4693525815</c:v>
                </c:pt>
                <c:pt idx="3253">
                  <c:v>5499562.0019506207</c:v>
                </c:pt>
                <c:pt idx="3254">
                  <c:v>5500322.0361166671</c:v>
                </c:pt>
                <c:pt idx="3255">
                  <c:v>5503018.3192506097</c:v>
                </c:pt>
                <c:pt idx="3256">
                  <c:v>5503430.0835232791</c:v>
                </c:pt>
                <c:pt idx="3257">
                  <c:v>5503539.7093352405</c:v>
                </c:pt>
                <c:pt idx="3258">
                  <c:v>5504836.2283984469</c:v>
                </c:pt>
                <c:pt idx="3259">
                  <c:v>5513776.4118569698</c:v>
                </c:pt>
                <c:pt idx="3260">
                  <c:v>5517141.025767711</c:v>
                </c:pt>
                <c:pt idx="3261">
                  <c:v>5523907.0267787203</c:v>
                </c:pt>
                <c:pt idx="3262">
                  <c:v>5527462.1873397538</c:v>
                </c:pt>
                <c:pt idx="3263">
                  <c:v>5528711.1254266063</c:v>
                </c:pt>
                <c:pt idx="3264">
                  <c:v>5554265.7437354382</c:v>
                </c:pt>
                <c:pt idx="3265">
                  <c:v>5556580.7487412021</c:v>
                </c:pt>
                <c:pt idx="3266">
                  <c:v>5557698.0304727368</c:v>
                </c:pt>
                <c:pt idx="3267">
                  <c:v>5563878.111475205</c:v>
                </c:pt>
                <c:pt idx="3268">
                  <c:v>5570994.2421137746</c:v>
                </c:pt>
                <c:pt idx="3269">
                  <c:v>5581853.2937232284</c:v>
                </c:pt>
                <c:pt idx="3270">
                  <c:v>5586038.3447792269</c:v>
                </c:pt>
                <c:pt idx="3271">
                  <c:v>5589956.4734241217</c:v>
                </c:pt>
                <c:pt idx="3272">
                  <c:v>5590160.9102913737</c:v>
                </c:pt>
                <c:pt idx="3273">
                  <c:v>5594089.4977781121</c:v>
                </c:pt>
                <c:pt idx="3274">
                  <c:v>5598867.8067166116</c:v>
                </c:pt>
                <c:pt idx="3275">
                  <c:v>5601424.1746330271</c:v>
                </c:pt>
                <c:pt idx="3276">
                  <c:v>5605190.9441100704</c:v>
                </c:pt>
                <c:pt idx="3277">
                  <c:v>5605818.0764210783</c:v>
                </c:pt>
                <c:pt idx="3278">
                  <c:v>5609118.9751948752</c:v>
                </c:pt>
                <c:pt idx="3279">
                  <c:v>5609190.4263721025</c:v>
                </c:pt>
                <c:pt idx="3280">
                  <c:v>5609947.9105630554</c:v>
                </c:pt>
                <c:pt idx="3281">
                  <c:v>5610387.8605634551</c:v>
                </c:pt>
                <c:pt idx="3282">
                  <c:v>5614074.7126312135</c:v>
                </c:pt>
                <c:pt idx="3283">
                  <c:v>5618267.7858633827</c:v>
                </c:pt>
                <c:pt idx="3284">
                  <c:v>5619652.9658068977</c:v>
                </c:pt>
                <c:pt idx="3285">
                  <c:v>5620413.9098876184</c:v>
                </c:pt>
                <c:pt idx="3286">
                  <c:v>5629232.2789428197</c:v>
                </c:pt>
                <c:pt idx="3287">
                  <c:v>5639724.5563913789</c:v>
                </c:pt>
                <c:pt idx="3288">
                  <c:v>5641717.6272775643</c:v>
                </c:pt>
                <c:pt idx="3289">
                  <c:v>5641795.6760619134</c:v>
                </c:pt>
                <c:pt idx="3290">
                  <c:v>5646015.5317799514</c:v>
                </c:pt>
                <c:pt idx="3291">
                  <c:v>5649614.2523971638</c:v>
                </c:pt>
                <c:pt idx="3292">
                  <c:v>5658991.0032573864</c:v>
                </c:pt>
                <c:pt idx="3293">
                  <c:v>5668038.0949378721</c:v>
                </c:pt>
                <c:pt idx="3294">
                  <c:v>5671192.8298951834</c:v>
                </c:pt>
                <c:pt idx="3295">
                  <c:v>5677047.9418300735</c:v>
                </c:pt>
                <c:pt idx="3296">
                  <c:v>5693032.8405561438</c:v>
                </c:pt>
                <c:pt idx="3297">
                  <c:v>5694330.045381031</c:v>
                </c:pt>
                <c:pt idx="3298">
                  <c:v>5696731.7165850252</c:v>
                </c:pt>
                <c:pt idx="3299">
                  <c:v>5708324.4671774721</c:v>
                </c:pt>
                <c:pt idx="3300">
                  <c:v>5709029.7667828696</c:v>
                </c:pt>
                <c:pt idx="3301">
                  <c:v>5712298.2587386286</c:v>
                </c:pt>
                <c:pt idx="3302">
                  <c:v>5713094.2154782675</c:v>
                </c:pt>
                <c:pt idx="3303">
                  <c:v>5713125.2383134412</c:v>
                </c:pt>
                <c:pt idx="3304">
                  <c:v>5715571.1645640321</c:v>
                </c:pt>
                <c:pt idx="3305">
                  <c:v>5726165.3193472959</c:v>
                </c:pt>
                <c:pt idx="3306">
                  <c:v>5727150.5277630221</c:v>
                </c:pt>
                <c:pt idx="3307">
                  <c:v>5732941.0260174107</c:v>
                </c:pt>
                <c:pt idx="3308">
                  <c:v>5734054.2553021116</c:v>
                </c:pt>
                <c:pt idx="3309">
                  <c:v>5738348.0210766392</c:v>
                </c:pt>
                <c:pt idx="3310">
                  <c:v>5740529.312921063</c:v>
                </c:pt>
                <c:pt idx="3311">
                  <c:v>5748981.0470246328</c:v>
                </c:pt>
                <c:pt idx="3312">
                  <c:v>5759509.7741343584</c:v>
                </c:pt>
                <c:pt idx="3313">
                  <c:v>5759833.4882438267</c:v>
                </c:pt>
                <c:pt idx="3314">
                  <c:v>5774467.5698972698</c:v>
                </c:pt>
                <c:pt idx="3315">
                  <c:v>5780349.783951968</c:v>
                </c:pt>
                <c:pt idx="3316">
                  <c:v>5784509.8407175383</c:v>
                </c:pt>
                <c:pt idx="3317">
                  <c:v>5790100.5967446594</c:v>
                </c:pt>
                <c:pt idx="3318">
                  <c:v>5794520.0893956348</c:v>
                </c:pt>
                <c:pt idx="3319">
                  <c:v>5797167.8441297505</c:v>
                </c:pt>
                <c:pt idx="3320">
                  <c:v>5801729.4060901245</c:v>
                </c:pt>
                <c:pt idx="3321">
                  <c:v>5808299.7858745595</c:v>
                </c:pt>
                <c:pt idx="3322">
                  <c:v>5818063.8782561887</c:v>
                </c:pt>
                <c:pt idx="3323">
                  <c:v>5823541.8397085192</c:v>
                </c:pt>
                <c:pt idx="3324">
                  <c:v>5824242.4816484945</c:v>
                </c:pt>
                <c:pt idx="3325">
                  <c:v>5834927.852420982</c:v>
                </c:pt>
                <c:pt idx="3326">
                  <c:v>5837507.3558218041</c:v>
                </c:pt>
                <c:pt idx="3327">
                  <c:v>5852159.6774878521</c:v>
                </c:pt>
                <c:pt idx="3328">
                  <c:v>5858837.7940410115</c:v>
                </c:pt>
                <c:pt idx="3329">
                  <c:v>5865378.8537004879</c:v>
                </c:pt>
                <c:pt idx="3330">
                  <c:v>5869519.5334991552</c:v>
                </c:pt>
                <c:pt idx="3331">
                  <c:v>5879438.3949912433</c:v>
                </c:pt>
                <c:pt idx="3332">
                  <c:v>5885134.3986136522</c:v>
                </c:pt>
                <c:pt idx="3333">
                  <c:v>5905774.3575123707</c:v>
                </c:pt>
                <c:pt idx="3334">
                  <c:v>5915001.6984396754</c:v>
                </c:pt>
                <c:pt idx="3335">
                  <c:v>5926962.1843064958</c:v>
                </c:pt>
                <c:pt idx="3336">
                  <c:v>5929741.0425164886</c:v>
                </c:pt>
                <c:pt idx="3337">
                  <c:v>5934217.8431894882</c:v>
                </c:pt>
                <c:pt idx="3338">
                  <c:v>5942363.0425257245</c:v>
                </c:pt>
                <c:pt idx="3339">
                  <c:v>5946137.8513837242</c:v>
                </c:pt>
                <c:pt idx="3340">
                  <c:v>5952063.6955276737</c:v>
                </c:pt>
                <c:pt idx="3341">
                  <c:v>5952512.475776216</c:v>
                </c:pt>
                <c:pt idx="3342">
                  <c:v>5965890.316790469</c:v>
                </c:pt>
                <c:pt idx="3343">
                  <c:v>5980419.7807074692</c:v>
                </c:pt>
                <c:pt idx="3344">
                  <c:v>5981930.5797376409</c:v>
                </c:pt>
                <c:pt idx="3345">
                  <c:v>5988666.3847563826</c:v>
                </c:pt>
                <c:pt idx="3346">
                  <c:v>5993539.0645324215</c:v>
                </c:pt>
                <c:pt idx="3347">
                  <c:v>5997881.7232605051</c:v>
                </c:pt>
                <c:pt idx="3348">
                  <c:v>6000718.3345169686</c:v>
                </c:pt>
                <c:pt idx="3349">
                  <c:v>6001528.4742017342</c:v>
                </c:pt>
                <c:pt idx="3350">
                  <c:v>6002022.2618813086</c:v>
                </c:pt>
                <c:pt idx="3351">
                  <c:v>6003190.9431542465</c:v>
                </c:pt>
                <c:pt idx="3352">
                  <c:v>6006202.1627465831</c:v>
                </c:pt>
                <c:pt idx="3353">
                  <c:v>6009190.824887719</c:v>
                </c:pt>
                <c:pt idx="3354">
                  <c:v>6014906.2389311232</c:v>
                </c:pt>
                <c:pt idx="3355">
                  <c:v>6028790.44059138</c:v>
                </c:pt>
                <c:pt idx="3356">
                  <c:v>6029707.6326588755</c:v>
                </c:pt>
                <c:pt idx="3357">
                  <c:v>6031010.827036188</c:v>
                </c:pt>
                <c:pt idx="3358">
                  <c:v>6047824.8573598051</c:v>
                </c:pt>
                <c:pt idx="3359">
                  <c:v>6048343.8610698553</c:v>
                </c:pt>
                <c:pt idx="3360">
                  <c:v>6049049.8015899826</c:v>
                </c:pt>
                <c:pt idx="3361">
                  <c:v>6057241.7997249262</c:v>
                </c:pt>
                <c:pt idx="3362">
                  <c:v>6076139.1150808204</c:v>
                </c:pt>
                <c:pt idx="3363">
                  <c:v>6117235.495442505</c:v>
                </c:pt>
                <c:pt idx="3364">
                  <c:v>6133730.4410536271</c:v>
                </c:pt>
                <c:pt idx="3365">
                  <c:v>6138091.2930387547</c:v>
                </c:pt>
                <c:pt idx="3366">
                  <c:v>6140065.8829030832</c:v>
                </c:pt>
                <c:pt idx="3367">
                  <c:v>6157074.7209143536</c:v>
                </c:pt>
                <c:pt idx="3368">
                  <c:v>6162910.463000454</c:v>
                </c:pt>
                <c:pt idx="3369">
                  <c:v>6179250.4022588069</c:v>
                </c:pt>
                <c:pt idx="3370">
                  <c:v>6181483.0406551398</c:v>
                </c:pt>
                <c:pt idx="3371">
                  <c:v>6183103.3058801917</c:v>
                </c:pt>
                <c:pt idx="3372">
                  <c:v>6196458.9157700036</c:v>
                </c:pt>
                <c:pt idx="3373">
                  <c:v>6202321.3088269383</c:v>
                </c:pt>
                <c:pt idx="3374">
                  <c:v>6237139.5641196854</c:v>
                </c:pt>
                <c:pt idx="3375">
                  <c:v>6239812.3496289728</c:v>
                </c:pt>
                <c:pt idx="3376">
                  <c:v>6240247.7982715806</c:v>
                </c:pt>
                <c:pt idx="3377">
                  <c:v>6253541.2523759576</c:v>
                </c:pt>
                <c:pt idx="3378">
                  <c:v>6253674.5398583617</c:v>
                </c:pt>
                <c:pt idx="3379">
                  <c:v>6263251.3455219269</c:v>
                </c:pt>
                <c:pt idx="3380">
                  <c:v>6270262.7204000931</c:v>
                </c:pt>
                <c:pt idx="3381">
                  <c:v>6277206.5138116591</c:v>
                </c:pt>
                <c:pt idx="3382">
                  <c:v>6283045.209043744</c:v>
                </c:pt>
                <c:pt idx="3383">
                  <c:v>6296242.2861271612</c:v>
                </c:pt>
                <c:pt idx="3384">
                  <c:v>6328589.8023781599</c:v>
                </c:pt>
                <c:pt idx="3385">
                  <c:v>6331847.8893179921</c:v>
                </c:pt>
                <c:pt idx="3386">
                  <c:v>6332100.1454050383</c:v>
                </c:pt>
                <c:pt idx="3387">
                  <c:v>6334943.2976727309</c:v>
                </c:pt>
                <c:pt idx="3388">
                  <c:v>6339762.0429501273</c:v>
                </c:pt>
                <c:pt idx="3389">
                  <c:v>6344206.1342375353</c:v>
                </c:pt>
                <c:pt idx="3390">
                  <c:v>6351139.514229455</c:v>
                </c:pt>
                <c:pt idx="3391">
                  <c:v>6358468.5682708751</c:v>
                </c:pt>
                <c:pt idx="3392">
                  <c:v>6366847.3037377428</c:v>
                </c:pt>
                <c:pt idx="3393">
                  <c:v>6404066.7798168687</c:v>
                </c:pt>
                <c:pt idx="3394">
                  <c:v>6409707.9470479498</c:v>
                </c:pt>
                <c:pt idx="3395">
                  <c:v>6410315.6659892667</c:v>
                </c:pt>
                <c:pt idx="3396">
                  <c:v>6424563.7449817751</c:v>
                </c:pt>
                <c:pt idx="3397">
                  <c:v>6424979.4406662965</c:v>
                </c:pt>
                <c:pt idx="3398">
                  <c:v>6432706.5330230705</c:v>
                </c:pt>
                <c:pt idx="3399">
                  <c:v>6433283.8476623911</c:v>
                </c:pt>
                <c:pt idx="3400">
                  <c:v>6477938.6823178595</c:v>
                </c:pt>
                <c:pt idx="3401">
                  <c:v>6481106.8983591581</c:v>
                </c:pt>
                <c:pt idx="3402">
                  <c:v>6500058.5532293264</c:v>
                </c:pt>
                <c:pt idx="3403">
                  <c:v>6507918.8811229188</c:v>
                </c:pt>
                <c:pt idx="3404">
                  <c:v>6508023.8413815619</c:v>
                </c:pt>
                <c:pt idx="3405">
                  <c:v>6509822.8818873353</c:v>
                </c:pt>
                <c:pt idx="3406">
                  <c:v>6516800.4498609463</c:v>
                </c:pt>
                <c:pt idx="3407">
                  <c:v>6518982.2626836635</c:v>
                </c:pt>
                <c:pt idx="3408">
                  <c:v>6523369.2025755616</c:v>
                </c:pt>
                <c:pt idx="3409">
                  <c:v>6528549.6537561165</c:v>
                </c:pt>
                <c:pt idx="3410">
                  <c:v>6534227.9534202991</c:v>
                </c:pt>
                <c:pt idx="3411">
                  <c:v>6535451.6988512874</c:v>
                </c:pt>
                <c:pt idx="3412">
                  <c:v>6553586.6419947669</c:v>
                </c:pt>
                <c:pt idx="3413">
                  <c:v>6568394.1927655172</c:v>
                </c:pt>
                <c:pt idx="3414">
                  <c:v>6568585.3791331621</c:v>
                </c:pt>
                <c:pt idx="3415">
                  <c:v>6577026.0392885515</c:v>
                </c:pt>
                <c:pt idx="3416">
                  <c:v>6580319.5102058025</c:v>
                </c:pt>
                <c:pt idx="3417">
                  <c:v>6596411.6103699477</c:v>
                </c:pt>
                <c:pt idx="3418">
                  <c:v>6627569.6121393358</c:v>
                </c:pt>
                <c:pt idx="3419">
                  <c:v>6638907.4541527443</c:v>
                </c:pt>
                <c:pt idx="3420">
                  <c:v>6650085.1797773326</c:v>
                </c:pt>
                <c:pt idx="3421">
                  <c:v>6659833.8461772408</c:v>
                </c:pt>
                <c:pt idx="3422">
                  <c:v>6661912.39112789</c:v>
                </c:pt>
                <c:pt idx="3423">
                  <c:v>6675321.8580385633</c:v>
                </c:pt>
                <c:pt idx="3424">
                  <c:v>6676043.7033976689</c:v>
                </c:pt>
                <c:pt idx="3425">
                  <c:v>6712211.0415285528</c:v>
                </c:pt>
                <c:pt idx="3426">
                  <c:v>6714085.9898127019</c:v>
                </c:pt>
                <c:pt idx="3427">
                  <c:v>6731072.0880228914</c:v>
                </c:pt>
                <c:pt idx="3428">
                  <c:v>6739143.7584123947</c:v>
                </c:pt>
                <c:pt idx="3429">
                  <c:v>6744858.8764835009</c:v>
                </c:pt>
                <c:pt idx="3430">
                  <c:v>6756863.4192843791</c:v>
                </c:pt>
                <c:pt idx="3431">
                  <c:v>6760002.5469615394</c:v>
                </c:pt>
                <c:pt idx="3432">
                  <c:v>6764905.7630300652</c:v>
                </c:pt>
                <c:pt idx="3433">
                  <c:v>6778422.1614215188</c:v>
                </c:pt>
                <c:pt idx="3434">
                  <c:v>6804891.7550983913</c:v>
                </c:pt>
                <c:pt idx="3435">
                  <c:v>6810076.5335798515</c:v>
                </c:pt>
                <c:pt idx="3436">
                  <c:v>6828108.4605568098</c:v>
                </c:pt>
                <c:pt idx="3437">
                  <c:v>6843428.3859112347</c:v>
                </c:pt>
                <c:pt idx="3438">
                  <c:v>6846500.9452077933</c:v>
                </c:pt>
                <c:pt idx="3439">
                  <c:v>6848287.3601676682</c:v>
                </c:pt>
                <c:pt idx="3440">
                  <c:v>6850242.0080114063</c:v>
                </c:pt>
                <c:pt idx="3441">
                  <c:v>6882934.7592955064</c:v>
                </c:pt>
                <c:pt idx="3442">
                  <c:v>6885798.897213514</c:v>
                </c:pt>
                <c:pt idx="3443">
                  <c:v>6897872.3024964808</c:v>
                </c:pt>
                <c:pt idx="3444">
                  <c:v>6975390.422618933</c:v>
                </c:pt>
                <c:pt idx="3445">
                  <c:v>6988560.8417861005</c:v>
                </c:pt>
                <c:pt idx="3446">
                  <c:v>7004196.3062879508</c:v>
                </c:pt>
                <c:pt idx="3447">
                  <c:v>7032469.95374854</c:v>
                </c:pt>
                <c:pt idx="3448">
                  <c:v>7034444.9090442369</c:v>
                </c:pt>
                <c:pt idx="3449">
                  <c:v>7079791.6808785694</c:v>
                </c:pt>
                <c:pt idx="3450">
                  <c:v>7080685.2849715305</c:v>
                </c:pt>
                <c:pt idx="3451">
                  <c:v>7086169.2441955348</c:v>
                </c:pt>
                <c:pt idx="3452">
                  <c:v>7103278.8337856196</c:v>
                </c:pt>
                <c:pt idx="3453">
                  <c:v>7103307.4615178667</c:v>
                </c:pt>
                <c:pt idx="3454">
                  <c:v>7122144.4810579224</c:v>
                </c:pt>
                <c:pt idx="3455">
                  <c:v>7145860.7256985512</c:v>
                </c:pt>
                <c:pt idx="3456">
                  <c:v>7157057.8540001838</c:v>
                </c:pt>
                <c:pt idx="3457">
                  <c:v>7163964.9145309618</c:v>
                </c:pt>
                <c:pt idx="3458">
                  <c:v>7170700.2142245453</c:v>
                </c:pt>
                <c:pt idx="3459">
                  <c:v>7200683.6021599974</c:v>
                </c:pt>
                <c:pt idx="3460">
                  <c:v>7223928.2483026832</c:v>
                </c:pt>
                <c:pt idx="3461">
                  <c:v>7242731.7261310071</c:v>
                </c:pt>
                <c:pt idx="3462">
                  <c:v>7254189.7781106643</c:v>
                </c:pt>
                <c:pt idx="3463">
                  <c:v>7281727.2253450612</c:v>
                </c:pt>
                <c:pt idx="3464">
                  <c:v>7285875.2178314282</c:v>
                </c:pt>
                <c:pt idx="3465">
                  <c:v>7298807.644432392</c:v>
                </c:pt>
                <c:pt idx="3466">
                  <c:v>7332398.5435222769</c:v>
                </c:pt>
                <c:pt idx="3467">
                  <c:v>7347850.6538983313</c:v>
                </c:pt>
                <c:pt idx="3468">
                  <c:v>7384450.3246518467</c:v>
                </c:pt>
                <c:pt idx="3469">
                  <c:v>7395153.9812364606</c:v>
                </c:pt>
                <c:pt idx="3470">
                  <c:v>7399130.2061415929</c:v>
                </c:pt>
                <c:pt idx="3471">
                  <c:v>7417204.6692723595</c:v>
                </c:pt>
                <c:pt idx="3472">
                  <c:v>7418731.8769075349</c:v>
                </c:pt>
                <c:pt idx="3473">
                  <c:v>7431473.3551420933</c:v>
                </c:pt>
                <c:pt idx="3474">
                  <c:v>7452719.0936713982</c:v>
                </c:pt>
                <c:pt idx="3475">
                  <c:v>7461151.1961237555</c:v>
                </c:pt>
                <c:pt idx="3476">
                  <c:v>7484913.5353884455</c:v>
                </c:pt>
                <c:pt idx="3477">
                  <c:v>7512218.0025829673</c:v>
                </c:pt>
                <c:pt idx="3478">
                  <c:v>7553384.6867137002</c:v>
                </c:pt>
                <c:pt idx="3479">
                  <c:v>7559516.3990773223</c:v>
                </c:pt>
                <c:pt idx="3480">
                  <c:v>7592626.3452242836</c:v>
                </c:pt>
                <c:pt idx="3481">
                  <c:v>7599331.9527056403</c:v>
                </c:pt>
                <c:pt idx="3482">
                  <c:v>7630509.7670629891</c:v>
                </c:pt>
                <c:pt idx="3483">
                  <c:v>7684208.4741004109</c:v>
                </c:pt>
                <c:pt idx="3484">
                  <c:v>7692078.0890173344</c:v>
                </c:pt>
                <c:pt idx="3485">
                  <c:v>7774559.9417895954</c:v>
                </c:pt>
                <c:pt idx="3486">
                  <c:v>7783363.5378993126</c:v>
                </c:pt>
                <c:pt idx="3487">
                  <c:v>7839275.5335298991</c:v>
                </c:pt>
                <c:pt idx="3488">
                  <c:v>7848493.2323476709</c:v>
                </c:pt>
                <c:pt idx="3489">
                  <c:v>7873475.8929991005</c:v>
                </c:pt>
                <c:pt idx="3490">
                  <c:v>7902588.916189407</c:v>
                </c:pt>
                <c:pt idx="3491">
                  <c:v>7966481.585421076</c:v>
                </c:pt>
                <c:pt idx="3492">
                  <c:v>7974482.5981268305</c:v>
                </c:pt>
                <c:pt idx="3493">
                  <c:v>8010902.583769572</c:v>
                </c:pt>
                <c:pt idx="3494">
                  <c:v>8065771.9009901797</c:v>
                </c:pt>
                <c:pt idx="3495">
                  <c:v>8120801.111232332</c:v>
                </c:pt>
                <c:pt idx="3496">
                  <c:v>8200691.229382691</c:v>
                </c:pt>
                <c:pt idx="3497">
                  <c:v>8322063.9082364039</c:v>
                </c:pt>
                <c:pt idx="3498">
                  <c:v>8881652.1857161541</c:v>
                </c:pt>
                <c:pt idx="3499">
                  <c:v>9029895.1446263492</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1-C717-491E-B384-CE9DCDE0FA2A}"/>
            </c:ext>
          </c:extLst>
        </c:ser>
        <c:dLbls>
          <c:showLegendKey val="0"/>
          <c:showVal val="0"/>
          <c:showCatName val="0"/>
          <c:showSerName val="0"/>
          <c:showPercent val="0"/>
          <c:showBubbleSize val="0"/>
        </c:dLbls>
        <c:axId val="2086330176"/>
        <c:axId val="2086330504"/>
      </c:scatterChart>
      <c:valAx>
        <c:axId val="2086330176"/>
        <c:scaling>
          <c:orientation val="minMax"/>
          <c:max val="10000000"/>
          <c:min val="-2000000"/>
        </c:scaling>
        <c:delete val="0"/>
        <c:axPos val="b"/>
        <c:majorGridlines>
          <c:spPr>
            <a:ln w="9525" cap="flat" cmpd="sng" algn="ctr">
              <a:solidFill>
                <a:schemeClr val="tx1">
                  <a:lumMod val="15000"/>
                  <a:lumOff val="85000"/>
                </a:schemeClr>
              </a:solidFill>
              <a:round/>
            </a:ln>
            <a:effectLst/>
          </c:spPr>
        </c:majorGridlines>
        <c:numFmt formatCode="#,##0;\ \-#,##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ahoma"/>
                <a:ea typeface="Tahoma"/>
                <a:cs typeface="Tahoma"/>
              </a:defRPr>
            </a:pPr>
            <a:endParaRPr lang="es-AR"/>
          </a:p>
        </c:txPr>
        <c:crossAx val="2086330504"/>
        <c:crosses val="autoZero"/>
        <c:crossBetween val="midCat"/>
        <c:majorUnit val="4000000"/>
      </c:valAx>
      <c:valAx>
        <c:axId val="2086330504"/>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lumMod val="95000"/>
                  </a:schemeClr>
                </a:solidFill>
                <a:latin typeface="Tahoma"/>
                <a:ea typeface="Tahoma"/>
                <a:cs typeface="Tahoma"/>
              </a:defRPr>
            </a:pPr>
            <a:endParaRPr lang="es-AR"/>
          </a:p>
        </c:txPr>
        <c:crossAx val="2086330176"/>
        <c:crosses val="autoZero"/>
        <c:crossBetween val="midCat"/>
        <c:majorUnit val="87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lumMod val="95000"/>
      </a:sysClr>
    </a:solidFill>
    <a:ln>
      <a:noFill/>
    </a:ln>
    <a:effectLst/>
  </c:spPr>
  <c:txPr>
    <a:bodyPr/>
    <a:lstStyle/>
    <a:p>
      <a:pPr>
        <a:defRPr>
          <a:solidFill>
            <a:sysClr val="windowText" lastClr="000000"/>
          </a:solidFill>
        </a:defRPr>
      </a:pPr>
      <a:endParaRPr lang="es-A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Data!$C$1</c:f>
              <c:strCache>
                <c:ptCount val="1"/>
                <c:pt idx="0">
                  <c:v>VAN@13% Intermedia</c:v>
                </c:pt>
              </c:strCache>
            </c:strRef>
          </c:tx>
          <c:spPr>
            <a:ln w="19050" cap="rnd">
              <a:solidFill>
                <a:srgbClr val="C00000"/>
              </a:solidFill>
              <a:round/>
            </a:ln>
            <a:effectLst/>
          </c:spPr>
          <c:marker>
            <c:symbol val="none"/>
          </c:marker>
          <c:xVal>
            <c:numRef>
              <c:f>Data!$C$2:$C$3501</c:f>
              <c:numCache>
                <c:formatCode>#,##0;\ \-#,##0\ </c:formatCode>
                <c:ptCount val="3500"/>
                <c:pt idx="0">
                  <c:v>-1544560.7627437366</c:v>
                </c:pt>
                <c:pt idx="1">
                  <c:v>-1083278.4882377689</c:v>
                </c:pt>
                <c:pt idx="2">
                  <c:v>-1067702.0037506099</c:v>
                </c:pt>
                <c:pt idx="3">
                  <c:v>-1055546.4184605905</c:v>
                </c:pt>
                <c:pt idx="4">
                  <c:v>-989533.98014018184</c:v>
                </c:pt>
                <c:pt idx="5">
                  <c:v>-966459.93010187335</c:v>
                </c:pt>
                <c:pt idx="6">
                  <c:v>-908360.09229602769</c:v>
                </c:pt>
                <c:pt idx="7">
                  <c:v>-834100.20765915362</c:v>
                </c:pt>
                <c:pt idx="8">
                  <c:v>-704976.14540756552</c:v>
                </c:pt>
                <c:pt idx="9">
                  <c:v>-683908.01285062381</c:v>
                </c:pt>
                <c:pt idx="10">
                  <c:v>-678071.29528250743</c:v>
                </c:pt>
                <c:pt idx="11">
                  <c:v>-675727.05224098335</c:v>
                </c:pt>
                <c:pt idx="12">
                  <c:v>-667581.22417119227</c:v>
                </c:pt>
                <c:pt idx="13">
                  <c:v>-657587.26731530763</c:v>
                </c:pt>
                <c:pt idx="14">
                  <c:v>-632147.52234686655</c:v>
                </c:pt>
                <c:pt idx="15">
                  <c:v>-630809.2010840755</c:v>
                </c:pt>
                <c:pt idx="16">
                  <c:v>-629008.35849800357</c:v>
                </c:pt>
                <c:pt idx="17">
                  <c:v>-608063.26880100684</c:v>
                </c:pt>
                <c:pt idx="18">
                  <c:v>-603239.2231420161</c:v>
                </c:pt>
                <c:pt idx="19">
                  <c:v>-596489.98701461253</c:v>
                </c:pt>
                <c:pt idx="20">
                  <c:v>-578964.52309448225</c:v>
                </c:pt>
                <c:pt idx="21">
                  <c:v>-561321.48537380842</c:v>
                </c:pt>
                <c:pt idx="22">
                  <c:v>-548460.88310278545</c:v>
                </c:pt>
                <c:pt idx="23">
                  <c:v>-528004.02615540475</c:v>
                </c:pt>
                <c:pt idx="24">
                  <c:v>-500102.80629212863</c:v>
                </c:pt>
                <c:pt idx="25">
                  <c:v>-497253.64105526666</c:v>
                </c:pt>
                <c:pt idx="26">
                  <c:v>-482259.05653274787</c:v>
                </c:pt>
                <c:pt idx="27">
                  <c:v>-481544.3880354804</c:v>
                </c:pt>
                <c:pt idx="28">
                  <c:v>-472612.76347967301</c:v>
                </c:pt>
                <c:pt idx="29">
                  <c:v>-439503.9344689821</c:v>
                </c:pt>
                <c:pt idx="30">
                  <c:v>-412819.72785208444</c:v>
                </c:pt>
                <c:pt idx="31">
                  <c:v>-401906.9204745082</c:v>
                </c:pt>
                <c:pt idx="32">
                  <c:v>-395255.02038521582</c:v>
                </c:pt>
                <c:pt idx="33">
                  <c:v>-385519.28546198743</c:v>
                </c:pt>
                <c:pt idx="34">
                  <c:v>-366125.52018497029</c:v>
                </c:pt>
                <c:pt idx="35">
                  <c:v>-348515.75063131849</c:v>
                </c:pt>
                <c:pt idx="36">
                  <c:v>-344281.59189975</c:v>
                </c:pt>
                <c:pt idx="37">
                  <c:v>-339139.18265044643</c:v>
                </c:pt>
                <c:pt idx="38">
                  <c:v>-330865.41203469899</c:v>
                </c:pt>
                <c:pt idx="39">
                  <c:v>-321788.09735436394</c:v>
                </c:pt>
                <c:pt idx="40">
                  <c:v>-319974.90073931043</c:v>
                </c:pt>
                <c:pt idx="41">
                  <c:v>-312241.86872410984</c:v>
                </c:pt>
                <c:pt idx="42">
                  <c:v>-291089.73762265197</c:v>
                </c:pt>
                <c:pt idx="43">
                  <c:v>-289925.35377588181</c:v>
                </c:pt>
                <c:pt idx="44">
                  <c:v>-284765.82666368881</c:v>
                </c:pt>
                <c:pt idx="45">
                  <c:v>-281083.17162426189</c:v>
                </c:pt>
                <c:pt idx="46">
                  <c:v>-280944.3130879564</c:v>
                </c:pt>
                <c:pt idx="47">
                  <c:v>-278253.71254733962</c:v>
                </c:pt>
                <c:pt idx="48">
                  <c:v>-251288.77004508421</c:v>
                </c:pt>
                <c:pt idx="49">
                  <c:v>-249248.07575457569</c:v>
                </c:pt>
                <c:pt idx="50">
                  <c:v>-238889.89829232698</c:v>
                </c:pt>
                <c:pt idx="51">
                  <c:v>-237864.92549257737</c:v>
                </c:pt>
                <c:pt idx="52">
                  <c:v>-235304.02836934789</c:v>
                </c:pt>
                <c:pt idx="53">
                  <c:v>-234177.63364908789</c:v>
                </c:pt>
                <c:pt idx="54">
                  <c:v>-217796.4040181301</c:v>
                </c:pt>
                <c:pt idx="55">
                  <c:v>-211857.02615965996</c:v>
                </c:pt>
                <c:pt idx="56">
                  <c:v>-210459.31037502736</c:v>
                </c:pt>
                <c:pt idx="57">
                  <c:v>-205568.1045993286</c:v>
                </c:pt>
                <c:pt idx="58">
                  <c:v>-204194.02640902949</c:v>
                </c:pt>
                <c:pt idx="59">
                  <c:v>-199717.39517137114</c:v>
                </c:pt>
                <c:pt idx="60">
                  <c:v>-198959.1587558382</c:v>
                </c:pt>
                <c:pt idx="61">
                  <c:v>-196982.9870523733</c:v>
                </c:pt>
                <c:pt idx="62">
                  <c:v>-191933.56214618799</c:v>
                </c:pt>
                <c:pt idx="63">
                  <c:v>-187955.73454549085</c:v>
                </c:pt>
                <c:pt idx="64">
                  <c:v>-181950.14369616105</c:v>
                </c:pt>
                <c:pt idx="65">
                  <c:v>-172145.47355971386</c:v>
                </c:pt>
                <c:pt idx="66">
                  <c:v>-168412.2285730204</c:v>
                </c:pt>
                <c:pt idx="67">
                  <c:v>-155777.70488757759</c:v>
                </c:pt>
                <c:pt idx="68">
                  <c:v>-149727.9063233457</c:v>
                </c:pt>
                <c:pt idx="69">
                  <c:v>-149170.09716686825</c:v>
                </c:pt>
                <c:pt idx="70">
                  <c:v>-144043.96495507637</c:v>
                </c:pt>
                <c:pt idx="71">
                  <c:v>-143457.86335202464</c:v>
                </c:pt>
                <c:pt idx="72">
                  <c:v>-142030.0357298172</c:v>
                </c:pt>
                <c:pt idx="73">
                  <c:v>-137042.94647143668</c:v>
                </c:pt>
                <c:pt idx="74">
                  <c:v>-130826.9213007901</c:v>
                </c:pt>
                <c:pt idx="75">
                  <c:v>-126487.51481629725</c:v>
                </c:pt>
                <c:pt idx="76">
                  <c:v>-126235.57985091089</c:v>
                </c:pt>
                <c:pt idx="77">
                  <c:v>-123943.03537078216</c:v>
                </c:pt>
                <c:pt idx="78">
                  <c:v>-123387.08973994176</c:v>
                </c:pt>
                <c:pt idx="79">
                  <c:v>-114816.01428726697</c:v>
                </c:pt>
                <c:pt idx="80">
                  <c:v>-110397.18550304945</c:v>
                </c:pt>
                <c:pt idx="81">
                  <c:v>-106905.62899025311</c:v>
                </c:pt>
                <c:pt idx="82">
                  <c:v>-104227.46731390315</c:v>
                </c:pt>
                <c:pt idx="83">
                  <c:v>-103374.92426739646</c:v>
                </c:pt>
                <c:pt idx="84">
                  <c:v>-99004.226530701446</c:v>
                </c:pt>
                <c:pt idx="85">
                  <c:v>-97557.579851173417</c:v>
                </c:pt>
                <c:pt idx="86">
                  <c:v>-93161.330900036512</c:v>
                </c:pt>
                <c:pt idx="87">
                  <c:v>-92983.517659641017</c:v>
                </c:pt>
                <c:pt idx="88">
                  <c:v>-85783.423847176586</c:v>
                </c:pt>
                <c:pt idx="89">
                  <c:v>-83713.044130198105</c:v>
                </c:pt>
                <c:pt idx="90">
                  <c:v>-81111.176412965375</c:v>
                </c:pt>
                <c:pt idx="91">
                  <c:v>-78221.249209604517</c:v>
                </c:pt>
                <c:pt idx="92">
                  <c:v>-77206.329919893469</c:v>
                </c:pt>
                <c:pt idx="93">
                  <c:v>-75939.813494662027</c:v>
                </c:pt>
                <c:pt idx="94">
                  <c:v>-66207.835511987709</c:v>
                </c:pt>
                <c:pt idx="95">
                  <c:v>-65485.997911922714</c:v>
                </c:pt>
                <c:pt idx="96">
                  <c:v>-52059.577043099052</c:v>
                </c:pt>
                <c:pt idx="97">
                  <c:v>-50672.215549335095</c:v>
                </c:pt>
                <c:pt idx="98">
                  <c:v>-47212.176597481033</c:v>
                </c:pt>
                <c:pt idx="99">
                  <c:v>-47015.958313439885</c:v>
                </c:pt>
                <c:pt idx="100">
                  <c:v>-45617.613359242154</c:v>
                </c:pt>
                <c:pt idx="101">
                  <c:v>-42544.773976201141</c:v>
                </c:pt>
                <c:pt idx="102">
                  <c:v>-42275.982982262562</c:v>
                </c:pt>
                <c:pt idx="103">
                  <c:v>-33951.30184234825</c:v>
                </c:pt>
                <c:pt idx="104">
                  <c:v>-29290.698373791591</c:v>
                </c:pt>
                <c:pt idx="105">
                  <c:v>-23982.892498218447</c:v>
                </c:pt>
                <c:pt idx="106">
                  <c:v>-17269.138255247908</c:v>
                </c:pt>
                <c:pt idx="107">
                  <c:v>-16142.813483791782</c:v>
                </c:pt>
                <c:pt idx="108">
                  <c:v>-15438.815989133294</c:v>
                </c:pt>
                <c:pt idx="109">
                  <c:v>-14218.775811038089</c:v>
                </c:pt>
                <c:pt idx="110">
                  <c:v>-8726.5590651861876</c:v>
                </c:pt>
                <c:pt idx="111">
                  <c:v>-4002.9864439456287</c:v>
                </c:pt>
                <c:pt idx="112">
                  <c:v>8851.6245354795046</c:v>
                </c:pt>
                <c:pt idx="113">
                  <c:v>16492.795071767927</c:v>
                </c:pt>
                <c:pt idx="114">
                  <c:v>16702.169863865522</c:v>
                </c:pt>
                <c:pt idx="115">
                  <c:v>17870.484559426775</c:v>
                </c:pt>
                <c:pt idx="116">
                  <c:v>26333.388099848336</c:v>
                </c:pt>
                <c:pt idx="117">
                  <c:v>40687.478383418289</c:v>
                </c:pt>
                <c:pt idx="118">
                  <c:v>59835.88074586993</c:v>
                </c:pt>
                <c:pt idx="119">
                  <c:v>65228.612807894227</c:v>
                </c:pt>
                <c:pt idx="120">
                  <c:v>66362.557575829633</c:v>
                </c:pt>
                <c:pt idx="121">
                  <c:v>67343.831551079609</c:v>
                </c:pt>
                <c:pt idx="122">
                  <c:v>79322.309787826671</c:v>
                </c:pt>
                <c:pt idx="123">
                  <c:v>79909.183304613864</c:v>
                </c:pt>
                <c:pt idx="124">
                  <c:v>83410.338458139056</c:v>
                </c:pt>
                <c:pt idx="125">
                  <c:v>87367.225322711325</c:v>
                </c:pt>
                <c:pt idx="126">
                  <c:v>90882.448060069946</c:v>
                </c:pt>
                <c:pt idx="127">
                  <c:v>92828.004662774649</c:v>
                </c:pt>
                <c:pt idx="128">
                  <c:v>103756.96034918239</c:v>
                </c:pt>
                <c:pt idx="129">
                  <c:v>119989.00414239263</c:v>
                </c:pt>
                <c:pt idx="130">
                  <c:v>122951.27917930193</c:v>
                </c:pt>
                <c:pt idx="131">
                  <c:v>131368.44265295728</c:v>
                </c:pt>
                <c:pt idx="132">
                  <c:v>131406.46549702313</c:v>
                </c:pt>
                <c:pt idx="133">
                  <c:v>132831.71845563117</c:v>
                </c:pt>
                <c:pt idx="134">
                  <c:v>133899.95955585092</c:v>
                </c:pt>
                <c:pt idx="135">
                  <c:v>136562.68795694143</c:v>
                </c:pt>
                <c:pt idx="136">
                  <c:v>136673.15162372563</c:v>
                </c:pt>
                <c:pt idx="137">
                  <c:v>138142.68559788121</c:v>
                </c:pt>
                <c:pt idx="138">
                  <c:v>138632.27854231582</c:v>
                </c:pt>
                <c:pt idx="139">
                  <c:v>139791.91769034235</c:v>
                </c:pt>
                <c:pt idx="140">
                  <c:v>142941.25969330495</c:v>
                </c:pt>
                <c:pt idx="141">
                  <c:v>148902.60614122765</c:v>
                </c:pt>
                <c:pt idx="142">
                  <c:v>151873.28739107156</c:v>
                </c:pt>
                <c:pt idx="143">
                  <c:v>159282.0886645586</c:v>
                </c:pt>
                <c:pt idx="144">
                  <c:v>159924.95959016751</c:v>
                </c:pt>
                <c:pt idx="145">
                  <c:v>161262.14785220692</c:v>
                </c:pt>
                <c:pt idx="146">
                  <c:v>162414.85952000722</c:v>
                </c:pt>
                <c:pt idx="147">
                  <c:v>163521.29708917186</c:v>
                </c:pt>
                <c:pt idx="148">
                  <c:v>167291.02537567128</c:v>
                </c:pt>
                <c:pt idx="149">
                  <c:v>169987.94232949553</c:v>
                </c:pt>
                <c:pt idx="150">
                  <c:v>171419.64902353159</c:v>
                </c:pt>
                <c:pt idx="151">
                  <c:v>175252.37177896046</c:v>
                </c:pt>
                <c:pt idx="152">
                  <c:v>177649.7579735686</c:v>
                </c:pt>
                <c:pt idx="153">
                  <c:v>180258.28917458997</c:v>
                </c:pt>
                <c:pt idx="154">
                  <c:v>181993.92292041407</c:v>
                </c:pt>
                <c:pt idx="155">
                  <c:v>182991.58781753856</c:v>
                </c:pt>
                <c:pt idx="156">
                  <c:v>184089.39507357441</c:v>
                </c:pt>
                <c:pt idx="157">
                  <c:v>187324.93201428966</c:v>
                </c:pt>
                <c:pt idx="158">
                  <c:v>187650.70981704516</c:v>
                </c:pt>
                <c:pt idx="159">
                  <c:v>193867.25273319363</c:v>
                </c:pt>
                <c:pt idx="160">
                  <c:v>195091.93325026002</c:v>
                </c:pt>
                <c:pt idx="161">
                  <c:v>201130.21641071097</c:v>
                </c:pt>
                <c:pt idx="162">
                  <c:v>202042.35107233259</c:v>
                </c:pt>
                <c:pt idx="163">
                  <c:v>205254.49869466131</c:v>
                </c:pt>
                <c:pt idx="164">
                  <c:v>206111.93295232128</c:v>
                </c:pt>
                <c:pt idx="165">
                  <c:v>206378.72969047836</c:v>
                </c:pt>
                <c:pt idx="166">
                  <c:v>210765.0938230356</c:v>
                </c:pt>
                <c:pt idx="167">
                  <c:v>210896.37825128096</c:v>
                </c:pt>
                <c:pt idx="168">
                  <c:v>212272.11525895505</c:v>
                </c:pt>
                <c:pt idx="169">
                  <c:v>212960.28812367888</c:v>
                </c:pt>
                <c:pt idx="170">
                  <c:v>215774.91487743653</c:v>
                </c:pt>
                <c:pt idx="171">
                  <c:v>218149.10396478118</c:v>
                </c:pt>
                <c:pt idx="172">
                  <c:v>219058.63475971093</c:v>
                </c:pt>
                <c:pt idx="173">
                  <c:v>220991.89652318429</c:v>
                </c:pt>
                <c:pt idx="174">
                  <c:v>221747.506632715</c:v>
                </c:pt>
                <c:pt idx="175">
                  <c:v>225190.75650110486</c:v>
                </c:pt>
                <c:pt idx="176">
                  <c:v>225591.34349281283</c:v>
                </c:pt>
                <c:pt idx="177">
                  <c:v>230673.77606322861</c:v>
                </c:pt>
                <c:pt idx="178">
                  <c:v>238913.92872566014</c:v>
                </c:pt>
                <c:pt idx="179">
                  <c:v>248162.88497108081</c:v>
                </c:pt>
                <c:pt idx="180">
                  <c:v>251530.98070433384</c:v>
                </c:pt>
                <c:pt idx="181">
                  <c:v>251557.45455586465</c:v>
                </c:pt>
                <c:pt idx="182">
                  <c:v>253248.189387561</c:v>
                </c:pt>
                <c:pt idx="183">
                  <c:v>261633.69740840935</c:v>
                </c:pt>
                <c:pt idx="184">
                  <c:v>263143.46386872866</c:v>
                </c:pt>
                <c:pt idx="185">
                  <c:v>275356.69463380886</c:v>
                </c:pt>
                <c:pt idx="186">
                  <c:v>279683.48578787618</c:v>
                </c:pt>
                <c:pt idx="187">
                  <c:v>280045.63927266654</c:v>
                </c:pt>
                <c:pt idx="188">
                  <c:v>283778.83659803006</c:v>
                </c:pt>
                <c:pt idx="189">
                  <c:v>284169.24409489048</c:v>
                </c:pt>
                <c:pt idx="190">
                  <c:v>285776.45470540226</c:v>
                </c:pt>
                <c:pt idx="191">
                  <c:v>289163.51640166662</c:v>
                </c:pt>
                <c:pt idx="192">
                  <c:v>290857.19839495036</c:v>
                </c:pt>
                <c:pt idx="193">
                  <c:v>297200.76673666661</c:v>
                </c:pt>
                <c:pt idx="194">
                  <c:v>298782.27283285715</c:v>
                </c:pt>
                <c:pt idx="195">
                  <c:v>304834.68642622128</c:v>
                </c:pt>
                <c:pt idx="196">
                  <c:v>310199.6048924934</c:v>
                </c:pt>
                <c:pt idx="197">
                  <c:v>311036.42962211074</c:v>
                </c:pt>
                <c:pt idx="198">
                  <c:v>319521.66868170927</c:v>
                </c:pt>
                <c:pt idx="199">
                  <c:v>321519.59789603128</c:v>
                </c:pt>
                <c:pt idx="200">
                  <c:v>322036.93524624465</c:v>
                </c:pt>
                <c:pt idx="201">
                  <c:v>323016.08929989458</c:v>
                </c:pt>
                <c:pt idx="202">
                  <c:v>324143.36273790774</c:v>
                </c:pt>
                <c:pt idx="203">
                  <c:v>329809.5602175605</c:v>
                </c:pt>
                <c:pt idx="204">
                  <c:v>329973.38969160046</c:v>
                </c:pt>
                <c:pt idx="205">
                  <c:v>331345.02476025093</c:v>
                </c:pt>
                <c:pt idx="206">
                  <c:v>335521.7794062132</c:v>
                </c:pt>
                <c:pt idx="207">
                  <c:v>336148.38874426635</c:v>
                </c:pt>
                <c:pt idx="208">
                  <c:v>345288.79140685959</c:v>
                </c:pt>
                <c:pt idx="209">
                  <c:v>348359.11424680304</c:v>
                </c:pt>
                <c:pt idx="210">
                  <c:v>351504.75795231562</c:v>
                </c:pt>
                <c:pt idx="211">
                  <c:v>352610.45607525687</c:v>
                </c:pt>
                <c:pt idx="212">
                  <c:v>352736.34098235541</c:v>
                </c:pt>
                <c:pt idx="213">
                  <c:v>356287.37500159699</c:v>
                </c:pt>
                <c:pt idx="214">
                  <c:v>364785.28806096781</c:v>
                </c:pt>
                <c:pt idx="215">
                  <c:v>370831.75968664681</c:v>
                </c:pt>
                <c:pt idx="216">
                  <c:v>372724.21574422548</c:v>
                </c:pt>
                <c:pt idx="217">
                  <c:v>374948.71823086095</c:v>
                </c:pt>
                <c:pt idx="218">
                  <c:v>381811.67210939125</c:v>
                </c:pt>
                <c:pt idx="219">
                  <c:v>386221.01352035103</c:v>
                </c:pt>
                <c:pt idx="220">
                  <c:v>387259.99277075945</c:v>
                </c:pt>
                <c:pt idx="221">
                  <c:v>389811.83999276825</c:v>
                </c:pt>
                <c:pt idx="222">
                  <c:v>392804.92242273426</c:v>
                </c:pt>
                <c:pt idx="223">
                  <c:v>394288.91373892315</c:v>
                </c:pt>
                <c:pt idx="224">
                  <c:v>399008.70669302624</c:v>
                </c:pt>
                <c:pt idx="225">
                  <c:v>400657.5699502817</c:v>
                </c:pt>
                <c:pt idx="226">
                  <c:v>402051.73927550088</c:v>
                </c:pt>
                <c:pt idx="227">
                  <c:v>403215.46816123562</c:v>
                </c:pt>
                <c:pt idx="228">
                  <c:v>403243.22246137093</c:v>
                </c:pt>
                <c:pt idx="229">
                  <c:v>403515.488700822</c:v>
                </c:pt>
                <c:pt idx="230">
                  <c:v>405158.12356625259</c:v>
                </c:pt>
                <c:pt idx="231">
                  <c:v>406122.10693252744</c:v>
                </c:pt>
                <c:pt idx="232">
                  <c:v>407174.14654965303</c:v>
                </c:pt>
                <c:pt idx="233">
                  <c:v>407571.66907136474</c:v>
                </c:pt>
                <c:pt idx="234">
                  <c:v>407656.72478410869</c:v>
                </c:pt>
                <c:pt idx="235">
                  <c:v>410010.83327784698</c:v>
                </c:pt>
                <c:pt idx="236">
                  <c:v>411118.37126905716</c:v>
                </c:pt>
                <c:pt idx="237">
                  <c:v>411973.06456401804</c:v>
                </c:pt>
                <c:pt idx="238">
                  <c:v>422379.88220518955</c:v>
                </c:pt>
                <c:pt idx="239">
                  <c:v>424003.06880500278</c:v>
                </c:pt>
                <c:pt idx="240">
                  <c:v>424398.87914341909</c:v>
                </c:pt>
                <c:pt idx="241">
                  <c:v>424573.35134533519</c:v>
                </c:pt>
                <c:pt idx="242">
                  <c:v>426803.04636689223</c:v>
                </c:pt>
                <c:pt idx="243">
                  <c:v>430543.93016810535</c:v>
                </c:pt>
                <c:pt idx="244">
                  <c:v>432290.1979738464</c:v>
                </c:pt>
                <c:pt idx="245">
                  <c:v>436305.23617736605</c:v>
                </c:pt>
                <c:pt idx="246">
                  <c:v>437487.23284331046</c:v>
                </c:pt>
                <c:pt idx="247">
                  <c:v>438619.74736809515</c:v>
                </c:pt>
                <c:pt idx="248">
                  <c:v>438734.9190670526</c:v>
                </c:pt>
                <c:pt idx="249">
                  <c:v>442151.04680944467</c:v>
                </c:pt>
                <c:pt idx="250">
                  <c:v>443140.33895495924</c:v>
                </c:pt>
                <c:pt idx="251">
                  <c:v>443213.04154125537</c:v>
                </c:pt>
                <c:pt idx="252">
                  <c:v>448648.73934953799</c:v>
                </c:pt>
                <c:pt idx="253">
                  <c:v>448998.39510221605</c:v>
                </c:pt>
                <c:pt idx="254">
                  <c:v>450391.31797749584</c:v>
                </c:pt>
                <c:pt idx="255">
                  <c:v>453048.56520622951</c:v>
                </c:pt>
                <c:pt idx="256">
                  <c:v>453515.75748034997</c:v>
                </c:pt>
                <c:pt idx="257">
                  <c:v>454549.85538362822</c:v>
                </c:pt>
                <c:pt idx="258">
                  <c:v>462408.20552418771</c:v>
                </c:pt>
                <c:pt idx="259">
                  <c:v>464725.65449128946</c:v>
                </c:pt>
                <c:pt idx="260">
                  <c:v>466169.09890864929</c:v>
                </c:pt>
                <c:pt idx="261">
                  <c:v>466684.97256150231</c:v>
                </c:pt>
                <c:pt idx="262">
                  <c:v>470187.09140850144</c:v>
                </c:pt>
                <c:pt idx="263">
                  <c:v>470803.60492759151</c:v>
                </c:pt>
                <c:pt idx="264">
                  <c:v>473352.8713180151</c:v>
                </c:pt>
                <c:pt idx="265">
                  <c:v>475540.81431272288</c:v>
                </c:pt>
                <c:pt idx="266">
                  <c:v>477704.67226627079</c:v>
                </c:pt>
                <c:pt idx="267">
                  <c:v>478234.44890044321</c:v>
                </c:pt>
                <c:pt idx="268">
                  <c:v>481189.2115669052</c:v>
                </c:pt>
                <c:pt idx="269">
                  <c:v>481351.8468783499</c:v>
                </c:pt>
                <c:pt idx="270">
                  <c:v>481670.41066638741</c:v>
                </c:pt>
                <c:pt idx="271">
                  <c:v>483058.83357442217</c:v>
                </c:pt>
                <c:pt idx="272">
                  <c:v>486097.39123811747</c:v>
                </c:pt>
                <c:pt idx="273">
                  <c:v>487563.57310370932</c:v>
                </c:pt>
                <c:pt idx="274">
                  <c:v>489153.91906970873</c:v>
                </c:pt>
                <c:pt idx="275">
                  <c:v>491489.43730904342</c:v>
                </c:pt>
                <c:pt idx="276">
                  <c:v>495695.91377552965</c:v>
                </c:pt>
                <c:pt idx="277">
                  <c:v>501049.65771132399</c:v>
                </c:pt>
                <c:pt idx="278">
                  <c:v>501721.74165112653</c:v>
                </c:pt>
                <c:pt idx="279">
                  <c:v>505246.96436531667</c:v>
                </c:pt>
                <c:pt idx="280">
                  <c:v>506856.33284779667</c:v>
                </c:pt>
                <c:pt idx="281">
                  <c:v>512570.90682108846</c:v>
                </c:pt>
                <c:pt idx="282">
                  <c:v>516943.82490766415</c:v>
                </c:pt>
                <c:pt idx="283">
                  <c:v>518669.75705324602</c:v>
                </c:pt>
                <c:pt idx="284">
                  <c:v>518979.58689704805</c:v>
                </c:pt>
                <c:pt idx="285">
                  <c:v>525838.18338422454</c:v>
                </c:pt>
                <c:pt idx="286">
                  <c:v>527362.12254241481</c:v>
                </c:pt>
                <c:pt idx="287">
                  <c:v>529241.77836089791</c:v>
                </c:pt>
                <c:pt idx="288">
                  <c:v>531960.74654105282</c:v>
                </c:pt>
                <c:pt idx="289">
                  <c:v>532213.58047177887</c:v>
                </c:pt>
                <c:pt idx="290">
                  <c:v>532482.72304447764</c:v>
                </c:pt>
                <c:pt idx="291">
                  <c:v>533048.68095810607</c:v>
                </c:pt>
                <c:pt idx="292">
                  <c:v>538599.96389644535</c:v>
                </c:pt>
                <c:pt idx="293">
                  <c:v>539851.38972443051</c:v>
                </c:pt>
                <c:pt idx="294">
                  <c:v>539872.23137505411</c:v>
                </c:pt>
                <c:pt idx="295">
                  <c:v>540189.47267391393</c:v>
                </c:pt>
                <c:pt idx="296">
                  <c:v>542082.63223584055</c:v>
                </c:pt>
                <c:pt idx="297">
                  <c:v>542363.45331600832</c:v>
                </c:pt>
                <c:pt idx="298">
                  <c:v>543076.34364855953</c:v>
                </c:pt>
                <c:pt idx="299">
                  <c:v>546667.72749295668</c:v>
                </c:pt>
                <c:pt idx="300">
                  <c:v>547257.42455742497</c:v>
                </c:pt>
                <c:pt idx="301">
                  <c:v>550730.37636295147</c:v>
                </c:pt>
                <c:pt idx="302">
                  <c:v>551938.14348280919</c:v>
                </c:pt>
                <c:pt idx="303">
                  <c:v>556959.72433664091</c:v>
                </c:pt>
                <c:pt idx="304">
                  <c:v>558553.88050160767</c:v>
                </c:pt>
                <c:pt idx="305">
                  <c:v>564115.43001983408</c:v>
                </c:pt>
                <c:pt idx="306">
                  <c:v>566666.19439227204</c:v>
                </c:pt>
                <c:pt idx="307">
                  <c:v>566976.22324414353</c:v>
                </c:pt>
                <c:pt idx="308">
                  <c:v>570925.63421532186</c:v>
                </c:pt>
                <c:pt idx="309">
                  <c:v>575815.89390656666</c:v>
                </c:pt>
                <c:pt idx="310">
                  <c:v>577627.90663897654</c:v>
                </c:pt>
                <c:pt idx="311">
                  <c:v>578283.44005266146</c:v>
                </c:pt>
                <c:pt idx="312">
                  <c:v>581824.7583780461</c:v>
                </c:pt>
                <c:pt idx="313">
                  <c:v>582692.31473230105</c:v>
                </c:pt>
                <c:pt idx="314">
                  <c:v>583805.14152536588</c:v>
                </c:pt>
                <c:pt idx="315">
                  <c:v>586364.7214951989</c:v>
                </c:pt>
                <c:pt idx="316">
                  <c:v>587292.459117444</c:v>
                </c:pt>
                <c:pt idx="317">
                  <c:v>591357.06510838587</c:v>
                </c:pt>
                <c:pt idx="318">
                  <c:v>596286.06615904276</c:v>
                </c:pt>
                <c:pt idx="319">
                  <c:v>597082.65767085936</c:v>
                </c:pt>
                <c:pt idx="320">
                  <c:v>598263.85404838331</c:v>
                </c:pt>
                <c:pt idx="321">
                  <c:v>603248.96525622346</c:v>
                </c:pt>
                <c:pt idx="322">
                  <c:v>606344.92374345474</c:v>
                </c:pt>
                <c:pt idx="323">
                  <c:v>606620.76012506487</c:v>
                </c:pt>
                <c:pt idx="324">
                  <c:v>612870.62286352157</c:v>
                </c:pt>
                <c:pt idx="325">
                  <c:v>614943.41174897621</c:v>
                </c:pt>
                <c:pt idx="326">
                  <c:v>617340.44684674102</c:v>
                </c:pt>
                <c:pt idx="327">
                  <c:v>619618.46059360635</c:v>
                </c:pt>
                <c:pt idx="328">
                  <c:v>624955.15831602772</c:v>
                </c:pt>
                <c:pt idx="329">
                  <c:v>625737.30082053458</c:v>
                </c:pt>
                <c:pt idx="330">
                  <c:v>627989.73451201699</c:v>
                </c:pt>
                <c:pt idx="331">
                  <c:v>630291.49419624766</c:v>
                </c:pt>
                <c:pt idx="332">
                  <c:v>633404.12254663557</c:v>
                </c:pt>
                <c:pt idx="333">
                  <c:v>633872.79949091002</c:v>
                </c:pt>
                <c:pt idx="334">
                  <c:v>634194.29509181203</c:v>
                </c:pt>
                <c:pt idx="335">
                  <c:v>636156.85524841095</c:v>
                </c:pt>
                <c:pt idx="336">
                  <c:v>636874.86336374853</c:v>
                </c:pt>
                <c:pt idx="337">
                  <c:v>638755.91547028045</c:v>
                </c:pt>
                <c:pt idx="338">
                  <c:v>638788.19670234167</c:v>
                </c:pt>
                <c:pt idx="339">
                  <c:v>640006.71298775112</c:v>
                </c:pt>
                <c:pt idx="340">
                  <c:v>643031.33236585732</c:v>
                </c:pt>
                <c:pt idx="341">
                  <c:v>643681.00230978418</c:v>
                </c:pt>
                <c:pt idx="342">
                  <c:v>645588.96444618842</c:v>
                </c:pt>
                <c:pt idx="343">
                  <c:v>646474.23362182919</c:v>
                </c:pt>
                <c:pt idx="344">
                  <c:v>647124.47209139261</c:v>
                </c:pt>
                <c:pt idx="345">
                  <c:v>650939.39416662476</c:v>
                </c:pt>
                <c:pt idx="346">
                  <c:v>652724.30068604334</c:v>
                </c:pt>
                <c:pt idx="347">
                  <c:v>654594.99831373419</c:v>
                </c:pt>
                <c:pt idx="348">
                  <c:v>654686.24435453827</c:v>
                </c:pt>
                <c:pt idx="349">
                  <c:v>656242.38647768984</c:v>
                </c:pt>
                <c:pt idx="350">
                  <c:v>656429.62525922083</c:v>
                </c:pt>
                <c:pt idx="351">
                  <c:v>656721.14104881324</c:v>
                </c:pt>
                <c:pt idx="352">
                  <c:v>658569.86620360764</c:v>
                </c:pt>
                <c:pt idx="353">
                  <c:v>658592.59065615723</c:v>
                </c:pt>
                <c:pt idx="354">
                  <c:v>659790.87426718744</c:v>
                </c:pt>
                <c:pt idx="355">
                  <c:v>660663.01362019102</c:v>
                </c:pt>
                <c:pt idx="356">
                  <c:v>661613.08803655207</c:v>
                </c:pt>
                <c:pt idx="357">
                  <c:v>662489.0339055392</c:v>
                </c:pt>
                <c:pt idx="358">
                  <c:v>662667.90438982076</c:v>
                </c:pt>
                <c:pt idx="359">
                  <c:v>663090.239480866</c:v>
                </c:pt>
                <c:pt idx="360">
                  <c:v>666178.19717713445</c:v>
                </c:pt>
                <c:pt idx="361">
                  <c:v>666305.2345981854</c:v>
                </c:pt>
                <c:pt idx="362">
                  <c:v>668224.07621050882</c:v>
                </c:pt>
                <c:pt idx="363">
                  <c:v>669479.82243173849</c:v>
                </c:pt>
                <c:pt idx="364">
                  <c:v>677111.82704930566</c:v>
                </c:pt>
                <c:pt idx="365">
                  <c:v>677254.22147879365</c:v>
                </c:pt>
                <c:pt idx="366">
                  <c:v>677594.83605134196</c:v>
                </c:pt>
                <c:pt idx="367">
                  <c:v>677650.82659316063</c:v>
                </c:pt>
                <c:pt idx="368">
                  <c:v>682137.4718652314</c:v>
                </c:pt>
                <c:pt idx="369">
                  <c:v>682897.6125890587</c:v>
                </c:pt>
                <c:pt idx="370">
                  <c:v>683281.71264866972</c:v>
                </c:pt>
                <c:pt idx="371">
                  <c:v>686899.58188015595</c:v>
                </c:pt>
                <c:pt idx="372">
                  <c:v>692679.61718424479</c:v>
                </c:pt>
                <c:pt idx="373">
                  <c:v>694214.64894199022</c:v>
                </c:pt>
                <c:pt idx="374">
                  <c:v>696858.18295798637</c:v>
                </c:pt>
                <c:pt idx="375">
                  <c:v>699338.55502692936</c:v>
                </c:pt>
                <c:pt idx="376">
                  <c:v>700486.5337505053</c:v>
                </c:pt>
                <c:pt idx="377">
                  <c:v>701724.03235599177</c:v>
                </c:pt>
                <c:pt idx="378">
                  <c:v>703464.05547593988</c:v>
                </c:pt>
                <c:pt idx="379">
                  <c:v>703932.58324197365</c:v>
                </c:pt>
                <c:pt idx="380">
                  <c:v>708836.09223823156</c:v>
                </c:pt>
                <c:pt idx="381">
                  <c:v>712713.06412251131</c:v>
                </c:pt>
                <c:pt idx="382">
                  <c:v>713890.57300904067</c:v>
                </c:pt>
                <c:pt idx="383">
                  <c:v>716946.09300339979</c:v>
                </c:pt>
                <c:pt idx="384">
                  <c:v>720713.37464268284</c:v>
                </c:pt>
                <c:pt idx="385">
                  <c:v>721411.10179180303</c:v>
                </c:pt>
                <c:pt idx="386">
                  <c:v>723135.02268438286</c:v>
                </c:pt>
                <c:pt idx="387">
                  <c:v>727331.23914047424</c:v>
                </c:pt>
                <c:pt idx="388">
                  <c:v>728010.31583814824</c:v>
                </c:pt>
                <c:pt idx="389">
                  <c:v>730290.40908035007</c:v>
                </c:pt>
                <c:pt idx="390">
                  <c:v>731636.43312653771</c:v>
                </c:pt>
                <c:pt idx="391">
                  <c:v>736647.94312966452</c:v>
                </c:pt>
                <c:pt idx="392">
                  <c:v>737311.12325399229</c:v>
                </c:pt>
                <c:pt idx="393">
                  <c:v>745171.34154800838</c:v>
                </c:pt>
                <c:pt idx="394">
                  <c:v>745375.96886462288</c:v>
                </c:pt>
                <c:pt idx="395">
                  <c:v>747785.67876903235</c:v>
                </c:pt>
                <c:pt idx="396">
                  <c:v>752954.12522386876</c:v>
                </c:pt>
                <c:pt idx="397">
                  <c:v>754788.85498299415</c:v>
                </c:pt>
                <c:pt idx="398">
                  <c:v>757900.55641418952</c:v>
                </c:pt>
                <c:pt idx="399">
                  <c:v>759358.21448025398</c:v>
                </c:pt>
                <c:pt idx="400">
                  <c:v>760489.27970987523</c:v>
                </c:pt>
                <c:pt idx="401">
                  <c:v>761001.51991644828</c:v>
                </c:pt>
                <c:pt idx="402">
                  <c:v>761096.34793255059</c:v>
                </c:pt>
                <c:pt idx="403">
                  <c:v>761596.53856947843</c:v>
                </c:pt>
                <c:pt idx="404">
                  <c:v>762049.86866234476</c:v>
                </c:pt>
                <c:pt idx="405">
                  <c:v>763236.3706304041</c:v>
                </c:pt>
                <c:pt idx="406">
                  <c:v>765097.39955234411</c:v>
                </c:pt>
                <c:pt idx="407">
                  <c:v>765350.71182283142</c:v>
                </c:pt>
                <c:pt idx="408">
                  <c:v>766398.0500645776</c:v>
                </c:pt>
                <c:pt idx="409">
                  <c:v>769651.97216520563</c:v>
                </c:pt>
                <c:pt idx="410">
                  <c:v>770052.90531057003</c:v>
                </c:pt>
                <c:pt idx="411">
                  <c:v>770337.06842710683</c:v>
                </c:pt>
                <c:pt idx="412">
                  <c:v>772379.08707112109</c:v>
                </c:pt>
                <c:pt idx="413">
                  <c:v>772629.50526948529</c:v>
                </c:pt>
                <c:pt idx="414">
                  <c:v>777872.72190121503</c:v>
                </c:pt>
                <c:pt idx="415">
                  <c:v>779700.55286678823</c:v>
                </c:pt>
                <c:pt idx="416">
                  <c:v>780077.7285862061</c:v>
                </c:pt>
                <c:pt idx="417">
                  <c:v>780345.7943972256</c:v>
                </c:pt>
                <c:pt idx="418">
                  <c:v>781068.88695330406</c:v>
                </c:pt>
                <c:pt idx="419">
                  <c:v>781978.1673995686</c:v>
                </c:pt>
                <c:pt idx="420">
                  <c:v>784929.96301035734</c:v>
                </c:pt>
                <c:pt idx="421">
                  <c:v>788394.07367846265</c:v>
                </c:pt>
                <c:pt idx="422">
                  <c:v>788601.2915281282</c:v>
                </c:pt>
                <c:pt idx="423">
                  <c:v>790382.43829094118</c:v>
                </c:pt>
                <c:pt idx="424">
                  <c:v>791105.95024179493</c:v>
                </c:pt>
                <c:pt idx="425">
                  <c:v>791221.80063970084</c:v>
                </c:pt>
                <c:pt idx="426">
                  <c:v>791682.81010411133</c:v>
                </c:pt>
                <c:pt idx="427">
                  <c:v>793165.85349109897</c:v>
                </c:pt>
                <c:pt idx="428">
                  <c:v>794190.48708875291</c:v>
                </c:pt>
                <c:pt idx="429">
                  <c:v>796442.55717150192</c:v>
                </c:pt>
                <c:pt idx="430">
                  <c:v>797649.60268871195</c:v>
                </c:pt>
                <c:pt idx="431">
                  <c:v>797667.54501956981</c:v>
                </c:pt>
                <c:pt idx="432">
                  <c:v>801595.32322878647</c:v>
                </c:pt>
                <c:pt idx="433">
                  <c:v>808881.43716421397</c:v>
                </c:pt>
                <c:pt idx="434">
                  <c:v>812282.78385474905</c:v>
                </c:pt>
                <c:pt idx="435">
                  <c:v>812308.15755205613</c:v>
                </c:pt>
                <c:pt idx="436">
                  <c:v>814727.81857863138</c:v>
                </c:pt>
                <c:pt idx="437">
                  <c:v>817692.810272292</c:v>
                </c:pt>
                <c:pt idx="438">
                  <c:v>817997.82596195233</c:v>
                </c:pt>
                <c:pt idx="439">
                  <c:v>819236.5844132934</c:v>
                </c:pt>
                <c:pt idx="440">
                  <c:v>821240.8115110551</c:v>
                </c:pt>
                <c:pt idx="441">
                  <c:v>823704.98200990504</c:v>
                </c:pt>
                <c:pt idx="442">
                  <c:v>825615.54041961604</c:v>
                </c:pt>
                <c:pt idx="443">
                  <c:v>831480.98472423304</c:v>
                </c:pt>
                <c:pt idx="444">
                  <c:v>831601.79431986925</c:v>
                </c:pt>
                <c:pt idx="445">
                  <c:v>834037.90544797794</c:v>
                </c:pt>
                <c:pt idx="446">
                  <c:v>834715.24288034556</c:v>
                </c:pt>
                <c:pt idx="447">
                  <c:v>835755.40129286959</c:v>
                </c:pt>
                <c:pt idx="448">
                  <c:v>836618.03453267575</c:v>
                </c:pt>
                <c:pt idx="449">
                  <c:v>841928.69968971331</c:v>
                </c:pt>
                <c:pt idx="450">
                  <c:v>843105.76858929184</c:v>
                </c:pt>
                <c:pt idx="451">
                  <c:v>844002.95111326547</c:v>
                </c:pt>
                <c:pt idx="452">
                  <c:v>844334.98751636804</c:v>
                </c:pt>
                <c:pt idx="453">
                  <c:v>844714.42660283577</c:v>
                </c:pt>
                <c:pt idx="454">
                  <c:v>847357.48774142447</c:v>
                </c:pt>
                <c:pt idx="455">
                  <c:v>849683.14463900216</c:v>
                </c:pt>
                <c:pt idx="456">
                  <c:v>851547.02645657747</c:v>
                </c:pt>
                <c:pt idx="457">
                  <c:v>851856.52631597628</c:v>
                </c:pt>
                <c:pt idx="458">
                  <c:v>856048.32257437182</c:v>
                </c:pt>
                <c:pt idx="459">
                  <c:v>857520.01400440885</c:v>
                </c:pt>
                <c:pt idx="460">
                  <c:v>862905.91083596088</c:v>
                </c:pt>
                <c:pt idx="461">
                  <c:v>865584.37994849496</c:v>
                </c:pt>
                <c:pt idx="462">
                  <c:v>868530.8139009811</c:v>
                </c:pt>
                <c:pt idx="463">
                  <c:v>869776.47408296971</c:v>
                </c:pt>
                <c:pt idx="464">
                  <c:v>874788.08955941186</c:v>
                </c:pt>
                <c:pt idx="465">
                  <c:v>877750.471597219</c:v>
                </c:pt>
                <c:pt idx="466">
                  <c:v>878121.75908378698</c:v>
                </c:pt>
                <c:pt idx="467">
                  <c:v>878177.00792747864</c:v>
                </c:pt>
                <c:pt idx="468">
                  <c:v>878808.65601094963</c:v>
                </c:pt>
                <c:pt idx="469">
                  <c:v>879496.12037389155</c:v>
                </c:pt>
                <c:pt idx="470">
                  <c:v>883746.54665992048</c:v>
                </c:pt>
                <c:pt idx="471">
                  <c:v>883768.98117751628</c:v>
                </c:pt>
                <c:pt idx="472">
                  <c:v>886072.08271231782</c:v>
                </c:pt>
                <c:pt idx="473">
                  <c:v>886240.29655681457</c:v>
                </c:pt>
                <c:pt idx="474">
                  <c:v>887308.89845376869</c:v>
                </c:pt>
                <c:pt idx="475">
                  <c:v>888905.03744233306</c:v>
                </c:pt>
                <c:pt idx="476">
                  <c:v>891365.03146921843</c:v>
                </c:pt>
                <c:pt idx="477">
                  <c:v>892314.19080812484</c:v>
                </c:pt>
                <c:pt idx="478">
                  <c:v>892420.22802561626</c:v>
                </c:pt>
                <c:pt idx="479">
                  <c:v>892788.20538590534</c:v>
                </c:pt>
                <c:pt idx="480">
                  <c:v>905270.97011301585</c:v>
                </c:pt>
                <c:pt idx="481">
                  <c:v>907175.1272741718</c:v>
                </c:pt>
                <c:pt idx="482">
                  <c:v>907200.77359527349</c:v>
                </c:pt>
                <c:pt idx="483">
                  <c:v>908353.78524830576</c:v>
                </c:pt>
                <c:pt idx="484">
                  <c:v>909188.96215575165</c:v>
                </c:pt>
                <c:pt idx="485">
                  <c:v>910400.48001259298</c:v>
                </c:pt>
                <c:pt idx="486">
                  <c:v>910788.27095098537</c:v>
                </c:pt>
                <c:pt idx="487">
                  <c:v>916048.61337431835</c:v>
                </c:pt>
                <c:pt idx="488">
                  <c:v>917994.97501336457</c:v>
                </c:pt>
                <c:pt idx="489">
                  <c:v>918619.32036495442</c:v>
                </c:pt>
                <c:pt idx="490">
                  <c:v>921207.02728225209</c:v>
                </c:pt>
                <c:pt idx="491">
                  <c:v>922023.30194224545</c:v>
                </c:pt>
                <c:pt idx="492">
                  <c:v>924944.7292576438</c:v>
                </c:pt>
                <c:pt idx="493">
                  <c:v>931314.20048274158</c:v>
                </c:pt>
                <c:pt idx="494">
                  <c:v>935052.63641714992</c:v>
                </c:pt>
                <c:pt idx="495">
                  <c:v>937451.44602825143</c:v>
                </c:pt>
                <c:pt idx="496">
                  <c:v>937453.80037725344</c:v>
                </c:pt>
                <c:pt idx="497">
                  <c:v>939109.55041138374</c:v>
                </c:pt>
                <c:pt idx="498">
                  <c:v>941071.24969046318</c:v>
                </c:pt>
                <c:pt idx="499">
                  <c:v>941837.8445416597</c:v>
                </c:pt>
                <c:pt idx="500">
                  <c:v>942348.97521239007</c:v>
                </c:pt>
                <c:pt idx="501">
                  <c:v>943634.19033869915</c:v>
                </c:pt>
                <c:pt idx="502">
                  <c:v>945786.03432561248</c:v>
                </c:pt>
                <c:pt idx="503">
                  <c:v>947265.06202452665</c:v>
                </c:pt>
                <c:pt idx="504">
                  <c:v>949012.93248779711</c:v>
                </c:pt>
                <c:pt idx="505">
                  <c:v>949458.6869584556</c:v>
                </c:pt>
                <c:pt idx="506">
                  <c:v>950088.51207873877</c:v>
                </c:pt>
                <c:pt idx="507">
                  <c:v>950691.64933659369</c:v>
                </c:pt>
                <c:pt idx="508">
                  <c:v>951866.70902308112</c:v>
                </c:pt>
                <c:pt idx="509">
                  <c:v>951885.57144887466</c:v>
                </c:pt>
                <c:pt idx="510">
                  <c:v>958588.70105011214</c:v>
                </c:pt>
                <c:pt idx="511">
                  <c:v>964119.94308854011</c:v>
                </c:pt>
                <c:pt idx="512">
                  <c:v>964619.41015242424</c:v>
                </c:pt>
                <c:pt idx="513">
                  <c:v>964713.15138440544</c:v>
                </c:pt>
                <c:pt idx="514">
                  <c:v>965380.75998661434</c:v>
                </c:pt>
                <c:pt idx="515">
                  <c:v>965923.93760977651</c:v>
                </c:pt>
                <c:pt idx="516">
                  <c:v>968397.93753964314</c:v>
                </c:pt>
                <c:pt idx="517">
                  <c:v>971404.07256783522</c:v>
                </c:pt>
                <c:pt idx="518">
                  <c:v>972704.45835967665</c:v>
                </c:pt>
                <c:pt idx="519">
                  <c:v>975380.04177554033</c:v>
                </c:pt>
                <c:pt idx="520">
                  <c:v>975677.55270055495</c:v>
                </c:pt>
                <c:pt idx="521">
                  <c:v>976980.22992456949</c:v>
                </c:pt>
                <c:pt idx="522">
                  <c:v>978177.89572210493</c:v>
                </c:pt>
                <c:pt idx="523">
                  <c:v>978343.41219630546</c:v>
                </c:pt>
                <c:pt idx="524">
                  <c:v>980328.22179309523</c:v>
                </c:pt>
                <c:pt idx="525">
                  <c:v>981005.41347183031</c:v>
                </c:pt>
                <c:pt idx="526">
                  <c:v>981879.89806562464</c:v>
                </c:pt>
                <c:pt idx="527">
                  <c:v>983854.31725140964</c:v>
                </c:pt>
                <c:pt idx="528">
                  <c:v>984817.06976647431</c:v>
                </c:pt>
                <c:pt idx="529">
                  <c:v>984934.12505106605</c:v>
                </c:pt>
                <c:pt idx="530">
                  <c:v>986739.14666259149</c:v>
                </c:pt>
                <c:pt idx="531">
                  <c:v>989498.15892538242</c:v>
                </c:pt>
                <c:pt idx="532">
                  <c:v>990532.14096813067</c:v>
                </c:pt>
                <c:pt idx="533">
                  <c:v>990870.28040245594</c:v>
                </c:pt>
                <c:pt idx="534">
                  <c:v>993412.48430387431</c:v>
                </c:pt>
                <c:pt idx="535">
                  <c:v>993636.79289368645</c:v>
                </c:pt>
                <c:pt idx="536">
                  <c:v>995733.29662122461</c:v>
                </c:pt>
                <c:pt idx="537">
                  <c:v>996140.77472502948</c:v>
                </c:pt>
                <c:pt idx="538">
                  <c:v>999476.52014665399</c:v>
                </c:pt>
                <c:pt idx="539">
                  <c:v>1001023.582587042</c:v>
                </c:pt>
                <c:pt idx="540">
                  <c:v>1001493.3508885973</c:v>
                </c:pt>
                <c:pt idx="541">
                  <c:v>1002303.9672194835</c:v>
                </c:pt>
                <c:pt idx="542">
                  <c:v>1002305.3941699187</c:v>
                </c:pt>
                <c:pt idx="543">
                  <c:v>1003088.9390880718</c:v>
                </c:pt>
                <c:pt idx="544">
                  <c:v>1004164.0787324067</c:v>
                </c:pt>
                <c:pt idx="545">
                  <c:v>1005203.0318103036</c:v>
                </c:pt>
                <c:pt idx="546">
                  <c:v>1005397.0919715015</c:v>
                </c:pt>
                <c:pt idx="547">
                  <c:v>1007247.0081759067</c:v>
                </c:pt>
                <c:pt idx="548">
                  <c:v>1007920.2362628209</c:v>
                </c:pt>
                <c:pt idx="549">
                  <c:v>1008512.1208696212</c:v>
                </c:pt>
                <c:pt idx="550">
                  <c:v>1009401.172645041</c:v>
                </c:pt>
                <c:pt idx="551">
                  <c:v>1009510.7025148084</c:v>
                </c:pt>
                <c:pt idx="552">
                  <c:v>1010568.9666787385</c:v>
                </c:pt>
                <c:pt idx="553">
                  <c:v>1013878.318995536</c:v>
                </c:pt>
                <c:pt idx="554">
                  <c:v>1014048.2349002752</c:v>
                </c:pt>
                <c:pt idx="555">
                  <c:v>1014959.59226928</c:v>
                </c:pt>
                <c:pt idx="556">
                  <c:v>1015896.5186416794</c:v>
                </c:pt>
                <c:pt idx="557">
                  <c:v>1016397.6707524763</c:v>
                </c:pt>
                <c:pt idx="558">
                  <c:v>1017089.1175016576</c:v>
                </c:pt>
                <c:pt idx="559">
                  <c:v>1018796.8578021092</c:v>
                </c:pt>
                <c:pt idx="560">
                  <c:v>1019351.5540672209</c:v>
                </c:pt>
                <c:pt idx="561">
                  <c:v>1019733.7054224284</c:v>
                </c:pt>
                <c:pt idx="562">
                  <c:v>1022683.5784428545</c:v>
                </c:pt>
                <c:pt idx="563">
                  <c:v>1026741.2757901878</c:v>
                </c:pt>
                <c:pt idx="564">
                  <c:v>1027217.1055933073</c:v>
                </c:pt>
                <c:pt idx="565">
                  <c:v>1028453.546065171</c:v>
                </c:pt>
                <c:pt idx="566">
                  <c:v>1029002.1427455237</c:v>
                </c:pt>
                <c:pt idx="567">
                  <c:v>1029708.0772807144</c:v>
                </c:pt>
                <c:pt idx="568">
                  <c:v>1033300.7387413812</c:v>
                </c:pt>
                <c:pt idx="569">
                  <c:v>1033376.8293143439</c:v>
                </c:pt>
                <c:pt idx="570">
                  <c:v>1034880.0926315137</c:v>
                </c:pt>
                <c:pt idx="571">
                  <c:v>1035414.388637642</c:v>
                </c:pt>
                <c:pt idx="572">
                  <c:v>1036812.7819029202</c:v>
                </c:pt>
                <c:pt idx="573">
                  <c:v>1038891.16962245</c:v>
                </c:pt>
                <c:pt idx="574">
                  <c:v>1042192.0399183629</c:v>
                </c:pt>
                <c:pt idx="575">
                  <c:v>1049495.3570437874</c:v>
                </c:pt>
                <c:pt idx="576">
                  <c:v>1051027.6226281349</c:v>
                </c:pt>
                <c:pt idx="577">
                  <c:v>1051180.434376477</c:v>
                </c:pt>
                <c:pt idx="578">
                  <c:v>1054063.2363973239</c:v>
                </c:pt>
                <c:pt idx="579">
                  <c:v>1059287.8437407294</c:v>
                </c:pt>
                <c:pt idx="580">
                  <c:v>1059727.2726766653</c:v>
                </c:pt>
                <c:pt idx="581">
                  <c:v>1060510.4098968399</c:v>
                </c:pt>
                <c:pt idx="582">
                  <c:v>1060965.1410412984</c:v>
                </c:pt>
                <c:pt idx="583">
                  <c:v>1065443.726752467</c:v>
                </c:pt>
                <c:pt idx="584">
                  <c:v>1066222.7175691214</c:v>
                </c:pt>
                <c:pt idx="585">
                  <c:v>1066301.5859372455</c:v>
                </c:pt>
                <c:pt idx="586">
                  <c:v>1068258.5018559429</c:v>
                </c:pt>
                <c:pt idx="587">
                  <c:v>1069871.2541995698</c:v>
                </c:pt>
                <c:pt idx="588">
                  <c:v>1070563.46119382</c:v>
                </c:pt>
                <c:pt idx="589">
                  <c:v>1071202.3912961073</c:v>
                </c:pt>
                <c:pt idx="590">
                  <c:v>1073587.6785456173</c:v>
                </c:pt>
                <c:pt idx="591">
                  <c:v>1073930.3030109578</c:v>
                </c:pt>
                <c:pt idx="592">
                  <c:v>1076471.6847794282</c:v>
                </c:pt>
                <c:pt idx="593">
                  <c:v>1078592.8320550737</c:v>
                </c:pt>
                <c:pt idx="594">
                  <c:v>1079447.0822346455</c:v>
                </c:pt>
                <c:pt idx="595">
                  <c:v>1080835.3141222035</c:v>
                </c:pt>
                <c:pt idx="596">
                  <c:v>1081012.6330394812</c:v>
                </c:pt>
                <c:pt idx="597">
                  <c:v>1082076.9590916904</c:v>
                </c:pt>
                <c:pt idx="598">
                  <c:v>1082426.0790736086</c:v>
                </c:pt>
                <c:pt idx="599">
                  <c:v>1085146.33376593</c:v>
                </c:pt>
                <c:pt idx="600">
                  <c:v>1085895.0918974034</c:v>
                </c:pt>
                <c:pt idx="601">
                  <c:v>1086279.6428923535</c:v>
                </c:pt>
                <c:pt idx="602">
                  <c:v>1089151.4719944575</c:v>
                </c:pt>
                <c:pt idx="603">
                  <c:v>1094400.1905715677</c:v>
                </c:pt>
                <c:pt idx="604">
                  <c:v>1094641.8890139256</c:v>
                </c:pt>
                <c:pt idx="605">
                  <c:v>1094879.0093254889</c:v>
                </c:pt>
                <c:pt idx="606">
                  <c:v>1095522.7057816398</c:v>
                </c:pt>
                <c:pt idx="607">
                  <c:v>1097036.6427285026</c:v>
                </c:pt>
                <c:pt idx="608">
                  <c:v>1097991.5467060611</c:v>
                </c:pt>
                <c:pt idx="609">
                  <c:v>1098874.0053175422</c:v>
                </c:pt>
                <c:pt idx="610">
                  <c:v>1100107.2714695088</c:v>
                </c:pt>
                <c:pt idx="611">
                  <c:v>1101283.4412693658</c:v>
                </c:pt>
                <c:pt idx="612">
                  <c:v>1102160.1011731734</c:v>
                </c:pt>
                <c:pt idx="613">
                  <c:v>1103801.2396526593</c:v>
                </c:pt>
                <c:pt idx="614">
                  <c:v>1104033.7508788188</c:v>
                </c:pt>
                <c:pt idx="615">
                  <c:v>1105146.1797429875</c:v>
                </c:pt>
                <c:pt idx="616">
                  <c:v>1105203.4589729831</c:v>
                </c:pt>
                <c:pt idx="617">
                  <c:v>1110647.7119455356</c:v>
                </c:pt>
                <c:pt idx="618">
                  <c:v>1112093.4669514326</c:v>
                </c:pt>
                <c:pt idx="619">
                  <c:v>1113830.0281411065</c:v>
                </c:pt>
                <c:pt idx="620">
                  <c:v>1114206.0597822308</c:v>
                </c:pt>
                <c:pt idx="621">
                  <c:v>1114401.5266575862</c:v>
                </c:pt>
                <c:pt idx="622">
                  <c:v>1114783.0788152644</c:v>
                </c:pt>
                <c:pt idx="623">
                  <c:v>1115560.443798282</c:v>
                </c:pt>
                <c:pt idx="624">
                  <c:v>1115614.6524712916</c:v>
                </c:pt>
                <c:pt idx="625">
                  <c:v>1121739.1767808609</c:v>
                </c:pt>
                <c:pt idx="626">
                  <c:v>1125907.6087632664</c:v>
                </c:pt>
                <c:pt idx="627">
                  <c:v>1130607.8818870285</c:v>
                </c:pt>
                <c:pt idx="628">
                  <c:v>1131117.9696678012</c:v>
                </c:pt>
                <c:pt idx="629">
                  <c:v>1132048.4406104714</c:v>
                </c:pt>
                <c:pt idx="630">
                  <c:v>1132075.4299793921</c:v>
                </c:pt>
                <c:pt idx="631">
                  <c:v>1132935.1304259838</c:v>
                </c:pt>
                <c:pt idx="632">
                  <c:v>1133953.5701767257</c:v>
                </c:pt>
                <c:pt idx="633">
                  <c:v>1134249.0333429286</c:v>
                </c:pt>
                <c:pt idx="634">
                  <c:v>1134287.1500510727</c:v>
                </c:pt>
                <c:pt idx="635">
                  <c:v>1134726.7769407362</c:v>
                </c:pt>
                <c:pt idx="636">
                  <c:v>1136727.6255886971</c:v>
                </c:pt>
                <c:pt idx="637">
                  <c:v>1137323.6576107936</c:v>
                </c:pt>
                <c:pt idx="638">
                  <c:v>1137774.8729437967</c:v>
                </c:pt>
                <c:pt idx="639">
                  <c:v>1138143.6470293361</c:v>
                </c:pt>
                <c:pt idx="640">
                  <c:v>1139532.257226242</c:v>
                </c:pt>
                <c:pt idx="641">
                  <c:v>1140484.8489802454</c:v>
                </c:pt>
                <c:pt idx="642">
                  <c:v>1141260.0340591569</c:v>
                </c:pt>
                <c:pt idx="643">
                  <c:v>1142167.2611830195</c:v>
                </c:pt>
                <c:pt idx="644">
                  <c:v>1142440.0729439901</c:v>
                </c:pt>
                <c:pt idx="645">
                  <c:v>1144073.7417558939</c:v>
                </c:pt>
                <c:pt idx="646">
                  <c:v>1145823.398431309</c:v>
                </c:pt>
                <c:pt idx="647">
                  <c:v>1147196.3412485537</c:v>
                </c:pt>
                <c:pt idx="648">
                  <c:v>1151800.4438472232</c:v>
                </c:pt>
                <c:pt idx="649">
                  <c:v>1153554.8210825436</c:v>
                </c:pt>
                <c:pt idx="650">
                  <c:v>1154204.5644792065</c:v>
                </c:pt>
                <c:pt idx="651">
                  <c:v>1156158.5162099877</c:v>
                </c:pt>
                <c:pt idx="652">
                  <c:v>1160774.814591615</c:v>
                </c:pt>
                <c:pt idx="653">
                  <c:v>1160814.5398871608</c:v>
                </c:pt>
                <c:pt idx="654">
                  <c:v>1163507.2680320772</c:v>
                </c:pt>
                <c:pt idx="655">
                  <c:v>1163709.926030318</c:v>
                </c:pt>
                <c:pt idx="656">
                  <c:v>1164735.3443022824</c:v>
                </c:pt>
                <c:pt idx="657">
                  <c:v>1166162.1606466675</c:v>
                </c:pt>
                <c:pt idx="658">
                  <c:v>1166601.5628057208</c:v>
                </c:pt>
                <c:pt idx="659">
                  <c:v>1167027.0330579071</c:v>
                </c:pt>
                <c:pt idx="660">
                  <c:v>1167136.1513420937</c:v>
                </c:pt>
                <c:pt idx="661">
                  <c:v>1167233.2398175395</c:v>
                </c:pt>
                <c:pt idx="662">
                  <c:v>1169359.0431057366</c:v>
                </c:pt>
                <c:pt idx="663">
                  <c:v>1169653.3684661961</c:v>
                </c:pt>
                <c:pt idx="664">
                  <c:v>1170346.3209378652</c:v>
                </c:pt>
                <c:pt idx="665">
                  <c:v>1170511.8178247712</c:v>
                </c:pt>
                <c:pt idx="666">
                  <c:v>1171693.0168331286</c:v>
                </c:pt>
                <c:pt idx="667">
                  <c:v>1173022.8976491073</c:v>
                </c:pt>
                <c:pt idx="668">
                  <c:v>1173228.334937752</c:v>
                </c:pt>
                <c:pt idx="669">
                  <c:v>1175569.3529558459</c:v>
                </c:pt>
                <c:pt idx="670">
                  <c:v>1177222.9610032693</c:v>
                </c:pt>
                <c:pt idx="671">
                  <c:v>1180467.2949558694</c:v>
                </c:pt>
                <c:pt idx="672">
                  <c:v>1184874.6943052711</c:v>
                </c:pt>
                <c:pt idx="673">
                  <c:v>1185357.2459089241</c:v>
                </c:pt>
                <c:pt idx="674">
                  <c:v>1185416.1086222448</c:v>
                </c:pt>
                <c:pt idx="675">
                  <c:v>1186875.0891622913</c:v>
                </c:pt>
                <c:pt idx="676">
                  <c:v>1187517.1691649251</c:v>
                </c:pt>
                <c:pt idx="677">
                  <c:v>1189758.6063213192</c:v>
                </c:pt>
                <c:pt idx="678">
                  <c:v>1195301.1236869763</c:v>
                </c:pt>
                <c:pt idx="679">
                  <c:v>1195939.8344040378</c:v>
                </c:pt>
                <c:pt idx="680">
                  <c:v>1197805.3087753435</c:v>
                </c:pt>
                <c:pt idx="681">
                  <c:v>1198180.1636707736</c:v>
                </c:pt>
                <c:pt idx="682">
                  <c:v>1199502.062826568</c:v>
                </c:pt>
                <c:pt idx="683">
                  <c:v>1200959.3390029445</c:v>
                </c:pt>
                <c:pt idx="684">
                  <c:v>1205426.3590802348</c:v>
                </c:pt>
                <c:pt idx="685">
                  <c:v>1205796.4503597603</c:v>
                </c:pt>
                <c:pt idx="686">
                  <c:v>1208223.8698194039</c:v>
                </c:pt>
                <c:pt idx="687">
                  <c:v>1209103.1149707774</c:v>
                </c:pt>
                <c:pt idx="688">
                  <c:v>1209164.9277222296</c:v>
                </c:pt>
                <c:pt idx="689">
                  <c:v>1209419.7030209843</c:v>
                </c:pt>
                <c:pt idx="690">
                  <c:v>1210797.6922488536</c:v>
                </c:pt>
                <c:pt idx="691">
                  <c:v>1212365.2872826019</c:v>
                </c:pt>
                <c:pt idx="692">
                  <c:v>1214034.432031912</c:v>
                </c:pt>
                <c:pt idx="693">
                  <c:v>1214784.0822556857</c:v>
                </c:pt>
                <c:pt idx="694">
                  <c:v>1214979.7219034161</c:v>
                </c:pt>
                <c:pt idx="695">
                  <c:v>1215610.0771635298</c:v>
                </c:pt>
                <c:pt idx="696">
                  <c:v>1215885.8914828508</c:v>
                </c:pt>
                <c:pt idx="697">
                  <c:v>1216101.4701538635</c:v>
                </c:pt>
                <c:pt idx="698">
                  <c:v>1218094.1978314207</c:v>
                </c:pt>
                <c:pt idx="699">
                  <c:v>1219007.6420519077</c:v>
                </c:pt>
                <c:pt idx="700">
                  <c:v>1219208.5915596914</c:v>
                </c:pt>
                <c:pt idx="701">
                  <c:v>1219248.0082996676</c:v>
                </c:pt>
                <c:pt idx="702">
                  <c:v>1220679.1893277562</c:v>
                </c:pt>
                <c:pt idx="703">
                  <c:v>1221350.754895068</c:v>
                </c:pt>
                <c:pt idx="704">
                  <c:v>1222629.5276804066</c:v>
                </c:pt>
                <c:pt idx="705">
                  <c:v>1222973.8341165434</c:v>
                </c:pt>
                <c:pt idx="706">
                  <c:v>1223187.4953965349</c:v>
                </c:pt>
                <c:pt idx="707">
                  <c:v>1223466.4405360552</c:v>
                </c:pt>
                <c:pt idx="708">
                  <c:v>1224505.5773301476</c:v>
                </c:pt>
                <c:pt idx="709">
                  <c:v>1225804.6303160989</c:v>
                </c:pt>
                <c:pt idx="710">
                  <c:v>1227679.0498766294</c:v>
                </c:pt>
                <c:pt idx="711">
                  <c:v>1228187.3800784945</c:v>
                </c:pt>
                <c:pt idx="712">
                  <c:v>1228433.1671168464</c:v>
                </c:pt>
                <c:pt idx="713">
                  <c:v>1228945.2760350558</c:v>
                </c:pt>
                <c:pt idx="714">
                  <c:v>1231852.0087053021</c:v>
                </c:pt>
                <c:pt idx="715">
                  <c:v>1231918.3020938858</c:v>
                </c:pt>
                <c:pt idx="716">
                  <c:v>1233394.4786705864</c:v>
                </c:pt>
                <c:pt idx="717">
                  <c:v>1234012.268981566</c:v>
                </c:pt>
                <c:pt idx="718">
                  <c:v>1234494.5545010446</c:v>
                </c:pt>
                <c:pt idx="719">
                  <c:v>1235162.6258144684</c:v>
                </c:pt>
                <c:pt idx="720">
                  <c:v>1236526.198579245</c:v>
                </c:pt>
                <c:pt idx="721">
                  <c:v>1236549.5843964105</c:v>
                </c:pt>
                <c:pt idx="722">
                  <c:v>1237229.0858500141</c:v>
                </c:pt>
                <c:pt idx="723">
                  <c:v>1240498.7951557834</c:v>
                </c:pt>
                <c:pt idx="724">
                  <c:v>1240983.9009901092</c:v>
                </c:pt>
                <c:pt idx="725">
                  <c:v>1242364.7791355131</c:v>
                </c:pt>
                <c:pt idx="726">
                  <c:v>1243499.5982637678</c:v>
                </c:pt>
                <c:pt idx="727">
                  <c:v>1244759.1937358428</c:v>
                </c:pt>
                <c:pt idx="728">
                  <c:v>1244920.2617910046</c:v>
                </c:pt>
                <c:pt idx="729">
                  <c:v>1246446.1309033304</c:v>
                </c:pt>
                <c:pt idx="730">
                  <c:v>1248043.5016967207</c:v>
                </c:pt>
                <c:pt idx="731">
                  <c:v>1248268.1135727093</c:v>
                </c:pt>
                <c:pt idx="732">
                  <c:v>1252112.3151214311</c:v>
                </c:pt>
                <c:pt idx="733">
                  <c:v>1252211.0410851825</c:v>
                </c:pt>
                <c:pt idx="734">
                  <c:v>1255636.991374881</c:v>
                </c:pt>
                <c:pt idx="735">
                  <c:v>1257190.6421111589</c:v>
                </c:pt>
                <c:pt idx="736">
                  <c:v>1257850.8443768965</c:v>
                </c:pt>
                <c:pt idx="737">
                  <c:v>1258481.6036692443</c:v>
                </c:pt>
                <c:pt idx="738">
                  <c:v>1258803.9758969445</c:v>
                </c:pt>
                <c:pt idx="739">
                  <c:v>1260858.4555644379</c:v>
                </c:pt>
                <c:pt idx="740">
                  <c:v>1261928.530122652</c:v>
                </c:pt>
                <c:pt idx="741">
                  <c:v>1266677.7369272108</c:v>
                </c:pt>
                <c:pt idx="742">
                  <c:v>1266744.8548090588</c:v>
                </c:pt>
                <c:pt idx="743">
                  <c:v>1267594.0705383774</c:v>
                </c:pt>
                <c:pt idx="744">
                  <c:v>1269636.2717217358</c:v>
                </c:pt>
                <c:pt idx="745">
                  <c:v>1272027.3989720189</c:v>
                </c:pt>
                <c:pt idx="746">
                  <c:v>1272954.9124999754</c:v>
                </c:pt>
                <c:pt idx="747">
                  <c:v>1275309.0795973281</c:v>
                </c:pt>
                <c:pt idx="748">
                  <c:v>1277023.1480750758</c:v>
                </c:pt>
                <c:pt idx="749">
                  <c:v>1283038.5722728439</c:v>
                </c:pt>
                <c:pt idx="750">
                  <c:v>1283424.7131238854</c:v>
                </c:pt>
                <c:pt idx="751">
                  <c:v>1286320.1288549593</c:v>
                </c:pt>
                <c:pt idx="752">
                  <c:v>1289891.0715662674</c:v>
                </c:pt>
                <c:pt idx="753">
                  <c:v>1290126.8773865644</c:v>
                </c:pt>
                <c:pt idx="754">
                  <c:v>1291193.5430264804</c:v>
                </c:pt>
                <c:pt idx="755">
                  <c:v>1293112.9219223782</c:v>
                </c:pt>
                <c:pt idx="756">
                  <c:v>1293851.9364227364</c:v>
                </c:pt>
                <c:pt idx="757">
                  <c:v>1294052.177640294</c:v>
                </c:pt>
                <c:pt idx="758">
                  <c:v>1295009.0367124919</c:v>
                </c:pt>
                <c:pt idx="759">
                  <c:v>1295321.1236283979</c:v>
                </c:pt>
                <c:pt idx="760">
                  <c:v>1297261.8430394526</c:v>
                </c:pt>
                <c:pt idx="761">
                  <c:v>1297545.6578373075</c:v>
                </c:pt>
                <c:pt idx="762">
                  <c:v>1297573.3648370539</c:v>
                </c:pt>
                <c:pt idx="763">
                  <c:v>1298474.0394813339</c:v>
                </c:pt>
                <c:pt idx="764">
                  <c:v>1299221.5613627224</c:v>
                </c:pt>
                <c:pt idx="765">
                  <c:v>1299584.313722942</c:v>
                </c:pt>
                <c:pt idx="766">
                  <c:v>1300230.1919444604</c:v>
                </c:pt>
                <c:pt idx="767">
                  <c:v>1300466.6441640044</c:v>
                </c:pt>
                <c:pt idx="768">
                  <c:v>1302449.6003242875</c:v>
                </c:pt>
                <c:pt idx="769">
                  <c:v>1304548.3462091766</c:v>
                </c:pt>
                <c:pt idx="770">
                  <c:v>1305971.0261957608</c:v>
                </c:pt>
                <c:pt idx="771">
                  <c:v>1306855.994408967</c:v>
                </c:pt>
                <c:pt idx="772">
                  <c:v>1306909.1722427376</c:v>
                </c:pt>
                <c:pt idx="773">
                  <c:v>1307925.2597445559</c:v>
                </c:pt>
                <c:pt idx="774">
                  <c:v>1308303.0281327453</c:v>
                </c:pt>
                <c:pt idx="775">
                  <c:v>1309858.8617270731</c:v>
                </c:pt>
                <c:pt idx="776">
                  <c:v>1309951.036493879</c:v>
                </c:pt>
                <c:pt idx="777">
                  <c:v>1311752.4706112631</c:v>
                </c:pt>
                <c:pt idx="778">
                  <c:v>1312756.9601055107</c:v>
                </c:pt>
                <c:pt idx="779">
                  <c:v>1313888.9813770868</c:v>
                </c:pt>
                <c:pt idx="780">
                  <c:v>1319085.8032145917</c:v>
                </c:pt>
                <c:pt idx="781">
                  <c:v>1321118.5102891123</c:v>
                </c:pt>
                <c:pt idx="782">
                  <c:v>1324462.8545259312</c:v>
                </c:pt>
                <c:pt idx="783">
                  <c:v>1324670.2989967512</c:v>
                </c:pt>
                <c:pt idx="784">
                  <c:v>1324791.6027909091</c:v>
                </c:pt>
                <c:pt idx="785">
                  <c:v>1327082.0567978632</c:v>
                </c:pt>
                <c:pt idx="786">
                  <c:v>1330584.630202157</c:v>
                </c:pt>
                <c:pt idx="787">
                  <c:v>1332187.9062913256</c:v>
                </c:pt>
                <c:pt idx="788">
                  <c:v>1333107.2227583365</c:v>
                </c:pt>
                <c:pt idx="789">
                  <c:v>1334809.6810593847</c:v>
                </c:pt>
                <c:pt idx="790">
                  <c:v>1340610.8972745971</c:v>
                </c:pt>
                <c:pt idx="791">
                  <c:v>1341241.661612038</c:v>
                </c:pt>
                <c:pt idx="792">
                  <c:v>1346477.9122612735</c:v>
                </c:pt>
                <c:pt idx="793">
                  <c:v>1349334.9903929532</c:v>
                </c:pt>
                <c:pt idx="794">
                  <c:v>1350997.4027102853</c:v>
                </c:pt>
                <c:pt idx="795">
                  <c:v>1351807.250623296</c:v>
                </c:pt>
                <c:pt idx="796">
                  <c:v>1351904.1953631197</c:v>
                </c:pt>
                <c:pt idx="797">
                  <c:v>1352524.4792982428</c:v>
                </c:pt>
                <c:pt idx="798">
                  <c:v>1354264.116872364</c:v>
                </c:pt>
                <c:pt idx="799">
                  <c:v>1355302.3963863077</c:v>
                </c:pt>
                <c:pt idx="800">
                  <c:v>1355384.909137283</c:v>
                </c:pt>
                <c:pt idx="801">
                  <c:v>1356339.672888662</c:v>
                </c:pt>
                <c:pt idx="802">
                  <c:v>1356531.8050760864</c:v>
                </c:pt>
                <c:pt idx="803">
                  <c:v>1358050.3537343456</c:v>
                </c:pt>
                <c:pt idx="804">
                  <c:v>1358966.4938685095</c:v>
                </c:pt>
                <c:pt idx="805">
                  <c:v>1363272.1995114319</c:v>
                </c:pt>
                <c:pt idx="806">
                  <c:v>1364203.4118345296</c:v>
                </c:pt>
                <c:pt idx="807">
                  <c:v>1364372.0112904971</c:v>
                </c:pt>
                <c:pt idx="808">
                  <c:v>1365663.8007166793</c:v>
                </c:pt>
                <c:pt idx="809">
                  <c:v>1367425.8873172989</c:v>
                </c:pt>
                <c:pt idx="810">
                  <c:v>1368970.3487956123</c:v>
                </c:pt>
                <c:pt idx="811">
                  <c:v>1369951.352727073</c:v>
                </c:pt>
                <c:pt idx="812">
                  <c:v>1370347.3840033358</c:v>
                </c:pt>
                <c:pt idx="813">
                  <c:v>1371382.20764248</c:v>
                </c:pt>
                <c:pt idx="814">
                  <c:v>1371498.9492686547</c:v>
                </c:pt>
                <c:pt idx="815">
                  <c:v>1372102.9983479704</c:v>
                </c:pt>
                <c:pt idx="816">
                  <c:v>1372605.6880271849</c:v>
                </c:pt>
                <c:pt idx="817">
                  <c:v>1373538.0774186437</c:v>
                </c:pt>
                <c:pt idx="818">
                  <c:v>1375326.9242120448</c:v>
                </c:pt>
                <c:pt idx="819">
                  <c:v>1375517.4490604356</c:v>
                </c:pt>
                <c:pt idx="820">
                  <c:v>1375683.9150018478</c:v>
                </c:pt>
                <c:pt idx="821">
                  <c:v>1377135.1973947894</c:v>
                </c:pt>
                <c:pt idx="822">
                  <c:v>1377699.642580654</c:v>
                </c:pt>
                <c:pt idx="823">
                  <c:v>1377846.4822984168</c:v>
                </c:pt>
                <c:pt idx="824">
                  <c:v>1379026.9898697529</c:v>
                </c:pt>
                <c:pt idx="825">
                  <c:v>1379516.6934818029</c:v>
                </c:pt>
                <c:pt idx="826">
                  <c:v>1379788.1348594539</c:v>
                </c:pt>
                <c:pt idx="827">
                  <c:v>1380099.7332574513</c:v>
                </c:pt>
                <c:pt idx="828">
                  <c:v>1380289.7104335499</c:v>
                </c:pt>
                <c:pt idx="829">
                  <c:v>1382179.6544376342</c:v>
                </c:pt>
                <c:pt idx="830">
                  <c:v>1383472.9938588524</c:v>
                </c:pt>
                <c:pt idx="831">
                  <c:v>1385258.9908320897</c:v>
                </c:pt>
                <c:pt idx="832">
                  <c:v>1385428.2478894203</c:v>
                </c:pt>
                <c:pt idx="833">
                  <c:v>1386057.5362152101</c:v>
                </c:pt>
                <c:pt idx="834">
                  <c:v>1391176.0044272335</c:v>
                </c:pt>
                <c:pt idx="835">
                  <c:v>1393392.7713509665</c:v>
                </c:pt>
                <c:pt idx="836">
                  <c:v>1397700.4469376013</c:v>
                </c:pt>
                <c:pt idx="837">
                  <c:v>1398274.3322158048</c:v>
                </c:pt>
                <c:pt idx="838">
                  <c:v>1402131.3936031815</c:v>
                </c:pt>
                <c:pt idx="839">
                  <c:v>1402954.9798925139</c:v>
                </c:pt>
                <c:pt idx="840">
                  <c:v>1404841.5688417705</c:v>
                </c:pt>
                <c:pt idx="841">
                  <c:v>1408263.9999431155</c:v>
                </c:pt>
                <c:pt idx="842">
                  <c:v>1408379.4605730218</c:v>
                </c:pt>
                <c:pt idx="843">
                  <c:v>1408823.4025056411</c:v>
                </c:pt>
                <c:pt idx="844">
                  <c:v>1408912.3060952579</c:v>
                </c:pt>
                <c:pt idx="845">
                  <c:v>1411646.3262632978</c:v>
                </c:pt>
                <c:pt idx="846">
                  <c:v>1412822.103532661</c:v>
                </c:pt>
                <c:pt idx="847">
                  <c:v>1413282.0205035442</c:v>
                </c:pt>
                <c:pt idx="848">
                  <c:v>1414712.0727869468</c:v>
                </c:pt>
                <c:pt idx="849">
                  <c:v>1415667.0310889371</c:v>
                </c:pt>
                <c:pt idx="850">
                  <c:v>1415763.0063923581</c:v>
                </c:pt>
                <c:pt idx="851">
                  <c:v>1416832.5817886395</c:v>
                </c:pt>
                <c:pt idx="852">
                  <c:v>1417174.2041478292</c:v>
                </c:pt>
                <c:pt idx="853">
                  <c:v>1420483.5312610792</c:v>
                </c:pt>
                <c:pt idx="854">
                  <c:v>1421171.3289997459</c:v>
                </c:pt>
                <c:pt idx="855">
                  <c:v>1423142.5765923711</c:v>
                </c:pt>
                <c:pt idx="856">
                  <c:v>1423515.3143027429</c:v>
                </c:pt>
                <c:pt idx="857">
                  <c:v>1424860.5027281165</c:v>
                </c:pt>
                <c:pt idx="858">
                  <c:v>1425634.822347766</c:v>
                </c:pt>
                <c:pt idx="859">
                  <c:v>1427973.6735090932</c:v>
                </c:pt>
                <c:pt idx="860">
                  <c:v>1429210.8860686375</c:v>
                </c:pt>
                <c:pt idx="861">
                  <c:v>1429454.8693832741</c:v>
                </c:pt>
                <c:pt idx="862">
                  <c:v>1430910.4245080992</c:v>
                </c:pt>
                <c:pt idx="863">
                  <c:v>1431211.0024754736</c:v>
                </c:pt>
                <c:pt idx="864">
                  <c:v>1431240.7626283115</c:v>
                </c:pt>
                <c:pt idx="865">
                  <c:v>1431633.8899936262</c:v>
                </c:pt>
                <c:pt idx="866">
                  <c:v>1431793.3887170458</c:v>
                </c:pt>
                <c:pt idx="867">
                  <c:v>1432551.8779075702</c:v>
                </c:pt>
                <c:pt idx="868">
                  <c:v>1434262.1732576794</c:v>
                </c:pt>
                <c:pt idx="869">
                  <c:v>1435382.9223553494</c:v>
                </c:pt>
                <c:pt idx="870">
                  <c:v>1435795.1052711159</c:v>
                </c:pt>
                <c:pt idx="871">
                  <c:v>1436456.288717347</c:v>
                </c:pt>
                <c:pt idx="872">
                  <c:v>1436930.4437848143</c:v>
                </c:pt>
                <c:pt idx="873">
                  <c:v>1438965.1211601647</c:v>
                </c:pt>
                <c:pt idx="874">
                  <c:v>1439492.1042289394</c:v>
                </c:pt>
                <c:pt idx="875">
                  <c:v>1441249.0453566306</c:v>
                </c:pt>
                <c:pt idx="876">
                  <c:v>1442431.4069658997</c:v>
                </c:pt>
                <c:pt idx="877">
                  <c:v>1443692.9788309792</c:v>
                </c:pt>
                <c:pt idx="878">
                  <c:v>1444431.4800948221</c:v>
                </c:pt>
                <c:pt idx="879">
                  <c:v>1445259.9976145714</c:v>
                </c:pt>
                <c:pt idx="880">
                  <c:v>1445758.4635113317</c:v>
                </c:pt>
                <c:pt idx="881">
                  <c:v>1446363.892595296</c:v>
                </c:pt>
                <c:pt idx="882">
                  <c:v>1446496.5066364252</c:v>
                </c:pt>
                <c:pt idx="883">
                  <c:v>1446611.9811106974</c:v>
                </c:pt>
                <c:pt idx="884">
                  <c:v>1446974.2586795059</c:v>
                </c:pt>
                <c:pt idx="885">
                  <c:v>1447316.7520374749</c:v>
                </c:pt>
                <c:pt idx="886">
                  <c:v>1448347.4523957917</c:v>
                </c:pt>
                <c:pt idx="887">
                  <c:v>1449466.2338401331</c:v>
                </c:pt>
                <c:pt idx="888">
                  <c:v>1449560.4439679771</c:v>
                </c:pt>
                <c:pt idx="889">
                  <c:v>1451015.7036441579</c:v>
                </c:pt>
                <c:pt idx="890">
                  <c:v>1451580.9767699116</c:v>
                </c:pt>
                <c:pt idx="891">
                  <c:v>1451759.7255904339</c:v>
                </c:pt>
                <c:pt idx="892">
                  <c:v>1454619.0950715654</c:v>
                </c:pt>
                <c:pt idx="893">
                  <c:v>1455321.5510943225</c:v>
                </c:pt>
                <c:pt idx="894">
                  <c:v>1455363.6424956627</c:v>
                </c:pt>
                <c:pt idx="895">
                  <c:v>1456164.5304397747</c:v>
                </c:pt>
                <c:pt idx="896">
                  <c:v>1458322.5703803571</c:v>
                </c:pt>
                <c:pt idx="897">
                  <c:v>1461112.8933867428</c:v>
                </c:pt>
                <c:pt idx="898">
                  <c:v>1461721.9879603616</c:v>
                </c:pt>
                <c:pt idx="899">
                  <c:v>1461999.4998086353</c:v>
                </c:pt>
                <c:pt idx="900">
                  <c:v>1464219.997715422</c:v>
                </c:pt>
                <c:pt idx="901">
                  <c:v>1464784.7501649819</c:v>
                </c:pt>
                <c:pt idx="902">
                  <c:v>1465299.1160531316</c:v>
                </c:pt>
                <c:pt idx="903">
                  <c:v>1465726.6918043441</c:v>
                </c:pt>
                <c:pt idx="904">
                  <c:v>1467723.7224632173</c:v>
                </c:pt>
                <c:pt idx="905">
                  <c:v>1468062.490432224</c:v>
                </c:pt>
                <c:pt idx="906">
                  <c:v>1468908.9672816747</c:v>
                </c:pt>
                <c:pt idx="907">
                  <c:v>1472499.7637552498</c:v>
                </c:pt>
                <c:pt idx="908">
                  <c:v>1473209.132999422</c:v>
                </c:pt>
                <c:pt idx="909">
                  <c:v>1473993.6104173707</c:v>
                </c:pt>
                <c:pt idx="910">
                  <c:v>1474241.8431239414</c:v>
                </c:pt>
                <c:pt idx="911">
                  <c:v>1476475.0268569719</c:v>
                </c:pt>
                <c:pt idx="912">
                  <c:v>1478817.3368018251</c:v>
                </c:pt>
                <c:pt idx="913">
                  <c:v>1479431.0076844513</c:v>
                </c:pt>
                <c:pt idx="914">
                  <c:v>1480749.531041783</c:v>
                </c:pt>
                <c:pt idx="915">
                  <c:v>1482130.063974821</c:v>
                </c:pt>
                <c:pt idx="916">
                  <c:v>1483400.6809612934</c:v>
                </c:pt>
                <c:pt idx="917">
                  <c:v>1483620.2746149364</c:v>
                </c:pt>
                <c:pt idx="918">
                  <c:v>1483964.7840971579</c:v>
                </c:pt>
                <c:pt idx="919">
                  <c:v>1484200.0906180991</c:v>
                </c:pt>
                <c:pt idx="920">
                  <c:v>1485353.0802604547</c:v>
                </c:pt>
                <c:pt idx="921">
                  <c:v>1486043.2264259066</c:v>
                </c:pt>
                <c:pt idx="922">
                  <c:v>1488482.4114319645</c:v>
                </c:pt>
                <c:pt idx="923">
                  <c:v>1488667.524668358</c:v>
                </c:pt>
                <c:pt idx="924">
                  <c:v>1489786.8624167719</c:v>
                </c:pt>
                <c:pt idx="925">
                  <c:v>1491109.8045332474</c:v>
                </c:pt>
                <c:pt idx="926">
                  <c:v>1491961.0352217667</c:v>
                </c:pt>
                <c:pt idx="927">
                  <c:v>1492138.737936018</c:v>
                </c:pt>
                <c:pt idx="928">
                  <c:v>1492269.2423225404</c:v>
                </c:pt>
                <c:pt idx="929">
                  <c:v>1492727.9174732878</c:v>
                </c:pt>
                <c:pt idx="930">
                  <c:v>1492856.8439257254</c:v>
                </c:pt>
                <c:pt idx="931">
                  <c:v>1493357.1631918163</c:v>
                </c:pt>
                <c:pt idx="932">
                  <c:v>1494831.5359783578</c:v>
                </c:pt>
                <c:pt idx="933">
                  <c:v>1495839.9600967488</c:v>
                </c:pt>
                <c:pt idx="934">
                  <c:v>1497155.873704744</c:v>
                </c:pt>
                <c:pt idx="935">
                  <c:v>1498377.6843479651</c:v>
                </c:pt>
                <c:pt idx="936">
                  <c:v>1498998.7605457627</c:v>
                </c:pt>
                <c:pt idx="937">
                  <c:v>1499011.6392492699</c:v>
                </c:pt>
                <c:pt idx="938">
                  <c:v>1500052.8065264276</c:v>
                </c:pt>
                <c:pt idx="939">
                  <c:v>1502211.0633978758</c:v>
                </c:pt>
                <c:pt idx="940">
                  <c:v>1502837.1103509981</c:v>
                </c:pt>
                <c:pt idx="941">
                  <c:v>1503330.7875059934</c:v>
                </c:pt>
                <c:pt idx="942">
                  <c:v>1503448.7707249906</c:v>
                </c:pt>
                <c:pt idx="943">
                  <c:v>1503464.9821596188</c:v>
                </c:pt>
                <c:pt idx="944">
                  <c:v>1506654.3078771993</c:v>
                </c:pt>
                <c:pt idx="945">
                  <c:v>1507294.6637706948</c:v>
                </c:pt>
                <c:pt idx="946">
                  <c:v>1507895.2183401491</c:v>
                </c:pt>
                <c:pt idx="947">
                  <c:v>1510262.160699025</c:v>
                </c:pt>
                <c:pt idx="948">
                  <c:v>1511458.2068832889</c:v>
                </c:pt>
                <c:pt idx="949">
                  <c:v>1513948.9313807306</c:v>
                </c:pt>
                <c:pt idx="950">
                  <c:v>1514993.755378566</c:v>
                </c:pt>
                <c:pt idx="951">
                  <c:v>1519436.9112904526</c:v>
                </c:pt>
                <c:pt idx="952">
                  <c:v>1522614.7023368268</c:v>
                </c:pt>
                <c:pt idx="953">
                  <c:v>1523771.3240715067</c:v>
                </c:pt>
                <c:pt idx="954">
                  <c:v>1523966.8968778348</c:v>
                </c:pt>
                <c:pt idx="955">
                  <c:v>1525003.783974254</c:v>
                </c:pt>
                <c:pt idx="956">
                  <c:v>1527158.5367157673</c:v>
                </c:pt>
                <c:pt idx="957">
                  <c:v>1528906.8978226429</c:v>
                </c:pt>
                <c:pt idx="958">
                  <c:v>1531106.3582746123</c:v>
                </c:pt>
                <c:pt idx="959">
                  <c:v>1531139.1888427665</c:v>
                </c:pt>
                <c:pt idx="960">
                  <c:v>1531983.7008070119</c:v>
                </c:pt>
                <c:pt idx="961">
                  <c:v>1534028.395709489</c:v>
                </c:pt>
                <c:pt idx="962">
                  <c:v>1536251.0142620178</c:v>
                </c:pt>
                <c:pt idx="963">
                  <c:v>1539541.8720938896</c:v>
                </c:pt>
                <c:pt idx="964">
                  <c:v>1539915.9439992495</c:v>
                </c:pt>
                <c:pt idx="965">
                  <c:v>1541012.5777508586</c:v>
                </c:pt>
                <c:pt idx="966">
                  <c:v>1542073.1525905058</c:v>
                </c:pt>
                <c:pt idx="967">
                  <c:v>1542808.8449211412</c:v>
                </c:pt>
                <c:pt idx="968">
                  <c:v>1544800.5983737742</c:v>
                </c:pt>
                <c:pt idx="969">
                  <c:v>1547983.9218006299</c:v>
                </c:pt>
                <c:pt idx="970">
                  <c:v>1548640.5456596939</c:v>
                </c:pt>
                <c:pt idx="971">
                  <c:v>1550356.5805446035</c:v>
                </c:pt>
                <c:pt idx="972">
                  <c:v>1550376.2425634661</c:v>
                </c:pt>
                <c:pt idx="973">
                  <c:v>1550993.4114112142</c:v>
                </c:pt>
                <c:pt idx="974">
                  <c:v>1551213.8866072763</c:v>
                </c:pt>
                <c:pt idx="975">
                  <c:v>1551779.2624672835</c:v>
                </c:pt>
                <c:pt idx="976">
                  <c:v>1558562.5085666538</c:v>
                </c:pt>
                <c:pt idx="977">
                  <c:v>1559279.6423777137</c:v>
                </c:pt>
                <c:pt idx="978">
                  <c:v>1560831.7726770388</c:v>
                </c:pt>
                <c:pt idx="979">
                  <c:v>1563816.5285042629</c:v>
                </c:pt>
                <c:pt idx="980">
                  <c:v>1565136.1471956286</c:v>
                </c:pt>
                <c:pt idx="981">
                  <c:v>1566660.6788186384</c:v>
                </c:pt>
                <c:pt idx="982">
                  <c:v>1567835.6168223082</c:v>
                </c:pt>
                <c:pt idx="983">
                  <c:v>1569995.5267909644</c:v>
                </c:pt>
                <c:pt idx="984">
                  <c:v>1570506.932058407</c:v>
                </c:pt>
                <c:pt idx="985">
                  <c:v>1570928.1421798265</c:v>
                </c:pt>
                <c:pt idx="986">
                  <c:v>1572312.1063683019</c:v>
                </c:pt>
                <c:pt idx="987">
                  <c:v>1572603.5381959535</c:v>
                </c:pt>
                <c:pt idx="988">
                  <c:v>1573911.0890371804</c:v>
                </c:pt>
                <c:pt idx="989">
                  <c:v>1577235.5877241069</c:v>
                </c:pt>
                <c:pt idx="990">
                  <c:v>1577611.5291051981</c:v>
                </c:pt>
                <c:pt idx="991">
                  <c:v>1577871.024117097</c:v>
                </c:pt>
                <c:pt idx="992">
                  <c:v>1579738.2000308575</c:v>
                </c:pt>
                <c:pt idx="993">
                  <c:v>1580501.4131124183</c:v>
                </c:pt>
                <c:pt idx="994">
                  <c:v>1584054.4996509803</c:v>
                </c:pt>
                <c:pt idx="995">
                  <c:v>1586168.6761182696</c:v>
                </c:pt>
                <c:pt idx="996">
                  <c:v>1587397.961282515</c:v>
                </c:pt>
                <c:pt idx="997">
                  <c:v>1588029.3571906132</c:v>
                </c:pt>
                <c:pt idx="998">
                  <c:v>1588643.4375983898</c:v>
                </c:pt>
                <c:pt idx="999">
                  <c:v>1589147.7888270549</c:v>
                </c:pt>
                <c:pt idx="1000">
                  <c:v>1589653.7256165817</c:v>
                </c:pt>
                <c:pt idx="1001">
                  <c:v>1593075.3692870333</c:v>
                </c:pt>
                <c:pt idx="1002">
                  <c:v>1595858.2370212018</c:v>
                </c:pt>
                <c:pt idx="1003">
                  <c:v>1599126.1196660406</c:v>
                </c:pt>
                <c:pt idx="1004">
                  <c:v>1600475.396374465</c:v>
                </c:pt>
                <c:pt idx="1005">
                  <c:v>1600629.0233964191</c:v>
                </c:pt>
                <c:pt idx="1006">
                  <c:v>1602678.9679054795</c:v>
                </c:pt>
                <c:pt idx="1007">
                  <c:v>1604012.5387560155</c:v>
                </c:pt>
                <c:pt idx="1008">
                  <c:v>1606044.4011641918</c:v>
                </c:pt>
                <c:pt idx="1009">
                  <c:v>1606702.6295147557</c:v>
                </c:pt>
                <c:pt idx="1010">
                  <c:v>1607300.8908705185</c:v>
                </c:pt>
                <c:pt idx="1011">
                  <c:v>1607658.4322038491</c:v>
                </c:pt>
                <c:pt idx="1012">
                  <c:v>1607660.672137086</c:v>
                </c:pt>
                <c:pt idx="1013">
                  <c:v>1608461.3034918909</c:v>
                </c:pt>
                <c:pt idx="1014">
                  <c:v>1611126.838990632</c:v>
                </c:pt>
                <c:pt idx="1015">
                  <c:v>1612554.6037330052</c:v>
                </c:pt>
                <c:pt idx="1016">
                  <c:v>1612844.3014677973</c:v>
                </c:pt>
                <c:pt idx="1017">
                  <c:v>1614956.636562614</c:v>
                </c:pt>
                <c:pt idx="1018">
                  <c:v>1617091.0321465766</c:v>
                </c:pt>
                <c:pt idx="1019">
                  <c:v>1618437.0538553305</c:v>
                </c:pt>
                <c:pt idx="1020">
                  <c:v>1619339.3173949686</c:v>
                </c:pt>
                <c:pt idx="1021">
                  <c:v>1620119.3303847269</c:v>
                </c:pt>
                <c:pt idx="1022">
                  <c:v>1620786.4265993377</c:v>
                </c:pt>
                <c:pt idx="1023">
                  <c:v>1622035.8353943583</c:v>
                </c:pt>
                <c:pt idx="1024">
                  <c:v>1622483.2857246832</c:v>
                </c:pt>
                <c:pt idx="1025">
                  <c:v>1622562.7225857237</c:v>
                </c:pt>
                <c:pt idx="1026">
                  <c:v>1623979.132651173</c:v>
                </c:pt>
                <c:pt idx="1027">
                  <c:v>1624709.8474327486</c:v>
                </c:pt>
                <c:pt idx="1028">
                  <c:v>1625315.3708844283</c:v>
                </c:pt>
                <c:pt idx="1029">
                  <c:v>1625481.6913873551</c:v>
                </c:pt>
                <c:pt idx="1030">
                  <c:v>1627423.3898273953</c:v>
                </c:pt>
                <c:pt idx="1031">
                  <c:v>1628620.620274049</c:v>
                </c:pt>
                <c:pt idx="1032">
                  <c:v>1629280.4599021357</c:v>
                </c:pt>
                <c:pt idx="1033">
                  <c:v>1631349.0815075019</c:v>
                </c:pt>
                <c:pt idx="1034">
                  <c:v>1633684.2193366261</c:v>
                </c:pt>
                <c:pt idx="1035">
                  <c:v>1636380.6342767735</c:v>
                </c:pt>
                <c:pt idx="1036">
                  <c:v>1639833.8907041957</c:v>
                </c:pt>
                <c:pt idx="1037">
                  <c:v>1639853.7650820969</c:v>
                </c:pt>
                <c:pt idx="1038">
                  <c:v>1639945.2707344207</c:v>
                </c:pt>
                <c:pt idx="1039">
                  <c:v>1643057.4205598005</c:v>
                </c:pt>
                <c:pt idx="1040">
                  <c:v>1644473.5547556677</c:v>
                </c:pt>
                <c:pt idx="1041">
                  <c:v>1645571.5037661996</c:v>
                </c:pt>
                <c:pt idx="1042">
                  <c:v>1646190.7154461888</c:v>
                </c:pt>
                <c:pt idx="1043">
                  <c:v>1648292.3666462139</c:v>
                </c:pt>
                <c:pt idx="1044">
                  <c:v>1648744.1081303575</c:v>
                </c:pt>
                <c:pt idx="1045">
                  <c:v>1652015.3480807766</c:v>
                </c:pt>
                <c:pt idx="1046">
                  <c:v>1656757.9385549382</c:v>
                </c:pt>
                <c:pt idx="1047">
                  <c:v>1658576.0176810138</c:v>
                </c:pt>
                <c:pt idx="1048">
                  <c:v>1659019.8088334226</c:v>
                </c:pt>
                <c:pt idx="1049">
                  <c:v>1659436.7162541242</c:v>
                </c:pt>
                <c:pt idx="1050">
                  <c:v>1660066.4951563312</c:v>
                </c:pt>
                <c:pt idx="1051">
                  <c:v>1660602.0655837082</c:v>
                </c:pt>
                <c:pt idx="1052">
                  <c:v>1663458.1105512879</c:v>
                </c:pt>
                <c:pt idx="1053">
                  <c:v>1667608.7272410758</c:v>
                </c:pt>
                <c:pt idx="1054">
                  <c:v>1668311.1769497872</c:v>
                </c:pt>
                <c:pt idx="1055">
                  <c:v>1669178.9356986908</c:v>
                </c:pt>
                <c:pt idx="1056">
                  <c:v>1669867.7263354789</c:v>
                </c:pt>
                <c:pt idx="1057">
                  <c:v>1669891.2118544234</c:v>
                </c:pt>
                <c:pt idx="1058">
                  <c:v>1670603.5141900324</c:v>
                </c:pt>
                <c:pt idx="1059">
                  <c:v>1670957.0413072696</c:v>
                </c:pt>
                <c:pt idx="1060">
                  <c:v>1671154.6316371339</c:v>
                </c:pt>
                <c:pt idx="1061">
                  <c:v>1672625.1676574617</c:v>
                </c:pt>
                <c:pt idx="1062">
                  <c:v>1673619.8315438409</c:v>
                </c:pt>
                <c:pt idx="1063">
                  <c:v>1674466.2029533461</c:v>
                </c:pt>
                <c:pt idx="1064">
                  <c:v>1676316.6725491686</c:v>
                </c:pt>
                <c:pt idx="1065">
                  <c:v>1677488.5407853837</c:v>
                </c:pt>
                <c:pt idx="1066">
                  <c:v>1679230.2543036451</c:v>
                </c:pt>
                <c:pt idx="1067">
                  <c:v>1681323.8414191329</c:v>
                </c:pt>
                <c:pt idx="1068">
                  <c:v>1682162.2204059681</c:v>
                </c:pt>
                <c:pt idx="1069">
                  <c:v>1682398.6818285733</c:v>
                </c:pt>
                <c:pt idx="1070">
                  <c:v>1685020.665277723</c:v>
                </c:pt>
                <c:pt idx="1071">
                  <c:v>1685779.4834117994</c:v>
                </c:pt>
                <c:pt idx="1072">
                  <c:v>1686083.6273934299</c:v>
                </c:pt>
                <c:pt idx="1073">
                  <c:v>1686456.5778029272</c:v>
                </c:pt>
                <c:pt idx="1074">
                  <c:v>1689084.8031031925</c:v>
                </c:pt>
                <c:pt idx="1075">
                  <c:v>1689780.5824571422</c:v>
                </c:pt>
                <c:pt idx="1076">
                  <c:v>1690193.1476972159</c:v>
                </c:pt>
                <c:pt idx="1077">
                  <c:v>1691243.572665028</c:v>
                </c:pt>
                <c:pt idx="1078">
                  <c:v>1691797.5391799349</c:v>
                </c:pt>
                <c:pt idx="1079">
                  <c:v>1692748.4654428458</c:v>
                </c:pt>
                <c:pt idx="1080">
                  <c:v>1693492.3676436073</c:v>
                </c:pt>
                <c:pt idx="1081">
                  <c:v>1694792.8702710138</c:v>
                </c:pt>
                <c:pt idx="1082">
                  <c:v>1694838.8649533598</c:v>
                </c:pt>
                <c:pt idx="1083">
                  <c:v>1697268.9531726516</c:v>
                </c:pt>
                <c:pt idx="1084">
                  <c:v>1697522.7698501912</c:v>
                </c:pt>
                <c:pt idx="1085">
                  <c:v>1700687.1152893656</c:v>
                </c:pt>
                <c:pt idx="1086">
                  <c:v>1700823.2043766826</c:v>
                </c:pt>
                <c:pt idx="1087">
                  <c:v>1703688.6328255329</c:v>
                </c:pt>
                <c:pt idx="1088">
                  <c:v>1703737.9305850491</c:v>
                </c:pt>
                <c:pt idx="1089">
                  <c:v>1705240.8011035314</c:v>
                </c:pt>
                <c:pt idx="1090">
                  <c:v>1705458.6823729884</c:v>
                </c:pt>
                <c:pt idx="1091">
                  <c:v>1707188.7019399959</c:v>
                </c:pt>
                <c:pt idx="1092">
                  <c:v>1708606.9757392379</c:v>
                </c:pt>
                <c:pt idx="1093">
                  <c:v>1709180.1414452503</c:v>
                </c:pt>
                <c:pt idx="1094">
                  <c:v>1711794.0012647521</c:v>
                </c:pt>
                <c:pt idx="1095">
                  <c:v>1711869.0120653394</c:v>
                </c:pt>
                <c:pt idx="1096">
                  <c:v>1714901.7893825043</c:v>
                </c:pt>
                <c:pt idx="1097">
                  <c:v>1715122.4022712191</c:v>
                </c:pt>
                <c:pt idx="1098">
                  <c:v>1715490.4913363131</c:v>
                </c:pt>
                <c:pt idx="1099">
                  <c:v>1717346.9428247642</c:v>
                </c:pt>
                <c:pt idx="1100">
                  <c:v>1718777.163482076</c:v>
                </c:pt>
                <c:pt idx="1101">
                  <c:v>1720823.1628561807</c:v>
                </c:pt>
                <c:pt idx="1102">
                  <c:v>1721192.6254994618</c:v>
                </c:pt>
                <c:pt idx="1103">
                  <c:v>1721508.862763678</c:v>
                </c:pt>
                <c:pt idx="1104">
                  <c:v>1722119.2822246875</c:v>
                </c:pt>
                <c:pt idx="1105">
                  <c:v>1722173.3503200728</c:v>
                </c:pt>
                <c:pt idx="1106">
                  <c:v>1725499.0204452465</c:v>
                </c:pt>
                <c:pt idx="1107">
                  <c:v>1725774.5610439768</c:v>
                </c:pt>
                <c:pt idx="1108">
                  <c:v>1725943.5196148807</c:v>
                </c:pt>
                <c:pt idx="1109">
                  <c:v>1725952.8816521892</c:v>
                </c:pt>
                <c:pt idx="1110">
                  <c:v>1726303.5176291971</c:v>
                </c:pt>
                <c:pt idx="1111">
                  <c:v>1726310.2263447889</c:v>
                </c:pt>
                <c:pt idx="1112">
                  <c:v>1728517.1499463059</c:v>
                </c:pt>
                <c:pt idx="1113">
                  <c:v>1729162.3397641391</c:v>
                </c:pt>
                <c:pt idx="1114">
                  <c:v>1730940.2705898231</c:v>
                </c:pt>
                <c:pt idx="1115">
                  <c:v>1732665.0446013852</c:v>
                </c:pt>
                <c:pt idx="1116">
                  <c:v>1732868.7270792637</c:v>
                </c:pt>
                <c:pt idx="1117">
                  <c:v>1734921.5124199565</c:v>
                </c:pt>
                <c:pt idx="1118">
                  <c:v>1737129.069121422</c:v>
                </c:pt>
                <c:pt idx="1119">
                  <c:v>1737315.4550527844</c:v>
                </c:pt>
                <c:pt idx="1120">
                  <c:v>1737543.2736988103</c:v>
                </c:pt>
                <c:pt idx="1121">
                  <c:v>1737644.9386650943</c:v>
                </c:pt>
                <c:pt idx="1122">
                  <c:v>1738397.0563556305</c:v>
                </c:pt>
                <c:pt idx="1123">
                  <c:v>1739236.7771731827</c:v>
                </c:pt>
                <c:pt idx="1124">
                  <c:v>1741658.7965368512</c:v>
                </c:pt>
                <c:pt idx="1125">
                  <c:v>1742174.9225137907</c:v>
                </c:pt>
                <c:pt idx="1126">
                  <c:v>1742573.8245315654</c:v>
                </c:pt>
                <c:pt idx="1127">
                  <c:v>1742886.0880795601</c:v>
                </c:pt>
                <c:pt idx="1128">
                  <c:v>1743966.4698819739</c:v>
                </c:pt>
                <c:pt idx="1129">
                  <c:v>1745740.8151983679</c:v>
                </c:pt>
                <c:pt idx="1130">
                  <c:v>1746002.5242132258</c:v>
                </c:pt>
                <c:pt idx="1131">
                  <c:v>1746270.7990280751</c:v>
                </c:pt>
                <c:pt idx="1132">
                  <c:v>1747004.8598939583</c:v>
                </c:pt>
                <c:pt idx="1133">
                  <c:v>1747135.133884747</c:v>
                </c:pt>
                <c:pt idx="1134">
                  <c:v>1747506.9731385345</c:v>
                </c:pt>
                <c:pt idx="1135">
                  <c:v>1752603.0159591218</c:v>
                </c:pt>
                <c:pt idx="1136">
                  <c:v>1753301.1206852377</c:v>
                </c:pt>
                <c:pt idx="1137">
                  <c:v>1754220.8457798734</c:v>
                </c:pt>
                <c:pt idx="1138">
                  <c:v>1755028.0232309827</c:v>
                </c:pt>
                <c:pt idx="1139">
                  <c:v>1755976.4009562496</c:v>
                </c:pt>
                <c:pt idx="1140">
                  <c:v>1756571.3783265143</c:v>
                </c:pt>
                <c:pt idx="1141">
                  <c:v>1760527.1505789463</c:v>
                </c:pt>
                <c:pt idx="1142">
                  <c:v>1764610.3686206508</c:v>
                </c:pt>
                <c:pt idx="1143">
                  <c:v>1768273.3176143116</c:v>
                </c:pt>
                <c:pt idx="1144">
                  <c:v>1768278.7812814068</c:v>
                </c:pt>
                <c:pt idx="1145">
                  <c:v>1769094.0408702383</c:v>
                </c:pt>
                <c:pt idx="1146">
                  <c:v>1772198.3544286084</c:v>
                </c:pt>
                <c:pt idx="1147">
                  <c:v>1773266.1808580183</c:v>
                </c:pt>
                <c:pt idx="1148">
                  <c:v>1774507.9212656703</c:v>
                </c:pt>
                <c:pt idx="1149">
                  <c:v>1777748.3021160616</c:v>
                </c:pt>
                <c:pt idx="1150">
                  <c:v>1778551.1901977109</c:v>
                </c:pt>
                <c:pt idx="1151">
                  <c:v>1780337.8784761403</c:v>
                </c:pt>
                <c:pt idx="1152">
                  <c:v>1781102.9260991693</c:v>
                </c:pt>
                <c:pt idx="1153">
                  <c:v>1781181.1717759036</c:v>
                </c:pt>
                <c:pt idx="1154">
                  <c:v>1782157.7589854025</c:v>
                </c:pt>
                <c:pt idx="1155">
                  <c:v>1782625.9862790282</c:v>
                </c:pt>
                <c:pt idx="1156">
                  <c:v>1789633.0762099838</c:v>
                </c:pt>
                <c:pt idx="1157">
                  <c:v>1790532.9653336322</c:v>
                </c:pt>
                <c:pt idx="1158">
                  <c:v>1790678.7756251572</c:v>
                </c:pt>
                <c:pt idx="1159">
                  <c:v>1790789.8029247024</c:v>
                </c:pt>
                <c:pt idx="1160">
                  <c:v>1794793.4849842032</c:v>
                </c:pt>
                <c:pt idx="1161">
                  <c:v>1795001.7184341287</c:v>
                </c:pt>
                <c:pt idx="1162">
                  <c:v>1795616.4605537623</c:v>
                </c:pt>
                <c:pt idx="1163">
                  <c:v>1798045.7571502696</c:v>
                </c:pt>
                <c:pt idx="1164">
                  <c:v>1799578.7158228592</c:v>
                </c:pt>
                <c:pt idx="1165">
                  <c:v>1799599.271459562</c:v>
                </c:pt>
                <c:pt idx="1166">
                  <c:v>1799643.4673034146</c:v>
                </c:pt>
                <c:pt idx="1167">
                  <c:v>1800025.0034585949</c:v>
                </c:pt>
                <c:pt idx="1168">
                  <c:v>1800736.8313471465</c:v>
                </c:pt>
                <c:pt idx="1169">
                  <c:v>1800867.8922811325</c:v>
                </c:pt>
                <c:pt idx="1170">
                  <c:v>1802538.7599777996</c:v>
                </c:pt>
                <c:pt idx="1171">
                  <c:v>1802561.0585341265</c:v>
                </c:pt>
                <c:pt idx="1172">
                  <c:v>1803273.4594094187</c:v>
                </c:pt>
                <c:pt idx="1173">
                  <c:v>1803583.3259051328</c:v>
                </c:pt>
                <c:pt idx="1174">
                  <c:v>1804659.74980147</c:v>
                </c:pt>
                <c:pt idx="1175">
                  <c:v>1805084.9845885017</c:v>
                </c:pt>
                <c:pt idx="1176">
                  <c:v>1805595.3171914087</c:v>
                </c:pt>
                <c:pt idx="1177">
                  <c:v>1807717.2406005284</c:v>
                </c:pt>
                <c:pt idx="1178">
                  <c:v>1808953.4635452759</c:v>
                </c:pt>
                <c:pt idx="1179">
                  <c:v>1813135.0899739249</c:v>
                </c:pt>
                <c:pt idx="1180">
                  <c:v>1813434.6665372793</c:v>
                </c:pt>
                <c:pt idx="1181">
                  <c:v>1813939.47426595</c:v>
                </c:pt>
                <c:pt idx="1182">
                  <c:v>1816064.9393631225</c:v>
                </c:pt>
                <c:pt idx="1183">
                  <c:v>1817180.120258441</c:v>
                </c:pt>
                <c:pt idx="1184">
                  <c:v>1819084.5339065583</c:v>
                </c:pt>
                <c:pt idx="1185">
                  <c:v>1819626.9751641518</c:v>
                </c:pt>
                <c:pt idx="1186">
                  <c:v>1820590.8145345002</c:v>
                </c:pt>
                <c:pt idx="1187">
                  <c:v>1822234.7834460628</c:v>
                </c:pt>
                <c:pt idx="1188">
                  <c:v>1823248.6765921088</c:v>
                </c:pt>
                <c:pt idx="1189">
                  <c:v>1823540.2976013119</c:v>
                </c:pt>
                <c:pt idx="1190">
                  <c:v>1825433.1091621725</c:v>
                </c:pt>
                <c:pt idx="1191">
                  <c:v>1825735.1305564917</c:v>
                </c:pt>
                <c:pt idx="1192">
                  <c:v>1830772.7077533854</c:v>
                </c:pt>
                <c:pt idx="1193">
                  <c:v>1831748.323059072</c:v>
                </c:pt>
                <c:pt idx="1194">
                  <c:v>1832094.9963659772</c:v>
                </c:pt>
                <c:pt idx="1195">
                  <c:v>1833196.3952864434</c:v>
                </c:pt>
                <c:pt idx="1196">
                  <c:v>1834028.9397893001</c:v>
                </c:pt>
                <c:pt idx="1197">
                  <c:v>1835815.3253493167</c:v>
                </c:pt>
                <c:pt idx="1198">
                  <c:v>1836263.4971136854</c:v>
                </c:pt>
                <c:pt idx="1199">
                  <c:v>1837525.0069560122</c:v>
                </c:pt>
                <c:pt idx="1200">
                  <c:v>1838134.9472979109</c:v>
                </c:pt>
                <c:pt idx="1201">
                  <c:v>1838339.2106688474</c:v>
                </c:pt>
                <c:pt idx="1202">
                  <c:v>1839472.9632475288</c:v>
                </c:pt>
                <c:pt idx="1203">
                  <c:v>1839875.7735125571</c:v>
                </c:pt>
                <c:pt idx="1204">
                  <c:v>1840188.9549779762</c:v>
                </c:pt>
                <c:pt idx="1205">
                  <c:v>1840559.228570238</c:v>
                </c:pt>
                <c:pt idx="1206">
                  <c:v>1841031.8309916588</c:v>
                </c:pt>
                <c:pt idx="1207">
                  <c:v>1841909.0631743458</c:v>
                </c:pt>
                <c:pt idx="1208">
                  <c:v>1846345.1172133524</c:v>
                </c:pt>
                <c:pt idx="1209">
                  <c:v>1846683.248142007</c:v>
                </c:pt>
                <c:pt idx="1210">
                  <c:v>1847148.7939426797</c:v>
                </c:pt>
                <c:pt idx="1211">
                  <c:v>1847580.5410159172</c:v>
                </c:pt>
                <c:pt idx="1212">
                  <c:v>1849336.9946728637</c:v>
                </c:pt>
                <c:pt idx="1213">
                  <c:v>1849615.2600603926</c:v>
                </c:pt>
                <c:pt idx="1214">
                  <c:v>1849737.0754645865</c:v>
                </c:pt>
                <c:pt idx="1215">
                  <c:v>1851375.9930914443</c:v>
                </c:pt>
                <c:pt idx="1216">
                  <c:v>1853096.8093196333</c:v>
                </c:pt>
                <c:pt idx="1217">
                  <c:v>1853872.88584105</c:v>
                </c:pt>
                <c:pt idx="1218">
                  <c:v>1854550.1122597042</c:v>
                </c:pt>
                <c:pt idx="1219">
                  <c:v>1855816.5509674035</c:v>
                </c:pt>
                <c:pt idx="1220">
                  <c:v>1857369.6947784242</c:v>
                </c:pt>
                <c:pt idx="1221">
                  <c:v>1859498.2250532997</c:v>
                </c:pt>
                <c:pt idx="1222">
                  <c:v>1859812.7089663344</c:v>
                </c:pt>
                <c:pt idx="1223">
                  <c:v>1860806.1814513444</c:v>
                </c:pt>
                <c:pt idx="1224">
                  <c:v>1861985.0444785478</c:v>
                </c:pt>
                <c:pt idx="1225">
                  <c:v>1862661.8350140105</c:v>
                </c:pt>
                <c:pt idx="1226">
                  <c:v>1862678.7566431898</c:v>
                </c:pt>
                <c:pt idx="1227">
                  <c:v>1864128.5057597242</c:v>
                </c:pt>
                <c:pt idx="1228">
                  <c:v>1865060.9107885689</c:v>
                </c:pt>
                <c:pt idx="1229">
                  <c:v>1866212.3269479496</c:v>
                </c:pt>
                <c:pt idx="1230">
                  <c:v>1867927.655132554</c:v>
                </c:pt>
                <c:pt idx="1231">
                  <c:v>1869023.5777289078</c:v>
                </c:pt>
                <c:pt idx="1232">
                  <c:v>1870443.6790588719</c:v>
                </c:pt>
                <c:pt idx="1233">
                  <c:v>1871164.730194784</c:v>
                </c:pt>
                <c:pt idx="1234">
                  <c:v>1871469.4089760159</c:v>
                </c:pt>
                <c:pt idx="1235">
                  <c:v>1873792.5411604373</c:v>
                </c:pt>
                <c:pt idx="1236">
                  <c:v>1875397.265687326</c:v>
                </c:pt>
                <c:pt idx="1237">
                  <c:v>1877122.4995108866</c:v>
                </c:pt>
                <c:pt idx="1238">
                  <c:v>1877672.6998398642</c:v>
                </c:pt>
                <c:pt idx="1239">
                  <c:v>1879373.9310764584</c:v>
                </c:pt>
                <c:pt idx="1240">
                  <c:v>1884187.0456659966</c:v>
                </c:pt>
                <c:pt idx="1241">
                  <c:v>1884601.0989396584</c:v>
                </c:pt>
                <c:pt idx="1242">
                  <c:v>1886204.9988151591</c:v>
                </c:pt>
                <c:pt idx="1243">
                  <c:v>1887180.1893020333</c:v>
                </c:pt>
                <c:pt idx="1244">
                  <c:v>1887458.8145912015</c:v>
                </c:pt>
                <c:pt idx="1245">
                  <c:v>1887815.6614209553</c:v>
                </c:pt>
                <c:pt idx="1246">
                  <c:v>1890037.6364029197</c:v>
                </c:pt>
                <c:pt idx="1247">
                  <c:v>1890645.9447618665</c:v>
                </c:pt>
                <c:pt idx="1248">
                  <c:v>1890739.7177415667</c:v>
                </c:pt>
                <c:pt idx="1249">
                  <c:v>1892331.7130555662</c:v>
                </c:pt>
                <c:pt idx="1250">
                  <c:v>1892926.9517899451</c:v>
                </c:pt>
                <c:pt idx="1251">
                  <c:v>1893362.7359430261</c:v>
                </c:pt>
                <c:pt idx="1252">
                  <c:v>1894436.2701719762</c:v>
                </c:pt>
                <c:pt idx="1253">
                  <c:v>1895989.1580674115</c:v>
                </c:pt>
                <c:pt idx="1254">
                  <c:v>1896103.1402618047</c:v>
                </c:pt>
                <c:pt idx="1255">
                  <c:v>1896330.6664123728</c:v>
                </c:pt>
                <c:pt idx="1256">
                  <c:v>1900567.7813592583</c:v>
                </c:pt>
                <c:pt idx="1257">
                  <c:v>1903218.9773185996</c:v>
                </c:pt>
                <c:pt idx="1258">
                  <c:v>1905461.0272891831</c:v>
                </c:pt>
                <c:pt idx="1259">
                  <c:v>1906802.5836683118</c:v>
                </c:pt>
                <c:pt idx="1260">
                  <c:v>1906959.2828395567</c:v>
                </c:pt>
                <c:pt idx="1261">
                  <c:v>1907732.1294847592</c:v>
                </c:pt>
                <c:pt idx="1262">
                  <c:v>1909748.8452610776</c:v>
                </c:pt>
                <c:pt idx="1263">
                  <c:v>1911083.2200332386</c:v>
                </c:pt>
                <c:pt idx="1264">
                  <c:v>1911804.4745898375</c:v>
                </c:pt>
                <c:pt idx="1265">
                  <c:v>1912013.5222335062</c:v>
                </c:pt>
                <c:pt idx="1266">
                  <c:v>1912508.7621003252</c:v>
                </c:pt>
                <c:pt idx="1267">
                  <c:v>1917256.9113436216</c:v>
                </c:pt>
                <c:pt idx="1268">
                  <c:v>1917521.7859639251</c:v>
                </c:pt>
                <c:pt idx="1269">
                  <c:v>1917887.4628849474</c:v>
                </c:pt>
                <c:pt idx="1270">
                  <c:v>1918003.4870530278</c:v>
                </c:pt>
                <c:pt idx="1271">
                  <c:v>1918062.2413325121</c:v>
                </c:pt>
                <c:pt idx="1272">
                  <c:v>1919780.8308334709</c:v>
                </c:pt>
                <c:pt idx="1273">
                  <c:v>1920448.6383216539</c:v>
                </c:pt>
                <c:pt idx="1274">
                  <c:v>1920455.305264208</c:v>
                </c:pt>
                <c:pt idx="1275">
                  <c:v>1921550.6812632303</c:v>
                </c:pt>
                <c:pt idx="1276">
                  <c:v>1923002.8182591125</c:v>
                </c:pt>
                <c:pt idx="1277">
                  <c:v>1925583.9250241017</c:v>
                </c:pt>
                <c:pt idx="1278">
                  <c:v>1926066.8753952165</c:v>
                </c:pt>
                <c:pt idx="1279">
                  <c:v>1926321.8470487264</c:v>
                </c:pt>
                <c:pt idx="1280">
                  <c:v>1926799.7541619928</c:v>
                </c:pt>
                <c:pt idx="1281">
                  <c:v>1927957.986065381</c:v>
                </c:pt>
                <c:pt idx="1282">
                  <c:v>1929941.5320454347</c:v>
                </c:pt>
                <c:pt idx="1283">
                  <c:v>1932836.0132371129</c:v>
                </c:pt>
                <c:pt idx="1284">
                  <c:v>1933461.7506407397</c:v>
                </c:pt>
                <c:pt idx="1285">
                  <c:v>1933833.8942167389</c:v>
                </c:pt>
                <c:pt idx="1286">
                  <c:v>1934707.6780967421</c:v>
                </c:pt>
                <c:pt idx="1287">
                  <c:v>1935736.7914412913</c:v>
                </c:pt>
                <c:pt idx="1288">
                  <c:v>1935785.2624132417</c:v>
                </c:pt>
                <c:pt idx="1289">
                  <c:v>1935846.8159493643</c:v>
                </c:pt>
                <c:pt idx="1290">
                  <c:v>1936866.4539845027</c:v>
                </c:pt>
                <c:pt idx="1291">
                  <c:v>1937721.5279533854</c:v>
                </c:pt>
                <c:pt idx="1292">
                  <c:v>1937982.2164853064</c:v>
                </c:pt>
                <c:pt idx="1293">
                  <c:v>1938431.0097321996</c:v>
                </c:pt>
                <c:pt idx="1294">
                  <c:v>1938450.2804069156</c:v>
                </c:pt>
                <c:pt idx="1295">
                  <c:v>1939385.1053118634</c:v>
                </c:pt>
                <c:pt idx="1296">
                  <c:v>1940020.1147465194</c:v>
                </c:pt>
                <c:pt idx="1297">
                  <c:v>1940421.3592136118</c:v>
                </c:pt>
                <c:pt idx="1298">
                  <c:v>1941512.4749421603</c:v>
                </c:pt>
                <c:pt idx="1299">
                  <c:v>1942188.8729920448</c:v>
                </c:pt>
                <c:pt idx="1300">
                  <c:v>1943660.2507086757</c:v>
                </c:pt>
                <c:pt idx="1301">
                  <c:v>1944784.4294777652</c:v>
                </c:pt>
                <c:pt idx="1302">
                  <c:v>1946600.9312491259</c:v>
                </c:pt>
                <c:pt idx="1303">
                  <c:v>1948156.4263679297</c:v>
                </c:pt>
                <c:pt idx="1304">
                  <c:v>1948848.6130743094</c:v>
                </c:pt>
                <c:pt idx="1305">
                  <c:v>1950480.9495919631</c:v>
                </c:pt>
                <c:pt idx="1306">
                  <c:v>1950941.7172072788</c:v>
                </c:pt>
                <c:pt idx="1307">
                  <c:v>1951311.5736588193</c:v>
                </c:pt>
                <c:pt idx="1308">
                  <c:v>1953410.3117040095</c:v>
                </c:pt>
                <c:pt idx="1309">
                  <c:v>1956675.3425055773</c:v>
                </c:pt>
                <c:pt idx="1310">
                  <c:v>1956859.9745420904</c:v>
                </c:pt>
                <c:pt idx="1311">
                  <c:v>1957455.3760534886</c:v>
                </c:pt>
                <c:pt idx="1312">
                  <c:v>1959758.877074576</c:v>
                </c:pt>
                <c:pt idx="1313">
                  <c:v>1959956.1824910745</c:v>
                </c:pt>
                <c:pt idx="1314">
                  <c:v>1960399.0899754253</c:v>
                </c:pt>
                <c:pt idx="1315">
                  <c:v>1962103.8641730244</c:v>
                </c:pt>
                <c:pt idx="1316">
                  <c:v>1963840.1974488683</c:v>
                </c:pt>
                <c:pt idx="1317">
                  <c:v>1964231.6992083665</c:v>
                </c:pt>
                <c:pt idx="1318">
                  <c:v>1964473.0841445504</c:v>
                </c:pt>
                <c:pt idx="1319">
                  <c:v>1965016.6478824306</c:v>
                </c:pt>
                <c:pt idx="1320">
                  <c:v>1965628.9609195932</c:v>
                </c:pt>
                <c:pt idx="1321">
                  <c:v>1965641.9493589494</c:v>
                </c:pt>
                <c:pt idx="1322">
                  <c:v>1966964.5543679548</c:v>
                </c:pt>
                <c:pt idx="1323">
                  <c:v>1967531.4748989274</c:v>
                </c:pt>
                <c:pt idx="1324">
                  <c:v>1969520.6870114892</c:v>
                </c:pt>
                <c:pt idx="1325">
                  <c:v>1969944.5622435212</c:v>
                </c:pt>
                <c:pt idx="1326">
                  <c:v>1970878.7547937576</c:v>
                </c:pt>
                <c:pt idx="1327">
                  <c:v>1971349.7434463983</c:v>
                </c:pt>
                <c:pt idx="1328">
                  <c:v>1972767.9446073992</c:v>
                </c:pt>
                <c:pt idx="1329">
                  <c:v>1974471.8945287354</c:v>
                </c:pt>
                <c:pt idx="1330">
                  <c:v>1976344.3043233589</c:v>
                </c:pt>
                <c:pt idx="1331">
                  <c:v>1976526.2616540787</c:v>
                </c:pt>
                <c:pt idx="1332">
                  <c:v>1977400.7476038616</c:v>
                </c:pt>
                <c:pt idx="1333">
                  <c:v>1977470.1376379193</c:v>
                </c:pt>
                <c:pt idx="1334">
                  <c:v>1980313.7511699141</c:v>
                </c:pt>
                <c:pt idx="1335">
                  <c:v>1981104.9340412146</c:v>
                </c:pt>
                <c:pt idx="1336">
                  <c:v>1981370.6733719583</c:v>
                </c:pt>
                <c:pt idx="1337">
                  <c:v>1982396.0505202317</c:v>
                </c:pt>
                <c:pt idx="1338">
                  <c:v>1982444.5589368385</c:v>
                </c:pt>
                <c:pt idx="1339">
                  <c:v>1982740.4419341246</c:v>
                </c:pt>
                <c:pt idx="1340">
                  <c:v>1984996.8082764533</c:v>
                </c:pt>
                <c:pt idx="1341">
                  <c:v>1985768.3955265202</c:v>
                </c:pt>
                <c:pt idx="1342">
                  <c:v>1988506.0891644831</c:v>
                </c:pt>
                <c:pt idx="1343">
                  <c:v>1990005.8469654655</c:v>
                </c:pt>
                <c:pt idx="1344">
                  <c:v>1991456.5214877946</c:v>
                </c:pt>
                <c:pt idx="1345">
                  <c:v>1992970.1605704301</c:v>
                </c:pt>
                <c:pt idx="1346">
                  <c:v>1994572.2715358085</c:v>
                </c:pt>
                <c:pt idx="1347">
                  <c:v>1994997.1536003647</c:v>
                </c:pt>
                <c:pt idx="1348">
                  <c:v>1996891.8359613619</c:v>
                </c:pt>
                <c:pt idx="1349">
                  <c:v>1996936.7774691179</c:v>
                </c:pt>
                <c:pt idx="1350">
                  <c:v>1998515.5210192392</c:v>
                </c:pt>
                <c:pt idx="1351">
                  <c:v>1999114.6636176312</c:v>
                </c:pt>
                <c:pt idx="1352">
                  <c:v>2000009.4555032607</c:v>
                </c:pt>
                <c:pt idx="1353">
                  <c:v>2000678.3854872421</c:v>
                </c:pt>
                <c:pt idx="1354">
                  <c:v>2003377.6684654951</c:v>
                </c:pt>
                <c:pt idx="1355">
                  <c:v>2006168.8795925365</c:v>
                </c:pt>
                <c:pt idx="1356">
                  <c:v>2006521.952554296</c:v>
                </c:pt>
                <c:pt idx="1357">
                  <c:v>2007566.8140388564</c:v>
                </c:pt>
                <c:pt idx="1358">
                  <c:v>2007724.6313197711</c:v>
                </c:pt>
                <c:pt idx="1359">
                  <c:v>2007995.2129666151</c:v>
                </c:pt>
                <c:pt idx="1360">
                  <c:v>2008101.3553175391</c:v>
                </c:pt>
                <c:pt idx="1361">
                  <c:v>2008324.3876841527</c:v>
                </c:pt>
                <c:pt idx="1362">
                  <c:v>2009900.6175318505</c:v>
                </c:pt>
                <c:pt idx="1363">
                  <c:v>2010503.3445004453</c:v>
                </c:pt>
                <c:pt idx="1364">
                  <c:v>2011853.1565023658</c:v>
                </c:pt>
                <c:pt idx="1365">
                  <c:v>2012875.2015253124</c:v>
                </c:pt>
                <c:pt idx="1366">
                  <c:v>2013083.3041343375</c:v>
                </c:pt>
                <c:pt idx="1367">
                  <c:v>2014916.4033808657</c:v>
                </c:pt>
                <c:pt idx="1368">
                  <c:v>2016487.7554137732</c:v>
                </c:pt>
                <c:pt idx="1369">
                  <c:v>2016722.9505685696</c:v>
                </c:pt>
                <c:pt idx="1370">
                  <c:v>2017420.3003723226</c:v>
                </c:pt>
                <c:pt idx="1371">
                  <c:v>2017690.3211311055</c:v>
                </c:pt>
                <c:pt idx="1372">
                  <c:v>2020407.34686424</c:v>
                </c:pt>
                <c:pt idx="1373">
                  <c:v>2020680.7515683803</c:v>
                </c:pt>
                <c:pt idx="1374">
                  <c:v>2023561.8228250993</c:v>
                </c:pt>
                <c:pt idx="1375">
                  <c:v>2024319.0829689743</c:v>
                </c:pt>
                <c:pt idx="1376">
                  <c:v>2024568.3298782557</c:v>
                </c:pt>
                <c:pt idx="1377">
                  <c:v>2026345.5604021826</c:v>
                </c:pt>
                <c:pt idx="1378">
                  <c:v>2027101.6629295193</c:v>
                </c:pt>
                <c:pt idx="1379">
                  <c:v>2027503.0527835859</c:v>
                </c:pt>
                <c:pt idx="1380">
                  <c:v>2028114.8948019799</c:v>
                </c:pt>
                <c:pt idx="1381">
                  <c:v>2031323.9814417169</c:v>
                </c:pt>
                <c:pt idx="1382">
                  <c:v>2031821.2004170632</c:v>
                </c:pt>
                <c:pt idx="1383">
                  <c:v>2034349.3379809484</c:v>
                </c:pt>
                <c:pt idx="1384">
                  <c:v>2035567.409950336</c:v>
                </c:pt>
                <c:pt idx="1385">
                  <c:v>2035983.9674234167</c:v>
                </c:pt>
                <c:pt idx="1386">
                  <c:v>2038746.4982865951</c:v>
                </c:pt>
                <c:pt idx="1387">
                  <c:v>2040393.5610409155</c:v>
                </c:pt>
                <c:pt idx="1388">
                  <c:v>2040887.2535574276</c:v>
                </c:pt>
                <c:pt idx="1389">
                  <c:v>2041029.1628764416</c:v>
                </c:pt>
                <c:pt idx="1390">
                  <c:v>2041592.5691941644</c:v>
                </c:pt>
                <c:pt idx="1391">
                  <c:v>2041757.7435413662</c:v>
                </c:pt>
                <c:pt idx="1392">
                  <c:v>2042511.2939757779</c:v>
                </c:pt>
                <c:pt idx="1393">
                  <c:v>2043574.5812398905</c:v>
                </c:pt>
                <c:pt idx="1394">
                  <c:v>2049644.1942706699</c:v>
                </c:pt>
                <c:pt idx="1395">
                  <c:v>2051536.0928242852</c:v>
                </c:pt>
                <c:pt idx="1396">
                  <c:v>2054121.3215132386</c:v>
                </c:pt>
                <c:pt idx="1397">
                  <c:v>2055338.4501742173</c:v>
                </c:pt>
                <c:pt idx="1398">
                  <c:v>2055343.0904743017</c:v>
                </c:pt>
                <c:pt idx="1399">
                  <c:v>2058240.8427023152</c:v>
                </c:pt>
                <c:pt idx="1400">
                  <c:v>2059272.0648372809</c:v>
                </c:pt>
                <c:pt idx="1401">
                  <c:v>2059640.506794461</c:v>
                </c:pt>
                <c:pt idx="1402">
                  <c:v>2060824.1290175463</c:v>
                </c:pt>
                <c:pt idx="1403">
                  <c:v>2060924.1115414437</c:v>
                </c:pt>
                <c:pt idx="1404">
                  <c:v>2060990.2758533836</c:v>
                </c:pt>
                <c:pt idx="1405">
                  <c:v>2062141.2767182975</c:v>
                </c:pt>
                <c:pt idx="1406">
                  <c:v>2062183.7430084082</c:v>
                </c:pt>
                <c:pt idx="1407">
                  <c:v>2063995.8239436911</c:v>
                </c:pt>
                <c:pt idx="1408">
                  <c:v>2064426.0406701877</c:v>
                </c:pt>
                <c:pt idx="1409">
                  <c:v>2066327.8179820932</c:v>
                </c:pt>
                <c:pt idx="1410">
                  <c:v>2066906.5410638684</c:v>
                </c:pt>
                <c:pt idx="1411">
                  <c:v>2067101.7524274513</c:v>
                </c:pt>
                <c:pt idx="1412">
                  <c:v>2067345.3436875355</c:v>
                </c:pt>
                <c:pt idx="1413">
                  <c:v>2067357.0654756373</c:v>
                </c:pt>
                <c:pt idx="1414">
                  <c:v>2067515.5608909992</c:v>
                </c:pt>
                <c:pt idx="1415">
                  <c:v>2067948.9061706173</c:v>
                </c:pt>
                <c:pt idx="1416">
                  <c:v>2070485.3039395916</c:v>
                </c:pt>
                <c:pt idx="1417">
                  <c:v>2072083.7104392475</c:v>
                </c:pt>
                <c:pt idx="1418">
                  <c:v>2072375.3664748503</c:v>
                </c:pt>
                <c:pt idx="1419">
                  <c:v>2072577.6150024447</c:v>
                </c:pt>
                <c:pt idx="1420">
                  <c:v>2075585.1626243058</c:v>
                </c:pt>
                <c:pt idx="1421">
                  <c:v>2075889.5514965192</c:v>
                </c:pt>
                <c:pt idx="1422">
                  <c:v>2076279.0147600586</c:v>
                </c:pt>
                <c:pt idx="1423">
                  <c:v>2076286.4120918186</c:v>
                </c:pt>
                <c:pt idx="1424">
                  <c:v>2076827.3218773305</c:v>
                </c:pt>
                <c:pt idx="1425">
                  <c:v>2078356.7400736373</c:v>
                </c:pt>
                <c:pt idx="1426">
                  <c:v>2081045.055302914</c:v>
                </c:pt>
                <c:pt idx="1427">
                  <c:v>2085503.411313198</c:v>
                </c:pt>
                <c:pt idx="1428">
                  <c:v>2085788.2389827962</c:v>
                </c:pt>
                <c:pt idx="1429">
                  <c:v>2087513.3389135639</c:v>
                </c:pt>
                <c:pt idx="1430">
                  <c:v>2088296.9439699806</c:v>
                </c:pt>
                <c:pt idx="1431">
                  <c:v>2091245.6632381601</c:v>
                </c:pt>
                <c:pt idx="1432">
                  <c:v>2096547.823650541</c:v>
                </c:pt>
                <c:pt idx="1433">
                  <c:v>2096657.5892604801</c:v>
                </c:pt>
                <c:pt idx="1434">
                  <c:v>2096756.4121023375</c:v>
                </c:pt>
                <c:pt idx="1435">
                  <c:v>2097180.3069666969</c:v>
                </c:pt>
                <c:pt idx="1436">
                  <c:v>2098315.343241116</c:v>
                </c:pt>
                <c:pt idx="1437">
                  <c:v>2098596.910665568</c:v>
                </c:pt>
                <c:pt idx="1438">
                  <c:v>2099514.3540750369</c:v>
                </c:pt>
                <c:pt idx="1439">
                  <c:v>2100549.2823666725</c:v>
                </c:pt>
                <c:pt idx="1440">
                  <c:v>2101026.7440842576</c:v>
                </c:pt>
                <c:pt idx="1441">
                  <c:v>2101088.4644119614</c:v>
                </c:pt>
                <c:pt idx="1442">
                  <c:v>2102513.4462720463</c:v>
                </c:pt>
                <c:pt idx="1443">
                  <c:v>2104082.4452921357</c:v>
                </c:pt>
                <c:pt idx="1444">
                  <c:v>2104182.5281228824</c:v>
                </c:pt>
                <c:pt idx="1445">
                  <c:v>2104309.0034015509</c:v>
                </c:pt>
                <c:pt idx="1446">
                  <c:v>2105242.5702251615</c:v>
                </c:pt>
                <c:pt idx="1447">
                  <c:v>2105547.6296480242</c:v>
                </c:pt>
                <c:pt idx="1448">
                  <c:v>2106207.7189519797</c:v>
                </c:pt>
                <c:pt idx="1449">
                  <c:v>2107735.4574981262</c:v>
                </c:pt>
                <c:pt idx="1450">
                  <c:v>2110917.2771198223</c:v>
                </c:pt>
                <c:pt idx="1451">
                  <c:v>2113920.368156082</c:v>
                </c:pt>
                <c:pt idx="1452">
                  <c:v>2116958.5190449231</c:v>
                </c:pt>
                <c:pt idx="1453">
                  <c:v>2118864.2171627609</c:v>
                </c:pt>
                <c:pt idx="1454">
                  <c:v>2119249.3064078558</c:v>
                </c:pt>
                <c:pt idx="1455">
                  <c:v>2119250.4839406908</c:v>
                </c:pt>
                <c:pt idx="1456">
                  <c:v>2120110.5337537536</c:v>
                </c:pt>
                <c:pt idx="1457">
                  <c:v>2120624.3881725091</c:v>
                </c:pt>
                <c:pt idx="1458">
                  <c:v>2120821.2026746669</c:v>
                </c:pt>
                <c:pt idx="1459">
                  <c:v>2121335.5004431428</c:v>
                </c:pt>
                <c:pt idx="1460">
                  <c:v>2121657.8894876274</c:v>
                </c:pt>
                <c:pt idx="1461">
                  <c:v>2122873.9417519746</c:v>
                </c:pt>
                <c:pt idx="1462">
                  <c:v>2123368.9644182227</c:v>
                </c:pt>
                <c:pt idx="1463">
                  <c:v>2123588.4536719974</c:v>
                </c:pt>
                <c:pt idx="1464">
                  <c:v>2125025.3783388133</c:v>
                </c:pt>
                <c:pt idx="1465">
                  <c:v>2125951.5296338885</c:v>
                </c:pt>
                <c:pt idx="1466">
                  <c:v>2127093.007820888</c:v>
                </c:pt>
                <c:pt idx="1467">
                  <c:v>2128537.9825392836</c:v>
                </c:pt>
                <c:pt idx="1468">
                  <c:v>2130809.5336348298</c:v>
                </c:pt>
                <c:pt idx="1469">
                  <c:v>2133456.8421883411</c:v>
                </c:pt>
                <c:pt idx="1470">
                  <c:v>2133938.7222010358</c:v>
                </c:pt>
                <c:pt idx="1471">
                  <c:v>2134399.2472711587</c:v>
                </c:pt>
                <c:pt idx="1472">
                  <c:v>2135216.0908443085</c:v>
                </c:pt>
                <c:pt idx="1473">
                  <c:v>2137600.9088943796</c:v>
                </c:pt>
                <c:pt idx="1474">
                  <c:v>2141734.4182368177</c:v>
                </c:pt>
                <c:pt idx="1475">
                  <c:v>2141740.8440248622</c:v>
                </c:pt>
                <c:pt idx="1476">
                  <c:v>2142692.9060147149</c:v>
                </c:pt>
                <c:pt idx="1477">
                  <c:v>2143453.8380755363</c:v>
                </c:pt>
                <c:pt idx="1478">
                  <c:v>2144032.3167097019</c:v>
                </c:pt>
                <c:pt idx="1479">
                  <c:v>2145798.3694129498</c:v>
                </c:pt>
                <c:pt idx="1480">
                  <c:v>2146005.5586287705</c:v>
                </c:pt>
                <c:pt idx="1481">
                  <c:v>2148859.6143987668</c:v>
                </c:pt>
                <c:pt idx="1482">
                  <c:v>2149022.0439664051</c:v>
                </c:pt>
                <c:pt idx="1483">
                  <c:v>2149100.2722802376</c:v>
                </c:pt>
                <c:pt idx="1484">
                  <c:v>2150746.0523959859</c:v>
                </c:pt>
                <c:pt idx="1485">
                  <c:v>2151154.2167757829</c:v>
                </c:pt>
                <c:pt idx="1486">
                  <c:v>2151175.6869392944</c:v>
                </c:pt>
                <c:pt idx="1487">
                  <c:v>2153961.6606482053</c:v>
                </c:pt>
                <c:pt idx="1488">
                  <c:v>2153994.3740538917</c:v>
                </c:pt>
                <c:pt idx="1489">
                  <c:v>2154950.3161495063</c:v>
                </c:pt>
                <c:pt idx="1490">
                  <c:v>2157791.213293999</c:v>
                </c:pt>
                <c:pt idx="1491">
                  <c:v>2158545.1605523308</c:v>
                </c:pt>
                <c:pt idx="1492">
                  <c:v>2158758.2407809542</c:v>
                </c:pt>
                <c:pt idx="1493">
                  <c:v>2160222.829750713</c:v>
                </c:pt>
                <c:pt idx="1494">
                  <c:v>2160700.3574978262</c:v>
                </c:pt>
                <c:pt idx="1495">
                  <c:v>2161807.4539679009</c:v>
                </c:pt>
                <c:pt idx="1496">
                  <c:v>2162830.4910558481</c:v>
                </c:pt>
                <c:pt idx="1497">
                  <c:v>2162889.1048919167</c:v>
                </c:pt>
                <c:pt idx="1498">
                  <c:v>2163798.2833620543</c:v>
                </c:pt>
                <c:pt idx="1499">
                  <c:v>2165222.1381034893</c:v>
                </c:pt>
                <c:pt idx="1500">
                  <c:v>2166341.471080143</c:v>
                </c:pt>
                <c:pt idx="1501">
                  <c:v>2166413.4144402486</c:v>
                </c:pt>
                <c:pt idx="1502">
                  <c:v>2167011.5909795566</c:v>
                </c:pt>
                <c:pt idx="1503">
                  <c:v>2167459.6774237282</c:v>
                </c:pt>
                <c:pt idx="1504">
                  <c:v>2170013.3816492329</c:v>
                </c:pt>
                <c:pt idx="1505">
                  <c:v>2170354.7086190963</c:v>
                </c:pt>
                <c:pt idx="1506">
                  <c:v>2170956.9372377461</c:v>
                </c:pt>
                <c:pt idx="1507">
                  <c:v>2173734.6668992192</c:v>
                </c:pt>
                <c:pt idx="1508">
                  <c:v>2174561.5287298062</c:v>
                </c:pt>
                <c:pt idx="1509">
                  <c:v>2174998.3144515301</c:v>
                </c:pt>
                <c:pt idx="1510">
                  <c:v>2175059.3701404533</c:v>
                </c:pt>
                <c:pt idx="1511">
                  <c:v>2178661.6798122348</c:v>
                </c:pt>
                <c:pt idx="1512">
                  <c:v>2180433.3836882897</c:v>
                </c:pt>
                <c:pt idx="1513">
                  <c:v>2180794.5201763907</c:v>
                </c:pt>
                <c:pt idx="1514">
                  <c:v>2187188.3238380263</c:v>
                </c:pt>
                <c:pt idx="1515">
                  <c:v>2187999.597838535</c:v>
                </c:pt>
                <c:pt idx="1516">
                  <c:v>2188043.8516063001</c:v>
                </c:pt>
                <c:pt idx="1517">
                  <c:v>2189979.1950301933</c:v>
                </c:pt>
                <c:pt idx="1518">
                  <c:v>2190569.5451662806</c:v>
                </c:pt>
                <c:pt idx="1519">
                  <c:v>2192015.267571108</c:v>
                </c:pt>
                <c:pt idx="1520">
                  <c:v>2192047.2180191246</c:v>
                </c:pt>
                <c:pt idx="1521">
                  <c:v>2192884.9841310238</c:v>
                </c:pt>
                <c:pt idx="1522">
                  <c:v>2195010.6059073796</c:v>
                </c:pt>
                <c:pt idx="1523">
                  <c:v>2195195.7179316022</c:v>
                </c:pt>
                <c:pt idx="1524">
                  <c:v>2195278.886554596</c:v>
                </c:pt>
                <c:pt idx="1525">
                  <c:v>2196485.0089598638</c:v>
                </c:pt>
                <c:pt idx="1526">
                  <c:v>2196581.6379354806</c:v>
                </c:pt>
                <c:pt idx="1527">
                  <c:v>2197512.1684891907</c:v>
                </c:pt>
                <c:pt idx="1528">
                  <c:v>2197619.6098621911</c:v>
                </c:pt>
                <c:pt idx="1529">
                  <c:v>2197984.5014877655</c:v>
                </c:pt>
                <c:pt idx="1530">
                  <c:v>2200290.3514496363</c:v>
                </c:pt>
                <c:pt idx="1531">
                  <c:v>2201818.5340873078</c:v>
                </c:pt>
                <c:pt idx="1532">
                  <c:v>2206290.9553817618</c:v>
                </c:pt>
                <c:pt idx="1533">
                  <c:v>2206495.6866382472</c:v>
                </c:pt>
                <c:pt idx="1534">
                  <c:v>2208708.0359646496</c:v>
                </c:pt>
                <c:pt idx="1535">
                  <c:v>2208798.2815917926</c:v>
                </c:pt>
                <c:pt idx="1536">
                  <c:v>2209510.7166174557</c:v>
                </c:pt>
                <c:pt idx="1537">
                  <c:v>2209936.7307140692</c:v>
                </c:pt>
                <c:pt idx="1538">
                  <c:v>2211249.015016207</c:v>
                </c:pt>
                <c:pt idx="1539">
                  <c:v>2212021.7290776079</c:v>
                </c:pt>
                <c:pt idx="1540">
                  <c:v>2214972.6913936525</c:v>
                </c:pt>
                <c:pt idx="1541">
                  <c:v>2218437.2869872651</c:v>
                </c:pt>
                <c:pt idx="1542">
                  <c:v>2219432.1326237051</c:v>
                </c:pt>
                <c:pt idx="1543">
                  <c:v>2220517.7872280311</c:v>
                </c:pt>
                <c:pt idx="1544">
                  <c:v>2221950.6253325548</c:v>
                </c:pt>
                <c:pt idx="1545">
                  <c:v>2222112.1947474596</c:v>
                </c:pt>
                <c:pt idx="1546">
                  <c:v>2225485.8483161456</c:v>
                </c:pt>
                <c:pt idx="1547">
                  <c:v>2227345.9940972803</c:v>
                </c:pt>
                <c:pt idx="1548">
                  <c:v>2229355.4448623606</c:v>
                </c:pt>
                <c:pt idx="1549">
                  <c:v>2229573.1830118326</c:v>
                </c:pt>
                <c:pt idx="1550">
                  <c:v>2230198.4367264998</c:v>
                </c:pt>
                <c:pt idx="1551">
                  <c:v>2230398.065793551</c:v>
                </c:pt>
                <c:pt idx="1552">
                  <c:v>2230461.8156726672</c:v>
                </c:pt>
                <c:pt idx="1553">
                  <c:v>2230535.1074781292</c:v>
                </c:pt>
                <c:pt idx="1554">
                  <c:v>2230573.0368747925</c:v>
                </c:pt>
                <c:pt idx="1555">
                  <c:v>2231140.6113864658</c:v>
                </c:pt>
                <c:pt idx="1556">
                  <c:v>2233231.6861111009</c:v>
                </c:pt>
                <c:pt idx="1557">
                  <c:v>2233347.9298349898</c:v>
                </c:pt>
                <c:pt idx="1558">
                  <c:v>2234327.3391150627</c:v>
                </c:pt>
                <c:pt idx="1559">
                  <c:v>2234405.9205005169</c:v>
                </c:pt>
                <c:pt idx="1560">
                  <c:v>2234452.444790516</c:v>
                </c:pt>
                <c:pt idx="1561">
                  <c:v>2234595.6658387305</c:v>
                </c:pt>
                <c:pt idx="1562">
                  <c:v>2235084.7265697308</c:v>
                </c:pt>
                <c:pt idx="1563">
                  <c:v>2235173.7450683773</c:v>
                </c:pt>
                <c:pt idx="1564">
                  <c:v>2235711.8072496681</c:v>
                </c:pt>
                <c:pt idx="1565">
                  <c:v>2237716.1855606507</c:v>
                </c:pt>
                <c:pt idx="1566">
                  <c:v>2237786.9982988923</c:v>
                </c:pt>
                <c:pt idx="1567">
                  <c:v>2239544.9875510191</c:v>
                </c:pt>
                <c:pt idx="1568">
                  <c:v>2240527.6656474499</c:v>
                </c:pt>
                <c:pt idx="1569">
                  <c:v>2240886.801669002</c:v>
                </c:pt>
                <c:pt idx="1570">
                  <c:v>2242812.7869983697</c:v>
                </c:pt>
                <c:pt idx="1571">
                  <c:v>2243732.8590153046</c:v>
                </c:pt>
                <c:pt idx="1572">
                  <c:v>2244818.9048121553</c:v>
                </c:pt>
                <c:pt idx="1573">
                  <c:v>2246649.7616187944</c:v>
                </c:pt>
                <c:pt idx="1574">
                  <c:v>2247105.9859162373</c:v>
                </c:pt>
                <c:pt idx="1575">
                  <c:v>2247678.2637680983</c:v>
                </c:pt>
                <c:pt idx="1576">
                  <c:v>2248132.7011673963</c:v>
                </c:pt>
                <c:pt idx="1577">
                  <c:v>2248378.9231197974</c:v>
                </c:pt>
                <c:pt idx="1578">
                  <c:v>2255169.8401041133</c:v>
                </c:pt>
                <c:pt idx="1579">
                  <c:v>2255706.1041342933</c:v>
                </c:pt>
                <c:pt idx="1580">
                  <c:v>2255732.9327843999</c:v>
                </c:pt>
                <c:pt idx="1581">
                  <c:v>2258406.5988755203</c:v>
                </c:pt>
                <c:pt idx="1582">
                  <c:v>2259040.7637973847</c:v>
                </c:pt>
                <c:pt idx="1583">
                  <c:v>2260507.4996120301</c:v>
                </c:pt>
                <c:pt idx="1584">
                  <c:v>2262016.1679706299</c:v>
                </c:pt>
                <c:pt idx="1585">
                  <c:v>2264142.6594404867</c:v>
                </c:pt>
                <c:pt idx="1586">
                  <c:v>2264883.5951462295</c:v>
                </c:pt>
                <c:pt idx="1587">
                  <c:v>2266978.4775629099</c:v>
                </c:pt>
                <c:pt idx="1588">
                  <c:v>2268644.2039609463</c:v>
                </c:pt>
                <c:pt idx="1589">
                  <c:v>2268978.8471886069</c:v>
                </c:pt>
                <c:pt idx="1590">
                  <c:v>2269369.5006660209</c:v>
                </c:pt>
                <c:pt idx="1591">
                  <c:v>2269600.8617725042</c:v>
                </c:pt>
                <c:pt idx="1592">
                  <c:v>2269688.7568064709</c:v>
                </c:pt>
                <c:pt idx="1593">
                  <c:v>2269784.5180319683</c:v>
                </c:pt>
                <c:pt idx="1594">
                  <c:v>2270968.4615042917</c:v>
                </c:pt>
                <c:pt idx="1595">
                  <c:v>2272585.9910770566</c:v>
                </c:pt>
                <c:pt idx="1596">
                  <c:v>2274891.7799695572</c:v>
                </c:pt>
                <c:pt idx="1597">
                  <c:v>2275245.5204273877</c:v>
                </c:pt>
                <c:pt idx="1598">
                  <c:v>2275695.9569941745</c:v>
                </c:pt>
                <c:pt idx="1599">
                  <c:v>2275979.0889466144</c:v>
                </c:pt>
                <c:pt idx="1600">
                  <c:v>2276010.5704460535</c:v>
                </c:pt>
                <c:pt idx="1601">
                  <c:v>2278896.3638115888</c:v>
                </c:pt>
                <c:pt idx="1602">
                  <c:v>2279092.4126781994</c:v>
                </c:pt>
                <c:pt idx="1603">
                  <c:v>2279907.4330572202</c:v>
                </c:pt>
                <c:pt idx="1604">
                  <c:v>2279929.1281672516</c:v>
                </c:pt>
                <c:pt idx="1605">
                  <c:v>2280351.728299439</c:v>
                </c:pt>
                <c:pt idx="1606">
                  <c:v>2287261.1479144935</c:v>
                </c:pt>
                <c:pt idx="1607">
                  <c:v>2287480.5610947828</c:v>
                </c:pt>
                <c:pt idx="1608">
                  <c:v>2289472.3226952483</c:v>
                </c:pt>
                <c:pt idx="1609">
                  <c:v>2289771.5846591624</c:v>
                </c:pt>
                <c:pt idx="1610">
                  <c:v>2290279.0690667867</c:v>
                </c:pt>
                <c:pt idx="1611">
                  <c:v>2292293.2056831038</c:v>
                </c:pt>
                <c:pt idx="1612">
                  <c:v>2292427.8285754365</c:v>
                </c:pt>
                <c:pt idx="1613">
                  <c:v>2293237.4436129397</c:v>
                </c:pt>
                <c:pt idx="1614">
                  <c:v>2296668.8101076926</c:v>
                </c:pt>
                <c:pt idx="1615">
                  <c:v>2298493.3555718977</c:v>
                </c:pt>
                <c:pt idx="1616">
                  <c:v>2298566.372718961</c:v>
                </c:pt>
                <c:pt idx="1617">
                  <c:v>2298595.086172719</c:v>
                </c:pt>
                <c:pt idx="1618">
                  <c:v>2298782.6549020358</c:v>
                </c:pt>
                <c:pt idx="1619">
                  <c:v>2300326.1408408699</c:v>
                </c:pt>
                <c:pt idx="1620">
                  <c:v>2300592.2372583188</c:v>
                </c:pt>
                <c:pt idx="1621">
                  <c:v>2301025.0081725442</c:v>
                </c:pt>
                <c:pt idx="1622">
                  <c:v>2301848.7956969831</c:v>
                </c:pt>
                <c:pt idx="1623">
                  <c:v>2302930.582268741</c:v>
                </c:pt>
                <c:pt idx="1624">
                  <c:v>2303347.057772683</c:v>
                </c:pt>
                <c:pt idx="1625">
                  <c:v>2304567.9699969757</c:v>
                </c:pt>
                <c:pt idx="1626">
                  <c:v>2304952.9987552497</c:v>
                </c:pt>
                <c:pt idx="1627">
                  <c:v>2305805.7631037012</c:v>
                </c:pt>
                <c:pt idx="1628">
                  <c:v>2306855.7070047706</c:v>
                </c:pt>
                <c:pt idx="1629">
                  <c:v>2307719.312517249</c:v>
                </c:pt>
                <c:pt idx="1630">
                  <c:v>2308482.995457768</c:v>
                </c:pt>
                <c:pt idx="1631">
                  <c:v>2309632.8420098652</c:v>
                </c:pt>
                <c:pt idx="1632">
                  <c:v>2310391.8135902411</c:v>
                </c:pt>
                <c:pt idx="1633">
                  <c:v>2313893.7597870999</c:v>
                </c:pt>
                <c:pt idx="1634">
                  <c:v>2314556.6300470927</c:v>
                </c:pt>
                <c:pt idx="1635">
                  <c:v>2317368.1661997982</c:v>
                </c:pt>
                <c:pt idx="1636">
                  <c:v>2317831.9330055974</c:v>
                </c:pt>
                <c:pt idx="1637">
                  <c:v>2319678.7936805636</c:v>
                </c:pt>
                <c:pt idx="1638">
                  <c:v>2319827.9986706991</c:v>
                </c:pt>
                <c:pt idx="1639">
                  <c:v>2320762.3554048501</c:v>
                </c:pt>
                <c:pt idx="1640">
                  <c:v>2321096.0915476079</c:v>
                </c:pt>
                <c:pt idx="1641">
                  <c:v>2321507.9615679514</c:v>
                </c:pt>
                <c:pt idx="1642">
                  <c:v>2322475.254447713</c:v>
                </c:pt>
                <c:pt idx="1643">
                  <c:v>2323581.2536302512</c:v>
                </c:pt>
                <c:pt idx="1644">
                  <c:v>2324808.3492794223</c:v>
                </c:pt>
                <c:pt idx="1645">
                  <c:v>2325673.3090996784</c:v>
                </c:pt>
                <c:pt idx="1646">
                  <c:v>2329175.6302780826</c:v>
                </c:pt>
                <c:pt idx="1647">
                  <c:v>2330657.4220868214</c:v>
                </c:pt>
                <c:pt idx="1648">
                  <c:v>2331451.4324540584</c:v>
                </c:pt>
                <c:pt idx="1649">
                  <c:v>2331463.6181603256</c:v>
                </c:pt>
                <c:pt idx="1650">
                  <c:v>2333708.2355680461</c:v>
                </c:pt>
                <c:pt idx="1651">
                  <c:v>2335788.6712431088</c:v>
                </c:pt>
                <c:pt idx="1652">
                  <c:v>2337425.6141188517</c:v>
                </c:pt>
                <c:pt idx="1653">
                  <c:v>2338173.954618969</c:v>
                </c:pt>
                <c:pt idx="1654">
                  <c:v>2339272.4117373489</c:v>
                </c:pt>
                <c:pt idx="1655">
                  <c:v>2340952.5083660488</c:v>
                </c:pt>
                <c:pt idx="1656">
                  <c:v>2341048.6032712818</c:v>
                </c:pt>
                <c:pt idx="1657">
                  <c:v>2342353.1806201274</c:v>
                </c:pt>
                <c:pt idx="1658">
                  <c:v>2343583.8236527131</c:v>
                </c:pt>
                <c:pt idx="1659">
                  <c:v>2345401.6961920657</c:v>
                </c:pt>
                <c:pt idx="1660">
                  <c:v>2346117.1590970983</c:v>
                </c:pt>
                <c:pt idx="1661">
                  <c:v>2347858.5851006526</c:v>
                </c:pt>
                <c:pt idx="1662">
                  <c:v>2348310.0912960637</c:v>
                </c:pt>
                <c:pt idx="1663">
                  <c:v>2348348.3786590961</c:v>
                </c:pt>
                <c:pt idx="1664">
                  <c:v>2348470.9545359854</c:v>
                </c:pt>
                <c:pt idx="1665">
                  <c:v>2349595.1995789991</c:v>
                </c:pt>
                <c:pt idx="1666">
                  <c:v>2349630.4404879529</c:v>
                </c:pt>
                <c:pt idx="1667">
                  <c:v>2349697.4404996838</c:v>
                </c:pt>
                <c:pt idx="1668">
                  <c:v>2350034.3490561079</c:v>
                </c:pt>
                <c:pt idx="1669">
                  <c:v>2352273.6442000186</c:v>
                </c:pt>
                <c:pt idx="1670">
                  <c:v>2352282.342740315</c:v>
                </c:pt>
                <c:pt idx="1671">
                  <c:v>2354598.9916873612</c:v>
                </c:pt>
                <c:pt idx="1672">
                  <c:v>2356252.6206027521</c:v>
                </c:pt>
                <c:pt idx="1673">
                  <c:v>2356910.0102648223</c:v>
                </c:pt>
                <c:pt idx="1674">
                  <c:v>2358456.1369770132</c:v>
                </c:pt>
                <c:pt idx="1675">
                  <c:v>2359412.3929205956</c:v>
                </c:pt>
                <c:pt idx="1676">
                  <c:v>2360519.6702983179</c:v>
                </c:pt>
                <c:pt idx="1677">
                  <c:v>2361065.5200550025</c:v>
                </c:pt>
                <c:pt idx="1678">
                  <c:v>2361190.9111359208</c:v>
                </c:pt>
                <c:pt idx="1679">
                  <c:v>2361662.1097103273</c:v>
                </c:pt>
                <c:pt idx="1680">
                  <c:v>2362524.796855574</c:v>
                </c:pt>
                <c:pt idx="1681">
                  <c:v>2362554.3872696403</c:v>
                </c:pt>
                <c:pt idx="1682">
                  <c:v>2364228.9354554177</c:v>
                </c:pt>
                <c:pt idx="1683">
                  <c:v>2364705.6641693581</c:v>
                </c:pt>
                <c:pt idx="1684">
                  <c:v>2366090.3172267834</c:v>
                </c:pt>
                <c:pt idx="1685">
                  <c:v>2366265.3057705932</c:v>
                </c:pt>
                <c:pt idx="1686">
                  <c:v>2368231.837648442</c:v>
                </c:pt>
                <c:pt idx="1687">
                  <c:v>2368570.2302106246</c:v>
                </c:pt>
                <c:pt idx="1688">
                  <c:v>2370256.8358560223</c:v>
                </c:pt>
                <c:pt idx="1689">
                  <c:v>2370445.512894995</c:v>
                </c:pt>
                <c:pt idx="1690">
                  <c:v>2371290.3171900925</c:v>
                </c:pt>
                <c:pt idx="1691">
                  <c:v>2371669.0486738957</c:v>
                </c:pt>
                <c:pt idx="1692">
                  <c:v>2373153.3659298145</c:v>
                </c:pt>
                <c:pt idx="1693">
                  <c:v>2375080.7387471329</c:v>
                </c:pt>
                <c:pt idx="1694">
                  <c:v>2375742.9762077811</c:v>
                </c:pt>
                <c:pt idx="1695">
                  <c:v>2376283.5313674631</c:v>
                </c:pt>
                <c:pt idx="1696">
                  <c:v>2376865.6869302709</c:v>
                </c:pt>
                <c:pt idx="1697">
                  <c:v>2377408.6133926511</c:v>
                </c:pt>
                <c:pt idx="1698">
                  <c:v>2377904.3648441313</c:v>
                </c:pt>
                <c:pt idx="1699">
                  <c:v>2377976.9244452217</c:v>
                </c:pt>
                <c:pt idx="1700">
                  <c:v>2378112.075188173</c:v>
                </c:pt>
                <c:pt idx="1701">
                  <c:v>2378747.4536771444</c:v>
                </c:pt>
                <c:pt idx="1702">
                  <c:v>2378839.6604905366</c:v>
                </c:pt>
                <c:pt idx="1703">
                  <c:v>2379075.459186912</c:v>
                </c:pt>
                <c:pt idx="1704">
                  <c:v>2379996.0876613953</c:v>
                </c:pt>
                <c:pt idx="1705">
                  <c:v>2380051.0710834921</c:v>
                </c:pt>
                <c:pt idx="1706">
                  <c:v>2381155.195862107</c:v>
                </c:pt>
                <c:pt idx="1707">
                  <c:v>2381325.3015951752</c:v>
                </c:pt>
                <c:pt idx="1708">
                  <c:v>2382482.6762362723</c:v>
                </c:pt>
                <c:pt idx="1709">
                  <c:v>2384675.8413395076</c:v>
                </c:pt>
                <c:pt idx="1710">
                  <c:v>2385868.415165999</c:v>
                </c:pt>
                <c:pt idx="1711">
                  <c:v>2386701.0338213271</c:v>
                </c:pt>
                <c:pt idx="1712">
                  <c:v>2389025.8781883596</c:v>
                </c:pt>
                <c:pt idx="1713">
                  <c:v>2389513.1390960538</c:v>
                </c:pt>
                <c:pt idx="1714">
                  <c:v>2393403.43804168</c:v>
                </c:pt>
                <c:pt idx="1715">
                  <c:v>2394222.3636970418</c:v>
                </c:pt>
                <c:pt idx="1716">
                  <c:v>2395627.4011169467</c:v>
                </c:pt>
                <c:pt idx="1717">
                  <c:v>2397013.4174317024</c:v>
                </c:pt>
                <c:pt idx="1718">
                  <c:v>2397126.3605571249</c:v>
                </c:pt>
                <c:pt idx="1719">
                  <c:v>2400440.4580811984</c:v>
                </c:pt>
                <c:pt idx="1720">
                  <c:v>2400501.8407116244</c:v>
                </c:pt>
                <c:pt idx="1721">
                  <c:v>2403889.5441672155</c:v>
                </c:pt>
                <c:pt idx="1722">
                  <c:v>2404549.9713336141</c:v>
                </c:pt>
                <c:pt idx="1723">
                  <c:v>2404586.8125081342</c:v>
                </c:pt>
                <c:pt idx="1724">
                  <c:v>2405193.9333658917</c:v>
                </c:pt>
                <c:pt idx="1725">
                  <c:v>2405859.6459084824</c:v>
                </c:pt>
                <c:pt idx="1726">
                  <c:v>2406218.1874956819</c:v>
                </c:pt>
                <c:pt idx="1727">
                  <c:v>2406526.735922467</c:v>
                </c:pt>
                <c:pt idx="1728">
                  <c:v>2406547.6866038931</c:v>
                </c:pt>
                <c:pt idx="1729">
                  <c:v>2407426.3393828301</c:v>
                </c:pt>
                <c:pt idx="1730">
                  <c:v>2407641.0567944413</c:v>
                </c:pt>
                <c:pt idx="1731">
                  <c:v>2408768.5381104331</c:v>
                </c:pt>
                <c:pt idx="1732">
                  <c:v>2409600.597127453</c:v>
                </c:pt>
                <c:pt idx="1733">
                  <c:v>2410128.017604732</c:v>
                </c:pt>
                <c:pt idx="1734">
                  <c:v>2411112.9213902541</c:v>
                </c:pt>
                <c:pt idx="1735">
                  <c:v>2412334.1155249677</c:v>
                </c:pt>
                <c:pt idx="1736">
                  <c:v>2412730.2375305477</c:v>
                </c:pt>
                <c:pt idx="1737">
                  <c:v>2413726.4095350467</c:v>
                </c:pt>
                <c:pt idx="1738">
                  <c:v>2415010.4759653648</c:v>
                </c:pt>
                <c:pt idx="1739">
                  <c:v>2415672.2770942324</c:v>
                </c:pt>
                <c:pt idx="1740">
                  <c:v>2416703.4543895395</c:v>
                </c:pt>
                <c:pt idx="1741">
                  <c:v>2416737.8361093947</c:v>
                </c:pt>
                <c:pt idx="1742">
                  <c:v>2417673.2501646592</c:v>
                </c:pt>
                <c:pt idx="1743">
                  <c:v>2418628.788987095</c:v>
                </c:pt>
                <c:pt idx="1744">
                  <c:v>2418890.6184305656</c:v>
                </c:pt>
                <c:pt idx="1745">
                  <c:v>2419768.1680871416</c:v>
                </c:pt>
                <c:pt idx="1746">
                  <c:v>2420852.7985081105</c:v>
                </c:pt>
                <c:pt idx="1747">
                  <c:v>2421974.5229863115</c:v>
                </c:pt>
                <c:pt idx="1748">
                  <c:v>2422912.8249353408</c:v>
                </c:pt>
                <c:pt idx="1749">
                  <c:v>2423612.2336129425</c:v>
                </c:pt>
                <c:pt idx="1750">
                  <c:v>2423931.8770945282</c:v>
                </c:pt>
                <c:pt idx="1751">
                  <c:v>2424038.3512793225</c:v>
                </c:pt>
                <c:pt idx="1752">
                  <c:v>2424718.8004617477</c:v>
                </c:pt>
                <c:pt idx="1753">
                  <c:v>2425784.4443177455</c:v>
                </c:pt>
                <c:pt idx="1754">
                  <c:v>2426181.0984498113</c:v>
                </c:pt>
                <c:pt idx="1755">
                  <c:v>2426275.5431875004</c:v>
                </c:pt>
                <c:pt idx="1756">
                  <c:v>2426572.6783735878</c:v>
                </c:pt>
                <c:pt idx="1757">
                  <c:v>2428674.2730937353</c:v>
                </c:pt>
                <c:pt idx="1758">
                  <c:v>2429527.9849726246</c:v>
                </c:pt>
                <c:pt idx="1759">
                  <c:v>2430430.1936921016</c:v>
                </c:pt>
                <c:pt idx="1760">
                  <c:v>2432921.43925134</c:v>
                </c:pt>
                <c:pt idx="1761">
                  <c:v>2433049.2579337582</c:v>
                </c:pt>
                <c:pt idx="1762">
                  <c:v>2433612.8299389272</c:v>
                </c:pt>
                <c:pt idx="1763">
                  <c:v>2434197.8658443815</c:v>
                </c:pt>
                <c:pt idx="1764">
                  <c:v>2436611.6511823526</c:v>
                </c:pt>
                <c:pt idx="1765">
                  <c:v>2438287.0549645103</c:v>
                </c:pt>
                <c:pt idx="1766">
                  <c:v>2439384.0594870276</c:v>
                </c:pt>
                <c:pt idx="1767">
                  <c:v>2439881.8928720034</c:v>
                </c:pt>
                <c:pt idx="1768">
                  <c:v>2440231.0315552144</c:v>
                </c:pt>
                <c:pt idx="1769">
                  <c:v>2441754.4943512273</c:v>
                </c:pt>
                <c:pt idx="1770">
                  <c:v>2444573.5620339951</c:v>
                </c:pt>
                <c:pt idx="1771">
                  <c:v>2445010.962847115</c:v>
                </c:pt>
                <c:pt idx="1772">
                  <c:v>2445850.5376452403</c:v>
                </c:pt>
                <c:pt idx="1773">
                  <c:v>2446282.9857150847</c:v>
                </c:pt>
                <c:pt idx="1774">
                  <c:v>2446362.5903894482</c:v>
                </c:pt>
                <c:pt idx="1775">
                  <c:v>2447696.9811154176</c:v>
                </c:pt>
                <c:pt idx="1776">
                  <c:v>2447903.550691192</c:v>
                </c:pt>
                <c:pt idx="1777">
                  <c:v>2449502.7981936019</c:v>
                </c:pt>
                <c:pt idx="1778">
                  <c:v>2451446.6376345013</c:v>
                </c:pt>
                <c:pt idx="1779">
                  <c:v>2452022.80301385</c:v>
                </c:pt>
                <c:pt idx="1780">
                  <c:v>2453485.8468672484</c:v>
                </c:pt>
                <c:pt idx="1781">
                  <c:v>2454711.3385686916</c:v>
                </c:pt>
                <c:pt idx="1782">
                  <c:v>2455101.8359612338</c:v>
                </c:pt>
                <c:pt idx="1783">
                  <c:v>2456400.6079814262</c:v>
                </c:pt>
                <c:pt idx="1784">
                  <c:v>2456986.46220459</c:v>
                </c:pt>
                <c:pt idx="1785">
                  <c:v>2458550.1205962673</c:v>
                </c:pt>
                <c:pt idx="1786">
                  <c:v>2461559.3963172487</c:v>
                </c:pt>
                <c:pt idx="1787">
                  <c:v>2465076.7368677817</c:v>
                </c:pt>
                <c:pt idx="1788">
                  <c:v>2465474.5651929881</c:v>
                </c:pt>
                <c:pt idx="1789">
                  <c:v>2465748.7527284222</c:v>
                </c:pt>
                <c:pt idx="1790">
                  <c:v>2467853.9234444303</c:v>
                </c:pt>
                <c:pt idx="1791">
                  <c:v>2469537.9969497602</c:v>
                </c:pt>
                <c:pt idx="1792">
                  <c:v>2469673.0488867909</c:v>
                </c:pt>
                <c:pt idx="1793">
                  <c:v>2471871.8120636693</c:v>
                </c:pt>
                <c:pt idx="1794">
                  <c:v>2472630.3693727204</c:v>
                </c:pt>
                <c:pt idx="1795">
                  <c:v>2472779.9575831322</c:v>
                </c:pt>
                <c:pt idx="1796">
                  <c:v>2473055.9131812304</c:v>
                </c:pt>
                <c:pt idx="1797">
                  <c:v>2473808.569337815</c:v>
                </c:pt>
                <c:pt idx="1798">
                  <c:v>2474235.2673079842</c:v>
                </c:pt>
                <c:pt idx="1799">
                  <c:v>2475739.9171803631</c:v>
                </c:pt>
                <c:pt idx="1800">
                  <c:v>2476418.4389842036</c:v>
                </c:pt>
                <c:pt idx="1801">
                  <c:v>2477630.5720214373</c:v>
                </c:pt>
                <c:pt idx="1802">
                  <c:v>2479659.3780346327</c:v>
                </c:pt>
                <c:pt idx="1803">
                  <c:v>2479683.0154421972</c:v>
                </c:pt>
                <c:pt idx="1804">
                  <c:v>2481251.9173396402</c:v>
                </c:pt>
                <c:pt idx="1805">
                  <c:v>2483242.0355676585</c:v>
                </c:pt>
                <c:pt idx="1806">
                  <c:v>2483476.9257045127</c:v>
                </c:pt>
                <c:pt idx="1807">
                  <c:v>2483666.9939579433</c:v>
                </c:pt>
                <c:pt idx="1808">
                  <c:v>2484509.3487918316</c:v>
                </c:pt>
                <c:pt idx="1809">
                  <c:v>2485763.2001169217</c:v>
                </c:pt>
                <c:pt idx="1810">
                  <c:v>2491093.4737926377</c:v>
                </c:pt>
                <c:pt idx="1811">
                  <c:v>2493086.6230048612</c:v>
                </c:pt>
                <c:pt idx="1812">
                  <c:v>2494581.1216476555</c:v>
                </c:pt>
                <c:pt idx="1813">
                  <c:v>2494584.4863234195</c:v>
                </c:pt>
                <c:pt idx="1814">
                  <c:v>2495050.3981103818</c:v>
                </c:pt>
                <c:pt idx="1815">
                  <c:v>2496706.7242399687</c:v>
                </c:pt>
                <c:pt idx="1816">
                  <c:v>2497305.0793143446</c:v>
                </c:pt>
                <c:pt idx="1817">
                  <c:v>2497786.7426052578</c:v>
                </c:pt>
                <c:pt idx="1818">
                  <c:v>2498359.1140896454</c:v>
                </c:pt>
                <c:pt idx="1819">
                  <c:v>2499253.9266209733</c:v>
                </c:pt>
                <c:pt idx="1820">
                  <c:v>2499410.8396608634</c:v>
                </c:pt>
                <c:pt idx="1821">
                  <c:v>2501170.8916217373</c:v>
                </c:pt>
                <c:pt idx="1822">
                  <c:v>2503993.417331472</c:v>
                </c:pt>
                <c:pt idx="1823">
                  <c:v>2504348.3807701389</c:v>
                </c:pt>
                <c:pt idx="1824">
                  <c:v>2504595.6330103362</c:v>
                </c:pt>
                <c:pt idx="1825">
                  <c:v>2513166.3775224774</c:v>
                </c:pt>
                <c:pt idx="1826">
                  <c:v>2513797.8318354851</c:v>
                </c:pt>
                <c:pt idx="1827">
                  <c:v>2513820.6202477948</c:v>
                </c:pt>
                <c:pt idx="1828">
                  <c:v>2514396.1126384321</c:v>
                </c:pt>
                <c:pt idx="1829">
                  <c:v>2514779.2083368269</c:v>
                </c:pt>
                <c:pt idx="1830">
                  <c:v>2516750.0274899635</c:v>
                </c:pt>
                <c:pt idx="1831">
                  <c:v>2517274.6656159814</c:v>
                </c:pt>
                <c:pt idx="1832">
                  <c:v>2521337.460636002</c:v>
                </c:pt>
                <c:pt idx="1833">
                  <c:v>2521864.3187776525</c:v>
                </c:pt>
                <c:pt idx="1834">
                  <c:v>2522330.8155370131</c:v>
                </c:pt>
                <c:pt idx="1835">
                  <c:v>2523077.4660307663</c:v>
                </c:pt>
                <c:pt idx="1836">
                  <c:v>2525747.0272743315</c:v>
                </c:pt>
                <c:pt idx="1837">
                  <c:v>2526443.6209923089</c:v>
                </c:pt>
                <c:pt idx="1838">
                  <c:v>2527198.3096660748</c:v>
                </c:pt>
                <c:pt idx="1839">
                  <c:v>2527409.5900589069</c:v>
                </c:pt>
                <c:pt idx="1840">
                  <c:v>2527758.5687851915</c:v>
                </c:pt>
                <c:pt idx="1841">
                  <c:v>2529111.8558882596</c:v>
                </c:pt>
                <c:pt idx="1842">
                  <c:v>2530495.01105829</c:v>
                </c:pt>
                <c:pt idx="1843">
                  <c:v>2531633.214661533</c:v>
                </c:pt>
                <c:pt idx="1844">
                  <c:v>2531938.3368691616</c:v>
                </c:pt>
                <c:pt idx="1845">
                  <c:v>2532386.6683523175</c:v>
                </c:pt>
                <c:pt idx="1846">
                  <c:v>2532977.1882266756</c:v>
                </c:pt>
                <c:pt idx="1847">
                  <c:v>2533586.6507962672</c:v>
                </c:pt>
                <c:pt idx="1848">
                  <c:v>2533662.6925716926</c:v>
                </c:pt>
                <c:pt idx="1849">
                  <c:v>2534516.4698932548</c:v>
                </c:pt>
                <c:pt idx="1850">
                  <c:v>2536844.6041616094</c:v>
                </c:pt>
                <c:pt idx="1851">
                  <c:v>2538804.2642792165</c:v>
                </c:pt>
                <c:pt idx="1852">
                  <c:v>2540255.4890853637</c:v>
                </c:pt>
                <c:pt idx="1853">
                  <c:v>2545784.776849065</c:v>
                </c:pt>
                <c:pt idx="1854">
                  <c:v>2546728.7756881844</c:v>
                </c:pt>
                <c:pt idx="1855">
                  <c:v>2549430.3893864239</c:v>
                </c:pt>
                <c:pt idx="1856">
                  <c:v>2550385.4855744164</c:v>
                </c:pt>
                <c:pt idx="1857">
                  <c:v>2550956.7312648906</c:v>
                </c:pt>
                <c:pt idx="1858">
                  <c:v>2552029.7167645921</c:v>
                </c:pt>
                <c:pt idx="1859">
                  <c:v>2552105.3243991933</c:v>
                </c:pt>
                <c:pt idx="1860">
                  <c:v>2552117.3454388911</c:v>
                </c:pt>
                <c:pt idx="1861">
                  <c:v>2552743.5827167463</c:v>
                </c:pt>
                <c:pt idx="1862">
                  <c:v>2553682.6531970268</c:v>
                </c:pt>
                <c:pt idx="1863">
                  <c:v>2554462.137879841</c:v>
                </c:pt>
                <c:pt idx="1864">
                  <c:v>2556103.826601624</c:v>
                </c:pt>
                <c:pt idx="1865">
                  <c:v>2556552.7975741671</c:v>
                </c:pt>
                <c:pt idx="1866">
                  <c:v>2557249.4533981872</c:v>
                </c:pt>
                <c:pt idx="1867">
                  <c:v>2559509.9206655268</c:v>
                </c:pt>
                <c:pt idx="1868">
                  <c:v>2559727.6847802438</c:v>
                </c:pt>
                <c:pt idx="1869">
                  <c:v>2562820.8630676358</c:v>
                </c:pt>
                <c:pt idx="1870">
                  <c:v>2566171.0636346955</c:v>
                </c:pt>
                <c:pt idx="1871">
                  <c:v>2566490.0818751263</c:v>
                </c:pt>
                <c:pt idx="1872">
                  <c:v>2566704.6233209791</c:v>
                </c:pt>
                <c:pt idx="1873">
                  <c:v>2567102.2311588018</c:v>
                </c:pt>
                <c:pt idx="1874">
                  <c:v>2569327.9419074315</c:v>
                </c:pt>
                <c:pt idx="1875">
                  <c:v>2570612.8752213768</c:v>
                </c:pt>
                <c:pt idx="1876">
                  <c:v>2572448.9716919027</c:v>
                </c:pt>
                <c:pt idx="1877">
                  <c:v>2572755.6871455619</c:v>
                </c:pt>
                <c:pt idx="1878">
                  <c:v>2573749.6823271615</c:v>
                </c:pt>
                <c:pt idx="1879">
                  <c:v>2574016.9972435595</c:v>
                </c:pt>
                <c:pt idx="1880">
                  <c:v>2576778.2883711308</c:v>
                </c:pt>
                <c:pt idx="1881">
                  <c:v>2576838.9029961312</c:v>
                </c:pt>
                <c:pt idx="1882">
                  <c:v>2576888.4952387954</c:v>
                </c:pt>
                <c:pt idx="1883">
                  <c:v>2582792.6271991772</c:v>
                </c:pt>
                <c:pt idx="1884">
                  <c:v>2583176.7750994056</c:v>
                </c:pt>
                <c:pt idx="1885">
                  <c:v>2584843.7663521757</c:v>
                </c:pt>
                <c:pt idx="1886">
                  <c:v>2585523.3522224845</c:v>
                </c:pt>
                <c:pt idx="1887">
                  <c:v>2585535.4762346279</c:v>
                </c:pt>
                <c:pt idx="1888">
                  <c:v>2586252.7521071108</c:v>
                </c:pt>
                <c:pt idx="1889">
                  <c:v>2587244.246816833</c:v>
                </c:pt>
                <c:pt idx="1890">
                  <c:v>2589221.9820439173</c:v>
                </c:pt>
                <c:pt idx="1891">
                  <c:v>2589553.7693180423</c:v>
                </c:pt>
                <c:pt idx="1892">
                  <c:v>2589941.618255775</c:v>
                </c:pt>
                <c:pt idx="1893">
                  <c:v>2590865.054472615</c:v>
                </c:pt>
                <c:pt idx="1894">
                  <c:v>2591515.6098509361</c:v>
                </c:pt>
                <c:pt idx="1895">
                  <c:v>2591682.4572244459</c:v>
                </c:pt>
                <c:pt idx="1896">
                  <c:v>2593266.3202306498</c:v>
                </c:pt>
                <c:pt idx="1897">
                  <c:v>2595371.5101378164</c:v>
                </c:pt>
                <c:pt idx="1898">
                  <c:v>2597793.6803114689</c:v>
                </c:pt>
                <c:pt idx="1899">
                  <c:v>2600169.3205034267</c:v>
                </c:pt>
                <c:pt idx="1900">
                  <c:v>2601891.6011605537</c:v>
                </c:pt>
                <c:pt idx="1901">
                  <c:v>2603537.5340057234</c:v>
                </c:pt>
                <c:pt idx="1902">
                  <c:v>2604420.9871173855</c:v>
                </c:pt>
                <c:pt idx="1903">
                  <c:v>2606263.412353117</c:v>
                </c:pt>
                <c:pt idx="1904">
                  <c:v>2606387.0806485121</c:v>
                </c:pt>
                <c:pt idx="1905">
                  <c:v>2606691.812265188</c:v>
                </c:pt>
                <c:pt idx="1906">
                  <c:v>2608031.4166875482</c:v>
                </c:pt>
                <c:pt idx="1907">
                  <c:v>2608299.6931327614</c:v>
                </c:pt>
                <c:pt idx="1908">
                  <c:v>2610296.3363604806</c:v>
                </c:pt>
                <c:pt idx="1909">
                  <c:v>2611823.3876705095</c:v>
                </c:pt>
                <c:pt idx="1910">
                  <c:v>2611850.8101361794</c:v>
                </c:pt>
                <c:pt idx="1911">
                  <c:v>2613602.3922384814</c:v>
                </c:pt>
                <c:pt idx="1912">
                  <c:v>2616288.7116679703</c:v>
                </c:pt>
                <c:pt idx="1913">
                  <c:v>2616772.2204114222</c:v>
                </c:pt>
                <c:pt idx="1914">
                  <c:v>2616867.1258189115</c:v>
                </c:pt>
                <c:pt idx="1915">
                  <c:v>2619411.0194112947</c:v>
                </c:pt>
                <c:pt idx="1916">
                  <c:v>2620199.6893955679</c:v>
                </c:pt>
                <c:pt idx="1917">
                  <c:v>2620810.4593810732</c:v>
                </c:pt>
                <c:pt idx="1918">
                  <c:v>2623135.1897215499</c:v>
                </c:pt>
                <c:pt idx="1919">
                  <c:v>2623746.2236446319</c:v>
                </c:pt>
                <c:pt idx="1920">
                  <c:v>2624188.0047911694</c:v>
                </c:pt>
                <c:pt idx="1921">
                  <c:v>2631222.4917732002</c:v>
                </c:pt>
                <c:pt idx="1922">
                  <c:v>2632122.3508068635</c:v>
                </c:pt>
                <c:pt idx="1923">
                  <c:v>2632311.0576140382</c:v>
                </c:pt>
                <c:pt idx="1924">
                  <c:v>2635250.4854838573</c:v>
                </c:pt>
                <c:pt idx="1925">
                  <c:v>2635367.3491982343</c:v>
                </c:pt>
                <c:pt idx="1926">
                  <c:v>2635935.8218774227</c:v>
                </c:pt>
                <c:pt idx="1927">
                  <c:v>2636853.4223058177</c:v>
                </c:pt>
                <c:pt idx="1928">
                  <c:v>2637614.1914972924</c:v>
                </c:pt>
                <c:pt idx="1929">
                  <c:v>2637928.2960707671</c:v>
                </c:pt>
                <c:pt idx="1930">
                  <c:v>2638134.0612929277</c:v>
                </c:pt>
                <c:pt idx="1931">
                  <c:v>2638654.009011785</c:v>
                </c:pt>
                <c:pt idx="1932">
                  <c:v>2639499.5433895811</c:v>
                </c:pt>
                <c:pt idx="1933">
                  <c:v>2642270.9007331608</c:v>
                </c:pt>
                <c:pt idx="1934">
                  <c:v>2644717.3807202713</c:v>
                </c:pt>
                <c:pt idx="1935">
                  <c:v>2644867.9183974233</c:v>
                </c:pt>
                <c:pt idx="1936">
                  <c:v>2650994.8464035969</c:v>
                </c:pt>
                <c:pt idx="1937">
                  <c:v>2651704.999695628</c:v>
                </c:pt>
                <c:pt idx="1938">
                  <c:v>2651882.8814641344</c:v>
                </c:pt>
                <c:pt idx="1939">
                  <c:v>2651977.1102112154</c:v>
                </c:pt>
                <c:pt idx="1940">
                  <c:v>2652437.878978326</c:v>
                </c:pt>
                <c:pt idx="1941">
                  <c:v>2654206.1194042354</c:v>
                </c:pt>
                <c:pt idx="1942">
                  <c:v>2654570.5809792909</c:v>
                </c:pt>
                <c:pt idx="1943">
                  <c:v>2655531.1483364701</c:v>
                </c:pt>
                <c:pt idx="1944">
                  <c:v>2655740.3309708834</c:v>
                </c:pt>
                <c:pt idx="1945">
                  <c:v>2656230.7047197679</c:v>
                </c:pt>
                <c:pt idx="1946">
                  <c:v>2657889.5218100115</c:v>
                </c:pt>
                <c:pt idx="1947">
                  <c:v>2658209.3515421744</c:v>
                </c:pt>
                <c:pt idx="1948">
                  <c:v>2658441.0040111714</c:v>
                </c:pt>
                <c:pt idx="1949">
                  <c:v>2661647.0794492895</c:v>
                </c:pt>
                <c:pt idx="1950">
                  <c:v>2663207.1883116569</c:v>
                </c:pt>
                <c:pt idx="1951">
                  <c:v>2663436.5257500405</c:v>
                </c:pt>
                <c:pt idx="1952">
                  <c:v>2664543.1276916196</c:v>
                </c:pt>
                <c:pt idx="1953">
                  <c:v>2665956.2297208956</c:v>
                </c:pt>
                <c:pt idx="1954">
                  <c:v>2666734.6821740032</c:v>
                </c:pt>
                <c:pt idx="1955">
                  <c:v>2668033.2144488683</c:v>
                </c:pt>
                <c:pt idx="1956">
                  <c:v>2668569.6053862488</c:v>
                </c:pt>
                <c:pt idx="1957">
                  <c:v>2670002.7564912601</c:v>
                </c:pt>
                <c:pt idx="1958">
                  <c:v>2670066.4026146927</c:v>
                </c:pt>
                <c:pt idx="1959">
                  <c:v>2670638.2536291224</c:v>
                </c:pt>
                <c:pt idx="1960">
                  <c:v>2671771.5354910856</c:v>
                </c:pt>
                <c:pt idx="1961">
                  <c:v>2672612.4607077297</c:v>
                </c:pt>
                <c:pt idx="1962">
                  <c:v>2673249.6571879215</c:v>
                </c:pt>
                <c:pt idx="1963">
                  <c:v>2673318.2177325678</c:v>
                </c:pt>
                <c:pt idx="1964">
                  <c:v>2675198.7853075671</c:v>
                </c:pt>
                <c:pt idx="1965">
                  <c:v>2675475.0956247663</c:v>
                </c:pt>
                <c:pt idx="1966">
                  <c:v>2676366.3410430253</c:v>
                </c:pt>
                <c:pt idx="1967">
                  <c:v>2676427.759815387</c:v>
                </c:pt>
                <c:pt idx="1968">
                  <c:v>2677222.9473304939</c:v>
                </c:pt>
                <c:pt idx="1969">
                  <c:v>2677502.0909340582</c:v>
                </c:pt>
                <c:pt idx="1970">
                  <c:v>2677921.7247820068</c:v>
                </c:pt>
                <c:pt idx="1971">
                  <c:v>2677924.3817965793</c:v>
                </c:pt>
                <c:pt idx="1972">
                  <c:v>2678156.9007406095</c:v>
                </c:pt>
                <c:pt idx="1973">
                  <c:v>2680778.2632102477</c:v>
                </c:pt>
                <c:pt idx="1974">
                  <c:v>2680954.5427933037</c:v>
                </c:pt>
                <c:pt idx="1975">
                  <c:v>2682124.3520084876</c:v>
                </c:pt>
                <c:pt idx="1976">
                  <c:v>2682182.8519341284</c:v>
                </c:pt>
                <c:pt idx="1977">
                  <c:v>2682292.4957470675</c:v>
                </c:pt>
                <c:pt idx="1978">
                  <c:v>2688015.3826307515</c:v>
                </c:pt>
                <c:pt idx="1979">
                  <c:v>2689456.4624910224</c:v>
                </c:pt>
                <c:pt idx="1980">
                  <c:v>2689739.7728771418</c:v>
                </c:pt>
                <c:pt idx="1981">
                  <c:v>2690726.4892692226</c:v>
                </c:pt>
                <c:pt idx="1982">
                  <c:v>2693238.1900045853</c:v>
                </c:pt>
                <c:pt idx="1983">
                  <c:v>2694297.8485783967</c:v>
                </c:pt>
                <c:pt idx="1984">
                  <c:v>2694717.2363376659</c:v>
                </c:pt>
                <c:pt idx="1985">
                  <c:v>2696646.4621813665</c:v>
                </c:pt>
                <c:pt idx="1986">
                  <c:v>2697502.1977433749</c:v>
                </c:pt>
                <c:pt idx="1987">
                  <c:v>2697677.9881587517</c:v>
                </c:pt>
                <c:pt idx="1988">
                  <c:v>2698023.9303614157</c:v>
                </c:pt>
                <c:pt idx="1989">
                  <c:v>2703038.0250693653</c:v>
                </c:pt>
                <c:pt idx="1990">
                  <c:v>2708329.8468995825</c:v>
                </c:pt>
                <c:pt idx="1991">
                  <c:v>2708365.5798034375</c:v>
                </c:pt>
                <c:pt idx="1992">
                  <c:v>2710173.6139284065</c:v>
                </c:pt>
                <c:pt idx="1993">
                  <c:v>2710681.621703174</c:v>
                </c:pt>
                <c:pt idx="1994">
                  <c:v>2711188.1102932571</c:v>
                </c:pt>
                <c:pt idx="1995">
                  <c:v>2711476.8782246602</c:v>
                </c:pt>
                <c:pt idx="1996">
                  <c:v>2712093.6496275617</c:v>
                </c:pt>
                <c:pt idx="1997">
                  <c:v>2712131.1803053059</c:v>
                </c:pt>
                <c:pt idx="1998">
                  <c:v>2712794.3644539807</c:v>
                </c:pt>
                <c:pt idx="1999">
                  <c:v>2713640.4996676939</c:v>
                </c:pt>
                <c:pt idx="2000">
                  <c:v>2714166.2137481729</c:v>
                </c:pt>
                <c:pt idx="2001">
                  <c:v>2715569.2789780018</c:v>
                </c:pt>
                <c:pt idx="2002">
                  <c:v>2725410.8537093359</c:v>
                </c:pt>
                <c:pt idx="2003">
                  <c:v>2725680.4213752938</c:v>
                </c:pt>
                <c:pt idx="2004">
                  <c:v>2726789.0388405379</c:v>
                </c:pt>
                <c:pt idx="2005">
                  <c:v>2727502.579360263</c:v>
                </c:pt>
                <c:pt idx="2006">
                  <c:v>2728810.3595465641</c:v>
                </c:pt>
                <c:pt idx="2007">
                  <c:v>2730147.820765133</c:v>
                </c:pt>
                <c:pt idx="2008">
                  <c:v>2730201.2550808052</c:v>
                </c:pt>
                <c:pt idx="2009">
                  <c:v>2730421.4948137724</c:v>
                </c:pt>
                <c:pt idx="2010">
                  <c:v>2731418.6740737897</c:v>
                </c:pt>
                <c:pt idx="2011">
                  <c:v>2732574.9124453366</c:v>
                </c:pt>
                <c:pt idx="2012">
                  <c:v>2733718.3227917813</c:v>
                </c:pt>
                <c:pt idx="2013">
                  <c:v>2734653.0323716421</c:v>
                </c:pt>
                <c:pt idx="2014">
                  <c:v>2735313.8795657251</c:v>
                </c:pt>
                <c:pt idx="2015">
                  <c:v>2736013.9846923817</c:v>
                </c:pt>
                <c:pt idx="2016">
                  <c:v>2736534.4038103102</c:v>
                </c:pt>
                <c:pt idx="2017">
                  <c:v>2736667.1701922482</c:v>
                </c:pt>
                <c:pt idx="2018">
                  <c:v>2739741.4795956654</c:v>
                </c:pt>
                <c:pt idx="2019">
                  <c:v>2740381.9047717443</c:v>
                </c:pt>
                <c:pt idx="2020">
                  <c:v>2741539.4696647911</c:v>
                </c:pt>
                <c:pt idx="2021">
                  <c:v>2742572.9239274403</c:v>
                </c:pt>
                <c:pt idx="2022">
                  <c:v>2743093.3792195925</c:v>
                </c:pt>
                <c:pt idx="2023">
                  <c:v>2745268.873853554</c:v>
                </c:pt>
                <c:pt idx="2024">
                  <c:v>2745696.6609195322</c:v>
                </c:pt>
                <c:pt idx="2025">
                  <c:v>2745897.3634959408</c:v>
                </c:pt>
                <c:pt idx="2026">
                  <c:v>2746294.4291242934</c:v>
                </c:pt>
                <c:pt idx="2027">
                  <c:v>2746586.2702852678</c:v>
                </c:pt>
                <c:pt idx="2028">
                  <c:v>2747379.1342890458</c:v>
                </c:pt>
                <c:pt idx="2029">
                  <c:v>2747821.5916747521</c:v>
                </c:pt>
                <c:pt idx="2030">
                  <c:v>2749007.0535419048</c:v>
                </c:pt>
                <c:pt idx="2031">
                  <c:v>2749108.2035100125</c:v>
                </c:pt>
                <c:pt idx="2032">
                  <c:v>2749164.234292239</c:v>
                </c:pt>
                <c:pt idx="2033">
                  <c:v>2749514.5143890493</c:v>
                </c:pt>
                <c:pt idx="2034">
                  <c:v>2749922.8770880289</c:v>
                </c:pt>
                <c:pt idx="2035">
                  <c:v>2751363.3062319248</c:v>
                </c:pt>
                <c:pt idx="2036">
                  <c:v>2751507.0058521163</c:v>
                </c:pt>
                <c:pt idx="2037">
                  <c:v>2752573.8508450538</c:v>
                </c:pt>
                <c:pt idx="2038">
                  <c:v>2753171.3792047519</c:v>
                </c:pt>
                <c:pt idx="2039">
                  <c:v>2753876.5950646312</c:v>
                </c:pt>
                <c:pt idx="2040">
                  <c:v>2756720.5121294912</c:v>
                </c:pt>
                <c:pt idx="2041">
                  <c:v>2757154.581883349</c:v>
                </c:pt>
                <c:pt idx="2042">
                  <c:v>2757193.236583346</c:v>
                </c:pt>
                <c:pt idx="2043">
                  <c:v>2757617.6345148748</c:v>
                </c:pt>
                <c:pt idx="2044">
                  <c:v>2758385.7792698103</c:v>
                </c:pt>
                <c:pt idx="2045">
                  <c:v>2759287.3131196229</c:v>
                </c:pt>
                <c:pt idx="2046">
                  <c:v>2761216.8381981445</c:v>
                </c:pt>
                <c:pt idx="2047">
                  <c:v>2761628.3061011117</c:v>
                </c:pt>
                <c:pt idx="2048">
                  <c:v>2761928.1110138255</c:v>
                </c:pt>
                <c:pt idx="2049">
                  <c:v>2763779.6211125315</c:v>
                </c:pt>
                <c:pt idx="2050">
                  <c:v>2763861.916308586</c:v>
                </c:pt>
                <c:pt idx="2051">
                  <c:v>2769480.1200030865</c:v>
                </c:pt>
                <c:pt idx="2052">
                  <c:v>2769774.7270779056</c:v>
                </c:pt>
                <c:pt idx="2053">
                  <c:v>2769894.0277708424</c:v>
                </c:pt>
                <c:pt idx="2054">
                  <c:v>2770022.847707741</c:v>
                </c:pt>
                <c:pt idx="2055">
                  <c:v>2771290.059013044</c:v>
                </c:pt>
                <c:pt idx="2056">
                  <c:v>2772479.9837968596</c:v>
                </c:pt>
                <c:pt idx="2057">
                  <c:v>2772485.5634595803</c:v>
                </c:pt>
                <c:pt idx="2058">
                  <c:v>2772775.6349662999</c:v>
                </c:pt>
                <c:pt idx="2059">
                  <c:v>2773168.2951313206</c:v>
                </c:pt>
                <c:pt idx="2060">
                  <c:v>2773555.2236846848</c:v>
                </c:pt>
                <c:pt idx="2061">
                  <c:v>2774067.1178918541</c:v>
                </c:pt>
                <c:pt idx="2062">
                  <c:v>2776197.33739457</c:v>
                </c:pt>
                <c:pt idx="2063">
                  <c:v>2778179.2119056825</c:v>
                </c:pt>
                <c:pt idx="2064">
                  <c:v>2780079.9842215981</c:v>
                </c:pt>
                <c:pt idx="2065">
                  <c:v>2781292.6054856661</c:v>
                </c:pt>
                <c:pt idx="2066">
                  <c:v>2781535.9260742455</c:v>
                </c:pt>
                <c:pt idx="2067">
                  <c:v>2781687.2285579788</c:v>
                </c:pt>
                <c:pt idx="2068">
                  <c:v>2781804.6445980095</c:v>
                </c:pt>
                <c:pt idx="2069">
                  <c:v>2784564.2569868858</c:v>
                </c:pt>
                <c:pt idx="2070">
                  <c:v>2785040.0998000875</c:v>
                </c:pt>
                <c:pt idx="2071">
                  <c:v>2785272.2139246091</c:v>
                </c:pt>
                <c:pt idx="2072">
                  <c:v>2785844.9434060841</c:v>
                </c:pt>
                <c:pt idx="2073">
                  <c:v>2786312.335063511</c:v>
                </c:pt>
                <c:pt idx="2074">
                  <c:v>2786751.9565845267</c:v>
                </c:pt>
                <c:pt idx="2075">
                  <c:v>2786928.2193705924</c:v>
                </c:pt>
                <c:pt idx="2076">
                  <c:v>2788816.6208636668</c:v>
                </c:pt>
                <c:pt idx="2077">
                  <c:v>2790116.4867410772</c:v>
                </c:pt>
                <c:pt idx="2078">
                  <c:v>2790375.2102012299</c:v>
                </c:pt>
                <c:pt idx="2079">
                  <c:v>2790812.9225464724</c:v>
                </c:pt>
                <c:pt idx="2080">
                  <c:v>2791055.6395035191</c:v>
                </c:pt>
                <c:pt idx="2081">
                  <c:v>2791092.695737313</c:v>
                </c:pt>
                <c:pt idx="2082">
                  <c:v>2793240.3900211416</c:v>
                </c:pt>
                <c:pt idx="2083">
                  <c:v>2793742.5674953926</c:v>
                </c:pt>
                <c:pt idx="2084">
                  <c:v>2794439.7896698783</c:v>
                </c:pt>
                <c:pt idx="2085">
                  <c:v>2794754.5231965343</c:v>
                </c:pt>
                <c:pt idx="2086">
                  <c:v>2795120.0173056079</c:v>
                </c:pt>
                <c:pt idx="2087">
                  <c:v>2796486.0970835797</c:v>
                </c:pt>
                <c:pt idx="2088">
                  <c:v>2798728.9565273733</c:v>
                </c:pt>
                <c:pt idx="2089">
                  <c:v>2801603.4405768085</c:v>
                </c:pt>
                <c:pt idx="2090">
                  <c:v>2804310.4143629102</c:v>
                </c:pt>
                <c:pt idx="2091">
                  <c:v>2810162.3640420758</c:v>
                </c:pt>
                <c:pt idx="2092">
                  <c:v>2810274.9059362547</c:v>
                </c:pt>
                <c:pt idx="2093">
                  <c:v>2810804.6137640895</c:v>
                </c:pt>
                <c:pt idx="2094">
                  <c:v>2810821.3784003509</c:v>
                </c:pt>
                <c:pt idx="2095">
                  <c:v>2812114.297449043</c:v>
                </c:pt>
                <c:pt idx="2096">
                  <c:v>2812647.0491893874</c:v>
                </c:pt>
                <c:pt idx="2097">
                  <c:v>2816320.7358950884</c:v>
                </c:pt>
                <c:pt idx="2098">
                  <c:v>2816330.1519580856</c:v>
                </c:pt>
                <c:pt idx="2099">
                  <c:v>2818026.9419280738</c:v>
                </c:pt>
                <c:pt idx="2100">
                  <c:v>2818189.8842311809</c:v>
                </c:pt>
                <c:pt idx="2101">
                  <c:v>2818193.855141744</c:v>
                </c:pt>
                <c:pt idx="2102">
                  <c:v>2819258.978901546</c:v>
                </c:pt>
                <c:pt idx="2103">
                  <c:v>2819646.3101789444</c:v>
                </c:pt>
                <c:pt idx="2104">
                  <c:v>2820039.441936655</c:v>
                </c:pt>
                <c:pt idx="2105">
                  <c:v>2821026.8883309914</c:v>
                </c:pt>
                <c:pt idx="2106">
                  <c:v>2822251.4670505626</c:v>
                </c:pt>
                <c:pt idx="2107">
                  <c:v>2822716.2034250591</c:v>
                </c:pt>
                <c:pt idx="2108">
                  <c:v>2824225.6704604644</c:v>
                </c:pt>
                <c:pt idx="2109">
                  <c:v>2824806.0672505503</c:v>
                </c:pt>
                <c:pt idx="2110">
                  <c:v>2829285.4283726802</c:v>
                </c:pt>
                <c:pt idx="2111">
                  <c:v>2829361.4150744341</c:v>
                </c:pt>
                <c:pt idx="2112">
                  <c:v>2829505.6297859652</c:v>
                </c:pt>
                <c:pt idx="2113">
                  <c:v>2829505.9270119183</c:v>
                </c:pt>
                <c:pt idx="2114">
                  <c:v>2829822.1709842309</c:v>
                </c:pt>
                <c:pt idx="2115">
                  <c:v>2829979.0916096969</c:v>
                </c:pt>
                <c:pt idx="2116">
                  <c:v>2831871.5228932612</c:v>
                </c:pt>
                <c:pt idx="2117">
                  <c:v>2834728.7647281908</c:v>
                </c:pt>
                <c:pt idx="2118">
                  <c:v>2834845.8606320661</c:v>
                </c:pt>
                <c:pt idx="2119">
                  <c:v>2835189.6593160103</c:v>
                </c:pt>
                <c:pt idx="2120">
                  <c:v>2835495.5745489411</c:v>
                </c:pt>
                <c:pt idx="2121">
                  <c:v>2836293.4625672037</c:v>
                </c:pt>
                <c:pt idx="2122">
                  <c:v>2837199.6474976121</c:v>
                </c:pt>
                <c:pt idx="2123">
                  <c:v>2837343.216784643</c:v>
                </c:pt>
                <c:pt idx="2124">
                  <c:v>2838652.3129114704</c:v>
                </c:pt>
                <c:pt idx="2125">
                  <c:v>2839447.7894124896</c:v>
                </c:pt>
                <c:pt idx="2126">
                  <c:v>2839772.3547791853</c:v>
                </c:pt>
                <c:pt idx="2127">
                  <c:v>2840408.07526073</c:v>
                </c:pt>
                <c:pt idx="2128">
                  <c:v>2843357.8878582655</c:v>
                </c:pt>
                <c:pt idx="2129">
                  <c:v>2844362.0650737076</c:v>
                </c:pt>
                <c:pt idx="2130">
                  <c:v>2848200.0411064904</c:v>
                </c:pt>
                <c:pt idx="2131">
                  <c:v>2848390.2313823882</c:v>
                </c:pt>
                <c:pt idx="2132">
                  <c:v>2849070.8702672557</c:v>
                </c:pt>
                <c:pt idx="2133">
                  <c:v>2851321.8235073811</c:v>
                </c:pt>
                <c:pt idx="2134">
                  <c:v>2851758.5558428145</c:v>
                </c:pt>
                <c:pt idx="2135">
                  <c:v>2851929.6045622053</c:v>
                </c:pt>
                <c:pt idx="2136">
                  <c:v>2857282.6055134246</c:v>
                </c:pt>
                <c:pt idx="2137">
                  <c:v>2859592.5258607049</c:v>
                </c:pt>
                <c:pt idx="2138">
                  <c:v>2860274.2616861537</c:v>
                </c:pt>
                <c:pt idx="2139">
                  <c:v>2863853.026114983</c:v>
                </c:pt>
                <c:pt idx="2140">
                  <c:v>2864297.2464697398</c:v>
                </c:pt>
                <c:pt idx="2141">
                  <c:v>2864384.7539909133</c:v>
                </c:pt>
                <c:pt idx="2142">
                  <c:v>2864858.8895532857</c:v>
                </c:pt>
                <c:pt idx="2143">
                  <c:v>2868241.8297827169</c:v>
                </c:pt>
                <c:pt idx="2144">
                  <c:v>2869968.3316335469</c:v>
                </c:pt>
                <c:pt idx="2145">
                  <c:v>2869994.9611918302</c:v>
                </c:pt>
                <c:pt idx="2146">
                  <c:v>2879305.9929545261</c:v>
                </c:pt>
                <c:pt idx="2147">
                  <c:v>2881030.2801910341</c:v>
                </c:pt>
                <c:pt idx="2148">
                  <c:v>2881315.4919531965</c:v>
                </c:pt>
                <c:pt idx="2149">
                  <c:v>2885154.9662418603</c:v>
                </c:pt>
                <c:pt idx="2150">
                  <c:v>2885702.9013416404</c:v>
                </c:pt>
                <c:pt idx="2151">
                  <c:v>2886190.5140929781</c:v>
                </c:pt>
                <c:pt idx="2152">
                  <c:v>2886674.8322806791</c:v>
                </c:pt>
                <c:pt idx="2153">
                  <c:v>2887524.4555933313</c:v>
                </c:pt>
                <c:pt idx="2154">
                  <c:v>2887697.9543652395</c:v>
                </c:pt>
                <c:pt idx="2155">
                  <c:v>2887891.7418070994</c:v>
                </c:pt>
                <c:pt idx="2156">
                  <c:v>2892871.8473988869</c:v>
                </c:pt>
                <c:pt idx="2157">
                  <c:v>2894898.7023737188</c:v>
                </c:pt>
                <c:pt idx="2158">
                  <c:v>2898890.3212807267</c:v>
                </c:pt>
                <c:pt idx="2159">
                  <c:v>2899433.0072638025</c:v>
                </c:pt>
                <c:pt idx="2160">
                  <c:v>2900459.2683456135</c:v>
                </c:pt>
                <c:pt idx="2161">
                  <c:v>2903026.4112800658</c:v>
                </c:pt>
                <c:pt idx="2162">
                  <c:v>2905123.6225094716</c:v>
                </c:pt>
                <c:pt idx="2163">
                  <c:v>2906295.2458058624</c:v>
                </c:pt>
                <c:pt idx="2164">
                  <c:v>2906419.0096654184</c:v>
                </c:pt>
                <c:pt idx="2165">
                  <c:v>2907943.9528498757</c:v>
                </c:pt>
                <c:pt idx="2166">
                  <c:v>2909163.3715578066</c:v>
                </c:pt>
                <c:pt idx="2167">
                  <c:v>2910737.4196737725</c:v>
                </c:pt>
                <c:pt idx="2168">
                  <c:v>2913740.5984616335</c:v>
                </c:pt>
                <c:pt idx="2169">
                  <c:v>2913957.5694878111</c:v>
                </c:pt>
                <c:pt idx="2170">
                  <c:v>2914955.4402923593</c:v>
                </c:pt>
                <c:pt idx="2171">
                  <c:v>2917726.1730849403</c:v>
                </c:pt>
                <c:pt idx="2172">
                  <c:v>2919370.3979212968</c:v>
                </c:pt>
                <c:pt idx="2173">
                  <c:v>2920082.2355201645</c:v>
                </c:pt>
                <c:pt idx="2174">
                  <c:v>2920270.8996456135</c:v>
                </c:pt>
                <c:pt idx="2175">
                  <c:v>2920439.5396137075</c:v>
                </c:pt>
                <c:pt idx="2176">
                  <c:v>2922183.7940964159</c:v>
                </c:pt>
                <c:pt idx="2177">
                  <c:v>2923618.451888083</c:v>
                </c:pt>
                <c:pt idx="2178">
                  <c:v>2923976.0576919061</c:v>
                </c:pt>
                <c:pt idx="2179">
                  <c:v>2925965.7279921756</c:v>
                </c:pt>
                <c:pt idx="2180">
                  <c:v>2926098.0137874722</c:v>
                </c:pt>
                <c:pt idx="2181">
                  <c:v>2926248.3566158679</c:v>
                </c:pt>
                <c:pt idx="2182">
                  <c:v>2928383.3091649604</c:v>
                </c:pt>
                <c:pt idx="2183">
                  <c:v>2928875.5500360779</c:v>
                </c:pt>
                <c:pt idx="2184">
                  <c:v>2929360.6976318127</c:v>
                </c:pt>
                <c:pt idx="2185">
                  <c:v>2929493.6495288098</c:v>
                </c:pt>
                <c:pt idx="2186">
                  <c:v>2929570.4921410186</c:v>
                </c:pt>
                <c:pt idx="2187">
                  <c:v>2929773.5326586096</c:v>
                </c:pt>
                <c:pt idx="2188">
                  <c:v>2930236.4113356024</c:v>
                </c:pt>
                <c:pt idx="2189">
                  <c:v>2930524.5686842338</c:v>
                </c:pt>
                <c:pt idx="2190">
                  <c:v>2930695.8089011963</c:v>
                </c:pt>
                <c:pt idx="2191">
                  <c:v>2930785.7039509928</c:v>
                </c:pt>
                <c:pt idx="2192">
                  <c:v>2936942.2705289973</c:v>
                </c:pt>
                <c:pt idx="2193">
                  <c:v>2942351.4588838117</c:v>
                </c:pt>
                <c:pt idx="2194">
                  <c:v>2942429.0307857315</c:v>
                </c:pt>
                <c:pt idx="2195">
                  <c:v>2943951.0938335289</c:v>
                </c:pt>
                <c:pt idx="2196">
                  <c:v>2944430.9830245613</c:v>
                </c:pt>
                <c:pt idx="2197">
                  <c:v>2945289.5451522414</c:v>
                </c:pt>
                <c:pt idx="2198">
                  <c:v>2947484.8485310576</c:v>
                </c:pt>
                <c:pt idx="2199">
                  <c:v>2947512.3214257457</c:v>
                </c:pt>
                <c:pt idx="2200">
                  <c:v>2948658.0862757354</c:v>
                </c:pt>
                <c:pt idx="2201">
                  <c:v>2950780.2668254818</c:v>
                </c:pt>
                <c:pt idx="2202">
                  <c:v>2952646.8193006967</c:v>
                </c:pt>
                <c:pt idx="2203">
                  <c:v>2953680.451733097</c:v>
                </c:pt>
                <c:pt idx="2204">
                  <c:v>2954860.0973807378</c:v>
                </c:pt>
                <c:pt idx="2205">
                  <c:v>2955083.4221809441</c:v>
                </c:pt>
                <c:pt idx="2206">
                  <c:v>2957689.6468344061</c:v>
                </c:pt>
                <c:pt idx="2207">
                  <c:v>2957811.9412727933</c:v>
                </c:pt>
                <c:pt idx="2208">
                  <c:v>2961802.1117965416</c:v>
                </c:pt>
                <c:pt idx="2209">
                  <c:v>2961816.8002925077</c:v>
                </c:pt>
                <c:pt idx="2210">
                  <c:v>2963649.8214379819</c:v>
                </c:pt>
                <c:pt idx="2211">
                  <c:v>2967622.0880813282</c:v>
                </c:pt>
                <c:pt idx="2212">
                  <c:v>2968287.6277669561</c:v>
                </c:pt>
                <c:pt idx="2213">
                  <c:v>2968403.8931612377</c:v>
                </c:pt>
                <c:pt idx="2214">
                  <c:v>2970086.1403955589</c:v>
                </c:pt>
                <c:pt idx="2215">
                  <c:v>2970103.6122833365</c:v>
                </c:pt>
                <c:pt idx="2216">
                  <c:v>2971140.3428996704</c:v>
                </c:pt>
                <c:pt idx="2217">
                  <c:v>2971432.4542490602</c:v>
                </c:pt>
                <c:pt idx="2218">
                  <c:v>2974279.2357521313</c:v>
                </c:pt>
                <c:pt idx="2219">
                  <c:v>2974385.3556985278</c:v>
                </c:pt>
                <c:pt idx="2220">
                  <c:v>2975495.5878600907</c:v>
                </c:pt>
                <c:pt idx="2221">
                  <c:v>2978476.3618049338</c:v>
                </c:pt>
                <c:pt idx="2222">
                  <c:v>2982015.2139493925</c:v>
                </c:pt>
                <c:pt idx="2223">
                  <c:v>2985295.3722963161</c:v>
                </c:pt>
                <c:pt idx="2224">
                  <c:v>2987745.7669817582</c:v>
                </c:pt>
                <c:pt idx="2225">
                  <c:v>2989336.7172448938</c:v>
                </c:pt>
                <c:pt idx="2226">
                  <c:v>2989684.6980048716</c:v>
                </c:pt>
                <c:pt idx="2227">
                  <c:v>2993629.9165143431</c:v>
                </c:pt>
                <c:pt idx="2228">
                  <c:v>2993958.5869834563</c:v>
                </c:pt>
                <c:pt idx="2229">
                  <c:v>2997809.5590337096</c:v>
                </c:pt>
                <c:pt idx="2230">
                  <c:v>2998429.9486828255</c:v>
                </c:pt>
                <c:pt idx="2231">
                  <c:v>2999120.1960479026</c:v>
                </c:pt>
                <c:pt idx="2232">
                  <c:v>2999417.1147433962</c:v>
                </c:pt>
                <c:pt idx="2233">
                  <c:v>2999482.7166005443</c:v>
                </c:pt>
                <c:pt idx="2234">
                  <c:v>2999950.1489029643</c:v>
                </c:pt>
                <c:pt idx="2235">
                  <c:v>2999968.263607827</c:v>
                </c:pt>
                <c:pt idx="2236">
                  <c:v>3000955.1324797701</c:v>
                </c:pt>
                <c:pt idx="2237">
                  <c:v>3002630.9446371375</c:v>
                </c:pt>
                <c:pt idx="2238">
                  <c:v>3004810.7474131328</c:v>
                </c:pt>
                <c:pt idx="2239">
                  <c:v>3005927.4615234765</c:v>
                </c:pt>
                <c:pt idx="2240">
                  <c:v>3006917.8369472409</c:v>
                </c:pt>
                <c:pt idx="2241">
                  <c:v>3008249.0835430548</c:v>
                </c:pt>
                <c:pt idx="2242">
                  <c:v>3012973.7802595957</c:v>
                </c:pt>
                <c:pt idx="2243">
                  <c:v>3014547.5140684489</c:v>
                </c:pt>
                <c:pt idx="2244">
                  <c:v>3015074.6203625142</c:v>
                </c:pt>
                <c:pt idx="2245">
                  <c:v>3015447.851724057</c:v>
                </c:pt>
                <c:pt idx="2246">
                  <c:v>3015493.093109136</c:v>
                </c:pt>
                <c:pt idx="2247">
                  <c:v>3016419.0488057882</c:v>
                </c:pt>
                <c:pt idx="2248">
                  <c:v>3017061.7957621953</c:v>
                </c:pt>
                <c:pt idx="2249">
                  <c:v>3017152.3970231209</c:v>
                </c:pt>
                <c:pt idx="2250">
                  <c:v>3017504.723900205</c:v>
                </c:pt>
                <c:pt idx="2251">
                  <c:v>3020371.4484600201</c:v>
                </c:pt>
                <c:pt idx="2252">
                  <c:v>3021967.6915770443</c:v>
                </c:pt>
                <c:pt idx="2253">
                  <c:v>3022721.1953604282</c:v>
                </c:pt>
                <c:pt idx="2254">
                  <c:v>3023757.7850489588</c:v>
                </c:pt>
                <c:pt idx="2255">
                  <c:v>3024064.5045459941</c:v>
                </c:pt>
                <c:pt idx="2256">
                  <c:v>3024299.3678714205</c:v>
                </c:pt>
                <c:pt idx="2257">
                  <c:v>3025562.5401577959</c:v>
                </c:pt>
                <c:pt idx="2258">
                  <c:v>3027391.1755739441</c:v>
                </c:pt>
                <c:pt idx="2259">
                  <c:v>3028967.6361572435</c:v>
                </c:pt>
                <c:pt idx="2260">
                  <c:v>3029320.2976742568</c:v>
                </c:pt>
                <c:pt idx="2261">
                  <c:v>3030465.9389327029</c:v>
                </c:pt>
                <c:pt idx="2262">
                  <c:v>3031648.6825743043</c:v>
                </c:pt>
                <c:pt idx="2263">
                  <c:v>3032919.7731321813</c:v>
                </c:pt>
                <c:pt idx="2264">
                  <c:v>3034271.1971992394</c:v>
                </c:pt>
                <c:pt idx="2265">
                  <c:v>3037440.9947394221</c:v>
                </c:pt>
                <c:pt idx="2266">
                  <c:v>3038356.0443652505</c:v>
                </c:pt>
                <c:pt idx="2267">
                  <c:v>3040416.014624421</c:v>
                </c:pt>
                <c:pt idx="2268">
                  <c:v>3042294.8154070694</c:v>
                </c:pt>
                <c:pt idx="2269">
                  <c:v>3042591.8636533171</c:v>
                </c:pt>
                <c:pt idx="2270">
                  <c:v>3043932.3612853</c:v>
                </c:pt>
                <c:pt idx="2271">
                  <c:v>3044524.6157398429</c:v>
                </c:pt>
                <c:pt idx="2272">
                  <c:v>3045180.5143373264</c:v>
                </c:pt>
                <c:pt idx="2273">
                  <c:v>3045798.0832892712</c:v>
                </c:pt>
                <c:pt idx="2274">
                  <c:v>3046062.2429491761</c:v>
                </c:pt>
                <c:pt idx="2275">
                  <c:v>3047741.1590106152</c:v>
                </c:pt>
                <c:pt idx="2276">
                  <c:v>3049433.4511232623</c:v>
                </c:pt>
                <c:pt idx="2277">
                  <c:v>3050489.6061422173</c:v>
                </c:pt>
                <c:pt idx="2278">
                  <c:v>3051436.7533183326</c:v>
                </c:pt>
                <c:pt idx="2279">
                  <c:v>3052498.7819140935</c:v>
                </c:pt>
                <c:pt idx="2280">
                  <c:v>3054041.4763451507</c:v>
                </c:pt>
                <c:pt idx="2281">
                  <c:v>3054061.2521454869</c:v>
                </c:pt>
                <c:pt idx="2282">
                  <c:v>3054173.845523634</c:v>
                </c:pt>
                <c:pt idx="2283">
                  <c:v>3056844.6591924927</c:v>
                </c:pt>
                <c:pt idx="2284">
                  <c:v>3057823.3680559979</c:v>
                </c:pt>
                <c:pt idx="2285">
                  <c:v>3060611.9652932873</c:v>
                </c:pt>
                <c:pt idx="2286">
                  <c:v>3061379.1610770789</c:v>
                </c:pt>
                <c:pt idx="2287">
                  <c:v>3063326.8371808548</c:v>
                </c:pt>
                <c:pt idx="2288">
                  <c:v>3063922.9243058921</c:v>
                </c:pt>
                <c:pt idx="2289">
                  <c:v>3064752.8580408073</c:v>
                </c:pt>
                <c:pt idx="2290">
                  <c:v>3068748.6173665752</c:v>
                </c:pt>
                <c:pt idx="2291">
                  <c:v>3069980.3536728951</c:v>
                </c:pt>
                <c:pt idx="2292">
                  <c:v>3071258.7149452958</c:v>
                </c:pt>
                <c:pt idx="2293">
                  <c:v>3071284.2696492174</c:v>
                </c:pt>
                <c:pt idx="2294">
                  <c:v>3074753.3845784902</c:v>
                </c:pt>
                <c:pt idx="2295">
                  <c:v>3075100.2154215439</c:v>
                </c:pt>
                <c:pt idx="2296">
                  <c:v>3076123.1878285892</c:v>
                </c:pt>
                <c:pt idx="2297">
                  <c:v>3076790.5766699673</c:v>
                </c:pt>
                <c:pt idx="2298">
                  <c:v>3077428.6534151826</c:v>
                </c:pt>
                <c:pt idx="2299">
                  <c:v>3077790.65837671</c:v>
                </c:pt>
                <c:pt idx="2300">
                  <c:v>3077819.3050147234</c:v>
                </c:pt>
                <c:pt idx="2301">
                  <c:v>3079203.372783564</c:v>
                </c:pt>
                <c:pt idx="2302">
                  <c:v>3080540.3403610634</c:v>
                </c:pt>
                <c:pt idx="2303">
                  <c:v>3082557.1814222294</c:v>
                </c:pt>
                <c:pt idx="2304">
                  <c:v>3083394.8479175242</c:v>
                </c:pt>
                <c:pt idx="2305">
                  <c:v>3084858.7200357271</c:v>
                </c:pt>
                <c:pt idx="2306">
                  <c:v>3084886.2109281677</c:v>
                </c:pt>
                <c:pt idx="2307">
                  <c:v>3086759.8306220514</c:v>
                </c:pt>
                <c:pt idx="2308">
                  <c:v>3086946.7962012105</c:v>
                </c:pt>
                <c:pt idx="2309">
                  <c:v>3087756.2841031556</c:v>
                </c:pt>
                <c:pt idx="2310">
                  <c:v>3090445.8139884789</c:v>
                </c:pt>
                <c:pt idx="2311">
                  <c:v>3094919.3930378533</c:v>
                </c:pt>
                <c:pt idx="2312">
                  <c:v>3095720.4684758391</c:v>
                </c:pt>
                <c:pt idx="2313">
                  <c:v>3097687.1742114276</c:v>
                </c:pt>
                <c:pt idx="2314">
                  <c:v>3098882.3783707954</c:v>
                </c:pt>
                <c:pt idx="2315">
                  <c:v>3102154.8527882257</c:v>
                </c:pt>
                <c:pt idx="2316">
                  <c:v>3102901.4913066514</c:v>
                </c:pt>
                <c:pt idx="2317">
                  <c:v>3103365.2160159834</c:v>
                </c:pt>
                <c:pt idx="2318">
                  <c:v>3104372.6872713487</c:v>
                </c:pt>
                <c:pt idx="2319">
                  <c:v>3107700.0996002583</c:v>
                </c:pt>
                <c:pt idx="2320">
                  <c:v>3108267.2829669658</c:v>
                </c:pt>
                <c:pt idx="2321">
                  <c:v>3113359.9842575528</c:v>
                </c:pt>
                <c:pt idx="2322">
                  <c:v>3113916.9414318022</c:v>
                </c:pt>
                <c:pt idx="2323">
                  <c:v>3115778.0810481473</c:v>
                </c:pt>
                <c:pt idx="2324">
                  <c:v>3116633.3461323851</c:v>
                </c:pt>
                <c:pt idx="2325">
                  <c:v>3118323.2475796095</c:v>
                </c:pt>
                <c:pt idx="2326">
                  <c:v>3118800.7936441177</c:v>
                </c:pt>
                <c:pt idx="2327">
                  <c:v>3119918.9044874031</c:v>
                </c:pt>
                <c:pt idx="2328">
                  <c:v>3121399.5165691869</c:v>
                </c:pt>
                <c:pt idx="2329">
                  <c:v>3122591.4890698432</c:v>
                </c:pt>
                <c:pt idx="2330">
                  <c:v>3125892.6092696721</c:v>
                </c:pt>
                <c:pt idx="2331">
                  <c:v>3126333.4124676525</c:v>
                </c:pt>
                <c:pt idx="2332">
                  <c:v>3126562.5587503528</c:v>
                </c:pt>
                <c:pt idx="2333">
                  <c:v>3127680.6995957568</c:v>
                </c:pt>
                <c:pt idx="2334">
                  <c:v>3128149.86988782</c:v>
                </c:pt>
                <c:pt idx="2335">
                  <c:v>3128197.3572266316</c:v>
                </c:pt>
                <c:pt idx="2336">
                  <c:v>3128363.0497069843</c:v>
                </c:pt>
                <c:pt idx="2337">
                  <c:v>3128739.2176503646</c:v>
                </c:pt>
                <c:pt idx="2338">
                  <c:v>3129356.7315636259</c:v>
                </c:pt>
                <c:pt idx="2339">
                  <c:v>3130016.4289123751</c:v>
                </c:pt>
                <c:pt idx="2340">
                  <c:v>3135255.5962739205</c:v>
                </c:pt>
                <c:pt idx="2341">
                  <c:v>3137298.865973352</c:v>
                </c:pt>
                <c:pt idx="2342">
                  <c:v>3137476.3216018481</c:v>
                </c:pt>
                <c:pt idx="2343">
                  <c:v>3139368.7261388982</c:v>
                </c:pt>
                <c:pt idx="2344">
                  <c:v>3141059.177225674</c:v>
                </c:pt>
                <c:pt idx="2345">
                  <c:v>3142624.5090724914</c:v>
                </c:pt>
                <c:pt idx="2346">
                  <c:v>3151798.9155388349</c:v>
                </c:pt>
                <c:pt idx="2347">
                  <c:v>3152163.9901276655</c:v>
                </c:pt>
                <c:pt idx="2348">
                  <c:v>3153451.5240639346</c:v>
                </c:pt>
                <c:pt idx="2349">
                  <c:v>3157386.2341962839</c:v>
                </c:pt>
                <c:pt idx="2350">
                  <c:v>3158185.832461786</c:v>
                </c:pt>
                <c:pt idx="2351">
                  <c:v>3158221.6099552717</c:v>
                </c:pt>
                <c:pt idx="2352">
                  <c:v>3158995.4745499995</c:v>
                </c:pt>
                <c:pt idx="2353">
                  <c:v>3160879.3265863867</c:v>
                </c:pt>
                <c:pt idx="2354">
                  <c:v>3161679.6064017927</c:v>
                </c:pt>
                <c:pt idx="2355">
                  <c:v>3164121.5533428853</c:v>
                </c:pt>
                <c:pt idx="2356">
                  <c:v>3164816.2189754536</c:v>
                </c:pt>
                <c:pt idx="2357">
                  <c:v>3166660.0083306069</c:v>
                </c:pt>
                <c:pt idx="2358">
                  <c:v>3167166.2731923535</c:v>
                </c:pt>
                <c:pt idx="2359">
                  <c:v>3167999.7297308561</c:v>
                </c:pt>
                <c:pt idx="2360">
                  <c:v>3169145.7590887579</c:v>
                </c:pt>
                <c:pt idx="2361">
                  <c:v>3169915.2143922667</c:v>
                </c:pt>
                <c:pt idx="2362">
                  <c:v>3170708.4644899499</c:v>
                </c:pt>
                <c:pt idx="2363">
                  <c:v>3173741.4490469992</c:v>
                </c:pt>
                <c:pt idx="2364">
                  <c:v>3174261.4534059213</c:v>
                </c:pt>
                <c:pt idx="2365">
                  <c:v>3181168.9061057232</c:v>
                </c:pt>
                <c:pt idx="2366">
                  <c:v>3184973.1435188884</c:v>
                </c:pt>
                <c:pt idx="2367">
                  <c:v>3185901.0004711398</c:v>
                </c:pt>
                <c:pt idx="2368">
                  <c:v>3187023.3815451674</c:v>
                </c:pt>
                <c:pt idx="2369">
                  <c:v>3188062.9795887927</c:v>
                </c:pt>
                <c:pt idx="2370">
                  <c:v>3188430.5166966994</c:v>
                </c:pt>
                <c:pt idx="2371">
                  <c:v>3189542.2982538291</c:v>
                </c:pt>
                <c:pt idx="2372">
                  <c:v>3190787.3691541944</c:v>
                </c:pt>
                <c:pt idx="2373">
                  <c:v>3192442.4447515048</c:v>
                </c:pt>
                <c:pt idx="2374">
                  <c:v>3192512.4981728345</c:v>
                </c:pt>
                <c:pt idx="2375">
                  <c:v>3193381.8995169648</c:v>
                </c:pt>
                <c:pt idx="2376">
                  <c:v>3195086.3600808852</c:v>
                </c:pt>
                <c:pt idx="2377">
                  <c:v>3195162.3355310676</c:v>
                </c:pt>
                <c:pt idx="2378">
                  <c:v>3195173.0048780902</c:v>
                </c:pt>
                <c:pt idx="2379">
                  <c:v>3195232.0296763605</c:v>
                </c:pt>
                <c:pt idx="2380">
                  <c:v>3197703.3390481304</c:v>
                </c:pt>
                <c:pt idx="2381">
                  <c:v>3198601.3157990524</c:v>
                </c:pt>
                <c:pt idx="2382">
                  <c:v>3199208.1864460693</c:v>
                </c:pt>
                <c:pt idx="2383">
                  <c:v>3200959.0515747168</c:v>
                </c:pt>
                <c:pt idx="2384">
                  <c:v>3202843.9063707558</c:v>
                </c:pt>
                <c:pt idx="2385">
                  <c:v>3202906.5248382972</c:v>
                </c:pt>
                <c:pt idx="2386">
                  <c:v>3204280.7849894646</c:v>
                </c:pt>
                <c:pt idx="2387">
                  <c:v>3204922.0362396892</c:v>
                </c:pt>
                <c:pt idx="2388">
                  <c:v>3210831.4412218239</c:v>
                </c:pt>
                <c:pt idx="2389">
                  <c:v>3213606.3957728813</c:v>
                </c:pt>
                <c:pt idx="2390">
                  <c:v>3214253.9308915623</c:v>
                </c:pt>
                <c:pt idx="2391">
                  <c:v>3214949.2992967116</c:v>
                </c:pt>
                <c:pt idx="2392">
                  <c:v>3215545.6495237914</c:v>
                </c:pt>
                <c:pt idx="2393">
                  <c:v>3218825.9201443852</c:v>
                </c:pt>
                <c:pt idx="2394">
                  <c:v>3223782.9867847175</c:v>
                </c:pt>
                <c:pt idx="2395">
                  <c:v>3224484.30631029</c:v>
                </c:pt>
                <c:pt idx="2396">
                  <c:v>3225827.7267478136</c:v>
                </c:pt>
                <c:pt idx="2397">
                  <c:v>3226990.0585189248</c:v>
                </c:pt>
                <c:pt idx="2398">
                  <c:v>3227185.2828601212</c:v>
                </c:pt>
                <c:pt idx="2399">
                  <c:v>3227834.8260789695</c:v>
                </c:pt>
                <c:pt idx="2400">
                  <c:v>3228039.16981667</c:v>
                </c:pt>
                <c:pt idx="2401">
                  <c:v>3228617.0618864023</c:v>
                </c:pt>
                <c:pt idx="2402">
                  <c:v>3228934.875808747</c:v>
                </c:pt>
                <c:pt idx="2403">
                  <c:v>3229111.2874007537</c:v>
                </c:pt>
                <c:pt idx="2404">
                  <c:v>3229699.3492068718</c:v>
                </c:pt>
                <c:pt idx="2405">
                  <c:v>3230475.2567895488</c:v>
                </c:pt>
                <c:pt idx="2406">
                  <c:v>3231040.6025019963</c:v>
                </c:pt>
                <c:pt idx="2407">
                  <c:v>3231471.7178347525</c:v>
                </c:pt>
                <c:pt idx="2408">
                  <c:v>3236185.390094148</c:v>
                </c:pt>
                <c:pt idx="2409">
                  <c:v>3237693.4940956356</c:v>
                </c:pt>
                <c:pt idx="2410">
                  <c:v>3239058.9989676699</c:v>
                </c:pt>
                <c:pt idx="2411">
                  <c:v>3240242.0089930752</c:v>
                </c:pt>
                <c:pt idx="2412">
                  <c:v>3240449.0511667388</c:v>
                </c:pt>
                <c:pt idx="2413">
                  <c:v>3242925.775572612</c:v>
                </c:pt>
                <c:pt idx="2414">
                  <c:v>3245779.6163951666</c:v>
                </c:pt>
                <c:pt idx="2415">
                  <c:v>3247660.7631615624</c:v>
                </c:pt>
                <c:pt idx="2416">
                  <c:v>3251536.1111933286</c:v>
                </c:pt>
                <c:pt idx="2417">
                  <c:v>3251973.1207939931</c:v>
                </c:pt>
                <c:pt idx="2418">
                  <c:v>3252139.8442404428</c:v>
                </c:pt>
                <c:pt idx="2419">
                  <c:v>3252706.2365420433</c:v>
                </c:pt>
                <c:pt idx="2420">
                  <c:v>3253902.9896584675</c:v>
                </c:pt>
                <c:pt idx="2421">
                  <c:v>3261863.9830323444</c:v>
                </c:pt>
                <c:pt idx="2422">
                  <c:v>3262762.3027357622</c:v>
                </c:pt>
                <c:pt idx="2423">
                  <c:v>3264090.2879811949</c:v>
                </c:pt>
                <c:pt idx="2424">
                  <c:v>3264424.4399456624</c:v>
                </c:pt>
                <c:pt idx="2425">
                  <c:v>3267174.4405159275</c:v>
                </c:pt>
                <c:pt idx="2426">
                  <c:v>3269519.3684704592</c:v>
                </c:pt>
                <c:pt idx="2427">
                  <c:v>3271415.7315298063</c:v>
                </c:pt>
                <c:pt idx="2428">
                  <c:v>3272818.6015823837</c:v>
                </c:pt>
                <c:pt idx="2429">
                  <c:v>3273389.8531082892</c:v>
                </c:pt>
                <c:pt idx="2430">
                  <c:v>3277578.5178197282</c:v>
                </c:pt>
                <c:pt idx="2431">
                  <c:v>3277885.0051044901</c:v>
                </c:pt>
                <c:pt idx="2432">
                  <c:v>3278337.5734929531</c:v>
                </c:pt>
                <c:pt idx="2433">
                  <c:v>3279729.1904765223</c:v>
                </c:pt>
                <c:pt idx="2434">
                  <c:v>3285417.3124908921</c:v>
                </c:pt>
                <c:pt idx="2435">
                  <c:v>3285712.8163102823</c:v>
                </c:pt>
                <c:pt idx="2436">
                  <c:v>3286868.9311167002</c:v>
                </c:pt>
                <c:pt idx="2437">
                  <c:v>3287245.9807122895</c:v>
                </c:pt>
                <c:pt idx="2438">
                  <c:v>3287318.0646724277</c:v>
                </c:pt>
                <c:pt idx="2439">
                  <c:v>3289184.9493290298</c:v>
                </c:pt>
                <c:pt idx="2440">
                  <c:v>3289631.2279543006</c:v>
                </c:pt>
                <c:pt idx="2441">
                  <c:v>3291483.8816730231</c:v>
                </c:pt>
                <c:pt idx="2442">
                  <c:v>3293050.4629787714</c:v>
                </c:pt>
                <c:pt idx="2443">
                  <c:v>3295880.7313414039</c:v>
                </c:pt>
                <c:pt idx="2444">
                  <c:v>3298079.8665225245</c:v>
                </c:pt>
                <c:pt idx="2445">
                  <c:v>3298987.2612412227</c:v>
                </c:pt>
                <c:pt idx="2446">
                  <c:v>3300054.2276550611</c:v>
                </c:pt>
                <c:pt idx="2447">
                  <c:v>3302295.8696550722</c:v>
                </c:pt>
                <c:pt idx="2448">
                  <c:v>3302500.0060410318</c:v>
                </c:pt>
                <c:pt idx="2449">
                  <c:v>3303317.8926672395</c:v>
                </c:pt>
                <c:pt idx="2450">
                  <c:v>3304084.4415703565</c:v>
                </c:pt>
                <c:pt idx="2451">
                  <c:v>3306775.3091062368</c:v>
                </c:pt>
                <c:pt idx="2452">
                  <c:v>3307133.5214721672</c:v>
                </c:pt>
                <c:pt idx="2453">
                  <c:v>3312131.4575293045</c:v>
                </c:pt>
                <c:pt idx="2454">
                  <c:v>3312594.3971855571</c:v>
                </c:pt>
                <c:pt idx="2455">
                  <c:v>3314553.0407709205</c:v>
                </c:pt>
                <c:pt idx="2456">
                  <c:v>3316962.5813062428</c:v>
                </c:pt>
                <c:pt idx="2457">
                  <c:v>3317564.1908059884</c:v>
                </c:pt>
                <c:pt idx="2458">
                  <c:v>3319169.4213945908</c:v>
                </c:pt>
                <c:pt idx="2459">
                  <c:v>3319591.4064153079</c:v>
                </c:pt>
                <c:pt idx="2460">
                  <c:v>3321027.3120841375</c:v>
                </c:pt>
                <c:pt idx="2461">
                  <c:v>3321483.27413749</c:v>
                </c:pt>
                <c:pt idx="2462">
                  <c:v>3321916.3062353684</c:v>
                </c:pt>
                <c:pt idx="2463">
                  <c:v>3324857.8032072275</c:v>
                </c:pt>
                <c:pt idx="2464">
                  <c:v>3324891.7436495046</c:v>
                </c:pt>
                <c:pt idx="2465">
                  <c:v>3325381.2012325292</c:v>
                </c:pt>
                <c:pt idx="2466">
                  <c:v>3326052.3523615194</c:v>
                </c:pt>
                <c:pt idx="2467">
                  <c:v>3326905.6116448794</c:v>
                </c:pt>
                <c:pt idx="2468">
                  <c:v>3328402.8705881289</c:v>
                </c:pt>
                <c:pt idx="2469">
                  <c:v>3328491.8649382908</c:v>
                </c:pt>
                <c:pt idx="2470">
                  <c:v>3329650.6301162262</c:v>
                </c:pt>
                <c:pt idx="2471">
                  <c:v>3329972.413743258</c:v>
                </c:pt>
                <c:pt idx="2472">
                  <c:v>3331334.0394432037</c:v>
                </c:pt>
                <c:pt idx="2473">
                  <c:v>3331582.7724307175</c:v>
                </c:pt>
                <c:pt idx="2474">
                  <c:v>3332734.5401859749</c:v>
                </c:pt>
                <c:pt idx="2475">
                  <c:v>3333024.0930120256</c:v>
                </c:pt>
                <c:pt idx="2476">
                  <c:v>3333712.122085778</c:v>
                </c:pt>
                <c:pt idx="2477">
                  <c:v>3334002.4047614802</c:v>
                </c:pt>
                <c:pt idx="2478">
                  <c:v>3335643.5466326382</c:v>
                </c:pt>
                <c:pt idx="2479">
                  <c:v>3337270.6201189095</c:v>
                </c:pt>
                <c:pt idx="2480">
                  <c:v>3337749.3989710403</c:v>
                </c:pt>
                <c:pt idx="2481">
                  <c:v>3338095.8795397789</c:v>
                </c:pt>
                <c:pt idx="2482">
                  <c:v>3339540.8762333761</c:v>
                </c:pt>
                <c:pt idx="2483">
                  <c:v>3341678.9800068219</c:v>
                </c:pt>
                <c:pt idx="2484">
                  <c:v>3343740.7383773262</c:v>
                </c:pt>
                <c:pt idx="2485">
                  <c:v>3345779.2703428501</c:v>
                </c:pt>
                <c:pt idx="2486">
                  <c:v>3347420.1773209148</c:v>
                </c:pt>
                <c:pt idx="2487">
                  <c:v>3348873.4672910157</c:v>
                </c:pt>
                <c:pt idx="2488">
                  <c:v>3349789.6533009494</c:v>
                </c:pt>
                <c:pt idx="2489">
                  <c:v>3354045.044109955</c:v>
                </c:pt>
                <c:pt idx="2490">
                  <c:v>3354741.695025329</c:v>
                </c:pt>
                <c:pt idx="2491">
                  <c:v>3355428.4152580118</c:v>
                </c:pt>
                <c:pt idx="2492">
                  <c:v>3358734.6113453521</c:v>
                </c:pt>
                <c:pt idx="2493">
                  <c:v>3360018.8909520153</c:v>
                </c:pt>
                <c:pt idx="2494">
                  <c:v>3362247.4036843311</c:v>
                </c:pt>
                <c:pt idx="2495">
                  <c:v>3366906.4436195698</c:v>
                </c:pt>
                <c:pt idx="2496">
                  <c:v>3367294.2940578298</c:v>
                </c:pt>
                <c:pt idx="2497">
                  <c:v>3372607.224365477</c:v>
                </c:pt>
                <c:pt idx="2498">
                  <c:v>3375060.611831082</c:v>
                </c:pt>
                <c:pt idx="2499">
                  <c:v>3376065.451409224</c:v>
                </c:pt>
                <c:pt idx="2500">
                  <c:v>3376148.5332673131</c:v>
                </c:pt>
                <c:pt idx="2501">
                  <c:v>3376981.1057817466</c:v>
                </c:pt>
                <c:pt idx="2502">
                  <c:v>3381014.4614893966</c:v>
                </c:pt>
                <c:pt idx="2503">
                  <c:v>3381160.6676602932</c:v>
                </c:pt>
                <c:pt idx="2504">
                  <c:v>3382012.1729342965</c:v>
                </c:pt>
                <c:pt idx="2505">
                  <c:v>3382637.234026215</c:v>
                </c:pt>
                <c:pt idx="2506">
                  <c:v>3387596.4262418873</c:v>
                </c:pt>
                <c:pt idx="2507">
                  <c:v>3389456.619753411</c:v>
                </c:pt>
                <c:pt idx="2508">
                  <c:v>3389878.4880272173</c:v>
                </c:pt>
                <c:pt idx="2509">
                  <c:v>3390563.4793770737</c:v>
                </c:pt>
                <c:pt idx="2510">
                  <c:v>3392346.0407838318</c:v>
                </c:pt>
                <c:pt idx="2511">
                  <c:v>3392581.540191507</c:v>
                </c:pt>
                <c:pt idx="2512">
                  <c:v>3392826.6121141906</c:v>
                </c:pt>
                <c:pt idx="2513">
                  <c:v>3393263.637747956</c:v>
                </c:pt>
                <c:pt idx="2514">
                  <c:v>3393821.8975696112</c:v>
                </c:pt>
                <c:pt idx="2515">
                  <c:v>3393823.0080141462</c:v>
                </c:pt>
                <c:pt idx="2516">
                  <c:v>3394080.193989058</c:v>
                </c:pt>
                <c:pt idx="2517">
                  <c:v>3395509.6713260021</c:v>
                </c:pt>
                <c:pt idx="2518">
                  <c:v>3397296.4969060677</c:v>
                </c:pt>
                <c:pt idx="2519">
                  <c:v>3399113.2765337843</c:v>
                </c:pt>
                <c:pt idx="2520">
                  <c:v>3399416.0827654456</c:v>
                </c:pt>
                <c:pt idx="2521">
                  <c:v>3402257.5845040805</c:v>
                </c:pt>
                <c:pt idx="2522">
                  <c:v>3405934.1312914779</c:v>
                </c:pt>
                <c:pt idx="2523">
                  <c:v>3407490.0371595146</c:v>
                </c:pt>
                <c:pt idx="2524">
                  <c:v>3408365.7541290349</c:v>
                </c:pt>
                <c:pt idx="2525">
                  <c:v>3410371.3986462536</c:v>
                </c:pt>
                <c:pt idx="2526">
                  <c:v>3410711.5101247239</c:v>
                </c:pt>
                <c:pt idx="2527">
                  <c:v>3414241.9441259396</c:v>
                </c:pt>
                <c:pt idx="2528">
                  <c:v>3416650.1272583059</c:v>
                </c:pt>
                <c:pt idx="2529">
                  <c:v>3417087.6455509821</c:v>
                </c:pt>
                <c:pt idx="2530">
                  <c:v>3418212.6058926438</c:v>
                </c:pt>
                <c:pt idx="2531">
                  <c:v>3418665.953334772</c:v>
                </c:pt>
                <c:pt idx="2532">
                  <c:v>3420415.6593399541</c:v>
                </c:pt>
                <c:pt idx="2533">
                  <c:v>3420505.1870375522</c:v>
                </c:pt>
                <c:pt idx="2534">
                  <c:v>3421194.2883334779</c:v>
                </c:pt>
                <c:pt idx="2535">
                  <c:v>3422194.9344687536</c:v>
                </c:pt>
                <c:pt idx="2536">
                  <c:v>3424560.1553576924</c:v>
                </c:pt>
                <c:pt idx="2537">
                  <c:v>3427586.9284052616</c:v>
                </c:pt>
                <c:pt idx="2538">
                  <c:v>3429432.4444851871</c:v>
                </c:pt>
                <c:pt idx="2539">
                  <c:v>3429505.6882068678</c:v>
                </c:pt>
                <c:pt idx="2540">
                  <c:v>3429973.786411427</c:v>
                </c:pt>
                <c:pt idx="2541">
                  <c:v>3432274.5553050474</c:v>
                </c:pt>
                <c:pt idx="2542">
                  <c:v>3432475.4579958464</c:v>
                </c:pt>
                <c:pt idx="2543">
                  <c:v>3434329.5288717165</c:v>
                </c:pt>
                <c:pt idx="2544">
                  <c:v>3435168.2041101879</c:v>
                </c:pt>
                <c:pt idx="2545">
                  <c:v>3440867.7686681389</c:v>
                </c:pt>
                <c:pt idx="2546">
                  <c:v>3443299.7769598216</c:v>
                </c:pt>
                <c:pt idx="2547">
                  <c:v>3443709.8942610598</c:v>
                </c:pt>
                <c:pt idx="2548">
                  <c:v>3449093.8916072045</c:v>
                </c:pt>
                <c:pt idx="2549">
                  <c:v>3450306.0094523504</c:v>
                </c:pt>
                <c:pt idx="2550">
                  <c:v>3450661.85544946</c:v>
                </c:pt>
                <c:pt idx="2551">
                  <c:v>3452015.8745799297</c:v>
                </c:pt>
                <c:pt idx="2552">
                  <c:v>3455050.7756670639</c:v>
                </c:pt>
                <c:pt idx="2553">
                  <c:v>3455288.7552976473</c:v>
                </c:pt>
                <c:pt idx="2554">
                  <c:v>3455552.3989510685</c:v>
                </c:pt>
                <c:pt idx="2555">
                  <c:v>3456907.0982490703</c:v>
                </c:pt>
                <c:pt idx="2556">
                  <c:v>3461149.2461640215</c:v>
                </c:pt>
                <c:pt idx="2557">
                  <c:v>3461208.1838182206</c:v>
                </c:pt>
                <c:pt idx="2558">
                  <c:v>3462430.7765012458</c:v>
                </c:pt>
                <c:pt idx="2559">
                  <c:v>3465340.220218407</c:v>
                </c:pt>
                <c:pt idx="2560">
                  <c:v>3470990.0145702809</c:v>
                </c:pt>
                <c:pt idx="2561">
                  <c:v>3471768.557779815</c:v>
                </c:pt>
                <c:pt idx="2562">
                  <c:v>3474003.119600818</c:v>
                </c:pt>
                <c:pt idx="2563">
                  <c:v>3476413.5316286972</c:v>
                </c:pt>
                <c:pt idx="2564">
                  <c:v>3477130.7202124451</c:v>
                </c:pt>
                <c:pt idx="2565">
                  <c:v>3478602.5492695156</c:v>
                </c:pt>
                <c:pt idx="2566">
                  <c:v>3478656.4020378059</c:v>
                </c:pt>
                <c:pt idx="2567">
                  <c:v>3478841.5622461303</c:v>
                </c:pt>
                <c:pt idx="2568">
                  <c:v>3478987.8943639146</c:v>
                </c:pt>
                <c:pt idx="2569">
                  <c:v>3479086.1146606714</c:v>
                </c:pt>
                <c:pt idx="2570">
                  <c:v>3480662.8210505066</c:v>
                </c:pt>
                <c:pt idx="2571">
                  <c:v>3483044.0820891014</c:v>
                </c:pt>
                <c:pt idx="2572">
                  <c:v>3483965.5831231619</c:v>
                </c:pt>
                <c:pt idx="2573">
                  <c:v>3484594.1509564407</c:v>
                </c:pt>
                <c:pt idx="2574">
                  <c:v>3491497.1478093164</c:v>
                </c:pt>
                <c:pt idx="2575">
                  <c:v>3492261.6120139239</c:v>
                </c:pt>
                <c:pt idx="2576">
                  <c:v>3495843.2662521927</c:v>
                </c:pt>
                <c:pt idx="2577">
                  <c:v>3496638.1300949077</c:v>
                </c:pt>
                <c:pt idx="2578">
                  <c:v>3503816.9165820098</c:v>
                </c:pt>
                <c:pt idx="2579">
                  <c:v>3504345.2121419245</c:v>
                </c:pt>
                <c:pt idx="2580">
                  <c:v>3506210.9203036078</c:v>
                </c:pt>
                <c:pt idx="2581">
                  <c:v>3508224.2284344858</c:v>
                </c:pt>
                <c:pt idx="2582">
                  <c:v>3509850.6423850046</c:v>
                </c:pt>
                <c:pt idx="2583">
                  <c:v>3511976.3238891345</c:v>
                </c:pt>
                <c:pt idx="2584">
                  <c:v>3512073.1052189087</c:v>
                </c:pt>
                <c:pt idx="2585">
                  <c:v>3512535.5299864518</c:v>
                </c:pt>
                <c:pt idx="2586">
                  <c:v>3513969.4002603539</c:v>
                </c:pt>
                <c:pt idx="2587">
                  <c:v>3513971.9415062438</c:v>
                </c:pt>
                <c:pt idx="2588">
                  <c:v>3514466.9505196661</c:v>
                </c:pt>
                <c:pt idx="2589">
                  <c:v>3517101.9993035053</c:v>
                </c:pt>
                <c:pt idx="2590">
                  <c:v>3517685.5140571818</c:v>
                </c:pt>
                <c:pt idx="2591">
                  <c:v>3517775.6806792044</c:v>
                </c:pt>
                <c:pt idx="2592">
                  <c:v>3519668.3466299949</c:v>
                </c:pt>
                <c:pt idx="2593">
                  <c:v>3521361.9283580706</c:v>
                </c:pt>
                <c:pt idx="2594">
                  <c:v>3524645.499350857</c:v>
                </c:pt>
                <c:pt idx="2595">
                  <c:v>3524682.4353504335</c:v>
                </c:pt>
                <c:pt idx="2596">
                  <c:v>3528929.3426593677</c:v>
                </c:pt>
                <c:pt idx="2597">
                  <c:v>3530569.4270475893</c:v>
                </c:pt>
                <c:pt idx="2598">
                  <c:v>3530612.0360395275</c:v>
                </c:pt>
                <c:pt idx="2599">
                  <c:v>3532689.3672845382</c:v>
                </c:pt>
                <c:pt idx="2600">
                  <c:v>3534389.4882905129</c:v>
                </c:pt>
                <c:pt idx="2601">
                  <c:v>3534967.9009794975</c:v>
                </c:pt>
                <c:pt idx="2602">
                  <c:v>3536065.6242438825</c:v>
                </c:pt>
                <c:pt idx="2603">
                  <c:v>3537570.6959636561</c:v>
                </c:pt>
                <c:pt idx="2604">
                  <c:v>3537897.8299450036</c:v>
                </c:pt>
                <c:pt idx="2605">
                  <c:v>3538464.4633401232</c:v>
                </c:pt>
                <c:pt idx="2606">
                  <c:v>3539494.3026141776</c:v>
                </c:pt>
                <c:pt idx="2607">
                  <c:v>3543074.6678901026</c:v>
                </c:pt>
                <c:pt idx="2608">
                  <c:v>3543877.8963046079</c:v>
                </c:pt>
                <c:pt idx="2609">
                  <c:v>3544961.0437137638</c:v>
                </c:pt>
                <c:pt idx="2610">
                  <c:v>3547433.1560226521</c:v>
                </c:pt>
                <c:pt idx="2611">
                  <c:v>3547894.6993074757</c:v>
                </c:pt>
                <c:pt idx="2612">
                  <c:v>3548515.1566827223</c:v>
                </c:pt>
                <c:pt idx="2613">
                  <c:v>3549292.9315813924</c:v>
                </c:pt>
                <c:pt idx="2614">
                  <c:v>3551538.0662715598</c:v>
                </c:pt>
                <c:pt idx="2615">
                  <c:v>3553413.1973847859</c:v>
                </c:pt>
                <c:pt idx="2616">
                  <c:v>3555836.7111331299</c:v>
                </c:pt>
                <c:pt idx="2617">
                  <c:v>3556390.891752426</c:v>
                </c:pt>
                <c:pt idx="2618">
                  <c:v>3559902.5428863736</c:v>
                </c:pt>
                <c:pt idx="2619">
                  <c:v>3560862.2267213264</c:v>
                </c:pt>
                <c:pt idx="2620">
                  <c:v>3563396.2460999833</c:v>
                </c:pt>
                <c:pt idx="2621">
                  <c:v>3565868.3610079386</c:v>
                </c:pt>
                <c:pt idx="2622">
                  <c:v>3566625.1871737544</c:v>
                </c:pt>
                <c:pt idx="2623">
                  <c:v>3570040.8234237013</c:v>
                </c:pt>
                <c:pt idx="2624">
                  <c:v>3570807.200799522</c:v>
                </c:pt>
                <c:pt idx="2625">
                  <c:v>3572361.8810651777</c:v>
                </c:pt>
                <c:pt idx="2626">
                  <c:v>3574649.8197893561</c:v>
                </c:pt>
                <c:pt idx="2627">
                  <c:v>3576236.9117381833</c:v>
                </c:pt>
                <c:pt idx="2628">
                  <c:v>3577626.4589453852</c:v>
                </c:pt>
                <c:pt idx="2629">
                  <c:v>3577793.7974802707</c:v>
                </c:pt>
                <c:pt idx="2630">
                  <c:v>3578188.7499586204</c:v>
                </c:pt>
                <c:pt idx="2631">
                  <c:v>3579604.6487591388</c:v>
                </c:pt>
                <c:pt idx="2632">
                  <c:v>3580477.548751689</c:v>
                </c:pt>
                <c:pt idx="2633">
                  <c:v>3580839.4602720733</c:v>
                </c:pt>
                <c:pt idx="2634">
                  <c:v>3580929.9398695426</c:v>
                </c:pt>
                <c:pt idx="2635">
                  <c:v>3581284.454447736</c:v>
                </c:pt>
                <c:pt idx="2636">
                  <c:v>3585052.9360620785</c:v>
                </c:pt>
                <c:pt idx="2637">
                  <c:v>3585544.5180331743</c:v>
                </c:pt>
                <c:pt idx="2638">
                  <c:v>3585710.30179204</c:v>
                </c:pt>
                <c:pt idx="2639">
                  <c:v>3587041.6198327905</c:v>
                </c:pt>
                <c:pt idx="2640">
                  <c:v>3588412.8252744321</c:v>
                </c:pt>
                <c:pt idx="2641">
                  <c:v>3588949.1544450335</c:v>
                </c:pt>
                <c:pt idx="2642">
                  <c:v>3589799.8013748759</c:v>
                </c:pt>
                <c:pt idx="2643">
                  <c:v>3592031.1140134614</c:v>
                </c:pt>
                <c:pt idx="2644">
                  <c:v>3596073.2175670592</c:v>
                </c:pt>
                <c:pt idx="2645">
                  <c:v>3597114.8053987506</c:v>
                </c:pt>
                <c:pt idx="2646">
                  <c:v>3597944.6750514815</c:v>
                </c:pt>
                <c:pt idx="2647">
                  <c:v>3600130.5338353729</c:v>
                </c:pt>
                <c:pt idx="2648">
                  <c:v>3600650.0752170221</c:v>
                </c:pt>
                <c:pt idx="2649">
                  <c:v>3600950.9463134906</c:v>
                </c:pt>
                <c:pt idx="2650">
                  <c:v>3603323.7693443066</c:v>
                </c:pt>
                <c:pt idx="2651">
                  <c:v>3605667.714119154</c:v>
                </c:pt>
                <c:pt idx="2652">
                  <c:v>3607353.7918539667</c:v>
                </c:pt>
                <c:pt idx="2653">
                  <c:v>3607794.347759583</c:v>
                </c:pt>
                <c:pt idx="2654">
                  <c:v>3608599.5567587139</c:v>
                </c:pt>
                <c:pt idx="2655">
                  <c:v>3616122.5276689874</c:v>
                </c:pt>
                <c:pt idx="2656">
                  <c:v>3616594.688156913</c:v>
                </c:pt>
                <c:pt idx="2657">
                  <c:v>3617976.1871157535</c:v>
                </c:pt>
                <c:pt idx="2658">
                  <c:v>3618337.0150579028</c:v>
                </c:pt>
                <c:pt idx="2659">
                  <c:v>3618479.1715079183</c:v>
                </c:pt>
                <c:pt idx="2660">
                  <c:v>3619927.488579392</c:v>
                </c:pt>
                <c:pt idx="2661">
                  <c:v>3621447.2792012366</c:v>
                </c:pt>
                <c:pt idx="2662">
                  <c:v>3621555.3099839459</c:v>
                </c:pt>
                <c:pt idx="2663">
                  <c:v>3623312.0674130963</c:v>
                </c:pt>
                <c:pt idx="2664">
                  <c:v>3625505.7642903398</c:v>
                </c:pt>
                <c:pt idx="2665">
                  <c:v>3626253.2682291172</c:v>
                </c:pt>
                <c:pt idx="2666">
                  <c:v>3628401.5784271467</c:v>
                </c:pt>
                <c:pt idx="2667">
                  <c:v>3629155.994006353</c:v>
                </c:pt>
                <c:pt idx="2668">
                  <c:v>3629629.5526929218</c:v>
                </c:pt>
                <c:pt idx="2669">
                  <c:v>3633817.7444615518</c:v>
                </c:pt>
                <c:pt idx="2670">
                  <c:v>3637096.7069543162</c:v>
                </c:pt>
                <c:pt idx="2671">
                  <c:v>3637531.0513846739</c:v>
                </c:pt>
                <c:pt idx="2672">
                  <c:v>3640496.3050645064</c:v>
                </c:pt>
                <c:pt idx="2673">
                  <c:v>3641846.1940127178</c:v>
                </c:pt>
                <c:pt idx="2674">
                  <c:v>3648022.9740711926</c:v>
                </c:pt>
                <c:pt idx="2675">
                  <c:v>3648509.9055451369</c:v>
                </c:pt>
                <c:pt idx="2676">
                  <c:v>3651334.4180732653</c:v>
                </c:pt>
                <c:pt idx="2677">
                  <c:v>3652177.4267533533</c:v>
                </c:pt>
                <c:pt idx="2678">
                  <c:v>3656046.1889182758</c:v>
                </c:pt>
                <c:pt idx="2679">
                  <c:v>3658324.0346994838</c:v>
                </c:pt>
                <c:pt idx="2680">
                  <c:v>3661098.4624334848</c:v>
                </c:pt>
                <c:pt idx="2681">
                  <c:v>3664999.2726311567</c:v>
                </c:pt>
                <c:pt idx="2682">
                  <c:v>3665098.6797749987</c:v>
                </c:pt>
                <c:pt idx="2683">
                  <c:v>3665930.3036287511</c:v>
                </c:pt>
                <c:pt idx="2684">
                  <c:v>3671090.7939412948</c:v>
                </c:pt>
                <c:pt idx="2685">
                  <c:v>3672254.7889792421</c:v>
                </c:pt>
                <c:pt idx="2686">
                  <c:v>3676833.0353112011</c:v>
                </c:pt>
                <c:pt idx="2687">
                  <c:v>3677142.1268739747</c:v>
                </c:pt>
                <c:pt idx="2688">
                  <c:v>3677731.1841347972</c:v>
                </c:pt>
                <c:pt idx="2689">
                  <c:v>3678399.7983946386</c:v>
                </c:pt>
                <c:pt idx="2690">
                  <c:v>3678868.8088859427</c:v>
                </c:pt>
                <c:pt idx="2691">
                  <c:v>3679862.7511809417</c:v>
                </c:pt>
                <c:pt idx="2692">
                  <c:v>3682116.8321526414</c:v>
                </c:pt>
                <c:pt idx="2693">
                  <c:v>3682252.4129002877</c:v>
                </c:pt>
                <c:pt idx="2694">
                  <c:v>3682564.1811090508</c:v>
                </c:pt>
                <c:pt idx="2695">
                  <c:v>3682687.2380014909</c:v>
                </c:pt>
                <c:pt idx="2696">
                  <c:v>3686722.3338635974</c:v>
                </c:pt>
                <c:pt idx="2697">
                  <c:v>3688612.4247898599</c:v>
                </c:pt>
                <c:pt idx="2698">
                  <c:v>3689645.0412814082</c:v>
                </c:pt>
                <c:pt idx="2699">
                  <c:v>3690125.5980553045</c:v>
                </c:pt>
                <c:pt idx="2700">
                  <c:v>3692505.8414681605</c:v>
                </c:pt>
                <c:pt idx="2701">
                  <c:v>3692807.8580650524</c:v>
                </c:pt>
                <c:pt idx="2702">
                  <c:v>3693545.9397247438</c:v>
                </c:pt>
                <c:pt idx="2703">
                  <c:v>3694344.3646199466</c:v>
                </c:pt>
                <c:pt idx="2704">
                  <c:v>3695214.0673477901</c:v>
                </c:pt>
                <c:pt idx="2705">
                  <c:v>3695650.5750920847</c:v>
                </c:pt>
                <c:pt idx="2706">
                  <c:v>3698278.5747024035</c:v>
                </c:pt>
                <c:pt idx="2707">
                  <c:v>3699088.9347514147</c:v>
                </c:pt>
                <c:pt idx="2708">
                  <c:v>3700245.0451235287</c:v>
                </c:pt>
                <c:pt idx="2709">
                  <c:v>3700621.9161325898</c:v>
                </c:pt>
                <c:pt idx="2710">
                  <c:v>3700898.2663715929</c:v>
                </c:pt>
                <c:pt idx="2711">
                  <c:v>3701167.7046765075</c:v>
                </c:pt>
                <c:pt idx="2712">
                  <c:v>3704880.9397122459</c:v>
                </c:pt>
                <c:pt idx="2713">
                  <c:v>3705093.3620912386</c:v>
                </c:pt>
                <c:pt idx="2714">
                  <c:v>3707696.5921566673</c:v>
                </c:pt>
                <c:pt idx="2715">
                  <c:v>3708500.9607127868</c:v>
                </c:pt>
                <c:pt idx="2716">
                  <c:v>3708743.8342107995</c:v>
                </c:pt>
                <c:pt idx="2717">
                  <c:v>3708883.9566149274</c:v>
                </c:pt>
                <c:pt idx="2718">
                  <c:v>3709607.799292163</c:v>
                </c:pt>
                <c:pt idx="2719">
                  <c:v>3710815.6987870061</c:v>
                </c:pt>
                <c:pt idx="2720">
                  <c:v>3711388.384005927</c:v>
                </c:pt>
                <c:pt idx="2721">
                  <c:v>3711677.8767182841</c:v>
                </c:pt>
                <c:pt idx="2722">
                  <c:v>3717514.5460579507</c:v>
                </c:pt>
                <c:pt idx="2723">
                  <c:v>3720812.6969958236</c:v>
                </c:pt>
                <c:pt idx="2724">
                  <c:v>3723693.8950532521</c:v>
                </c:pt>
                <c:pt idx="2725">
                  <c:v>3727050.3317662803</c:v>
                </c:pt>
                <c:pt idx="2726">
                  <c:v>3728317.6728448267</c:v>
                </c:pt>
                <c:pt idx="2727">
                  <c:v>3735556.7082077381</c:v>
                </c:pt>
                <c:pt idx="2728">
                  <c:v>3737143.6568374005</c:v>
                </c:pt>
                <c:pt idx="2729">
                  <c:v>3746911.1013451079</c:v>
                </c:pt>
                <c:pt idx="2730">
                  <c:v>3748267.1718991711</c:v>
                </c:pt>
                <c:pt idx="2731">
                  <c:v>3748681.478378451</c:v>
                </c:pt>
                <c:pt idx="2732">
                  <c:v>3749289.0062379837</c:v>
                </c:pt>
                <c:pt idx="2733">
                  <c:v>3749890.4084616834</c:v>
                </c:pt>
                <c:pt idx="2734">
                  <c:v>3751560.8238636036</c:v>
                </c:pt>
                <c:pt idx="2735">
                  <c:v>3758245.786731469</c:v>
                </c:pt>
                <c:pt idx="2736">
                  <c:v>3758367.6570470897</c:v>
                </c:pt>
                <c:pt idx="2737">
                  <c:v>3764962.0724589038</c:v>
                </c:pt>
                <c:pt idx="2738">
                  <c:v>3765455.0339082903</c:v>
                </c:pt>
                <c:pt idx="2739">
                  <c:v>3766881.8651369354</c:v>
                </c:pt>
                <c:pt idx="2740">
                  <c:v>3776869.0248406376</c:v>
                </c:pt>
                <c:pt idx="2741">
                  <c:v>3777151.0350862523</c:v>
                </c:pt>
                <c:pt idx="2742">
                  <c:v>3779029.1480453867</c:v>
                </c:pt>
                <c:pt idx="2743">
                  <c:v>3779696.6832021917</c:v>
                </c:pt>
                <c:pt idx="2744">
                  <c:v>3782058.6799340947</c:v>
                </c:pt>
                <c:pt idx="2745">
                  <c:v>3783527.7120644702</c:v>
                </c:pt>
                <c:pt idx="2746">
                  <c:v>3784607.2202959205</c:v>
                </c:pt>
                <c:pt idx="2747">
                  <c:v>3785594.2346740677</c:v>
                </c:pt>
                <c:pt idx="2748">
                  <c:v>3786871.3032873985</c:v>
                </c:pt>
                <c:pt idx="2749">
                  <c:v>3787297.3387661716</c:v>
                </c:pt>
                <c:pt idx="2750">
                  <c:v>3788005.4150553974</c:v>
                </c:pt>
                <c:pt idx="2751">
                  <c:v>3788381.573184575</c:v>
                </c:pt>
                <c:pt idx="2752">
                  <c:v>3791058.4736589249</c:v>
                </c:pt>
                <c:pt idx="2753">
                  <c:v>3791551.0123440828</c:v>
                </c:pt>
                <c:pt idx="2754">
                  <c:v>3795870.5902232104</c:v>
                </c:pt>
                <c:pt idx="2755">
                  <c:v>3798394.0950876623</c:v>
                </c:pt>
                <c:pt idx="2756">
                  <c:v>3802382.4096809151</c:v>
                </c:pt>
                <c:pt idx="2757">
                  <c:v>3804318.3444388448</c:v>
                </c:pt>
                <c:pt idx="2758">
                  <c:v>3805204.0480068438</c:v>
                </c:pt>
                <c:pt idx="2759">
                  <c:v>3805472.0685198102</c:v>
                </c:pt>
                <c:pt idx="2760">
                  <c:v>3806147.0627376665</c:v>
                </c:pt>
                <c:pt idx="2761">
                  <c:v>3808558.2468328932</c:v>
                </c:pt>
                <c:pt idx="2762">
                  <c:v>3808909.2102024523</c:v>
                </c:pt>
                <c:pt idx="2763">
                  <c:v>3809861.3568588458</c:v>
                </c:pt>
                <c:pt idx="2764">
                  <c:v>3810333.7235812894</c:v>
                </c:pt>
                <c:pt idx="2765">
                  <c:v>3810359.4866422061</c:v>
                </c:pt>
                <c:pt idx="2766">
                  <c:v>3810455.0733744027</c:v>
                </c:pt>
                <c:pt idx="2767">
                  <c:v>3815179.2783821365</c:v>
                </c:pt>
                <c:pt idx="2768">
                  <c:v>3816995.0237757456</c:v>
                </c:pt>
                <c:pt idx="2769">
                  <c:v>3820966.9044412314</c:v>
                </c:pt>
                <c:pt idx="2770">
                  <c:v>3821701.2367436737</c:v>
                </c:pt>
                <c:pt idx="2771">
                  <c:v>3821903.7263458166</c:v>
                </c:pt>
                <c:pt idx="2772">
                  <c:v>3822200.9528397443</c:v>
                </c:pt>
                <c:pt idx="2773">
                  <c:v>3823128.894649195</c:v>
                </c:pt>
                <c:pt idx="2774">
                  <c:v>3824094.4877672405</c:v>
                </c:pt>
                <c:pt idx="2775">
                  <c:v>3826161.837412063</c:v>
                </c:pt>
                <c:pt idx="2776">
                  <c:v>3827000.8439798802</c:v>
                </c:pt>
                <c:pt idx="2777">
                  <c:v>3828112.0406802418</c:v>
                </c:pt>
                <c:pt idx="2778">
                  <c:v>3829699.2357415338</c:v>
                </c:pt>
                <c:pt idx="2779">
                  <c:v>3829895.8325234321</c:v>
                </c:pt>
                <c:pt idx="2780">
                  <c:v>3830830.8656768822</c:v>
                </c:pt>
                <c:pt idx="2781">
                  <c:v>3831722.0932856565</c:v>
                </c:pt>
                <c:pt idx="2782">
                  <c:v>3832372.2138062981</c:v>
                </c:pt>
                <c:pt idx="2783">
                  <c:v>3834480.1142761908</c:v>
                </c:pt>
                <c:pt idx="2784">
                  <c:v>3834807.3047763472</c:v>
                </c:pt>
                <c:pt idx="2785">
                  <c:v>3835543.5703343437</c:v>
                </c:pt>
                <c:pt idx="2786">
                  <c:v>3835947.2203077525</c:v>
                </c:pt>
                <c:pt idx="2787">
                  <c:v>3836592.5940695456</c:v>
                </c:pt>
                <c:pt idx="2788">
                  <c:v>3839901.3846301641</c:v>
                </c:pt>
                <c:pt idx="2789">
                  <c:v>3842794.0358905122</c:v>
                </c:pt>
                <c:pt idx="2790">
                  <c:v>3847264.1155109671</c:v>
                </c:pt>
                <c:pt idx="2791">
                  <c:v>3848185.3004365927</c:v>
                </c:pt>
                <c:pt idx="2792">
                  <c:v>3856718.3932833606</c:v>
                </c:pt>
                <c:pt idx="2793">
                  <c:v>3856928.2151482012</c:v>
                </c:pt>
                <c:pt idx="2794">
                  <c:v>3858815.6960641975</c:v>
                </c:pt>
                <c:pt idx="2795">
                  <c:v>3859344.8863729923</c:v>
                </c:pt>
                <c:pt idx="2796">
                  <c:v>3859784.1508166897</c:v>
                </c:pt>
                <c:pt idx="2797">
                  <c:v>3860488.5003323308</c:v>
                </c:pt>
                <c:pt idx="2798">
                  <c:v>3861307.1719253026</c:v>
                </c:pt>
                <c:pt idx="2799">
                  <c:v>3862748.3223122326</c:v>
                </c:pt>
                <c:pt idx="2800">
                  <c:v>3865627.1386418184</c:v>
                </c:pt>
                <c:pt idx="2801">
                  <c:v>3866439.7530697603</c:v>
                </c:pt>
                <c:pt idx="2802">
                  <c:v>3872112.9257084304</c:v>
                </c:pt>
                <c:pt idx="2803">
                  <c:v>3872590.8340747482</c:v>
                </c:pt>
                <c:pt idx="2804">
                  <c:v>3874048.321590506</c:v>
                </c:pt>
                <c:pt idx="2805">
                  <c:v>3876864.3705404978</c:v>
                </c:pt>
                <c:pt idx="2806">
                  <c:v>3879172.5834174268</c:v>
                </c:pt>
                <c:pt idx="2807">
                  <c:v>3880301.2209206712</c:v>
                </c:pt>
                <c:pt idx="2808">
                  <c:v>3881529.7405936839</c:v>
                </c:pt>
                <c:pt idx="2809">
                  <c:v>3882914.4937318624</c:v>
                </c:pt>
                <c:pt idx="2810">
                  <c:v>3885671.9722088673</c:v>
                </c:pt>
                <c:pt idx="2811">
                  <c:v>3889096.3461164073</c:v>
                </c:pt>
                <c:pt idx="2812">
                  <c:v>3889583.6088475687</c:v>
                </c:pt>
                <c:pt idx="2813">
                  <c:v>3893429.816277402</c:v>
                </c:pt>
                <c:pt idx="2814">
                  <c:v>3894303.8518548426</c:v>
                </c:pt>
                <c:pt idx="2815">
                  <c:v>3894728.0530264811</c:v>
                </c:pt>
                <c:pt idx="2816">
                  <c:v>3896606.5855064723</c:v>
                </c:pt>
                <c:pt idx="2817">
                  <c:v>3900234.3382154303</c:v>
                </c:pt>
                <c:pt idx="2818">
                  <c:v>3900312.8163690958</c:v>
                </c:pt>
                <c:pt idx="2819">
                  <c:v>3900481.5323728942</c:v>
                </c:pt>
                <c:pt idx="2820">
                  <c:v>3900705.0538951703</c:v>
                </c:pt>
                <c:pt idx="2821">
                  <c:v>3901198.7933565169</c:v>
                </c:pt>
                <c:pt idx="2822">
                  <c:v>3902306.4188602329</c:v>
                </c:pt>
                <c:pt idx="2823">
                  <c:v>3903961.9756421</c:v>
                </c:pt>
                <c:pt idx="2824">
                  <c:v>3904518.6251431978</c:v>
                </c:pt>
                <c:pt idx="2825">
                  <c:v>3904528.6111939736</c:v>
                </c:pt>
                <c:pt idx="2826">
                  <c:v>3905819.6041632979</c:v>
                </c:pt>
                <c:pt idx="2827">
                  <c:v>3906929.857364458</c:v>
                </c:pt>
                <c:pt idx="2828">
                  <c:v>3909672.9697666531</c:v>
                </c:pt>
                <c:pt idx="2829">
                  <c:v>3911413.2379263388</c:v>
                </c:pt>
                <c:pt idx="2830">
                  <c:v>3913367.1238679006</c:v>
                </c:pt>
                <c:pt idx="2831">
                  <c:v>3922190.2074925853</c:v>
                </c:pt>
                <c:pt idx="2832">
                  <c:v>3925145.5052389307</c:v>
                </c:pt>
                <c:pt idx="2833">
                  <c:v>3929590.4088727394</c:v>
                </c:pt>
                <c:pt idx="2834">
                  <c:v>3941249.9557898762</c:v>
                </c:pt>
                <c:pt idx="2835">
                  <c:v>3946842.9843293191</c:v>
                </c:pt>
                <c:pt idx="2836">
                  <c:v>3948226.8841845901</c:v>
                </c:pt>
                <c:pt idx="2837">
                  <c:v>3949303.304927052</c:v>
                </c:pt>
                <c:pt idx="2838">
                  <c:v>3950102.7255802662</c:v>
                </c:pt>
                <c:pt idx="2839">
                  <c:v>3950538.5608358015</c:v>
                </c:pt>
                <c:pt idx="2840">
                  <c:v>3951295.1996276737</c:v>
                </c:pt>
                <c:pt idx="2841">
                  <c:v>3951658.8163637314</c:v>
                </c:pt>
                <c:pt idx="2842">
                  <c:v>3951682.2782601165</c:v>
                </c:pt>
                <c:pt idx="2843">
                  <c:v>3954763.951432684</c:v>
                </c:pt>
                <c:pt idx="2844">
                  <c:v>3956909.4191735606</c:v>
                </c:pt>
                <c:pt idx="2845">
                  <c:v>3964984.3918222548</c:v>
                </c:pt>
                <c:pt idx="2846">
                  <c:v>3966128.8682779842</c:v>
                </c:pt>
                <c:pt idx="2847">
                  <c:v>3967564.4245195733</c:v>
                </c:pt>
                <c:pt idx="2848">
                  <c:v>3968065.9324180549</c:v>
                </c:pt>
                <c:pt idx="2849">
                  <c:v>3968736.0928719318</c:v>
                </c:pt>
                <c:pt idx="2850">
                  <c:v>3969516.9536728417</c:v>
                </c:pt>
                <c:pt idx="2851">
                  <c:v>3976289.016672194</c:v>
                </c:pt>
                <c:pt idx="2852">
                  <c:v>3979212.488379302</c:v>
                </c:pt>
                <c:pt idx="2853">
                  <c:v>3981947.3581281449</c:v>
                </c:pt>
                <c:pt idx="2854">
                  <c:v>3982000.6892402857</c:v>
                </c:pt>
                <c:pt idx="2855">
                  <c:v>3982856.641139036</c:v>
                </c:pt>
                <c:pt idx="2856">
                  <c:v>3983639.2558872914</c:v>
                </c:pt>
                <c:pt idx="2857">
                  <c:v>3984621.8371984544</c:v>
                </c:pt>
                <c:pt idx="2858">
                  <c:v>3985728.4761177059</c:v>
                </c:pt>
                <c:pt idx="2859">
                  <c:v>3989361.4140517823</c:v>
                </c:pt>
                <c:pt idx="2860">
                  <c:v>3990362.7196492716</c:v>
                </c:pt>
                <c:pt idx="2861">
                  <c:v>3992066.4173732884</c:v>
                </c:pt>
                <c:pt idx="2862">
                  <c:v>3995617.4370711436</c:v>
                </c:pt>
                <c:pt idx="2863">
                  <c:v>3997667.7853417662</c:v>
                </c:pt>
                <c:pt idx="2864">
                  <c:v>4001607.9525815304</c:v>
                </c:pt>
                <c:pt idx="2865">
                  <c:v>4004478.939256025</c:v>
                </c:pt>
                <c:pt idx="2866">
                  <c:v>4005519.7600822868</c:v>
                </c:pt>
                <c:pt idx="2867">
                  <c:v>4005771.3892624876</c:v>
                </c:pt>
                <c:pt idx="2868">
                  <c:v>4010068.2043059571</c:v>
                </c:pt>
                <c:pt idx="2869">
                  <c:v>4011100.4616873641</c:v>
                </c:pt>
                <c:pt idx="2870">
                  <c:v>4011635.920279399</c:v>
                </c:pt>
                <c:pt idx="2871">
                  <c:v>4012023.0468224776</c:v>
                </c:pt>
                <c:pt idx="2872">
                  <c:v>4012678.1942944848</c:v>
                </c:pt>
                <c:pt idx="2873">
                  <c:v>4013784.4921396519</c:v>
                </c:pt>
                <c:pt idx="2874">
                  <c:v>4013813.5865729582</c:v>
                </c:pt>
                <c:pt idx="2875">
                  <c:v>4016522.9348962754</c:v>
                </c:pt>
                <c:pt idx="2876">
                  <c:v>4022430.5555758784</c:v>
                </c:pt>
                <c:pt idx="2877">
                  <c:v>4023340.8603132335</c:v>
                </c:pt>
                <c:pt idx="2878">
                  <c:v>4024902.4014604543</c:v>
                </c:pt>
                <c:pt idx="2879">
                  <c:v>4026013.6926213112</c:v>
                </c:pt>
                <c:pt idx="2880">
                  <c:v>4028221.0497254366</c:v>
                </c:pt>
                <c:pt idx="2881">
                  <c:v>4032193.3450845284</c:v>
                </c:pt>
                <c:pt idx="2882">
                  <c:v>4032548.5418723896</c:v>
                </c:pt>
                <c:pt idx="2883">
                  <c:v>4032911.9134171428</c:v>
                </c:pt>
                <c:pt idx="2884">
                  <c:v>4033247.6821642434</c:v>
                </c:pt>
                <c:pt idx="2885">
                  <c:v>4037802.9111347892</c:v>
                </c:pt>
                <c:pt idx="2886">
                  <c:v>4042570.0789865535</c:v>
                </c:pt>
                <c:pt idx="2887">
                  <c:v>4045155.1299420525</c:v>
                </c:pt>
                <c:pt idx="2888">
                  <c:v>4048122.655519573</c:v>
                </c:pt>
                <c:pt idx="2889">
                  <c:v>4051505.6666565877</c:v>
                </c:pt>
                <c:pt idx="2890">
                  <c:v>4053070.3009834993</c:v>
                </c:pt>
                <c:pt idx="2891">
                  <c:v>4053715.4099192256</c:v>
                </c:pt>
                <c:pt idx="2892">
                  <c:v>4056619.2289321912</c:v>
                </c:pt>
                <c:pt idx="2893">
                  <c:v>4056894.1016266961</c:v>
                </c:pt>
                <c:pt idx="2894">
                  <c:v>4057875.7250933261</c:v>
                </c:pt>
                <c:pt idx="2895">
                  <c:v>4059697.9467662722</c:v>
                </c:pt>
                <c:pt idx="2896">
                  <c:v>4061898.3626019009</c:v>
                </c:pt>
                <c:pt idx="2897">
                  <c:v>4062314.8732196921</c:v>
                </c:pt>
                <c:pt idx="2898">
                  <c:v>4062422.6602514959</c:v>
                </c:pt>
                <c:pt idx="2899">
                  <c:v>4074387.4797067586</c:v>
                </c:pt>
                <c:pt idx="2900">
                  <c:v>4076910.8953129523</c:v>
                </c:pt>
                <c:pt idx="2901">
                  <c:v>4080134.7756802328</c:v>
                </c:pt>
                <c:pt idx="2902">
                  <c:v>4086802.0711068711</c:v>
                </c:pt>
                <c:pt idx="2903">
                  <c:v>4090416.0746240765</c:v>
                </c:pt>
                <c:pt idx="2904">
                  <c:v>4092971.4358113627</c:v>
                </c:pt>
                <c:pt idx="2905">
                  <c:v>4094523.5516231717</c:v>
                </c:pt>
                <c:pt idx="2906">
                  <c:v>4096637.9819470458</c:v>
                </c:pt>
                <c:pt idx="2907">
                  <c:v>4097508.1625429713</c:v>
                </c:pt>
                <c:pt idx="2908">
                  <c:v>4097616.8596582278</c:v>
                </c:pt>
                <c:pt idx="2909">
                  <c:v>4098619.3795166793</c:v>
                </c:pt>
                <c:pt idx="2910">
                  <c:v>4109485.9995263661</c:v>
                </c:pt>
                <c:pt idx="2911">
                  <c:v>4110434.975392194</c:v>
                </c:pt>
                <c:pt idx="2912">
                  <c:v>4111050.822895925</c:v>
                </c:pt>
                <c:pt idx="2913">
                  <c:v>4111268.1139466753</c:v>
                </c:pt>
                <c:pt idx="2914">
                  <c:v>4112125.3228805535</c:v>
                </c:pt>
                <c:pt idx="2915">
                  <c:v>4112546.1197480364</c:v>
                </c:pt>
                <c:pt idx="2916">
                  <c:v>4114031.9326561182</c:v>
                </c:pt>
                <c:pt idx="2917">
                  <c:v>4115595.129545216</c:v>
                </c:pt>
                <c:pt idx="2918">
                  <c:v>4120593.4102270328</c:v>
                </c:pt>
                <c:pt idx="2919">
                  <c:v>4121499.8215615475</c:v>
                </c:pt>
                <c:pt idx="2920">
                  <c:v>4122659.9336852948</c:v>
                </c:pt>
                <c:pt idx="2921">
                  <c:v>4135182.8191236281</c:v>
                </c:pt>
                <c:pt idx="2922">
                  <c:v>4137809.5480137952</c:v>
                </c:pt>
                <c:pt idx="2923">
                  <c:v>4138359.6154795326</c:v>
                </c:pt>
                <c:pt idx="2924">
                  <c:v>4138421.8091825927</c:v>
                </c:pt>
                <c:pt idx="2925">
                  <c:v>4140060.1517435815</c:v>
                </c:pt>
                <c:pt idx="2926">
                  <c:v>4140534.2496990608</c:v>
                </c:pt>
                <c:pt idx="2927">
                  <c:v>4141040.2293792777</c:v>
                </c:pt>
                <c:pt idx="2928">
                  <c:v>4141592.9955102322</c:v>
                </c:pt>
                <c:pt idx="2929">
                  <c:v>4148162.9705156772</c:v>
                </c:pt>
                <c:pt idx="2930">
                  <c:v>4149221.3959191744</c:v>
                </c:pt>
                <c:pt idx="2931">
                  <c:v>4149520.3055829257</c:v>
                </c:pt>
                <c:pt idx="2932">
                  <c:v>4149678.3347802632</c:v>
                </c:pt>
                <c:pt idx="2933">
                  <c:v>4151821.083904644</c:v>
                </c:pt>
                <c:pt idx="2934">
                  <c:v>4152856.7686659871</c:v>
                </c:pt>
                <c:pt idx="2935">
                  <c:v>4153661.4033387764</c:v>
                </c:pt>
                <c:pt idx="2936">
                  <c:v>4158382.2482766155</c:v>
                </c:pt>
                <c:pt idx="2937">
                  <c:v>4158546.8252850627</c:v>
                </c:pt>
                <c:pt idx="2938">
                  <c:v>4161283.6600444936</c:v>
                </c:pt>
                <c:pt idx="2939">
                  <c:v>4161816.8519538674</c:v>
                </c:pt>
                <c:pt idx="2940">
                  <c:v>4164239.4711774704</c:v>
                </c:pt>
                <c:pt idx="2941">
                  <c:v>4165592.0496942294</c:v>
                </c:pt>
                <c:pt idx="2942">
                  <c:v>4165821.0111916983</c:v>
                </c:pt>
                <c:pt idx="2943">
                  <c:v>4166766.7893524677</c:v>
                </c:pt>
                <c:pt idx="2944">
                  <c:v>4167087.3231183179</c:v>
                </c:pt>
                <c:pt idx="2945">
                  <c:v>4170103.9283567928</c:v>
                </c:pt>
                <c:pt idx="2946">
                  <c:v>4177094.050329092</c:v>
                </c:pt>
                <c:pt idx="2947">
                  <c:v>4177212.4807358263</c:v>
                </c:pt>
                <c:pt idx="2948">
                  <c:v>4177908.2669466701</c:v>
                </c:pt>
                <c:pt idx="2949">
                  <c:v>4180623.1838766774</c:v>
                </c:pt>
                <c:pt idx="2950">
                  <c:v>4181253.831747293</c:v>
                </c:pt>
                <c:pt idx="2951">
                  <c:v>4184187.6747875004</c:v>
                </c:pt>
                <c:pt idx="2952">
                  <c:v>4187902.4073465634</c:v>
                </c:pt>
                <c:pt idx="2953">
                  <c:v>4187997.1704087537</c:v>
                </c:pt>
                <c:pt idx="2954">
                  <c:v>4188853.4367349134</c:v>
                </c:pt>
                <c:pt idx="2955">
                  <c:v>4189495.2652586228</c:v>
                </c:pt>
                <c:pt idx="2956">
                  <c:v>4190865.6514064455</c:v>
                </c:pt>
                <c:pt idx="2957">
                  <c:v>4191450.5885494747</c:v>
                </c:pt>
                <c:pt idx="2958">
                  <c:v>4193238.5532226455</c:v>
                </c:pt>
                <c:pt idx="2959">
                  <c:v>4198945.4117524466</c:v>
                </c:pt>
                <c:pt idx="2960">
                  <c:v>4205335.1559000555</c:v>
                </c:pt>
                <c:pt idx="2961">
                  <c:v>4206828.7431151876</c:v>
                </c:pt>
                <c:pt idx="2962">
                  <c:v>4209976.659846955</c:v>
                </c:pt>
                <c:pt idx="2963">
                  <c:v>4211421.0267370222</c:v>
                </c:pt>
                <c:pt idx="2964">
                  <c:v>4212316.925056681</c:v>
                </c:pt>
                <c:pt idx="2965">
                  <c:v>4213966.1760977935</c:v>
                </c:pt>
                <c:pt idx="2966">
                  <c:v>4214952.3531742534</c:v>
                </c:pt>
                <c:pt idx="2967">
                  <c:v>4214971.3334317077</c:v>
                </c:pt>
                <c:pt idx="2968">
                  <c:v>4216778.6757787252</c:v>
                </c:pt>
                <c:pt idx="2969">
                  <c:v>4218058.1502529187</c:v>
                </c:pt>
                <c:pt idx="2970">
                  <c:v>4218545.4519985355</c:v>
                </c:pt>
                <c:pt idx="2971">
                  <c:v>4220664.7502727583</c:v>
                </c:pt>
                <c:pt idx="2972">
                  <c:v>4224006.8877161592</c:v>
                </c:pt>
                <c:pt idx="2973">
                  <c:v>4224965.3719084477</c:v>
                </c:pt>
                <c:pt idx="2974">
                  <c:v>4228570.6299316641</c:v>
                </c:pt>
                <c:pt idx="2975">
                  <c:v>4228961.6500864895</c:v>
                </c:pt>
                <c:pt idx="2976">
                  <c:v>4230404.0972437151</c:v>
                </c:pt>
                <c:pt idx="2977">
                  <c:v>4232035.4310687967</c:v>
                </c:pt>
                <c:pt idx="2978">
                  <c:v>4233516.0813558875</c:v>
                </c:pt>
                <c:pt idx="2979">
                  <c:v>4234824.0306705805</c:v>
                </c:pt>
                <c:pt idx="2980">
                  <c:v>4238479.2209584648</c:v>
                </c:pt>
                <c:pt idx="2981">
                  <c:v>4239137.3386486145</c:v>
                </c:pt>
                <c:pt idx="2982">
                  <c:v>4239542.4135219157</c:v>
                </c:pt>
                <c:pt idx="2983">
                  <c:v>4240293.6123295696</c:v>
                </c:pt>
                <c:pt idx="2984">
                  <c:v>4241426.5412220806</c:v>
                </c:pt>
                <c:pt idx="2985">
                  <c:v>4241885.3982656049</c:v>
                </c:pt>
                <c:pt idx="2986">
                  <c:v>4243218.2984006442</c:v>
                </c:pt>
                <c:pt idx="2987">
                  <c:v>4246426.2292767372</c:v>
                </c:pt>
                <c:pt idx="2988">
                  <c:v>4248649.7428782312</c:v>
                </c:pt>
                <c:pt idx="2989">
                  <c:v>4248939.4976722114</c:v>
                </c:pt>
                <c:pt idx="2990">
                  <c:v>4250771.2544544246</c:v>
                </c:pt>
                <c:pt idx="2991">
                  <c:v>4251417.3838633727</c:v>
                </c:pt>
                <c:pt idx="2992">
                  <c:v>4253431.3603941444</c:v>
                </c:pt>
                <c:pt idx="2993">
                  <c:v>4256424.3069763016</c:v>
                </c:pt>
                <c:pt idx="2994">
                  <c:v>4257880.9201198742</c:v>
                </c:pt>
                <c:pt idx="2995">
                  <c:v>4257970.4523274312</c:v>
                </c:pt>
                <c:pt idx="2996">
                  <c:v>4258705.5321500245</c:v>
                </c:pt>
                <c:pt idx="2997">
                  <c:v>4259562.8895761436</c:v>
                </c:pt>
                <c:pt idx="2998">
                  <c:v>4259937.3836676972</c:v>
                </c:pt>
                <c:pt idx="2999">
                  <c:v>4261797.4285570364</c:v>
                </c:pt>
                <c:pt idx="3000">
                  <c:v>4262160.3818910038</c:v>
                </c:pt>
                <c:pt idx="3001">
                  <c:v>4262871.9064801931</c:v>
                </c:pt>
                <c:pt idx="3002">
                  <c:v>4264517.9578072624</c:v>
                </c:pt>
                <c:pt idx="3003">
                  <c:v>4267329.7558051152</c:v>
                </c:pt>
                <c:pt idx="3004">
                  <c:v>4267343.643079347</c:v>
                </c:pt>
                <c:pt idx="3005">
                  <c:v>4272879.3948898762</c:v>
                </c:pt>
                <c:pt idx="3006">
                  <c:v>4273804.925005001</c:v>
                </c:pt>
                <c:pt idx="3007">
                  <c:v>4274551.4671688806</c:v>
                </c:pt>
                <c:pt idx="3008">
                  <c:v>4274706.4465378588</c:v>
                </c:pt>
                <c:pt idx="3009">
                  <c:v>4276680.6682307385</c:v>
                </c:pt>
                <c:pt idx="3010">
                  <c:v>4277321.0984034603</c:v>
                </c:pt>
                <c:pt idx="3011">
                  <c:v>4278473.2980241487</c:v>
                </c:pt>
                <c:pt idx="3012">
                  <c:v>4283469.0704626655</c:v>
                </c:pt>
                <c:pt idx="3013">
                  <c:v>4284097.1942042792</c:v>
                </c:pt>
                <c:pt idx="3014">
                  <c:v>4286273.1084055668</c:v>
                </c:pt>
                <c:pt idx="3015">
                  <c:v>4295934.6936187074</c:v>
                </c:pt>
                <c:pt idx="3016">
                  <c:v>4296352.6260157423</c:v>
                </c:pt>
                <c:pt idx="3017">
                  <c:v>4299923.5247728387</c:v>
                </c:pt>
                <c:pt idx="3018">
                  <c:v>4302227.4472241048</c:v>
                </c:pt>
                <c:pt idx="3019">
                  <c:v>4302397.7266098708</c:v>
                </c:pt>
                <c:pt idx="3020">
                  <c:v>4302443.1408992074</c:v>
                </c:pt>
                <c:pt idx="3021">
                  <c:v>4303975.7334803902</c:v>
                </c:pt>
                <c:pt idx="3022">
                  <c:v>4305366.0835229345</c:v>
                </c:pt>
                <c:pt idx="3023">
                  <c:v>4306019.8570337789</c:v>
                </c:pt>
                <c:pt idx="3024">
                  <c:v>4310794.2656612974</c:v>
                </c:pt>
                <c:pt idx="3025">
                  <c:v>4312625.3682761295</c:v>
                </c:pt>
                <c:pt idx="3026">
                  <c:v>4316939.2456110045</c:v>
                </c:pt>
                <c:pt idx="3027">
                  <c:v>4320718.0831015883</c:v>
                </c:pt>
                <c:pt idx="3028">
                  <c:v>4321258.2340542767</c:v>
                </c:pt>
                <c:pt idx="3029">
                  <c:v>4323542.4360231096</c:v>
                </c:pt>
                <c:pt idx="3030">
                  <c:v>4324366.6146743316</c:v>
                </c:pt>
                <c:pt idx="3031">
                  <c:v>4330817.4616980879</c:v>
                </c:pt>
                <c:pt idx="3032">
                  <c:v>4336271.6643141322</c:v>
                </c:pt>
                <c:pt idx="3033">
                  <c:v>4337915.9516008189</c:v>
                </c:pt>
                <c:pt idx="3034">
                  <c:v>4340499.9700615136</c:v>
                </c:pt>
                <c:pt idx="3035">
                  <c:v>4342680.8258119347</c:v>
                </c:pt>
                <c:pt idx="3036">
                  <c:v>4344113.3325909674</c:v>
                </c:pt>
                <c:pt idx="3037">
                  <c:v>4345410.0502593908</c:v>
                </c:pt>
                <c:pt idx="3038">
                  <c:v>4345690.0337600466</c:v>
                </c:pt>
                <c:pt idx="3039">
                  <c:v>4345921.5012216866</c:v>
                </c:pt>
                <c:pt idx="3040">
                  <c:v>4349117.5792624662</c:v>
                </c:pt>
                <c:pt idx="3041">
                  <c:v>4355042.4930828558</c:v>
                </c:pt>
                <c:pt idx="3042">
                  <c:v>4357804.5372351808</c:v>
                </c:pt>
                <c:pt idx="3043">
                  <c:v>4357956.9746558601</c:v>
                </c:pt>
                <c:pt idx="3044">
                  <c:v>4359376.5856144596</c:v>
                </c:pt>
                <c:pt idx="3045">
                  <c:v>4361867.9615988322</c:v>
                </c:pt>
                <c:pt idx="3046">
                  <c:v>4362530.1529086111</c:v>
                </c:pt>
                <c:pt idx="3047">
                  <c:v>4366472.446664786</c:v>
                </c:pt>
                <c:pt idx="3048">
                  <c:v>4366858.8484326201</c:v>
                </c:pt>
                <c:pt idx="3049">
                  <c:v>4368932.1916422443</c:v>
                </c:pt>
                <c:pt idx="3050">
                  <c:v>4371479.1131895464</c:v>
                </c:pt>
                <c:pt idx="3051">
                  <c:v>4372229.0948901307</c:v>
                </c:pt>
                <c:pt idx="3052">
                  <c:v>4376238.102033955</c:v>
                </c:pt>
                <c:pt idx="3053">
                  <c:v>4377548.0034701284</c:v>
                </c:pt>
                <c:pt idx="3054">
                  <c:v>4381474.4487116542</c:v>
                </c:pt>
                <c:pt idx="3055">
                  <c:v>4382955.8467316525</c:v>
                </c:pt>
                <c:pt idx="3056">
                  <c:v>4392225.3651167024</c:v>
                </c:pt>
                <c:pt idx="3057">
                  <c:v>4393041.0466390885</c:v>
                </c:pt>
                <c:pt idx="3058">
                  <c:v>4398869.1155102002</c:v>
                </c:pt>
                <c:pt idx="3059">
                  <c:v>4400762.1604916453</c:v>
                </c:pt>
                <c:pt idx="3060">
                  <c:v>4400995.5476986645</c:v>
                </c:pt>
                <c:pt idx="3061">
                  <c:v>4401025.846568347</c:v>
                </c:pt>
                <c:pt idx="3062">
                  <c:v>4402263.091648858</c:v>
                </c:pt>
                <c:pt idx="3063">
                  <c:v>4402420.5851403214</c:v>
                </c:pt>
                <c:pt idx="3064">
                  <c:v>4402748.8800742207</c:v>
                </c:pt>
                <c:pt idx="3065">
                  <c:v>4403349.5077399528</c:v>
                </c:pt>
                <c:pt idx="3066">
                  <c:v>4403362.61124135</c:v>
                </c:pt>
                <c:pt idx="3067">
                  <c:v>4405041.0265094014</c:v>
                </c:pt>
                <c:pt idx="3068">
                  <c:v>4407965.1020741994</c:v>
                </c:pt>
                <c:pt idx="3069">
                  <c:v>4420560.3033312531</c:v>
                </c:pt>
                <c:pt idx="3070">
                  <c:v>4423504.6366657848</c:v>
                </c:pt>
                <c:pt idx="3071">
                  <c:v>4425475.8966724146</c:v>
                </c:pt>
                <c:pt idx="3072">
                  <c:v>4425818.8329369295</c:v>
                </c:pt>
                <c:pt idx="3073">
                  <c:v>4435707.2223976608</c:v>
                </c:pt>
                <c:pt idx="3074">
                  <c:v>4437410.5179723101</c:v>
                </c:pt>
                <c:pt idx="3075">
                  <c:v>4441289.0366968298</c:v>
                </c:pt>
                <c:pt idx="3076">
                  <c:v>4442861.8554933155</c:v>
                </c:pt>
                <c:pt idx="3077">
                  <c:v>4445165.16362454</c:v>
                </c:pt>
                <c:pt idx="3078">
                  <c:v>4446820.7856751531</c:v>
                </c:pt>
                <c:pt idx="3079">
                  <c:v>4451724.7359856917</c:v>
                </c:pt>
                <c:pt idx="3080">
                  <c:v>4454229.836491961</c:v>
                </c:pt>
                <c:pt idx="3081">
                  <c:v>4460687.1823829431</c:v>
                </c:pt>
                <c:pt idx="3082">
                  <c:v>4461499.4765631426</c:v>
                </c:pt>
                <c:pt idx="3083">
                  <c:v>4462031.5362329492</c:v>
                </c:pt>
                <c:pt idx="3084">
                  <c:v>4466203.3896600241</c:v>
                </c:pt>
                <c:pt idx="3085">
                  <c:v>4467852.047761512</c:v>
                </c:pt>
                <c:pt idx="3086">
                  <c:v>4470832.0319019398</c:v>
                </c:pt>
                <c:pt idx="3087">
                  <c:v>4471110.2063647211</c:v>
                </c:pt>
                <c:pt idx="3088">
                  <c:v>4476044.3156578876</c:v>
                </c:pt>
                <c:pt idx="3089">
                  <c:v>4487719.4183348138</c:v>
                </c:pt>
                <c:pt idx="3090">
                  <c:v>4489042.0799830826</c:v>
                </c:pt>
                <c:pt idx="3091">
                  <c:v>4492226.3961975062</c:v>
                </c:pt>
                <c:pt idx="3092">
                  <c:v>4493441.7550570471</c:v>
                </c:pt>
                <c:pt idx="3093">
                  <c:v>4494423.4873915538</c:v>
                </c:pt>
                <c:pt idx="3094">
                  <c:v>4494674.3256279938</c:v>
                </c:pt>
                <c:pt idx="3095">
                  <c:v>4496095.946314781</c:v>
                </c:pt>
                <c:pt idx="3096">
                  <c:v>4498051.5582912089</c:v>
                </c:pt>
                <c:pt idx="3097">
                  <c:v>4501679.3902311781</c:v>
                </c:pt>
                <c:pt idx="3098">
                  <c:v>4502566.0673182607</c:v>
                </c:pt>
                <c:pt idx="3099">
                  <c:v>4502724.4212582037</c:v>
                </c:pt>
                <c:pt idx="3100">
                  <c:v>4505821.5549448561</c:v>
                </c:pt>
                <c:pt idx="3101">
                  <c:v>4509556.5664332155</c:v>
                </c:pt>
                <c:pt idx="3102">
                  <c:v>4510589.5064647542</c:v>
                </c:pt>
                <c:pt idx="3103">
                  <c:v>4516296.4416452106</c:v>
                </c:pt>
                <c:pt idx="3104">
                  <c:v>4520002.0171423424</c:v>
                </c:pt>
                <c:pt idx="3105">
                  <c:v>4520902.1287951395</c:v>
                </c:pt>
                <c:pt idx="3106">
                  <c:v>4524142.7845586129</c:v>
                </c:pt>
                <c:pt idx="3107">
                  <c:v>4524742.6921747951</c:v>
                </c:pt>
                <c:pt idx="3108">
                  <c:v>4526068.4316400923</c:v>
                </c:pt>
                <c:pt idx="3109">
                  <c:v>4529681.2371546859</c:v>
                </c:pt>
                <c:pt idx="3110">
                  <c:v>4530572.3456217339</c:v>
                </c:pt>
                <c:pt idx="3111">
                  <c:v>4532661.0492032208</c:v>
                </c:pt>
                <c:pt idx="3112">
                  <c:v>4537089.9406959033</c:v>
                </c:pt>
                <c:pt idx="3113">
                  <c:v>4537815.6824486293</c:v>
                </c:pt>
                <c:pt idx="3114">
                  <c:v>4540992.8320951685</c:v>
                </c:pt>
                <c:pt idx="3115">
                  <c:v>4543856.2592886155</c:v>
                </c:pt>
                <c:pt idx="3116">
                  <c:v>4551589.5340935737</c:v>
                </c:pt>
                <c:pt idx="3117">
                  <c:v>4554478.4355455926</c:v>
                </c:pt>
                <c:pt idx="3118">
                  <c:v>4560712.7182780877</c:v>
                </c:pt>
                <c:pt idx="3119">
                  <c:v>4561280.4316383675</c:v>
                </c:pt>
                <c:pt idx="3120">
                  <c:v>4562990.0702639921</c:v>
                </c:pt>
                <c:pt idx="3121">
                  <c:v>4565957.0550097339</c:v>
                </c:pt>
                <c:pt idx="3122">
                  <c:v>4566415.8929741187</c:v>
                </c:pt>
                <c:pt idx="3123">
                  <c:v>4571681.590169332</c:v>
                </c:pt>
                <c:pt idx="3124">
                  <c:v>4571891.1048433492</c:v>
                </c:pt>
                <c:pt idx="3125">
                  <c:v>4573061.4031333197</c:v>
                </c:pt>
                <c:pt idx="3126">
                  <c:v>4579667.5276131863</c:v>
                </c:pt>
                <c:pt idx="3127">
                  <c:v>4583995.0521761747</c:v>
                </c:pt>
                <c:pt idx="3128">
                  <c:v>4585126.5926857758</c:v>
                </c:pt>
                <c:pt idx="3129">
                  <c:v>4586745.447566865</c:v>
                </c:pt>
                <c:pt idx="3130">
                  <c:v>4588952.4424932506</c:v>
                </c:pt>
                <c:pt idx="3131">
                  <c:v>4590950.5226154001</c:v>
                </c:pt>
                <c:pt idx="3132">
                  <c:v>4593751.0311922692</c:v>
                </c:pt>
                <c:pt idx="3133">
                  <c:v>4595307.330152275</c:v>
                </c:pt>
                <c:pt idx="3134">
                  <c:v>4596383.6715425253</c:v>
                </c:pt>
                <c:pt idx="3135">
                  <c:v>4597863.9518404156</c:v>
                </c:pt>
                <c:pt idx="3136">
                  <c:v>4599313.8445504699</c:v>
                </c:pt>
                <c:pt idx="3137">
                  <c:v>4599980.8976286035</c:v>
                </c:pt>
                <c:pt idx="3138">
                  <c:v>4604785.5796127645</c:v>
                </c:pt>
                <c:pt idx="3139">
                  <c:v>4607547.0195411565</c:v>
                </c:pt>
                <c:pt idx="3140">
                  <c:v>4608397.5857122373</c:v>
                </c:pt>
                <c:pt idx="3141">
                  <c:v>4608585.3972665537</c:v>
                </c:pt>
                <c:pt idx="3142">
                  <c:v>4613975.6760452166</c:v>
                </c:pt>
                <c:pt idx="3143">
                  <c:v>4614004.8909633737</c:v>
                </c:pt>
                <c:pt idx="3144">
                  <c:v>4616165.6390473926</c:v>
                </c:pt>
                <c:pt idx="3145">
                  <c:v>4617305.4496240383</c:v>
                </c:pt>
                <c:pt idx="3146">
                  <c:v>4621422.7886995543</c:v>
                </c:pt>
                <c:pt idx="3147">
                  <c:v>4626535.0927304858</c:v>
                </c:pt>
                <c:pt idx="3148">
                  <c:v>4626679.8680424811</c:v>
                </c:pt>
                <c:pt idx="3149">
                  <c:v>4630399.7904783636</c:v>
                </c:pt>
                <c:pt idx="3150">
                  <c:v>4631192.164764083</c:v>
                </c:pt>
                <c:pt idx="3151">
                  <c:v>4631938.1182074472</c:v>
                </c:pt>
                <c:pt idx="3152">
                  <c:v>4633332.4931363296</c:v>
                </c:pt>
                <c:pt idx="3153">
                  <c:v>4641435.3850032091</c:v>
                </c:pt>
                <c:pt idx="3154">
                  <c:v>4644371.4925645394</c:v>
                </c:pt>
                <c:pt idx="3155">
                  <c:v>4646025.0801837239</c:v>
                </c:pt>
                <c:pt idx="3156">
                  <c:v>4652537.2929152232</c:v>
                </c:pt>
                <c:pt idx="3157">
                  <c:v>4652836.7609004686</c:v>
                </c:pt>
                <c:pt idx="3158">
                  <c:v>4661571.2640763177</c:v>
                </c:pt>
                <c:pt idx="3159">
                  <c:v>4665525.3839055104</c:v>
                </c:pt>
                <c:pt idx="3160">
                  <c:v>4667497.3739484074</c:v>
                </c:pt>
                <c:pt idx="3161">
                  <c:v>4679075.8107671291</c:v>
                </c:pt>
                <c:pt idx="3162">
                  <c:v>4680943.8140583644</c:v>
                </c:pt>
                <c:pt idx="3163">
                  <c:v>4685033.6503197327</c:v>
                </c:pt>
                <c:pt idx="3164">
                  <c:v>4687815.3265157286</c:v>
                </c:pt>
                <c:pt idx="3165">
                  <c:v>4688147.0972995032</c:v>
                </c:pt>
                <c:pt idx="3166">
                  <c:v>4689196.5008405624</c:v>
                </c:pt>
                <c:pt idx="3167">
                  <c:v>4693649.5093337893</c:v>
                </c:pt>
                <c:pt idx="3168">
                  <c:v>4698225.3730774475</c:v>
                </c:pt>
                <c:pt idx="3169">
                  <c:v>4699287.4977614796</c:v>
                </c:pt>
                <c:pt idx="3170">
                  <c:v>4699517.2121933689</c:v>
                </c:pt>
                <c:pt idx="3171">
                  <c:v>4705308.2729742713</c:v>
                </c:pt>
                <c:pt idx="3172">
                  <c:v>4709854.1887242841</c:v>
                </c:pt>
                <c:pt idx="3173">
                  <c:v>4712563.3546187626</c:v>
                </c:pt>
                <c:pt idx="3174">
                  <c:v>4716090.8240541434</c:v>
                </c:pt>
                <c:pt idx="3175">
                  <c:v>4725481.3484421512</c:v>
                </c:pt>
                <c:pt idx="3176">
                  <c:v>4726147.6655070018</c:v>
                </c:pt>
                <c:pt idx="3177">
                  <c:v>4736517.270123302</c:v>
                </c:pt>
                <c:pt idx="3178">
                  <c:v>4737437.1449857429</c:v>
                </c:pt>
                <c:pt idx="3179">
                  <c:v>4741709.0935428832</c:v>
                </c:pt>
                <c:pt idx="3180">
                  <c:v>4744223.4790946813</c:v>
                </c:pt>
                <c:pt idx="3181">
                  <c:v>4750657.5836680001</c:v>
                </c:pt>
                <c:pt idx="3182">
                  <c:v>4757216.8384812959</c:v>
                </c:pt>
                <c:pt idx="3183">
                  <c:v>4764778.122439594</c:v>
                </c:pt>
                <c:pt idx="3184">
                  <c:v>4768184.6070814375</c:v>
                </c:pt>
                <c:pt idx="3185">
                  <c:v>4768966.0649273945</c:v>
                </c:pt>
                <c:pt idx="3186">
                  <c:v>4769680.7338023875</c:v>
                </c:pt>
                <c:pt idx="3187">
                  <c:v>4769901.7393750772</c:v>
                </c:pt>
                <c:pt idx="3188">
                  <c:v>4770209.97027265</c:v>
                </c:pt>
                <c:pt idx="3189">
                  <c:v>4773065.8583414396</c:v>
                </c:pt>
                <c:pt idx="3190">
                  <c:v>4793454.5520719197</c:v>
                </c:pt>
                <c:pt idx="3191">
                  <c:v>4799635.2589253522</c:v>
                </c:pt>
                <c:pt idx="3192">
                  <c:v>4802591.7629283853</c:v>
                </c:pt>
                <c:pt idx="3193">
                  <c:v>4806199.7912929123</c:v>
                </c:pt>
                <c:pt idx="3194">
                  <c:v>4810127.6610793946</c:v>
                </c:pt>
                <c:pt idx="3195">
                  <c:v>4815315.8382629948</c:v>
                </c:pt>
                <c:pt idx="3196">
                  <c:v>4816396.3300145464</c:v>
                </c:pt>
                <c:pt idx="3197">
                  <c:v>4823733.3989820965</c:v>
                </c:pt>
                <c:pt idx="3198">
                  <c:v>4826736.4764301591</c:v>
                </c:pt>
                <c:pt idx="3199">
                  <c:v>4832101.7459979123</c:v>
                </c:pt>
                <c:pt idx="3200">
                  <c:v>4833774.7847049879</c:v>
                </c:pt>
                <c:pt idx="3201">
                  <c:v>4840975.037459068</c:v>
                </c:pt>
                <c:pt idx="3202">
                  <c:v>4842032.350464602</c:v>
                </c:pt>
                <c:pt idx="3203">
                  <c:v>4844901.9253522763</c:v>
                </c:pt>
                <c:pt idx="3204">
                  <c:v>4849453.0998874139</c:v>
                </c:pt>
                <c:pt idx="3205">
                  <c:v>4849894.9966357397</c:v>
                </c:pt>
                <c:pt idx="3206">
                  <c:v>4857368.4892201591</c:v>
                </c:pt>
                <c:pt idx="3207">
                  <c:v>4861174.5111048715</c:v>
                </c:pt>
                <c:pt idx="3208">
                  <c:v>4865455.7733928012</c:v>
                </c:pt>
                <c:pt idx="3209">
                  <c:v>4877144.469671323</c:v>
                </c:pt>
                <c:pt idx="3210">
                  <c:v>4878868.7888774863</c:v>
                </c:pt>
                <c:pt idx="3211">
                  <c:v>4887423.2152815461</c:v>
                </c:pt>
                <c:pt idx="3212">
                  <c:v>4892151.2371525541</c:v>
                </c:pt>
                <c:pt idx="3213">
                  <c:v>4895083.0016285516</c:v>
                </c:pt>
                <c:pt idx="3214">
                  <c:v>4895356.5654204926</c:v>
                </c:pt>
                <c:pt idx="3215">
                  <c:v>4910327.741558874</c:v>
                </c:pt>
                <c:pt idx="3216">
                  <c:v>4913998.989851757</c:v>
                </c:pt>
                <c:pt idx="3217">
                  <c:v>4916095.3293298883</c:v>
                </c:pt>
                <c:pt idx="3218">
                  <c:v>4925001.4717278127</c:v>
                </c:pt>
                <c:pt idx="3219">
                  <c:v>4927004.5944327563</c:v>
                </c:pt>
                <c:pt idx="3220">
                  <c:v>4927645.2726521203</c:v>
                </c:pt>
                <c:pt idx="3221">
                  <c:v>4930589.2283818554</c:v>
                </c:pt>
                <c:pt idx="3222">
                  <c:v>4933578.0404891279</c:v>
                </c:pt>
                <c:pt idx="3223">
                  <c:v>4940159.731673223</c:v>
                </c:pt>
                <c:pt idx="3224">
                  <c:v>4940584.7150194133</c:v>
                </c:pt>
                <c:pt idx="3225">
                  <c:v>4945244.4685577322</c:v>
                </c:pt>
                <c:pt idx="3226">
                  <c:v>4946551.3103793757</c:v>
                </c:pt>
                <c:pt idx="3227">
                  <c:v>4946785.3794325925</c:v>
                </c:pt>
                <c:pt idx="3228">
                  <c:v>4947972.189296986</c:v>
                </c:pt>
                <c:pt idx="3229">
                  <c:v>4951712.5330806682</c:v>
                </c:pt>
                <c:pt idx="3230">
                  <c:v>4954098.2660325868</c:v>
                </c:pt>
                <c:pt idx="3231">
                  <c:v>4955801.257891546</c:v>
                </c:pt>
                <c:pt idx="3232">
                  <c:v>4955970.0696925512</c:v>
                </c:pt>
                <c:pt idx="3233">
                  <c:v>4957238.2958838716</c:v>
                </c:pt>
                <c:pt idx="3234">
                  <c:v>4958490.3377214987</c:v>
                </c:pt>
                <c:pt idx="3235">
                  <c:v>4962897.6479167072</c:v>
                </c:pt>
                <c:pt idx="3236">
                  <c:v>4969667.715926202</c:v>
                </c:pt>
                <c:pt idx="3237">
                  <c:v>4985612.0319498815</c:v>
                </c:pt>
                <c:pt idx="3238">
                  <c:v>4989814.6513870619</c:v>
                </c:pt>
                <c:pt idx="3239">
                  <c:v>4992744.8824191941</c:v>
                </c:pt>
                <c:pt idx="3240">
                  <c:v>4992854.8705190057</c:v>
                </c:pt>
                <c:pt idx="3241">
                  <c:v>4993655.0963055808</c:v>
                </c:pt>
                <c:pt idx="3242">
                  <c:v>5002029.9564358238</c:v>
                </c:pt>
                <c:pt idx="3243">
                  <c:v>5004860.8373404536</c:v>
                </c:pt>
                <c:pt idx="3244">
                  <c:v>5005288.0030058054</c:v>
                </c:pt>
                <c:pt idx="3245">
                  <c:v>5008540.0275801802</c:v>
                </c:pt>
                <c:pt idx="3246">
                  <c:v>5012517.4075155035</c:v>
                </c:pt>
                <c:pt idx="3247">
                  <c:v>5020030.4308520472</c:v>
                </c:pt>
                <c:pt idx="3248">
                  <c:v>5025227.6262034355</c:v>
                </c:pt>
                <c:pt idx="3249">
                  <c:v>5026576.5146540189</c:v>
                </c:pt>
                <c:pt idx="3250">
                  <c:v>5026635.4227378592</c:v>
                </c:pt>
                <c:pt idx="3251">
                  <c:v>5032305.0770009663</c:v>
                </c:pt>
                <c:pt idx="3252">
                  <c:v>5033007.5698458105</c:v>
                </c:pt>
                <c:pt idx="3253">
                  <c:v>5034979.0374693107</c:v>
                </c:pt>
                <c:pt idx="3254">
                  <c:v>5038231.2874642992</c:v>
                </c:pt>
                <c:pt idx="3255">
                  <c:v>5044806.1784569919</c:v>
                </c:pt>
                <c:pt idx="3256">
                  <c:v>5053581.2056313772</c:v>
                </c:pt>
                <c:pt idx="3257">
                  <c:v>5054895.4716654271</c:v>
                </c:pt>
                <c:pt idx="3258">
                  <c:v>5056299.5613308512</c:v>
                </c:pt>
                <c:pt idx="3259">
                  <c:v>5072068.2534379456</c:v>
                </c:pt>
                <c:pt idx="3260">
                  <c:v>5073437.0744711189</c:v>
                </c:pt>
                <c:pt idx="3261">
                  <c:v>5074065.4289994817</c:v>
                </c:pt>
                <c:pt idx="3262">
                  <c:v>5076799.7688092319</c:v>
                </c:pt>
                <c:pt idx="3263">
                  <c:v>5076917.4656911353</c:v>
                </c:pt>
                <c:pt idx="3264">
                  <c:v>5077912.5704348218</c:v>
                </c:pt>
                <c:pt idx="3265">
                  <c:v>5079828.760189265</c:v>
                </c:pt>
                <c:pt idx="3266">
                  <c:v>5082585.7229570113</c:v>
                </c:pt>
                <c:pt idx="3267">
                  <c:v>5083829.9678578116</c:v>
                </c:pt>
                <c:pt idx="3268">
                  <c:v>5085940.1290730974</c:v>
                </c:pt>
                <c:pt idx="3269">
                  <c:v>5086053.3414626932</c:v>
                </c:pt>
                <c:pt idx="3270">
                  <c:v>5089883.6677016141</c:v>
                </c:pt>
                <c:pt idx="3271">
                  <c:v>5092972.9033154063</c:v>
                </c:pt>
                <c:pt idx="3272">
                  <c:v>5093013.3885108987</c:v>
                </c:pt>
                <c:pt idx="3273">
                  <c:v>5105229.687520504</c:v>
                </c:pt>
                <c:pt idx="3274">
                  <c:v>5108154.056773494</c:v>
                </c:pt>
                <c:pt idx="3275">
                  <c:v>5108325.618600619</c:v>
                </c:pt>
                <c:pt idx="3276">
                  <c:v>5110338.7995394012</c:v>
                </c:pt>
                <c:pt idx="3277">
                  <c:v>5115995.9430058161</c:v>
                </c:pt>
                <c:pt idx="3278">
                  <c:v>5123034.7088077832</c:v>
                </c:pt>
                <c:pt idx="3279">
                  <c:v>5128120.0723623643</c:v>
                </c:pt>
                <c:pt idx="3280">
                  <c:v>5131724.3739063507</c:v>
                </c:pt>
                <c:pt idx="3281">
                  <c:v>5137065.354333139</c:v>
                </c:pt>
                <c:pt idx="3282">
                  <c:v>5141596.9658773839</c:v>
                </c:pt>
                <c:pt idx="3283">
                  <c:v>5149099.9491027091</c:v>
                </c:pt>
                <c:pt idx="3284">
                  <c:v>5150680.297706577</c:v>
                </c:pt>
                <c:pt idx="3285">
                  <c:v>5154572.3111411249</c:v>
                </c:pt>
                <c:pt idx="3286">
                  <c:v>5179307.0700686686</c:v>
                </c:pt>
                <c:pt idx="3287">
                  <c:v>5189167.8022705168</c:v>
                </c:pt>
                <c:pt idx="3288">
                  <c:v>5200434.2440523673</c:v>
                </c:pt>
                <c:pt idx="3289">
                  <c:v>5202959.5088988738</c:v>
                </c:pt>
                <c:pt idx="3290">
                  <c:v>5211929.1636235891</c:v>
                </c:pt>
                <c:pt idx="3291">
                  <c:v>5215824.0779057434</c:v>
                </c:pt>
                <c:pt idx="3292">
                  <c:v>5235321.3619594984</c:v>
                </c:pt>
                <c:pt idx="3293">
                  <c:v>5255075.4027325986</c:v>
                </c:pt>
                <c:pt idx="3294">
                  <c:v>5269115.1506714616</c:v>
                </c:pt>
                <c:pt idx="3295">
                  <c:v>5271377.2989625167</c:v>
                </c:pt>
                <c:pt idx="3296">
                  <c:v>5283674.2455031248</c:v>
                </c:pt>
                <c:pt idx="3297">
                  <c:v>5286458.564873701</c:v>
                </c:pt>
                <c:pt idx="3298">
                  <c:v>5286853.5415653344</c:v>
                </c:pt>
                <c:pt idx="3299">
                  <c:v>5300694.8960303739</c:v>
                </c:pt>
                <c:pt idx="3300">
                  <c:v>5300942.7624850078</c:v>
                </c:pt>
                <c:pt idx="3301">
                  <c:v>5304107.6494136034</c:v>
                </c:pt>
                <c:pt idx="3302">
                  <c:v>5307023.1578564346</c:v>
                </c:pt>
                <c:pt idx="3303">
                  <c:v>5309275.2257985743</c:v>
                </c:pt>
                <c:pt idx="3304">
                  <c:v>5312961.0135640949</c:v>
                </c:pt>
                <c:pt idx="3305">
                  <c:v>5314712.0380409919</c:v>
                </c:pt>
                <c:pt idx="3306">
                  <c:v>5320619.2738328557</c:v>
                </c:pt>
                <c:pt idx="3307">
                  <c:v>5325107.7247907361</c:v>
                </c:pt>
                <c:pt idx="3308">
                  <c:v>5334823.7887716154</c:v>
                </c:pt>
                <c:pt idx="3309">
                  <c:v>5340843.4739206042</c:v>
                </c:pt>
                <c:pt idx="3310">
                  <c:v>5342711.438763503</c:v>
                </c:pt>
                <c:pt idx="3311">
                  <c:v>5343427.9875955917</c:v>
                </c:pt>
                <c:pt idx="3312">
                  <c:v>5351396.2192030381</c:v>
                </c:pt>
                <c:pt idx="3313">
                  <c:v>5354234.0384416645</c:v>
                </c:pt>
                <c:pt idx="3314">
                  <c:v>5357732.8755340995</c:v>
                </c:pt>
                <c:pt idx="3315">
                  <c:v>5363643.5911735399</c:v>
                </c:pt>
                <c:pt idx="3316">
                  <c:v>5374697.0702184327</c:v>
                </c:pt>
                <c:pt idx="3317">
                  <c:v>5378872.0692183301</c:v>
                </c:pt>
                <c:pt idx="3318">
                  <c:v>5387804.2761596069</c:v>
                </c:pt>
                <c:pt idx="3319">
                  <c:v>5388826.4411374899</c:v>
                </c:pt>
                <c:pt idx="3320">
                  <c:v>5393053.6352325743</c:v>
                </c:pt>
                <c:pt idx="3321">
                  <c:v>5394330.3024689266</c:v>
                </c:pt>
                <c:pt idx="3322">
                  <c:v>5394522.0900782086</c:v>
                </c:pt>
                <c:pt idx="3323">
                  <c:v>5404088.7221669946</c:v>
                </c:pt>
                <c:pt idx="3324">
                  <c:v>5415097.4359596446</c:v>
                </c:pt>
                <c:pt idx="3325">
                  <c:v>5432628.9677810259</c:v>
                </c:pt>
                <c:pt idx="3326">
                  <c:v>5434679.9126845608</c:v>
                </c:pt>
                <c:pt idx="3327">
                  <c:v>5435466.5394190494</c:v>
                </c:pt>
                <c:pt idx="3328">
                  <c:v>5438482.330118442</c:v>
                </c:pt>
                <c:pt idx="3329">
                  <c:v>5440951.2806956377</c:v>
                </c:pt>
                <c:pt idx="3330">
                  <c:v>5450541.9243265809</c:v>
                </c:pt>
                <c:pt idx="3331">
                  <c:v>5454840.8510359647</c:v>
                </c:pt>
                <c:pt idx="3332">
                  <c:v>5456230.6608130336</c:v>
                </c:pt>
                <c:pt idx="3333">
                  <c:v>5458591.9876551628</c:v>
                </c:pt>
                <c:pt idx="3334">
                  <c:v>5466479.5584925516</c:v>
                </c:pt>
                <c:pt idx="3335">
                  <c:v>5471001.9188422635</c:v>
                </c:pt>
                <c:pt idx="3336">
                  <c:v>5474183.0217155134</c:v>
                </c:pt>
                <c:pt idx="3337">
                  <c:v>5480906.5484631974</c:v>
                </c:pt>
                <c:pt idx="3338">
                  <c:v>5481122.9153538942</c:v>
                </c:pt>
                <c:pt idx="3339">
                  <c:v>5483452.0113921687</c:v>
                </c:pt>
                <c:pt idx="3340">
                  <c:v>5488578.6168935336</c:v>
                </c:pt>
                <c:pt idx="3341">
                  <c:v>5491985.7039983924</c:v>
                </c:pt>
                <c:pt idx="3342">
                  <c:v>5498543.5269431612</c:v>
                </c:pt>
                <c:pt idx="3343">
                  <c:v>5500377.0308679454</c:v>
                </c:pt>
                <c:pt idx="3344">
                  <c:v>5517989.6576879565</c:v>
                </c:pt>
                <c:pt idx="3345">
                  <c:v>5534761.2901597805</c:v>
                </c:pt>
                <c:pt idx="3346">
                  <c:v>5558643.4330169465</c:v>
                </c:pt>
                <c:pt idx="3347">
                  <c:v>5561201.0446598334</c:v>
                </c:pt>
                <c:pt idx="3348">
                  <c:v>5575793.7139921319</c:v>
                </c:pt>
                <c:pt idx="3349">
                  <c:v>5577328.1452490389</c:v>
                </c:pt>
                <c:pt idx="3350">
                  <c:v>5586443.374058757</c:v>
                </c:pt>
                <c:pt idx="3351">
                  <c:v>5589687.3823830783</c:v>
                </c:pt>
                <c:pt idx="3352">
                  <c:v>5599220.0907172887</c:v>
                </c:pt>
                <c:pt idx="3353">
                  <c:v>5601431.727377302</c:v>
                </c:pt>
                <c:pt idx="3354">
                  <c:v>5605640.7537130332</c:v>
                </c:pt>
                <c:pt idx="3355">
                  <c:v>5613901.5246338369</c:v>
                </c:pt>
                <c:pt idx="3356">
                  <c:v>5620179.696430848</c:v>
                </c:pt>
                <c:pt idx="3357">
                  <c:v>5631224.497550712</c:v>
                </c:pt>
                <c:pt idx="3358">
                  <c:v>5647970.5384757351</c:v>
                </c:pt>
                <c:pt idx="3359">
                  <c:v>5649456.0363905709</c:v>
                </c:pt>
                <c:pt idx="3360">
                  <c:v>5654303.3261590591</c:v>
                </c:pt>
                <c:pt idx="3361">
                  <c:v>5658617.066280691</c:v>
                </c:pt>
                <c:pt idx="3362">
                  <c:v>5661972.6901176833</c:v>
                </c:pt>
                <c:pt idx="3363">
                  <c:v>5670826.9663727796</c:v>
                </c:pt>
                <c:pt idx="3364">
                  <c:v>5674964.8589445213</c:v>
                </c:pt>
                <c:pt idx="3365">
                  <c:v>5677698.2530313767</c:v>
                </c:pt>
                <c:pt idx="3366">
                  <c:v>5686873.1201309375</c:v>
                </c:pt>
                <c:pt idx="3367">
                  <c:v>5699424.8194916388</c:v>
                </c:pt>
                <c:pt idx="3368">
                  <c:v>5719688.5498651061</c:v>
                </c:pt>
                <c:pt idx="3369">
                  <c:v>5725809.9958606055</c:v>
                </c:pt>
                <c:pt idx="3370">
                  <c:v>5726566.2279000971</c:v>
                </c:pt>
                <c:pt idx="3371">
                  <c:v>5735173.8178770309</c:v>
                </c:pt>
                <c:pt idx="3372">
                  <c:v>5738358.7680238383</c:v>
                </c:pt>
                <c:pt idx="3373">
                  <c:v>5741283.5562805841</c:v>
                </c:pt>
                <c:pt idx="3374">
                  <c:v>5751470.7518078703</c:v>
                </c:pt>
                <c:pt idx="3375">
                  <c:v>5770580.495160752</c:v>
                </c:pt>
                <c:pt idx="3376">
                  <c:v>5783859.5139814708</c:v>
                </c:pt>
                <c:pt idx="3377">
                  <c:v>5872131.4418664705</c:v>
                </c:pt>
                <c:pt idx="3378">
                  <c:v>5877581.6175712086</c:v>
                </c:pt>
                <c:pt idx="3379">
                  <c:v>5877650.1456848579</c:v>
                </c:pt>
                <c:pt idx="3380">
                  <c:v>5883831.0260629179</c:v>
                </c:pt>
                <c:pt idx="3381">
                  <c:v>5898726.1314273532</c:v>
                </c:pt>
                <c:pt idx="3382">
                  <c:v>5902210.5643654754</c:v>
                </c:pt>
                <c:pt idx="3383">
                  <c:v>5907120.5316941505</c:v>
                </c:pt>
                <c:pt idx="3384">
                  <c:v>5911524.4035409065</c:v>
                </c:pt>
                <c:pt idx="3385">
                  <c:v>5928108.1968768984</c:v>
                </c:pt>
                <c:pt idx="3386">
                  <c:v>5954565.2883149777</c:v>
                </c:pt>
                <c:pt idx="3387">
                  <c:v>5964355.1196559994</c:v>
                </c:pt>
                <c:pt idx="3388">
                  <c:v>5965004.8553556222</c:v>
                </c:pt>
                <c:pt idx="3389">
                  <c:v>5971072.2020121105</c:v>
                </c:pt>
                <c:pt idx="3390">
                  <c:v>5977681.7017568247</c:v>
                </c:pt>
                <c:pt idx="3391">
                  <c:v>5996406.9157545893</c:v>
                </c:pt>
                <c:pt idx="3392">
                  <c:v>6005672.2060222859</c:v>
                </c:pt>
                <c:pt idx="3393">
                  <c:v>6006216.6489734286</c:v>
                </c:pt>
                <c:pt idx="3394">
                  <c:v>6007168.3108853921</c:v>
                </c:pt>
                <c:pt idx="3395">
                  <c:v>6027828.3531817244</c:v>
                </c:pt>
                <c:pt idx="3396">
                  <c:v>6029579.8698162138</c:v>
                </c:pt>
                <c:pt idx="3397">
                  <c:v>6032014.1611218266</c:v>
                </c:pt>
                <c:pt idx="3398">
                  <c:v>6039105.2396771628</c:v>
                </c:pt>
                <c:pt idx="3399">
                  <c:v>6049532.3631236907</c:v>
                </c:pt>
                <c:pt idx="3400">
                  <c:v>6063291.0330167469</c:v>
                </c:pt>
                <c:pt idx="3401">
                  <c:v>6067819.5775072062</c:v>
                </c:pt>
                <c:pt idx="3402">
                  <c:v>6070744.1391607244</c:v>
                </c:pt>
                <c:pt idx="3403">
                  <c:v>6086302.6561700031</c:v>
                </c:pt>
                <c:pt idx="3404">
                  <c:v>6091728.284937731</c:v>
                </c:pt>
                <c:pt idx="3405">
                  <c:v>6104351.0965713328</c:v>
                </c:pt>
                <c:pt idx="3406">
                  <c:v>6113386.0065899389</c:v>
                </c:pt>
                <c:pt idx="3407">
                  <c:v>6115211.6201987425</c:v>
                </c:pt>
                <c:pt idx="3408">
                  <c:v>6117029.9202333773</c:v>
                </c:pt>
                <c:pt idx="3409">
                  <c:v>6119059.7229383588</c:v>
                </c:pt>
                <c:pt idx="3410">
                  <c:v>6130940.7485587345</c:v>
                </c:pt>
                <c:pt idx="3411">
                  <c:v>6137095.2275304608</c:v>
                </c:pt>
                <c:pt idx="3412">
                  <c:v>6149114.3239467507</c:v>
                </c:pt>
                <c:pt idx="3413">
                  <c:v>6169902.8462621178</c:v>
                </c:pt>
                <c:pt idx="3414">
                  <c:v>6172661.968202183</c:v>
                </c:pt>
                <c:pt idx="3415">
                  <c:v>6176771.406215447</c:v>
                </c:pt>
                <c:pt idx="3416">
                  <c:v>6180743.4170508813</c:v>
                </c:pt>
                <c:pt idx="3417">
                  <c:v>6185591.1148955785</c:v>
                </c:pt>
                <c:pt idx="3418">
                  <c:v>6213197.3272576677</c:v>
                </c:pt>
                <c:pt idx="3419">
                  <c:v>6215303.2256818162</c:v>
                </c:pt>
                <c:pt idx="3420">
                  <c:v>6219105.3251274507</c:v>
                </c:pt>
                <c:pt idx="3421">
                  <c:v>6221830.6440931791</c:v>
                </c:pt>
                <c:pt idx="3422">
                  <c:v>6233858.8680008184</c:v>
                </c:pt>
                <c:pt idx="3423">
                  <c:v>6234695.0931463921</c:v>
                </c:pt>
                <c:pt idx="3424">
                  <c:v>6250755.4522884823</c:v>
                </c:pt>
                <c:pt idx="3425">
                  <c:v>6255310.6904591797</c:v>
                </c:pt>
                <c:pt idx="3426">
                  <c:v>6308325.7644979181</c:v>
                </c:pt>
                <c:pt idx="3427">
                  <c:v>6309741.8793278541</c:v>
                </c:pt>
                <c:pt idx="3428">
                  <c:v>6325087.5635582423</c:v>
                </c:pt>
                <c:pt idx="3429">
                  <c:v>6359383.7416009698</c:v>
                </c:pt>
                <c:pt idx="3430">
                  <c:v>6363918.6947969124</c:v>
                </c:pt>
                <c:pt idx="3431">
                  <c:v>6365542.7171300631</c:v>
                </c:pt>
                <c:pt idx="3432">
                  <c:v>6374846.9625058649</c:v>
                </c:pt>
                <c:pt idx="3433">
                  <c:v>6376502.5880179331</c:v>
                </c:pt>
                <c:pt idx="3434">
                  <c:v>6381152.5022313418</c:v>
                </c:pt>
                <c:pt idx="3435">
                  <c:v>6403788.4201321462</c:v>
                </c:pt>
                <c:pt idx="3436">
                  <c:v>6408124.4954171823</c:v>
                </c:pt>
                <c:pt idx="3437">
                  <c:v>6435425.5337713771</c:v>
                </c:pt>
                <c:pt idx="3438">
                  <c:v>6469398.6749920826</c:v>
                </c:pt>
                <c:pt idx="3439">
                  <c:v>6470946.4698416078</c:v>
                </c:pt>
                <c:pt idx="3440">
                  <c:v>6526454.1683117868</c:v>
                </c:pt>
                <c:pt idx="3441">
                  <c:v>6541073.8158823876</c:v>
                </c:pt>
                <c:pt idx="3442">
                  <c:v>6577321.5142553682</c:v>
                </c:pt>
                <c:pt idx="3443">
                  <c:v>6596365.0959693016</c:v>
                </c:pt>
                <c:pt idx="3444">
                  <c:v>6609630.4919044822</c:v>
                </c:pt>
                <c:pt idx="3445">
                  <c:v>6620888.0103561915</c:v>
                </c:pt>
                <c:pt idx="3446">
                  <c:v>6631036.0714279981</c:v>
                </c:pt>
                <c:pt idx="3447">
                  <c:v>6631666.6265124111</c:v>
                </c:pt>
                <c:pt idx="3448">
                  <c:v>6650771.7106447686</c:v>
                </c:pt>
                <c:pt idx="3449">
                  <c:v>6736719.1609461131</c:v>
                </c:pt>
                <c:pt idx="3450">
                  <c:v>6740781.711020831</c:v>
                </c:pt>
                <c:pt idx="3451">
                  <c:v>6754430.2396037001</c:v>
                </c:pt>
                <c:pt idx="3452">
                  <c:v>6755485.5376313236</c:v>
                </c:pt>
                <c:pt idx="3453">
                  <c:v>6770584.7371649975</c:v>
                </c:pt>
                <c:pt idx="3454">
                  <c:v>6775404.0771229034</c:v>
                </c:pt>
                <c:pt idx="3455">
                  <c:v>6778128.0335755311</c:v>
                </c:pt>
                <c:pt idx="3456">
                  <c:v>6778822.9052904844</c:v>
                </c:pt>
                <c:pt idx="3457">
                  <c:v>6785811.8545468338</c:v>
                </c:pt>
                <c:pt idx="3458">
                  <c:v>6787009.5170092676</c:v>
                </c:pt>
                <c:pt idx="3459">
                  <c:v>6791294.2382694082</c:v>
                </c:pt>
                <c:pt idx="3460">
                  <c:v>6803380.2832702398</c:v>
                </c:pt>
                <c:pt idx="3461">
                  <c:v>6883243.9663765952</c:v>
                </c:pt>
                <c:pt idx="3462">
                  <c:v>6982801.8806789685</c:v>
                </c:pt>
                <c:pt idx="3463">
                  <c:v>6989904.5265706815</c:v>
                </c:pt>
                <c:pt idx="3464">
                  <c:v>7007007.346401196</c:v>
                </c:pt>
                <c:pt idx="3465">
                  <c:v>7014820.886238113</c:v>
                </c:pt>
                <c:pt idx="3466">
                  <c:v>7017616.6809652066</c:v>
                </c:pt>
                <c:pt idx="3467">
                  <c:v>7028128.7273062794</c:v>
                </c:pt>
                <c:pt idx="3468">
                  <c:v>7033191.6544054151</c:v>
                </c:pt>
                <c:pt idx="3469">
                  <c:v>7037348.2140720449</c:v>
                </c:pt>
                <c:pt idx="3470">
                  <c:v>7092610.1338556586</c:v>
                </c:pt>
                <c:pt idx="3471">
                  <c:v>7139627.1341148112</c:v>
                </c:pt>
                <c:pt idx="3472">
                  <c:v>7164167.4403032027</c:v>
                </c:pt>
                <c:pt idx="3473">
                  <c:v>7209485.4937489266</c:v>
                </c:pt>
                <c:pt idx="3474">
                  <c:v>7232608.0796389924</c:v>
                </c:pt>
                <c:pt idx="3475">
                  <c:v>7244980.1112948265</c:v>
                </c:pt>
                <c:pt idx="3476">
                  <c:v>7259452.7511998639</c:v>
                </c:pt>
                <c:pt idx="3477">
                  <c:v>7274043.3327541556</c:v>
                </c:pt>
                <c:pt idx="3478">
                  <c:v>7308024.2664044304</c:v>
                </c:pt>
                <c:pt idx="3479">
                  <c:v>7345175.8671701252</c:v>
                </c:pt>
                <c:pt idx="3480">
                  <c:v>7384104.9443272986</c:v>
                </c:pt>
                <c:pt idx="3481">
                  <c:v>7384745.5274917828</c:v>
                </c:pt>
                <c:pt idx="3482">
                  <c:v>7391103.1441627853</c:v>
                </c:pt>
                <c:pt idx="3483">
                  <c:v>7413172.6437418545</c:v>
                </c:pt>
                <c:pt idx="3484">
                  <c:v>7490894.2817941494</c:v>
                </c:pt>
                <c:pt idx="3485">
                  <c:v>7528765.2565441756</c:v>
                </c:pt>
                <c:pt idx="3486">
                  <c:v>7560978.6094096154</c:v>
                </c:pt>
                <c:pt idx="3487">
                  <c:v>7592288.6034390805</c:v>
                </c:pt>
                <c:pt idx="3488">
                  <c:v>7648111.1760446606</c:v>
                </c:pt>
                <c:pt idx="3489">
                  <c:v>7681270.3094502296</c:v>
                </c:pt>
                <c:pt idx="3490">
                  <c:v>7741383.2082358059</c:v>
                </c:pt>
                <c:pt idx="3491">
                  <c:v>7778425.8217702033</c:v>
                </c:pt>
                <c:pt idx="3492">
                  <c:v>7858426.8775020232</c:v>
                </c:pt>
                <c:pt idx="3493">
                  <c:v>8070380.3763043666</c:v>
                </c:pt>
                <c:pt idx="3494">
                  <c:v>8070461.4271310056</c:v>
                </c:pt>
                <c:pt idx="3495">
                  <c:v>8119713.2813853063</c:v>
                </c:pt>
                <c:pt idx="3496">
                  <c:v>8120980.4236518405</c:v>
                </c:pt>
                <c:pt idx="3497">
                  <c:v>8162370.821755399</c:v>
                </c:pt>
                <c:pt idx="3498">
                  <c:v>8471206.6949732061</c:v>
                </c:pt>
                <c:pt idx="3499">
                  <c:v>9557677.7680482827</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0-CF5C-4C19-8502-630CE146385E}"/>
            </c:ext>
          </c:extLst>
        </c:ser>
        <c:ser>
          <c:idx val="1"/>
          <c:order val="1"/>
          <c:tx>
            <c:strRef>
              <c:f>Data!$B$1</c:f>
              <c:strCache>
                <c:ptCount val="1"/>
                <c:pt idx="0">
                  <c:v>VAN@13% Intermedia Optimizada</c:v>
                </c:pt>
              </c:strCache>
            </c:strRef>
          </c:tx>
          <c:spPr>
            <a:ln w="19050" cap="rnd">
              <a:solidFill>
                <a:srgbClr val="0070C0"/>
              </a:solidFill>
              <a:round/>
            </a:ln>
            <a:effectLst/>
          </c:spPr>
          <c:marker>
            <c:symbol val="none"/>
          </c:marker>
          <c:xVal>
            <c:numRef>
              <c:f>Data!$B$2:$B$3501</c:f>
              <c:numCache>
                <c:formatCode>#,##0;\ \-#,##0\ </c:formatCode>
                <c:ptCount val="3500"/>
                <c:pt idx="0">
                  <c:v>-1416244.4486251175</c:v>
                </c:pt>
                <c:pt idx="1">
                  <c:v>-1027235.502690896</c:v>
                </c:pt>
                <c:pt idx="2">
                  <c:v>-924485.45175361843</c:v>
                </c:pt>
                <c:pt idx="3">
                  <c:v>-894794.04424985219</c:v>
                </c:pt>
                <c:pt idx="4">
                  <c:v>-828647.43632234458</c:v>
                </c:pt>
                <c:pt idx="5">
                  <c:v>-799660.11739390087</c:v>
                </c:pt>
                <c:pt idx="6">
                  <c:v>-639298.56618891028</c:v>
                </c:pt>
                <c:pt idx="7">
                  <c:v>-588396.12785648007</c:v>
                </c:pt>
                <c:pt idx="8">
                  <c:v>-574862.42560699105</c:v>
                </c:pt>
                <c:pt idx="9">
                  <c:v>-558362.80961394683</c:v>
                </c:pt>
                <c:pt idx="10">
                  <c:v>-555260.30575144757</c:v>
                </c:pt>
                <c:pt idx="11">
                  <c:v>-543996.33615741192</c:v>
                </c:pt>
                <c:pt idx="12">
                  <c:v>-512809.14273730211</c:v>
                </c:pt>
                <c:pt idx="13">
                  <c:v>-507537.16901555675</c:v>
                </c:pt>
                <c:pt idx="14">
                  <c:v>-505917.42489114992</c:v>
                </c:pt>
                <c:pt idx="15">
                  <c:v>-483375.88206601446</c:v>
                </c:pt>
                <c:pt idx="16">
                  <c:v>-480003.98273596045</c:v>
                </c:pt>
                <c:pt idx="17">
                  <c:v>-464543.05897599843</c:v>
                </c:pt>
                <c:pt idx="18">
                  <c:v>-455054.2886183607</c:v>
                </c:pt>
                <c:pt idx="19">
                  <c:v>-448577.71847355692</c:v>
                </c:pt>
                <c:pt idx="20">
                  <c:v>-444298.63961367682</c:v>
                </c:pt>
                <c:pt idx="21">
                  <c:v>-435859.32231838873</c:v>
                </c:pt>
                <c:pt idx="22">
                  <c:v>-422017.14412601205</c:v>
                </c:pt>
                <c:pt idx="23">
                  <c:v>-421363.39249066322</c:v>
                </c:pt>
                <c:pt idx="24">
                  <c:v>-417127.48458031059</c:v>
                </c:pt>
                <c:pt idx="25">
                  <c:v>-405686.71406754485</c:v>
                </c:pt>
                <c:pt idx="26">
                  <c:v>-399423.92894797906</c:v>
                </c:pt>
                <c:pt idx="27">
                  <c:v>-366844.28436747595</c:v>
                </c:pt>
                <c:pt idx="28">
                  <c:v>-333363.35099966387</c:v>
                </c:pt>
                <c:pt idx="29">
                  <c:v>-324673.82131586055</c:v>
                </c:pt>
                <c:pt idx="30">
                  <c:v>-322732.6891477413</c:v>
                </c:pt>
                <c:pt idx="31">
                  <c:v>-319265.19653584482</c:v>
                </c:pt>
                <c:pt idx="32">
                  <c:v>-304111.1491280162</c:v>
                </c:pt>
                <c:pt idx="33">
                  <c:v>-303410.22108716983</c:v>
                </c:pt>
                <c:pt idx="34">
                  <c:v>-301388.2704437917</c:v>
                </c:pt>
                <c:pt idx="35">
                  <c:v>-299750.69373011729</c:v>
                </c:pt>
                <c:pt idx="36">
                  <c:v>-296270.1275379156</c:v>
                </c:pt>
                <c:pt idx="37">
                  <c:v>-287441.99242551945</c:v>
                </c:pt>
                <c:pt idx="38">
                  <c:v>-287380.56628819549</c:v>
                </c:pt>
                <c:pt idx="39">
                  <c:v>-286472.16690402781</c:v>
                </c:pt>
                <c:pt idx="40">
                  <c:v>-258904.00675068659</c:v>
                </c:pt>
                <c:pt idx="41">
                  <c:v>-257726.08972003625</c:v>
                </c:pt>
                <c:pt idx="42">
                  <c:v>-253507.49634957226</c:v>
                </c:pt>
                <c:pt idx="43">
                  <c:v>-219914.68737161276</c:v>
                </c:pt>
                <c:pt idx="44">
                  <c:v>-216532.3251561737</c:v>
                </c:pt>
                <c:pt idx="45">
                  <c:v>-193506.15953542481</c:v>
                </c:pt>
                <c:pt idx="46">
                  <c:v>-185705.49882571932</c:v>
                </c:pt>
                <c:pt idx="47">
                  <c:v>-180843.96957730994</c:v>
                </c:pt>
                <c:pt idx="48">
                  <c:v>-180655.55243159714</c:v>
                </c:pt>
                <c:pt idx="49">
                  <c:v>-176347.40165778459</c:v>
                </c:pt>
                <c:pt idx="50">
                  <c:v>-162047.63984482887</c:v>
                </c:pt>
                <c:pt idx="51">
                  <c:v>-155786.15294601728</c:v>
                </c:pt>
                <c:pt idx="52">
                  <c:v>-153318.4956922631</c:v>
                </c:pt>
                <c:pt idx="53">
                  <c:v>-149395.2293530734</c:v>
                </c:pt>
                <c:pt idx="54">
                  <c:v>-129602.81974987643</c:v>
                </c:pt>
                <c:pt idx="55">
                  <c:v>-128856.05561084942</c:v>
                </c:pt>
                <c:pt idx="56">
                  <c:v>-125690.49905084597</c:v>
                </c:pt>
                <c:pt idx="57">
                  <c:v>-120817.90888269503</c:v>
                </c:pt>
                <c:pt idx="58">
                  <c:v>-109317.84023059679</c:v>
                </c:pt>
                <c:pt idx="59">
                  <c:v>-106647.95809395742</c:v>
                </c:pt>
                <c:pt idx="60">
                  <c:v>-100714.51470957381</c:v>
                </c:pt>
                <c:pt idx="61">
                  <c:v>-100030.92060964426</c:v>
                </c:pt>
                <c:pt idx="62">
                  <c:v>-97564.869409281833</c:v>
                </c:pt>
                <c:pt idx="63">
                  <c:v>-95525.588824879858</c:v>
                </c:pt>
                <c:pt idx="64">
                  <c:v>-93039.06790831899</c:v>
                </c:pt>
                <c:pt idx="65">
                  <c:v>-72456.550628180819</c:v>
                </c:pt>
                <c:pt idx="66">
                  <c:v>-61742.275050253433</c:v>
                </c:pt>
                <c:pt idx="67">
                  <c:v>-60938.221238400001</c:v>
                </c:pt>
                <c:pt idx="68">
                  <c:v>-55295.741705343302</c:v>
                </c:pt>
                <c:pt idx="69">
                  <c:v>-46560.616646399416</c:v>
                </c:pt>
                <c:pt idx="70">
                  <c:v>-43500.556841379635</c:v>
                </c:pt>
                <c:pt idx="71">
                  <c:v>-35647.308433882143</c:v>
                </c:pt>
                <c:pt idx="72">
                  <c:v>-23931.212252709644</c:v>
                </c:pt>
                <c:pt idx="73">
                  <c:v>-15887.127272698894</c:v>
                </c:pt>
                <c:pt idx="74">
                  <c:v>-14077.168430645164</c:v>
                </c:pt>
                <c:pt idx="75">
                  <c:v>-12961.006675588864</c:v>
                </c:pt>
                <c:pt idx="76">
                  <c:v>-12445.671610808347</c:v>
                </c:pt>
                <c:pt idx="77">
                  <c:v>-11793.934631616588</c:v>
                </c:pt>
                <c:pt idx="78">
                  <c:v>-11565.520102137263</c:v>
                </c:pt>
                <c:pt idx="79">
                  <c:v>-4693.1861168276801</c:v>
                </c:pt>
                <c:pt idx="80">
                  <c:v>655.54785110036391</c:v>
                </c:pt>
                <c:pt idx="81">
                  <c:v>3194.4273038070423</c:v>
                </c:pt>
                <c:pt idx="82">
                  <c:v>7736.8087169117462</c:v>
                </c:pt>
                <c:pt idx="83">
                  <c:v>16353.762546903514</c:v>
                </c:pt>
                <c:pt idx="84">
                  <c:v>20278.157164404693</c:v>
                </c:pt>
                <c:pt idx="85">
                  <c:v>25928.043381139469</c:v>
                </c:pt>
                <c:pt idx="86">
                  <c:v>26902.921252023669</c:v>
                </c:pt>
                <c:pt idx="87">
                  <c:v>34004.765436341258</c:v>
                </c:pt>
                <c:pt idx="88">
                  <c:v>34826.444953713595</c:v>
                </c:pt>
                <c:pt idx="89">
                  <c:v>34875.709997237027</c:v>
                </c:pt>
                <c:pt idx="90">
                  <c:v>38277.103353337101</c:v>
                </c:pt>
                <c:pt idx="91">
                  <c:v>46800.09529255105</c:v>
                </c:pt>
                <c:pt idx="92">
                  <c:v>67179.834245301783</c:v>
                </c:pt>
                <c:pt idx="93">
                  <c:v>74869.813298637106</c:v>
                </c:pt>
                <c:pt idx="94">
                  <c:v>78187.719209110815</c:v>
                </c:pt>
                <c:pt idx="95">
                  <c:v>79324.854193833919</c:v>
                </c:pt>
                <c:pt idx="96">
                  <c:v>81369.791489927229</c:v>
                </c:pt>
                <c:pt idx="97">
                  <c:v>83588.261726457058</c:v>
                </c:pt>
                <c:pt idx="98">
                  <c:v>91922.330103266475</c:v>
                </c:pt>
                <c:pt idx="99">
                  <c:v>95375.952160631248</c:v>
                </c:pt>
                <c:pt idx="100">
                  <c:v>106487.46532037744</c:v>
                </c:pt>
                <c:pt idx="101">
                  <c:v>110423.21587106946</c:v>
                </c:pt>
                <c:pt idx="102">
                  <c:v>111228.56239553183</c:v>
                </c:pt>
                <c:pt idx="103">
                  <c:v>114569.92005552215</c:v>
                </c:pt>
                <c:pt idx="104">
                  <c:v>115881.30637350032</c:v>
                </c:pt>
                <c:pt idx="105">
                  <c:v>121457.10489518759</c:v>
                </c:pt>
                <c:pt idx="106">
                  <c:v>122433.69422143616</c:v>
                </c:pt>
                <c:pt idx="107">
                  <c:v>123063.46015466339</c:v>
                </c:pt>
                <c:pt idx="108">
                  <c:v>123899.12070117015</c:v>
                </c:pt>
                <c:pt idx="109">
                  <c:v>124186.50041666193</c:v>
                </c:pt>
                <c:pt idx="110">
                  <c:v>142361.73476757752</c:v>
                </c:pt>
                <c:pt idx="111">
                  <c:v>149537.42536386804</c:v>
                </c:pt>
                <c:pt idx="112">
                  <c:v>156780.18177530402</c:v>
                </c:pt>
                <c:pt idx="113">
                  <c:v>158992.24888170449</c:v>
                </c:pt>
                <c:pt idx="114">
                  <c:v>163706.02890287098</c:v>
                </c:pt>
                <c:pt idx="115">
                  <c:v>164175.91658157465</c:v>
                </c:pt>
                <c:pt idx="116">
                  <c:v>164849.49922825512</c:v>
                </c:pt>
                <c:pt idx="117">
                  <c:v>165711.38658732045</c:v>
                </c:pt>
                <c:pt idx="118">
                  <c:v>178204.80001743732</c:v>
                </c:pt>
                <c:pt idx="119">
                  <c:v>179736.05293056965</c:v>
                </c:pt>
                <c:pt idx="120">
                  <c:v>189152.05375113315</c:v>
                </c:pt>
                <c:pt idx="121">
                  <c:v>191558.63419765589</c:v>
                </c:pt>
                <c:pt idx="122">
                  <c:v>193870.33391400814</c:v>
                </c:pt>
                <c:pt idx="123">
                  <c:v>200528.93712841769</c:v>
                </c:pt>
                <c:pt idx="124">
                  <c:v>209617.37729319854</c:v>
                </c:pt>
                <c:pt idx="125">
                  <c:v>210202.01357413022</c:v>
                </c:pt>
                <c:pt idx="126">
                  <c:v>215165.63698702145</c:v>
                </c:pt>
                <c:pt idx="127">
                  <c:v>222564.72052264184</c:v>
                </c:pt>
                <c:pt idx="128">
                  <c:v>227269.15553376422</c:v>
                </c:pt>
                <c:pt idx="129">
                  <c:v>228357.2862569672</c:v>
                </c:pt>
                <c:pt idx="130">
                  <c:v>235444.69921795302</c:v>
                </c:pt>
                <c:pt idx="131">
                  <c:v>236137.66213839711</c:v>
                </c:pt>
                <c:pt idx="132">
                  <c:v>247097.78006131016</c:v>
                </c:pt>
                <c:pt idx="133">
                  <c:v>248213.21691146545</c:v>
                </c:pt>
                <c:pt idx="134">
                  <c:v>250114.53792535022</c:v>
                </c:pt>
                <c:pt idx="135">
                  <c:v>251651.2733621746</c:v>
                </c:pt>
                <c:pt idx="136">
                  <c:v>252767.60307384183</c:v>
                </c:pt>
                <c:pt idx="137">
                  <c:v>253729.36644543216</c:v>
                </c:pt>
                <c:pt idx="138">
                  <c:v>259718.32782264918</c:v>
                </c:pt>
                <c:pt idx="139">
                  <c:v>261977.6191915978</c:v>
                </c:pt>
                <c:pt idx="140">
                  <c:v>262209.97512726951</c:v>
                </c:pt>
                <c:pt idx="141">
                  <c:v>262480.63519473013</c:v>
                </c:pt>
                <c:pt idx="142">
                  <c:v>264225.28676271142</c:v>
                </c:pt>
                <c:pt idx="143">
                  <c:v>265256.44641571993</c:v>
                </c:pt>
                <c:pt idx="144">
                  <c:v>270302.89954716241</c:v>
                </c:pt>
                <c:pt idx="145">
                  <c:v>277558.67375310999</c:v>
                </c:pt>
                <c:pt idx="146">
                  <c:v>280133.3949917485</c:v>
                </c:pt>
                <c:pt idx="147">
                  <c:v>282835.96150395414</c:v>
                </c:pt>
                <c:pt idx="148">
                  <c:v>284841.90467397444</c:v>
                </c:pt>
                <c:pt idx="149">
                  <c:v>285752.75300433661</c:v>
                </c:pt>
                <c:pt idx="150">
                  <c:v>285756.1208855157</c:v>
                </c:pt>
                <c:pt idx="151">
                  <c:v>285812.23718760896</c:v>
                </c:pt>
                <c:pt idx="152">
                  <c:v>292874.86098304135</c:v>
                </c:pt>
                <c:pt idx="153">
                  <c:v>294731.75224252394</c:v>
                </c:pt>
                <c:pt idx="154">
                  <c:v>294768.86016390944</c:v>
                </c:pt>
                <c:pt idx="155">
                  <c:v>296932.76713460695</c:v>
                </c:pt>
                <c:pt idx="156">
                  <c:v>297904.60053775017</c:v>
                </c:pt>
                <c:pt idx="157">
                  <c:v>297942.27009047527</c:v>
                </c:pt>
                <c:pt idx="158">
                  <c:v>299060.96167401748</c:v>
                </c:pt>
                <c:pt idx="159">
                  <c:v>300205.68770615169</c:v>
                </c:pt>
                <c:pt idx="160">
                  <c:v>301978.4596305106</c:v>
                </c:pt>
                <c:pt idx="161">
                  <c:v>306432.01200298226</c:v>
                </c:pt>
                <c:pt idx="162">
                  <c:v>307286.59026545129</c:v>
                </c:pt>
                <c:pt idx="163">
                  <c:v>312064.88560705888</c:v>
                </c:pt>
                <c:pt idx="164">
                  <c:v>315418.11414081993</c:v>
                </c:pt>
                <c:pt idx="165">
                  <c:v>318395.87562801823</c:v>
                </c:pt>
                <c:pt idx="166">
                  <c:v>320235.89167889417</c:v>
                </c:pt>
                <c:pt idx="167">
                  <c:v>320859.48883297079</c:v>
                </c:pt>
                <c:pt idx="168">
                  <c:v>332895.99375896389</c:v>
                </c:pt>
                <c:pt idx="169">
                  <c:v>333254.7862042092</c:v>
                </c:pt>
                <c:pt idx="170">
                  <c:v>335907.2219015474</c:v>
                </c:pt>
                <c:pt idx="171">
                  <c:v>343418.20549253054</c:v>
                </c:pt>
                <c:pt idx="172">
                  <c:v>350551.37138599623</c:v>
                </c:pt>
                <c:pt idx="173">
                  <c:v>356681.25253092591</c:v>
                </c:pt>
                <c:pt idx="174">
                  <c:v>362785.09142854682</c:v>
                </c:pt>
                <c:pt idx="175">
                  <c:v>364363.67994712043</c:v>
                </c:pt>
                <c:pt idx="176">
                  <c:v>366093.82038565842</c:v>
                </c:pt>
                <c:pt idx="177">
                  <c:v>373677.16487392888</c:v>
                </c:pt>
                <c:pt idx="178">
                  <c:v>378994.11480776401</c:v>
                </c:pt>
                <c:pt idx="179">
                  <c:v>383361.28661403659</c:v>
                </c:pt>
                <c:pt idx="180">
                  <c:v>383800.32367844332</c:v>
                </c:pt>
                <c:pt idx="181">
                  <c:v>388567.69551890861</c:v>
                </c:pt>
                <c:pt idx="182">
                  <c:v>390616.78319819446</c:v>
                </c:pt>
                <c:pt idx="183">
                  <c:v>395207.65099898359</c:v>
                </c:pt>
                <c:pt idx="184">
                  <c:v>396065.35507471289</c:v>
                </c:pt>
                <c:pt idx="185">
                  <c:v>400450.99845483672</c:v>
                </c:pt>
                <c:pt idx="186">
                  <c:v>404605.00627531175</c:v>
                </c:pt>
                <c:pt idx="187">
                  <c:v>405198.6726796705</c:v>
                </c:pt>
                <c:pt idx="188">
                  <c:v>413249.91081125417</c:v>
                </c:pt>
                <c:pt idx="189">
                  <c:v>414130.56545778061</c:v>
                </c:pt>
                <c:pt idx="190">
                  <c:v>421658.66144148615</c:v>
                </c:pt>
                <c:pt idx="191">
                  <c:v>423198.24511012743</c:v>
                </c:pt>
                <c:pt idx="192">
                  <c:v>425851.29968272941</c:v>
                </c:pt>
                <c:pt idx="193">
                  <c:v>427077.16131960234</c:v>
                </c:pt>
                <c:pt idx="194">
                  <c:v>427276.43932389707</c:v>
                </c:pt>
                <c:pt idx="195">
                  <c:v>429039.88731302094</c:v>
                </c:pt>
                <c:pt idx="196">
                  <c:v>429353.58975700423</c:v>
                </c:pt>
                <c:pt idx="197">
                  <c:v>432220.69663897023</c:v>
                </c:pt>
                <c:pt idx="198">
                  <c:v>434475.34801346029</c:v>
                </c:pt>
                <c:pt idx="199">
                  <c:v>445241.61036417086</c:v>
                </c:pt>
                <c:pt idx="200">
                  <c:v>449646.87277727161</c:v>
                </c:pt>
                <c:pt idx="201">
                  <c:v>452716.77243625221</c:v>
                </c:pt>
                <c:pt idx="202">
                  <c:v>456276.92314968369</c:v>
                </c:pt>
                <c:pt idx="203">
                  <c:v>462980.14679388574</c:v>
                </c:pt>
                <c:pt idx="204">
                  <c:v>465507.70910097432</c:v>
                </c:pt>
                <c:pt idx="205">
                  <c:v>466494.27588032151</c:v>
                </c:pt>
                <c:pt idx="206">
                  <c:v>468140.47681662434</c:v>
                </c:pt>
                <c:pt idx="207">
                  <c:v>471763.77262388519</c:v>
                </c:pt>
                <c:pt idx="208">
                  <c:v>473397.42495236214</c:v>
                </c:pt>
                <c:pt idx="209">
                  <c:v>476445.49423250399</c:v>
                </c:pt>
                <c:pt idx="210">
                  <c:v>478185.61011532159</c:v>
                </c:pt>
                <c:pt idx="211">
                  <c:v>480715.56845616363</c:v>
                </c:pt>
                <c:pt idx="212">
                  <c:v>481701.55146721361</c:v>
                </c:pt>
                <c:pt idx="213">
                  <c:v>482913.86142948898</c:v>
                </c:pt>
                <c:pt idx="214">
                  <c:v>490064.90335925814</c:v>
                </c:pt>
                <c:pt idx="215">
                  <c:v>495237.86343029724</c:v>
                </c:pt>
                <c:pt idx="216">
                  <c:v>495626.05221965007</c:v>
                </c:pt>
                <c:pt idx="217">
                  <c:v>498631.66248848155</c:v>
                </c:pt>
                <c:pt idx="218">
                  <c:v>502732.61703728582</c:v>
                </c:pt>
                <c:pt idx="219">
                  <c:v>503983.04745720729</c:v>
                </c:pt>
                <c:pt idx="220">
                  <c:v>504689.32037729525</c:v>
                </c:pt>
                <c:pt idx="221">
                  <c:v>508183.54506167048</c:v>
                </c:pt>
                <c:pt idx="222">
                  <c:v>508618.06628857629</c:v>
                </c:pt>
                <c:pt idx="223">
                  <c:v>509819.81272864563</c:v>
                </c:pt>
                <c:pt idx="224">
                  <c:v>510177.2654613108</c:v>
                </c:pt>
                <c:pt idx="225">
                  <c:v>510772.32629194518</c:v>
                </c:pt>
                <c:pt idx="226">
                  <c:v>512638.21021451848</c:v>
                </c:pt>
                <c:pt idx="227">
                  <c:v>513681.86381002649</c:v>
                </c:pt>
                <c:pt idx="228">
                  <c:v>515390.54755549174</c:v>
                </c:pt>
                <c:pt idx="229">
                  <c:v>517524.51112514094</c:v>
                </c:pt>
                <c:pt idx="230">
                  <c:v>518647.23107746709</c:v>
                </c:pt>
                <c:pt idx="231">
                  <c:v>521379.58540524816</c:v>
                </c:pt>
                <c:pt idx="232">
                  <c:v>523399.2495270439</c:v>
                </c:pt>
                <c:pt idx="233">
                  <c:v>527075.41154933732</c:v>
                </c:pt>
                <c:pt idx="234">
                  <c:v>527408.56402664224</c:v>
                </c:pt>
                <c:pt idx="235">
                  <c:v>528337.93676191417</c:v>
                </c:pt>
                <c:pt idx="236">
                  <c:v>535970.4999140749</c:v>
                </c:pt>
                <c:pt idx="237">
                  <c:v>536960.31724281318</c:v>
                </c:pt>
                <c:pt idx="238">
                  <c:v>539359.03317831911</c:v>
                </c:pt>
                <c:pt idx="239">
                  <c:v>540642.36925511144</c:v>
                </c:pt>
                <c:pt idx="240">
                  <c:v>546743.03512849379</c:v>
                </c:pt>
                <c:pt idx="241">
                  <c:v>551623.19242285122</c:v>
                </c:pt>
                <c:pt idx="242">
                  <c:v>551854.4574542637</c:v>
                </c:pt>
                <c:pt idx="243">
                  <c:v>559300.83079457656</c:v>
                </c:pt>
                <c:pt idx="244">
                  <c:v>560043.34982227057</c:v>
                </c:pt>
                <c:pt idx="245">
                  <c:v>562228.69340173004</c:v>
                </c:pt>
                <c:pt idx="246">
                  <c:v>563722.71140122914</c:v>
                </c:pt>
                <c:pt idx="247">
                  <c:v>565690.80209101737</c:v>
                </c:pt>
                <c:pt idx="248">
                  <c:v>568364.33364203107</c:v>
                </c:pt>
                <c:pt idx="249">
                  <c:v>568385.04613705189</c:v>
                </c:pt>
                <c:pt idx="250">
                  <c:v>570993.16499445215</c:v>
                </c:pt>
                <c:pt idx="251">
                  <c:v>579091.76413931756</c:v>
                </c:pt>
                <c:pt idx="252">
                  <c:v>579245.49318756792</c:v>
                </c:pt>
                <c:pt idx="253">
                  <c:v>579372.72519921907</c:v>
                </c:pt>
                <c:pt idx="254">
                  <c:v>579420.80529190565</c:v>
                </c:pt>
                <c:pt idx="255">
                  <c:v>579550.68619909114</c:v>
                </c:pt>
                <c:pt idx="256">
                  <c:v>580464.6510486108</c:v>
                </c:pt>
                <c:pt idx="257">
                  <c:v>587764.85868874134</c:v>
                </c:pt>
                <c:pt idx="258">
                  <c:v>588403.28659948951</c:v>
                </c:pt>
                <c:pt idx="259">
                  <c:v>590175.6011003966</c:v>
                </c:pt>
                <c:pt idx="260">
                  <c:v>592479.91328474868</c:v>
                </c:pt>
                <c:pt idx="261">
                  <c:v>596885.32317842904</c:v>
                </c:pt>
                <c:pt idx="262">
                  <c:v>599863.27560003649</c:v>
                </c:pt>
                <c:pt idx="263">
                  <c:v>600668.39116591983</c:v>
                </c:pt>
                <c:pt idx="264">
                  <c:v>609239.52295580832</c:v>
                </c:pt>
                <c:pt idx="265">
                  <c:v>610731.99003492971</c:v>
                </c:pt>
                <c:pt idx="266">
                  <c:v>611887.32164766651</c:v>
                </c:pt>
                <c:pt idx="267">
                  <c:v>615473.92492585839</c:v>
                </c:pt>
                <c:pt idx="268">
                  <c:v>626284.3835169567</c:v>
                </c:pt>
                <c:pt idx="269">
                  <c:v>627001.75834052369</c:v>
                </c:pt>
                <c:pt idx="270">
                  <c:v>627609.90154291154</c:v>
                </c:pt>
                <c:pt idx="271">
                  <c:v>628516.72129381413</c:v>
                </c:pt>
                <c:pt idx="272">
                  <c:v>631531.57572358428</c:v>
                </c:pt>
                <c:pt idx="273">
                  <c:v>634908.5631495323</c:v>
                </c:pt>
                <c:pt idx="274">
                  <c:v>635175.45873986103</c:v>
                </c:pt>
                <c:pt idx="275">
                  <c:v>635487.38371690526</c:v>
                </c:pt>
                <c:pt idx="276">
                  <c:v>636450.58347389195</c:v>
                </c:pt>
                <c:pt idx="277">
                  <c:v>639092.64120899781</c:v>
                </c:pt>
                <c:pt idx="278">
                  <c:v>640405.47755439999</c:v>
                </c:pt>
                <c:pt idx="279">
                  <c:v>644394.80105321412</c:v>
                </c:pt>
                <c:pt idx="280">
                  <c:v>648026.59526995418</c:v>
                </c:pt>
                <c:pt idx="281">
                  <c:v>649144.12994097779</c:v>
                </c:pt>
                <c:pt idx="282">
                  <c:v>651133.70134166698</c:v>
                </c:pt>
                <c:pt idx="283">
                  <c:v>652728.07417996984</c:v>
                </c:pt>
                <c:pt idx="284">
                  <c:v>660901.28215361468</c:v>
                </c:pt>
                <c:pt idx="285">
                  <c:v>660925.21439149429</c:v>
                </c:pt>
                <c:pt idx="286">
                  <c:v>661268.52744751656</c:v>
                </c:pt>
                <c:pt idx="287">
                  <c:v>662263.14169058041</c:v>
                </c:pt>
                <c:pt idx="288">
                  <c:v>665095.30690123269</c:v>
                </c:pt>
                <c:pt idx="289">
                  <c:v>666143.66804526292</c:v>
                </c:pt>
                <c:pt idx="290">
                  <c:v>668364.05440726934</c:v>
                </c:pt>
                <c:pt idx="291">
                  <c:v>669539.47464273695</c:v>
                </c:pt>
                <c:pt idx="292">
                  <c:v>671078.79348082852</c:v>
                </c:pt>
                <c:pt idx="293">
                  <c:v>673218.62013643223</c:v>
                </c:pt>
                <c:pt idx="294">
                  <c:v>676123.35344416823</c:v>
                </c:pt>
                <c:pt idx="295">
                  <c:v>676209.18644739082</c:v>
                </c:pt>
                <c:pt idx="296">
                  <c:v>685428.15354662878</c:v>
                </c:pt>
                <c:pt idx="297">
                  <c:v>685738.21942309919</c:v>
                </c:pt>
                <c:pt idx="298">
                  <c:v>687033.3813112831</c:v>
                </c:pt>
                <c:pt idx="299">
                  <c:v>687057.19661464205</c:v>
                </c:pt>
                <c:pt idx="300">
                  <c:v>688291.01560965437</c:v>
                </c:pt>
                <c:pt idx="301">
                  <c:v>690732.29010781413</c:v>
                </c:pt>
                <c:pt idx="302">
                  <c:v>690893.05522107345</c:v>
                </c:pt>
                <c:pt idx="303">
                  <c:v>691820.15831005969</c:v>
                </c:pt>
                <c:pt idx="304">
                  <c:v>692236.55234366166</c:v>
                </c:pt>
                <c:pt idx="305">
                  <c:v>697410.85003801296</c:v>
                </c:pt>
                <c:pt idx="306">
                  <c:v>699367.97782993841</c:v>
                </c:pt>
                <c:pt idx="307">
                  <c:v>700457.39856234065</c:v>
                </c:pt>
                <c:pt idx="308">
                  <c:v>704657.02488015231</c:v>
                </c:pt>
                <c:pt idx="309">
                  <c:v>705659.13013742946</c:v>
                </c:pt>
                <c:pt idx="310">
                  <c:v>706454.73204400612</c:v>
                </c:pt>
                <c:pt idx="311">
                  <c:v>707659.25096484239</c:v>
                </c:pt>
                <c:pt idx="312">
                  <c:v>712840.62785211438</c:v>
                </c:pt>
                <c:pt idx="313">
                  <c:v>714684.70109142968</c:v>
                </c:pt>
                <c:pt idx="314">
                  <c:v>714865.61383396282</c:v>
                </c:pt>
                <c:pt idx="315">
                  <c:v>715618.88373314694</c:v>
                </c:pt>
                <c:pt idx="316">
                  <c:v>716536.06621287391</c:v>
                </c:pt>
                <c:pt idx="317">
                  <c:v>722452.22031688655</c:v>
                </c:pt>
                <c:pt idx="318">
                  <c:v>723098.68739105389</c:v>
                </c:pt>
                <c:pt idx="319">
                  <c:v>723565.36490480544</c:v>
                </c:pt>
                <c:pt idx="320">
                  <c:v>724185.11718473712</c:v>
                </c:pt>
                <c:pt idx="321">
                  <c:v>725760.43353572174</c:v>
                </c:pt>
                <c:pt idx="322">
                  <c:v>727428.28945555026</c:v>
                </c:pt>
                <c:pt idx="323">
                  <c:v>731643.37058858399</c:v>
                </c:pt>
                <c:pt idx="324">
                  <c:v>731783.82308514044</c:v>
                </c:pt>
                <c:pt idx="325">
                  <c:v>732809.2674843166</c:v>
                </c:pt>
                <c:pt idx="326">
                  <c:v>744872.27041731612</c:v>
                </c:pt>
                <c:pt idx="327">
                  <c:v>746235.69889541867</c:v>
                </c:pt>
                <c:pt idx="328">
                  <c:v>746605.9540532328</c:v>
                </c:pt>
                <c:pt idx="329">
                  <c:v>747403.96688891272</c:v>
                </c:pt>
                <c:pt idx="330">
                  <c:v>747762.67673392582</c:v>
                </c:pt>
                <c:pt idx="331">
                  <c:v>748559.64819896803</c:v>
                </c:pt>
                <c:pt idx="332">
                  <c:v>756614.07471064979</c:v>
                </c:pt>
                <c:pt idx="333">
                  <c:v>759023.39977646363</c:v>
                </c:pt>
                <c:pt idx="334">
                  <c:v>760202.58431758289</c:v>
                </c:pt>
                <c:pt idx="335">
                  <c:v>761945.26635661814</c:v>
                </c:pt>
                <c:pt idx="336">
                  <c:v>764322.55128558609</c:v>
                </c:pt>
                <c:pt idx="337">
                  <c:v>764965.46902161068</c:v>
                </c:pt>
                <c:pt idx="338">
                  <c:v>766113.93050572963</c:v>
                </c:pt>
                <c:pt idx="339">
                  <c:v>768001.89021651726</c:v>
                </c:pt>
                <c:pt idx="340">
                  <c:v>768821.13797829277</c:v>
                </c:pt>
                <c:pt idx="341">
                  <c:v>769459.2627145201</c:v>
                </c:pt>
                <c:pt idx="342">
                  <c:v>770466.11880341358</c:v>
                </c:pt>
                <c:pt idx="343">
                  <c:v>771633.32893204619</c:v>
                </c:pt>
                <c:pt idx="344">
                  <c:v>773398.35545093287</c:v>
                </c:pt>
                <c:pt idx="345">
                  <c:v>773755.8805708529</c:v>
                </c:pt>
                <c:pt idx="346">
                  <c:v>774021.35322334897</c:v>
                </c:pt>
                <c:pt idx="347">
                  <c:v>776455.8277891092</c:v>
                </c:pt>
                <c:pt idx="348">
                  <c:v>779861.90683627722</c:v>
                </c:pt>
                <c:pt idx="349">
                  <c:v>786037.66166067566</c:v>
                </c:pt>
                <c:pt idx="350">
                  <c:v>787019.21524774202</c:v>
                </c:pt>
                <c:pt idx="351">
                  <c:v>792981.35227578017</c:v>
                </c:pt>
                <c:pt idx="352">
                  <c:v>793010.52550340502</c:v>
                </c:pt>
                <c:pt idx="353">
                  <c:v>793413.06827088923</c:v>
                </c:pt>
                <c:pt idx="354">
                  <c:v>798371.65756222862</c:v>
                </c:pt>
                <c:pt idx="355">
                  <c:v>798443.63284585648</c:v>
                </c:pt>
                <c:pt idx="356">
                  <c:v>801039.93833809823</c:v>
                </c:pt>
                <c:pt idx="357">
                  <c:v>802504.20912042039</c:v>
                </c:pt>
                <c:pt idx="358">
                  <c:v>802644.23220149335</c:v>
                </c:pt>
                <c:pt idx="359">
                  <c:v>810620.91263529065</c:v>
                </c:pt>
                <c:pt idx="360">
                  <c:v>816639.03251466469</c:v>
                </c:pt>
                <c:pt idx="361">
                  <c:v>822164.63236595818</c:v>
                </c:pt>
                <c:pt idx="362">
                  <c:v>825835.5597234501</c:v>
                </c:pt>
                <c:pt idx="363">
                  <c:v>826942.4717283902</c:v>
                </c:pt>
                <c:pt idx="364">
                  <c:v>827797.9153787191</c:v>
                </c:pt>
                <c:pt idx="365">
                  <c:v>827993.93792263977</c:v>
                </c:pt>
                <c:pt idx="366">
                  <c:v>828879.35313795996</c:v>
                </c:pt>
                <c:pt idx="367">
                  <c:v>830639.33776807028</c:v>
                </c:pt>
                <c:pt idx="368">
                  <c:v>831904.47053010447</c:v>
                </c:pt>
                <c:pt idx="369">
                  <c:v>833295.36542990257</c:v>
                </c:pt>
                <c:pt idx="370">
                  <c:v>836291.15850307955</c:v>
                </c:pt>
                <c:pt idx="371">
                  <c:v>838045.0662379904</c:v>
                </c:pt>
                <c:pt idx="372">
                  <c:v>847441.38361801335</c:v>
                </c:pt>
                <c:pt idx="373">
                  <c:v>849983.05825035146</c:v>
                </c:pt>
                <c:pt idx="374">
                  <c:v>850430.22456412588</c:v>
                </c:pt>
                <c:pt idx="375">
                  <c:v>851058.59608729172</c:v>
                </c:pt>
                <c:pt idx="376">
                  <c:v>853559.29133727239</c:v>
                </c:pt>
                <c:pt idx="377">
                  <c:v>855630.61307697778</c:v>
                </c:pt>
                <c:pt idx="378">
                  <c:v>857223.72494071536</c:v>
                </c:pt>
                <c:pt idx="379">
                  <c:v>861078.6644062798</c:v>
                </c:pt>
                <c:pt idx="380">
                  <c:v>863870.41948817042</c:v>
                </c:pt>
                <c:pt idx="381">
                  <c:v>866628.18002981157</c:v>
                </c:pt>
                <c:pt idx="382">
                  <c:v>869234.69239451562</c:v>
                </c:pt>
                <c:pt idx="383">
                  <c:v>872509.57439257833</c:v>
                </c:pt>
                <c:pt idx="384">
                  <c:v>874955.23352651834</c:v>
                </c:pt>
                <c:pt idx="385">
                  <c:v>875135.57387371862</c:v>
                </c:pt>
                <c:pt idx="386">
                  <c:v>875588.88391884603</c:v>
                </c:pt>
                <c:pt idx="387">
                  <c:v>878363.13037334848</c:v>
                </c:pt>
                <c:pt idx="388">
                  <c:v>878607.083707485</c:v>
                </c:pt>
                <c:pt idx="389">
                  <c:v>879348.70630900213</c:v>
                </c:pt>
                <c:pt idx="390">
                  <c:v>879494.05342983163</c:v>
                </c:pt>
                <c:pt idx="391">
                  <c:v>880075.16754305887</c:v>
                </c:pt>
                <c:pt idx="392">
                  <c:v>880795.70315805846</c:v>
                </c:pt>
                <c:pt idx="393">
                  <c:v>881607.93697501486</c:v>
                </c:pt>
                <c:pt idx="394">
                  <c:v>883162.06211231102</c:v>
                </c:pt>
                <c:pt idx="395">
                  <c:v>883526.47375588224</c:v>
                </c:pt>
                <c:pt idx="396">
                  <c:v>883994.24482603197</c:v>
                </c:pt>
                <c:pt idx="397">
                  <c:v>884548.13326374011</c:v>
                </c:pt>
                <c:pt idx="398">
                  <c:v>885930.32968015294</c:v>
                </c:pt>
                <c:pt idx="399">
                  <c:v>886233.33675142447</c:v>
                </c:pt>
                <c:pt idx="400">
                  <c:v>887723.82075375738</c:v>
                </c:pt>
                <c:pt idx="401">
                  <c:v>887911.54827279889</c:v>
                </c:pt>
                <c:pt idx="402">
                  <c:v>900441.00219368993</c:v>
                </c:pt>
                <c:pt idx="403">
                  <c:v>902140.80064104684</c:v>
                </c:pt>
                <c:pt idx="404">
                  <c:v>904659.88140978629</c:v>
                </c:pt>
                <c:pt idx="405">
                  <c:v>905131.24093459011</c:v>
                </c:pt>
                <c:pt idx="406">
                  <c:v>905205.79130412731</c:v>
                </c:pt>
                <c:pt idx="407">
                  <c:v>906597.45582198456</c:v>
                </c:pt>
                <c:pt idx="408">
                  <c:v>909771.58079575573</c:v>
                </c:pt>
                <c:pt idx="409">
                  <c:v>910999.45957340824</c:v>
                </c:pt>
                <c:pt idx="410">
                  <c:v>912649.27122626023</c:v>
                </c:pt>
                <c:pt idx="411">
                  <c:v>914656.39456721861</c:v>
                </c:pt>
                <c:pt idx="412">
                  <c:v>914765.59503625345</c:v>
                </c:pt>
                <c:pt idx="413">
                  <c:v>915070.2219949282</c:v>
                </c:pt>
                <c:pt idx="414">
                  <c:v>915603.91466532438</c:v>
                </c:pt>
                <c:pt idx="415">
                  <c:v>916113.7408909204</c:v>
                </c:pt>
                <c:pt idx="416">
                  <c:v>916678.50241457357</c:v>
                </c:pt>
                <c:pt idx="417">
                  <c:v>917885.59724187944</c:v>
                </c:pt>
                <c:pt idx="418">
                  <c:v>918238.08733905805</c:v>
                </c:pt>
                <c:pt idx="419">
                  <c:v>919179.6350604326</c:v>
                </c:pt>
                <c:pt idx="420">
                  <c:v>919747.72135205334</c:v>
                </c:pt>
                <c:pt idx="421">
                  <c:v>920073.68531742448</c:v>
                </c:pt>
                <c:pt idx="422">
                  <c:v>923031.17348889448</c:v>
                </c:pt>
                <c:pt idx="423">
                  <c:v>925042.345141561</c:v>
                </c:pt>
                <c:pt idx="424">
                  <c:v>925301.10800499469</c:v>
                </c:pt>
                <c:pt idx="425">
                  <c:v>932607.18912128289</c:v>
                </c:pt>
                <c:pt idx="426">
                  <c:v>932672.84202817816</c:v>
                </c:pt>
                <c:pt idx="427">
                  <c:v>934646.43481858145</c:v>
                </c:pt>
                <c:pt idx="428">
                  <c:v>935418.4446634308</c:v>
                </c:pt>
                <c:pt idx="429">
                  <c:v>942222.26858487597</c:v>
                </c:pt>
                <c:pt idx="430">
                  <c:v>942899.62833869806</c:v>
                </c:pt>
                <c:pt idx="431">
                  <c:v>944468.25325702049</c:v>
                </c:pt>
                <c:pt idx="432">
                  <c:v>946855.05174240004</c:v>
                </c:pt>
                <c:pt idx="433">
                  <c:v>946914.56721047545</c:v>
                </c:pt>
                <c:pt idx="434">
                  <c:v>952234.81213731354</c:v>
                </c:pt>
                <c:pt idx="435">
                  <c:v>952642.14186151035</c:v>
                </c:pt>
                <c:pt idx="436">
                  <c:v>954077.71241339738</c:v>
                </c:pt>
                <c:pt idx="437">
                  <c:v>954718.22619515168</c:v>
                </c:pt>
                <c:pt idx="438">
                  <c:v>956707.65879368025</c:v>
                </c:pt>
                <c:pt idx="439">
                  <c:v>956751.5624262949</c:v>
                </c:pt>
                <c:pt idx="440">
                  <c:v>957734.8616416048</c:v>
                </c:pt>
                <c:pt idx="441">
                  <c:v>958609.42204908619</c:v>
                </c:pt>
                <c:pt idx="442">
                  <c:v>959193.71343526943</c:v>
                </c:pt>
                <c:pt idx="443">
                  <c:v>960401.92319396976</c:v>
                </c:pt>
                <c:pt idx="444">
                  <c:v>966266.9515774973</c:v>
                </c:pt>
                <c:pt idx="445">
                  <c:v>968406.09276978741</c:v>
                </c:pt>
                <c:pt idx="446">
                  <c:v>968448.13221315341</c:v>
                </c:pt>
                <c:pt idx="447">
                  <c:v>969580.79296886257</c:v>
                </c:pt>
                <c:pt idx="448">
                  <c:v>970715.33997834497</c:v>
                </c:pt>
                <c:pt idx="449">
                  <c:v>976418.12174113397</c:v>
                </c:pt>
                <c:pt idx="450">
                  <c:v>976735.11148459651</c:v>
                </c:pt>
                <c:pt idx="451">
                  <c:v>977560.26533392572</c:v>
                </c:pt>
                <c:pt idx="452">
                  <c:v>979032.97779792489</c:v>
                </c:pt>
                <c:pt idx="453">
                  <c:v>984233.32570562698</c:v>
                </c:pt>
                <c:pt idx="454">
                  <c:v>988263.59593585751</c:v>
                </c:pt>
                <c:pt idx="455">
                  <c:v>988842.81207361328</c:v>
                </c:pt>
                <c:pt idx="456">
                  <c:v>992579.75066417165</c:v>
                </c:pt>
                <c:pt idx="457">
                  <c:v>993693.89040445292</c:v>
                </c:pt>
                <c:pt idx="458">
                  <c:v>1000184.800511717</c:v>
                </c:pt>
                <c:pt idx="459">
                  <c:v>1002312.0949360509</c:v>
                </c:pt>
                <c:pt idx="460">
                  <c:v>1002467.1156864034</c:v>
                </c:pt>
                <c:pt idx="461">
                  <c:v>1011446.8508159799</c:v>
                </c:pt>
                <c:pt idx="462">
                  <c:v>1014082.5631374859</c:v>
                </c:pt>
                <c:pt idx="463">
                  <c:v>1015112.2923637596</c:v>
                </c:pt>
                <c:pt idx="464">
                  <c:v>1015831.7990306552</c:v>
                </c:pt>
                <c:pt idx="465">
                  <c:v>1026904.5670573037</c:v>
                </c:pt>
                <c:pt idx="466">
                  <c:v>1030733.8887474034</c:v>
                </c:pt>
                <c:pt idx="467">
                  <c:v>1031639.9139731081</c:v>
                </c:pt>
                <c:pt idx="468">
                  <c:v>1034086.2383481076</c:v>
                </c:pt>
                <c:pt idx="469">
                  <c:v>1035783.7737090379</c:v>
                </c:pt>
                <c:pt idx="470">
                  <c:v>1039006.5527357686</c:v>
                </c:pt>
                <c:pt idx="471">
                  <c:v>1040439.9310174341</c:v>
                </c:pt>
                <c:pt idx="472">
                  <c:v>1040452.7301873923</c:v>
                </c:pt>
                <c:pt idx="473">
                  <c:v>1041143.4219272373</c:v>
                </c:pt>
                <c:pt idx="474">
                  <c:v>1042767.2544440202</c:v>
                </c:pt>
                <c:pt idx="475">
                  <c:v>1043875.4364932358</c:v>
                </c:pt>
                <c:pt idx="476">
                  <c:v>1046385.2209992167</c:v>
                </c:pt>
                <c:pt idx="477">
                  <c:v>1048562.1892569859</c:v>
                </c:pt>
                <c:pt idx="478">
                  <c:v>1048621.4208007555</c:v>
                </c:pt>
                <c:pt idx="479">
                  <c:v>1053230.6633238697</c:v>
                </c:pt>
                <c:pt idx="480">
                  <c:v>1055519.3169393598</c:v>
                </c:pt>
                <c:pt idx="481">
                  <c:v>1059331.4754550725</c:v>
                </c:pt>
                <c:pt idx="482">
                  <c:v>1064129.8051030843</c:v>
                </c:pt>
                <c:pt idx="483">
                  <c:v>1064486.0792890575</c:v>
                </c:pt>
                <c:pt idx="484">
                  <c:v>1066025.4403616812</c:v>
                </c:pt>
                <c:pt idx="485">
                  <c:v>1068066.1170554915</c:v>
                </c:pt>
                <c:pt idx="486">
                  <c:v>1068501.6745210432</c:v>
                </c:pt>
                <c:pt idx="487">
                  <c:v>1069648.8948567065</c:v>
                </c:pt>
                <c:pt idx="488">
                  <c:v>1070031.8497892004</c:v>
                </c:pt>
                <c:pt idx="489">
                  <c:v>1072311.8151848626</c:v>
                </c:pt>
                <c:pt idx="490">
                  <c:v>1072420.6579992552</c:v>
                </c:pt>
                <c:pt idx="491">
                  <c:v>1073013.9392466012</c:v>
                </c:pt>
                <c:pt idx="492">
                  <c:v>1075745.2796988478</c:v>
                </c:pt>
                <c:pt idx="493">
                  <c:v>1077445.4843373641</c:v>
                </c:pt>
                <c:pt idx="494">
                  <c:v>1078073.2247946584</c:v>
                </c:pt>
                <c:pt idx="495">
                  <c:v>1079339.7635908842</c:v>
                </c:pt>
                <c:pt idx="496">
                  <c:v>1081278.749206146</c:v>
                </c:pt>
                <c:pt idx="497">
                  <c:v>1081456.1178382023</c:v>
                </c:pt>
                <c:pt idx="498">
                  <c:v>1081717.4560973949</c:v>
                </c:pt>
                <c:pt idx="499">
                  <c:v>1084884.15878684</c:v>
                </c:pt>
                <c:pt idx="500">
                  <c:v>1085800.8560534962</c:v>
                </c:pt>
                <c:pt idx="501">
                  <c:v>1086474.2593723466</c:v>
                </c:pt>
                <c:pt idx="502">
                  <c:v>1088245.4035714746</c:v>
                </c:pt>
                <c:pt idx="503">
                  <c:v>1088397.9668279376</c:v>
                </c:pt>
                <c:pt idx="504">
                  <c:v>1089607.0070894707</c:v>
                </c:pt>
                <c:pt idx="505">
                  <c:v>1091543.0926005847</c:v>
                </c:pt>
                <c:pt idx="506">
                  <c:v>1091716.2346043363</c:v>
                </c:pt>
                <c:pt idx="507">
                  <c:v>1091937.7241971181</c:v>
                </c:pt>
                <c:pt idx="508">
                  <c:v>1092483.4047194892</c:v>
                </c:pt>
                <c:pt idx="509">
                  <c:v>1101653.7978894892</c:v>
                </c:pt>
                <c:pt idx="510">
                  <c:v>1105212.846793737</c:v>
                </c:pt>
                <c:pt idx="511">
                  <c:v>1109640.8135867175</c:v>
                </c:pt>
                <c:pt idx="512">
                  <c:v>1115479.6059093731</c:v>
                </c:pt>
                <c:pt idx="513">
                  <c:v>1116755.6054689339</c:v>
                </c:pt>
                <c:pt idx="514">
                  <c:v>1117683.4043218633</c:v>
                </c:pt>
                <c:pt idx="515">
                  <c:v>1122640.9925065849</c:v>
                </c:pt>
                <c:pt idx="516">
                  <c:v>1123809.4880463728</c:v>
                </c:pt>
                <c:pt idx="517">
                  <c:v>1128763.3053296779</c:v>
                </c:pt>
                <c:pt idx="518">
                  <c:v>1131074.7783853817</c:v>
                </c:pt>
                <c:pt idx="519">
                  <c:v>1136760.7280183532</c:v>
                </c:pt>
                <c:pt idx="520">
                  <c:v>1137746.2752913679</c:v>
                </c:pt>
                <c:pt idx="521">
                  <c:v>1138409.412848555</c:v>
                </c:pt>
                <c:pt idx="522">
                  <c:v>1140198.9931131678</c:v>
                </c:pt>
                <c:pt idx="523">
                  <c:v>1141861.5679100947</c:v>
                </c:pt>
                <c:pt idx="524">
                  <c:v>1142691.2382483</c:v>
                </c:pt>
                <c:pt idx="525">
                  <c:v>1143603.2484118144</c:v>
                </c:pt>
                <c:pt idx="526">
                  <c:v>1143922.7435498443</c:v>
                </c:pt>
                <c:pt idx="527">
                  <c:v>1145992.2577767421</c:v>
                </c:pt>
                <c:pt idx="528">
                  <c:v>1146874.4262734968</c:v>
                </c:pt>
                <c:pt idx="529">
                  <c:v>1148337.2766151961</c:v>
                </c:pt>
                <c:pt idx="530">
                  <c:v>1148791.1114092534</c:v>
                </c:pt>
                <c:pt idx="531">
                  <c:v>1149655.4747233763</c:v>
                </c:pt>
                <c:pt idx="532">
                  <c:v>1150274.2915981489</c:v>
                </c:pt>
                <c:pt idx="533">
                  <c:v>1150616.473258466</c:v>
                </c:pt>
                <c:pt idx="534">
                  <c:v>1152545.2971924408</c:v>
                </c:pt>
                <c:pt idx="535">
                  <c:v>1154218.8642724163</c:v>
                </c:pt>
                <c:pt idx="536">
                  <c:v>1154811.7848681917</c:v>
                </c:pt>
                <c:pt idx="537">
                  <c:v>1155522.5247736692</c:v>
                </c:pt>
                <c:pt idx="538">
                  <c:v>1156777.3318574217</c:v>
                </c:pt>
                <c:pt idx="539">
                  <c:v>1160548.7302088509</c:v>
                </c:pt>
                <c:pt idx="540">
                  <c:v>1160680.6195579739</c:v>
                </c:pt>
                <c:pt idx="541">
                  <c:v>1161925.2031017118</c:v>
                </c:pt>
                <c:pt idx="542">
                  <c:v>1165457.1388061591</c:v>
                </c:pt>
                <c:pt idx="543">
                  <c:v>1166095.0898127316</c:v>
                </c:pt>
                <c:pt idx="544">
                  <c:v>1167512.3110529054</c:v>
                </c:pt>
                <c:pt idx="545">
                  <c:v>1170599.6059672695</c:v>
                </c:pt>
                <c:pt idx="546">
                  <c:v>1170775.334904559</c:v>
                </c:pt>
                <c:pt idx="547">
                  <c:v>1174976.0903678644</c:v>
                </c:pt>
                <c:pt idx="548">
                  <c:v>1175735.7679308371</c:v>
                </c:pt>
                <c:pt idx="549">
                  <c:v>1176432.3233028115</c:v>
                </c:pt>
                <c:pt idx="550">
                  <c:v>1176613.4310489125</c:v>
                </c:pt>
                <c:pt idx="551">
                  <c:v>1177171.2183139897</c:v>
                </c:pt>
                <c:pt idx="552">
                  <c:v>1179853.6560159388</c:v>
                </c:pt>
                <c:pt idx="553">
                  <c:v>1192457.7256070736</c:v>
                </c:pt>
                <c:pt idx="554">
                  <c:v>1192732.1712056901</c:v>
                </c:pt>
                <c:pt idx="555">
                  <c:v>1195609.5973668515</c:v>
                </c:pt>
                <c:pt idx="556">
                  <c:v>1196670.4239539285</c:v>
                </c:pt>
                <c:pt idx="557">
                  <c:v>1197353.1071533703</c:v>
                </c:pt>
                <c:pt idx="558">
                  <c:v>1199060.3094278069</c:v>
                </c:pt>
                <c:pt idx="559">
                  <c:v>1199195.2313324697</c:v>
                </c:pt>
                <c:pt idx="560">
                  <c:v>1202985.007878249</c:v>
                </c:pt>
                <c:pt idx="561">
                  <c:v>1204971.3710681393</c:v>
                </c:pt>
                <c:pt idx="562">
                  <c:v>1205839.7038640284</c:v>
                </c:pt>
                <c:pt idx="563">
                  <c:v>1206336.3913913672</c:v>
                </c:pt>
                <c:pt idx="564">
                  <c:v>1207936.105555973</c:v>
                </c:pt>
                <c:pt idx="565">
                  <c:v>1208265.4077790163</c:v>
                </c:pt>
                <c:pt idx="566">
                  <c:v>1209952.4155673506</c:v>
                </c:pt>
                <c:pt idx="567">
                  <c:v>1212088.9660749794</c:v>
                </c:pt>
                <c:pt idx="568">
                  <c:v>1212118.1638083516</c:v>
                </c:pt>
                <c:pt idx="569">
                  <c:v>1212473.5787829098</c:v>
                </c:pt>
                <c:pt idx="570">
                  <c:v>1212930.1230365173</c:v>
                </c:pt>
                <c:pt idx="571">
                  <c:v>1215177.6685898714</c:v>
                </c:pt>
                <c:pt idx="572">
                  <c:v>1217415.2253815834</c:v>
                </c:pt>
                <c:pt idx="573">
                  <c:v>1221782.2214559412</c:v>
                </c:pt>
                <c:pt idx="574">
                  <c:v>1222154.9156237987</c:v>
                </c:pt>
                <c:pt idx="575">
                  <c:v>1225621.8767535973</c:v>
                </c:pt>
                <c:pt idx="576">
                  <c:v>1225657.7077840574</c:v>
                </c:pt>
                <c:pt idx="577">
                  <c:v>1225848.7173725828</c:v>
                </c:pt>
                <c:pt idx="578">
                  <c:v>1226022.3629148225</c:v>
                </c:pt>
                <c:pt idx="579">
                  <c:v>1226387.029560196</c:v>
                </c:pt>
                <c:pt idx="580">
                  <c:v>1227931.7580036628</c:v>
                </c:pt>
                <c:pt idx="581">
                  <c:v>1230458.2813211144</c:v>
                </c:pt>
                <c:pt idx="582">
                  <c:v>1234018.6157251555</c:v>
                </c:pt>
                <c:pt idx="583">
                  <c:v>1236475.4126576446</c:v>
                </c:pt>
                <c:pt idx="584">
                  <c:v>1236749.8264980528</c:v>
                </c:pt>
                <c:pt idx="585">
                  <c:v>1236788.2281966577</c:v>
                </c:pt>
                <c:pt idx="586">
                  <c:v>1238427.8521029109</c:v>
                </c:pt>
                <c:pt idx="587">
                  <c:v>1238455.7810769565</c:v>
                </c:pt>
                <c:pt idx="588">
                  <c:v>1238460.6395866622</c:v>
                </c:pt>
                <c:pt idx="589">
                  <c:v>1241575.2013892413</c:v>
                </c:pt>
                <c:pt idx="590">
                  <c:v>1242275.2988213948</c:v>
                </c:pt>
                <c:pt idx="591">
                  <c:v>1242421.9411035394</c:v>
                </c:pt>
                <c:pt idx="592">
                  <c:v>1244493.6893856542</c:v>
                </c:pt>
                <c:pt idx="593">
                  <c:v>1246944.5269169577</c:v>
                </c:pt>
                <c:pt idx="594">
                  <c:v>1248609.5012170556</c:v>
                </c:pt>
                <c:pt idx="595">
                  <c:v>1249268.103072772</c:v>
                </c:pt>
                <c:pt idx="596">
                  <c:v>1249349.6026789832</c:v>
                </c:pt>
                <c:pt idx="597">
                  <c:v>1252085.4547062428</c:v>
                </c:pt>
                <c:pt idx="598">
                  <c:v>1252397.1271113397</c:v>
                </c:pt>
                <c:pt idx="599">
                  <c:v>1257325.8467241996</c:v>
                </c:pt>
                <c:pt idx="600">
                  <c:v>1258185.4029787453</c:v>
                </c:pt>
                <c:pt idx="601">
                  <c:v>1258192.6551923219</c:v>
                </c:pt>
                <c:pt idx="602">
                  <c:v>1265927.4749582009</c:v>
                </c:pt>
                <c:pt idx="603">
                  <c:v>1266668.8514042064</c:v>
                </c:pt>
                <c:pt idx="604">
                  <c:v>1268423.0909058298</c:v>
                </c:pt>
                <c:pt idx="605">
                  <c:v>1274139.5030864461</c:v>
                </c:pt>
                <c:pt idx="606">
                  <c:v>1276796.8891842405</c:v>
                </c:pt>
                <c:pt idx="607">
                  <c:v>1277066.7983613757</c:v>
                </c:pt>
                <c:pt idx="608">
                  <c:v>1277259.5674988222</c:v>
                </c:pt>
                <c:pt idx="609">
                  <c:v>1278430.6981731763</c:v>
                </c:pt>
                <c:pt idx="610">
                  <c:v>1280063.047356182</c:v>
                </c:pt>
                <c:pt idx="611">
                  <c:v>1280871.7197353125</c:v>
                </c:pt>
                <c:pt idx="612">
                  <c:v>1283102.9043754977</c:v>
                </c:pt>
                <c:pt idx="613">
                  <c:v>1285007.2751686797</c:v>
                </c:pt>
                <c:pt idx="614">
                  <c:v>1285142.2083153182</c:v>
                </c:pt>
                <c:pt idx="615">
                  <c:v>1285733.9617682691</c:v>
                </c:pt>
                <c:pt idx="616">
                  <c:v>1290318.6039167664</c:v>
                </c:pt>
                <c:pt idx="617">
                  <c:v>1290373.8599463664</c:v>
                </c:pt>
                <c:pt idx="618">
                  <c:v>1290949.2026577503</c:v>
                </c:pt>
                <c:pt idx="619">
                  <c:v>1291022.6812652296</c:v>
                </c:pt>
                <c:pt idx="620">
                  <c:v>1293129.9800030373</c:v>
                </c:pt>
                <c:pt idx="621">
                  <c:v>1294359.5006802341</c:v>
                </c:pt>
                <c:pt idx="622">
                  <c:v>1296137.1991780885</c:v>
                </c:pt>
                <c:pt idx="623">
                  <c:v>1298495.1256471334</c:v>
                </c:pt>
                <c:pt idx="624">
                  <c:v>1299410.1277730535</c:v>
                </c:pt>
                <c:pt idx="625">
                  <c:v>1300945.0640517299</c:v>
                </c:pt>
                <c:pt idx="626">
                  <c:v>1303738.6712501312</c:v>
                </c:pt>
                <c:pt idx="627">
                  <c:v>1304694.1257040508</c:v>
                </c:pt>
                <c:pt idx="628">
                  <c:v>1305075.4466350505</c:v>
                </c:pt>
                <c:pt idx="629">
                  <c:v>1306760.5337660802</c:v>
                </c:pt>
                <c:pt idx="630">
                  <c:v>1309065.8205259659</c:v>
                </c:pt>
                <c:pt idx="631">
                  <c:v>1309408.6186112307</c:v>
                </c:pt>
                <c:pt idx="632">
                  <c:v>1316771.8732451051</c:v>
                </c:pt>
                <c:pt idx="633">
                  <c:v>1316837.6212017173</c:v>
                </c:pt>
                <c:pt idx="634">
                  <c:v>1319857.5362226609</c:v>
                </c:pt>
                <c:pt idx="635">
                  <c:v>1320459.8233849427</c:v>
                </c:pt>
                <c:pt idx="636">
                  <c:v>1321941.460383628</c:v>
                </c:pt>
                <c:pt idx="637">
                  <c:v>1322321.0080525568</c:v>
                </c:pt>
                <c:pt idx="638">
                  <c:v>1323016.7367595697</c:v>
                </c:pt>
                <c:pt idx="639">
                  <c:v>1325410.7940251417</c:v>
                </c:pt>
                <c:pt idx="640">
                  <c:v>1325571.1192547446</c:v>
                </c:pt>
                <c:pt idx="641">
                  <c:v>1328446.8473206223</c:v>
                </c:pt>
                <c:pt idx="642">
                  <c:v>1328856.6052429297</c:v>
                </c:pt>
                <c:pt idx="643">
                  <c:v>1329770.7809886832</c:v>
                </c:pt>
                <c:pt idx="644">
                  <c:v>1331910.6898987927</c:v>
                </c:pt>
                <c:pt idx="645">
                  <c:v>1334302.680902926</c:v>
                </c:pt>
                <c:pt idx="646">
                  <c:v>1335733.8563144328</c:v>
                </c:pt>
                <c:pt idx="647">
                  <c:v>1337649.7646855656</c:v>
                </c:pt>
                <c:pt idx="648">
                  <c:v>1339922.9035312959</c:v>
                </c:pt>
                <c:pt idx="649">
                  <c:v>1340352.179829977</c:v>
                </c:pt>
                <c:pt idx="650">
                  <c:v>1340441.0164920031</c:v>
                </c:pt>
                <c:pt idx="651">
                  <c:v>1340484.4332175192</c:v>
                </c:pt>
                <c:pt idx="652">
                  <c:v>1341143.6717667545</c:v>
                </c:pt>
                <c:pt idx="653">
                  <c:v>1344508.843408009</c:v>
                </c:pt>
                <c:pt idx="654">
                  <c:v>1349392.0807131177</c:v>
                </c:pt>
                <c:pt idx="655">
                  <c:v>1352060.4371630396</c:v>
                </c:pt>
                <c:pt idx="656">
                  <c:v>1352702.401557616</c:v>
                </c:pt>
                <c:pt idx="657">
                  <c:v>1353677.6013596957</c:v>
                </c:pt>
                <c:pt idx="658">
                  <c:v>1353813.3301129872</c:v>
                </c:pt>
                <c:pt idx="659">
                  <c:v>1355010.9484282169</c:v>
                </c:pt>
                <c:pt idx="660">
                  <c:v>1357324.4129072381</c:v>
                </c:pt>
                <c:pt idx="661">
                  <c:v>1359253.9448443921</c:v>
                </c:pt>
                <c:pt idx="662">
                  <c:v>1359544.842024249</c:v>
                </c:pt>
                <c:pt idx="663">
                  <c:v>1360009.9791409194</c:v>
                </c:pt>
                <c:pt idx="664">
                  <c:v>1360203.4793761217</c:v>
                </c:pt>
                <c:pt idx="665">
                  <c:v>1361481.2944511245</c:v>
                </c:pt>
                <c:pt idx="666">
                  <c:v>1362022.2578392336</c:v>
                </c:pt>
                <c:pt idx="667">
                  <c:v>1362273.6757056548</c:v>
                </c:pt>
                <c:pt idx="668">
                  <c:v>1363140.9797803741</c:v>
                </c:pt>
                <c:pt idx="669">
                  <c:v>1363253.5657387781</c:v>
                </c:pt>
                <c:pt idx="670">
                  <c:v>1365462.006754885</c:v>
                </c:pt>
                <c:pt idx="671">
                  <c:v>1366785.8762917274</c:v>
                </c:pt>
                <c:pt idx="672">
                  <c:v>1374429.2268997398</c:v>
                </c:pt>
                <c:pt idx="673">
                  <c:v>1374505.0981245809</c:v>
                </c:pt>
                <c:pt idx="674">
                  <c:v>1374768.3633846829</c:v>
                </c:pt>
                <c:pt idx="675">
                  <c:v>1376091.4474649993</c:v>
                </c:pt>
                <c:pt idx="676">
                  <c:v>1376993.5768849498</c:v>
                </c:pt>
                <c:pt idx="677">
                  <c:v>1376993.5768849498</c:v>
                </c:pt>
                <c:pt idx="678">
                  <c:v>1376993.5768849498</c:v>
                </c:pt>
                <c:pt idx="679">
                  <c:v>1376993.5768849498</c:v>
                </c:pt>
                <c:pt idx="680">
                  <c:v>1378282.5729342876</c:v>
                </c:pt>
                <c:pt idx="681">
                  <c:v>1379822.1315166971</c:v>
                </c:pt>
                <c:pt idx="682">
                  <c:v>1380595.5162172061</c:v>
                </c:pt>
                <c:pt idx="683">
                  <c:v>1380936.0574556848</c:v>
                </c:pt>
                <c:pt idx="684">
                  <c:v>1381650.2275733463</c:v>
                </c:pt>
                <c:pt idx="685">
                  <c:v>1385938.4237576644</c:v>
                </c:pt>
                <c:pt idx="686">
                  <c:v>1386555.0996535679</c:v>
                </c:pt>
                <c:pt idx="687">
                  <c:v>1386798.8946009642</c:v>
                </c:pt>
                <c:pt idx="688">
                  <c:v>1390659.5371503646</c:v>
                </c:pt>
                <c:pt idx="689">
                  <c:v>1390668.175148081</c:v>
                </c:pt>
                <c:pt idx="690">
                  <c:v>1391435.0709116287</c:v>
                </c:pt>
                <c:pt idx="691">
                  <c:v>1392666.4709635118</c:v>
                </c:pt>
                <c:pt idx="692">
                  <c:v>1396871.8986496849</c:v>
                </c:pt>
                <c:pt idx="693">
                  <c:v>1400136.0901448852</c:v>
                </c:pt>
                <c:pt idx="694">
                  <c:v>1402227.5269287904</c:v>
                </c:pt>
                <c:pt idx="695">
                  <c:v>1408871.0986392074</c:v>
                </c:pt>
                <c:pt idx="696">
                  <c:v>1409945.8919861792</c:v>
                </c:pt>
                <c:pt idx="697">
                  <c:v>1410197.8384605029</c:v>
                </c:pt>
                <c:pt idx="698">
                  <c:v>1410993.6173799185</c:v>
                </c:pt>
                <c:pt idx="699">
                  <c:v>1416913.4003907733</c:v>
                </c:pt>
                <c:pt idx="700">
                  <c:v>1418614.6917115648</c:v>
                </c:pt>
                <c:pt idx="701">
                  <c:v>1419593.0768901273</c:v>
                </c:pt>
                <c:pt idx="702">
                  <c:v>1420002.1204825179</c:v>
                </c:pt>
                <c:pt idx="703">
                  <c:v>1420392.8797327331</c:v>
                </c:pt>
                <c:pt idx="704">
                  <c:v>1423881.1354170344</c:v>
                </c:pt>
                <c:pt idx="705">
                  <c:v>1423905.0167345728</c:v>
                </c:pt>
                <c:pt idx="706">
                  <c:v>1425038.4468286508</c:v>
                </c:pt>
                <c:pt idx="707">
                  <c:v>1426406.9682086525</c:v>
                </c:pt>
                <c:pt idx="708">
                  <c:v>1428286.5672451605</c:v>
                </c:pt>
                <c:pt idx="709">
                  <c:v>1429095.8843773685</c:v>
                </c:pt>
                <c:pt idx="710">
                  <c:v>1433517.7610251582</c:v>
                </c:pt>
                <c:pt idx="711">
                  <c:v>1434805.2500591988</c:v>
                </c:pt>
                <c:pt idx="712">
                  <c:v>1436307.1278999005</c:v>
                </c:pt>
                <c:pt idx="713">
                  <c:v>1438410.0577743321</c:v>
                </c:pt>
                <c:pt idx="714">
                  <c:v>1439125.0904604595</c:v>
                </c:pt>
                <c:pt idx="715">
                  <c:v>1440104.7464588506</c:v>
                </c:pt>
                <c:pt idx="716">
                  <c:v>1440791.393645297</c:v>
                </c:pt>
                <c:pt idx="717">
                  <c:v>1442049.3838239487</c:v>
                </c:pt>
                <c:pt idx="718">
                  <c:v>1442523.5530636357</c:v>
                </c:pt>
                <c:pt idx="719">
                  <c:v>1443495.4765369382</c:v>
                </c:pt>
                <c:pt idx="720">
                  <c:v>1445356.0820359299</c:v>
                </c:pt>
                <c:pt idx="721">
                  <c:v>1446522.1047117002</c:v>
                </c:pt>
                <c:pt idx="722">
                  <c:v>1446732.1521711217</c:v>
                </c:pt>
                <c:pt idx="723">
                  <c:v>1449499.7660843036</c:v>
                </c:pt>
                <c:pt idx="724">
                  <c:v>1450835.2652850319</c:v>
                </c:pt>
                <c:pt idx="725">
                  <c:v>1451171.0197402248</c:v>
                </c:pt>
                <c:pt idx="726">
                  <c:v>1453593.1455151385</c:v>
                </c:pt>
                <c:pt idx="727">
                  <c:v>1454056.0122675502</c:v>
                </c:pt>
                <c:pt idx="728">
                  <c:v>1455453.3682432985</c:v>
                </c:pt>
                <c:pt idx="729">
                  <c:v>1460917.7485419924</c:v>
                </c:pt>
                <c:pt idx="730">
                  <c:v>1463187.1284432614</c:v>
                </c:pt>
                <c:pt idx="731">
                  <c:v>1463548.4078862262</c:v>
                </c:pt>
                <c:pt idx="732">
                  <c:v>1465078.4646949708</c:v>
                </c:pt>
                <c:pt idx="733">
                  <c:v>1465264.3347830994</c:v>
                </c:pt>
                <c:pt idx="734">
                  <c:v>1465429.824324236</c:v>
                </c:pt>
                <c:pt idx="735">
                  <c:v>1465473.4804778537</c:v>
                </c:pt>
                <c:pt idx="736">
                  <c:v>1465612.3783685674</c:v>
                </c:pt>
                <c:pt idx="737">
                  <c:v>1466069.4186993649</c:v>
                </c:pt>
                <c:pt idx="738">
                  <c:v>1466209.6969717939</c:v>
                </c:pt>
                <c:pt idx="739">
                  <c:v>1468551.8273491235</c:v>
                </c:pt>
                <c:pt idx="740">
                  <c:v>1469417.256561025</c:v>
                </c:pt>
                <c:pt idx="741">
                  <c:v>1471863.8141327745</c:v>
                </c:pt>
                <c:pt idx="742">
                  <c:v>1472010.8138193414</c:v>
                </c:pt>
                <c:pt idx="743">
                  <c:v>1472258.7170656084</c:v>
                </c:pt>
                <c:pt idx="744">
                  <c:v>1476489.2275163452</c:v>
                </c:pt>
                <c:pt idx="745">
                  <c:v>1478591.3920262791</c:v>
                </c:pt>
                <c:pt idx="746">
                  <c:v>1478641.5650826721</c:v>
                </c:pt>
                <c:pt idx="747">
                  <c:v>1478649.654060012</c:v>
                </c:pt>
                <c:pt idx="748">
                  <c:v>1478974.2495888744</c:v>
                </c:pt>
                <c:pt idx="749">
                  <c:v>1479068.8229704651</c:v>
                </c:pt>
                <c:pt idx="750">
                  <c:v>1480666.1410837322</c:v>
                </c:pt>
                <c:pt idx="751">
                  <c:v>1482495.7129670207</c:v>
                </c:pt>
                <c:pt idx="752">
                  <c:v>1484737.8719498327</c:v>
                </c:pt>
                <c:pt idx="753">
                  <c:v>1491141.9210575514</c:v>
                </c:pt>
                <c:pt idx="754">
                  <c:v>1491332.9450254519</c:v>
                </c:pt>
                <c:pt idx="755">
                  <c:v>1494165.200650742</c:v>
                </c:pt>
                <c:pt idx="756">
                  <c:v>1494391.811148759</c:v>
                </c:pt>
                <c:pt idx="757">
                  <c:v>1495491.2213748861</c:v>
                </c:pt>
                <c:pt idx="758">
                  <c:v>1496044.8746777466</c:v>
                </c:pt>
                <c:pt idx="759">
                  <c:v>1498311.6687683028</c:v>
                </c:pt>
                <c:pt idx="760">
                  <c:v>1498337.594828211</c:v>
                </c:pt>
                <c:pt idx="761">
                  <c:v>1498811.5356106351</c:v>
                </c:pt>
                <c:pt idx="762">
                  <c:v>1501592.7937283418</c:v>
                </c:pt>
                <c:pt idx="763">
                  <c:v>1505370.0983669241</c:v>
                </c:pt>
                <c:pt idx="764">
                  <c:v>1506259.0914925365</c:v>
                </c:pt>
                <c:pt idx="765">
                  <c:v>1506863.7098346904</c:v>
                </c:pt>
                <c:pt idx="766">
                  <c:v>1507069.275169861</c:v>
                </c:pt>
                <c:pt idx="767">
                  <c:v>1507918.0078550507</c:v>
                </c:pt>
                <c:pt idx="768">
                  <c:v>1508010.1474132303</c:v>
                </c:pt>
                <c:pt idx="769">
                  <c:v>1509014.4059607685</c:v>
                </c:pt>
                <c:pt idx="770">
                  <c:v>1509393.4402973296</c:v>
                </c:pt>
                <c:pt idx="771">
                  <c:v>1512116.2088171593</c:v>
                </c:pt>
                <c:pt idx="772">
                  <c:v>1512688.9085030875</c:v>
                </c:pt>
                <c:pt idx="773">
                  <c:v>1513134.5068167225</c:v>
                </c:pt>
                <c:pt idx="774">
                  <c:v>1517121.3843372725</c:v>
                </c:pt>
                <c:pt idx="775">
                  <c:v>1519216.5619505111</c:v>
                </c:pt>
                <c:pt idx="776">
                  <c:v>1519776.9580219155</c:v>
                </c:pt>
                <c:pt idx="777">
                  <c:v>1521394.1749908656</c:v>
                </c:pt>
                <c:pt idx="778">
                  <c:v>1521411.8815640756</c:v>
                </c:pt>
                <c:pt idx="779">
                  <c:v>1524287.6364439058</c:v>
                </c:pt>
                <c:pt idx="780">
                  <c:v>1524843.7389017008</c:v>
                </c:pt>
                <c:pt idx="781">
                  <c:v>1527089.7574873189</c:v>
                </c:pt>
                <c:pt idx="782">
                  <c:v>1527322.0682820897</c:v>
                </c:pt>
                <c:pt idx="783">
                  <c:v>1529592.6145014854</c:v>
                </c:pt>
                <c:pt idx="784">
                  <c:v>1532232.7948071985</c:v>
                </c:pt>
                <c:pt idx="785">
                  <c:v>1533473.1363883379</c:v>
                </c:pt>
                <c:pt idx="786">
                  <c:v>1534004.5798900833</c:v>
                </c:pt>
                <c:pt idx="787">
                  <c:v>1535017.935945204</c:v>
                </c:pt>
                <c:pt idx="788">
                  <c:v>1535863.5375725063</c:v>
                </c:pt>
                <c:pt idx="789">
                  <c:v>1539928.000386538</c:v>
                </c:pt>
                <c:pt idx="790">
                  <c:v>1540295.6721161737</c:v>
                </c:pt>
                <c:pt idx="791">
                  <c:v>1540578.7232983115</c:v>
                </c:pt>
                <c:pt idx="792">
                  <c:v>1547293.7014037303</c:v>
                </c:pt>
                <c:pt idx="793">
                  <c:v>1547618.6554110853</c:v>
                </c:pt>
                <c:pt idx="794">
                  <c:v>1555284.2103811726</c:v>
                </c:pt>
                <c:pt idx="795">
                  <c:v>1556044.2423074483</c:v>
                </c:pt>
                <c:pt idx="796">
                  <c:v>1557546.9468023712</c:v>
                </c:pt>
                <c:pt idx="797">
                  <c:v>1559171.1007728793</c:v>
                </c:pt>
                <c:pt idx="798">
                  <c:v>1559317.6393428503</c:v>
                </c:pt>
                <c:pt idx="799">
                  <c:v>1561892.6162101766</c:v>
                </c:pt>
                <c:pt idx="800">
                  <c:v>1562408.1032720711</c:v>
                </c:pt>
                <c:pt idx="801">
                  <c:v>1562860.7938251731</c:v>
                </c:pt>
                <c:pt idx="802">
                  <c:v>1567198.7333558314</c:v>
                </c:pt>
                <c:pt idx="803">
                  <c:v>1568361.7135549989</c:v>
                </c:pt>
                <c:pt idx="804">
                  <c:v>1572157.4335943263</c:v>
                </c:pt>
                <c:pt idx="805">
                  <c:v>1572271.9270634316</c:v>
                </c:pt>
                <c:pt idx="806">
                  <c:v>1574547.1492793125</c:v>
                </c:pt>
                <c:pt idx="807">
                  <c:v>1575371.5931555836</c:v>
                </c:pt>
                <c:pt idx="808">
                  <c:v>1575677.9663323639</c:v>
                </c:pt>
                <c:pt idx="809">
                  <c:v>1576987.4712190565</c:v>
                </c:pt>
                <c:pt idx="810">
                  <c:v>1579252.2696340117</c:v>
                </c:pt>
                <c:pt idx="811">
                  <c:v>1579884.4907703858</c:v>
                </c:pt>
                <c:pt idx="812">
                  <c:v>1580454.9127645323</c:v>
                </c:pt>
                <c:pt idx="813">
                  <c:v>1582251.0298520052</c:v>
                </c:pt>
                <c:pt idx="814">
                  <c:v>1583037.7025612453</c:v>
                </c:pt>
                <c:pt idx="815">
                  <c:v>1583758.339344905</c:v>
                </c:pt>
                <c:pt idx="816">
                  <c:v>1585014.8695002059</c:v>
                </c:pt>
                <c:pt idx="817">
                  <c:v>1585203.4797641651</c:v>
                </c:pt>
                <c:pt idx="818">
                  <c:v>1587601.1944962072</c:v>
                </c:pt>
                <c:pt idx="819">
                  <c:v>1588683.6532573714</c:v>
                </c:pt>
                <c:pt idx="820">
                  <c:v>1588736.2618212679</c:v>
                </c:pt>
                <c:pt idx="821">
                  <c:v>1589737.063785525</c:v>
                </c:pt>
                <c:pt idx="822">
                  <c:v>1591443.4461982718</c:v>
                </c:pt>
                <c:pt idx="823">
                  <c:v>1592633.699713184</c:v>
                </c:pt>
                <c:pt idx="824">
                  <c:v>1595890.1445212371</c:v>
                </c:pt>
                <c:pt idx="825">
                  <c:v>1598146.8873980395</c:v>
                </c:pt>
                <c:pt idx="826">
                  <c:v>1598521.4668648986</c:v>
                </c:pt>
                <c:pt idx="827">
                  <c:v>1601029.8333267139</c:v>
                </c:pt>
                <c:pt idx="828">
                  <c:v>1601677.6379210318</c:v>
                </c:pt>
                <c:pt idx="829">
                  <c:v>1605784.2515176258</c:v>
                </c:pt>
                <c:pt idx="830">
                  <c:v>1606244.9859805456</c:v>
                </c:pt>
                <c:pt idx="831">
                  <c:v>1614105.0090678886</c:v>
                </c:pt>
                <c:pt idx="832">
                  <c:v>1618936.3023737217</c:v>
                </c:pt>
                <c:pt idx="833">
                  <c:v>1619677.9117292059</c:v>
                </c:pt>
                <c:pt idx="834">
                  <c:v>1620267.6436737028</c:v>
                </c:pt>
                <c:pt idx="835">
                  <c:v>1620657.4363444909</c:v>
                </c:pt>
                <c:pt idx="836">
                  <c:v>1620665.5140318598</c:v>
                </c:pt>
                <c:pt idx="837">
                  <c:v>1621351.0798269787</c:v>
                </c:pt>
                <c:pt idx="838">
                  <c:v>1622811.1647689464</c:v>
                </c:pt>
                <c:pt idx="839">
                  <c:v>1629438.2329599706</c:v>
                </c:pt>
                <c:pt idx="840">
                  <c:v>1633375.3543752898</c:v>
                </c:pt>
                <c:pt idx="841">
                  <c:v>1634577.8361377756</c:v>
                </c:pt>
                <c:pt idx="842">
                  <c:v>1635651.4749032869</c:v>
                </c:pt>
                <c:pt idx="843">
                  <c:v>1636477.6331155142</c:v>
                </c:pt>
                <c:pt idx="844">
                  <c:v>1636648.622770471</c:v>
                </c:pt>
                <c:pt idx="845">
                  <c:v>1641508.2314170327</c:v>
                </c:pt>
                <c:pt idx="846">
                  <c:v>1641856.050037361</c:v>
                </c:pt>
                <c:pt idx="847">
                  <c:v>1641932.8179860148</c:v>
                </c:pt>
                <c:pt idx="848">
                  <c:v>1642927.4598854189</c:v>
                </c:pt>
                <c:pt idx="849">
                  <c:v>1644344.278048736</c:v>
                </c:pt>
                <c:pt idx="850">
                  <c:v>1645592.450450443</c:v>
                </c:pt>
                <c:pt idx="851">
                  <c:v>1646059.4370630723</c:v>
                </c:pt>
                <c:pt idx="852">
                  <c:v>1646268.2746904038</c:v>
                </c:pt>
                <c:pt idx="853">
                  <c:v>1646388.9647443735</c:v>
                </c:pt>
                <c:pt idx="854">
                  <c:v>1646856.5850353704</c:v>
                </c:pt>
                <c:pt idx="855">
                  <c:v>1647588.0061230611</c:v>
                </c:pt>
                <c:pt idx="856">
                  <c:v>1647779.3301938577</c:v>
                </c:pt>
                <c:pt idx="857">
                  <c:v>1648210.9269425832</c:v>
                </c:pt>
                <c:pt idx="858">
                  <c:v>1648656.7277821982</c:v>
                </c:pt>
                <c:pt idx="859">
                  <c:v>1649885.5381260193</c:v>
                </c:pt>
                <c:pt idx="860">
                  <c:v>1651087.3715356842</c:v>
                </c:pt>
                <c:pt idx="861">
                  <c:v>1651449.4721684172</c:v>
                </c:pt>
                <c:pt idx="862">
                  <c:v>1652266.0666691598</c:v>
                </c:pt>
                <c:pt idx="863">
                  <c:v>1653154.8529190535</c:v>
                </c:pt>
                <c:pt idx="864">
                  <c:v>1654322.7841704695</c:v>
                </c:pt>
                <c:pt idx="865">
                  <c:v>1655418.6447418181</c:v>
                </c:pt>
                <c:pt idx="866">
                  <c:v>1655644.8075577486</c:v>
                </c:pt>
                <c:pt idx="867">
                  <c:v>1656604.2426351097</c:v>
                </c:pt>
                <c:pt idx="868">
                  <c:v>1658617.9879098395</c:v>
                </c:pt>
                <c:pt idx="869">
                  <c:v>1661399.981855392</c:v>
                </c:pt>
                <c:pt idx="870">
                  <c:v>1661881.3462861297</c:v>
                </c:pt>
                <c:pt idx="871">
                  <c:v>1662913.9477788261</c:v>
                </c:pt>
                <c:pt idx="872">
                  <c:v>1663096.3878405283</c:v>
                </c:pt>
                <c:pt idx="873">
                  <c:v>1665115.2003958912</c:v>
                </c:pt>
                <c:pt idx="874">
                  <c:v>1666931.3402838025</c:v>
                </c:pt>
                <c:pt idx="875">
                  <c:v>1667692.2905380775</c:v>
                </c:pt>
                <c:pt idx="876">
                  <c:v>1667781.5808429606</c:v>
                </c:pt>
                <c:pt idx="877">
                  <c:v>1668357.2624301487</c:v>
                </c:pt>
                <c:pt idx="878">
                  <c:v>1668732.3142279137</c:v>
                </c:pt>
                <c:pt idx="879">
                  <c:v>1669089.219440134</c:v>
                </c:pt>
                <c:pt idx="880">
                  <c:v>1671241.4870676054</c:v>
                </c:pt>
                <c:pt idx="881">
                  <c:v>1674648.4476820242</c:v>
                </c:pt>
                <c:pt idx="882">
                  <c:v>1675311.6325986828</c:v>
                </c:pt>
                <c:pt idx="883">
                  <c:v>1675816.4784357725</c:v>
                </c:pt>
                <c:pt idx="884">
                  <c:v>1676802.6262645405</c:v>
                </c:pt>
                <c:pt idx="885">
                  <c:v>1677982.4016921497</c:v>
                </c:pt>
                <c:pt idx="886">
                  <c:v>1681139.3826549768</c:v>
                </c:pt>
                <c:pt idx="887">
                  <c:v>1683253.7262898944</c:v>
                </c:pt>
                <c:pt idx="888">
                  <c:v>1685348.2270341422</c:v>
                </c:pt>
                <c:pt idx="889">
                  <c:v>1685403.360871607</c:v>
                </c:pt>
                <c:pt idx="890">
                  <c:v>1686353.101519872</c:v>
                </c:pt>
                <c:pt idx="891">
                  <c:v>1687443.3395568987</c:v>
                </c:pt>
                <c:pt idx="892">
                  <c:v>1688281.6259697715</c:v>
                </c:pt>
                <c:pt idx="893">
                  <c:v>1689012.4331719491</c:v>
                </c:pt>
                <c:pt idx="894">
                  <c:v>1691345.0418744017</c:v>
                </c:pt>
                <c:pt idx="895">
                  <c:v>1691693.0382584461</c:v>
                </c:pt>
                <c:pt idx="896">
                  <c:v>1692637.907220291</c:v>
                </c:pt>
                <c:pt idx="897">
                  <c:v>1692767.2742718828</c:v>
                </c:pt>
                <c:pt idx="898">
                  <c:v>1695253.196286337</c:v>
                </c:pt>
                <c:pt idx="899">
                  <c:v>1697245.5589833865</c:v>
                </c:pt>
                <c:pt idx="900">
                  <c:v>1698739.185904861</c:v>
                </c:pt>
                <c:pt idx="901">
                  <c:v>1703180.389755825</c:v>
                </c:pt>
                <c:pt idx="902">
                  <c:v>1706052.1058959656</c:v>
                </c:pt>
                <c:pt idx="903">
                  <c:v>1707020.157964247</c:v>
                </c:pt>
                <c:pt idx="904">
                  <c:v>1708702.7135445056</c:v>
                </c:pt>
                <c:pt idx="905">
                  <c:v>1709428.3267557118</c:v>
                </c:pt>
                <c:pt idx="906">
                  <c:v>1710548.1291258633</c:v>
                </c:pt>
                <c:pt idx="907">
                  <c:v>1716248.5096160171</c:v>
                </c:pt>
                <c:pt idx="908">
                  <c:v>1717362.7857514909</c:v>
                </c:pt>
                <c:pt idx="909">
                  <c:v>1717932.7860897609</c:v>
                </c:pt>
                <c:pt idx="910">
                  <c:v>1718032.6449396065</c:v>
                </c:pt>
                <c:pt idx="911">
                  <c:v>1718092.4979983235</c:v>
                </c:pt>
                <c:pt idx="912">
                  <c:v>1718334.3727928356</c:v>
                </c:pt>
                <c:pt idx="913">
                  <c:v>1718585.0549126281</c:v>
                </c:pt>
                <c:pt idx="914">
                  <c:v>1720816.0291315315</c:v>
                </c:pt>
                <c:pt idx="915">
                  <c:v>1721444.2360706765</c:v>
                </c:pt>
                <c:pt idx="916">
                  <c:v>1723582.8873448446</c:v>
                </c:pt>
                <c:pt idx="917">
                  <c:v>1725234.7883331103</c:v>
                </c:pt>
                <c:pt idx="918">
                  <c:v>1725321.8458502865</c:v>
                </c:pt>
                <c:pt idx="919">
                  <c:v>1726194.1735240803</c:v>
                </c:pt>
                <c:pt idx="920">
                  <c:v>1726597.8113592521</c:v>
                </c:pt>
                <c:pt idx="921">
                  <c:v>1727796.9497672922</c:v>
                </c:pt>
                <c:pt idx="922">
                  <c:v>1728299.3970782848</c:v>
                </c:pt>
                <c:pt idx="923">
                  <c:v>1729765.2868286876</c:v>
                </c:pt>
                <c:pt idx="924">
                  <c:v>1730191.1934453533</c:v>
                </c:pt>
                <c:pt idx="925">
                  <c:v>1730495.8479509896</c:v>
                </c:pt>
                <c:pt idx="926">
                  <c:v>1730803.7270521696</c:v>
                </c:pt>
                <c:pt idx="927">
                  <c:v>1734801.9223066429</c:v>
                </c:pt>
                <c:pt idx="928">
                  <c:v>1736874.9938545611</c:v>
                </c:pt>
                <c:pt idx="929">
                  <c:v>1736992.3103943556</c:v>
                </c:pt>
                <c:pt idx="930">
                  <c:v>1737558.6232599551</c:v>
                </c:pt>
                <c:pt idx="931">
                  <c:v>1742125.130960156</c:v>
                </c:pt>
                <c:pt idx="932">
                  <c:v>1742931.7909437073</c:v>
                </c:pt>
                <c:pt idx="933">
                  <c:v>1742988.7418851273</c:v>
                </c:pt>
                <c:pt idx="934">
                  <c:v>1743076.4696973711</c:v>
                </c:pt>
                <c:pt idx="935">
                  <c:v>1743888.4811698364</c:v>
                </c:pt>
                <c:pt idx="936">
                  <c:v>1744347.9000746221</c:v>
                </c:pt>
                <c:pt idx="937">
                  <c:v>1747347.2982858019</c:v>
                </c:pt>
                <c:pt idx="938">
                  <c:v>1747643.8912656482</c:v>
                </c:pt>
                <c:pt idx="939">
                  <c:v>1750561.6390582155</c:v>
                </c:pt>
                <c:pt idx="940">
                  <c:v>1752498.1713327274</c:v>
                </c:pt>
                <c:pt idx="941">
                  <c:v>1753352.0766457864</c:v>
                </c:pt>
                <c:pt idx="942">
                  <c:v>1754818.5427483185</c:v>
                </c:pt>
                <c:pt idx="943">
                  <c:v>1757070.1773075634</c:v>
                </c:pt>
                <c:pt idx="944">
                  <c:v>1761461.4422179735</c:v>
                </c:pt>
                <c:pt idx="945">
                  <c:v>1762277.3266693528</c:v>
                </c:pt>
                <c:pt idx="946">
                  <c:v>1762670.0568975213</c:v>
                </c:pt>
                <c:pt idx="947">
                  <c:v>1764431.5160070346</c:v>
                </c:pt>
                <c:pt idx="948">
                  <c:v>1766151.8893798059</c:v>
                </c:pt>
                <c:pt idx="949">
                  <c:v>1767827.0914667905</c:v>
                </c:pt>
                <c:pt idx="950">
                  <c:v>1768599.9021663044</c:v>
                </c:pt>
                <c:pt idx="951">
                  <c:v>1769301.9070666439</c:v>
                </c:pt>
                <c:pt idx="952">
                  <c:v>1769764.9088229975</c:v>
                </c:pt>
                <c:pt idx="953">
                  <c:v>1770175.4986288911</c:v>
                </c:pt>
                <c:pt idx="954">
                  <c:v>1770945.1042841079</c:v>
                </c:pt>
                <c:pt idx="955">
                  <c:v>1771127.2736718776</c:v>
                </c:pt>
                <c:pt idx="956">
                  <c:v>1772295.5460309826</c:v>
                </c:pt>
                <c:pt idx="957">
                  <c:v>1772959.9991862492</c:v>
                </c:pt>
                <c:pt idx="958">
                  <c:v>1773886.0059299837</c:v>
                </c:pt>
                <c:pt idx="959">
                  <c:v>1774717.6590026845</c:v>
                </c:pt>
                <c:pt idx="960">
                  <c:v>1775291.2019110718</c:v>
                </c:pt>
                <c:pt idx="961">
                  <c:v>1776829.739498978</c:v>
                </c:pt>
                <c:pt idx="962">
                  <c:v>1778088.3417278619</c:v>
                </c:pt>
                <c:pt idx="963">
                  <c:v>1778781.5855825103</c:v>
                </c:pt>
                <c:pt idx="964">
                  <c:v>1779597.3562943935</c:v>
                </c:pt>
                <c:pt idx="965">
                  <c:v>1781616.7322774646</c:v>
                </c:pt>
                <c:pt idx="966">
                  <c:v>1781823.1292725701</c:v>
                </c:pt>
                <c:pt idx="967">
                  <c:v>1785057.9759643706</c:v>
                </c:pt>
                <c:pt idx="968">
                  <c:v>1786270.0072187572</c:v>
                </c:pt>
                <c:pt idx="969">
                  <c:v>1788760.6973850257</c:v>
                </c:pt>
                <c:pt idx="970">
                  <c:v>1789807.2675759678</c:v>
                </c:pt>
                <c:pt idx="971">
                  <c:v>1791153.7194228603</c:v>
                </c:pt>
                <c:pt idx="972">
                  <c:v>1791476.5169382074</c:v>
                </c:pt>
                <c:pt idx="973">
                  <c:v>1791589.1726984014</c:v>
                </c:pt>
                <c:pt idx="974">
                  <c:v>1792220.7999171268</c:v>
                </c:pt>
                <c:pt idx="975">
                  <c:v>1793491.0098945091</c:v>
                </c:pt>
                <c:pt idx="976">
                  <c:v>1793778.876750313</c:v>
                </c:pt>
                <c:pt idx="977">
                  <c:v>1793935.0842224995</c:v>
                </c:pt>
                <c:pt idx="978">
                  <c:v>1795796.8591784937</c:v>
                </c:pt>
                <c:pt idx="979">
                  <c:v>1795970.42738498</c:v>
                </c:pt>
                <c:pt idx="980">
                  <c:v>1796409.0522245201</c:v>
                </c:pt>
                <c:pt idx="981">
                  <c:v>1797531.0176582146</c:v>
                </c:pt>
                <c:pt idx="982">
                  <c:v>1798599.8776385156</c:v>
                </c:pt>
                <c:pt idx="983">
                  <c:v>1802344.6967696664</c:v>
                </c:pt>
                <c:pt idx="984">
                  <c:v>1808370.8172012924</c:v>
                </c:pt>
                <c:pt idx="985">
                  <c:v>1812742.8091420417</c:v>
                </c:pt>
                <c:pt idx="986">
                  <c:v>1813503.7348911858</c:v>
                </c:pt>
                <c:pt idx="987">
                  <c:v>1815195.2005759617</c:v>
                </c:pt>
                <c:pt idx="988">
                  <c:v>1815471.3158104094</c:v>
                </c:pt>
                <c:pt idx="989">
                  <c:v>1816193.2149177969</c:v>
                </c:pt>
                <c:pt idx="990">
                  <c:v>1817631.5299910211</c:v>
                </c:pt>
                <c:pt idx="991">
                  <c:v>1820035.5120207123</c:v>
                </c:pt>
                <c:pt idx="992">
                  <c:v>1821929.0984612377</c:v>
                </c:pt>
                <c:pt idx="993">
                  <c:v>1822324.2059154515</c:v>
                </c:pt>
                <c:pt idx="994">
                  <c:v>1822634.2946047659</c:v>
                </c:pt>
                <c:pt idx="995">
                  <c:v>1825445.0367775203</c:v>
                </c:pt>
                <c:pt idx="996">
                  <c:v>1829500.8633091075</c:v>
                </c:pt>
                <c:pt idx="997">
                  <c:v>1829577.1568320438</c:v>
                </c:pt>
                <c:pt idx="998">
                  <c:v>1830281.6066653836</c:v>
                </c:pt>
                <c:pt idx="999">
                  <c:v>1830850.996317216</c:v>
                </c:pt>
                <c:pt idx="1000">
                  <c:v>1831586.7392600623</c:v>
                </c:pt>
                <c:pt idx="1001">
                  <c:v>1833430.1820748337</c:v>
                </c:pt>
                <c:pt idx="1002">
                  <c:v>1833581.6097881757</c:v>
                </c:pt>
                <c:pt idx="1003">
                  <c:v>1833865.8846383151</c:v>
                </c:pt>
                <c:pt idx="1004">
                  <c:v>1833880.6279165293</c:v>
                </c:pt>
                <c:pt idx="1005">
                  <c:v>1834162.8988095394</c:v>
                </c:pt>
                <c:pt idx="1006">
                  <c:v>1835822.6556527566</c:v>
                </c:pt>
                <c:pt idx="1007">
                  <c:v>1836362.0263045826</c:v>
                </c:pt>
                <c:pt idx="1008">
                  <c:v>1836633.8056927403</c:v>
                </c:pt>
                <c:pt idx="1009">
                  <c:v>1837344.7403556511</c:v>
                </c:pt>
                <c:pt idx="1010">
                  <c:v>1840849.3242192245</c:v>
                </c:pt>
                <c:pt idx="1011">
                  <c:v>1845234.6437707921</c:v>
                </c:pt>
                <c:pt idx="1012">
                  <c:v>1845387.9450869944</c:v>
                </c:pt>
                <c:pt idx="1013">
                  <c:v>1845433.0875850492</c:v>
                </c:pt>
                <c:pt idx="1014">
                  <c:v>1846259.3873056716</c:v>
                </c:pt>
                <c:pt idx="1015">
                  <c:v>1846480.7440071609</c:v>
                </c:pt>
                <c:pt idx="1016">
                  <c:v>1847128.1207304939</c:v>
                </c:pt>
                <c:pt idx="1017">
                  <c:v>1849764.052851313</c:v>
                </c:pt>
                <c:pt idx="1018">
                  <c:v>1851181.4879582536</c:v>
                </c:pt>
                <c:pt idx="1019">
                  <c:v>1852516.7888903252</c:v>
                </c:pt>
                <c:pt idx="1020">
                  <c:v>1858500.3535032363</c:v>
                </c:pt>
                <c:pt idx="1021">
                  <c:v>1860408.0558699516</c:v>
                </c:pt>
                <c:pt idx="1022">
                  <c:v>1860853.1548729481</c:v>
                </c:pt>
                <c:pt idx="1023">
                  <c:v>1860988.4016148793</c:v>
                </c:pt>
                <c:pt idx="1024">
                  <c:v>1862741.9836088128</c:v>
                </c:pt>
                <c:pt idx="1025">
                  <c:v>1863374.7380472575</c:v>
                </c:pt>
                <c:pt idx="1026">
                  <c:v>1863375.3799389463</c:v>
                </c:pt>
                <c:pt idx="1027">
                  <c:v>1863558.3523658232</c:v>
                </c:pt>
                <c:pt idx="1028">
                  <c:v>1866616.3418917621</c:v>
                </c:pt>
                <c:pt idx="1029">
                  <c:v>1867063.6081578988</c:v>
                </c:pt>
                <c:pt idx="1030">
                  <c:v>1868102.8695772311</c:v>
                </c:pt>
                <c:pt idx="1031">
                  <c:v>1869377.5133047942</c:v>
                </c:pt>
                <c:pt idx="1032">
                  <c:v>1870494.2499064193</c:v>
                </c:pt>
                <c:pt idx="1033">
                  <c:v>1871767.9058580182</c:v>
                </c:pt>
                <c:pt idx="1034">
                  <c:v>1874611.4953241227</c:v>
                </c:pt>
                <c:pt idx="1035">
                  <c:v>1880602.9246466865</c:v>
                </c:pt>
                <c:pt idx="1036">
                  <c:v>1884352.3838663343</c:v>
                </c:pt>
                <c:pt idx="1037">
                  <c:v>1885707.8832506789</c:v>
                </c:pt>
                <c:pt idx="1038">
                  <c:v>1887312.9850121057</c:v>
                </c:pt>
                <c:pt idx="1039">
                  <c:v>1887363.3943993528</c:v>
                </c:pt>
                <c:pt idx="1040">
                  <c:v>1888671.1094716031</c:v>
                </c:pt>
                <c:pt idx="1041">
                  <c:v>1893580.9216898116</c:v>
                </c:pt>
                <c:pt idx="1042">
                  <c:v>1894722.3540071235</c:v>
                </c:pt>
                <c:pt idx="1043">
                  <c:v>1894863.1600795689</c:v>
                </c:pt>
                <c:pt idx="1044">
                  <c:v>1895508.3644013538</c:v>
                </c:pt>
                <c:pt idx="1045">
                  <c:v>1895872.1088207783</c:v>
                </c:pt>
                <c:pt idx="1046">
                  <c:v>1896912.8468765465</c:v>
                </c:pt>
                <c:pt idx="1047">
                  <c:v>1897650.031946585</c:v>
                </c:pt>
                <c:pt idx="1048">
                  <c:v>1898664.0763659223</c:v>
                </c:pt>
                <c:pt idx="1049">
                  <c:v>1899245.1268566828</c:v>
                </c:pt>
                <c:pt idx="1050">
                  <c:v>1900556.4482700513</c:v>
                </c:pt>
                <c:pt idx="1051">
                  <c:v>1902562.2669206529</c:v>
                </c:pt>
                <c:pt idx="1052">
                  <c:v>1902982.0386461148</c:v>
                </c:pt>
                <c:pt idx="1053">
                  <c:v>1903145.0741243069</c:v>
                </c:pt>
                <c:pt idx="1054">
                  <c:v>1904400.3167055161</c:v>
                </c:pt>
                <c:pt idx="1055">
                  <c:v>1907508.4279986694</c:v>
                </c:pt>
                <c:pt idx="1056">
                  <c:v>1907613.1003358318</c:v>
                </c:pt>
                <c:pt idx="1057">
                  <c:v>1909184.9714418938</c:v>
                </c:pt>
                <c:pt idx="1058">
                  <c:v>1910026.9861123606</c:v>
                </c:pt>
                <c:pt idx="1059">
                  <c:v>1910191.5474483308</c:v>
                </c:pt>
                <c:pt idx="1060">
                  <c:v>1910485.7543842569</c:v>
                </c:pt>
                <c:pt idx="1061">
                  <c:v>1910508.3580590195</c:v>
                </c:pt>
                <c:pt idx="1062">
                  <c:v>1912455.5233471943</c:v>
                </c:pt>
                <c:pt idx="1063">
                  <c:v>1915725.4154461445</c:v>
                </c:pt>
                <c:pt idx="1064">
                  <c:v>1917813.859607643</c:v>
                </c:pt>
                <c:pt idx="1065">
                  <c:v>1918991.9733625439</c:v>
                </c:pt>
                <c:pt idx="1066">
                  <c:v>1920101.323885343</c:v>
                </c:pt>
                <c:pt idx="1067">
                  <c:v>1921191.9932618781</c:v>
                </c:pt>
                <c:pt idx="1068">
                  <c:v>1924151.9063878045</c:v>
                </c:pt>
                <c:pt idx="1069">
                  <c:v>1927464.0444593274</c:v>
                </c:pt>
                <c:pt idx="1070">
                  <c:v>1928495.9410441709</c:v>
                </c:pt>
                <c:pt idx="1071">
                  <c:v>1929165.3276577508</c:v>
                </c:pt>
                <c:pt idx="1072">
                  <c:v>1929612.6627805447</c:v>
                </c:pt>
                <c:pt idx="1073">
                  <c:v>1931487.7116221662</c:v>
                </c:pt>
                <c:pt idx="1074">
                  <c:v>1934325.1241692652</c:v>
                </c:pt>
                <c:pt idx="1075">
                  <c:v>1937662.4265689503</c:v>
                </c:pt>
                <c:pt idx="1076">
                  <c:v>1938910.111217174</c:v>
                </c:pt>
                <c:pt idx="1077">
                  <c:v>1939632.0335235999</c:v>
                </c:pt>
                <c:pt idx="1078">
                  <c:v>1940595.5717651604</c:v>
                </c:pt>
                <c:pt idx="1079">
                  <c:v>1945531.8427361625</c:v>
                </c:pt>
                <c:pt idx="1080">
                  <c:v>1946661.8043504707</c:v>
                </c:pt>
                <c:pt idx="1081">
                  <c:v>1946919.8596414411</c:v>
                </c:pt>
                <c:pt idx="1082">
                  <c:v>1947130.5184622791</c:v>
                </c:pt>
                <c:pt idx="1083">
                  <c:v>1947599.3113436818</c:v>
                </c:pt>
                <c:pt idx="1084">
                  <c:v>1949598.3754741231</c:v>
                </c:pt>
                <c:pt idx="1085">
                  <c:v>1949810.3082055093</c:v>
                </c:pt>
                <c:pt idx="1086">
                  <c:v>1951020.7291344565</c:v>
                </c:pt>
                <c:pt idx="1087">
                  <c:v>1951453.1820425314</c:v>
                </c:pt>
                <c:pt idx="1088">
                  <c:v>1952474.143427066</c:v>
                </c:pt>
                <c:pt idx="1089">
                  <c:v>1953638.3876079917</c:v>
                </c:pt>
                <c:pt idx="1090">
                  <c:v>1954819.7404963025</c:v>
                </c:pt>
                <c:pt idx="1091">
                  <c:v>1956256.6649998901</c:v>
                </c:pt>
                <c:pt idx="1092">
                  <c:v>1956955.6412143768</c:v>
                </c:pt>
                <c:pt idx="1093">
                  <c:v>1960011.8128544136</c:v>
                </c:pt>
                <c:pt idx="1094">
                  <c:v>1961053.1603094814</c:v>
                </c:pt>
                <c:pt idx="1095">
                  <c:v>1961452.3263244831</c:v>
                </c:pt>
                <c:pt idx="1096">
                  <c:v>1961693.8508682027</c:v>
                </c:pt>
                <c:pt idx="1097">
                  <c:v>1961937.4122843072</c:v>
                </c:pt>
                <c:pt idx="1098">
                  <c:v>1962094.1398804102</c:v>
                </c:pt>
                <c:pt idx="1099">
                  <c:v>1964096.3367484401</c:v>
                </c:pt>
                <c:pt idx="1100">
                  <c:v>1964124.0734662872</c:v>
                </c:pt>
                <c:pt idx="1101">
                  <c:v>1965425.4045228797</c:v>
                </c:pt>
                <c:pt idx="1102">
                  <c:v>1965695.7784569801</c:v>
                </c:pt>
                <c:pt idx="1103">
                  <c:v>1968536.8941554229</c:v>
                </c:pt>
                <c:pt idx="1104">
                  <c:v>1969758.5626956848</c:v>
                </c:pt>
                <c:pt idx="1105">
                  <c:v>1969806.7567604482</c:v>
                </c:pt>
                <c:pt idx="1106">
                  <c:v>1970658.8394286986</c:v>
                </c:pt>
                <c:pt idx="1107">
                  <c:v>1971475.9371349548</c:v>
                </c:pt>
                <c:pt idx="1108">
                  <c:v>1972783.0366448443</c:v>
                </c:pt>
                <c:pt idx="1109">
                  <c:v>1974349.3462412988</c:v>
                </c:pt>
                <c:pt idx="1110">
                  <c:v>1974519.7200510837</c:v>
                </c:pt>
                <c:pt idx="1111">
                  <c:v>1974577.8887382366</c:v>
                </c:pt>
                <c:pt idx="1112">
                  <c:v>1975034.1093843349</c:v>
                </c:pt>
                <c:pt idx="1113">
                  <c:v>1975393.4653983547</c:v>
                </c:pt>
                <c:pt idx="1114">
                  <c:v>1975584.8989539118</c:v>
                </c:pt>
                <c:pt idx="1115">
                  <c:v>1976296.8028828043</c:v>
                </c:pt>
                <c:pt idx="1116">
                  <c:v>1977590.6659851379</c:v>
                </c:pt>
                <c:pt idx="1117">
                  <c:v>1977628.9414335603</c:v>
                </c:pt>
                <c:pt idx="1118">
                  <c:v>1979702.160128053</c:v>
                </c:pt>
                <c:pt idx="1119">
                  <c:v>1979702.8768266917</c:v>
                </c:pt>
                <c:pt idx="1120">
                  <c:v>1980412.2033681395</c:v>
                </c:pt>
                <c:pt idx="1121">
                  <c:v>1980677.6677951193</c:v>
                </c:pt>
                <c:pt idx="1122">
                  <c:v>1981757.8810774242</c:v>
                </c:pt>
                <c:pt idx="1123">
                  <c:v>1983535.4525797097</c:v>
                </c:pt>
                <c:pt idx="1124">
                  <c:v>1986557.5602221498</c:v>
                </c:pt>
                <c:pt idx="1125">
                  <c:v>1986616.2291091275</c:v>
                </c:pt>
                <c:pt idx="1126">
                  <c:v>1986686.6665872009</c:v>
                </c:pt>
                <c:pt idx="1127">
                  <c:v>1988297.3885080647</c:v>
                </c:pt>
                <c:pt idx="1128">
                  <c:v>1988662.8141379037</c:v>
                </c:pt>
                <c:pt idx="1129">
                  <c:v>1989188.8207571951</c:v>
                </c:pt>
                <c:pt idx="1130">
                  <c:v>1989809.0695101239</c:v>
                </c:pt>
                <c:pt idx="1131">
                  <c:v>1990759.5097557155</c:v>
                </c:pt>
                <c:pt idx="1132">
                  <c:v>1991391.8917080017</c:v>
                </c:pt>
                <c:pt idx="1133">
                  <c:v>1991604.9125124123</c:v>
                </c:pt>
                <c:pt idx="1134">
                  <c:v>1991992.9880983932</c:v>
                </c:pt>
                <c:pt idx="1135">
                  <c:v>1993979.6138743008</c:v>
                </c:pt>
                <c:pt idx="1136">
                  <c:v>1994242.309489798</c:v>
                </c:pt>
                <c:pt idx="1137">
                  <c:v>1994776.8706718481</c:v>
                </c:pt>
                <c:pt idx="1138">
                  <c:v>2000416.7847947031</c:v>
                </c:pt>
                <c:pt idx="1139">
                  <c:v>2001758.41430037</c:v>
                </c:pt>
                <c:pt idx="1140">
                  <c:v>2002088.9783501555</c:v>
                </c:pt>
                <c:pt idx="1141">
                  <c:v>2003653.9014439273</c:v>
                </c:pt>
                <c:pt idx="1142">
                  <c:v>2003979.5164992309</c:v>
                </c:pt>
                <c:pt idx="1143">
                  <c:v>2008915.0601637824</c:v>
                </c:pt>
                <c:pt idx="1144">
                  <c:v>2010566.8294593922</c:v>
                </c:pt>
                <c:pt idx="1145">
                  <c:v>2011259.6891985193</c:v>
                </c:pt>
                <c:pt idx="1146">
                  <c:v>2011537.3846038484</c:v>
                </c:pt>
                <c:pt idx="1147">
                  <c:v>2013775.0752612627</c:v>
                </c:pt>
                <c:pt idx="1148">
                  <c:v>2014673.5400709896</c:v>
                </c:pt>
                <c:pt idx="1149">
                  <c:v>2015427.1549639145</c:v>
                </c:pt>
                <c:pt idx="1150">
                  <c:v>2017149.8604969019</c:v>
                </c:pt>
                <c:pt idx="1151">
                  <c:v>2018408.6878480744</c:v>
                </c:pt>
                <c:pt idx="1152">
                  <c:v>2018598.6312691744</c:v>
                </c:pt>
                <c:pt idx="1153">
                  <c:v>2020607.7246977182</c:v>
                </c:pt>
                <c:pt idx="1154">
                  <c:v>2022367.5594895091</c:v>
                </c:pt>
                <c:pt idx="1155">
                  <c:v>2022370.6887848375</c:v>
                </c:pt>
                <c:pt idx="1156">
                  <c:v>2025156.0610414837</c:v>
                </c:pt>
                <c:pt idx="1157">
                  <c:v>2025339.925022736</c:v>
                </c:pt>
                <c:pt idx="1158">
                  <c:v>2026501.9766848527</c:v>
                </c:pt>
                <c:pt idx="1159">
                  <c:v>2027278.7621666424</c:v>
                </c:pt>
                <c:pt idx="1160">
                  <c:v>2027416.8394564132</c:v>
                </c:pt>
                <c:pt idx="1161">
                  <c:v>2027741.3253660095</c:v>
                </c:pt>
                <c:pt idx="1162">
                  <c:v>2027876.8782745136</c:v>
                </c:pt>
                <c:pt idx="1163">
                  <c:v>2029488.6287247797</c:v>
                </c:pt>
                <c:pt idx="1164">
                  <c:v>2030454.0208519874</c:v>
                </c:pt>
                <c:pt idx="1165">
                  <c:v>2030606.1142747593</c:v>
                </c:pt>
                <c:pt idx="1166">
                  <c:v>2031415.8722590588</c:v>
                </c:pt>
                <c:pt idx="1167">
                  <c:v>2032760.5881808293</c:v>
                </c:pt>
                <c:pt idx="1168">
                  <c:v>2033115.0509191006</c:v>
                </c:pt>
                <c:pt idx="1169">
                  <c:v>2034420.9929301536</c:v>
                </c:pt>
                <c:pt idx="1170">
                  <c:v>2035837.6750672848</c:v>
                </c:pt>
                <c:pt idx="1171">
                  <c:v>2035990.8439947935</c:v>
                </c:pt>
                <c:pt idx="1172">
                  <c:v>2037789.9862359099</c:v>
                </c:pt>
                <c:pt idx="1173">
                  <c:v>2040036.2589735002</c:v>
                </c:pt>
                <c:pt idx="1174">
                  <c:v>2040090.0458037732</c:v>
                </c:pt>
                <c:pt idx="1175">
                  <c:v>2040540.6351044441</c:v>
                </c:pt>
                <c:pt idx="1176">
                  <c:v>2040665.0585857055</c:v>
                </c:pt>
                <c:pt idx="1177">
                  <c:v>2041319.4193043953</c:v>
                </c:pt>
                <c:pt idx="1178">
                  <c:v>2042096.8452826526</c:v>
                </c:pt>
                <c:pt idx="1179">
                  <c:v>2042804.1903508406</c:v>
                </c:pt>
                <c:pt idx="1180">
                  <c:v>2043303.7700133291</c:v>
                </c:pt>
                <c:pt idx="1181">
                  <c:v>2044120.9323166823</c:v>
                </c:pt>
                <c:pt idx="1182">
                  <c:v>2046426.086228031</c:v>
                </c:pt>
                <c:pt idx="1183">
                  <c:v>2046520.1249002535</c:v>
                </c:pt>
                <c:pt idx="1184">
                  <c:v>2047580.7979863305</c:v>
                </c:pt>
                <c:pt idx="1185">
                  <c:v>2050424.9510384642</c:v>
                </c:pt>
                <c:pt idx="1186">
                  <c:v>2051089.7754094733</c:v>
                </c:pt>
                <c:pt idx="1187">
                  <c:v>2052365.89850409</c:v>
                </c:pt>
                <c:pt idx="1188">
                  <c:v>2053052.692266478</c:v>
                </c:pt>
                <c:pt idx="1189">
                  <c:v>2054475.5436542106</c:v>
                </c:pt>
                <c:pt idx="1190">
                  <c:v>2056170.1838782637</c:v>
                </c:pt>
                <c:pt idx="1191">
                  <c:v>2056671.2677823468</c:v>
                </c:pt>
                <c:pt idx="1192">
                  <c:v>2056887.8726380232</c:v>
                </c:pt>
                <c:pt idx="1193">
                  <c:v>2057141.4558369755</c:v>
                </c:pt>
                <c:pt idx="1194">
                  <c:v>2059545.2991672924</c:v>
                </c:pt>
                <c:pt idx="1195">
                  <c:v>2060493.8382634504</c:v>
                </c:pt>
                <c:pt idx="1196">
                  <c:v>2060510.7518195033</c:v>
                </c:pt>
                <c:pt idx="1197">
                  <c:v>2060755.3970689385</c:v>
                </c:pt>
                <c:pt idx="1198">
                  <c:v>2063872.7105794966</c:v>
                </c:pt>
                <c:pt idx="1199">
                  <c:v>2066302.0823312569</c:v>
                </c:pt>
                <c:pt idx="1200">
                  <c:v>2066426.5861311522</c:v>
                </c:pt>
                <c:pt idx="1201">
                  <c:v>2066985.4800061539</c:v>
                </c:pt>
                <c:pt idx="1202">
                  <c:v>2066988.653203415</c:v>
                </c:pt>
                <c:pt idx="1203">
                  <c:v>2071886.5574820705</c:v>
                </c:pt>
                <c:pt idx="1204">
                  <c:v>2072874.2390543001</c:v>
                </c:pt>
                <c:pt idx="1205">
                  <c:v>2073108.179160303</c:v>
                </c:pt>
                <c:pt idx="1206">
                  <c:v>2076341.0732039174</c:v>
                </c:pt>
                <c:pt idx="1207">
                  <c:v>2077011.6131507959</c:v>
                </c:pt>
                <c:pt idx="1208">
                  <c:v>2077137.2162581433</c:v>
                </c:pt>
                <c:pt idx="1209">
                  <c:v>2077540.8010722774</c:v>
                </c:pt>
                <c:pt idx="1210">
                  <c:v>2077868.6094066796</c:v>
                </c:pt>
                <c:pt idx="1211">
                  <c:v>2079507.2501869621</c:v>
                </c:pt>
                <c:pt idx="1212">
                  <c:v>2080228.9472893164</c:v>
                </c:pt>
                <c:pt idx="1213">
                  <c:v>2080644.2367753212</c:v>
                </c:pt>
                <c:pt idx="1214">
                  <c:v>2081762.9316297548</c:v>
                </c:pt>
                <c:pt idx="1215">
                  <c:v>2084230.2804965943</c:v>
                </c:pt>
                <c:pt idx="1216">
                  <c:v>2085915.3164873498</c:v>
                </c:pt>
                <c:pt idx="1217">
                  <c:v>2086852.289941232</c:v>
                </c:pt>
                <c:pt idx="1218">
                  <c:v>2090072.5202245042</c:v>
                </c:pt>
                <c:pt idx="1219">
                  <c:v>2092640.3681489471</c:v>
                </c:pt>
                <c:pt idx="1220">
                  <c:v>2093611.2887442266</c:v>
                </c:pt>
                <c:pt idx="1221">
                  <c:v>2095662.1382308069</c:v>
                </c:pt>
                <c:pt idx="1222">
                  <c:v>2096073.1280641695</c:v>
                </c:pt>
                <c:pt idx="1223">
                  <c:v>2097074.7702797069</c:v>
                </c:pt>
                <c:pt idx="1224">
                  <c:v>2099140.7717407178</c:v>
                </c:pt>
                <c:pt idx="1225">
                  <c:v>2099822.2920711744</c:v>
                </c:pt>
                <c:pt idx="1226">
                  <c:v>2100593.6775380014</c:v>
                </c:pt>
                <c:pt idx="1227">
                  <c:v>2101092.208796483</c:v>
                </c:pt>
                <c:pt idx="1228">
                  <c:v>2101660.2724258904</c:v>
                </c:pt>
                <c:pt idx="1229">
                  <c:v>2102332.1037420672</c:v>
                </c:pt>
                <c:pt idx="1230">
                  <c:v>2103983.7605738561</c:v>
                </c:pt>
                <c:pt idx="1231">
                  <c:v>2106714.681977619</c:v>
                </c:pt>
                <c:pt idx="1232">
                  <c:v>2107219.2672967436</c:v>
                </c:pt>
                <c:pt idx="1233">
                  <c:v>2109305.8870391841</c:v>
                </c:pt>
                <c:pt idx="1234">
                  <c:v>2109774.1153557664</c:v>
                </c:pt>
                <c:pt idx="1235">
                  <c:v>2111072.7547123358</c:v>
                </c:pt>
                <c:pt idx="1236">
                  <c:v>2111823.6814019457</c:v>
                </c:pt>
                <c:pt idx="1237">
                  <c:v>2112640.0353159131</c:v>
                </c:pt>
                <c:pt idx="1238">
                  <c:v>2114584.5175514254</c:v>
                </c:pt>
                <c:pt idx="1239">
                  <c:v>2115167.1111272289</c:v>
                </c:pt>
                <c:pt idx="1240">
                  <c:v>2115198.4568274776</c:v>
                </c:pt>
                <c:pt idx="1241">
                  <c:v>2115611.9266398135</c:v>
                </c:pt>
                <c:pt idx="1242">
                  <c:v>2116710.4496860788</c:v>
                </c:pt>
                <c:pt idx="1243">
                  <c:v>2120256.8367578266</c:v>
                </c:pt>
                <c:pt idx="1244">
                  <c:v>2120449.2417829414</c:v>
                </c:pt>
                <c:pt idx="1245">
                  <c:v>2121225.2130640382</c:v>
                </c:pt>
                <c:pt idx="1246">
                  <c:v>2121810.5707305581</c:v>
                </c:pt>
                <c:pt idx="1247">
                  <c:v>2123361.3908223938</c:v>
                </c:pt>
                <c:pt idx="1248">
                  <c:v>2123935.1327603417</c:v>
                </c:pt>
                <c:pt idx="1249">
                  <c:v>2125230.0070059397</c:v>
                </c:pt>
                <c:pt idx="1250">
                  <c:v>2125488.3658015784</c:v>
                </c:pt>
                <c:pt idx="1251">
                  <c:v>2125535.501379529</c:v>
                </c:pt>
                <c:pt idx="1252">
                  <c:v>2128676.3109634509</c:v>
                </c:pt>
                <c:pt idx="1253">
                  <c:v>2131962.0867752898</c:v>
                </c:pt>
                <c:pt idx="1254">
                  <c:v>2132281.5864891745</c:v>
                </c:pt>
                <c:pt idx="1255">
                  <c:v>2132328.9251752268</c:v>
                </c:pt>
                <c:pt idx="1256">
                  <c:v>2136553.1148034907</c:v>
                </c:pt>
                <c:pt idx="1257">
                  <c:v>2137202.5310916053</c:v>
                </c:pt>
                <c:pt idx="1258">
                  <c:v>2139133.5783448881</c:v>
                </c:pt>
                <c:pt idx="1259">
                  <c:v>2140080.8516873438</c:v>
                </c:pt>
                <c:pt idx="1260">
                  <c:v>2141150.1413044464</c:v>
                </c:pt>
                <c:pt idx="1261">
                  <c:v>2141253.5505510569</c:v>
                </c:pt>
                <c:pt idx="1262">
                  <c:v>2142003.6582723074</c:v>
                </c:pt>
                <c:pt idx="1263">
                  <c:v>2142446.1715474972</c:v>
                </c:pt>
                <c:pt idx="1264">
                  <c:v>2143711.3345732302</c:v>
                </c:pt>
                <c:pt idx="1265">
                  <c:v>2144768.1763825198</c:v>
                </c:pt>
                <c:pt idx="1266">
                  <c:v>2145015.4462594716</c:v>
                </c:pt>
                <c:pt idx="1267">
                  <c:v>2145099.0415633842</c:v>
                </c:pt>
                <c:pt idx="1268">
                  <c:v>2145975.8144194568</c:v>
                </c:pt>
                <c:pt idx="1269">
                  <c:v>2146196.1913046613</c:v>
                </c:pt>
                <c:pt idx="1270">
                  <c:v>2146463.4419894982</c:v>
                </c:pt>
                <c:pt idx="1271">
                  <c:v>2147883.3505991735</c:v>
                </c:pt>
                <c:pt idx="1272">
                  <c:v>2149357.0632631839</c:v>
                </c:pt>
                <c:pt idx="1273">
                  <c:v>2154035.8477781173</c:v>
                </c:pt>
                <c:pt idx="1274">
                  <c:v>2154203.7815162246</c:v>
                </c:pt>
                <c:pt idx="1275">
                  <c:v>2155502.3734808215</c:v>
                </c:pt>
                <c:pt idx="1276">
                  <c:v>2155592.5367160868</c:v>
                </c:pt>
                <c:pt idx="1277">
                  <c:v>2157765.1098425328</c:v>
                </c:pt>
                <c:pt idx="1278">
                  <c:v>2158876.2292646496</c:v>
                </c:pt>
                <c:pt idx="1279">
                  <c:v>2161885.9259946849</c:v>
                </c:pt>
                <c:pt idx="1280">
                  <c:v>2164490.0766944913</c:v>
                </c:pt>
                <c:pt idx="1281">
                  <c:v>2167947.6046941588</c:v>
                </c:pt>
                <c:pt idx="1282">
                  <c:v>2168809.1136935991</c:v>
                </c:pt>
                <c:pt idx="1283">
                  <c:v>2170064.9324453231</c:v>
                </c:pt>
                <c:pt idx="1284">
                  <c:v>2170112.6416771626</c:v>
                </c:pt>
                <c:pt idx="1285">
                  <c:v>2170585.816215273</c:v>
                </c:pt>
                <c:pt idx="1286">
                  <c:v>2171787.7878002906</c:v>
                </c:pt>
                <c:pt idx="1287">
                  <c:v>2173987.6108404626</c:v>
                </c:pt>
                <c:pt idx="1288">
                  <c:v>2174943.7171861003</c:v>
                </c:pt>
                <c:pt idx="1289">
                  <c:v>2175125.7378130406</c:v>
                </c:pt>
                <c:pt idx="1290">
                  <c:v>2175425.8362197741</c:v>
                </c:pt>
                <c:pt idx="1291">
                  <c:v>2175936.9671989409</c:v>
                </c:pt>
                <c:pt idx="1292">
                  <c:v>2176383.1065340801</c:v>
                </c:pt>
                <c:pt idx="1293">
                  <c:v>2181869.5043877568</c:v>
                </c:pt>
                <c:pt idx="1294">
                  <c:v>2181927.3076866427</c:v>
                </c:pt>
                <c:pt idx="1295">
                  <c:v>2183170.0242731641</c:v>
                </c:pt>
                <c:pt idx="1296">
                  <c:v>2183958.4331819778</c:v>
                </c:pt>
                <c:pt idx="1297">
                  <c:v>2184856.4302501464</c:v>
                </c:pt>
                <c:pt idx="1298">
                  <c:v>2187302.2033886104</c:v>
                </c:pt>
                <c:pt idx="1299">
                  <c:v>2189820.4459015406</c:v>
                </c:pt>
                <c:pt idx="1300">
                  <c:v>2190900.9783827076</c:v>
                </c:pt>
                <c:pt idx="1301">
                  <c:v>2192745.1390715586</c:v>
                </c:pt>
                <c:pt idx="1302">
                  <c:v>2192990.4166436596</c:v>
                </c:pt>
                <c:pt idx="1303">
                  <c:v>2193069.7489681733</c:v>
                </c:pt>
                <c:pt idx="1304">
                  <c:v>2193227.3387725023</c:v>
                </c:pt>
                <c:pt idx="1305">
                  <c:v>2193759.1029642913</c:v>
                </c:pt>
                <c:pt idx="1306">
                  <c:v>2194447.5196830602</c:v>
                </c:pt>
                <c:pt idx="1307">
                  <c:v>2196282.8506895169</c:v>
                </c:pt>
                <c:pt idx="1308">
                  <c:v>2196828.8210715046</c:v>
                </c:pt>
                <c:pt idx="1309">
                  <c:v>2197194.915435777</c:v>
                </c:pt>
                <c:pt idx="1310">
                  <c:v>2198793.6458315854</c:v>
                </c:pt>
                <c:pt idx="1311">
                  <c:v>2199263.9036363782</c:v>
                </c:pt>
                <c:pt idx="1312">
                  <c:v>2200342.3148810593</c:v>
                </c:pt>
                <c:pt idx="1313">
                  <c:v>2201775.0764334882</c:v>
                </c:pt>
                <c:pt idx="1314">
                  <c:v>2204791.3651878173</c:v>
                </c:pt>
                <c:pt idx="1315">
                  <c:v>2205021.4548312859</c:v>
                </c:pt>
                <c:pt idx="1316">
                  <c:v>2205569.0711542908</c:v>
                </c:pt>
                <c:pt idx="1317">
                  <c:v>2209373.5101694241</c:v>
                </c:pt>
                <c:pt idx="1318">
                  <c:v>2211144.714339972</c:v>
                </c:pt>
                <c:pt idx="1319">
                  <c:v>2211693.9942224929</c:v>
                </c:pt>
                <c:pt idx="1320">
                  <c:v>2211795.2174345832</c:v>
                </c:pt>
                <c:pt idx="1321">
                  <c:v>2213472.3437507544</c:v>
                </c:pt>
                <c:pt idx="1322">
                  <c:v>2213621.9830681845</c:v>
                </c:pt>
                <c:pt idx="1323">
                  <c:v>2213973.7077807784</c:v>
                </c:pt>
                <c:pt idx="1324">
                  <c:v>2215277.6732602543</c:v>
                </c:pt>
                <c:pt idx="1325">
                  <c:v>2215645.3799661109</c:v>
                </c:pt>
                <c:pt idx="1326">
                  <c:v>2216043.4844849845</c:v>
                </c:pt>
                <c:pt idx="1327">
                  <c:v>2216118.1056099762</c:v>
                </c:pt>
                <c:pt idx="1328">
                  <c:v>2219114.0179602262</c:v>
                </c:pt>
                <c:pt idx="1329">
                  <c:v>2220916.5468145846</c:v>
                </c:pt>
                <c:pt idx="1330">
                  <c:v>2221107.210269853</c:v>
                </c:pt>
                <c:pt idx="1331">
                  <c:v>2221687.2657216555</c:v>
                </c:pt>
                <c:pt idx="1332">
                  <c:v>2222434.0588278002</c:v>
                </c:pt>
                <c:pt idx="1333">
                  <c:v>2225466.7608498009</c:v>
                </c:pt>
                <c:pt idx="1334">
                  <c:v>2225706.9582502893</c:v>
                </c:pt>
                <c:pt idx="1335">
                  <c:v>2225867.9702667012</c:v>
                </c:pt>
                <c:pt idx="1336">
                  <c:v>2226351.4389150804</c:v>
                </c:pt>
                <c:pt idx="1337">
                  <c:v>2229087.6153765088</c:v>
                </c:pt>
                <c:pt idx="1338">
                  <c:v>2229876.9831350944</c:v>
                </c:pt>
                <c:pt idx="1339">
                  <c:v>2233325.0196207617</c:v>
                </c:pt>
                <c:pt idx="1340">
                  <c:v>2234017.0482409215</c:v>
                </c:pt>
                <c:pt idx="1341">
                  <c:v>2238125.2046418618</c:v>
                </c:pt>
                <c:pt idx="1342">
                  <c:v>2238173.7572123124</c:v>
                </c:pt>
                <c:pt idx="1343">
                  <c:v>2238693.2751453849</c:v>
                </c:pt>
                <c:pt idx="1344">
                  <c:v>2239017.8910325333</c:v>
                </c:pt>
                <c:pt idx="1345">
                  <c:v>2241071.7053985065</c:v>
                </c:pt>
                <c:pt idx="1346">
                  <c:v>2241418.9529998722</c:v>
                </c:pt>
                <c:pt idx="1347">
                  <c:v>2241729.5808818839</c:v>
                </c:pt>
                <c:pt idx="1348">
                  <c:v>2243865.8136692299</c:v>
                </c:pt>
                <c:pt idx="1349">
                  <c:v>2244070.8425939064</c:v>
                </c:pt>
                <c:pt idx="1350">
                  <c:v>2244648.6181994556</c:v>
                </c:pt>
                <c:pt idx="1351">
                  <c:v>2244756.1083115875</c:v>
                </c:pt>
                <c:pt idx="1352">
                  <c:v>2245658.3635717817</c:v>
                </c:pt>
                <c:pt idx="1353">
                  <c:v>2247228.9331384236</c:v>
                </c:pt>
                <c:pt idx="1354">
                  <c:v>2247892.2322430145</c:v>
                </c:pt>
                <c:pt idx="1355">
                  <c:v>2250504.80705261</c:v>
                </c:pt>
                <c:pt idx="1356">
                  <c:v>2251899.7855200451</c:v>
                </c:pt>
                <c:pt idx="1357">
                  <c:v>2255349.9828387671</c:v>
                </c:pt>
                <c:pt idx="1358">
                  <c:v>2256010.3434154042</c:v>
                </c:pt>
                <c:pt idx="1359">
                  <c:v>2258279.786737944</c:v>
                </c:pt>
                <c:pt idx="1360">
                  <c:v>2261055.9367380082</c:v>
                </c:pt>
                <c:pt idx="1361">
                  <c:v>2262877.4763515042</c:v>
                </c:pt>
                <c:pt idx="1362">
                  <c:v>2262950.1492550592</c:v>
                </c:pt>
                <c:pt idx="1363">
                  <c:v>2263714.5264482819</c:v>
                </c:pt>
                <c:pt idx="1364">
                  <c:v>2264456.848510284</c:v>
                </c:pt>
                <c:pt idx="1365">
                  <c:v>2264584.6949140509</c:v>
                </c:pt>
                <c:pt idx="1366">
                  <c:v>2264894.703646908</c:v>
                </c:pt>
                <c:pt idx="1367">
                  <c:v>2267072.5389107075</c:v>
                </c:pt>
                <c:pt idx="1368">
                  <c:v>2268335.9235880594</c:v>
                </c:pt>
                <c:pt idx="1369">
                  <c:v>2270081.2725827419</c:v>
                </c:pt>
                <c:pt idx="1370">
                  <c:v>2273991.2483556122</c:v>
                </c:pt>
                <c:pt idx="1371">
                  <c:v>2274432.1725485409</c:v>
                </c:pt>
                <c:pt idx="1372">
                  <c:v>2274840.4705363731</c:v>
                </c:pt>
                <c:pt idx="1373">
                  <c:v>2275211.6699729259</c:v>
                </c:pt>
                <c:pt idx="1374">
                  <c:v>2278410.2718594419</c:v>
                </c:pt>
                <c:pt idx="1375">
                  <c:v>2279076.9314079504</c:v>
                </c:pt>
                <c:pt idx="1376">
                  <c:v>2279589.2014938067</c:v>
                </c:pt>
                <c:pt idx="1377">
                  <c:v>2281049.7789482125</c:v>
                </c:pt>
                <c:pt idx="1378">
                  <c:v>2282516.1901762374</c:v>
                </c:pt>
                <c:pt idx="1379">
                  <c:v>2283279.0849750652</c:v>
                </c:pt>
                <c:pt idx="1380">
                  <c:v>2285534.4278502227</c:v>
                </c:pt>
                <c:pt idx="1381">
                  <c:v>2286554.0181440795</c:v>
                </c:pt>
                <c:pt idx="1382">
                  <c:v>2287461.692820577</c:v>
                </c:pt>
                <c:pt idx="1383">
                  <c:v>2288371.4995623431</c:v>
                </c:pt>
                <c:pt idx="1384">
                  <c:v>2288573.5707351514</c:v>
                </c:pt>
                <c:pt idx="1385">
                  <c:v>2290415.6128501529</c:v>
                </c:pt>
                <c:pt idx="1386">
                  <c:v>2290718.1524893879</c:v>
                </c:pt>
                <c:pt idx="1387">
                  <c:v>2291891.637198789</c:v>
                </c:pt>
                <c:pt idx="1388">
                  <c:v>2293196.7346672569</c:v>
                </c:pt>
                <c:pt idx="1389">
                  <c:v>2293909.3730214471</c:v>
                </c:pt>
                <c:pt idx="1390">
                  <c:v>2294713.2732224935</c:v>
                </c:pt>
                <c:pt idx="1391">
                  <c:v>2295644.4564027176</c:v>
                </c:pt>
                <c:pt idx="1392">
                  <c:v>2296114.1729638586</c:v>
                </c:pt>
                <c:pt idx="1393">
                  <c:v>2296170.6382583529</c:v>
                </c:pt>
                <c:pt idx="1394">
                  <c:v>2298242.6004400663</c:v>
                </c:pt>
                <c:pt idx="1395">
                  <c:v>2298991.5921937306</c:v>
                </c:pt>
                <c:pt idx="1396">
                  <c:v>2301077.5739872963</c:v>
                </c:pt>
                <c:pt idx="1397">
                  <c:v>2303392.8262699754</c:v>
                </c:pt>
                <c:pt idx="1398">
                  <c:v>2305920.6627935451</c:v>
                </c:pt>
                <c:pt idx="1399">
                  <c:v>2306443.5306130615</c:v>
                </c:pt>
                <c:pt idx="1400">
                  <c:v>2307400.6590633593</c:v>
                </c:pt>
                <c:pt idx="1401">
                  <c:v>2307641.763647486</c:v>
                </c:pt>
                <c:pt idx="1402">
                  <c:v>2309675.6208569417</c:v>
                </c:pt>
                <c:pt idx="1403">
                  <c:v>2310251.5007672384</c:v>
                </c:pt>
                <c:pt idx="1404">
                  <c:v>2310265.0125704319</c:v>
                </c:pt>
                <c:pt idx="1405">
                  <c:v>2313561.1707706056</c:v>
                </c:pt>
                <c:pt idx="1406">
                  <c:v>2314031.9399010697</c:v>
                </c:pt>
                <c:pt idx="1407">
                  <c:v>2314399.1431220975</c:v>
                </c:pt>
                <c:pt idx="1408">
                  <c:v>2314667.7886237712</c:v>
                </c:pt>
                <c:pt idx="1409">
                  <c:v>2315482.4634124474</c:v>
                </c:pt>
                <c:pt idx="1410">
                  <c:v>2318483.6470583379</c:v>
                </c:pt>
                <c:pt idx="1411">
                  <c:v>2320205.5053777108</c:v>
                </c:pt>
                <c:pt idx="1412">
                  <c:v>2320797.5877739997</c:v>
                </c:pt>
                <c:pt idx="1413">
                  <c:v>2322149.1394055975</c:v>
                </c:pt>
                <c:pt idx="1414">
                  <c:v>2325049.7473992794</c:v>
                </c:pt>
                <c:pt idx="1415">
                  <c:v>2326566.4880908965</c:v>
                </c:pt>
                <c:pt idx="1416">
                  <c:v>2327838.5674858205</c:v>
                </c:pt>
                <c:pt idx="1417">
                  <c:v>2328105.0926588732</c:v>
                </c:pt>
                <c:pt idx="1418">
                  <c:v>2329841.6269374597</c:v>
                </c:pt>
                <c:pt idx="1419">
                  <c:v>2331037.7059544818</c:v>
                </c:pt>
                <c:pt idx="1420">
                  <c:v>2333940.857964796</c:v>
                </c:pt>
                <c:pt idx="1421">
                  <c:v>2335475.9473510701</c:v>
                </c:pt>
                <c:pt idx="1422">
                  <c:v>2335943.3550670687</c:v>
                </c:pt>
                <c:pt idx="1423">
                  <c:v>2336319.4220842645</c:v>
                </c:pt>
                <c:pt idx="1424">
                  <c:v>2337435.2429320281</c:v>
                </c:pt>
                <c:pt idx="1425">
                  <c:v>2337601.6386445239</c:v>
                </c:pt>
                <c:pt idx="1426">
                  <c:v>2339006.0254560611</c:v>
                </c:pt>
                <c:pt idx="1427">
                  <c:v>2339257.1971931909</c:v>
                </c:pt>
                <c:pt idx="1428">
                  <c:v>2339624.7667798991</c:v>
                </c:pt>
                <c:pt idx="1429">
                  <c:v>2341423.2545256983</c:v>
                </c:pt>
                <c:pt idx="1430">
                  <c:v>2342047.7342619295</c:v>
                </c:pt>
                <c:pt idx="1431">
                  <c:v>2343392.1778671085</c:v>
                </c:pt>
                <c:pt idx="1432">
                  <c:v>2344594.9239776139</c:v>
                </c:pt>
                <c:pt idx="1433">
                  <c:v>2347360.9219499868</c:v>
                </c:pt>
                <c:pt idx="1434">
                  <c:v>2348057.3482775223</c:v>
                </c:pt>
                <c:pt idx="1435">
                  <c:v>2349408.777664993</c:v>
                </c:pt>
                <c:pt idx="1436">
                  <c:v>2349842.5416296963</c:v>
                </c:pt>
                <c:pt idx="1437">
                  <c:v>2351205.482784213</c:v>
                </c:pt>
                <c:pt idx="1438">
                  <c:v>2352199.2420781069</c:v>
                </c:pt>
                <c:pt idx="1439">
                  <c:v>2352745.2942344691</c:v>
                </c:pt>
                <c:pt idx="1440">
                  <c:v>2354859.9181485199</c:v>
                </c:pt>
                <c:pt idx="1441">
                  <c:v>2355009.5817352072</c:v>
                </c:pt>
                <c:pt idx="1442">
                  <c:v>2355940.0281293723</c:v>
                </c:pt>
                <c:pt idx="1443">
                  <c:v>2356302.3248498994</c:v>
                </c:pt>
                <c:pt idx="1444">
                  <c:v>2358604.1299148295</c:v>
                </c:pt>
                <c:pt idx="1445">
                  <c:v>2360167.3768655532</c:v>
                </c:pt>
                <c:pt idx="1446">
                  <c:v>2362814.04400561</c:v>
                </c:pt>
                <c:pt idx="1447">
                  <c:v>2362858.2781403167</c:v>
                </c:pt>
                <c:pt idx="1448">
                  <c:v>2365549.4377934868</c:v>
                </c:pt>
                <c:pt idx="1449">
                  <c:v>2366787.6452282774</c:v>
                </c:pt>
                <c:pt idx="1450">
                  <c:v>2367875.3684487129</c:v>
                </c:pt>
                <c:pt idx="1451">
                  <c:v>2369375.730662134</c:v>
                </c:pt>
                <c:pt idx="1452">
                  <c:v>2369934.1906035678</c:v>
                </c:pt>
                <c:pt idx="1453">
                  <c:v>2371403.435387244</c:v>
                </c:pt>
                <c:pt idx="1454">
                  <c:v>2372321.630917409</c:v>
                </c:pt>
                <c:pt idx="1455">
                  <c:v>2372930.5538209248</c:v>
                </c:pt>
                <c:pt idx="1456">
                  <c:v>2373604.1591842114</c:v>
                </c:pt>
                <c:pt idx="1457">
                  <c:v>2374184.4600024503</c:v>
                </c:pt>
                <c:pt idx="1458">
                  <c:v>2374382.5259716776</c:v>
                </c:pt>
                <c:pt idx="1459">
                  <c:v>2377433.1051407973</c:v>
                </c:pt>
                <c:pt idx="1460">
                  <c:v>2377686.4243722884</c:v>
                </c:pt>
                <c:pt idx="1461">
                  <c:v>2379884.4057324701</c:v>
                </c:pt>
                <c:pt idx="1462">
                  <c:v>2381709.3807788012</c:v>
                </c:pt>
                <c:pt idx="1463">
                  <c:v>2381800.2750539947</c:v>
                </c:pt>
                <c:pt idx="1464">
                  <c:v>2383108.2553470894</c:v>
                </c:pt>
                <c:pt idx="1465">
                  <c:v>2383331.4781186176</c:v>
                </c:pt>
                <c:pt idx="1466">
                  <c:v>2383392.7033973327</c:v>
                </c:pt>
                <c:pt idx="1467">
                  <c:v>2386154.446942179</c:v>
                </c:pt>
                <c:pt idx="1468">
                  <c:v>2387951.6971681984</c:v>
                </c:pt>
                <c:pt idx="1469">
                  <c:v>2391543.1564987586</c:v>
                </c:pt>
                <c:pt idx="1470">
                  <c:v>2391610.6822528732</c:v>
                </c:pt>
                <c:pt idx="1471">
                  <c:v>2392489.5480223512</c:v>
                </c:pt>
                <c:pt idx="1472">
                  <c:v>2393019.0150423646</c:v>
                </c:pt>
                <c:pt idx="1473">
                  <c:v>2399236.8608358409</c:v>
                </c:pt>
                <c:pt idx="1474">
                  <c:v>2401533.4335944438</c:v>
                </c:pt>
                <c:pt idx="1475">
                  <c:v>2402156.8244093307</c:v>
                </c:pt>
                <c:pt idx="1476">
                  <c:v>2402223.5240515494</c:v>
                </c:pt>
                <c:pt idx="1477">
                  <c:v>2402504.7151054423</c:v>
                </c:pt>
                <c:pt idx="1478">
                  <c:v>2403913.1472461247</c:v>
                </c:pt>
                <c:pt idx="1479">
                  <c:v>2404241.9449318037</c:v>
                </c:pt>
                <c:pt idx="1480">
                  <c:v>2404601.9804821592</c:v>
                </c:pt>
                <c:pt idx="1481">
                  <c:v>2407277.3532244684</c:v>
                </c:pt>
                <c:pt idx="1482">
                  <c:v>2408173.0016984232</c:v>
                </c:pt>
                <c:pt idx="1483">
                  <c:v>2410304.3890726124</c:v>
                </c:pt>
                <c:pt idx="1484">
                  <c:v>2411935.253012416</c:v>
                </c:pt>
                <c:pt idx="1485">
                  <c:v>2412862.165139907</c:v>
                </c:pt>
                <c:pt idx="1486">
                  <c:v>2414769.0913896076</c:v>
                </c:pt>
                <c:pt idx="1487">
                  <c:v>2415511.9449737272</c:v>
                </c:pt>
                <c:pt idx="1488">
                  <c:v>2416614.0945502082</c:v>
                </c:pt>
                <c:pt idx="1489">
                  <c:v>2417765.5534064253</c:v>
                </c:pt>
                <c:pt idx="1490">
                  <c:v>2417863.9842943721</c:v>
                </c:pt>
                <c:pt idx="1491">
                  <c:v>2418043.8890166963</c:v>
                </c:pt>
                <c:pt idx="1492">
                  <c:v>2418690.7099075043</c:v>
                </c:pt>
                <c:pt idx="1493">
                  <c:v>2419934.1672415156</c:v>
                </c:pt>
                <c:pt idx="1494">
                  <c:v>2420177.902186159</c:v>
                </c:pt>
                <c:pt idx="1495">
                  <c:v>2421177.7023252565</c:v>
                </c:pt>
                <c:pt idx="1496">
                  <c:v>2422281.5507917544</c:v>
                </c:pt>
                <c:pt idx="1497">
                  <c:v>2422381.9826681665</c:v>
                </c:pt>
                <c:pt idx="1498">
                  <c:v>2423239.6805667239</c:v>
                </c:pt>
                <c:pt idx="1499">
                  <c:v>2423351.2649444733</c:v>
                </c:pt>
                <c:pt idx="1500">
                  <c:v>2423620.8923364896</c:v>
                </c:pt>
                <c:pt idx="1501">
                  <c:v>2423800.6678572344</c:v>
                </c:pt>
                <c:pt idx="1502">
                  <c:v>2424025.7872340255</c:v>
                </c:pt>
                <c:pt idx="1503">
                  <c:v>2424114.6052218326</c:v>
                </c:pt>
                <c:pt idx="1504">
                  <c:v>2426380.4549807217</c:v>
                </c:pt>
                <c:pt idx="1505">
                  <c:v>2427441.782990078</c:v>
                </c:pt>
                <c:pt idx="1506">
                  <c:v>2429681.4802154349</c:v>
                </c:pt>
                <c:pt idx="1507">
                  <c:v>2431274.7914785724</c:v>
                </c:pt>
                <c:pt idx="1508">
                  <c:v>2432340.1117686341</c:v>
                </c:pt>
                <c:pt idx="1509">
                  <c:v>2432751.3473845553</c:v>
                </c:pt>
                <c:pt idx="1510">
                  <c:v>2438334.8450072026</c:v>
                </c:pt>
                <c:pt idx="1511">
                  <c:v>2438918.3611147078</c:v>
                </c:pt>
                <c:pt idx="1512">
                  <c:v>2439260.895822613</c:v>
                </c:pt>
                <c:pt idx="1513">
                  <c:v>2440904.5960855922</c:v>
                </c:pt>
                <c:pt idx="1514">
                  <c:v>2441064.1717468798</c:v>
                </c:pt>
                <c:pt idx="1515">
                  <c:v>2444474.1091972566</c:v>
                </c:pt>
                <c:pt idx="1516">
                  <c:v>2445519.9986400492</c:v>
                </c:pt>
                <c:pt idx="1517">
                  <c:v>2445863.0418311367</c:v>
                </c:pt>
                <c:pt idx="1518">
                  <c:v>2446005.8707905444</c:v>
                </c:pt>
                <c:pt idx="1519">
                  <c:v>2446299.1137089445</c:v>
                </c:pt>
                <c:pt idx="1520">
                  <c:v>2446634.8530594674</c:v>
                </c:pt>
                <c:pt idx="1521">
                  <c:v>2447705.8434407106</c:v>
                </c:pt>
                <c:pt idx="1522">
                  <c:v>2448070.2782432362</c:v>
                </c:pt>
                <c:pt idx="1523">
                  <c:v>2448698.5423927354</c:v>
                </c:pt>
                <c:pt idx="1524">
                  <c:v>2448731.6294847326</c:v>
                </c:pt>
                <c:pt idx="1525">
                  <c:v>2454748.3675303673</c:v>
                </c:pt>
                <c:pt idx="1526">
                  <c:v>2455546.8370755636</c:v>
                </c:pt>
                <c:pt idx="1527">
                  <c:v>2455713.605081134</c:v>
                </c:pt>
                <c:pt idx="1528">
                  <c:v>2456777.0242591877</c:v>
                </c:pt>
                <c:pt idx="1529">
                  <c:v>2458700.7860579756</c:v>
                </c:pt>
                <c:pt idx="1530">
                  <c:v>2459104.3308223668</c:v>
                </c:pt>
                <c:pt idx="1531">
                  <c:v>2459835.4627960841</c:v>
                </c:pt>
                <c:pt idx="1532">
                  <c:v>2460319.8698820318</c:v>
                </c:pt>
                <c:pt idx="1533">
                  <c:v>2461518.6235923702</c:v>
                </c:pt>
                <c:pt idx="1534">
                  <c:v>2466438.184045461</c:v>
                </c:pt>
                <c:pt idx="1535">
                  <c:v>2467976.2799080531</c:v>
                </c:pt>
                <c:pt idx="1536">
                  <c:v>2468112.3357166466</c:v>
                </c:pt>
                <c:pt idx="1537">
                  <c:v>2469280.9201356331</c:v>
                </c:pt>
                <c:pt idx="1538">
                  <c:v>2469922.8156882278</c:v>
                </c:pt>
                <c:pt idx="1539">
                  <c:v>2471688.5004934147</c:v>
                </c:pt>
                <c:pt idx="1540">
                  <c:v>2471907.1572290645</c:v>
                </c:pt>
                <c:pt idx="1541">
                  <c:v>2474098.6485873316</c:v>
                </c:pt>
                <c:pt idx="1542">
                  <c:v>2478580.9012594628</c:v>
                </c:pt>
                <c:pt idx="1543">
                  <c:v>2478681.9358578906</c:v>
                </c:pt>
                <c:pt idx="1544">
                  <c:v>2481255.3696680586</c:v>
                </c:pt>
                <c:pt idx="1545">
                  <c:v>2482383.5876578125</c:v>
                </c:pt>
                <c:pt idx="1546">
                  <c:v>2484794.4381643315</c:v>
                </c:pt>
                <c:pt idx="1547">
                  <c:v>2484896.9919580179</c:v>
                </c:pt>
                <c:pt idx="1548">
                  <c:v>2486635.1618146943</c:v>
                </c:pt>
                <c:pt idx="1549">
                  <c:v>2486735.0831115912</c:v>
                </c:pt>
                <c:pt idx="1550">
                  <c:v>2487731.8276522397</c:v>
                </c:pt>
                <c:pt idx="1551">
                  <c:v>2488526.908684684</c:v>
                </c:pt>
                <c:pt idx="1552">
                  <c:v>2490576.6126175197</c:v>
                </c:pt>
                <c:pt idx="1553">
                  <c:v>2490716.109026589</c:v>
                </c:pt>
                <c:pt idx="1554">
                  <c:v>2491144.6391383717</c:v>
                </c:pt>
                <c:pt idx="1555">
                  <c:v>2493499.6177533483</c:v>
                </c:pt>
                <c:pt idx="1556">
                  <c:v>2493719.7171035404</c:v>
                </c:pt>
                <c:pt idx="1557">
                  <c:v>2493777.4948748127</c:v>
                </c:pt>
                <c:pt idx="1558">
                  <c:v>2493806.6008415418</c:v>
                </c:pt>
                <c:pt idx="1559">
                  <c:v>2495051.1032054201</c:v>
                </c:pt>
                <c:pt idx="1560">
                  <c:v>2496265.3826601435</c:v>
                </c:pt>
                <c:pt idx="1561">
                  <c:v>2498353.0717383069</c:v>
                </c:pt>
                <c:pt idx="1562">
                  <c:v>2499591.3269494991</c:v>
                </c:pt>
                <c:pt idx="1563">
                  <c:v>2499954.0190789346</c:v>
                </c:pt>
                <c:pt idx="1564">
                  <c:v>2501484.292997831</c:v>
                </c:pt>
                <c:pt idx="1565">
                  <c:v>2503086.9402581723</c:v>
                </c:pt>
                <c:pt idx="1566">
                  <c:v>2505896.4789076746</c:v>
                </c:pt>
                <c:pt idx="1567">
                  <c:v>2506155.6506487415</c:v>
                </c:pt>
                <c:pt idx="1568">
                  <c:v>2506431.7799674501</c:v>
                </c:pt>
                <c:pt idx="1569">
                  <c:v>2506575.9813156957</c:v>
                </c:pt>
                <c:pt idx="1570">
                  <c:v>2506710.4319245624</c:v>
                </c:pt>
                <c:pt idx="1571">
                  <c:v>2506734.4354674104</c:v>
                </c:pt>
                <c:pt idx="1572">
                  <c:v>2507618.8908975674</c:v>
                </c:pt>
                <c:pt idx="1573">
                  <c:v>2508248.6146167717</c:v>
                </c:pt>
                <c:pt idx="1574">
                  <c:v>2508802.8171278713</c:v>
                </c:pt>
                <c:pt idx="1575">
                  <c:v>2508857.462014453</c:v>
                </c:pt>
                <c:pt idx="1576">
                  <c:v>2509897.7230056119</c:v>
                </c:pt>
                <c:pt idx="1577">
                  <c:v>2509918.5133936773</c:v>
                </c:pt>
                <c:pt idx="1578">
                  <c:v>2510128.518286699</c:v>
                </c:pt>
                <c:pt idx="1579">
                  <c:v>2510279.7189453216</c:v>
                </c:pt>
                <c:pt idx="1580">
                  <c:v>2510603.5093044206</c:v>
                </c:pt>
                <c:pt idx="1581">
                  <c:v>2510872.8744717631</c:v>
                </c:pt>
                <c:pt idx="1582">
                  <c:v>2512746.7307169028</c:v>
                </c:pt>
                <c:pt idx="1583">
                  <c:v>2513064.4616817674</c:v>
                </c:pt>
                <c:pt idx="1584">
                  <c:v>2513173.2453250024</c:v>
                </c:pt>
                <c:pt idx="1585">
                  <c:v>2516192.5824947939</c:v>
                </c:pt>
                <c:pt idx="1586">
                  <c:v>2516811.8208840932</c:v>
                </c:pt>
                <c:pt idx="1587">
                  <c:v>2520991.6746745375</c:v>
                </c:pt>
                <c:pt idx="1588">
                  <c:v>2521268.3721479387</c:v>
                </c:pt>
                <c:pt idx="1589">
                  <c:v>2521733.0853746482</c:v>
                </c:pt>
                <c:pt idx="1590">
                  <c:v>2521969.4734963286</c:v>
                </c:pt>
                <c:pt idx="1591">
                  <c:v>2523483.6739534098</c:v>
                </c:pt>
                <c:pt idx="1592">
                  <c:v>2525317.471170844</c:v>
                </c:pt>
                <c:pt idx="1593">
                  <c:v>2525377.9718118939</c:v>
                </c:pt>
                <c:pt idx="1594">
                  <c:v>2525952.4844626114</c:v>
                </c:pt>
                <c:pt idx="1595">
                  <c:v>2529366.6002842821</c:v>
                </c:pt>
                <c:pt idx="1596">
                  <c:v>2530791.2174791256</c:v>
                </c:pt>
                <c:pt idx="1597">
                  <c:v>2530911.287932036</c:v>
                </c:pt>
                <c:pt idx="1598">
                  <c:v>2532686.6145601366</c:v>
                </c:pt>
                <c:pt idx="1599">
                  <c:v>2533859.1301226676</c:v>
                </c:pt>
                <c:pt idx="1600">
                  <c:v>2534472.526832609</c:v>
                </c:pt>
                <c:pt idx="1601">
                  <c:v>2537793.6679436872</c:v>
                </c:pt>
                <c:pt idx="1602">
                  <c:v>2538589.0029095984</c:v>
                </c:pt>
                <c:pt idx="1603">
                  <c:v>2539743.1882308945</c:v>
                </c:pt>
                <c:pt idx="1604">
                  <c:v>2542317.6877887417</c:v>
                </c:pt>
                <c:pt idx="1605">
                  <c:v>2542369.3233900643</c:v>
                </c:pt>
                <c:pt idx="1606">
                  <c:v>2544503.9063452883</c:v>
                </c:pt>
                <c:pt idx="1607">
                  <c:v>2544915.654139149</c:v>
                </c:pt>
                <c:pt idx="1608">
                  <c:v>2546627.0757776066</c:v>
                </c:pt>
                <c:pt idx="1609">
                  <c:v>2546723.7373820893</c:v>
                </c:pt>
                <c:pt idx="1610">
                  <c:v>2548204.7332261517</c:v>
                </c:pt>
                <c:pt idx="1611">
                  <c:v>2548395.1883643488</c:v>
                </c:pt>
                <c:pt idx="1612">
                  <c:v>2548423.0701698079</c:v>
                </c:pt>
                <c:pt idx="1613">
                  <c:v>2551638.6599606569</c:v>
                </c:pt>
                <c:pt idx="1614">
                  <c:v>2552817.4557532901</c:v>
                </c:pt>
                <c:pt idx="1615">
                  <c:v>2553021.238735517</c:v>
                </c:pt>
                <c:pt idx="1616">
                  <c:v>2553823.1299742577</c:v>
                </c:pt>
                <c:pt idx="1617">
                  <c:v>2553850.299816221</c:v>
                </c:pt>
                <c:pt idx="1618">
                  <c:v>2554875.5608214857</c:v>
                </c:pt>
                <c:pt idx="1619">
                  <c:v>2555073.4158081105</c:v>
                </c:pt>
                <c:pt idx="1620">
                  <c:v>2555915.8809769903</c:v>
                </c:pt>
                <c:pt idx="1621">
                  <c:v>2555986.1709376164</c:v>
                </c:pt>
                <c:pt idx="1622">
                  <c:v>2558535.4178553512</c:v>
                </c:pt>
                <c:pt idx="1623">
                  <c:v>2558930.4870124739</c:v>
                </c:pt>
                <c:pt idx="1624">
                  <c:v>2560164.689641532</c:v>
                </c:pt>
                <c:pt idx="1625">
                  <c:v>2561414.9051465318</c:v>
                </c:pt>
                <c:pt idx="1626">
                  <c:v>2563509.828907602</c:v>
                </c:pt>
                <c:pt idx="1627">
                  <c:v>2564540.4365264005</c:v>
                </c:pt>
                <c:pt idx="1628">
                  <c:v>2567533.6674016397</c:v>
                </c:pt>
                <c:pt idx="1629">
                  <c:v>2569619.6429472491</c:v>
                </c:pt>
                <c:pt idx="1630">
                  <c:v>2570081.5045078089</c:v>
                </c:pt>
                <c:pt idx="1631">
                  <c:v>2572599.7337585017</c:v>
                </c:pt>
                <c:pt idx="1632">
                  <c:v>2573282.0840425468</c:v>
                </c:pt>
                <c:pt idx="1633">
                  <c:v>2575323.4585339623</c:v>
                </c:pt>
                <c:pt idx="1634">
                  <c:v>2576412.7473930391</c:v>
                </c:pt>
                <c:pt idx="1635">
                  <c:v>2577001.4235512894</c:v>
                </c:pt>
                <c:pt idx="1636">
                  <c:v>2579419.5252254666</c:v>
                </c:pt>
                <c:pt idx="1637">
                  <c:v>2580663.6444629263</c:v>
                </c:pt>
                <c:pt idx="1638">
                  <c:v>2581638.6908611823</c:v>
                </c:pt>
                <c:pt idx="1639">
                  <c:v>2582608.9821954155</c:v>
                </c:pt>
                <c:pt idx="1640">
                  <c:v>2582992.2536088801</c:v>
                </c:pt>
                <c:pt idx="1641">
                  <c:v>2583691.4198720525</c:v>
                </c:pt>
                <c:pt idx="1642">
                  <c:v>2583991.3746613199</c:v>
                </c:pt>
                <c:pt idx="1643">
                  <c:v>2584227.1915572896</c:v>
                </c:pt>
                <c:pt idx="1644">
                  <c:v>2587671.1875421139</c:v>
                </c:pt>
                <c:pt idx="1645">
                  <c:v>2587705.0352013577</c:v>
                </c:pt>
                <c:pt idx="1646">
                  <c:v>2587857.4810626414</c:v>
                </c:pt>
                <c:pt idx="1647">
                  <c:v>2588334.315226065</c:v>
                </c:pt>
                <c:pt idx="1648">
                  <c:v>2590503.4590499708</c:v>
                </c:pt>
                <c:pt idx="1649">
                  <c:v>2591328.3339216467</c:v>
                </c:pt>
                <c:pt idx="1650">
                  <c:v>2592631.5322485897</c:v>
                </c:pt>
                <c:pt idx="1651">
                  <c:v>2592903.00434596</c:v>
                </c:pt>
                <c:pt idx="1652">
                  <c:v>2596940.3802763238</c:v>
                </c:pt>
                <c:pt idx="1653">
                  <c:v>2597153.5051592155</c:v>
                </c:pt>
                <c:pt idx="1654">
                  <c:v>2597247.589771674</c:v>
                </c:pt>
                <c:pt idx="1655">
                  <c:v>2599747.1256799642</c:v>
                </c:pt>
                <c:pt idx="1656">
                  <c:v>2600499.5468547014</c:v>
                </c:pt>
                <c:pt idx="1657">
                  <c:v>2601197.9883590057</c:v>
                </c:pt>
                <c:pt idx="1658">
                  <c:v>2605001.5846018898</c:v>
                </c:pt>
                <c:pt idx="1659">
                  <c:v>2606631.666123359</c:v>
                </c:pt>
                <c:pt idx="1660">
                  <c:v>2609753.8372733067</c:v>
                </c:pt>
                <c:pt idx="1661">
                  <c:v>2609989.1057445379</c:v>
                </c:pt>
                <c:pt idx="1662">
                  <c:v>2610896.8637405098</c:v>
                </c:pt>
                <c:pt idx="1663">
                  <c:v>2612530.0853350721</c:v>
                </c:pt>
                <c:pt idx="1664">
                  <c:v>2614240.8968144571</c:v>
                </c:pt>
                <c:pt idx="1665">
                  <c:v>2616407.9096151027</c:v>
                </c:pt>
                <c:pt idx="1666">
                  <c:v>2616785.9651044155</c:v>
                </c:pt>
                <c:pt idx="1667">
                  <c:v>2617625.1751013356</c:v>
                </c:pt>
                <c:pt idx="1668">
                  <c:v>2618548.2527958285</c:v>
                </c:pt>
                <c:pt idx="1669">
                  <c:v>2618664.6097962591</c:v>
                </c:pt>
                <c:pt idx="1670">
                  <c:v>2620124.4662429132</c:v>
                </c:pt>
                <c:pt idx="1671">
                  <c:v>2620405.8568562772</c:v>
                </c:pt>
                <c:pt idx="1672">
                  <c:v>2620455.0614140988</c:v>
                </c:pt>
                <c:pt idx="1673">
                  <c:v>2621334.6518309629</c:v>
                </c:pt>
                <c:pt idx="1674">
                  <c:v>2626696.1720578447</c:v>
                </c:pt>
                <c:pt idx="1675">
                  <c:v>2626954.4535126043</c:v>
                </c:pt>
                <c:pt idx="1676">
                  <c:v>2629598.3958894773</c:v>
                </c:pt>
                <c:pt idx="1677">
                  <c:v>2629837.0458684955</c:v>
                </c:pt>
                <c:pt idx="1678">
                  <c:v>2630582.8753893618</c:v>
                </c:pt>
                <c:pt idx="1679">
                  <c:v>2634017.5486324015</c:v>
                </c:pt>
                <c:pt idx="1680">
                  <c:v>2634133.9086626228</c:v>
                </c:pt>
                <c:pt idx="1681">
                  <c:v>2635475.9882150404</c:v>
                </c:pt>
                <c:pt idx="1682">
                  <c:v>2637470.7900504055</c:v>
                </c:pt>
                <c:pt idx="1683">
                  <c:v>2639112.872600602</c:v>
                </c:pt>
                <c:pt idx="1684">
                  <c:v>2639318.5882121967</c:v>
                </c:pt>
                <c:pt idx="1685">
                  <c:v>2641497.7705519842</c:v>
                </c:pt>
                <c:pt idx="1686">
                  <c:v>2642165.6820508731</c:v>
                </c:pt>
                <c:pt idx="1687">
                  <c:v>2643073.5730752507</c:v>
                </c:pt>
                <c:pt idx="1688">
                  <c:v>2644715.0395292239</c:v>
                </c:pt>
                <c:pt idx="1689">
                  <c:v>2646905.6687831185</c:v>
                </c:pt>
                <c:pt idx="1690">
                  <c:v>2647993.3405234115</c:v>
                </c:pt>
                <c:pt idx="1691">
                  <c:v>2648316.8893849407</c:v>
                </c:pt>
                <c:pt idx="1692">
                  <c:v>2649804.6056188694</c:v>
                </c:pt>
                <c:pt idx="1693">
                  <c:v>2650558.259282209</c:v>
                </c:pt>
                <c:pt idx="1694">
                  <c:v>2651199.8114643549</c:v>
                </c:pt>
                <c:pt idx="1695">
                  <c:v>2651757.1303397957</c:v>
                </c:pt>
                <c:pt idx="1696">
                  <c:v>2654069.1351557351</c:v>
                </c:pt>
                <c:pt idx="1697">
                  <c:v>2654427.4523705617</c:v>
                </c:pt>
                <c:pt idx="1698">
                  <c:v>2654600.492667194</c:v>
                </c:pt>
                <c:pt idx="1699">
                  <c:v>2655156.0182942986</c:v>
                </c:pt>
                <c:pt idx="1700">
                  <c:v>2655208.7704173359</c:v>
                </c:pt>
                <c:pt idx="1701">
                  <c:v>2656164.1800857079</c:v>
                </c:pt>
                <c:pt idx="1702">
                  <c:v>2657472.9646244715</c:v>
                </c:pt>
                <c:pt idx="1703">
                  <c:v>2657486.0461292868</c:v>
                </c:pt>
                <c:pt idx="1704">
                  <c:v>2657564.1776285749</c:v>
                </c:pt>
                <c:pt idx="1705">
                  <c:v>2659474.6753522297</c:v>
                </c:pt>
                <c:pt idx="1706">
                  <c:v>2661241.3567231265</c:v>
                </c:pt>
                <c:pt idx="1707">
                  <c:v>2662138.6619358086</c:v>
                </c:pt>
                <c:pt idx="1708">
                  <c:v>2663126.6840517907</c:v>
                </c:pt>
                <c:pt idx="1709">
                  <c:v>2665071.2760548932</c:v>
                </c:pt>
                <c:pt idx="1710">
                  <c:v>2665895.3060686104</c:v>
                </c:pt>
                <c:pt idx="1711">
                  <c:v>2666187.7283513467</c:v>
                </c:pt>
                <c:pt idx="1712">
                  <c:v>2666780.3571131295</c:v>
                </c:pt>
                <c:pt idx="1713">
                  <c:v>2669348.9636288085</c:v>
                </c:pt>
                <c:pt idx="1714">
                  <c:v>2670565.322141266</c:v>
                </c:pt>
                <c:pt idx="1715">
                  <c:v>2671018.3911719653</c:v>
                </c:pt>
                <c:pt idx="1716">
                  <c:v>2672443.5959031233</c:v>
                </c:pt>
                <c:pt idx="1717">
                  <c:v>2677125.262077901</c:v>
                </c:pt>
                <c:pt idx="1718">
                  <c:v>2678281.7064481531</c:v>
                </c:pt>
                <c:pt idx="1719">
                  <c:v>2678364.0679643564</c:v>
                </c:pt>
                <c:pt idx="1720">
                  <c:v>2679545.1946047731</c:v>
                </c:pt>
                <c:pt idx="1721">
                  <c:v>2679587.9868039051</c:v>
                </c:pt>
                <c:pt idx="1722">
                  <c:v>2679955.7608459303</c:v>
                </c:pt>
                <c:pt idx="1723">
                  <c:v>2684877.43725954</c:v>
                </c:pt>
                <c:pt idx="1724">
                  <c:v>2688779.1406811653</c:v>
                </c:pt>
                <c:pt idx="1725">
                  <c:v>2688950.1578250271</c:v>
                </c:pt>
                <c:pt idx="1726">
                  <c:v>2689903.5086296294</c:v>
                </c:pt>
                <c:pt idx="1727">
                  <c:v>2692284.9122607717</c:v>
                </c:pt>
                <c:pt idx="1728">
                  <c:v>2692350.1137139415</c:v>
                </c:pt>
                <c:pt idx="1729">
                  <c:v>2693605.0380438985</c:v>
                </c:pt>
                <c:pt idx="1730">
                  <c:v>2696403.7149263453</c:v>
                </c:pt>
                <c:pt idx="1731">
                  <c:v>2696617.028798867</c:v>
                </c:pt>
                <c:pt idx="1732">
                  <c:v>2697298.2380759455</c:v>
                </c:pt>
                <c:pt idx="1733">
                  <c:v>2697300.8949716049</c:v>
                </c:pt>
                <c:pt idx="1734">
                  <c:v>2698057.494325384</c:v>
                </c:pt>
                <c:pt idx="1735">
                  <c:v>2698162.4793882738</c:v>
                </c:pt>
                <c:pt idx="1736">
                  <c:v>2699805.3965192218</c:v>
                </c:pt>
                <c:pt idx="1737">
                  <c:v>2700978.7827956257</c:v>
                </c:pt>
                <c:pt idx="1738">
                  <c:v>2705357.5237599751</c:v>
                </c:pt>
                <c:pt idx="1739">
                  <c:v>2709668.8806521427</c:v>
                </c:pt>
                <c:pt idx="1740">
                  <c:v>2709837.0052317944</c:v>
                </c:pt>
                <c:pt idx="1741">
                  <c:v>2710198.8336726273</c:v>
                </c:pt>
                <c:pt idx="1742">
                  <c:v>2710865.9323522244</c:v>
                </c:pt>
                <c:pt idx="1743">
                  <c:v>2711153.8835874684</c:v>
                </c:pt>
                <c:pt idx="1744">
                  <c:v>2711739.6276537352</c:v>
                </c:pt>
                <c:pt idx="1745">
                  <c:v>2714410.9612866854</c:v>
                </c:pt>
                <c:pt idx="1746">
                  <c:v>2715349.7631188785</c:v>
                </c:pt>
                <c:pt idx="1747">
                  <c:v>2717963.2658703602</c:v>
                </c:pt>
                <c:pt idx="1748">
                  <c:v>2718088.5974717764</c:v>
                </c:pt>
                <c:pt idx="1749">
                  <c:v>2718221.0510962307</c:v>
                </c:pt>
                <c:pt idx="1750">
                  <c:v>2718623.4856759934</c:v>
                </c:pt>
                <c:pt idx="1751">
                  <c:v>2719815.2907005828</c:v>
                </c:pt>
                <c:pt idx="1752">
                  <c:v>2720461.8221934885</c:v>
                </c:pt>
                <c:pt idx="1753">
                  <c:v>2720531.8499815976</c:v>
                </c:pt>
                <c:pt idx="1754">
                  <c:v>2721642.838005641</c:v>
                </c:pt>
                <c:pt idx="1755">
                  <c:v>2725895.4112324836</c:v>
                </c:pt>
                <c:pt idx="1756">
                  <c:v>2727275.458746294</c:v>
                </c:pt>
                <c:pt idx="1757">
                  <c:v>2727788.917700157</c:v>
                </c:pt>
                <c:pt idx="1758">
                  <c:v>2728659.8741916488</c:v>
                </c:pt>
                <c:pt idx="1759">
                  <c:v>2730292.9903394347</c:v>
                </c:pt>
                <c:pt idx="1760">
                  <c:v>2734780.4477621405</c:v>
                </c:pt>
                <c:pt idx="1761">
                  <c:v>2736699.5378996967</c:v>
                </c:pt>
                <c:pt idx="1762">
                  <c:v>2737859.8369457936</c:v>
                </c:pt>
                <c:pt idx="1763">
                  <c:v>2739535.6211115797</c:v>
                </c:pt>
                <c:pt idx="1764">
                  <c:v>2739863.3133373936</c:v>
                </c:pt>
                <c:pt idx="1765">
                  <c:v>2741078.5592197836</c:v>
                </c:pt>
                <c:pt idx="1766">
                  <c:v>2741463.9438712252</c:v>
                </c:pt>
                <c:pt idx="1767">
                  <c:v>2743954.8899351354</c:v>
                </c:pt>
                <c:pt idx="1768">
                  <c:v>2746500.8398757661</c:v>
                </c:pt>
                <c:pt idx="1769">
                  <c:v>2746783.5945081995</c:v>
                </c:pt>
                <c:pt idx="1770">
                  <c:v>2751982.1837163712</c:v>
                </c:pt>
                <c:pt idx="1771">
                  <c:v>2752949.3933986025</c:v>
                </c:pt>
                <c:pt idx="1772">
                  <c:v>2753702.6638088645</c:v>
                </c:pt>
                <c:pt idx="1773">
                  <c:v>2758244.6471011294</c:v>
                </c:pt>
                <c:pt idx="1774">
                  <c:v>2759619.6426844648</c:v>
                </c:pt>
                <c:pt idx="1775">
                  <c:v>2759855.2957851109</c:v>
                </c:pt>
                <c:pt idx="1776">
                  <c:v>2760360.6463858327</c:v>
                </c:pt>
                <c:pt idx="1777">
                  <c:v>2761423.8410292836</c:v>
                </c:pt>
                <c:pt idx="1778">
                  <c:v>2762563.3952836916</c:v>
                </c:pt>
                <c:pt idx="1779">
                  <c:v>2763906.9712449387</c:v>
                </c:pt>
                <c:pt idx="1780">
                  <c:v>2767037.2375552827</c:v>
                </c:pt>
                <c:pt idx="1781">
                  <c:v>2767628.7963070329</c:v>
                </c:pt>
                <c:pt idx="1782">
                  <c:v>2771470.9097445207</c:v>
                </c:pt>
                <c:pt idx="1783">
                  <c:v>2772946.2017535758</c:v>
                </c:pt>
                <c:pt idx="1784">
                  <c:v>2774452.3619612842</c:v>
                </c:pt>
                <c:pt idx="1785">
                  <c:v>2775815.7681675097</c:v>
                </c:pt>
                <c:pt idx="1786">
                  <c:v>2776437.6477821316</c:v>
                </c:pt>
                <c:pt idx="1787">
                  <c:v>2778798.5359104811</c:v>
                </c:pt>
                <c:pt idx="1788">
                  <c:v>2779386.742562843</c:v>
                </c:pt>
                <c:pt idx="1789">
                  <c:v>2780262.619046655</c:v>
                </c:pt>
                <c:pt idx="1790">
                  <c:v>2782254.547682771</c:v>
                </c:pt>
                <c:pt idx="1791">
                  <c:v>2783612.4028227702</c:v>
                </c:pt>
                <c:pt idx="1792">
                  <c:v>2783855.3114493769</c:v>
                </c:pt>
                <c:pt idx="1793">
                  <c:v>2786578.1907341541</c:v>
                </c:pt>
                <c:pt idx="1794">
                  <c:v>2788775.131945645</c:v>
                </c:pt>
                <c:pt idx="1795">
                  <c:v>2788818.7957629189</c:v>
                </c:pt>
                <c:pt idx="1796">
                  <c:v>2789492.0859741974</c:v>
                </c:pt>
                <c:pt idx="1797">
                  <c:v>2791424.7067731768</c:v>
                </c:pt>
                <c:pt idx="1798">
                  <c:v>2791510.9692741083</c:v>
                </c:pt>
                <c:pt idx="1799">
                  <c:v>2792118.0350935943</c:v>
                </c:pt>
                <c:pt idx="1800">
                  <c:v>2792751.7848789366</c:v>
                </c:pt>
                <c:pt idx="1801">
                  <c:v>2793703.9152166788</c:v>
                </c:pt>
                <c:pt idx="1802">
                  <c:v>2794257.7491455046</c:v>
                </c:pt>
                <c:pt idx="1803">
                  <c:v>2795247.4888915461</c:v>
                </c:pt>
                <c:pt idx="1804">
                  <c:v>2795906.9587983405</c:v>
                </c:pt>
                <c:pt idx="1805">
                  <c:v>2797454.7535605473</c:v>
                </c:pt>
                <c:pt idx="1806">
                  <c:v>2798454.1477531381</c:v>
                </c:pt>
                <c:pt idx="1807">
                  <c:v>2801815.4749675337</c:v>
                </c:pt>
                <c:pt idx="1808">
                  <c:v>2802821.047039588</c:v>
                </c:pt>
                <c:pt idx="1809">
                  <c:v>2804317.3784130332</c:v>
                </c:pt>
                <c:pt idx="1810">
                  <c:v>2806499.0242211646</c:v>
                </c:pt>
                <c:pt idx="1811">
                  <c:v>2807108.4110463224</c:v>
                </c:pt>
                <c:pt idx="1812">
                  <c:v>2807727.9324784386</c:v>
                </c:pt>
                <c:pt idx="1813">
                  <c:v>2808082.3052518098</c:v>
                </c:pt>
                <c:pt idx="1814">
                  <c:v>2809113.877883879</c:v>
                </c:pt>
                <c:pt idx="1815">
                  <c:v>2809241.6412676712</c:v>
                </c:pt>
                <c:pt idx="1816">
                  <c:v>2811863.0859350483</c:v>
                </c:pt>
                <c:pt idx="1817">
                  <c:v>2813690.2914555003</c:v>
                </c:pt>
                <c:pt idx="1818">
                  <c:v>2815383.0591158136</c:v>
                </c:pt>
                <c:pt idx="1819">
                  <c:v>2818190.4374397988</c:v>
                </c:pt>
                <c:pt idx="1820">
                  <c:v>2818643.0219357233</c:v>
                </c:pt>
                <c:pt idx="1821">
                  <c:v>2821718.1193542676</c:v>
                </c:pt>
                <c:pt idx="1822">
                  <c:v>2822488.5005877973</c:v>
                </c:pt>
                <c:pt idx="1823">
                  <c:v>2823735.1653273585</c:v>
                </c:pt>
                <c:pt idx="1824">
                  <c:v>2826151.2943860795</c:v>
                </c:pt>
                <c:pt idx="1825">
                  <c:v>2826405.763022454</c:v>
                </c:pt>
                <c:pt idx="1826">
                  <c:v>2828317.4235250056</c:v>
                </c:pt>
                <c:pt idx="1827">
                  <c:v>2828802.7037203303</c:v>
                </c:pt>
                <c:pt idx="1828">
                  <c:v>2829250.5646457672</c:v>
                </c:pt>
                <c:pt idx="1829">
                  <c:v>2830828.808041946</c:v>
                </c:pt>
                <c:pt idx="1830">
                  <c:v>2831238.5494768694</c:v>
                </c:pt>
                <c:pt idx="1831">
                  <c:v>2832599.4700358696</c:v>
                </c:pt>
                <c:pt idx="1832">
                  <c:v>2832909.4712910461</c:v>
                </c:pt>
                <c:pt idx="1833">
                  <c:v>2835245.648882437</c:v>
                </c:pt>
                <c:pt idx="1834">
                  <c:v>2835715.5573232481</c:v>
                </c:pt>
                <c:pt idx="1835">
                  <c:v>2836929.4127579439</c:v>
                </c:pt>
                <c:pt idx="1836">
                  <c:v>2841164.1880313163</c:v>
                </c:pt>
                <c:pt idx="1837">
                  <c:v>2845016.5657395478</c:v>
                </c:pt>
                <c:pt idx="1838">
                  <c:v>2845753.1526096892</c:v>
                </c:pt>
                <c:pt idx="1839">
                  <c:v>2846505.3102535619</c:v>
                </c:pt>
                <c:pt idx="1840">
                  <c:v>2849727.1429850324</c:v>
                </c:pt>
                <c:pt idx="1841">
                  <c:v>2853989.8134320457</c:v>
                </c:pt>
                <c:pt idx="1842">
                  <c:v>2859787.5209774547</c:v>
                </c:pt>
                <c:pt idx="1843">
                  <c:v>2860710.0368046113</c:v>
                </c:pt>
                <c:pt idx="1844">
                  <c:v>2865789.6804975802</c:v>
                </c:pt>
                <c:pt idx="1845">
                  <c:v>2872434.7561822319</c:v>
                </c:pt>
                <c:pt idx="1846">
                  <c:v>2873560.26340192</c:v>
                </c:pt>
                <c:pt idx="1847">
                  <c:v>2873787.8475215379</c:v>
                </c:pt>
                <c:pt idx="1848">
                  <c:v>2877138.539896247</c:v>
                </c:pt>
                <c:pt idx="1849">
                  <c:v>2877288.4400368491</c:v>
                </c:pt>
                <c:pt idx="1850">
                  <c:v>2877676.0373692852</c:v>
                </c:pt>
                <c:pt idx="1851">
                  <c:v>2878167.8678397452</c:v>
                </c:pt>
                <c:pt idx="1852">
                  <c:v>2879711.819665621</c:v>
                </c:pt>
                <c:pt idx="1853">
                  <c:v>2881383.3998151454</c:v>
                </c:pt>
                <c:pt idx="1854">
                  <c:v>2882938.172674851</c:v>
                </c:pt>
                <c:pt idx="1855">
                  <c:v>2883434.6946633477</c:v>
                </c:pt>
                <c:pt idx="1856">
                  <c:v>2883694.9894078616</c:v>
                </c:pt>
                <c:pt idx="1857">
                  <c:v>2883897.6429773741</c:v>
                </c:pt>
                <c:pt idx="1858">
                  <c:v>2884245.0841768924</c:v>
                </c:pt>
                <c:pt idx="1859">
                  <c:v>2884786.064612926</c:v>
                </c:pt>
                <c:pt idx="1860">
                  <c:v>2887316.9893548116</c:v>
                </c:pt>
                <c:pt idx="1861">
                  <c:v>2888374.1115087038</c:v>
                </c:pt>
                <c:pt idx="1862">
                  <c:v>2891650.0441716006</c:v>
                </c:pt>
                <c:pt idx="1863">
                  <c:v>2891957.0920928256</c:v>
                </c:pt>
                <c:pt idx="1864">
                  <c:v>2893304.9826739728</c:v>
                </c:pt>
                <c:pt idx="1865">
                  <c:v>2897143.4280135003</c:v>
                </c:pt>
                <c:pt idx="1866">
                  <c:v>2899871.2888652328</c:v>
                </c:pt>
                <c:pt idx="1867">
                  <c:v>2902736.2109110127</c:v>
                </c:pt>
                <c:pt idx="1868">
                  <c:v>2902761.5978449932</c:v>
                </c:pt>
                <c:pt idx="1869">
                  <c:v>2906322.7567991228</c:v>
                </c:pt>
                <c:pt idx="1870">
                  <c:v>2906991.627343738</c:v>
                </c:pt>
                <c:pt idx="1871">
                  <c:v>2907933.8471405199</c:v>
                </c:pt>
                <c:pt idx="1872">
                  <c:v>2910522.7747170157</c:v>
                </c:pt>
                <c:pt idx="1873">
                  <c:v>2911682.1165993693</c:v>
                </c:pt>
                <c:pt idx="1874">
                  <c:v>2911845.0027917358</c:v>
                </c:pt>
                <c:pt idx="1875">
                  <c:v>2912216.9895138219</c:v>
                </c:pt>
                <c:pt idx="1876">
                  <c:v>2914433.864977336</c:v>
                </c:pt>
                <c:pt idx="1877">
                  <c:v>2916777.8009473197</c:v>
                </c:pt>
                <c:pt idx="1878">
                  <c:v>2917300.6431778031</c:v>
                </c:pt>
                <c:pt idx="1879">
                  <c:v>2918027.7572534755</c:v>
                </c:pt>
                <c:pt idx="1880">
                  <c:v>2918560.5974315926</c:v>
                </c:pt>
                <c:pt idx="1881">
                  <c:v>2919574.4808018445</c:v>
                </c:pt>
                <c:pt idx="1882">
                  <c:v>2921291.5407588249</c:v>
                </c:pt>
                <c:pt idx="1883">
                  <c:v>2921468.8341252017</c:v>
                </c:pt>
                <c:pt idx="1884">
                  <c:v>2924256.656675159</c:v>
                </c:pt>
                <c:pt idx="1885">
                  <c:v>2926343.7658980051</c:v>
                </c:pt>
                <c:pt idx="1886">
                  <c:v>2926878.3609405509</c:v>
                </c:pt>
                <c:pt idx="1887">
                  <c:v>2927051.4434396341</c:v>
                </c:pt>
                <c:pt idx="1888">
                  <c:v>2928882.7068327698</c:v>
                </c:pt>
                <c:pt idx="1889">
                  <c:v>2929928.3383011837</c:v>
                </c:pt>
                <c:pt idx="1890">
                  <c:v>2933244.1777761849</c:v>
                </c:pt>
                <c:pt idx="1891">
                  <c:v>2939040.1527425684</c:v>
                </c:pt>
                <c:pt idx="1892">
                  <c:v>2939572.761193506</c:v>
                </c:pt>
                <c:pt idx="1893">
                  <c:v>2941623.6764535876</c:v>
                </c:pt>
                <c:pt idx="1894">
                  <c:v>2942171.811852308</c:v>
                </c:pt>
                <c:pt idx="1895">
                  <c:v>2943126.6325098551</c:v>
                </c:pt>
                <c:pt idx="1896">
                  <c:v>2943221.6434226395</c:v>
                </c:pt>
                <c:pt idx="1897">
                  <c:v>2943427.3947558948</c:v>
                </c:pt>
                <c:pt idx="1898">
                  <c:v>2944664.090242533</c:v>
                </c:pt>
                <c:pt idx="1899">
                  <c:v>2945492.9401077456</c:v>
                </c:pt>
                <c:pt idx="1900">
                  <c:v>2949397.0443528853</c:v>
                </c:pt>
                <c:pt idx="1901">
                  <c:v>2954864.3522890974</c:v>
                </c:pt>
                <c:pt idx="1902">
                  <c:v>2955045.4822631627</c:v>
                </c:pt>
                <c:pt idx="1903">
                  <c:v>2956244.078545352</c:v>
                </c:pt>
                <c:pt idx="1904">
                  <c:v>2957135.1688349978</c:v>
                </c:pt>
                <c:pt idx="1905">
                  <c:v>2959486.6497333064</c:v>
                </c:pt>
                <c:pt idx="1906">
                  <c:v>2961561.3267602753</c:v>
                </c:pt>
                <c:pt idx="1907">
                  <c:v>2962923.9422618337</c:v>
                </c:pt>
                <c:pt idx="1908">
                  <c:v>2963560.4062801348</c:v>
                </c:pt>
                <c:pt idx="1909">
                  <c:v>2968350.3533726833</c:v>
                </c:pt>
                <c:pt idx="1910">
                  <c:v>2968849.9537675176</c:v>
                </c:pt>
                <c:pt idx="1911">
                  <c:v>2969546.9050986534</c:v>
                </c:pt>
                <c:pt idx="1912">
                  <c:v>2969826.0909990822</c:v>
                </c:pt>
                <c:pt idx="1913">
                  <c:v>2970109.0170143098</c:v>
                </c:pt>
                <c:pt idx="1914">
                  <c:v>2972105.7413122482</c:v>
                </c:pt>
                <c:pt idx="1915">
                  <c:v>2973381.1073526153</c:v>
                </c:pt>
                <c:pt idx="1916">
                  <c:v>2974145.0145140914</c:v>
                </c:pt>
                <c:pt idx="1917">
                  <c:v>2975434.245855554</c:v>
                </c:pt>
                <c:pt idx="1918">
                  <c:v>2975878.2896496928</c:v>
                </c:pt>
                <c:pt idx="1919">
                  <c:v>2977022.3706215024</c:v>
                </c:pt>
                <c:pt idx="1920">
                  <c:v>2977567.856857005</c:v>
                </c:pt>
                <c:pt idx="1921">
                  <c:v>2978267.0025391025</c:v>
                </c:pt>
                <c:pt idx="1922">
                  <c:v>2979034.030747361</c:v>
                </c:pt>
                <c:pt idx="1923">
                  <c:v>2980413.1766558257</c:v>
                </c:pt>
                <c:pt idx="1924">
                  <c:v>2980881.9752642089</c:v>
                </c:pt>
                <c:pt idx="1925">
                  <c:v>2982352.4356259913</c:v>
                </c:pt>
                <c:pt idx="1926">
                  <c:v>2982465.9741642089</c:v>
                </c:pt>
                <c:pt idx="1927">
                  <c:v>2982729.970711648</c:v>
                </c:pt>
                <c:pt idx="1928">
                  <c:v>2982822.0676773665</c:v>
                </c:pt>
                <c:pt idx="1929">
                  <c:v>2982839.5611018729</c:v>
                </c:pt>
                <c:pt idx="1930">
                  <c:v>2982932.2509195199</c:v>
                </c:pt>
                <c:pt idx="1931">
                  <c:v>2983753.7334489715</c:v>
                </c:pt>
                <c:pt idx="1932">
                  <c:v>2984992.6559917647</c:v>
                </c:pt>
                <c:pt idx="1933">
                  <c:v>2987844.9689138345</c:v>
                </c:pt>
                <c:pt idx="1934">
                  <c:v>2989955.7580589917</c:v>
                </c:pt>
                <c:pt idx="1935">
                  <c:v>2991017.6098080617</c:v>
                </c:pt>
                <c:pt idx="1936">
                  <c:v>2992369.8324043816</c:v>
                </c:pt>
                <c:pt idx="1937">
                  <c:v>2993039.342831234</c:v>
                </c:pt>
                <c:pt idx="1938">
                  <c:v>2994027.7579612457</c:v>
                </c:pt>
                <c:pt idx="1939">
                  <c:v>2994179.3279402708</c:v>
                </c:pt>
                <c:pt idx="1940">
                  <c:v>2997830.1788982078</c:v>
                </c:pt>
                <c:pt idx="1941">
                  <c:v>2998961.7964550522</c:v>
                </c:pt>
                <c:pt idx="1942">
                  <c:v>3000470.1890629828</c:v>
                </c:pt>
                <c:pt idx="1943">
                  <c:v>3002691.3559178761</c:v>
                </c:pt>
                <c:pt idx="1944">
                  <c:v>3003951.8597373585</c:v>
                </c:pt>
                <c:pt idx="1945">
                  <c:v>3003958.9212587234</c:v>
                </c:pt>
                <c:pt idx="1946">
                  <c:v>3005347.2962258086</c:v>
                </c:pt>
                <c:pt idx="1947">
                  <c:v>3006171.0856155553</c:v>
                </c:pt>
                <c:pt idx="1948">
                  <c:v>3006662.7274791021</c:v>
                </c:pt>
                <c:pt idx="1949">
                  <c:v>3006814.2820349829</c:v>
                </c:pt>
                <c:pt idx="1950">
                  <c:v>3009756.8716627136</c:v>
                </c:pt>
                <c:pt idx="1951">
                  <c:v>3010175.2434054865</c:v>
                </c:pt>
                <c:pt idx="1952">
                  <c:v>3010712.6787124514</c:v>
                </c:pt>
                <c:pt idx="1953">
                  <c:v>3012098.9737188024</c:v>
                </c:pt>
                <c:pt idx="1954">
                  <c:v>3012909.0159497978</c:v>
                </c:pt>
                <c:pt idx="1955">
                  <c:v>3014803.1381779937</c:v>
                </c:pt>
                <c:pt idx="1956">
                  <c:v>3015092.9836055152</c:v>
                </c:pt>
                <c:pt idx="1957">
                  <c:v>3015384.0591683779</c:v>
                </c:pt>
                <c:pt idx="1958">
                  <c:v>3015661.9447568026</c:v>
                </c:pt>
                <c:pt idx="1959">
                  <c:v>3017971.2678409163</c:v>
                </c:pt>
                <c:pt idx="1960">
                  <c:v>3018567.4526907639</c:v>
                </c:pt>
                <c:pt idx="1961">
                  <c:v>3021509.8127044458</c:v>
                </c:pt>
                <c:pt idx="1962">
                  <c:v>3024770.9232265386</c:v>
                </c:pt>
                <c:pt idx="1963">
                  <c:v>3025449.5413789274</c:v>
                </c:pt>
                <c:pt idx="1964">
                  <c:v>3027171.721125565</c:v>
                </c:pt>
                <c:pt idx="1965">
                  <c:v>3031863.569896312</c:v>
                </c:pt>
                <c:pt idx="1966">
                  <c:v>3033260.0651297094</c:v>
                </c:pt>
                <c:pt idx="1967">
                  <c:v>3038306.5059998445</c:v>
                </c:pt>
                <c:pt idx="1968">
                  <c:v>3038623.6446983297</c:v>
                </c:pt>
                <c:pt idx="1969">
                  <c:v>3040180.0335319908</c:v>
                </c:pt>
                <c:pt idx="1970">
                  <c:v>3042839.8991170758</c:v>
                </c:pt>
                <c:pt idx="1971">
                  <c:v>3046689.4948516744</c:v>
                </c:pt>
                <c:pt idx="1972">
                  <c:v>3047463.9234008444</c:v>
                </c:pt>
                <c:pt idx="1973">
                  <c:v>3048469.0780908195</c:v>
                </c:pt>
                <c:pt idx="1974">
                  <c:v>3048558.6628944455</c:v>
                </c:pt>
                <c:pt idx="1975">
                  <c:v>3050328.2246753359</c:v>
                </c:pt>
                <c:pt idx="1976">
                  <c:v>3051401.5197180258</c:v>
                </c:pt>
                <c:pt idx="1977">
                  <c:v>3052757.3213542514</c:v>
                </c:pt>
                <c:pt idx="1978">
                  <c:v>3053283.8341897572</c:v>
                </c:pt>
                <c:pt idx="1979">
                  <c:v>3054129.4191357926</c:v>
                </c:pt>
                <c:pt idx="1980">
                  <c:v>3054279.3837092053</c:v>
                </c:pt>
                <c:pt idx="1981">
                  <c:v>3055116.3803778337</c:v>
                </c:pt>
                <c:pt idx="1982">
                  <c:v>3056740.9151022891</c:v>
                </c:pt>
                <c:pt idx="1983">
                  <c:v>3057116.2233713279</c:v>
                </c:pt>
                <c:pt idx="1984">
                  <c:v>3058014.6360841664</c:v>
                </c:pt>
                <c:pt idx="1985">
                  <c:v>3060486.4389237701</c:v>
                </c:pt>
                <c:pt idx="1986">
                  <c:v>3060548.7159630544</c:v>
                </c:pt>
                <c:pt idx="1987">
                  <c:v>3061860.7888440364</c:v>
                </c:pt>
                <c:pt idx="1988">
                  <c:v>3062277.0228144727</c:v>
                </c:pt>
                <c:pt idx="1989">
                  <c:v>3064620.6016785409</c:v>
                </c:pt>
                <c:pt idx="1990">
                  <c:v>3065909.113594017</c:v>
                </c:pt>
                <c:pt idx="1991">
                  <c:v>3066122.3879257427</c:v>
                </c:pt>
                <c:pt idx="1992">
                  <c:v>3069361.6857787394</c:v>
                </c:pt>
                <c:pt idx="1993">
                  <c:v>3069708.1935447734</c:v>
                </c:pt>
                <c:pt idx="1994">
                  <c:v>3070280.8629307486</c:v>
                </c:pt>
                <c:pt idx="1995">
                  <c:v>3071270.7662455142</c:v>
                </c:pt>
                <c:pt idx="1996">
                  <c:v>3072073.3813532768</c:v>
                </c:pt>
                <c:pt idx="1997">
                  <c:v>3072169.0928341881</c:v>
                </c:pt>
                <c:pt idx="1998">
                  <c:v>3072898.5646631392</c:v>
                </c:pt>
                <c:pt idx="1999">
                  <c:v>3074189.789767276</c:v>
                </c:pt>
                <c:pt idx="2000">
                  <c:v>3074570.2362788981</c:v>
                </c:pt>
                <c:pt idx="2001">
                  <c:v>3076217.1902550915</c:v>
                </c:pt>
                <c:pt idx="2002">
                  <c:v>3076876.4954797183</c:v>
                </c:pt>
                <c:pt idx="2003">
                  <c:v>3080842.5026255338</c:v>
                </c:pt>
                <c:pt idx="2004">
                  <c:v>3087397.5723722964</c:v>
                </c:pt>
                <c:pt idx="2005">
                  <c:v>3087581.6312093162</c:v>
                </c:pt>
                <c:pt idx="2006">
                  <c:v>3088408.7530934345</c:v>
                </c:pt>
                <c:pt idx="2007">
                  <c:v>3089149.6458512368</c:v>
                </c:pt>
                <c:pt idx="2008">
                  <c:v>3089259.4907051874</c:v>
                </c:pt>
                <c:pt idx="2009">
                  <c:v>3090337.6750922096</c:v>
                </c:pt>
                <c:pt idx="2010">
                  <c:v>3091206.6296137297</c:v>
                </c:pt>
                <c:pt idx="2011">
                  <c:v>3091866.3488149536</c:v>
                </c:pt>
                <c:pt idx="2012">
                  <c:v>3092244.6727076303</c:v>
                </c:pt>
                <c:pt idx="2013">
                  <c:v>3093496.6281174892</c:v>
                </c:pt>
                <c:pt idx="2014">
                  <c:v>3093525.2017900697</c:v>
                </c:pt>
                <c:pt idx="2015">
                  <c:v>3093865.3694690256</c:v>
                </c:pt>
                <c:pt idx="2016">
                  <c:v>3095647.0720288428</c:v>
                </c:pt>
                <c:pt idx="2017">
                  <c:v>3095807.8641703194</c:v>
                </c:pt>
                <c:pt idx="2018">
                  <c:v>3099667.6692038593</c:v>
                </c:pt>
                <c:pt idx="2019">
                  <c:v>3100529.6406611949</c:v>
                </c:pt>
                <c:pt idx="2020">
                  <c:v>3101794.6727074902</c:v>
                </c:pt>
                <c:pt idx="2021">
                  <c:v>3102391.7330050883</c:v>
                </c:pt>
                <c:pt idx="2022">
                  <c:v>3102924.5867664386</c:v>
                </c:pt>
                <c:pt idx="2023">
                  <c:v>3104908.7087984909</c:v>
                </c:pt>
                <c:pt idx="2024">
                  <c:v>3105273.1888479143</c:v>
                </c:pt>
                <c:pt idx="2025">
                  <c:v>3105759.523934742</c:v>
                </c:pt>
                <c:pt idx="2026">
                  <c:v>3106144.73619493</c:v>
                </c:pt>
                <c:pt idx="2027">
                  <c:v>3117228.5279119513</c:v>
                </c:pt>
                <c:pt idx="2028">
                  <c:v>3117961.7769481069</c:v>
                </c:pt>
                <c:pt idx="2029">
                  <c:v>3120686.7629083488</c:v>
                </c:pt>
                <c:pt idx="2030">
                  <c:v>3121372.6612912123</c:v>
                </c:pt>
                <c:pt idx="2031">
                  <c:v>3121920.8244661703</c:v>
                </c:pt>
                <c:pt idx="2032">
                  <c:v>3125902.1631178865</c:v>
                </c:pt>
                <c:pt idx="2033">
                  <c:v>3126760.90429678</c:v>
                </c:pt>
                <c:pt idx="2034">
                  <c:v>3126851.4777427837</c:v>
                </c:pt>
                <c:pt idx="2035">
                  <c:v>3127953.1611834341</c:v>
                </c:pt>
                <c:pt idx="2036">
                  <c:v>3129296.480419179</c:v>
                </c:pt>
                <c:pt idx="2037">
                  <c:v>3132313.4071924104</c:v>
                </c:pt>
                <c:pt idx="2038">
                  <c:v>3132645.3010021169</c:v>
                </c:pt>
                <c:pt idx="2039">
                  <c:v>3133328.5991453361</c:v>
                </c:pt>
                <c:pt idx="2040">
                  <c:v>3136150.9034072571</c:v>
                </c:pt>
                <c:pt idx="2041">
                  <c:v>3137271.6986202807</c:v>
                </c:pt>
                <c:pt idx="2042">
                  <c:v>3137671.7855365681</c:v>
                </c:pt>
                <c:pt idx="2043">
                  <c:v>3138909.4162285109</c:v>
                </c:pt>
                <c:pt idx="2044">
                  <c:v>3139167.3280503694</c:v>
                </c:pt>
                <c:pt idx="2045">
                  <c:v>3139330.6882585683</c:v>
                </c:pt>
                <c:pt idx="2046">
                  <c:v>3140073.3402013434</c:v>
                </c:pt>
                <c:pt idx="2047">
                  <c:v>3144662.5530514247</c:v>
                </c:pt>
                <c:pt idx="2048">
                  <c:v>3146077.4212220274</c:v>
                </c:pt>
                <c:pt idx="2049">
                  <c:v>3146863.9859040682</c:v>
                </c:pt>
                <c:pt idx="2050">
                  <c:v>3147543.750940755</c:v>
                </c:pt>
                <c:pt idx="2051">
                  <c:v>3148624.2725622319</c:v>
                </c:pt>
                <c:pt idx="2052">
                  <c:v>3149049.3683499568</c:v>
                </c:pt>
                <c:pt idx="2053">
                  <c:v>3149308.0221816059</c:v>
                </c:pt>
                <c:pt idx="2054">
                  <c:v>3153172.9790099435</c:v>
                </c:pt>
                <c:pt idx="2055">
                  <c:v>3154646.470074757</c:v>
                </c:pt>
                <c:pt idx="2056">
                  <c:v>3159000.923496447</c:v>
                </c:pt>
                <c:pt idx="2057">
                  <c:v>3160737.2282400941</c:v>
                </c:pt>
                <c:pt idx="2058">
                  <c:v>3161691.2993676425</c:v>
                </c:pt>
                <c:pt idx="2059">
                  <c:v>3162662.5176563659</c:v>
                </c:pt>
                <c:pt idx="2060">
                  <c:v>3163307.1781775672</c:v>
                </c:pt>
                <c:pt idx="2061">
                  <c:v>3165221.0163939758</c:v>
                </c:pt>
                <c:pt idx="2062">
                  <c:v>3165661.8997945259</c:v>
                </c:pt>
                <c:pt idx="2063">
                  <c:v>3166035.9725841885</c:v>
                </c:pt>
                <c:pt idx="2064">
                  <c:v>3167284.3983569439</c:v>
                </c:pt>
                <c:pt idx="2065">
                  <c:v>3170019.5833438169</c:v>
                </c:pt>
                <c:pt idx="2066">
                  <c:v>3171449.9396155803</c:v>
                </c:pt>
                <c:pt idx="2067">
                  <c:v>3173280.5538255847</c:v>
                </c:pt>
                <c:pt idx="2068">
                  <c:v>3175704.2545619924</c:v>
                </c:pt>
                <c:pt idx="2069">
                  <c:v>3175846.7907341588</c:v>
                </c:pt>
                <c:pt idx="2070">
                  <c:v>3176948.1723742373</c:v>
                </c:pt>
                <c:pt idx="2071">
                  <c:v>3178145.6033172929</c:v>
                </c:pt>
                <c:pt idx="2072">
                  <c:v>3179018.8515468836</c:v>
                </c:pt>
                <c:pt idx="2073">
                  <c:v>3179510.371885017</c:v>
                </c:pt>
                <c:pt idx="2074">
                  <c:v>3179871.091937006</c:v>
                </c:pt>
                <c:pt idx="2075">
                  <c:v>3180414.557235565</c:v>
                </c:pt>
                <c:pt idx="2076">
                  <c:v>3180789.0822862634</c:v>
                </c:pt>
                <c:pt idx="2077">
                  <c:v>3181421.2839175323</c:v>
                </c:pt>
                <c:pt idx="2078">
                  <c:v>3183186.3538346705</c:v>
                </c:pt>
                <c:pt idx="2079">
                  <c:v>3183467.5781537411</c:v>
                </c:pt>
                <c:pt idx="2080">
                  <c:v>3184194.8623130461</c:v>
                </c:pt>
                <c:pt idx="2081">
                  <c:v>3187275.5078040911</c:v>
                </c:pt>
                <c:pt idx="2082">
                  <c:v>3188617.5214169114</c:v>
                </c:pt>
                <c:pt idx="2083">
                  <c:v>3190120.691713789</c:v>
                </c:pt>
                <c:pt idx="2084">
                  <c:v>3191255.0661942651</c:v>
                </c:pt>
                <c:pt idx="2085">
                  <c:v>3193451.5928827655</c:v>
                </c:pt>
                <c:pt idx="2086">
                  <c:v>3193454.8783473307</c:v>
                </c:pt>
                <c:pt idx="2087">
                  <c:v>3194870.9805266391</c:v>
                </c:pt>
                <c:pt idx="2088">
                  <c:v>3196032.0127338893</c:v>
                </c:pt>
                <c:pt idx="2089">
                  <c:v>3196246.145256489</c:v>
                </c:pt>
                <c:pt idx="2090">
                  <c:v>3196595.5087732733</c:v>
                </c:pt>
                <c:pt idx="2091">
                  <c:v>3196724.8458407102</c:v>
                </c:pt>
                <c:pt idx="2092">
                  <c:v>3197962.2111840197</c:v>
                </c:pt>
                <c:pt idx="2093">
                  <c:v>3199227.946050419</c:v>
                </c:pt>
                <c:pt idx="2094">
                  <c:v>3200255.8202560665</c:v>
                </c:pt>
                <c:pt idx="2095">
                  <c:v>3201818.4272768078</c:v>
                </c:pt>
                <c:pt idx="2096">
                  <c:v>3204294.7299854401</c:v>
                </c:pt>
                <c:pt idx="2097">
                  <c:v>3206888.8733917358</c:v>
                </c:pt>
                <c:pt idx="2098">
                  <c:v>3207152.2733359654</c:v>
                </c:pt>
                <c:pt idx="2099">
                  <c:v>3213968.878277896</c:v>
                </c:pt>
                <c:pt idx="2100">
                  <c:v>3215818.7826831685</c:v>
                </c:pt>
                <c:pt idx="2101">
                  <c:v>3217866.0433523376</c:v>
                </c:pt>
                <c:pt idx="2102">
                  <c:v>3220141.5153901861</c:v>
                </c:pt>
                <c:pt idx="2103">
                  <c:v>3223296.0465601287</c:v>
                </c:pt>
                <c:pt idx="2104">
                  <c:v>3223359.4375112988</c:v>
                </c:pt>
                <c:pt idx="2105">
                  <c:v>3229677.3297663415</c:v>
                </c:pt>
                <c:pt idx="2106">
                  <c:v>3230884.9922237541</c:v>
                </c:pt>
                <c:pt idx="2107">
                  <c:v>3231899.5016414323</c:v>
                </c:pt>
                <c:pt idx="2108">
                  <c:v>3233753.4594486421</c:v>
                </c:pt>
                <c:pt idx="2109">
                  <c:v>3234566.5633501285</c:v>
                </c:pt>
                <c:pt idx="2110">
                  <c:v>3237208.0442041382</c:v>
                </c:pt>
                <c:pt idx="2111">
                  <c:v>3237446.9846661203</c:v>
                </c:pt>
                <c:pt idx="2112">
                  <c:v>3238041.3722779579</c:v>
                </c:pt>
                <c:pt idx="2113">
                  <c:v>3239376.4235160626</c:v>
                </c:pt>
                <c:pt idx="2114">
                  <c:v>3239892.1817383431</c:v>
                </c:pt>
                <c:pt idx="2115">
                  <c:v>3239987.6356051201</c:v>
                </c:pt>
                <c:pt idx="2116">
                  <c:v>3241579.2433521901</c:v>
                </c:pt>
                <c:pt idx="2117">
                  <c:v>3243271.9479622738</c:v>
                </c:pt>
                <c:pt idx="2118">
                  <c:v>3243352.8573736274</c:v>
                </c:pt>
                <c:pt idx="2119">
                  <c:v>3247963.5757931271</c:v>
                </c:pt>
                <c:pt idx="2120">
                  <c:v>3251290.9713454908</c:v>
                </c:pt>
                <c:pt idx="2121">
                  <c:v>3251611.0780620989</c:v>
                </c:pt>
                <c:pt idx="2122">
                  <c:v>3252128.4956902876</c:v>
                </c:pt>
                <c:pt idx="2123">
                  <c:v>3252776.4246563683</c:v>
                </c:pt>
                <c:pt idx="2124">
                  <c:v>3254649.9313216992</c:v>
                </c:pt>
                <c:pt idx="2125">
                  <c:v>3255015.6771167321</c:v>
                </c:pt>
                <c:pt idx="2126">
                  <c:v>3255106.9753898354</c:v>
                </c:pt>
                <c:pt idx="2127">
                  <c:v>3255250.8218207844</c:v>
                </c:pt>
                <c:pt idx="2128">
                  <c:v>3256115.7421159293</c:v>
                </c:pt>
                <c:pt idx="2129">
                  <c:v>3257204.4386352445</c:v>
                </c:pt>
                <c:pt idx="2130">
                  <c:v>3258934.8246022547</c:v>
                </c:pt>
                <c:pt idx="2131">
                  <c:v>3259298.1359677915</c:v>
                </c:pt>
                <c:pt idx="2132">
                  <c:v>3260181.077545716</c:v>
                </c:pt>
                <c:pt idx="2133">
                  <c:v>3263771.527132696</c:v>
                </c:pt>
                <c:pt idx="2134">
                  <c:v>3265296.999036992</c:v>
                </c:pt>
                <c:pt idx="2135">
                  <c:v>3265959.7246571099</c:v>
                </c:pt>
                <c:pt idx="2136">
                  <c:v>3267067.0420505074</c:v>
                </c:pt>
                <c:pt idx="2137">
                  <c:v>3267400.4790744046</c:v>
                </c:pt>
                <c:pt idx="2138">
                  <c:v>3267871.8737137667</c:v>
                </c:pt>
                <c:pt idx="2139">
                  <c:v>3275333.720591438</c:v>
                </c:pt>
                <c:pt idx="2140">
                  <c:v>3275854.4811259792</c:v>
                </c:pt>
                <c:pt idx="2141">
                  <c:v>3275875.7246879628</c:v>
                </c:pt>
                <c:pt idx="2142">
                  <c:v>3276891.4933725763</c:v>
                </c:pt>
                <c:pt idx="2143">
                  <c:v>3277700.0077714324</c:v>
                </c:pt>
                <c:pt idx="2144">
                  <c:v>3279032.6799766254</c:v>
                </c:pt>
                <c:pt idx="2145">
                  <c:v>3280918.3318586438</c:v>
                </c:pt>
                <c:pt idx="2146">
                  <c:v>3281290.7648622617</c:v>
                </c:pt>
                <c:pt idx="2147">
                  <c:v>3282769.581816094</c:v>
                </c:pt>
                <c:pt idx="2148">
                  <c:v>3282831.4940746049</c:v>
                </c:pt>
                <c:pt idx="2149">
                  <c:v>3282875.4739061333</c:v>
                </c:pt>
                <c:pt idx="2150">
                  <c:v>3283242.0841833428</c:v>
                </c:pt>
                <c:pt idx="2151">
                  <c:v>3284534.3995379279</c:v>
                </c:pt>
                <c:pt idx="2152">
                  <c:v>3284808.7701106379</c:v>
                </c:pt>
                <c:pt idx="2153">
                  <c:v>3289113.2978936541</c:v>
                </c:pt>
                <c:pt idx="2154">
                  <c:v>3291693.1424082005</c:v>
                </c:pt>
                <c:pt idx="2155">
                  <c:v>3294010.3460687101</c:v>
                </c:pt>
                <c:pt idx="2156">
                  <c:v>3295663.6542371609</c:v>
                </c:pt>
                <c:pt idx="2157">
                  <c:v>3295810.2589432839</c:v>
                </c:pt>
                <c:pt idx="2158">
                  <c:v>3296169.0413398542</c:v>
                </c:pt>
                <c:pt idx="2159">
                  <c:v>3300432.2731032199</c:v>
                </c:pt>
                <c:pt idx="2160">
                  <c:v>3300922.6161384606</c:v>
                </c:pt>
                <c:pt idx="2161">
                  <c:v>3301892.1575735258</c:v>
                </c:pt>
                <c:pt idx="2162">
                  <c:v>3303203.8522856059</c:v>
                </c:pt>
                <c:pt idx="2163">
                  <c:v>3305253.7253780393</c:v>
                </c:pt>
                <c:pt idx="2164">
                  <c:v>3306469.9990845253</c:v>
                </c:pt>
                <c:pt idx="2165">
                  <c:v>3307116.3001007601</c:v>
                </c:pt>
                <c:pt idx="2166">
                  <c:v>3307876.0129191871</c:v>
                </c:pt>
                <c:pt idx="2167">
                  <c:v>3308105.698802141</c:v>
                </c:pt>
                <c:pt idx="2168">
                  <c:v>3308683.1789213815</c:v>
                </c:pt>
                <c:pt idx="2169">
                  <c:v>3311894.4994146735</c:v>
                </c:pt>
                <c:pt idx="2170">
                  <c:v>3314314.4519234682</c:v>
                </c:pt>
                <c:pt idx="2171">
                  <c:v>3314905.33853155</c:v>
                </c:pt>
                <c:pt idx="2172">
                  <c:v>3315412.8276010975</c:v>
                </c:pt>
                <c:pt idx="2173">
                  <c:v>3315806.3859713702</c:v>
                </c:pt>
                <c:pt idx="2174">
                  <c:v>3316473.5256108395</c:v>
                </c:pt>
                <c:pt idx="2175">
                  <c:v>3317158.1578424992</c:v>
                </c:pt>
                <c:pt idx="2176">
                  <c:v>3318176.4883080246</c:v>
                </c:pt>
                <c:pt idx="2177">
                  <c:v>3319140.051603843</c:v>
                </c:pt>
                <c:pt idx="2178">
                  <c:v>3319780.3153111893</c:v>
                </c:pt>
                <c:pt idx="2179">
                  <c:v>3321577.2588482858</c:v>
                </c:pt>
                <c:pt idx="2180">
                  <c:v>3323100.1122291829</c:v>
                </c:pt>
                <c:pt idx="2181">
                  <c:v>3323168.8115102295</c:v>
                </c:pt>
                <c:pt idx="2182">
                  <c:v>3325633.7707588617</c:v>
                </c:pt>
                <c:pt idx="2183">
                  <c:v>3329104.1523272488</c:v>
                </c:pt>
                <c:pt idx="2184">
                  <c:v>3329889.1414268371</c:v>
                </c:pt>
                <c:pt idx="2185">
                  <c:v>3332155.0929354047</c:v>
                </c:pt>
                <c:pt idx="2186">
                  <c:v>3332199.9184085466</c:v>
                </c:pt>
                <c:pt idx="2187">
                  <c:v>3332567.6661334685</c:v>
                </c:pt>
                <c:pt idx="2188">
                  <c:v>3335772.1397045059</c:v>
                </c:pt>
                <c:pt idx="2189">
                  <c:v>3336989.780498792</c:v>
                </c:pt>
                <c:pt idx="2190">
                  <c:v>3337579.2026297641</c:v>
                </c:pt>
                <c:pt idx="2191">
                  <c:v>3337957.3501365003</c:v>
                </c:pt>
                <c:pt idx="2192">
                  <c:v>3338694.7720470466</c:v>
                </c:pt>
                <c:pt idx="2193">
                  <c:v>3340131.8872628887</c:v>
                </c:pt>
                <c:pt idx="2194">
                  <c:v>3341037.5375415855</c:v>
                </c:pt>
                <c:pt idx="2195">
                  <c:v>3342776.6329064956</c:v>
                </c:pt>
                <c:pt idx="2196">
                  <c:v>3344039.7761543449</c:v>
                </c:pt>
                <c:pt idx="2197">
                  <c:v>3344051.0256811469</c:v>
                </c:pt>
                <c:pt idx="2198">
                  <c:v>3344631.6452956209</c:v>
                </c:pt>
                <c:pt idx="2199">
                  <c:v>3344748.7525807898</c:v>
                </c:pt>
                <c:pt idx="2200">
                  <c:v>3347550.0257315068</c:v>
                </c:pt>
                <c:pt idx="2201">
                  <c:v>3347904.937322502</c:v>
                </c:pt>
                <c:pt idx="2202">
                  <c:v>3349530.1250962885</c:v>
                </c:pt>
                <c:pt idx="2203">
                  <c:v>3350276.1096628169</c:v>
                </c:pt>
                <c:pt idx="2204">
                  <c:v>3351505.5156259658</c:v>
                </c:pt>
                <c:pt idx="2205">
                  <c:v>3351656.9116166178</c:v>
                </c:pt>
                <c:pt idx="2206">
                  <c:v>3352855.7955625858</c:v>
                </c:pt>
                <c:pt idx="2207">
                  <c:v>3353199.3018690157</c:v>
                </c:pt>
                <c:pt idx="2208">
                  <c:v>3354678.4869635478</c:v>
                </c:pt>
                <c:pt idx="2209">
                  <c:v>3355214.7396322056</c:v>
                </c:pt>
                <c:pt idx="2210">
                  <c:v>3355732.7552280012</c:v>
                </c:pt>
                <c:pt idx="2211">
                  <c:v>3355912.7326020757</c:v>
                </c:pt>
                <c:pt idx="2212">
                  <c:v>3357418.3639268358</c:v>
                </c:pt>
                <c:pt idx="2213">
                  <c:v>3357691.8017163915</c:v>
                </c:pt>
                <c:pt idx="2214">
                  <c:v>3357819.6381906928</c:v>
                </c:pt>
                <c:pt idx="2215">
                  <c:v>3358254.4481423358</c:v>
                </c:pt>
                <c:pt idx="2216">
                  <c:v>3358761.7570739365</c:v>
                </c:pt>
                <c:pt idx="2217">
                  <c:v>3361022.6794394399</c:v>
                </c:pt>
                <c:pt idx="2218">
                  <c:v>3361202.9057629011</c:v>
                </c:pt>
                <c:pt idx="2219">
                  <c:v>3362698.7587104868</c:v>
                </c:pt>
                <c:pt idx="2220">
                  <c:v>3363679.9067460154</c:v>
                </c:pt>
                <c:pt idx="2221">
                  <c:v>3363782.1745266137</c:v>
                </c:pt>
                <c:pt idx="2222">
                  <c:v>3364685.5632651839</c:v>
                </c:pt>
                <c:pt idx="2223">
                  <c:v>3364766.9036039473</c:v>
                </c:pt>
                <c:pt idx="2224">
                  <c:v>3365587.7109692139</c:v>
                </c:pt>
                <c:pt idx="2225">
                  <c:v>3366598.8087452827</c:v>
                </c:pt>
                <c:pt idx="2226">
                  <c:v>3367666.7934960434</c:v>
                </c:pt>
                <c:pt idx="2227">
                  <c:v>3369749.17975308</c:v>
                </c:pt>
                <c:pt idx="2228">
                  <c:v>3370004.0334311179</c:v>
                </c:pt>
                <c:pt idx="2229">
                  <c:v>3371195.0115871285</c:v>
                </c:pt>
                <c:pt idx="2230">
                  <c:v>3372133.5580278439</c:v>
                </c:pt>
                <c:pt idx="2231">
                  <c:v>3372133.5580278439</c:v>
                </c:pt>
                <c:pt idx="2232">
                  <c:v>3372133.5580278439</c:v>
                </c:pt>
                <c:pt idx="2233">
                  <c:v>3372133.5580278439</c:v>
                </c:pt>
                <c:pt idx="2234">
                  <c:v>3372133.5580278439</c:v>
                </c:pt>
                <c:pt idx="2235">
                  <c:v>3372806.5202043452</c:v>
                </c:pt>
                <c:pt idx="2236">
                  <c:v>3374403.1593954419</c:v>
                </c:pt>
                <c:pt idx="2237">
                  <c:v>3375111.5727244448</c:v>
                </c:pt>
                <c:pt idx="2238">
                  <c:v>3375345.9773069732</c:v>
                </c:pt>
                <c:pt idx="2239">
                  <c:v>3376331.2035087342</c:v>
                </c:pt>
                <c:pt idx="2240">
                  <c:v>3377268.5123280971</c:v>
                </c:pt>
                <c:pt idx="2241">
                  <c:v>3377864.6487530889</c:v>
                </c:pt>
                <c:pt idx="2242">
                  <c:v>3379654.0929437722</c:v>
                </c:pt>
                <c:pt idx="2243">
                  <c:v>3383391.5987634677</c:v>
                </c:pt>
                <c:pt idx="2244">
                  <c:v>3386321.9997353358</c:v>
                </c:pt>
                <c:pt idx="2245">
                  <c:v>3387619.8869348192</c:v>
                </c:pt>
                <c:pt idx="2246">
                  <c:v>3389151.6638834793</c:v>
                </c:pt>
                <c:pt idx="2247">
                  <c:v>3391302.9952199981</c:v>
                </c:pt>
                <c:pt idx="2248">
                  <c:v>3393599.8148490074</c:v>
                </c:pt>
                <c:pt idx="2249">
                  <c:v>3394947.2530004755</c:v>
                </c:pt>
                <c:pt idx="2250">
                  <c:v>3396008.6651645657</c:v>
                </c:pt>
                <c:pt idx="2251">
                  <c:v>3396449.3041394842</c:v>
                </c:pt>
                <c:pt idx="2252">
                  <c:v>3397166.0503431088</c:v>
                </c:pt>
                <c:pt idx="2253">
                  <c:v>3399392.2035840163</c:v>
                </c:pt>
                <c:pt idx="2254">
                  <c:v>3401805.6055773837</c:v>
                </c:pt>
                <c:pt idx="2255">
                  <c:v>3402267.3751967656</c:v>
                </c:pt>
                <c:pt idx="2256">
                  <c:v>3405379.319033925</c:v>
                </c:pt>
                <c:pt idx="2257">
                  <c:v>3406760.4422019226</c:v>
                </c:pt>
                <c:pt idx="2258">
                  <c:v>3407446.891973231</c:v>
                </c:pt>
                <c:pt idx="2259">
                  <c:v>3407757.2821852765</c:v>
                </c:pt>
                <c:pt idx="2260">
                  <c:v>3408382.4138548444</c:v>
                </c:pt>
                <c:pt idx="2261">
                  <c:v>3410442.7358104619</c:v>
                </c:pt>
                <c:pt idx="2262">
                  <c:v>3413752.3874437376</c:v>
                </c:pt>
                <c:pt idx="2263">
                  <c:v>3417332.4207214955</c:v>
                </c:pt>
                <c:pt idx="2264">
                  <c:v>3418070.6188295707</c:v>
                </c:pt>
                <c:pt idx="2265">
                  <c:v>3419508.3927109311</c:v>
                </c:pt>
                <c:pt idx="2266">
                  <c:v>3424123.6640174594</c:v>
                </c:pt>
                <c:pt idx="2267">
                  <c:v>3424831.8337776046</c:v>
                </c:pt>
                <c:pt idx="2268">
                  <c:v>3425001.6197933173</c:v>
                </c:pt>
                <c:pt idx="2269">
                  <c:v>3425015.4461812638</c:v>
                </c:pt>
                <c:pt idx="2270">
                  <c:v>3427390.1494477279</c:v>
                </c:pt>
                <c:pt idx="2271">
                  <c:v>3428388.4322570032</c:v>
                </c:pt>
                <c:pt idx="2272">
                  <c:v>3431238.7338568885</c:v>
                </c:pt>
                <c:pt idx="2273">
                  <c:v>3431936.571287822</c:v>
                </c:pt>
                <c:pt idx="2274">
                  <c:v>3435803.9864480565</c:v>
                </c:pt>
                <c:pt idx="2275">
                  <c:v>3439748.8978556842</c:v>
                </c:pt>
                <c:pt idx="2276">
                  <c:v>3441832.0231493716</c:v>
                </c:pt>
                <c:pt idx="2277">
                  <c:v>3443978.2736239852</c:v>
                </c:pt>
                <c:pt idx="2278">
                  <c:v>3445065.7167906687</c:v>
                </c:pt>
                <c:pt idx="2279">
                  <c:v>3446607.3461430687</c:v>
                </c:pt>
                <c:pt idx="2280">
                  <c:v>3449380.0747541562</c:v>
                </c:pt>
                <c:pt idx="2281">
                  <c:v>3450175.4223144753</c:v>
                </c:pt>
                <c:pt idx="2282">
                  <c:v>3451624.7732414738</c:v>
                </c:pt>
                <c:pt idx="2283">
                  <c:v>3453712.1390402792</c:v>
                </c:pt>
                <c:pt idx="2284">
                  <c:v>3456217.5116645577</c:v>
                </c:pt>
                <c:pt idx="2285">
                  <c:v>3456323.9793780502</c:v>
                </c:pt>
                <c:pt idx="2286">
                  <c:v>3457820.7510694275</c:v>
                </c:pt>
                <c:pt idx="2287">
                  <c:v>3458316.4401530223</c:v>
                </c:pt>
                <c:pt idx="2288">
                  <c:v>3459891.2927803206</c:v>
                </c:pt>
                <c:pt idx="2289">
                  <c:v>3460791.4848857406</c:v>
                </c:pt>
                <c:pt idx="2290">
                  <c:v>3461590.8839972797</c:v>
                </c:pt>
                <c:pt idx="2291">
                  <c:v>3463739.4692989415</c:v>
                </c:pt>
                <c:pt idx="2292">
                  <c:v>3464108.8899933957</c:v>
                </c:pt>
                <c:pt idx="2293">
                  <c:v>3465677.7439824464</c:v>
                </c:pt>
                <c:pt idx="2294">
                  <c:v>3467026.1170417788</c:v>
                </c:pt>
                <c:pt idx="2295">
                  <c:v>3468550.7552368962</c:v>
                </c:pt>
                <c:pt idx="2296">
                  <c:v>3468584.3566112006</c:v>
                </c:pt>
                <c:pt idx="2297">
                  <c:v>3469035.165828391</c:v>
                </c:pt>
                <c:pt idx="2298">
                  <c:v>3471832.0088226008</c:v>
                </c:pt>
                <c:pt idx="2299">
                  <c:v>3474710.0740940166</c:v>
                </c:pt>
                <c:pt idx="2300">
                  <c:v>3477895.5385693335</c:v>
                </c:pt>
                <c:pt idx="2301">
                  <c:v>3482151.6954344818</c:v>
                </c:pt>
                <c:pt idx="2302">
                  <c:v>3483167.7529273191</c:v>
                </c:pt>
                <c:pt idx="2303">
                  <c:v>3483484.9441485088</c:v>
                </c:pt>
                <c:pt idx="2304">
                  <c:v>3486589.795039413</c:v>
                </c:pt>
                <c:pt idx="2305">
                  <c:v>3487249.3258253955</c:v>
                </c:pt>
                <c:pt idx="2306">
                  <c:v>3488342.4330305052</c:v>
                </c:pt>
                <c:pt idx="2307">
                  <c:v>3491747.3011893183</c:v>
                </c:pt>
                <c:pt idx="2308">
                  <c:v>3493665.6381774629</c:v>
                </c:pt>
                <c:pt idx="2309">
                  <c:v>3496176.1584858759</c:v>
                </c:pt>
                <c:pt idx="2310">
                  <c:v>3497001.6476831767</c:v>
                </c:pt>
                <c:pt idx="2311">
                  <c:v>3498625.1000168468</c:v>
                </c:pt>
                <c:pt idx="2312">
                  <c:v>3499031.4080874859</c:v>
                </c:pt>
                <c:pt idx="2313">
                  <c:v>3499430.7887877645</c:v>
                </c:pt>
                <c:pt idx="2314">
                  <c:v>3502300.7075061891</c:v>
                </c:pt>
                <c:pt idx="2315">
                  <c:v>3502352.3478666381</c:v>
                </c:pt>
                <c:pt idx="2316">
                  <c:v>3502456.2064517625</c:v>
                </c:pt>
                <c:pt idx="2317">
                  <c:v>3503059.007864581</c:v>
                </c:pt>
                <c:pt idx="2318">
                  <c:v>3504468.9811536605</c:v>
                </c:pt>
                <c:pt idx="2319">
                  <c:v>3504935.4625200983</c:v>
                </c:pt>
                <c:pt idx="2320">
                  <c:v>3504950.1001661257</c:v>
                </c:pt>
                <c:pt idx="2321">
                  <c:v>3505977.8013015315</c:v>
                </c:pt>
                <c:pt idx="2322">
                  <c:v>3506136.7400901159</c:v>
                </c:pt>
                <c:pt idx="2323">
                  <c:v>3506736.5787603892</c:v>
                </c:pt>
                <c:pt idx="2324">
                  <c:v>3515898.6186033925</c:v>
                </c:pt>
                <c:pt idx="2325">
                  <c:v>3516500.0723950011</c:v>
                </c:pt>
                <c:pt idx="2326">
                  <c:v>3516900.7396014193</c:v>
                </c:pt>
                <c:pt idx="2327">
                  <c:v>3520175.8822391029</c:v>
                </c:pt>
                <c:pt idx="2328">
                  <c:v>3524037.2906500995</c:v>
                </c:pt>
                <c:pt idx="2329">
                  <c:v>3524490.9780711024</c:v>
                </c:pt>
                <c:pt idx="2330">
                  <c:v>3525103.7640189086</c:v>
                </c:pt>
                <c:pt idx="2331">
                  <c:v>3525466.17692379</c:v>
                </c:pt>
                <c:pt idx="2332">
                  <c:v>3526595.910705653</c:v>
                </c:pt>
                <c:pt idx="2333">
                  <c:v>3526602.5979865268</c:v>
                </c:pt>
                <c:pt idx="2334">
                  <c:v>3527719.6678166199</c:v>
                </c:pt>
                <c:pt idx="2335">
                  <c:v>3527849.2959816712</c:v>
                </c:pt>
                <c:pt idx="2336">
                  <c:v>3528341.6007026485</c:v>
                </c:pt>
                <c:pt idx="2337">
                  <c:v>3529577.8367138598</c:v>
                </c:pt>
                <c:pt idx="2338">
                  <c:v>3531655.9539819132</c:v>
                </c:pt>
                <c:pt idx="2339">
                  <c:v>3532340.9998668078</c:v>
                </c:pt>
                <c:pt idx="2340">
                  <c:v>3534222.734597459</c:v>
                </c:pt>
                <c:pt idx="2341">
                  <c:v>3534584.2494530883</c:v>
                </c:pt>
                <c:pt idx="2342">
                  <c:v>3536814.437451499</c:v>
                </c:pt>
                <c:pt idx="2343">
                  <c:v>3539954.3454829021</c:v>
                </c:pt>
                <c:pt idx="2344">
                  <c:v>3541503.1801625025</c:v>
                </c:pt>
                <c:pt idx="2345">
                  <c:v>3542200.2548853368</c:v>
                </c:pt>
                <c:pt idx="2346">
                  <c:v>3546087.6422853773</c:v>
                </c:pt>
                <c:pt idx="2347">
                  <c:v>3546223.1864687121</c:v>
                </c:pt>
                <c:pt idx="2348">
                  <c:v>3547027.6231274591</c:v>
                </c:pt>
                <c:pt idx="2349">
                  <c:v>3547301.8747877125</c:v>
                </c:pt>
                <c:pt idx="2350">
                  <c:v>3548555.8692083596</c:v>
                </c:pt>
                <c:pt idx="2351">
                  <c:v>3549176.6917117741</c:v>
                </c:pt>
                <c:pt idx="2352">
                  <c:v>3549392.4135656818</c:v>
                </c:pt>
                <c:pt idx="2353">
                  <c:v>3549394.3168596588</c:v>
                </c:pt>
                <c:pt idx="2354">
                  <c:v>3552667.2728210208</c:v>
                </c:pt>
                <c:pt idx="2355">
                  <c:v>3554031.3607494817</c:v>
                </c:pt>
                <c:pt idx="2356">
                  <c:v>3554166.8561737901</c:v>
                </c:pt>
                <c:pt idx="2357">
                  <c:v>3554323.5389927337</c:v>
                </c:pt>
                <c:pt idx="2358">
                  <c:v>3557002.8200590406</c:v>
                </c:pt>
                <c:pt idx="2359">
                  <c:v>3557673.0759086935</c:v>
                </c:pt>
                <c:pt idx="2360">
                  <c:v>3559403.9914408503</c:v>
                </c:pt>
                <c:pt idx="2361">
                  <c:v>3559497.6672803955</c:v>
                </c:pt>
                <c:pt idx="2362">
                  <c:v>3560486.3066611006</c:v>
                </c:pt>
                <c:pt idx="2363">
                  <c:v>3561571.2231716416</c:v>
                </c:pt>
                <c:pt idx="2364">
                  <c:v>3562030.3071542187</c:v>
                </c:pt>
                <c:pt idx="2365">
                  <c:v>3562474.8287270539</c:v>
                </c:pt>
                <c:pt idx="2366">
                  <c:v>3562911.1861583721</c:v>
                </c:pt>
                <c:pt idx="2367">
                  <c:v>3563460.3599867821</c:v>
                </c:pt>
                <c:pt idx="2368">
                  <c:v>3563865.0170251145</c:v>
                </c:pt>
                <c:pt idx="2369">
                  <c:v>3565065.722827123</c:v>
                </c:pt>
                <c:pt idx="2370">
                  <c:v>3565256.9128955328</c:v>
                </c:pt>
                <c:pt idx="2371">
                  <c:v>3567734.0370598938</c:v>
                </c:pt>
                <c:pt idx="2372">
                  <c:v>3568713.5081884069</c:v>
                </c:pt>
                <c:pt idx="2373">
                  <c:v>3569251.1454974483</c:v>
                </c:pt>
                <c:pt idx="2374">
                  <c:v>3571961.178678941</c:v>
                </c:pt>
                <c:pt idx="2375">
                  <c:v>3577510.8090097345</c:v>
                </c:pt>
                <c:pt idx="2376">
                  <c:v>3578764.4777696095</c:v>
                </c:pt>
                <c:pt idx="2377">
                  <c:v>3581106.8034505704</c:v>
                </c:pt>
                <c:pt idx="2378">
                  <c:v>3582357.4029680928</c:v>
                </c:pt>
                <c:pt idx="2379">
                  <c:v>3586521.9744932232</c:v>
                </c:pt>
                <c:pt idx="2380">
                  <c:v>3588566.3323417758</c:v>
                </c:pt>
                <c:pt idx="2381">
                  <c:v>3589996.3065795386</c:v>
                </c:pt>
                <c:pt idx="2382">
                  <c:v>3590913.4296036828</c:v>
                </c:pt>
                <c:pt idx="2383">
                  <c:v>3598977.1992012179</c:v>
                </c:pt>
                <c:pt idx="2384">
                  <c:v>3599682.1836897116</c:v>
                </c:pt>
                <c:pt idx="2385">
                  <c:v>3604836.0877595078</c:v>
                </c:pt>
                <c:pt idx="2386">
                  <c:v>3605252.2401813269</c:v>
                </c:pt>
                <c:pt idx="2387">
                  <c:v>3605365.7663131095</c:v>
                </c:pt>
                <c:pt idx="2388">
                  <c:v>3605889.6247648336</c:v>
                </c:pt>
                <c:pt idx="2389">
                  <c:v>3605889.6247648336</c:v>
                </c:pt>
                <c:pt idx="2390">
                  <c:v>3605979.7074416024</c:v>
                </c:pt>
                <c:pt idx="2391">
                  <c:v>3606122.3988497048</c:v>
                </c:pt>
                <c:pt idx="2392">
                  <c:v>3606478.9526976841</c:v>
                </c:pt>
                <c:pt idx="2393">
                  <c:v>3609688.6119307471</c:v>
                </c:pt>
                <c:pt idx="2394">
                  <c:v>3609784.4290697617</c:v>
                </c:pt>
                <c:pt idx="2395">
                  <c:v>3609945.5165270604</c:v>
                </c:pt>
                <c:pt idx="2396">
                  <c:v>3611446.117275896</c:v>
                </c:pt>
                <c:pt idx="2397">
                  <c:v>3613194.8564885799</c:v>
                </c:pt>
                <c:pt idx="2398">
                  <c:v>3614647.5682938262</c:v>
                </c:pt>
                <c:pt idx="2399">
                  <c:v>3617200.9508886081</c:v>
                </c:pt>
                <c:pt idx="2400">
                  <c:v>3618288.8548937612</c:v>
                </c:pt>
                <c:pt idx="2401">
                  <c:v>3618467.7263960107</c:v>
                </c:pt>
                <c:pt idx="2402">
                  <c:v>3619836.6061554854</c:v>
                </c:pt>
                <c:pt idx="2403">
                  <c:v>3621291.7866140963</c:v>
                </c:pt>
                <c:pt idx="2404">
                  <c:v>3621656.0701160901</c:v>
                </c:pt>
                <c:pt idx="2405">
                  <c:v>3623563.6956253299</c:v>
                </c:pt>
                <c:pt idx="2406">
                  <c:v>3625610.2507461063</c:v>
                </c:pt>
                <c:pt idx="2407">
                  <c:v>3626518.122399352</c:v>
                </c:pt>
                <c:pt idx="2408">
                  <c:v>3628758.2625834639</c:v>
                </c:pt>
                <c:pt idx="2409">
                  <c:v>3630684.4916106332</c:v>
                </c:pt>
                <c:pt idx="2410">
                  <c:v>3632818.3220701921</c:v>
                </c:pt>
                <c:pt idx="2411">
                  <c:v>3636305.8997747474</c:v>
                </c:pt>
                <c:pt idx="2412">
                  <c:v>3636658.5862693242</c:v>
                </c:pt>
                <c:pt idx="2413">
                  <c:v>3637035.4281988032</c:v>
                </c:pt>
                <c:pt idx="2414">
                  <c:v>3640945.7957688258</c:v>
                </c:pt>
                <c:pt idx="2415">
                  <c:v>3641065.1956734718</c:v>
                </c:pt>
                <c:pt idx="2416">
                  <c:v>3641583.6118792375</c:v>
                </c:pt>
                <c:pt idx="2417">
                  <c:v>3642657.3883825378</c:v>
                </c:pt>
                <c:pt idx="2418">
                  <c:v>3646530.7067108606</c:v>
                </c:pt>
                <c:pt idx="2419">
                  <c:v>3646631.4708738662</c:v>
                </c:pt>
                <c:pt idx="2420">
                  <c:v>3646906.4256136031</c:v>
                </c:pt>
                <c:pt idx="2421">
                  <c:v>3652935.7320356951</c:v>
                </c:pt>
                <c:pt idx="2422">
                  <c:v>3652938.9784111078</c:v>
                </c:pt>
                <c:pt idx="2423">
                  <c:v>3654169.8186446414</c:v>
                </c:pt>
                <c:pt idx="2424">
                  <c:v>3658075.5801432999</c:v>
                </c:pt>
                <c:pt idx="2425">
                  <c:v>3658250.5310484925</c:v>
                </c:pt>
                <c:pt idx="2426">
                  <c:v>3659858.4983425294</c:v>
                </c:pt>
                <c:pt idx="2427">
                  <c:v>3664123.9545116713</c:v>
                </c:pt>
                <c:pt idx="2428">
                  <c:v>3665949.144449627</c:v>
                </c:pt>
                <c:pt idx="2429">
                  <c:v>3668298.6361455703</c:v>
                </c:pt>
                <c:pt idx="2430">
                  <c:v>3669608.8682156159</c:v>
                </c:pt>
                <c:pt idx="2431">
                  <c:v>3671403.5288314112</c:v>
                </c:pt>
                <c:pt idx="2432">
                  <c:v>3677862.5998635869</c:v>
                </c:pt>
                <c:pt idx="2433">
                  <c:v>3680692.9447672926</c:v>
                </c:pt>
                <c:pt idx="2434">
                  <c:v>3681341.5993186315</c:v>
                </c:pt>
                <c:pt idx="2435">
                  <c:v>3684637.2963018138</c:v>
                </c:pt>
                <c:pt idx="2436">
                  <c:v>3685228.7628534758</c:v>
                </c:pt>
                <c:pt idx="2437">
                  <c:v>3685381.7694129874</c:v>
                </c:pt>
                <c:pt idx="2438">
                  <c:v>3686758.9041216779</c:v>
                </c:pt>
                <c:pt idx="2439">
                  <c:v>3692391.7781158658</c:v>
                </c:pt>
                <c:pt idx="2440">
                  <c:v>3693130.5337948869</c:v>
                </c:pt>
                <c:pt idx="2441">
                  <c:v>3696622.1564846197</c:v>
                </c:pt>
                <c:pt idx="2442">
                  <c:v>3697428.1120952661</c:v>
                </c:pt>
                <c:pt idx="2443">
                  <c:v>3698107.6930753221</c:v>
                </c:pt>
                <c:pt idx="2444">
                  <c:v>3698129.740080351</c:v>
                </c:pt>
                <c:pt idx="2445">
                  <c:v>3699004.0358071602</c:v>
                </c:pt>
                <c:pt idx="2446">
                  <c:v>3701598.6086937035</c:v>
                </c:pt>
                <c:pt idx="2447">
                  <c:v>3702097.774274155</c:v>
                </c:pt>
                <c:pt idx="2448">
                  <c:v>3702500.9333960963</c:v>
                </c:pt>
                <c:pt idx="2449">
                  <c:v>3702565.7756116581</c:v>
                </c:pt>
                <c:pt idx="2450">
                  <c:v>3704103.2033725325</c:v>
                </c:pt>
                <c:pt idx="2451">
                  <c:v>3708267.0458002975</c:v>
                </c:pt>
                <c:pt idx="2452">
                  <c:v>3708674.2641768912</c:v>
                </c:pt>
                <c:pt idx="2453">
                  <c:v>3710319.9531883467</c:v>
                </c:pt>
                <c:pt idx="2454">
                  <c:v>3712673.0518639758</c:v>
                </c:pt>
                <c:pt idx="2455">
                  <c:v>3713496.5195682212</c:v>
                </c:pt>
                <c:pt idx="2456">
                  <c:v>3713789.3099659341</c:v>
                </c:pt>
                <c:pt idx="2457">
                  <c:v>3714684.3286534655</c:v>
                </c:pt>
                <c:pt idx="2458">
                  <c:v>3716153.1221536472</c:v>
                </c:pt>
                <c:pt idx="2459">
                  <c:v>3716441.5655558188</c:v>
                </c:pt>
                <c:pt idx="2460">
                  <c:v>3717042.2318258486</c:v>
                </c:pt>
                <c:pt idx="2461">
                  <c:v>3717099.27964332</c:v>
                </c:pt>
                <c:pt idx="2462">
                  <c:v>3717707.1084765918</c:v>
                </c:pt>
                <c:pt idx="2463">
                  <c:v>3719350.9269812773</c:v>
                </c:pt>
                <c:pt idx="2464">
                  <c:v>3720399.5679347771</c:v>
                </c:pt>
                <c:pt idx="2465">
                  <c:v>3721859.2139444253</c:v>
                </c:pt>
                <c:pt idx="2466">
                  <c:v>3727822.5056760781</c:v>
                </c:pt>
                <c:pt idx="2467">
                  <c:v>3730742.94677252</c:v>
                </c:pt>
                <c:pt idx="2468">
                  <c:v>3731281.3885769709</c:v>
                </c:pt>
                <c:pt idx="2469">
                  <c:v>3731359.0830349703</c:v>
                </c:pt>
                <c:pt idx="2470">
                  <c:v>3731593.0858188593</c:v>
                </c:pt>
                <c:pt idx="2471">
                  <c:v>3731659.5260102893</c:v>
                </c:pt>
                <c:pt idx="2472">
                  <c:v>3731923.9790936564</c:v>
                </c:pt>
                <c:pt idx="2473">
                  <c:v>3736501.7204039879</c:v>
                </c:pt>
                <c:pt idx="2474">
                  <c:v>3737378.6818997301</c:v>
                </c:pt>
                <c:pt idx="2475">
                  <c:v>3741173.7139322134</c:v>
                </c:pt>
                <c:pt idx="2476">
                  <c:v>3742306.426303912</c:v>
                </c:pt>
                <c:pt idx="2477">
                  <c:v>3744249.615874663</c:v>
                </c:pt>
                <c:pt idx="2478">
                  <c:v>3751305.1104439562</c:v>
                </c:pt>
                <c:pt idx="2479">
                  <c:v>3755753.899887694</c:v>
                </c:pt>
                <c:pt idx="2480">
                  <c:v>3756496.5841003205</c:v>
                </c:pt>
                <c:pt idx="2481">
                  <c:v>3756619.3091308782</c:v>
                </c:pt>
                <c:pt idx="2482">
                  <c:v>3757197.1182789393</c:v>
                </c:pt>
                <c:pt idx="2483">
                  <c:v>3757253.4166756049</c:v>
                </c:pt>
                <c:pt idx="2484">
                  <c:v>3758567.6978329741</c:v>
                </c:pt>
                <c:pt idx="2485">
                  <c:v>3759723.4957539006</c:v>
                </c:pt>
                <c:pt idx="2486">
                  <c:v>3760421.7377658365</c:v>
                </c:pt>
                <c:pt idx="2487">
                  <c:v>3763887.5271292212</c:v>
                </c:pt>
                <c:pt idx="2488">
                  <c:v>3764685.3019049461</c:v>
                </c:pt>
                <c:pt idx="2489">
                  <c:v>3770136.8133907029</c:v>
                </c:pt>
                <c:pt idx="2490">
                  <c:v>3771171.0712514808</c:v>
                </c:pt>
                <c:pt idx="2491">
                  <c:v>3775149.4421774438</c:v>
                </c:pt>
                <c:pt idx="2492">
                  <c:v>3780816.1763991583</c:v>
                </c:pt>
                <c:pt idx="2493">
                  <c:v>3780990.2252209145</c:v>
                </c:pt>
                <c:pt idx="2494">
                  <c:v>3781017.7743857563</c:v>
                </c:pt>
                <c:pt idx="2495">
                  <c:v>3782716.2858859287</c:v>
                </c:pt>
                <c:pt idx="2496">
                  <c:v>3785147.8663860713</c:v>
                </c:pt>
                <c:pt idx="2497">
                  <c:v>3786651.7700203694</c:v>
                </c:pt>
                <c:pt idx="2498">
                  <c:v>3786735.5398364905</c:v>
                </c:pt>
                <c:pt idx="2499">
                  <c:v>3787466.7434108686</c:v>
                </c:pt>
                <c:pt idx="2500">
                  <c:v>3787962.3058513617</c:v>
                </c:pt>
                <c:pt idx="2501">
                  <c:v>3789988.1478247307</c:v>
                </c:pt>
                <c:pt idx="2502">
                  <c:v>3792063.7118235347</c:v>
                </c:pt>
                <c:pt idx="2503">
                  <c:v>3793908.5739259832</c:v>
                </c:pt>
                <c:pt idx="2504">
                  <c:v>3794865.015798525</c:v>
                </c:pt>
                <c:pt idx="2505">
                  <c:v>3796169.213680008</c:v>
                </c:pt>
                <c:pt idx="2506">
                  <c:v>3796249.0427663801</c:v>
                </c:pt>
                <c:pt idx="2507">
                  <c:v>3797272.2340915306</c:v>
                </c:pt>
                <c:pt idx="2508">
                  <c:v>3797705.8114778493</c:v>
                </c:pt>
                <c:pt idx="2509">
                  <c:v>3798437.8082456058</c:v>
                </c:pt>
                <c:pt idx="2510">
                  <c:v>3801998.8217809997</c:v>
                </c:pt>
                <c:pt idx="2511">
                  <c:v>3802263.350831104</c:v>
                </c:pt>
                <c:pt idx="2512">
                  <c:v>3803254.6056255377</c:v>
                </c:pt>
                <c:pt idx="2513">
                  <c:v>3803585.3633073219</c:v>
                </c:pt>
                <c:pt idx="2514">
                  <c:v>3805774.6660398915</c:v>
                </c:pt>
                <c:pt idx="2515">
                  <c:v>3806829.0519901225</c:v>
                </c:pt>
                <c:pt idx="2516">
                  <c:v>3808146.4821835021</c:v>
                </c:pt>
                <c:pt idx="2517">
                  <c:v>3810617.1172280018</c:v>
                </c:pt>
                <c:pt idx="2518">
                  <c:v>3812147.344144742</c:v>
                </c:pt>
                <c:pt idx="2519">
                  <c:v>3812776.445533426</c:v>
                </c:pt>
                <c:pt idx="2520">
                  <c:v>3812991.448783949</c:v>
                </c:pt>
                <c:pt idx="2521">
                  <c:v>3814151.8054083278</c:v>
                </c:pt>
                <c:pt idx="2522">
                  <c:v>3818990.4154383698</c:v>
                </c:pt>
                <c:pt idx="2523">
                  <c:v>3819370.3567120885</c:v>
                </c:pt>
                <c:pt idx="2524">
                  <c:v>3819622.5451618768</c:v>
                </c:pt>
                <c:pt idx="2525">
                  <c:v>3819645.8565442702</c:v>
                </c:pt>
                <c:pt idx="2526">
                  <c:v>3821803.7776631885</c:v>
                </c:pt>
                <c:pt idx="2527">
                  <c:v>3822303.418793756</c:v>
                </c:pt>
                <c:pt idx="2528">
                  <c:v>3822654.8775956444</c:v>
                </c:pt>
                <c:pt idx="2529">
                  <c:v>3824131.1652373811</c:v>
                </c:pt>
                <c:pt idx="2530">
                  <c:v>3824471.5370047004</c:v>
                </c:pt>
                <c:pt idx="2531">
                  <c:v>3827808.9563806821</c:v>
                </c:pt>
                <c:pt idx="2532">
                  <c:v>3829520.0956046092</c:v>
                </c:pt>
                <c:pt idx="2533">
                  <c:v>3830478.8522427031</c:v>
                </c:pt>
                <c:pt idx="2534">
                  <c:v>3831287.8943176302</c:v>
                </c:pt>
                <c:pt idx="2535">
                  <c:v>3833617.7001029872</c:v>
                </c:pt>
                <c:pt idx="2536">
                  <c:v>3833874.8552784803</c:v>
                </c:pt>
                <c:pt idx="2537">
                  <c:v>3834643.960879121</c:v>
                </c:pt>
                <c:pt idx="2538">
                  <c:v>3835034.8278871202</c:v>
                </c:pt>
                <c:pt idx="2539">
                  <c:v>3835098.0907993899</c:v>
                </c:pt>
                <c:pt idx="2540">
                  <c:v>3837654.7727801511</c:v>
                </c:pt>
                <c:pt idx="2541">
                  <c:v>3838151.367838521</c:v>
                </c:pt>
                <c:pt idx="2542">
                  <c:v>3839462.3855596348</c:v>
                </c:pt>
                <c:pt idx="2543">
                  <c:v>3839482.9686607211</c:v>
                </c:pt>
                <c:pt idx="2544">
                  <c:v>3839986.6197688743</c:v>
                </c:pt>
                <c:pt idx="2545">
                  <c:v>3843012.8117088913</c:v>
                </c:pt>
                <c:pt idx="2546">
                  <c:v>3843144.4176347055</c:v>
                </c:pt>
                <c:pt idx="2547">
                  <c:v>3852965.8978643618</c:v>
                </c:pt>
                <c:pt idx="2548">
                  <c:v>3853166.9178327569</c:v>
                </c:pt>
                <c:pt idx="2549">
                  <c:v>3855637.8365258318</c:v>
                </c:pt>
                <c:pt idx="2550">
                  <c:v>3857107.8599248901</c:v>
                </c:pt>
                <c:pt idx="2551">
                  <c:v>3859952.1681150245</c:v>
                </c:pt>
                <c:pt idx="2552">
                  <c:v>3861240.3353821649</c:v>
                </c:pt>
                <c:pt idx="2553">
                  <c:v>3861251.7673729761</c:v>
                </c:pt>
                <c:pt idx="2554">
                  <c:v>3862047.4980610721</c:v>
                </c:pt>
                <c:pt idx="2555">
                  <c:v>3870086.2954472392</c:v>
                </c:pt>
                <c:pt idx="2556">
                  <c:v>3876711.2941924725</c:v>
                </c:pt>
                <c:pt idx="2557">
                  <c:v>3878526.2111202246</c:v>
                </c:pt>
                <c:pt idx="2558">
                  <c:v>3878960.054326281</c:v>
                </c:pt>
                <c:pt idx="2559">
                  <c:v>3880653.7042867462</c:v>
                </c:pt>
                <c:pt idx="2560">
                  <c:v>3881152.3045036187</c:v>
                </c:pt>
                <c:pt idx="2561">
                  <c:v>3889007.2705240515</c:v>
                </c:pt>
                <c:pt idx="2562">
                  <c:v>3889159.0587522583</c:v>
                </c:pt>
                <c:pt idx="2563">
                  <c:v>3891635.2769419667</c:v>
                </c:pt>
                <c:pt idx="2564">
                  <c:v>3893955.7179841194</c:v>
                </c:pt>
                <c:pt idx="2565">
                  <c:v>3894560.9126946852</c:v>
                </c:pt>
                <c:pt idx="2566">
                  <c:v>3896258.2109611658</c:v>
                </c:pt>
                <c:pt idx="2567">
                  <c:v>3896455.4093393409</c:v>
                </c:pt>
                <c:pt idx="2568">
                  <c:v>3896564.5546809151</c:v>
                </c:pt>
                <c:pt idx="2569">
                  <c:v>3897848.3116295594</c:v>
                </c:pt>
                <c:pt idx="2570">
                  <c:v>3897935.2114321743</c:v>
                </c:pt>
                <c:pt idx="2571">
                  <c:v>3898840.8215791062</c:v>
                </c:pt>
                <c:pt idx="2572">
                  <c:v>3900394.4623512859</c:v>
                </c:pt>
                <c:pt idx="2573">
                  <c:v>3900924.8574271146</c:v>
                </c:pt>
                <c:pt idx="2574">
                  <c:v>3901414.4261314506</c:v>
                </c:pt>
                <c:pt idx="2575">
                  <c:v>3903800.7921323599</c:v>
                </c:pt>
                <c:pt idx="2576">
                  <c:v>3905043.8093581488</c:v>
                </c:pt>
                <c:pt idx="2577">
                  <c:v>3905659.9812395531</c:v>
                </c:pt>
                <c:pt idx="2578">
                  <c:v>3906822.6935802042</c:v>
                </c:pt>
                <c:pt idx="2579">
                  <c:v>3907107.828058966</c:v>
                </c:pt>
                <c:pt idx="2580">
                  <c:v>3907209.524424843</c:v>
                </c:pt>
                <c:pt idx="2581">
                  <c:v>3914415.8769902769</c:v>
                </c:pt>
                <c:pt idx="2582">
                  <c:v>3914616.2055167602</c:v>
                </c:pt>
                <c:pt idx="2583">
                  <c:v>3914623.5108569502</c:v>
                </c:pt>
                <c:pt idx="2584">
                  <c:v>3919264.3239816511</c:v>
                </c:pt>
                <c:pt idx="2585">
                  <c:v>3919849.3226630725</c:v>
                </c:pt>
                <c:pt idx="2586">
                  <c:v>3922490.4288867307</c:v>
                </c:pt>
                <c:pt idx="2587">
                  <c:v>3923812.9603899349</c:v>
                </c:pt>
                <c:pt idx="2588">
                  <c:v>3925787.7075953162</c:v>
                </c:pt>
                <c:pt idx="2589">
                  <c:v>3927383.4011049252</c:v>
                </c:pt>
                <c:pt idx="2590">
                  <c:v>3928633.7760812761</c:v>
                </c:pt>
                <c:pt idx="2591">
                  <c:v>3929088.9525559009</c:v>
                </c:pt>
                <c:pt idx="2592">
                  <c:v>3931312.675635431</c:v>
                </c:pt>
                <c:pt idx="2593">
                  <c:v>3932407.3185067573</c:v>
                </c:pt>
                <c:pt idx="2594">
                  <c:v>3932521.7662999691</c:v>
                </c:pt>
                <c:pt idx="2595">
                  <c:v>3932713.3756538164</c:v>
                </c:pt>
                <c:pt idx="2596">
                  <c:v>3933812.7293839497</c:v>
                </c:pt>
                <c:pt idx="2597">
                  <c:v>3934520.231484422</c:v>
                </c:pt>
                <c:pt idx="2598">
                  <c:v>3934806.9074198846</c:v>
                </c:pt>
                <c:pt idx="2599">
                  <c:v>3935934.1440376849</c:v>
                </c:pt>
                <c:pt idx="2600">
                  <c:v>3937552.0110400678</c:v>
                </c:pt>
                <c:pt idx="2601">
                  <c:v>3937596.0938057941</c:v>
                </c:pt>
                <c:pt idx="2602">
                  <c:v>3939603.0834689667</c:v>
                </c:pt>
                <c:pt idx="2603">
                  <c:v>3940182.6158916266</c:v>
                </c:pt>
                <c:pt idx="2604">
                  <c:v>3945765.8737253798</c:v>
                </c:pt>
                <c:pt idx="2605">
                  <c:v>3947551.5066522094</c:v>
                </c:pt>
                <c:pt idx="2606">
                  <c:v>3950820.6083776965</c:v>
                </c:pt>
                <c:pt idx="2607">
                  <c:v>3951230.7232585889</c:v>
                </c:pt>
                <c:pt idx="2608">
                  <c:v>3955029.4240840259</c:v>
                </c:pt>
                <c:pt idx="2609">
                  <c:v>3956127.2058898997</c:v>
                </c:pt>
                <c:pt idx="2610">
                  <c:v>3956348.0757547235</c:v>
                </c:pt>
                <c:pt idx="2611">
                  <c:v>3957266.5060345186</c:v>
                </c:pt>
                <c:pt idx="2612">
                  <c:v>3958754.1407193146</c:v>
                </c:pt>
                <c:pt idx="2613">
                  <c:v>3959140.0536013995</c:v>
                </c:pt>
                <c:pt idx="2614">
                  <c:v>3961606.9612135999</c:v>
                </c:pt>
                <c:pt idx="2615">
                  <c:v>3963059.3252059347</c:v>
                </c:pt>
                <c:pt idx="2616">
                  <c:v>3963202.9242937057</c:v>
                </c:pt>
                <c:pt idx="2617">
                  <c:v>3963392.8964224425</c:v>
                </c:pt>
                <c:pt idx="2618">
                  <c:v>3963757.7254174608</c:v>
                </c:pt>
                <c:pt idx="2619">
                  <c:v>3964470.698061917</c:v>
                </c:pt>
                <c:pt idx="2620">
                  <c:v>3965582.5525239012</c:v>
                </c:pt>
                <c:pt idx="2621">
                  <c:v>3966989.6253855671</c:v>
                </c:pt>
                <c:pt idx="2622">
                  <c:v>3969551.9393450213</c:v>
                </c:pt>
                <c:pt idx="2623">
                  <c:v>3970280.5728037632</c:v>
                </c:pt>
                <c:pt idx="2624">
                  <c:v>3971595.032789276</c:v>
                </c:pt>
                <c:pt idx="2625">
                  <c:v>3971696.3849794837</c:v>
                </c:pt>
                <c:pt idx="2626">
                  <c:v>3972390.3365588482</c:v>
                </c:pt>
                <c:pt idx="2627">
                  <c:v>3977411.5865358445</c:v>
                </c:pt>
                <c:pt idx="2628">
                  <c:v>3977549.2125308118</c:v>
                </c:pt>
                <c:pt idx="2629">
                  <c:v>3977622.4894224731</c:v>
                </c:pt>
                <c:pt idx="2630">
                  <c:v>3979597.8509860854</c:v>
                </c:pt>
                <c:pt idx="2631">
                  <c:v>3980042.9955176101</c:v>
                </c:pt>
                <c:pt idx="2632">
                  <c:v>3984145.5045173517</c:v>
                </c:pt>
                <c:pt idx="2633">
                  <c:v>3984160.5588672496</c:v>
                </c:pt>
                <c:pt idx="2634">
                  <c:v>3987535.1600960926</c:v>
                </c:pt>
                <c:pt idx="2635">
                  <c:v>3989949.0189993549</c:v>
                </c:pt>
                <c:pt idx="2636">
                  <c:v>3990742.9352189903</c:v>
                </c:pt>
                <c:pt idx="2637">
                  <c:v>3991470.807126727</c:v>
                </c:pt>
                <c:pt idx="2638">
                  <c:v>3991741.5907146037</c:v>
                </c:pt>
                <c:pt idx="2639">
                  <c:v>3992062.5781809203</c:v>
                </c:pt>
                <c:pt idx="2640">
                  <c:v>3993116.4830504586</c:v>
                </c:pt>
                <c:pt idx="2641">
                  <c:v>3993716.2159591895</c:v>
                </c:pt>
                <c:pt idx="2642">
                  <c:v>3996522.8958727936</c:v>
                </c:pt>
                <c:pt idx="2643">
                  <c:v>3997305.6536238338</c:v>
                </c:pt>
                <c:pt idx="2644">
                  <c:v>4002102.3236832474</c:v>
                </c:pt>
                <c:pt idx="2645">
                  <c:v>4004014.2772849957</c:v>
                </c:pt>
                <c:pt idx="2646">
                  <c:v>4004255.916770047</c:v>
                </c:pt>
                <c:pt idx="2647">
                  <c:v>4005843.9291593819</c:v>
                </c:pt>
                <c:pt idx="2648">
                  <c:v>4007164.5802471521</c:v>
                </c:pt>
                <c:pt idx="2649">
                  <c:v>4007311.2884478816</c:v>
                </c:pt>
                <c:pt idx="2650">
                  <c:v>4012232.1140716677</c:v>
                </c:pt>
                <c:pt idx="2651">
                  <c:v>4013367.5559154898</c:v>
                </c:pt>
                <c:pt idx="2652">
                  <c:v>4014659.2592992936</c:v>
                </c:pt>
                <c:pt idx="2653">
                  <c:v>4015591.0073742564</c:v>
                </c:pt>
                <c:pt idx="2654">
                  <c:v>4016469.6915560788</c:v>
                </c:pt>
                <c:pt idx="2655">
                  <c:v>4019957.340220449</c:v>
                </c:pt>
                <c:pt idx="2656">
                  <c:v>4021635.324357097</c:v>
                </c:pt>
                <c:pt idx="2657">
                  <c:v>4023407.8702287148</c:v>
                </c:pt>
                <c:pt idx="2658">
                  <c:v>4024090.61169163</c:v>
                </c:pt>
                <c:pt idx="2659">
                  <c:v>4024206.5001215492</c:v>
                </c:pt>
                <c:pt idx="2660">
                  <c:v>4025396.6438707472</c:v>
                </c:pt>
                <c:pt idx="2661">
                  <c:v>4027280.6678065094</c:v>
                </c:pt>
                <c:pt idx="2662">
                  <c:v>4030163.4271689514</c:v>
                </c:pt>
                <c:pt idx="2663">
                  <c:v>4032645.0775006018</c:v>
                </c:pt>
                <c:pt idx="2664">
                  <c:v>4032771.2128940234</c:v>
                </c:pt>
                <c:pt idx="2665">
                  <c:v>4033929.5465360703</c:v>
                </c:pt>
                <c:pt idx="2666">
                  <c:v>4037106.3713632249</c:v>
                </c:pt>
                <c:pt idx="2667">
                  <c:v>4039223.0364932218</c:v>
                </c:pt>
                <c:pt idx="2668">
                  <c:v>4040260.8016446452</c:v>
                </c:pt>
                <c:pt idx="2669">
                  <c:v>4041974.8873862191</c:v>
                </c:pt>
                <c:pt idx="2670">
                  <c:v>4043102.3124733423</c:v>
                </c:pt>
                <c:pt idx="2671">
                  <c:v>4047424.4545313031</c:v>
                </c:pt>
                <c:pt idx="2672">
                  <c:v>4050229.7969963034</c:v>
                </c:pt>
                <c:pt idx="2673">
                  <c:v>4052914.8802121081</c:v>
                </c:pt>
                <c:pt idx="2674">
                  <c:v>4060199.7111281869</c:v>
                </c:pt>
                <c:pt idx="2675">
                  <c:v>4060622.9167211098</c:v>
                </c:pt>
                <c:pt idx="2676">
                  <c:v>4062626.3590017743</c:v>
                </c:pt>
                <c:pt idx="2677">
                  <c:v>4065995.4411013601</c:v>
                </c:pt>
                <c:pt idx="2678">
                  <c:v>4067381.1686341297</c:v>
                </c:pt>
                <c:pt idx="2679">
                  <c:v>4067763.7003246513</c:v>
                </c:pt>
                <c:pt idx="2680">
                  <c:v>4067787.7013845085</c:v>
                </c:pt>
                <c:pt idx="2681">
                  <c:v>4072706.8733797846</c:v>
                </c:pt>
                <c:pt idx="2682">
                  <c:v>4074597.3272380014</c:v>
                </c:pt>
                <c:pt idx="2683">
                  <c:v>4080874.4802896772</c:v>
                </c:pt>
                <c:pt idx="2684">
                  <c:v>4083572.4240055163</c:v>
                </c:pt>
                <c:pt idx="2685">
                  <c:v>4085313.7855389267</c:v>
                </c:pt>
                <c:pt idx="2686">
                  <c:v>4085472.4731435487</c:v>
                </c:pt>
                <c:pt idx="2687">
                  <c:v>4088524.618983123</c:v>
                </c:pt>
                <c:pt idx="2688">
                  <c:v>4096516.32150828</c:v>
                </c:pt>
                <c:pt idx="2689">
                  <c:v>4096620.8269270635</c:v>
                </c:pt>
                <c:pt idx="2690">
                  <c:v>4097231.056389906</c:v>
                </c:pt>
                <c:pt idx="2691">
                  <c:v>4097244.8940232443</c:v>
                </c:pt>
                <c:pt idx="2692">
                  <c:v>4097572.2645676704</c:v>
                </c:pt>
                <c:pt idx="2693">
                  <c:v>4097584.6262760963</c:v>
                </c:pt>
                <c:pt idx="2694">
                  <c:v>4097941.822399416</c:v>
                </c:pt>
                <c:pt idx="2695">
                  <c:v>4100217.4080134179</c:v>
                </c:pt>
                <c:pt idx="2696">
                  <c:v>4100691.4443539153</c:v>
                </c:pt>
                <c:pt idx="2697">
                  <c:v>4104880.9662876208</c:v>
                </c:pt>
                <c:pt idx="2698">
                  <c:v>4105920.0173751516</c:v>
                </c:pt>
                <c:pt idx="2699">
                  <c:v>4108792.53827124</c:v>
                </c:pt>
                <c:pt idx="2700">
                  <c:v>4109399.6098068208</c:v>
                </c:pt>
                <c:pt idx="2701">
                  <c:v>4112141.2243795693</c:v>
                </c:pt>
                <c:pt idx="2702">
                  <c:v>4113082.886361205</c:v>
                </c:pt>
                <c:pt idx="2703">
                  <c:v>4113101.80125952</c:v>
                </c:pt>
                <c:pt idx="2704">
                  <c:v>4118779.0648074048</c:v>
                </c:pt>
                <c:pt idx="2705">
                  <c:v>4120540.4949773923</c:v>
                </c:pt>
                <c:pt idx="2706">
                  <c:v>4124394.6842847969</c:v>
                </c:pt>
                <c:pt idx="2707">
                  <c:v>4125135.8863714896</c:v>
                </c:pt>
                <c:pt idx="2708">
                  <c:v>4125431.51450316</c:v>
                </c:pt>
                <c:pt idx="2709">
                  <c:v>4126871.6725494103</c:v>
                </c:pt>
                <c:pt idx="2710">
                  <c:v>4126981.5626128977</c:v>
                </c:pt>
                <c:pt idx="2711">
                  <c:v>4128701.3984452481</c:v>
                </c:pt>
                <c:pt idx="2712">
                  <c:v>4129233.2347576008</c:v>
                </c:pt>
                <c:pt idx="2713">
                  <c:v>4135237.7885566531</c:v>
                </c:pt>
                <c:pt idx="2714">
                  <c:v>4136367.0335502392</c:v>
                </c:pt>
                <c:pt idx="2715">
                  <c:v>4138123.0465299091</c:v>
                </c:pt>
                <c:pt idx="2716">
                  <c:v>4140475.7274845531</c:v>
                </c:pt>
                <c:pt idx="2717">
                  <c:v>4141770.5846496047</c:v>
                </c:pt>
                <c:pt idx="2718">
                  <c:v>4143066.215848126</c:v>
                </c:pt>
                <c:pt idx="2719">
                  <c:v>4143327.3679939387</c:v>
                </c:pt>
                <c:pt idx="2720">
                  <c:v>4145775.1623580786</c:v>
                </c:pt>
                <c:pt idx="2721">
                  <c:v>4146400.1105801258</c:v>
                </c:pt>
                <c:pt idx="2722">
                  <c:v>4147560.1814169991</c:v>
                </c:pt>
                <c:pt idx="2723">
                  <c:v>4158169.2159048971</c:v>
                </c:pt>
                <c:pt idx="2724">
                  <c:v>4159215.0788007225</c:v>
                </c:pt>
                <c:pt idx="2725">
                  <c:v>4159467.8368506543</c:v>
                </c:pt>
                <c:pt idx="2726">
                  <c:v>4159908.3261675155</c:v>
                </c:pt>
                <c:pt idx="2727">
                  <c:v>4162438.199852623</c:v>
                </c:pt>
                <c:pt idx="2728">
                  <c:v>4165445.0509957382</c:v>
                </c:pt>
                <c:pt idx="2729">
                  <c:v>4166911.7969009071</c:v>
                </c:pt>
                <c:pt idx="2730">
                  <c:v>4169444.4463194972</c:v>
                </c:pt>
                <c:pt idx="2731">
                  <c:v>4171090.5579713071</c:v>
                </c:pt>
                <c:pt idx="2732">
                  <c:v>4173882.6391512961</c:v>
                </c:pt>
                <c:pt idx="2733">
                  <c:v>4173978.4369992898</c:v>
                </c:pt>
                <c:pt idx="2734">
                  <c:v>4175498.1872858675</c:v>
                </c:pt>
                <c:pt idx="2735">
                  <c:v>4178046.2431929219</c:v>
                </c:pt>
                <c:pt idx="2736">
                  <c:v>4178327.5437313905</c:v>
                </c:pt>
                <c:pt idx="2737">
                  <c:v>4180087.5596883972</c:v>
                </c:pt>
                <c:pt idx="2738">
                  <c:v>4186439.4085329832</c:v>
                </c:pt>
                <c:pt idx="2739">
                  <c:v>4187377.6368048438</c:v>
                </c:pt>
                <c:pt idx="2740">
                  <c:v>4194810.4326768694</c:v>
                </c:pt>
                <c:pt idx="2741">
                  <c:v>4195219.061088291</c:v>
                </c:pt>
                <c:pt idx="2742">
                  <c:v>4196282.8068195945</c:v>
                </c:pt>
                <c:pt idx="2743">
                  <c:v>4203344.2198232971</c:v>
                </c:pt>
                <c:pt idx="2744">
                  <c:v>4203776.0657795426</c:v>
                </c:pt>
                <c:pt idx="2745">
                  <c:v>4205248.0342781721</c:v>
                </c:pt>
                <c:pt idx="2746">
                  <c:v>4208259.5881736241</c:v>
                </c:pt>
                <c:pt idx="2747">
                  <c:v>4208591.7707086671</c:v>
                </c:pt>
                <c:pt idx="2748">
                  <c:v>4209134.2408451587</c:v>
                </c:pt>
                <c:pt idx="2749">
                  <c:v>4216413.0209280187</c:v>
                </c:pt>
                <c:pt idx="2750">
                  <c:v>4216425.3367311275</c:v>
                </c:pt>
                <c:pt idx="2751">
                  <c:v>4218767.7989168214</c:v>
                </c:pt>
                <c:pt idx="2752">
                  <c:v>4222150.3695343351</c:v>
                </c:pt>
                <c:pt idx="2753">
                  <c:v>4223018.2692984268</c:v>
                </c:pt>
                <c:pt idx="2754">
                  <c:v>4223817.1823421717</c:v>
                </c:pt>
                <c:pt idx="2755">
                  <c:v>4224215.4511263631</c:v>
                </c:pt>
                <c:pt idx="2756">
                  <c:v>4225385.7888745591</c:v>
                </c:pt>
                <c:pt idx="2757">
                  <c:v>4229170.2275370527</c:v>
                </c:pt>
                <c:pt idx="2758">
                  <c:v>4229935.4644010672</c:v>
                </c:pt>
                <c:pt idx="2759">
                  <c:v>4233764.0008754609</c:v>
                </c:pt>
                <c:pt idx="2760">
                  <c:v>4235051.3873560987</c:v>
                </c:pt>
                <c:pt idx="2761">
                  <c:v>4235987.9930947907</c:v>
                </c:pt>
                <c:pt idx="2762">
                  <c:v>4236748.8389940644</c:v>
                </c:pt>
                <c:pt idx="2763">
                  <c:v>4237358.3817407414</c:v>
                </c:pt>
                <c:pt idx="2764">
                  <c:v>4237674.2760494081</c:v>
                </c:pt>
                <c:pt idx="2765">
                  <c:v>4240185.5170846479</c:v>
                </c:pt>
                <c:pt idx="2766">
                  <c:v>4241821.5383034674</c:v>
                </c:pt>
                <c:pt idx="2767">
                  <c:v>4244455.1634320272</c:v>
                </c:pt>
                <c:pt idx="2768">
                  <c:v>4246512.3583598481</c:v>
                </c:pt>
                <c:pt idx="2769">
                  <c:v>4247666.8882027483</c:v>
                </c:pt>
                <c:pt idx="2770">
                  <c:v>4248336.6632819781</c:v>
                </c:pt>
                <c:pt idx="2771">
                  <c:v>4249171.1741854632</c:v>
                </c:pt>
                <c:pt idx="2772">
                  <c:v>4250762.4232804142</c:v>
                </c:pt>
                <c:pt idx="2773">
                  <c:v>4252174.2996344166</c:v>
                </c:pt>
                <c:pt idx="2774">
                  <c:v>4253179.5852875505</c:v>
                </c:pt>
                <c:pt idx="2775">
                  <c:v>4257667.9741298268</c:v>
                </c:pt>
                <c:pt idx="2776">
                  <c:v>4258006.5572010297</c:v>
                </c:pt>
                <c:pt idx="2777">
                  <c:v>4263301.9173459662</c:v>
                </c:pt>
                <c:pt idx="2778">
                  <c:v>4264267.8050351189</c:v>
                </c:pt>
                <c:pt idx="2779">
                  <c:v>4268317.1516708434</c:v>
                </c:pt>
                <c:pt idx="2780">
                  <c:v>4273106.2655340293</c:v>
                </c:pt>
                <c:pt idx="2781">
                  <c:v>4273557.7176058423</c:v>
                </c:pt>
                <c:pt idx="2782">
                  <c:v>4275085.8489680476</c:v>
                </c:pt>
                <c:pt idx="2783">
                  <c:v>4275483.4681763425</c:v>
                </c:pt>
                <c:pt idx="2784">
                  <c:v>4277949.4537023939</c:v>
                </c:pt>
                <c:pt idx="2785">
                  <c:v>4278579.1729995711</c:v>
                </c:pt>
                <c:pt idx="2786">
                  <c:v>4279281.8378688628</c:v>
                </c:pt>
                <c:pt idx="2787">
                  <c:v>4280794.4345908854</c:v>
                </c:pt>
                <c:pt idx="2788">
                  <c:v>4282643.5092906794</c:v>
                </c:pt>
                <c:pt idx="2789">
                  <c:v>4283064.0710246246</c:v>
                </c:pt>
                <c:pt idx="2790">
                  <c:v>4289930.1468292912</c:v>
                </c:pt>
                <c:pt idx="2791">
                  <c:v>4293091.9689038554</c:v>
                </c:pt>
                <c:pt idx="2792">
                  <c:v>4296025.2321693124</c:v>
                </c:pt>
                <c:pt idx="2793">
                  <c:v>4297406.2445525741</c:v>
                </c:pt>
                <c:pt idx="2794">
                  <c:v>4301244.5677131815</c:v>
                </c:pt>
                <c:pt idx="2795">
                  <c:v>4304714.5018177088</c:v>
                </c:pt>
                <c:pt idx="2796">
                  <c:v>4304724.2649191823</c:v>
                </c:pt>
                <c:pt idx="2797">
                  <c:v>4306427.1591617223</c:v>
                </c:pt>
                <c:pt idx="2798">
                  <c:v>4307468.2864865959</c:v>
                </c:pt>
                <c:pt idx="2799">
                  <c:v>4307669.8293120991</c:v>
                </c:pt>
                <c:pt idx="2800">
                  <c:v>4314373.0035717608</c:v>
                </c:pt>
                <c:pt idx="2801">
                  <c:v>4315021.3113165805</c:v>
                </c:pt>
                <c:pt idx="2802">
                  <c:v>4317910.3699441534</c:v>
                </c:pt>
                <c:pt idx="2803">
                  <c:v>4318404.2323855469</c:v>
                </c:pt>
                <c:pt idx="2804">
                  <c:v>4318647.3233839395</c:v>
                </c:pt>
                <c:pt idx="2805">
                  <c:v>4320737.4394624941</c:v>
                </c:pt>
                <c:pt idx="2806">
                  <c:v>4320875.6503321482</c:v>
                </c:pt>
                <c:pt idx="2807">
                  <c:v>4321546.2457443848</c:v>
                </c:pt>
                <c:pt idx="2808">
                  <c:v>4324782.1251190379</c:v>
                </c:pt>
                <c:pt idx="2809">
                  <c:v>4330781.9802764319</c:v>
                </c:pt>
                <c:pt idx="2810">
                  <c:v>4336303.6424501305</c:v>
                </c:pt>
                <c:pt idx="2811">
                  <c:v>4337769.6421337118</c:v>
                </c:pt>
                <c:pt idx="2812">
                  <c:v>4339951.2533827089</c:v>
                </c:pt>
                <c:pt idx="2813">
                  <c:v>4341925.4680602048</c:v>
                </c:pt>
                <c:pt idx="2814">
                  <c:v>4342358.7438048748</c:v>
                </c:pt>
                <c:pt idx="2815">
                  <c:v>4345267.4450690011</c:v>
                </c:pt>
                <c:pt idx="2816">
                  <c:v>4345289.6881348491</c:v>
                </c:pt>
                <c:pt idx="2817">
                  <c:v>4347171.983391514</c:v>
                </c:pt>
                <c:pt idx="2818">
                  <c:v>4347494.7804025384</c:v>
                </c:pt>
                <c:pt idx="2819">
                  <c:v>4349705.3248563232</c:v>
                </c:pt>
                <c:pt idx="2820">
                  <c:v>4354327.0954299914</c:v>
                </c:pt>
                <c:pt idx="2821">
                  <c:v>4355388.6658488335</c:v>
                </c:pt>
                <c:pt idx="2822">
                  <c:v>4357176.503731397</c:v>
                </c:pt>
                <c:pt idx="2823">
                  <c:v>4360555.544192899</c:v>
                </c:pt>
                <c:pt idx="2824">
                  <c:v>4361931.4339408707</c:v>
                </c:pt>
                <c:pt idx="2825">
                  <c:v>4362794.2187990816</c:v>
                </c:pt>
                <c:pt idx="2826">
                  <c:v>4364993.5367445061</c:v>
                </c:pt>
                <c:pt idx="2827">
                  <c:v>4365879.0224189144</c:v>
                </c:pt>
                <c:pt idx="2828">
                  <c:v>4367216.3545554113</c:v>
                </c:pt>
                <c:pt idx="2829">
                  <c:v>4368878.4067974063</c:v>
                </c:pt>
                <c:pt idx="2830">
                  <c:v>4370821.0872729849</c:v>
                </c:pt>
                <c:pt idx="2831">
                  <c:v>4372607.1673820298</c:v>
                </c:pt>
                <c:pt idx="2832">
                  <c:v>4373699.4606485302</c:v>
                </c:pt>
                <c:pt idx="2833">
                  <c:v>4374296.8775832169</c:v>
                </c:pt>
                <c:pt idx="2834">
                  <c:v>4374870.0277565392</c:v>
                </c:pt>
                <c:pt idx="2835">
                  <c:v>4375142.6348861465</c:v>
                </c:pt>
                <c:pt idx="2836">
                  <c:v>4378427.8364686156</c:v>
                </c:pt>
                <c:pt idx="2837">
                  <c:v>4381565.8231002232</c:v>
                </c:pt>
                <c:pt idx="2838">
                  <c:v>4383637.056643662</c:v>
                </c:pt>
                <c:pt idx="2839">
                  <c:v>4386225.5555337332</c:v>
                </c:pt>
                <c:pt idx="2840">
                  <c:v>4387110.2141444674</c:v>
                </c:pt>
                <c:pt idx="2841">
                  <c:v>4389096.4817503812</c:v>
                </c:pt>
                <c:pt idx="2842">
                  <c:v>4389375.7695470294</c:v>
                </c:pt>
                <c:pt idx="2843">
                  <c:v>4390366.5658733128</c:v>
                </c:pt>
                <c:pt idx="2844">
                  <c:v>4395950.9357439885</c:v>
                </c:pt>
                <c:pt idx="2845">
                  <c:v>4397868.724659835</c:v>
                </c:pt>
                <c:pt idx="2846">
                  <c:v>4398746.5348579045</c:v>
                </c:pt>
                <c:pt idx="2847">
                  <c:v>4400287.4687977917</c:v>
                </c:pt>
                <c:pt idx="2848">
                  <c:v>4400732.9803292826</c:v>
                </c:pt>
                <c:pt idx="2849">
                  <c:v>4404608.4939494953</c:v>
                </c:pt>
                <c:pt idx="2850">
                  <c:v>4407203.5760728484</c:v>
                </c:pt>
                <c:pt idx="2851">
                  <c:v>4412732.7674509622</c:v>
                </c:pt>
                <c:pt idx="2852">
                  <c:v>4414974.4128454365</c:v>
                </c:pt>
                <c:pt idx="2853">
                  <c:v>4419553.8749938058</c:v>
                </c:pt>
                <c:pt idx="2854">
                  <c:v>4421715.5648154169</c:v>
                </c:pt>
                <c:pt idx="2855">
                  <c:v>4422149.5611540722</c:v>
                </c:pt>
                <c:pt idx="2856">
                  <c:v>4425101.1222291682</c:v>
                </c:pt>
                <c:pt idx="2857">
                  <c:v>4426203.473439225</c:v>
                </c:pt>
                <c:pt idx="2858">
                  <c:v>4430604.1925228797</c:v>
                </c:pt>
                <c:pt idx="2859">
                  <c:v>4433862.5054474706</c:v>
                </c:pt>
                <c:pt idx="2860">
                  <c:v>4437278.3194458848</c:v>
                </c:pt>
                <c:pt idx="2861">
                  <c:v>4437447.1171998512</c:v>
                </c:pt>
                <c:pt idx="2862">
                  <c:v>4438331.2257872075</c:v>
                </c:pt>
                <c:pt idx="2863">
                  <c:v>4440839.8613614077</c:v>
                </c:pt>
                <c:pt idx="2864">
                  <c:v>4444115.9665498724</c:v>
                </c:pt>
                <c:pt idx="2865">
                  <c:v>4445744.3542765295</c:v>
                </c:pt>
                <c:pt idx="2866">
                  <c:v>4446882.1265305905</c:v>
                </c:pt>
                <c:pt idx="2867">
                  <c:v>4456998.6527576055</c:v>
                </c:pt>
                <c:pt idx="2868">
                  <c:v>4457556.1055484181</c:v>
                </c:pt>
                <c:pt idx="2869">
                  <c:v>4469194.9643091485</c:v>
                </c:pt>
                <c:pt idx="2870">
                  <c:v>4469310.0767549574</c:v>
                </c:pt>
                <c:pt idx="2871">
                  <c:v>4472590.4250019006</c:v>
                </c:pt>
                <c:pt idx="2872">
                  <c:v>4474319.6030642893</c:v>
                </c:pt>
                <c:pt idx="2873">
                  <c:v>4474487.6273661461</c:v>
                </c:pt>
                <c:pt idx="2874">
                  <c:v>4475489.3716082955</c:v>
                </c:pt>
                <c:pt idx="2875">
                  <c:v>4477859.040795465</c:v>
                </c:pt>
                <c:pt idx="2876">
                  <c:v>4479732.9996410171</c:v>
                </c:pt>
                <c:pt idx="2877">
                  <c:v>4482216.0421913695</c:v>
                </c:pt>
                <c:pt idx="2878">
                  <c:v>4483511.6693543</c:v>
                </c:pt>
                <c:pt idx="2879">
                  <c:v>4485842.8773064045</c:v>
                </c:pt>
                <c:pt idx="2880">
                  <c:v>4486299.3355831364</c:v>
                </c:pt>
                <c:pt idx="2881">
                  <c:v>4487927.6486201221</c:v>
                </c:pt>
                <c:pt idx="2882">
                  <c:v>4488080.5566449342</c:v>
                </c:pt>
                <c:pt idx="2883">
                  <c:v>4489682.4943817416</c:v>
                </c:pt>
                <c:pt idx="2884">
                  <c:v>4489791.2470896179</c:v>
                </c:pt>
                <c:pt idx="2885">
                  <c:v>4490129.2333142655</c:v>
                </c:pt>
                <c:pt idx="2886">
                  <c:v>4492783.332194333</c:v>
                </c:pt>
                <c:pt idx="2887">
                  <c:v>4492809.8865486123</c:v>
                </c:pt>
                <c:pt idx="2888">
                  <c:v>4493535.8506660433</c:v>
                </c:pt>
                <c:pt idx="2889">
                  <c:v>4493643.4892490264</c:v>
                </c:pt>
                <c:pt idx="2890">
                  <c:v>4493693.3082408309</c:v>
                </c:pt>
                <c:pt idx="2891">
                  <c:v>4497507.2022077935</c:v>
                </c:pt>
                <c:pt idx="2892">
                  <c:v>4497585.4648711784</c:v>
                </c:pt>
                <c:pt idx="2893">
                  <c:v>4498752.469209726</c:v>
                </c:pt>
                <c:pt idx="2894">
                  <c:v>4504389.1976189576</c:v>
                </c:pt>
                <c:pt idx="2895">
                  <c:v>4507451.9448798383</c:v>
                </c:pt>
                <c:pt idx="2896">
                  <c:v>4509303.5515832957</c:v>
                </c:pt>
                <c:pt idx="2897">
                  <c:v>4509451.9866629038</c:v>
                </c:pt>
                <c:pt idx="2898">
                  <c:v>4510573.3269360196</c:v>
                </c:pt>
                <c:pt idx="2899">
                  <c:v>4514279.0672243824</c:v>
                </c:pt>
                <c:pt idx="2900">
                  <c:v>4520269.772192752</c:v>
                </c:pt>
                <c:pt idx="2901">
                  <c:v>4521203.1891786708</c:v>
                </c:pt>
                <c:pt idx="2902">
                  <c:v>4522096.8442812841</c:v>
                </c:pt>
                <c:pt idx="2903">
                  <c:v>4522778.0272937827</c:v>
                </c:pt>
                <c:pt idx="2904">
                  <c:v>4523357.341395637</c:v>
                </c:pt>
                <c:pt idx="2905">
                  <c:v>4523874.2537567001</c:v>
                </c:pt>
                <c:pt idx="2906">
                  <c:v>4527080.3015158093</c:v>
                </c:pt>
                <c:pt idx="2907">
                  <c:v>4528124.2863952173</c:v>
                </c:pt>
                <c:pt idx="2908">
                  <c:v>4530327.2415643707</c:v>
                </c:pt>
                <c:pt idx="2909">
                  <c:v>4531341.0953767346</c:v>
                </c:pt>
                <c:pt idx="2910">
                  <c:v>4533636.3624866726</c:v>
                </c:pt>
                <c:pt idx="2911">
                  <c:v>4534777.3596878778</c:v>
                </c:pt>
                <c:pt idx="2912">
                  <c:v>4539831.162070401</c:v>
                </c:pt>
                <c:pt idx="2913">
                  <c:v>4540080.6902578706</c:v>
                </c:pt>
                <c:pt idx="2914">
                  <c:v>4541926.0140568623</c:v>
                </c:pt>
                <c:pt idx="2915">
                  <c:v>4543455.267405292</c:v>
                </c:pt>
                <c:pt idx="2916">
                  <c:v>4547188.1383445887</c:v>
                </c:pt>
                <c:pt idx="2917">
                  <c:v>4550253.322660014</c:v>
                </c:pt>
                <c:pt idx="2918">
                  <c:v>4551036.0181179941</c:v>
                </c:pt>
                <c:pt idx="2919">
                  <c:v>4551498.7613129346</c:v>
                </c:pt>
                <c:pt idx="2920">
                  <c:v>4554640.1256801793</c:v>
                </c:pt>
                <c:pt idx="2921">
                  <c:v>4554853.316951639</c:v>
                </c:pt>
                <c:pt idx="2922">
                  <c:v>4557133.8226764565</c:v>
                </c:pt>
                <c:pt idx="2923">
                  <c:v>4557811.4803437386</c:v>
                </c:pt>
                <c:pt idx="2924">
                  <c:v>4559789.9599235849</c:v>
                </c:pt>
                <c:pt idx="2925">
                  <c:v>4560724.6824499238</c:v>
                </c:pt>
                <c:pt idx="2926">
                  <c:v>4561880.940619302</c:v>
                </c:pt>
                <c:pt idx="2927">
                  <c:v>4565699.0128710382</c:v>
                </c:pt>
                <c:pt idx="2928">
                  <c:v>4566086.2898702789</c:v>
                </c:pt>
                <c:pt idx="2929">
                  <c:v>4569012.2612011656</c:v>
                </c:pt>
                <c:pt idx="2930">
                  <c:v>4569125.5032244325</c:v>
                </c:pt>
                <c:pt idx="2931">
                  <c:v>4569246.032644053</c:v>
                </c:pt>
                <c:pt idx="2932">
                  <c:v>4570839.1218521995</c:v>
                </c:pt>
                <c:pt idx="2933">
                  <c:v>4574365.4722141828</c:v>
                </c:pt>
                <c:pt idx="2934">
                  <c:v>4575321.2092217878</c:v>
                </c:pt>
                <c:pt idx="2935">
                  <c:v>4575848.2944421703</c:v>
                </c:pt>
                <c:pt idx="2936">
                  <c:v>4578571.0172134088</c:v>
                </c:pt>
                <c:pt idx="2937">
                  <c:v>4578721.2684561769</c:v>
                </c:pt>
                <c:pt idx="2938">
                  <c:v>4582797.1048963517</c:v>
                </c:pt>
                <c:pt idx="2939">
                  <c:v>4582810.146758398</c:v>
                </c:pt>
                <c:pt idx="2940">
                  <c:v>4583618.6723161582</c:v>
                </c:pt>
                <c:pt idx="2941">
                  <c:v>4589186.4139412604</c:v>
                </c:pt>
                <c:pt idx="2942">
                  <c:v>4589953.1152894413</c:v>
                </c:pt>
                <c:pt idx="2943">
                  <c:v>4590531.1036082413</c:v>
                </c:pt>
                <c:pt idx="2944">
                  <c:v>4594259.2919630352</c:v>
                </c:pt>
                <c:pt idx="2945">
                  <c:v>4594886.6735487022</c:v>
                </c:pt>
                <c:pt idx="2946">
                  <c:v>4600349.9011350311</c:v>
                </c:pt>
                <c:pt idx="2947">
                  <c:v>4601051.9835736798</c:v>
                </c:pt>
                <c:pt idx="2948">
                  <c:v>4605414.0800824994</c:v>
                </c:pt>
                <c:pt idx="2949">
                  <c:v>4616266.1904004142</c:v>
                </c:pt>
                <c:pt idx="2950">
                  <c:v>4617023.9562290739</c:v>
                </c:pt>
                <c:pt idx="2951">
                  <c:v>4622220.4527717615</c:v>
                </c:pt>
                <c:pt idx="2952">
                  <c:v>4624050.2034793878</c:v>
                </c:pt>
                <c:pt idx="2953">
                  <c:v>4624327.7677585566</c:v>
                </c:pt>
                <c:pt idx="2954">
                  <c:v>4625075.3710152609</c:v>
                </c:pt>
                <c:pt idx="2955">
                  <c:v>4629075.5343168862</c:v>
                </c:pt>
                <c:pt idx="2956">
                  <c:v>4632191.3271642309</c:v>
                </c:pt>
                <c:pt idx="2957">
                  <c:v>4633960.4938494526</c:v>
                </c:pt>
                <c:pt idx="2958">
                  <c:v>4634687.3843905674</c:v>
                </c:pt>
                <c:pt idx="2959">
                  <c:v>4635590.671503731</c:v>
                </c:pt>
                <c:pt idx="2960">
                  <c:v>4635898.4742482305</c:v>
                </c:pt>
                <c:pt idx="2961">
                  <c:v>4636468.8434871091</c:v>
                </c:pt>
                <c:pt idx="2962">
                  <c:v>4636681.3131931592</c:v>
                </c:pt>
                <c:pt idx="2963">
                  <c:v>4638199.1926351618</c:v>
                </c:pt>
                <c:pt idx="2964">
                  <c:v>4638973.3001300562</c:v>
                </c:pt>
                <c:pt idx="2965">
                  <c:v>4639116.3858596953</c:v>
                </c:pt>
                <c:pt idx="2966">
                  <c:v>4645264.0994014209</c:v>
                </c:pt>
                <c:pt idx="2967">
                  <c:v>4645439.48285296</c:v>
                </c:pt>
                <c:pt idx="2968">
                  <c:v>4647291.5881103985</c:v>
                </c:pt>
                <c:pt idx="2969">
                  <c:v>4647910.0877550365</c:v>
                </c:pt>
                <c:pt idx="2970">
                  <c:v>4648029.6942071393</c:v>
                </c:pt>
                <c:pt idx="2971">
                  <c:v>4649468.0680881636</c:v>
                </c:pt>
                <c:pt idx="2972">
                  <c:v>4651556.835820484</c:v>
                </c:pt>
                <c:pt idx="2973">
                  <c:v>4655367.737025219</c:v>
                </c:pt>
                <c:pt idx="2974">
                  <c:v>4658450.908265451</c:v>
                </c:pt>
                <c:pt idx="2975">
                  <c:v>4662097.3469028492</c:v>
                </c:pt>
                <c:pt idx="2976">
                  <c:v>4666381.7508860948</c:v>
                </c:pt>
                <c:pt idx="2977">
                  <c:v>4666436.1592913363</c:v>
                </c:pt>
                <c:pt idx="2978">
                  <c:v>4669694.8218997568</c:v>
                </c:pt>
                <c:pt idx="2979">
                  <c:v>4672285.385699667</c:v>
                </c:pt>
                <c:pt idx="2980">
                  <c:v>4676585.5846364591</c:v>
                </c:pt>
                <c:pt idx="2981">
                  <c:v>4676684.3101972528</c:v>
                </c:pt>
                <c:pt idx="2982">
                  <c:v>4679666.2098875344</c:v>
                </c:pt>
                <c:pt idx="2983">
                  <c:v>4683543.7961209565</c:v>
                </c:pt>
                <c:pt idx="2984">
                  <c:v>4686253.0697339224</c:v>
                </c:pt>
                <c:pt idx="2985">
                  <c:v>4691101.6722009284</c:v>
                </c:pt>
                <c:pt idx="2986">
                  <c:v>4693558.9530546544</c:v>
                </c:pt>
                <c:pt idx="2987">
                  <c:v>4700423.1615732173</c:v>
                </c:pt>
                <c:pt idx="2988">
                  <c:v>4701234.1459598839</c:v>
                </c:pt>
                <c:pt idx="2989">
                  <c:v>4702964.0639606901</c:v>
                </c:pt>
                <c:pt idx="2990">
                  <c:v>4705923.2065892546</c:v>
                </c:pt>
                <c:pt idx="2991">
                  <c:v>4708758.2426638305</c:v>
                </c:pt>
                <c:pt idx="2992">
                  <c:v>4709655.7071340811</c:v>
                </c:pt>
                <c:pt idx="2993">
                  <c:v>4713150.2435278818</c:v>
                </c:pt>
                <c:pt idx="2994">
                  <c:v>4718533.2894549938</c:v>
                </c:pt>
                <c:pt idx="2995">
                  <c:v>4719627.5811661193</c:v>
                </c:pt>
                <c:pt idx="2996">
                  <c:v>4720122.2367915483</c:v>
                </c:pt>
                <c:pt idx="2997">
                  <c:v>4722276.7753891731</c:v>
                </c:pt>
                <c:pt idx="2998">
                  <c:v>4729232.0041707363</c:v>
                </c:pt>
                <c:pt idx="2999">
                  <c:v>4731932.762300631</c:v>
                </c:pt>
                <c:pt idx="3000">
                  <c:v>4736093.8239259543</c:v>
                </c:pt>
                <c:pt idx="3001">
                  <c:v>4740444.4897003444</c:v>
                </c:pt>
                <c:pt idx="3002">
                  <c:v>4740520.8354995036</c:v>
                </c:pt>
                <c:pt idx="3003">
                  <c:v>4744986.5038025593</c:v>
                </c:pt>
                <c:pt idx="3004">
                  <c:v>4752110.5868783006</c:v>
                </c:pt>
                <c:pt idx="3005">
                  <c:v>4752756.3806983447</c:v>
                </c:pt>
                <c:pt idx="3006">
                  <c:v>4756173.0001713932</c:v>
                </c:pt>
                <c:pt idx="3007">
                  <c:v>4763181.7295013573</c:v>
                </c:pt>
                <c:pt idx="3008">
                  <c:v>4764200.3971635792</c:v>
                </c:pt>
                <c:pt idx="3009">
                  <c:v>4765947.0414721444</c:v>
                </c:pt>
                <c:pt idx="3010">
                  <c:v>4769462.3792460859</c:v>
                </c:pt>
                <c:pt idx="3011">
                  <c:v>4775506.2830563914</c:v>
                </c:pt>
                <c:pt idx="3012">
                  <c:v>4776034.7676468249</c:v>
                </c:pt>
                <c:pt idx="3013">
                  <c:v>4787592.7976243217</c:v>
                </c:pt>
                <c:pt idx="3014">
                  <c:v>4787783.2489285246</c:v>
                </c:pt>
                <c:pt idx="3015">
                  <c:v>4792335.6967297476</c:v>
                </c:pt>
                <c:pt idx="3016">
                  <c:v>4793595.2975404244</c:v>
                </c:pt>
                <c:pt idx="3017">
                  <c:v>4793913.3147316482</c:v>
                </c:pt>
                <c:pt idx="3018">
                  <c:v>4796825.0410725595</c:v>
                </c:pt>
                <c:pt idx="3019">
                  <c:v>4799035.9464327414</c:v>
                </c:pt>
                <c:pt idx="3020">
                  <c:v>4802795.0361050842</c:v>
                </c:pt>
                <c:pt idx="3021">
                  <c:v>4803290.103462969</c:v>
                </c:pt>
                <c:pt idx="3022">
                  <c:v>4806980.4266807651</c:v>
                </c:pt>
                <c:pt idx="3023">
                  <c:v>4812530.6424525492</c:v>
                </c:pt>
                <c:pt idx="3024">
                  <c:v>4814494.2252607066</c:v>
                </c:pt>
                <c:pt idx="3025">
                  <c:v>4824158.5077930335</c:v>
                </c:pt>
                <c:pt idx="3026">
                  <c:v>4824626.5921849273</c:v>
                </c:pt>
                <c:pt idx="3027">
                  <c:v>4824666.9960135194</c:v>
                </c:pt>
                <c:pt idx="3028">
                  <c:v>4832697.5916658677</c:v>
                </c:pt>
                <c:pt idx="3029">
                  <c:v>4835665.1468124241</c:v>
                </c:pt>
                <c:pt idx="3030">
                  <c:v>4843591.3946994869</c:v>
                </c:pt>
                <c:pt idx="3031">
                  <c:v>4845170.0569918239</c:v>
                </c:pt>
                <c:pt idx="3032">
                  <c:v>4845872.2068728814</c:v>
                </c:pt>
                <c:pt idx="3033">
                  <c:v>4847150.8677286794</c:v>
                </c:pt>
                <c:pt idx="3034">
                  <c:v>4849899.7409214284</c:v>
                </c:pt>
                <c:pt idx="3035">
                  <c:v>4851469.1888056416</c:v>
                </c:pt>
                <c:pt idx="3036">
                  <c:v>4855981.1836657738</c:v>
                </c:pt>
                <c:pt idx="3037">
                  <c:v>4859545.5203792006</c:v>
                </c:pt>
                <c:pt idx="3038">
                  <c:v>4860795.2744082501</c:v>
                </c:pt>
                <c:pt idx="3039">
                  <c:v>4864612.9744567564</c:v>
                </c:pt>
                <c:pt idx="3040">
                  <c:v>4867228.1761974432</c:v>
                </c:pt>
                <c:pt idx="3041">
                  <c:v>4868674.8764556227</c:v>
                </c:pt>
                <c:pt idx="3042">
                  <c:v>4870417.5463378225</c:v>
                </c:pt>
                <c:pt idx="3043">
                  <c:v>4872755.8212540206</c:v>
                </c:pt>
                <c:pt idx="3044">
                  <c:v>4874095.5978721334</c:v>
                </c:pt>
                <c:pt idx="3045">
                  <c:v>4875161.9157035025</c:v>
                </c:pt>
                <c:pt idx="3046">
                  <c:v>4877117.3756142976</c:v>
                </c:pt>
                <c:pt idx="3047">
                  <c:v>4877637.4866660023</c:v>
                </c:pt>
                <c:pt idx="3048">
                  <c:v>4879008.244616813</c:v>
                </c:pt>
                <c:pt idx="3049">
                  <c:v>4881208.7031949786</c:v>
                </c:pt>
                <c:pt idx="3050">
                  <c:v>4883464.2710855305</c:v>
                </c:pt>
                <c:pt idx="3051">
                  <c:v>4884034.1188855534</c:v>
                </c:pt>
                <c:pt idx="3052">
                  <c:v>4889800.8673699526</c:v>
                </c:pt>
                <c:pt idx="3053">
                  <c:v>4890606.9742072886</c:v>
                </c:pt>
                <c:pt idx="3054">
                  <c:v>4891528.8301913813</c:v>
                </c:pt>
                <c:pt idx="3055">
                  <c:v>4891954.9923941121</c:v>
                </c:pt>
                <c:pt idx="3056">
                  <c:v>4893014.1786337243</c:v>
                </c:pt>
                <c:pt idx="3057">
                  <c:v>4895216.3795166705</c:v>
                </c:pt>
                <c:pt idx="3058">
                  <c:v>4897366.3979642158</c:v>
                </c:pt>
                <c:pt idx="3059">
                  <c:v>4899114.0526103275</c:v>
                </c:pt>
                <c:pt idx="3060">
                  <c:v>4905378.0752591016</c:v>
                </c:pt>
                <c:pt idx="3061">
                  <c:v>4905545.8367732521</c:v>
                </c:pt>
                <c:pt idx="3062">
                  <c:v>4915408.1025349079</c:v>
                </c:pt>
                <c:pt idx="3063">
                  <c:v>4916746.784510796</c:v>
                </c:pt>
                <c:pt idx="3064">
                  <c:v>4918644.142262036</c:v>
                </c:pt>
                <c:pt idx="3065">
                  <c:v>4921228.7066116445</c:v>
                </c:pt>
                <c:pt idx="3066">
                  <c:v>4926942.8257206855</c:v>
                </c:pt>
                <c:pt idx="3067">
                  <c:v>4929699.411393553</c:v>
                </c:pt>
                <c:pt idx="3068">
                  <c:v>4931235.7129432205</c:v>
                </c:pt>
                <c:pt idx="3069">
                  <c:v>4936095.7175893793</c:v>
                </c:pt>
                <c:pt idx="3070">
                  <c:v>4938378.4015789032</c:v>
                </c:pt>
                <c:pt idx="3071">
                  <c:v>4943568.7808670448</c:v>
                </c:pt>
                <c:pt idx="3072">
                  <c:v>4953193.8219049694</c:v>
                </c:pt>
                <c:pt idx="3073">
                  <c:v>4954660.7258060277</c:v>
                </c:pt>
                <c:pt idx="3074">
                  <c:v>4956639.5626670327</c:v>
                </c:pt>
                <c:pt idx="3075">
                  <c:v>4962870.382192743</c:v>
                </c:pt>
                <c:pt idx="3076">
                  <c:v>4966548.4565299489</c:v>
                </c:pt>
                <c:pt idx="3077">
                  <c:v>4967805.0412536226</c:v>
                </c:pt>
                <c:pt idx="3078">
                  <c:v>4969550.5858310694</c:v>
                </c:pt>
                <c:pt idx="3079">
                  <c:v>4971022.4778104881</c:v>
                </c:pt>
                <c:pt idx="3080">
                  <c:v>4971852.7738966215</c:v>
                </c:pt>
                <c:pt idx="3081">
                  <c:v>4974256.2531876769</c:v>
                </c:pt>
                <c:pt idx="3082">
                  <c:v>4975304.933676946</c:v>
                </c:pt>
                <c:pt idx="3083">
                  <c:v>4980053.4072764907</c:v>
                </c:pt>
                <c:pt idx="3084">
                  <c:v>4985551.7634462323</c:v>
                </c:pt>
                <c:pt idx="3085">
                  <c:v>4988505.6969354032</c:v>
                </c:pt>
                <c:pt idx="3086">
                  <c:v>4989739.0035194615</c:v>
                </c:pt>
                <c:pt idx="3087">
                  <c:v>4989762.3124238476</c:v>
                </c:pt>
                <c:pt idx="3088">
                  <c:v>4996773.2075491128</c:v>
                </c:pt>
                <c:pt idx="3089">
                  <c:v>4998618.9121713396</c:v>
                </c:pt>
                <c:pt idx="3090">
                  <c:v>5002099.8074463811</c:v>
                </c:pt>
                <c:pt idx="3091">
                  <c:v>5004696.4303963566</c:v>
                </c:pt>
                <c:pt idx="3092">
                  <c:v>5009699.869719849</c:v>
                </c:pt>
                <c:pt idx="3093">
                  <c:v>5021973.8822779357</c:v>
                </c:pt>
                <c:pt idx="3094">
                  <c:v>5025404.8077549823</c:v>
                </c:pt>
                <c:pt idx="3095">
                  <c:v>5027421.3957375428</c:v>
                </c:pt>
                <c:pt idx="3096">
                  <c:v>5029399.3598737083</c:v>
                </c:pt>
                <c:pt idx="3097">
                  <c:v>5029680.7587887943</c:v>
                </c:pt>
                <c:pt idx="3098">
                  <c:v>5035299.9239488551</c:v>
                </c:pt>
                <c:pt idx="3099">
                  <c:v>5035553.0502157388</c:v>
                </c:pt>
                <c:pt idx="3100">
                  <c:v>5036413.6660192683</c:v>
                </c:pt>
                <c:pt idx="3101">
                  <c:v>5038918.8141729878</c:v>
                </c:pt>
                <c:pt idx="3102">
                  <c:v>5040810.128797438</c:v>
                </c:pt>
                <c:pt idx="3103">
                  <c:v>5047579.8430350302</c:v>
                </c:pt>
                <c:pt idx="3104">
                  <c:v>5055832.6611403199</c:v>
                </c:pt>
                <c:pt idx="3105">
                  <c:v>5057342.6150265811</c:v>
                </c:pt>
                <c:pt idx="3106">
                  <c:v>5057815.2472554501</c:v>
                </c:pt>
                <c:pt idx="3107">
                  <c:v>5058493.1801096871</c:v>
                </c:pt>
                <c:pt idx="3108">
                  <c:v>5063590.9930449724</c:v>
                </c:pt>
                <c:pt idx="3109">
                  <c:v>5063646.9637778355</c:v>
                </c:pt>
                <c:pt idx="3110">
                  <c:v>5069422.8998145387</c:v>
                </c:pt>
                <c:pt idx="3111">
                  <c:v>5070375.5084876027</c:v>
                </c:pt>
                <c:pt idx="3112">
                  <c:v>5071082.1267907834</c:v>
                </c:pt>
                <c:pt idx="3113">
                  <c:v>5073511.599692543</c:v>
                </c:pt>
                <c:pt idx="3114">
                  <c:v>5076983.4888887685</c:v>
                </c:pt>
                <c:pt idx="3115">
                  <c:v>5078722.2456274796</c:v>
                </c:pt>
                <c:pt idx="3116">
                  <c:v>5080163.7057485674</c:v>
                </c:pt>
                <c:pt idx="3117">
                  <c:v>5082440.2679428775</c:v>
                </c:pt>
                <c:pt idx="3118">
                  <c:v>5082509.5805820702</c:v>
                </c:pt>
                <c:pt idx="3119">
                  <c:v>5085208.9982527541</c:v>
                </c:pt>
                <c:pt idx="3120">
                  <c:v>5097194.1457071509</c:v>
                </c:pt>
                <c:pt idx="3121">
                  <c:v>5102351.046103037</c:v>
                </c:pt>
                <c:pt idx="3122">
                  <c:v>5108000.3519888259</c:v>
                </c:pt>
                <c:pt idx="3123">
                  <c:v>5109077.8789819367</c:v>
                </c:pt>
                <c:pt idx="3124">
                  <c:v>5111146.0731626255</c:v>
                </c:pt>
                <c:pt idx="3125">
                  <c:v>5113741.1585810594</c:v>
                </c:pt>
                <c:pt idx="3126">
                  <c:v>5114580.149870513</c:v>
                </c:pt>
                <c:pt idx="3127">
                  <c:v>5116391.3106134254</c:v>
                </c:pt>
                <c:pt idx="3128">
                  <c:v>5117620.3753761034</c:v>
                </c:pt>
                <c:pt idx="3129">
                  <c:v>5118525.2746423902</c:v>
                </c:pt>
                <c:pt idx="3130">
                  <c:v>5125640.5268914355</c:v>
                </c:pt>
                <c:pt idx="3131">
                  <c:v>5135264.2895911383</c:v>
                </c:pt>
                <c:pt idx="3132">
                  <c:v>5137940.7670170842</c:v>
                </c:pt>
                <c:pt idx="3133">
                  <c:v>5138298.8852969222</c:v>
                </c:pt>
                <c:pt idx="3134">
                  <c:v>5144820.3208799167</c:v>
                </c:pt>
                <c:pt idx="3135">
                  <c:v>5148388.9341256898</c:v>
                </c:pt>
                <c:pt idx="3136">
                  <c:v>5150132.0133742597</c:v>
                </c:pt>
                <c:pt idx="3137">
                  <c:v>5153595.9682907518</c:v>
                </c:pt>
                <c:pt idx="3138">
                  <c:v>5153958.665501466</c:v>
                </c:pt>
                <c:pt idx="3139">
                  <c:v>5156112.6883316115</c:v>
                </c:pt>
                <c:pt idx="3140">
                  <c:v>5162095.0506149232</c:v>
                </c:pt>
                <c:pt idx="3141">
                  <c:v>5166291.0682726027</c:v>
                </c:pt>
                <c:pt idx="3142">
                  <c:v>5166822.9168707011</c:v>
                </c:pt>
                <c:pt idx="3143">
                  <c:v>5167132.3000618909</c:v>
                </c:pt>
                <c:pt idx="3144">
                  <c:v>5170174.1605770709</c:v>
                </c:pt>
                <c:pt idx="3145">
                  <c:v>5173122.4260957893</c:v>
                </c:pt>
                <c:pt idx="3146">
                  <c:v>5174598.0877554966</c:v>
                </c:pt>
                <c:pt idx="3147">
                  <c:v>5176872.2690105485</c:v>
                </c:pt>
                <c:pt idx="3148">
                  <c:v>5178691.4000813458</c:v>
                </c:pt>
                <c:pt idx="3149">
                  <c:v>5185229.2923998386</c:v>
                </c:pt>
                <c:pt idx="3150">
                  <c:v>5188371.9426056426</c:v>
                </c:pt>
                <c:pt idx="3151">
                  <c:v>5189274.9936085939</c:v>
                </c:pt>
                <c:pt idx="3152">
                  <c:v>5191385.2384900665</c:v>
                </c:pt>
                <c:pt idx="3153">
                  <c:v>5191502.9857147215</c:v>
                </c:pt>
                <c:pt idx="3154">
                  <c:v>5195583.9769399539</c:v>
                </c:pt>
                <c:pt idx="3155">
                  <c:v>5196531.9218181269</c:v>
                </c:pt>
                <c:pt idx="3156">
                  <c:v>5197065.5375944357</c:v>
                </c:pt>
                <c:pt idx="3157">
                  <c:v>5198532.955072389</c:v>
                </c:pt>
                <c:pt idx="3158">
                  <c:v>5202504.5142102502</c:v>
                </c:pt>
                <c:pt idx="3159">
                  <c:v>5202916.9563065246</c:v>
                </c:pt>
                <c:pt idx="3160">
                  <c:v>5204496.4838804025</c:v>
                </c:pt>
                <c:pt idx="3161">
                  <c:v>5207097.4851409728</c:v>
                </c:pt>
                <c:pt idx="3162">
                  <c:v>5207552.3283279464</c:v>
                </c:pt>
                <c:pt idx="3163">
                  <c:v>5208015.6715111285</c:v>
                </c:pt>
                <c:pt idx="3164">
                  <c:v>5210157.6958286194</c:v>
                </c:pt>
                <c:pt idx="3165">
                  <c:v>5213224.9157697624</c:v>
                </c:pt>
                <c:pt idx="3166">
                  <c:v>5214189.5195464771</c:v>
                </c:pt>
                <c:pt idx="3167">
                  <c:v>5217972.0708691776</c:v>
                </c:pt>
                <c:pt idx="3168">
                  <c:v>5220361.0780389272</c:v>
                </c:pt>
                <c:pt idx="3169">
                  <c:v>5229165.6381194005</c:v>
                </c:pt>
                <c:pt idx="3170">
                  <c:v>5232307.4595118128</c:v>
                </c:pt>
                <c:pt idx="3171">
                  <c:v>5233601.7605154682</c:v>
                </c:pt>
                <c:pt idx="3172">
                  <c:v>5240338.0744671039</c:v>
                </c:pt>
                <c:pt idx="3173">
                  <c:v>5240577.4101144811</c:v>
                </c:pt>
                <c:pt idx="3174">
                  <c:v>5242246.9040265214</c:v>
                </c:pt>
                <c:pt idx="3175">
                  <c:v>5244714.0181740653</c:v>
                </c:pt>
                <c:pt idx="3176">
                  <c:v>5252007.5912353052</c:v>
                </c:pt>
                <c:pt idx="3177">
                  <c:v>5252008.9150227625</c:v>
                </c:pt>
                <c:pt idx="3178">
                  <c:v>5254329.9947219677</c:v>
                </c:pt>
                <c:pt idx="3179">
                  <c:v>5254715.6109748725</c:v>
                </c:pt>
                <c:pt idx="3180">
                  <c:v>5256857.9372699289</c:v>
                </c:pt>
                <c:pt idx="3181">
                  <c:v>5257633.8750775354</c:v>
                </c:pt>
                <c:pt idx="3182">
                  <c:v>5260377.4841325246</c:v>
                </c:pt>
                <c:pt idx="3183">
                  <c:v>5263423.4005773477</c:v>
                </c:pt>
                <c:pt idx="3184">
                  <c:v>5269869.0665557887</c:v>
                </c:pt>
                <c:pt idx="3185">
                  <c:v>5273298.8525584647</c:v>
                </c:pt>
                <c:pt idx="3186">
                  <c:v>5274002.5234619565</c:v>
                </c:pt>
                <c:pt idx="3187">
                  <c:v>5281800.480170452</c:v>
                </c:pt>
                <c:pt idx="3188">
                  <c:v>5282491.7745350711</c:v>
                </c:pt>
                <c:pt idx="3189">
                  <c:v>5285290.0468780408</c:v>
                </c:pt>
                <c:pt idx="3190">
                  <c:v>5287249.5991038624</c:v>
                </c:pt>
                <c:pt idx="3191">
                  <c:v>5289312.2324586567</c:v>
                </c:pt>
                <c:pt idx="3192">
                  <c:v>5290053.2066306239</c:v>
                </c:pt>
                <c:pt idx="3193">
                  <c:v>5294406.7272887062</c:v>
                </c:pt>
                <c:pt idx="3194">
                  <c:v>5296722.7302155914</c:v>
                </c:pt>
                <c:pt idx="3195">
                  <c:v>5296949.6549065998</c:v>
                </c:pt>
                <c:pt idx="3196">
                  <c:v>5302983.7364079906</c:v>
                </c:pt>
                <c:pt idx="3197">
                  <c:v>5309783.7973843329</c:v>
                </c:pt>
                <c:pt idx="3198">
                  <c:v>5311983.0823116526</c:v>
                </c:pt>
                <c:pt idx="3199">
                  <c:v>5311990.4715127517</c:v>
                </c:pt>
                <c:pt idx="3200">
                  <c:v>5313563.1515736841</c:v>
                </c:pt>
                <c:pt idx="3201">
                  <c:v>5320934.3693917962</c:v>
                </c:pt>
                <c:pt idx="3202">
                  <c:v>5328253.6238674084</c:v>
                </c:pt>
                <c:pt idx="3203">
                  <c:v>5331374.3082077019</c:v>
                </c:pt>
                <c:pt idx="3204">
                  <c:v>5331522.0156565029</c:v>
                </c:pt>
                <c:pt idx="3205">
                  <c:v>5335275.3779821442</c:v>
                </c:pt>
                <c:pt idx="3206">
                  <c:v>5336666.5628252011</c:v>
                </c:pt>
                <c:pt idx="3207">
                  <c:v>5336678.1229328858</c:v>
                </c:pt>
                <c:pt idx="3208">
                  <c:v>5337649.4579977514</c:v>
                </c:pt>
                <c:pt idx="3209">
                  <c:v>5343113.9475678122</c:v>
                </c:pt>
                <c:pt idx="3210">
                  <c:v>5346579.6212331858</c:v>
                </c:pt>
                <c:pt idx="3211">
                  <c:v>5347473.6874683183</c:v>
                </c:pt>
                <c:pt idx="3212">
                  <c:v>5353860.6231956212</c:v>
                </c:pt>
                <c:pt idx="3213">
                  <c:v>5354804.9200821929</c:v>
                </c:pt>
                <c:pt idx="3214">
                  <c:v>5355017.5190575812</c:v>
                </c:pt>
                <c:pt idx="3215">
                  <c:v>5360680.9183813659</c:v>
                </c:pt>
                <c:pt idx="3216">
                  <c:v>5361469.8102921834</c:v>
                </c:pt>
                <c:pt idx="3217">
                  <c:v>5363333.0944682714</c:v>
                </c:pt>
                <c:pt idx="3218">
                  <c:v>5364395.4997435687</c:v>
                </c:pt>
                <c:pt idx="3219">
                  <c:v>5365281.922316283</c:v>
                </c:pt>
                <c:pt idx="3220">
                  <c:v>5366892.5609389916</c:v>
                </c:pt>
                <c:pt idx="3221">
                  <c:v>5370905.319851716</c:v>
                </c:pt>
                <c:pt idx="3222">
                  <c:v>5372330.1418340309</c:v>
                </c:pt>
                <c:pt idx="3223">
                  <c:v>5373212.1139709074</c:v>
                </c:pt>
                <c:pt idx="3224">
                  <c:v>5377101.4077210044</c:v>
                </c:pt>
                <c:pt idx="3225">
                  <c:v>5378736.5072954847</c:v>
                </c:pt>
                <c:pt idx="3226">
                  <c:v>5384116.663535188</c:v>
                </c:pt>
                <c:pt idx="3227">
                  <c:v>5388101.6134073799</c:v>
                </c:pt>
                <c:pt idx="3228">
                  <c:v>5391676.7784664305</c:v>
                </c:pt>
                <c:pt idx="3229">
                  <c:v>5394429.8388193725</c:v>
                </c:pt>
                <c:pt idx="3230">
                  <c:v>5396153.389435566</c:v>
                </c:pt>
                <c:pt idx="3231">
                  <c:v>5399091.0886808895</c:v>
                </c:pt>
                <c:pt idx="3232">
                  <c:v>5399091.0886808895</c:v>
                </c:pt>
                <c:pt idx="3233">
                  <c:v>5400608.9025510019</c:v>
                </c:pt>
                <c:pt idx="3234">
                  <c:v>5406196.988007823</c:v>
                </c:pt>
                <c:pt idx="3235">
                  <c:v>5412911.2653772794</c:v>
                </c:pt>
                <c:pt idx="3236">
                  <c:v>5416451.9561613351</c:v>
                </c:pt>
                <c:pt idx="3237">
                  <c:v>5417663.9213678204</c:v>
                </c:pt>
                <c:pt idx="3238">
                  <c:v>5427559.1772459336</c:v>
                </c:pt>
                <c:pt idx="3239">
                  <c:v>5430168.0728992186</c:v>
                </c:pt>
                <c:pt idx="3240">
                  <c:v>5441351.8641800098</c:v>
                </c:pt>
                <c:pt idx="3241">
                  <c:v>5450393.3097850662</c:v>
                </c:pt>
                <c:pt idx="3242">
                  <c:v>5460970.8229803964</c:v>
                </c:pt>
                <c:pt idx="3243">
                  <c:v>5472486.5755246859</c:v>
                </c:pt>
                <c:pt idx="3244">
                  <c:v>5472818.1754768761</c:v>
                </c:pt>
                <c:pt idx="3245">
                  <c:v>5473584.3584739733</c:v>
                </c:pt>
                <c:pt idx="3246">
                  <c:v>5479274.2033792669</c:v>
                </c:pt>
                <c:pt idx="3247">
                  <c:v>5483521.4072575448</c:v>
                </c:pt>
                <c:pt idx="3248">
                  <c:v>5483628.0999559266</c:v>
                </c:pt>
                <c:pt idx="3249">
                  <c:v>5485810.1400285326</c:v>
                </c:pt>
                <c:pt idx="3250">
                  <c:v>5486589.1425182661</c:v>
                </c:pt>
                <c:pt idx="3251">
                  <c:v>5491220.5575555116</c:v>
                </c:pt>
                <c:pt idx="3252">
                  <c:v>5495086.4693525815</c:v>
                </c:pt>
                <c:pt idx="3253">
                  <c:v>5499562.0019506207</c:v>
                </c:pt>
                <c:pt idx="3254">
                  <c:v>5500322.0361166671</c:v>
                </c:pt>
                <c:pt idx="3255">
                  <c:v>5503018.3192506097</c:v>
                </c:pt>
                <c:pt idx="3256">
                  <c:v>5503430.0835232791</c:v>
                </c:pt>
                <c:pt idx="3257">
                  <c:v>5503539.7093352405</c:v>
                </c:pt>
                <c:pt idx="3258">
                  <c:v>5504836.2283984469</c:v>
                </c:pt>
                <c:pt idx="3259">
                  <c:v>5513776.4118569698</c:v>
                </c:pt>
                <c:pt idx="3260">
                  <c:v>5517141.025767711</c:v>
                </c:pt>
                <c:pt idx="3261">
                  <c:v>5523907.0267787203</c:v>
                </c:pt>
                <c:pt idx="3262">
                  <c:v>5527462.1873397538</c:v>
                </c:pt>
                <c:pt idx="3263">
                  <c:v>5528711.1254266063</c:v>
                </c:pt>
                <c:pt idx="3264">
                  <c:v>5554265.7437354382</c:v>
                </c:pt>
                <c:pt idx="3265">
                  <c:v>5556580.7487412021</c:v>
                </c:pt>
                <c:pt idx="3266">
                  <c:v>5557698.0304727368</c:v>
                </c:pt>
                <c:pt idx="3267">
                  <c:v>5563878.111475205</c:v>
                </c:pt>
                <c:pt idx="3268">
                  <c:v>5570994.2421137746</c:v>
                </c:pt>
                <c:pt idx="3269">
                  <c:v>5581853.2937232284</c:v>
                </c:pt>
                <c:pt idx="3270">
                  <c:v>5586038.3447792269</c:v>
                </c:pt>
                <c:pt idx="3271">
                  <c:v>5589956.4734241217</c:v>
                </c:pt>
                <c:pt idx="3272">
                  <c:v>5590160.9102913737</c:v>
                </c:pt>
                <c:pt idx="3273">
                  <c:v>5594089.4977781121</c:v>
                </c:pt>
                <c:pt idx="3274">
                  <c:v>5598867.8067166116</c:v>
                </c:pt>
                <c:pt idx="3275">
                  <c:v>5601424.1746330271</c:v>
                </c:pt>
                <c:pt idx="3276">
                  <c:v>5605190.9441100704</c:v>
                </c:pt>
                <c:pt idx="3277">
                  <c:v>5605818.0764210783</c:v>
                </c:pt>
                <c:pt idx="3278">
                  <c:v>5609118.9751948752</c:v>
                </c:pt>
                <c:pt idx="3279">
                  <c:v>5609190.4263721025</c:v>
                </c:pt>
                <c:pt idx="3280">
                  <c:v>5609947.9105630554</c:v>
                </c:pt>
                <c:pt idx="3281">
                  <c:v>5610387.8605634551</c:v>
                </c:pt>
                <c:pt idx="3282">
                  <c:v>5614074.7126312135</c:v>
                </c:pt>
                <c:pt idx="3283">
                  <c:v>5618267.7858633827</c:v>
                </c:pt>
                <c:pt idx="3284">
                  <c:v>5619652.9658068977</c:v>
                </c:pt>
                <c:pt idx="3285">
                  <c:v>5620413.9098876184</c:v>
                </c:pt>
                <c:pt idx="3286">
                  <c:v>5629232.2789428197</c:v>
                </c:pt>
                <c:pt idx="3287">
                  <c:v>5639724.5563913789</c:v>
                </c:pt>
                <c:pt idx="3288">
                  <c:v>5641717.6272775643</c:v>
                </c:pt>
                <c:pt idx="3289">
                  <c:v>5641795.6760619134</c:v>
                </c:pt>
                <c:pt idx="3290">
                  <c:v>5646015.5317799514</c:v>
                </c:pt>
                <c:pt idx="3291">
                  <c:v>5649614.2523971638</c:v>
                </c:pt>
                <c:pt idx="3292">
                  <c:v>5658991.0032573864</c:v>
                </c:pt>
                <c:pt idx="3293">
                  <c:v>5668038.0949378721</c:v>
                </c:pt>
                <c:pt idx="3294">
                  <c:v>5671192.8298951834</c:v>
                </c:pt>
                <c:pt idx="3295">
                  <c:v>5677047.9418300735</c:v>
                </c:pt>
                <c:pt idx="3296">
                  <c:v>5693032.8405561438</c:v>
                </c:pt>
                <c:pt idx="3297">
                  <c:v>5694330.045381031</c:v>
                </c:pt>
                <c:pt idx="3298">
                  <c:v>5696731.7165850252</c:v>
                </c:pt>
                <c:pt idx="3299">
                  <c:v>5708324.4671774721</c:v>
                </c:pt>
                <c:pt idx="3300">
                  <c:v>5709029.7667828696</c:v>
                </c:pt>
                <c:pt idx="3301">
                  <c:v>5712298.2587386286</c:v>
                </c:pt>
                <c:pt idx="3302">
                  <c:v>5713094.2154782675</c:v>
                </c:pt>
                <c:pt idx="3303">
                  <c:v>5713125.2383134412</c:v>
                </c:pt>
                <c:pt idx="3304">
                  <c:v>5715571.1645640321</c:v>
                </c:pt>
                <c:pt idx="3305">
                  <c:v>5726165.3193472959</c:v>
                </c:pt>
                <c:pt idx="3306">
                  <c:v>5727150.5277630221</c:v>
                </c:pt>
                <c:pt idx="3307">
                  <c:v>5732941.0260174107</c:v>
                </c:pt>
                <c:pt idx="3308">
                  <c:v>5734054.2553021116</c:v>
                </c:pt>
                <c:pt idx="3309">
                  <c:v>5738348.0210766392</c:v>
                </c:pt>
                <c:pt idx="3310">
                  <c:v>5740529.312921063</c:v>
                </c:pt>
                <c:pt idx="3311">
                  <c:v>5748981.0470246328</c:v>
                </c:pt>
                <c:pt idx="3312">
                  <c:v>5759509.7741343584</c:v>
                </c:pt>
                <c:pt idx="3313">
                  <c:v>5759833.4882438267</c:v>
                </c:pt>
                <c:pt idx="3314">
                  <c:v>5774467.5698972698</c:v>
                </c:pt>
                <c:pt idx="3315">
                  <c:v>5780349.783951968</c:v>
                </c:pt>
                <c:pt idx="3316">
                  <c:v>5784509.8407175383</c:v>
                </c:pt>
                <c:pt idx="3317">
                  <c:v>5790100.5967446594</c:v>
                </c:pt>
                <c:pt idx="3318">
                  <c:v>5794520.0893956348</c:v>
                </c:pt>
                <c:pt idx="3319">
                  <c:v>5797167.8441297505</c:v>
                </c:pt>
                <c:pt idx="3320">
                  <c:v>5801729.4060901245</c:v>
                </c:pt>
                <c:pt idx="3321">
                  <c:v>5808299.7858745595</c:v>
                </c:pt>
                <c:pt idx="3322">
                  <c:v>5818063.8782561887</c:v>
                </c:pt>
                <c:pt idx="3323">
                  <c:v>5823541.8397085192</c:v>
                </c:pt>
                <c:pt idx="3324">
                  <c:v>5824242.4816484945</c:v>
                </c:pt>
                <c:pt idx="3325">
                  <c:v>5834927.852420982</c:v>
                </c:pt>
                <c:pt idx="3326">
                  <c:v>5837507.3558218041</c:v>
                </c:pt>
                <c:pt idx="3327">
                  <c:v>5852159.6774878521</c:v>
                </c:pt>
                <c:pt idx="3328">
                  <c:v>5858837.7940410115</c:v>
                </c:pt>
                <c:pt idx="3329">
                  <c:v>5865378.8537004879</c:v>
                </c:pt>
                <c:pt idx="3330">
                  <c:v>5869519.5334991552</c:v>
                </c:pt>
                <c:pt idx="3331">
                  <c:v>5879438.3949912433</c:v>
                </c:pt>
                <c:pt idx="3332">
                  <c:v>5885134.3986136522</c:v>
                </c:pt>
                <c:pt idx="3333">
                  <c:v>5905774.3575123707</c:v>
                </c:pt>
                <c:pt idx="3334">
                  <c:v>5915001.6984396754</c:v>
                </c:pt>
                <c:pt idx="3335">
                  <c:v>5926962.1843064958</c:v>
                </c:pt>
                <c:pt idx="3336">
                  <c:v>5929741.0425164886</c:v>
                </c:pt>
                <c:pt idx="3337">
                  <c:v>5934217.8431894882</c:v>
                </c:pt>
                <c:pt idx="3338">
                  <c:v>5942363.0425257245</c:v>
                </c:pt>
                <c:pt idx="3339">
                  <c:v>5946137.8513837242</c:v>
                </c:pt>
                <c:pt idx="3340">
                  <c:v>5952063.6955276737</c:v>
                </c:pt>
                <c:pt idx="3341">
                  <c:v>5952512.475776216</c:v>
                </c:pt>
                <c:pt idx="3342">
                  <c:v>5965890.316790469</c:v>
                </c:pt>
                <c:pt idx="3343">
                  <c:v>5980419.7807074692</c:v>
                </c:pt>
                <c:pt idx="3344">
                  <c:v>5981930.5797376409</c:v>
                </c:pt>
                <c:pt idx="3345">
                  <c:v>5988666.3847563826</c:v>
                </c:pt>
                <c:pt idx="3346">
                  <c:v>5993539.0645324215</c:v>
                </c:pt>
                <c:pt idx="3347">
                  <c:v>5997881.7232605051</c:v>
                </c:pt>
                <c:pt idx="3348">
                  <c:v>6000718.3345169686</c:v>
                </c:pt>
                <c:pt idx="3349">
                  <c:v>6001528.4742017342</c:v>
                </c:pt>
                <c:pt idx="3350">
                  <c:v>6002022.2618813086</c:v>
                </c:pt>
                <c:pt idx="3351">
                  <c:v>6003190.9431542465</c:v>
                </c:pt>
                <c:pt idx="3352">
                  <c:v>6006202.1627465831</c:v>
                </c:pt>
                <c:pt idx="3353">
                  <c:v>6009190.824887719</c:v>
                </c:pt>
                <c:pt idx="3354">
                  <c:v>6014906.2389311232</c:v>
                </c:pt>
                <c:pt idx="3355">
                  <c:v>6028790.44059138</c:v>
                </c:pt>
                <c:pt idx="3356">
                  <c:v>6029707.6326588755</c:v>
                </c:pt>
                <c:pt idx="3357">
                  <c:v>6031010.827036188</c:v>
                </c:pt>
                <c:pt idx="3358">
                  <c:v>6047824.8573598051</c:v>
                </c:pt>
                <c:pt idx="3359">
                  <c:v>6048343.8610698553</c:v>
                </c:pt>
                <c:pt idx="3360">
                  <c:v>6049049.8015899826</c:v>
                </c:pt>
                <c:pt idx="3361">
                  <c:v>6057241.7997249262</c:v>
                </c:pt>
                <c:pt idx="3362">
                  <c:v>6076139.1150808204</c:v>
                </c:pt>
                <c:pt idx="3363">
                  <c:v>6117235.495442505</c:v>
                </c:pt>
                <c:pt idx="3364">
                  <c:v>6133730.4410536271</c:v>
                </c:pt>
                <c:pt idx="3365">
                  <c:v>6138091.2930387547</c:v>
                </c:pt>
                <c:pt idx="3366">
                  <c:v>6140065.8829030832</c:v>
                </c:pt>
                <c:pt idx="3367">
                  <c:v>6157074.7209143536</c:v>
                </c:pt>
                <c:pt idx="3368">
                  <c:v>6162910.463000454</c:v>
                </c:pt>
                <c:pt idx="3369">
                  <c:v>6179250.4022588069</c:v>
                </c:pt>
                <c:pt idx="3370">
                  <c:v>6181483.0406551398</c:v>
                </c:pt>
                <c:pt idx="3371">
                  <c:v>6183103.3058801917</c:v>
                </c:pt>
                <c:pt idx="3372">
                  <c:v>6196458.9157700036</c:v>
                </c:pt>
                <c:pt idx="3373">
                  <c:v>6202321.3088269383</c:v>
                </c:pt>
                <c:pt idx="3374">
                  <c:v>6237139.5641196854</c:v>
                </c:pt>
                <c:pt idx="3375">
                  <c:v>6239812.3496289728</c:v>
                </c:pt>
                <c:pt idx="3376">
                  <c:v>6240247.7982715806</c:v>
                </c:pt>
                <c:pt idx="3377">
                  <c:v>6253541.2523759576</c:v>
                </c:pt>
                <c:pt idx="3378">
                  <c:v>6253674.5398583617</c:v>
                </c:pt>
                <c:pt idx="3379">
                  <c:v>6263251.3455219269</c:v>
                </c:pt>
                <c:pt idx="3380">
                  <c:v>6270262.7204000931</c:v>
                </c:pt>
                <c:pt idx="3381">
                  <c:v>6277206.5138116591</c:v>
                </c:pt>
                <c:pt idx="3382">
                  <c:v>6283045.209043744</c:v>
                </c:pt>
                <c:pt idx="3383">
                  <c:v>6296242.2861271612</c:v>
                </c:pt>
                <c:pt idx="3384">
                  <c:v>6328589.8023781599</c:v>
                </c:pt>
                <c:pt idx="3385">
                  <c:v>6331847.8893179921</c:v>
                </c:pt>
                <c:pt idx="3386">
                  <c:v>6332100.1454050383</c:v>
                </c:pt>
                <c:pt idx="3387">
                  <c:v>6334943.2976727309</c:v>
                </c:pt>
                <c:pt idx="3388">
                  <c:v>6339762.0429501273</c:v>
                </c:pt>
                <c:pt idx="3389">
                  <c:v>6344206.1342375353</c:v>
                </c:pt>
                <c:pt idx="3390">
                  <c:v>6351139.514229455</c:v>
                </c:pt>
                <c:pt idx="3391">
                  <c:v>6358468.5682708751</c:v>
                </c:pt>
                <c:pt idx="3392">
                  <c:v>6366847.3037377428</c:v>
                </c:pt>
                <c:pt idx="3393">
                  <c:v>6404066.7798168687</c:v>
                </c:pt>
                <c:pt idx="3394">
                  <c:v>6409707.9470479498</c:v>
                </c:pt>
                <c:pt idx="3395">
                  <c:v>6410315.6659892667</c:v>
                </c:pt>
                <c:pt idx="3396">
                  <c:v>6424563.7449817751</c:v>
                </c:pt>
                <c:pt idx="3397">
                  <c:v>6424979.4406662965</c:v>
                </c:pt>
                <c:pt idx="3398">
                  <c:v>6432706.5330230705</c:v>
                </c:pt>
                <c:pt idx="3399">
                  <c:v>6433283.8476623911</c:v>
                </c:pt>
                <c:pt idx="3400">
                  <c:v>6477938.6823178595</c:v>
                </c:pt>
                <c:pt idx="3401">
                  <c:v>6481106.8983591581</c:v>
                </c:pt>
                <c:pt idx="3402">
                  <c:v>6500058.5532293264</c:v>
                </c:pt>
                <c:pt idx="3403">
                  <c:v>6507918.8811229188</c:v>
                </c:pt>
                <c:pt idx="3404">
                  <c:v>6508023.8413815619</c:v>
                </c:pt>
                <c:pt idx="3405">
                  <c:v>6509822.8818873353</c:v>
                </c:pt>
                <c:pt idx="3406">
                  <c:v>6516800.4498609463</c:v>
                </c:pt>
                <c:pt idx="3407">
                  <c:v>6518982.2626836635</c:v>
                </c:pt>
                <c:pt idx="3408">
                  <c:v>6523369.2025755616</c:v>
                </c:pt>
                <c:pt idx="3409">
                  <c:v>6528549.6537561165</c:v>
                </c:pt>
                <c:pt idx="3410">
                  <c:v>6534227.9534202991</c:v>
                </c:pt>
                <c:pt idx="3411">
                  <c:v>6535451.6988512874</c:v>
                </c:pt>
                <c:pt idx="3412">
                  <c:v>6553586.6419947669</c:v>
                </c:pt>
                <c:pt idx="3413">
                  <c:v>6568394.1927655172</c:v>
                </c:pt>
                <c:pt idx="3414">
                  <c:v>6568585.3791331621</c:v>
                </c:pt>
                <c:pt idx="3415">
                  <c:v>6577026.0392885515</c:v>
                </c:pt>
                <c:pt idx="3416">
                  <c:v>6580319.5102058025</c:v>
                </c:pt>
                <c:pt idx="3417">
                  <c:v>6596411.6103699477</c:v>
                </c:pt>
                <c:pt idx="3418">
                  <c:v>6627569.6121393358</c:v>
                </c:pt>
                <c:pt idx="3419">
                  <c:v>6638907.4541527443</c:v>
                </c:pt>
                <c:pt idx="3420">
                  <c:v>6650085.1797773326</c:v>
                </c:pt>
                <c:pt idx="3421">
                  <c:v>6659833.8461772408</c:v>
                </c:pt>
                <c:pt idx="3422">
                  <c:v>6661912.39112789</c:v>
                </c:pt>
                <c:pt idx="3423">
                  <c:v>6675321.8580385633</c:v>
                </c:pt>
                <c:pt idx="3424">
                  <c:v>6676043.7033976689</c:v>
                </c:pt>
                <c:pt idx="3425">
                  <c:v>6712211.0415285528</c:v>
                </c:pt>
                <c:pt idx="3426">
                  <c:v>6714085.9898127019</c:v>
                </c:pt>
                <c:pt idx="3427">
                  <c:v>6731072.0880228914</c:v>
                </c:pt>
                <c:pt idx="3428">
                  <c:v>6739143.7584123947</c:v>
                </c:pt>
                <c:pt idx="3429">
                  <c:v>6744858.8764835009</c:v>
                </c:pt>
                <c:pt idx="3430">
                  <c:v>6756863.4192843791</c:v>
                </c:pt>
                <c:pt idx="3431">
                  <c:v>6760002.5469615394</c:v>
                </c:pt>
                <c:pt idx="3432">
                  <c:v>6764905.7630300652</c:v>
                </c:pt>
                <c:pt idx="3433">
                  <c:v>6778422.1614215188</c:v>
                </c:pt>
                <c:pt idx="3434">
                  <c:v>6804891.7550983913</c:v>
                </c:pt>
                <c:pt idx="3435">
                  <c:v>6810076.5335798515</c:v>
                </c:pt>
                <c:pt idx="3436">
                  <c:v>6828108.4605568098</c:v>
                </c:pt>
                <c:pt idx="3437">
                  <c:v>6843428.3859112347</c:v>
                </c:pt>
                <c:pt idx="3438">
                  <c:v>6846500.9452077933</c:v>
                </c:pt>
                <c:pt idx="3439">
                  <c:v>6848287.3601676682</c:v>
                </c:pt>
                <c:pt idx="3440">
                  <c:v>6850242.0080114063</c:v>
                </c:pt>
                <c:pt idx="3441">
                  <c:v>6882934.7592955064</c:v>
                </c:pt>
                <c:pt idx="3442">
                  <c:v>6885798.897213514</c:v>
                </c:pt>
                <c:pt idx="3443">
                  <c:v>6897872.3024964808</c:v>
                </c:pt>
                <c:pt idx="3444">
                  <c:v>6975390.422618933</c:v>
                </c:pt>
                <c:pt idx="3445">
                  <c:v>6988560.8417861005</c:v>
                </c:pt>
                <c:pt idx="3446">
                  <c:v>7004196.3062879508</c:v>
                </c:pt>
                <c:pt idx="3447">
                  <c:v>7032469.95374854</c:v>
                </c:pt>
                <c:pt idx="3448">
                  <c:v>7034444.9090442369</c:v>
                </c:pt>
                <c:pt idx="3449">
                  <c:v>7079791.6808785694</c:v>
                </c:pt>
                <c:pt idx="3450">
                  <c:v>7080685.2849715305</c:v>
                </c:pt>
                <c:pt idx="3451">
                  <c:v>7086169.2441955348</c:v>
                </c:pt>
                <c:pt idx="3452">
                  <c:v>7103278.8337856196</c:v>
                </c:pt>
                <c:pt idx="3453">
                  <c:v>7103307.4615178667</c:v>
                </c:pt>
                <c:pt idx="3454">
                  <c:v>7122144.4810579224</c:v>
                </c:pt>
                <c:pt idx="3455">
                  <c:v>7145860.7256985512</c:v>
                </c:pt>
                <c:pt idx="3456">
                  <c:v>7157057.8540001838</c:v>
                </c:pt>
                <c:pt idx="3457">
                  <c:v>7163964.9145309618</c:v>
                </c:pt>
                <c:pt idx="3458">
                  <c:v>7170700.2142245453</c:v>
                </c:pt>
                <c:pt idx="3459">
                  <c:v>7200683.6021599974</c:v>
                </c:pt>
                <c:pt idx="3460">
                  <c:v>7223928.2483026832</c:v>
                </c:pt>
                <c:pt idx="3461">
                  <c:v>7242731.7261310071</c:v>
                </c:pt>
                <c:pt idx="3462">
                  <c:v>7254189.7781106643</c:v>
                </c:pt>
                <c:pt idx="3463">
                  <c:v>7281727.2253450612</c:v>
                </c:pt>
                <c:pt idx="3464">
                  <c:v>7285875.2178314282</c:v>
                </c:pt>
                <c:pt idx="3465">
                  <c:v>7298807.644432392</c:v>
                </c:pt>
                <c:pt idx="3466">
                  <c:v>7332398.5435222769</c:v>
                </c:pt>
                <c:pt idx="3467">
                  <c:v>7347850.6538983313</c:v>
                </c:pt>
                <c:pt idx="3468">
                  <c:v>7384450.3246518467</c:v>
                </c:pt>
                <c:pt idx="3469">
                  <c:v>7395153.9812364606</c:v>
                </c:pt>
                <c:pt idx="3470">
                  <c:v>7399130.2061415929</c:v>
                </c:pt>
                <c:pt idx="3471">
                  <c:v>7417204.6692723595</c:v>
                </c:pt>
                <c:pt idx="3472">
                  <c:v>7418731.8769075349</c:v>
                </c:pt>
                <c:pt idx="3473">
                  <c:v>7431473.3551420933</c:v>
                </c:pt>
                <c:pt idx="3474">
                  <c:v>7452719.0936713982</c:v>
                </c:pt>
                <c:pt idx="3475">
                  <c:v>7461151.1961237555</c:v>
                </c:pt>
                <c:pt idx="3476">
                  <c:v>7484913.5353884455</c:v>
                </c:pt>
                <c:pt idx="3477">
                  <c:v>7512218.0025829673</c:v>
                </c:pt>
                <c:pt idx="3478">
                  <c:v>7553384.6867137002</c:v>
                </c:pt>
                <c:pt idx="3479">
                  <c:v>7559516.3990773223</c:v>
                </c:pt>
                <c:pt idx="3480">
                  <c:v>7592626.3452242836</c:v>
                </c:pt>
                <c:pt idx="3481">
                  <c:v>7599331.9527056403</c:v>
                </c:pt>
                <c:pt idx="3482">
                  <c:v>7630509.7670629891</c:v>
                </c:pt>
                <c:pt idx="3483">
                  <c:v>7684208.4741004109</c:v>
                </c:pt>
                <c:pt idx="3484">
                  <c:v>7692078.0890173344</c:v>
                </c:pt>
                <c:pt idx="3485">
                  <c:v>7774559.9417895954</c:v>
                </c:pt>
                <c:pt idx="3486">
                  <c:v>7783363.5378993126</c:v>
                </c:pt>
                <c:pt idx="3487">
                  <c:v>7839275.5335298991</c:v>
                </c:pt>
                <c:pt idx="3488">
                  <c:v>7848493.2323476709</c:v>
                </c:pt>
                <c:pt idx="3489">
                  <c:v>7873475.8929991005</c:v>
                </c:pt>
                <c:pt idx="3490">
                  <c:v>7902588.916189407</c:v>
                </c:pt>
                <c:pt idx="3491">
                  <c:v>7966481.585421076</c:v>
                </c:pt>
                <c:pt idx="3492">
                  <c:v>7974482.5981268305</c:v>
                </c:pt>
                <c:pt idx="3493">
                  <c:v>8010902.583769572</c:v>
                </c:pt>
                <c:pt idx="3494">
                  <c:v>8065771.9009901797</c:v>
                </c:pt>
                <c:pt idx="3495">
                  <c:v>8120801.111232332</c:v>
                </c:pt>
                <c:pt idx="3496">
                  <c:v>8200691.229382691</c:v>
                </c:pt>
                <c:pt idx="3497">
                  <c:v>8322063.9082364039</c:v>
                </c:pt>
                <c:pt idx="3498">
                  <c:v>8881652.1857161541</c:v>
                </c:pt>
                <c:pt idx="3499">
                  <c:v>9029895.1446263492</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1-CF5C-4C19-8502-630CE146385E}"/>
            </c:ext>
          </c:extLst>
        </c:ser>
        <c:dLbls>
          <c:showLegendKey val="0"/>
          <c:showVal val="0"/>
          <c:showCatName val="0"/>
          <c:showSerName val="0"/>
          <c:showPercent val="0"/>
          <c:showBubbleSize val="0"/>
        </c:dLbls>
        <c:axId val="2086330176"/>
        <c:axId val="2086330504"/>
      </c:scatterChart>
      <c:valAx>
        <c:axId val="2086330176"/>
        <c:scaling>
          <c:orientation val="minMax"/>
          <c:max val="3200000"/>
          <c:min val="2000000"/>
        </c:scaling>
        <c:delete val="0"/>
        <c:axPos val="b"/>
        <c:majorGridlines>
          <c:spPr>
            <a:ln w="9525" cap="flat" cmpd="sng" algn="ctr">
              <a:solidFill>
                <a:schemeClr val="tx1">
                  <a:lumMod val="15000"/>
                  <a:lumOff val="85000"/>
                </a:schemeClr>
              </a:solidFill>
              <a:round/>
            </a:ln>
            <a:effectLst/>
          </c:spPr>
        </c:majorGridlines>
        <c:numFmt formatCode="#,##0;\ \-#,##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Arial"/>
                <a:ea typeface="Arial"/>
                <a:cs typeface="Arial"/>
              </a:defRPr>
            </a:pPr>
            <a:endParaRPr lang="es-AR"/>
          </a:p>
        </c:txPr>
        <c:crossAx val="2086330504"/>
        <c:crosses val="autoZero"/>
        <c:crossBetween val="midCat"/>
      </c:valAx>
      <c:valAx>
        <c:axId val="2086330504"/>
        <c:scaling>
          <c:orientation val="minMax"/>
          <c:max val="2100"/>
          <c:min val="1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a:ea typeface="Arial"/>
                <a:cs typeface="Arial"/>
              </a:defRPr>
            </a:pPr>
            <a:endParaRPr lang="es-AR"/>
          </a:p>
        </c:txPr>
        <c:crossAx val="2086330176"/>
        <c:crosses val="autoZero"/>
        <c:crossBetween val="midCat"/>
        <c:majorUnit val="3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2.8994442137174926E-2"/>
          <c:y val="5.1674645041980563E-2"/>
          <c:w val="0.97100555315261161"/>
          <c:h val="0.93684210050424599"/>
        </c:manualLayout>
      </c:layout>
      <c:lineChart>
        <c:grouping val="standard"/>
        <c:varyColors val="0"/>
        <c:ser>
          <c:idx val="0"/>
          <c:order val="0"/>
          <c:tx>
            <c:strRef>
              <c:f>Hoja9!$B$23</c:f>
              <c:strCache>
                <c:ptCount val="1"/>
                <c:pt idx="0">
                  <c:v>Situación As Is</c:v>
                </c:pt>
              </c:strCache>
            </c:strRef>
          </c:tx>
          <c:spPr>
            <a:ln w="19050">
              <a:solidFill>
                <a:schemeClr val="accent2"/>
              </a:solidFill>
            </a:ln>
          </c:spPr>
          <c:marker>
            <c:symbol val="none"/>
          </c:marker>
          <c:cat>
            <c:strRef>
              <c:f>Hoja9!$A$24:$A$39</c:f>
              <c:strCache>
                <c:ptCount val="16"/>
                <c:pt idx="0">
                  <c:v>Ingeniería de mantenimiento</c:v>
                </c:pt>
                <c:pt idx="1">
                  <c:v>Reservas y recursos</c:v>
                </c:pt>
                <c:pt idx="2">
                  <c:v>Productos y volúmenes de producción</c:v>
                </c:pt>
                <c:pt idx="3">
                  <c:v>Volumen de producción</c:v>
                </c:pt>
                <c:pt idx="4">
                  <c:v>Geología</c:v>
                </c:pt>
                <c:pt idx="5">
                  <c:v>Reservorios</c:v>
                </c:pt>
                <c:pt idx="6">
                  <c:v>Evaluación Económica</c:v>
                </c:pt>
                <c:pt idx="7">
                  <c:v>Análisis de incertidumbres</c:v>
                </c:pt>
                <c:pt idx="8">
                  <c:v>Análisis de riesgos</c:v>
                </c:pt>
                <c:pt idx="9">
                  <c:v>Costos Clase V</c:v>
                </c:pt>
                <c:pt idx="10">
                  <c:v>Principales riesgos y acciones de mitigación</c:v>
                </c:pt>
                <c:pt idx="11">
                  <c:v>Análisis de riesgos ajustado </c:v>
                </c:pt>
                <c:pt idx="12">
                  <c:v>Estimación de costos</c:v>
                </c:pt>
                <c:pt idx="13">
                  <c:v>Estimación de costos clase III</c:v>
                </c:pt>
                <c:pt idx="14">
                  <c:v>Pronóstico de reducción de riesgos</c:v>
                </c:pt>
                <c:pt idx="15">
                  <c:v>Plan de desarrollo</c:v>
                </c:pt>
              </c:strCache>
            </c:strRef>
          </c:cat>
          <c:val>
            <c:numRef>
              <c:f>Hoja9!$B$24:$B$39</c:f>
              <c:numCache>
                <c:formatCode>General</c:formatCode>
                <c:ptCount val="16"/>
                <c:pt idx="0">
                  <c:v>4</c:v>
                </c:pt>
                <c:pt idx="1">
                  <c:v>3.3333333333333335</c:v>
                </c:pt>
                <c:pt idx="2">
                  <c:v>2.5</c:v>
                </c:pt>
                <c:pt idx="3">
                  <c:v>2.3333333333333335</c:v>
                </c:pt>
                <c:pt idx="4">
                  <c:v>1.8333333333333333</c:v>
                </c:pt>
                <c:pt idx="5">
                  <c:v>1.8333333333333333</c:v>
                </c:pt>
                <c:pt idx="6">
                  <c:v>1.4375</c:v>
                </c:pt>
                <c:pt idx="7">
                  <c:v>1</c:v>
                </c:pt>
                <c:pt idx="8">
                  <c:v>1</c:v>
                </c:pt>
                <c:pt idx="9">
                  <c:v>0.8571428571428571</c:v>
                </c:pt>
                <c:pt idx="10">
                  <c:v>0.83333333333333337</c:v>
                </c:pt>
                <c:pt idx="11">
                  <c:v>0.66666666666666663</c:v>
                </c:pt>
                <c:pt idx="12">
                  <c:v>0.66666666666666663</c:v>
                </c:pt>
                <c:pt idx="13">
                  <c:v>0.66666666666666663</c:v>
                </c:pt>
                <c:pt idx="14">
                  <c:v>0.5</c:v>
                </c:pt>
                <c:pt idx="15">
                  <c:v>0.33333333333333331</c:v>
                </c:pt>
              </c:numCache>
            </c:numRef>
          </c:val>
          <c:smooth val="0"/>
          <c:extLst>
            <c:ext xmlns:c16="http://schemas.microsoft.com/office/drawing/2014/chart" uri="{C3380CC4-5D6E-409C-BE32-E72D297353CC}">
              <c16:uniqueId val="{00000000-93AA-466D-806D-4C819E81B2A7}"/>
            </c:ext>
          </c:extLst>
        </c:ser>
        <c:ser>
          <c:idx val="3"/>
          <c:order val="1"/>
          <c:tx>
            <c:strRef>
              <c:f>Hoja9!$E$23</c:f>
              <c:strCache>
                <c:ptCount val="1"/>
                <c:pt idx="0">
                  <c:v>Objetivo - largo plazo</c:v>
                </c:pt>
              </c:strCache>
            </c:strRef>
          </c:tx>
          <c:spPr>
            <a:ln w="19050">
              <a:solidFill>
                <a:schemeClr val="tx1"/>
              </a:solidFill>
            </a:ln>
          </c:spPr>
          <c:marker>
            <c:symbol val="none"/>
          </c:marker>
          <c:cat>
            <c:strRef>
              <c:f>Hoja9!$A$24:$A$39</c:f>
              <c:strCache>
                <c:ptCount val="16"/>
                <c:pt idx="0">
                  <c:v>Ingeniería de mantenimiento</c:v>
                </c:pt>
                <c:pt idx="1">
                  <c:v>Reservas y recursos</c:v>
                </c:pt>
                <c:pt idx="2">
                  <c:v>Productos y volúmenes de producción</c:v>
                </c:pt>
                <c:pt idx="3">
                  <c:v>Volumen de producción</c:v>
                </c:pt>
                <c:pt idx="4">
                  <c:v>Geología</c:v>
                </c:pt>
                <c:pt idx="5">
                  <c:v>Reservorios</c:v>
                </c:pt>
                <c:pt idx="6">
                  <c:v>Evaluación Económica</c:v>
                </c:pt>
                <c:pt idx="7">
                  <c:v>Análisis de incertidumbres</c:v>
                </c:pt>
                <c:pt idx="8">
                  <c:v>Análisis de riesgos</c:v>
                </c:pt>
                <c:pt idx="9">
                  <c:v>Costos Clase V</c:v>
                </c:pt>
                <c:pt idx="10">
                  <c:v>Principales riesgos y acciones de mitigación</c:v>
                </c:pt>
                <c:pt idx="11">
                  <c:v>Análisis de riesgos ajustado </c:v>
                </c:pt>
                <c:pt idx="12">
                  <c:v>Estimación de costos</c:v>
                </c:pt>
                <c:pt idx="13">
                  <c:v>Estimación de costos clase III</c:v>
                </c:pt>
                <c:pt idx="14">
                  <c:v>Pronóstico de reducción de riesgos</c:v>
                </c:pt>
                <c:pt idx="15">
                  <c:v>Plan de desarrollo</c:v>
                </c:pt>
              </c:strCache>
            </c:strRef>
          </c:cat>
          <c:val>
            <c:numRef>
              <c:f>Hoja9!$E$24:$E$39</c:f>
              <c:numCache>
                <c:formatCode>General</c:formatCode>
                <c:ptCount val="16"/>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numCache>
            </c:numRef>
          </c:val>
          <c:smooth val="0"/>
          <c:extLst>
            <c:ext xmlns:c16="http://schemas.microsoft.com/office/drawing/2014/chart" uri="{C3380CC4-5D6E-409C-BE32-E72D297353CC}">
              <c16:uniqueId val="{00000001-93AA-466D-806D-4C819E81B2A7}"/>
            </c:ext>
          </c:extLst>
        </c:ser>
        <c:dLbls>
          <c:showLegendKey val="0"/>
          <c:showVal val="0"/>
          <c:showCatName val="0"/>
          <c:showSerName val="0"/>
          <c:showPercent val="0"/>
          <c:showBubbleSize val="0"/>
        </c:dLbls>
        <c:smooth val="0"/>
        <c:axId val="195047808"/>
        <c:axId val="195049344"/>
      </c:lineChart>
      <c:catAx>
        <c:axId val="195047808"/>
        <c:scaling>
          <c:orientation val="minMax"/>
        </c:scaling>
        <c:delete val="0"/>
        <c:axPos val="b"/>
        <c:numFmt formatCode="General" sourceLinked="0"/>
        <c:majorTickMark val="out"/>
        <c:minorTickMark val="none"/>
        <c:tickLblPos val="none"/>
        <c:txPr>
          <a:bodyPr/>
          <a:lstStyle/>
          <a:p>
            <a:pPr>
              <a:defRPr sz="600">
                <a:latin typeface="Tahoma"/>
                <a:ea typeface="Tahoma"/>
                <a:cs typeface="Tahoma"/>
              </a:defRPr>
            </a:pPr>
            <a:endParaRPr lang="es-AR"/>
          </a:p>
        </c:txPr>
        <c:crossAx val="195049344"/>
        <c:crosses val="autoZero"/>
        <c:auto val="1"/>
        <c:lblAlgn val="ctr"/>
        <c:lblOffset val="100"/>
        <c:noMultiLvlLbl val="0"/>
      </c:catAx>
      <c:valAx>
        <c:axId val="195049344"/>
        <c:scaling>
          <c:orientation val="minMax"/>
          <c:max val="6"/>
        </c:scaling>
        <c:delete val="1"/>
        <c:axPos val="l"/>
        <c:majorGridlines>
          <c:spPr>
            <a:ln w="3175">
              <a:solidFill>
                <a:schemeClr val="bg1">
                  <a:lumMod val="95000"/>
                </a:schemeClr>
              </a:solidFill>
            </a:ln>
          </c:spPr>
        </c:majorGridlines>
        <c:numFmt formatCode="General" sourceLinked="1"/>
        <c:majorTickMark val="out"/>
        <c:minorTickMark val="none"/>
        <c:tickLblPos val="none"/>
        <c:crossAx val="19504780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Data!$C$1</c:f>
              <c:strCache>
                <c:ptCount val="1"/>
                <c:pt idx="0">
                  <c:v>VAN@13% Sin PTC</c:v>
                </c:pt>
              </c:strCache>
            </c:strRef>
          </c:tx>
          <c:spPr>
            <a:ln w="19050" cap="rnd">
              <a:solidFill>
                <a:schemeClr val="accent1"/>
              </a:solidFill>
              <a:round/>
            </a:ln>
            <a:effectLst/>
          </c:spPr>
          <c:marker>
            <c:symbol val="none"/>
          </c:marker>
          <c:xVal>
            <c:numRef>
              <c:f>Data!$C$2:$C$3501</c:f>
              <c:numCache>
                <c:formatCode>#,##0;\ \-#,##0\ </c:formatCode>
                <c:ptCount val="3500"/>
                <c:pt idx="0">
                  <c:v>651940.62714321166</c:v>
                </c:pt>
                <c:pt idx="1">
                  <c:v>698225.42668926227</c:v>
                </c:pt>
                <c:pt idx="2">
                  <c:v>702114.56013222563</c:v>
                </c:pt>
                <c:pt idx="3">
                  <c:v>727441.54841072904</c:v>
                </c:pt>
                <c:pt idx="4">
                  <c:v>732224.63603728206</c:v>
                </c:pt>
                <c:pt idx="5">
                  <c:v>739380.80306855903</c:v>
                </c:pt>
                <c:pt idx="6">
                  <c:v>755966.15458276856</c:v>
                </c:pt>
                <c:pt idx="7">
                  <c:v>760978.29749462253</c:v>
                </c:pt>
                <c:pt idx="8">
                  <c:v>763540.59084805707</c:v>
                </c:pt>
                <c:pt idx="9">
                  <c:v>771576.0081001342</c:v>
                </c:pt>
                <c:pt idx="10">
                  <c:v>785771.55794814252</c:v>
                </c:pt>
                <c:pt idx="11">
                  <c:v>807091.53931163868</c:v>
                </c:pt>
                <c:pt idx="12">
                  <c:v>807483.19357456313</c:v>
                </c:pt>
                <c:pt idx="13">
                  <c:v>809224.98720745812</c:v>
                </c:pt>
                <c:pt idx="14">
                  <c:v>814198.94967520772</c:v>
                </c:pt>
                <c:pt idx="15">
                  <c:v>827898.18090283149</c:v>
                </c:pt>
                <c:pt idx="16">
                  <c:v>831705.91954352974</c:v>
                </c:pt>
                <c:pt idx="17">
                  <c:v>850503.14546039444</c:v>
                </c:pt>
                <c:pt idx="18">
                  <c:v>852013.19248734228</c:v>
                </c:pt>
                <c:pt idx="19">
                  <c:v>861956.16955875384</c:v>
                </c:pt>
                <c:pt idx="20">
                  <c:v>865930.20427344774</c:v>
                </c:pt>
                <c:pt idx="21">
                  <c:v>909299.88016837288</c:v>
                </c:pt>
                <c:pt idx="22">
                  <c:v>909359.63641134882</c:v>
                </c:pt>
                <c:pt idx="23">
                  <c:v>909720.26953506726</c:v>
                </c:pt>
                <c:pt idx="24">
                  <c:v>910738.97690799052</c:v>
                </c:pt>
                <c:pt idx="25">
                  <c:v>915900.80576494674</c:v>
                </c:pt>
                <c:pt idx="26">
                  <c:v>919361.2169387528</c:v>
                </c:pt>
                <c:pt idx="27">
                  <c:v>920746.7158341991</c:v>
                </c:pt>
                <c:pt idx="28">
                  <c:v>926035.89291143359</c:v>
                </c:pt>
                <c:pt idx="29">
                  <c:v>933539.67423929577</c:v>
                </c:pt>
                <c:pt idx="30">
                  <c:v>934212.59164396068</c:v>
                </c:pt>
                <c:pt idx="31">
                  <c:v>935480.14905082027</c:v>
                </c:pt>
                <c:pt idx="32">
                  <c:v>936329.60456191702</c:v>
                </c:pt>
                <c:pt idx="33">
                  <c:v>939778.3800560825</c:v>
                </c:pt>
                <c:pt idx="34">
                  <c:v>939897.01366103045</c:v>
                </c:pt>
                <c:pt idx="35">
                  <c:v>946508.06242997118</c:v>
                </c:pt>
                <c:pt idx="36">
                  <c:v>962843.82646197535</c:v>
                </c:pt>
                <c:pt idx="37">
                  <c:v>964077.94304578775</c:v>
                </c:pt>
                <c:pt idx="38">
                  <c:v>967944.96930125705</c:v>
                </c:pt>
                <c:pt idx="39">
                  <c:v>969921.97873088124</c:v>
                </c:pt>
                <c:pt idx="40">
                  <c:v>971174.04841173161</c:v>
                </c:pt>
                <c:pt idx="41">
                  <c:v>974918.37978894683</c:v>
                </c:pt>
                <c:pt idx="42">
                  <c:v>982097.00985214871</c:v>
                </c:pt>
                <c:pt idx="43">
                  <c:v>986637.76523572882</c:v>
                </c:pt>
                <c:pt idx="44">
                  <c:v>986891.31962259498</c:v>
                </c:pt>
                <c:pt idx="45">
                  <c:v>989233.24507349089</c:v>
                </c:pt>
                <c:pt idx="46">
                  <c:v>990364.35053154361</c:v>
                </c:pt>
                <c:pt idx="47">
                  <c:v>993002.21658738924</c:v>
                </c:pt>
                <c:pt idx="48">
                  <c:v>999746.81835107424</c:v>
                </c:pt>
                <c:pt idx="49">
                  <c:v>1000410.9631814022</c:v>
                </c:pt>
                <c:pt idx="50">
                  <c:v>1002760.6118670756</c:v>
                </c:pt>
                <c:pt idx="51">
                  <c:v>1003410.2118412487</c:v>
                </c:pt>
                <c:pt idx="52">
                  <c:v>1006788.1441164518</c:v>
                </c:pt>
                <c:pt idx="53">
                  <c:v>1011013.557069542</c:v>
                </c:pt>
                <c:pt idx="54">
                  <c:v>1017684.9441479812</c:v>
                </c:pt>
                <c:pt idx="55">
                  <c:v>1018709.4169079093</c:v>
                </c:pt>
                <c:pt idx="56">
                  <c:v>1023695.5495089984</c:v>
                </c:pt>
                <c:pt idx="57">
                  <c:v>1025211.307567387</c:v>
                </c:pt>
                <c:pt idx="58">
                  <c:v>1032954.0029033744</c:v>
                </c:pt>
                <c:pt idx="59">
                  <c:v>1037498.3002901081</c:v>
                </c:pt>
                <c:pt idx="60">
                  <c:v>1048593.5639403635</c:v>
                </c:pt>
                <c:pt idx="61">
                  <c:v>1053443.9294238284</c:v>
                </c:pt>
                <c:pt idx="62">
                  <c:v>1055278.1864478437</c:v>
                </c:pt>
                <c:pt idx="63">
                  <c:v>1056038.3048402211</c:v>
                </c:pt>
                <c:pt idx="64">
                  <c:v>1057032.6303590196</c:v>
                </c:pt>
                <c:pt idx="65">
                  <c:v>1059015.5637712409</c:v>
                </c:pt>
                <c:pt idx="66">
                  <c:v>1059141.200094088</c:v>
                </c:pt>
                <c:pt idx="67">
                  <c:v>1068692.9284568487</c:v>
                </c:pt>
                <c:pt idx="68">
                  <c:v>1070357.2693574419</c:v>
                </c:pt>
                <c:pt idx="69">
                  <c:v>1072635.8080022389</c:v>
                </c:pt>
                <c:pt idx="70">
                  <c:v>1076197.5558720906</c:v>
                </c:pt>
                <c:pt idx="71">
                  <c:v>1077565.2726922603</c:v>
                </c:pt>
                <c:pt idx="72">
                  <c:v>1078963.5761494911</c:v>
                </c:pt>
                <c:pt idx="73">
                  <c:v>1083674.4721606164</c:v>
                </c:pt>
                <c:pt idx="74">
                  <c:v>1086668.0224026842</c:v>
                </c:pt>
                <c:pt idx="75">
                  <c:v>1088224.183217912</c:v>
                </c:pt>
                <c:pt idx="76">
                  <c:v>1088954.3820763954</c:v>
                </c:pt>
                <c:pt idx="77">
                  <c:v>1093317.3855957689</c:v>
                </c:pt>
                <c:pt idx="78">
                  <c:v>1095585.9067981679</c:v>
                </c:pt>
                <c:pt idx="79">
                  <c:v>1095865.8858182586</c:v>
                </c:pt>
                <c:pt idx="80">
                  <c:v>1100197.1913046432</c:v>
                </c:pt>
                <c:pt idx="81">
                  <c:v>1100734.3555454472</c:v>
                </c:pt>
                <c:pt idx="82">
                  <c:v>1100881.5199517419</c:v>
                </c:pt>
                <c:pt idx="83">
                  <c:v>1102118.6170110055</c:v>
                </c:pt>
                <c:pt idx="84">
                  <c:v>1106122.9279644955</c:v>
                </c:pt>
                <c:pt idx="85">
                  <c:v>1107872.0169368617</c:v>
                </c:pt>
                <c:pt idx="86">
                  <c:v>1108790.4976707767</c:v>
                </c:pt>
                <c:pt idx="87">
                  <c:v>1110311.9906420107</c:v>
                </c:pt>
                <c:pt idx="88">
                  <c:v>1112231.3570341228</c:v>
                </c:pt>
                <c:pt idx="89">
                  <c:v>1112360.6674337427</c:v>
                </c:pt>
                <c:pt idx="90">
                  <c:v>1112616.542891002</c:v>
                </c:pt>
                <c:pt idx="91">
                  <c:v>1116425.4875292745</c:v>
                </c:pt>
                <c:pt idx="92">
                  <c:v>1118674.4012504951</c:v>
                </c:pt>
                <c:pt idx="93">
                  <c:v>1119629.2797276871</c:v>
                </c:pt>
                <c:pt idx="94">
                  <c:v>1120574.2199474738</c:v>
                </c:pt>
                <c:pt idx="95">
                  <c:v>1121228.0950690901</c:v>
                </c:pt>
                <c:pt idx="96">
                  <c:v>1121380.2901714547</c:v>
                </c:pt>
                <c:pt idx="97">
                  <c:v>1121747.2902266784</c:v>
                </c:pt>
                <c:pt idx="98">
                  <c:v>1121962.8200579374</c:v>
                </c:pt>
                <c:pt idx="99">
                  <c:v>1122838.4111342486</c:v>
                </c:pt>
                <c:pt idx="100">
                  <c:v>1124229.0112148833</c:v>
                </c:pt>
                <c:pt idx="101">
                  <c:v>1125271.6745381257</c:v>
                </c:pt>
                <c:pt idx="102">
                  <c:v>1129798.6602026538</c:v>
                </c:pt>
                <c:pt idx="103">
                  <c:v>1130111.6113861122</c:v>
                </c:pt>
                <c:pt idx="104">
                  <c:v>1130627.4118235109</c:v>
                </c:pt>
                <c:pt idx="105">
                  <c:v>1132943.3151881967</c:v>
                </c:pt>
                <c:pt idx="106">
                  <c:v>1134586.8988545574</c:v>
                </c:pt>
                <c:pt idx="107">
                  <c:v>1135986.6224436536</c:v>
                </c:pt>
                <c:pt idx="108">
                  <c:v>1137925.931523405</c:v>
                </c:pt>
                <c:pt idx="109">
                  <c:v>1138718.2497165436</c:v>
                </c:pt>
                <c:pt idx="110">
                  <c:v>1140532.5503027209</c:v>
                </c:pt>
                <c:pt idx="111">
                  <c:v>1142487.8944162966</c:v>
                </c:pt>
                <c:pt idx="112">
                  <c:v>1143892.132860675</c:v>
                </c:pt>
                <c:pt idx="113">
                  <c:v>1145590.3809800504</c:v>
                </c:pt>
                <c:pt idx="114">
                  <c:v>1145621.6046316067</c:v>
                </c:pt>
                <c:pt idx="115">
                  <c:v>1146004.6380506081</c:v>
                </c:pt>
                <c:pt idx="116">
                  <c:v>1146553.4163491423</c:v>
                </c:pt>
                <c:pt idx="117">
                  <c:v>1148272.3228659814</c:v>
                </c:pt>
                <c:pt idx="118">
                  <c:v>1149221.1713336406</c:v>
                </c:pt>
                <c:pt idx="119">
                  <c:v>1150602.3280921353</c:v>
                </c:pt>
                <c:pt idx="120">
                  <c:v>1151100.1230457751</c:v>
                </c:pt>
                <c:pt idx="121">
                  <c:v>1156077.441886869</c:v>
                </c:pt>
                <c:pt idx="122">
                  <c:v>1156722.4404979851</c:v>
                </c:pt>
                <c:pt idx="123">
                  <c:v>1156779.3644300885</c:v>
                </c:pt>
                <c:pt idx="124">
                  <c:v>1161255.709935975</c:v>
                </c:pt>
                <c:pt idx="125">
                  <c:v>1165102.8884636401</c:v>
                </c:pt>
                <c:pt idx="126">
                  <c:v>1165207.7014695252</c:v>
                </c:pt>
                <c:pt idx="127">
                  <c:v>1165550.0488484469</c:v>
                </c:pt>
                <c:pt idx="128">
                  <c:v>1167378.3223270318</c:v>
                </c:pt>
                <c:pt idx="129">
                  <c:v>1168335.4643624402</c:v>
                </c:pt>
                <c:pt idx="130">
                  <c:v>1168959.3767293859</c:v>
                </c:pt>
                <c:pt idx="131">
                  <c:v>1170477.7644454404</c:v>
                </c:pt>
                <c:pt idx="132">
                  <c:v>1170905.7590283477</c:v>
                </c:pt>
                <c:pt idx="133">
                  <c:v>1171951.5244905211</c:v>
                </c:pt>
                <c:pt idx="134">
                  <c:v>1172071.1384945349</c:v>
                </c:pt>
                <c:pt idx="135">
                  <c:v>1173201.9261249816</c:v>
                </c:pt>
                <c:pt idx="136">
                  <c:v>1173909.3728994138</c:v>
                </c:pt>
                <c:pt idx="137">
                  <c:v>1174239.8827500611</c:v>
                </c:pt>
                <c:pt idx="138">
                  <c:v>1175226.0583247181</c:v>
                </c:pt>
                <c:pt idx="139">
                  <c:v>1175535.7552851755</c:v>
                </c:pt>
                <c:pt idx="140">
                  <c:v>1176895.364447528</c:v>
                </c:pt>
                <c:pt idx="141">
                  <c:v>1177401.0129952854</c:v>
                </c:pt>
                <c:pt idx="142">
                  <c:v>1178128.6255463532</c:v>
                </c:pt>
                <c:pt idx="143">
                  <c:v>1180179.9774765191</c:v>
                </c:pt>
                <c:pt idx="144">
                  <c:v>1180200.8851333472</c:v>
                </c:pt>
                <c:pt idx="145">
                  <c:v>1180912.5384600169</c:v>
                </c:pt>
                <c:pt idx="146">
                  <c:v>1182513.101997538</c:v>
                </c:pt>
                <c:pt idx="147">
                  <c:v>1186222.2472689888</c:v>
                </c:pt>
                <c:pt idx="148">
                  <c:v>1188733.5168350362</c:v>
                </c:pt>
                <c:pt idx="149">
                  <c:v>1190014.9707491156</c:v>
                </c:pt>
                <c:pt idx="150">
                  <c:v>1190540.4570389856</c:v>
                </c:pt>
                <c:pt idx="151">
                  <c:v>1191349.4978227874</c:v>
                </c:pt>
                <c:pt idx="152">
                  <c:v>1191509.7127438206</c:v>
                </c:pt>
                <c:pt idx="153">
                  <c:v>1194143.5702261087</c:v>
                </c:pt>
                <c:pt idx="154">
                  <c:v>1194511.626358323</c:v>
                </c:pt>
                <c:pt idx="155">
                  <c:v>1195453.9216035816</c:v>
                </c:pt>
                <c:pt idx="156">
                  <c:v>1196678.6895800049</c:v>
                </c:pt>
                <c:pt idx="157">
                  <c:v>1197256.2681900533</c:v>
                </c:pt>
                <c:pt idx="158">
                  <c:v>1198891.5421274072</c:v>
                </c:pt>
                <c:pt idx="159">
                  <c:v>1200475.5478121238</c:v>
                </c:pt>
                <c:pt idx="160">
                  <c:v>1201569.7737867695</c:v>
                </c:pt>
                <c:pt idx="161">
                  <c:v>1201828.5704083268</c:v>
                </c:pt>
                <c:pt idx="162">
                  <c:v>1202699.5594934474</c:v>
                </c:pt>
                <c:pt idx="163">
                  <c:v>1202952.9745433109</c:v>
                </c:pt>
                <c:pt idx="164">
                  <c:v>1207493.8157394493</c:v>
                </c:pt>
                <c:pt idx="165">
                  <c:v>1211773.1211108332</c:v>
                </c:pt>
                <c:pt idx="166">
                  <c:v>1212259.592667439</c:v>
                </c:pt>
                <c:pt idx="167">
                  <c:v>1213896.5943230824</c:v>
                </c:pt>
                <c:pt idx="168">
                  <c:v>1214624.3157503472</c:v>
                </c:pt>
                <c:pt idx="169">
                  <c:v>1214829.1331836071</c:v>
                </c:pt>
                <c:pt idx="170">
                  <c:v>1215057.6579392795</c:v>
                </c:pt>
                <c:pt idx="171">
                  <c:v>1217552.0683200571</c:v>
                </c:pt>
                <c:pt idx="172">
                  <c:v>1218004.7586137799</c:v>
                </c:pt>
                <c:pt idx="173">
                  <c:v>1218871.2938029626</c:v>
                </c:pt>
                <c:pt idx="174">
                  <c:v>1220679.5845072696</c:v>
                </c:pt>
                <c:pt idx="175">
                  <c:v>1220765.0832059085</c:v>
                </c:pt>
                <c:pt idx="176">
                  <c:v>1221153.7412769913</c:v>
                </c:pt>
                <c:pt idx="177">
                  <c:v>1221228.3147249809</c:v>
                </c:pt>
                <c:pt idx="178">
                  <c:v>1221963.629769807</c:v>
                </c:pt>
                <c:pt idx="179">
                  <c:v>1222632.152279987</c:v>
                </c:pt>
                <c:pt idx="180">
                  <c:v>1223473.8583740932</c:v>
                </c:pt>
                <c:pt idx="181">
                  <c:v>1229836.4277564376</c:v>
                </c:pt>
                <c:pt idx="182">
                  <c:v>1230122.8959843954</c:v>
                </c:pt>
                <c:pt idx="183">
                  <c:v>1230138.2961266637</c:v>
                </c:pt>
                <c:pt idx="184">
                  <c:v>1230698.3424834781</c:v>
                </c:pt>
                <c:pt idx="185">
                  <c:v>1231566.1943474726</c:v>
                </c:pt>
                <c:pt idx="186">
                  <c:v>1231584.879214115</c:v>
                </c:pt>
                <c:pt idx="187">
                  <c:v>1231925.9377002455</c:v>
                </c:pt>
                <c:pt idx="188">
                  <c:v>1232266.4537947078</c:v>
                </c:pt>
                <c:pt idx="189">
                  <c:v>1234136.129476466</c:v>
                </c:pt>
                <c:pt idx="190">
                  <c:v>1234824.6703992267</c:v>
                </c:pt>
                <c:pt idx="191">
                  <c:v>1236395.9414506576</c:v>
                </c:pt>
                <c:pt idx="192">
                  <c:v>1237261.3563575936</c:v>
                </c:pt>
                <c:pt idx="193">
                  <c:v>1238573.1646948124</c:v>
                </c:pt>
                <c:pt idx="194">
                  <c:v>1240103.1516032093</c:v>
                </c:pt>
                <c:pt idx="195">
                  <c:v>1243471.7667297854</c:v>
                </c:pt>
                <c:pt idx="196">
                  <c:v>1243973.8892984635</c:v>
                </c:pt>
                <c:pt idx="197">
                  <c:v>1245420.9258078614</c:v>
                </c:pt>
                <c:pt idx="198">
                  <c:v>1246242.8002443106</c:v>
                </c:pt>
                <c:pt idx="199">
                  <c:v>1246733.2605123972</c:v>
                </c:pt>
                <c:pt idx="200">
                  <c:v>1247659.3545278101</c:v>
                </c:pt>
                <c:pt idx="201">
                  <c:v>1251937.3326459096</c:v>
                </c:pt>
                <c:pt idx="202">
                  <c:v>1252223.6267328698</c:v>
                </c:pt>
                <c:pt idx="203">
                  <c:v>1252271.3877717087</c:v>
                </c:pt>
                <c:pt idx="204">
                  <c:v>1254708.2652172779</c:v>
                </c:pt>
                <c:pt idx="205">
                  <c:v>1255106.7466844483</c:v>
                </c:pt>
                <c:pt idx="206">
                  <c:v>1255599.4946985652</c:v>
                </c:pt>
                <c:pt idx="207">
                  <c:v>1256798.3656014609</c:v>
                </c:pt>
                <c:pt idx="208">
                  <c:v>1259453.5030288587</c:v>
                </c:pt>
                <c:pt idx="209">
                  <c:v>1259564.8257104862</c:v>
                </c:pt>
                <c:pt idx="210">
                  <c:v>1260659.9423086315</c:v>
                </c:pt>
                <c:pt idx="211">
                  <c:v>1262438.79581334</c:v>
                </c:pt>
                <c:pt idx="212">
                  <c:v>1264357.6602368054</c:v>
                </c:pt>
                <c:pt idx="213">
                  <c:v>1265133.3705986377</c:v>
                </c:pt>
                <c:pt idx="214">
                  <c:v>1265284.4183849257</c:v>
                </c:pt>
                <c:pt idx="215">
                  <c:v>1265747.4012978552</c:v>
                </c:pt>
                <c:pt idx="216">
                  <c:v>1265816.6837383343</c:v>
                </c:pt>
                <c:pt idx="217">
                  <c:v>1266173.5064368676</c:v>
                </c:pt>
                <c:pt idx="218">
                  <c:v>1268169.8514301297</c:v>
                </c:pt>
                <c:pt idx="219">
                  <c:v>1268423.8622376106</c:v>
                </c:pt>
                <c:pt idx="220">
                  <c:v>1270061.8833103566</c:v>
                </c:pt>
                <c:pt idx="221">
                  <c:v>1270227.8799349542</c:v>
                </c:pt>
                <c:pt idx="222">
                  <c:v>1272042.5852853612</c:v>
                </c:pt>
                <c:pt idx="223">
                  <c:v>1272484.1186702047</c:v>
                </c:pt>
                <c:pt idx="224">
                  <c:v>1272973.6765451089</c:v>
                </c:pt>
                <c:pt idx="225">
                  <c:v>1274033.8907865309</c:v>
                </c:pt>
                <c:pt idx="226">
                  <c:v>1275618.1951444282</c:v>
                </c:pt>
                <c:pt idx="227">
                  <c:v>1275886.8101777125</c:v>
                </c:pt>
                <c:pt idx="228">
                  <c:v>1280036.9871807734</c:v>
                </c:pt>
                <c:pt idx="229">
                  <c:v>1280203.6468290715</c:v>
                </c:pt>
                <c:pt idx="230">
                  <c:v>1281607.1478689131</c:v>
                </c:pt>
                <c:pt idx="231">
                  <c:v>1283150.9408138811</c:v>
                </c:pt>
                <c:pt idx="232">
                  <c:v>1285368.241653889</c:v>
                </c:pt>
                <c:pt idx="233">
                  <c:v>1286185.7803717768</c:v>
                </c:pt>
                <c:pt idx="234">
                  <c:v>1286227.1037839684</c:v>
                </c:pt>
                <c:pt idx="235">
                  <c:v>1288178.5523211397</c:v>
                </c:pt>
                <c:pt idx="236">
                  <c:v>1288196.7639379466</c:v>
                </c:pt>
                <c:pt idx="237">
                  <c:v>1288277.0979739213</c:v>
                </c:pt>
                <c:pt idx="238">
                  <c:v>1289017.4114918408</c:v>
                </c:pt>
                <c:pt idx="239">
                  <c:v>1291355.7139360362</c:v>
                </c:pt>
                <c:pt idx="240">
                  <c:v>1292288.3293989268</c:v>
                </c:pt>
                <c:pt idx="241">
                  <c:v>1293700.5891570649</c:v>
                </c:pt>
                <c:pt idx="242">
                  <c:v>1293770.1284686346</c:v>
                </c:pt>
                <c:pt idx="243">
                  <c:v>1295087.624497361</c:v>
                </c:pt>
                <c:pt idx="244">
                  <c:v>1295219.554687436</c:v>
                </c:pt>
                <c:pt idx="245">
                  <c:v>1295792.2951533438</c:v>
                </c:pt>
                <c:pt idx="246">
                  <c:v>1295927.7203730624</c:v>
                </c:pt>
                <c:pt idx="247">
                  <c:v>1295934.7821960154</c:v>
                </c:pt>
                <c:pt idx="248">
                  <c:v>1296485.7842483441</c:v>
                </c:pt>
                <c:pt idx="249">
                  <c:v>1296763.0931308838</c:v>
                </c:pt>
                <c:pt idx="250">
                  <c:v>1297896.7563691598</c:v>
                </c:pt>
                <c:pt idx="251">
                  <c:v>1298670.8025787545</c:v>
                </c:pt>
                <c:pt idx="252">
                  <c:v>1298781.7641560507</c:v>
                </c:pt>
                <c:pt idx="253">
                  <c:v>1298789.1140082111</c:v>
                </c:pt>
                <c:pt idx="254">
                  <c:v>1299678.6091438648</c:v>
                </c:pt>
                <c:pt idx="255">
                  <c:v>1299752.3370602343</c:v>
                </c:pt>
                <c:pt idx="256">
                  <c:v>1300357.9567474613</c:v>
                </c:pt>
                <c:pt idx="257">
                  <c:v>1301409.1295122539</c:v>
                </c:pt>
                <c:pt idx="258">
                  <c:v>1302759.7501988492</c:v>
                </c:pt>
                <c:pt idx="259">
                  <c:v>1302903.5953922628</c:v>
                </c:pt>
                <c:pt idx="260">
                  <c:v>1304893.604718891</c:v>
                </c:pt>
                <c:pt idx="261">
                  <c:v>1304955.9081717297</c:v>
                </c:pt>
                <c:pt idx="262">
                  <c:v>1306190.8410199606</c:v>
                </c:pt>
                <c:pt idx="263">
                  <c:v>1306327.2411749661</c:v>
                </c:pt>
                <c:pt idx="264">
                  <c:v>1306468.1624949949</c:v>
                </c:pt>
                <c:pt idx="265">
                  <c:v>1306595.3757601008</c:v>
                </c:pt>
                <c:pt idx="266">
                  <c:v>1307371.3574192673</c:v>
                </c:pt>
                <c:pt idx="267">
                  <c:v>1307966.917845384</c:v>
                </c:pt>
                <c:pt idx="268">
                  <c:v>1309362.567596717</c:v>
                </c:pt>
                <c:pt idx="269">
                  <c:v>1309371.7407235932</c:v>
                </c:pt>
                <c:pt idx="270">
                  <c:v>1309571.584637023</c:v>
                </c:pt>
                <c:pt idx="271">
                  <c:v>1310133.2352600927</c:v>
                </c:pt>
                <c:pt idx="272">
                  <c:v>1310267.510786508</c:v>
                </c:pt>
                <c:pt idx="273">
                  <c:v>1310899.7916429604</c:v>
                </c:pt>
                <c:pt idx="274">
                  <c:v>1312813.1727422276</c:v>
                </c:pt>
                <c:pt idx="275">
                  <c:v>1313572.1112508362</c:v>
                </c:pt>
                <c:pt idx="276">
                  <c:v>1315124.6271944703</c:v>
                </c:pt>
                <c:pt idx="277">
                  <c:v>1315923.599626312</c:v>
                </c:pt>
                <c:pt idx="278">
                  <c:v>1316258.4889190246</c:v>
                </c:pt>
                <c:pt idx="279">
                  <c:v>1316994.3560341373</c:v>
                </c:pt>
                <c:pt idx="280">
                  <c:v>1317039.395120655</c:v>
                </c:pt>
                <c:pt idx="281">
                  <c:v>1318139.7843406233</c:v>
                </c:pt>
                <c:pt idx="282">
                  <c:v>1318486.689590066</c:v>
                </c:pt>
                <c:pt idx="283">
                  <c:v>1319842.4782037623</c:v>
                </c:pt>
                <c:pt idx="284">
                  <c:v>1319884.5030354068</c:v>
                </c:pt>
                <c:pt idx="285">
                  <c:v>1320286.042361757</c:v>
                </c:pt>
                <c:pt idx="286">
                  <c:v>1320756.0268185954</c:v>
                </c:pt>
                <c:pt idx="287">
                  <c:v>1321203.8844699338</c:v>
                </c:pt>
                <c:pt idx="288">
                  <c:v>1321247.7784312374</c:v>
                </c:pt>
                <c:pt idx="289">
                  <c:v>1321321.4642408197</c:v>
                </c:pt>
                <c:pt idx="290">
                  <c:v>1321929.268156244</c:v>
                </c:pt>
                <c:pt idx="291">
                  <c:v>1322409.3004691876</c:v>
                </c:pt>
                <c:pt idx="292">
                  <c:v>1323421.1878288421</c:v>
                </c:pt>
                <c:pt idx="293">
                  <c:v>1323980.0038894285</c:v>
                </c:pt>
                <c:pt idx="294">
                  <c:v>1324033.5689398905</c:v>
                </c:pt>
                <c:pt idx="295">
                  <c:v>1325271.3829624853</c:v>
                </c:pt>
                <c:pt idx="296">
                  <c:v>1325651.0527586567</c:v>
                </c:pt>
                <c:pt idx="297">
                  <c:v>1326787.400778126</c:v>
                </c:pt>
                <c:pt idx="298">
                  <c:v>1328266.4545390492</c:v>
                </c:pt>
                <c:pt idx="299">
                  <c:v>1329062.6020249762</c:v>
                </c:pt>
                <c:pt idx="300">
                  <c:v>1329729.4769899636</c:v>
                </c:pt>
                <c:pt idx="301">
                  <c:v>1330227.4788013301</c:v>
                </c:pt>
                <c:pt idx="302">
                  <c:v>1330585.4160940247</c:v>
                </c:pt>
                <c:pt idx="303">
                  <c:v>1330780.5208787196</c:v>
                </c:pt>
                <c:pt idx="304">
                  <c:v>1332408.8488258282</c:v>
                </c:pt>
                <c:pt idx="305">
                  <c:v>1332513.2634381868</c:v>
                </c:pt>
                <c:pt idx="306">
                  <c:v>1333163.5676766909</c:v>
                </c:pt>
                <c:pt idx="307">
                  <c:v>1334297.3426603088</c:v>
                </c:pt>
                <c:pt idx="308">
                  <c:v>1336073.0841839402</c:v>
                </c:pt>
                <c:pt idx="309">
                  <c:v>1336235.9804784078</c:v>
                </c:pt>
                <c:pt idx="310">
                  <c:v>1336273.3202921709</c:v>
                </c:pt>
                <c:pt idx="311">
                  <c:v>1336714.6172075432</c:v>
                </c:pt>
                <c:pt idx="312">
                  <c:v>1337051.9031083109</c:v>
                </c:pt>
                <c:pt idx="313">
                  <c:v>1337472.4508695884</c:v>
                </c:pt>
                <c:pt idx="314">
                  <c:v>1338001.7154765467</c:v>
                </c:pt>
                <c:pt idx="315">
                  <c:v>1339495.1929756249</c:v>
                </c:pt>
                <c:pt idx="316">
                  <c:v>1339533.8064405299</c:v>
                </c:pt>
                <c:pt idx="317">
                  <c:v>1340402.7693041735</c:v>
                </c:pt>
                <c:pt idx="318">
                  <c:v>1340479.3377017721</c:v>
                </c:pt>
                <c:pt idx="319">
                  <c:v>1341094.1909585546</c:v>
                </c:pt>
                <c:pt idx="320">
                  <c:v>1341455.2715668413</c:v>
                </c:pt>
                <c:pt idx="321">
                  <c:v>1342297.199212166</c:v>
                </c:pt>
                <c:pt idx="322">
                  <c:v>1342581.56555345</c:v>
                </c:pt>
                <c:pt idx="323">
                  <c:v>1343321.2877338629</c:v>
                </c:pt>
                <c:pt idx="324">
                  <c:v>1343618.1216881655</c:v>
                </c:pt>
                <c:pt idx="325">
                  <c:v>1344138.8994766884</c:v>
                </c:pt>
                <c:pt idx="326">
                  <c:v>1344167.6465354688</c:v>
                </c:pt>
                <c:pt idx="327">
                  <c:v>1344457.2378326831</c:v>
                </c:pt>
                <c:pt idx="328">
                  <c:v>1345012.1474619694</c:v>
                </c:pt>
                <c:pt idx="329">
                  <c:v>1345338.2041540672</c:v>
                </c:pt>
                <c:pt idx="330">
                  <c:v>1347055.9435042564</c:v>
                </c:pt>
                <c:pt idx="331">
                  <c:v>1347084.5160146153</c:v>
                </c:pt>
                <c:pt idx="332">
                  <c:v>1347297.9017427021</c:v>
                </c:pt>
                <c:pt idx="333">
                  <c:v>1347323.073347168</c:v>
                </c:pt>
                <c:pt idx="334">
                  <c:v>1347512.0024783171</c:v>
                </c:pt>
                <c:pt idx="335">
                  <c:v>1349249.5684376196</c:v>
                </c:pt>
                <c:pt idx="336">
                  <c:v>1352442.9997709373</c:v>
                </c:pt>
                <c:pt idx="337">
                  <c:v>1353100.0022231778</c:v>
                </c:pt>
                <c:pt idx="338">
                  <c:v>1353319.556751458</c:v>
                </c:pt>
                <c:pt idx="339">
                  <c:v>1354198.05961781</c:v>
                </c:pt>
                <c:pt idx="340">
                  <c:v>1354988.8757917436</c:v>
                </c:pt>
                <c:pt idx="341">
                  <c:v>1355658.444383868</c:v>
                </c:pt>
                <c:pt idx="342">
                  <c:v>1355974.1844041995</c:v>
                </c:pt>
                <c:pt idx="343">
                  <c:v>1357155.4800340745</c:v>
                </c:pt>
                <c:pt idx="344">
                  <c:v>1357954.3874944111</c:v>
                </c:pt>
                <c:pt idx="345">
                  <c:v>1358249.8549115341</c:v>
                </c:pt>
                <c:pt idx="346">
                  <c:v>1358438.1984628974</c:v>
                </c:pt>
                <c:pt idx="347">
                  <c:v>1358496.3954565031</c:v>
                </c:pt>
                <c:pt idx="348">
                  <c:v>1359604.8186341501</c:v>
                </c:pt>
                <c:pt idx="349">
                  <c:v>1359744.0518243243</c:v>
                </c:pt>
                <c:pt idx="350">
                  <c:v>1360137.3920383551</c:v>
                </c:pt>
                <c:pt idx="351">
                  <c:v>1363424.9761119557</c:v>
                </c:pt>
                <c:pt idx="352">
                  <c:v>1365080.8878331222</c:v>
                </c:pt>
                <c:pt idx="353">
                  <c:v>1365370.038527624</c:v>
                </c:pt>
                <c:pt idx="354">
                  <c:v>1366233.1398711081</c:v>
                </c:pt>
                <c:pt idx="355">
                  <c:v>1366601.7676549584</c:v>
                </c:pt>
                <c:pt idx="356">
                  <c:v>1366838.3693107262</c:v>
                </c:pt>
                <c:pt idx="357">
                  <c:v>1367530.2987808823</c:v>
                </c:pt>
                <c:pt idx="358">
                  <c:v>1368130.0063289136</c:v>
                </c:pt>
                <c:pt idx="359">
                  <c:v>1368292.8278210971</c:v>
                </c:pt>
                <c:pt idx="360">
                  <c:v>1369119.4797603423</c:v>
                </c:pt>
                <c:pt idx="361">
                  <c:v>1370253.9625685008</c:v>
                </c:pt>
                <c:pt idx="362">
                  <c:v>1371669.581100167</c:v>
                </c:pt>
                <c:pt idx="363">
                  <c:v>1372001.7129057979</c:v>
                </c:pt>
                <c:pt idx="364">
                  <c:v>1373015.2635123052</c:v>
                </c:pt>
                <c:pt idx="365">
                  <c:v>1373449.2093158076</c:v>
                </c:pt>
                <c:pt idx="366">
                  <c:v>1374035.5064705817</c:v>
                </c:pt>
                <c:pt idx="367">
                  <c:v>1374170.3825330329</c:v>
                </c:pt>
                <c:pt idx="368">
                  <c:v>1375570.9756656715</c:v>
                </c:pt>
                <c:pt idx="369">
                  <c:v>1375715.5386441872</c:v>
                </c:pt>
                <c:pt idx="370">
                  <c:v>1376103.1534770052</c:v>
                </c:pt>
                <c:pt idx="371">
                  <c:v>1376665.8697457309</c:v>
                </c:pt>
                <c:pt idx="372">
                  <c:v>1377180.2919970604</c:v>
                </c:pt>
                <c:pt idx="373">
                  <c:v>1380256.7665097394</c:v>
                </c:pt>
                <c:pt idx="374">
                  <c:v>1380288.4037091276</c:v>
                </c:pt>
                <c:pt idx="375">
                  <c:v>1380575.7053158982</c:v>
                </c:pt>
                <c:pt idx="376">
                  <c:v>1382106.7694800454</c:v>
                </c:pt>
                <c:pt idx="377">
                  <c:v>1382370.0444142658</c:v>
                </c:pt>
                <c:pt idx="378">
                  <c:v>1382498.8722391683</c:v>
                </c:pt>
                <c:pt idx="379">
                  <c:v>1382612.2199177067</c:v>
                </c:pt>
                <c:pt idx="380">
                  <c:v>1383955.3807293761</c:v>
                </c:pt>
                <c:pt idx="381">
                  <c:v>1384436.186865465</c:v>
                </c:pt>
                <c:pt idx="382">
                  <c:v>1384749.091348897</c:v>
                </c:pt>
                <c:pt idx="383">
                  <c:v>1386160.9512745021</c:v>
                </c:pt>
                <c:pt idx="384">
                  <c:v>1386739.5576378666</c:v>
                </c:pt>
                <c:pt idx="385">
                  <c:v>1388477.9388732377</c:v>
                </c:pt>
                <c:pt idx="386">
                  <c:v>1390078.4596446785</c:v>
                </c:pt>
                <c:pt idx="387">
                  <c:v>1390103.3253024656</c:v>
                </c:pt>
                <c:pt idx="388">
                  <c:v>1390844.6895582613</c:v>
                </c:pt>
                <c:pt idx="389">
                  <c:v>1391011.0805505132</c:v>
                </c:pt>
                <c:pt idx="390">
                  <c:v>1391439.920635689</c:v>
                </c:pt>
                <c:pt idx="391">
                  <c:v>1392481.540184682</c:v>
                </c:pt>
                <c:pt idx="392">
                  <c:v>1393483.6387987547</c:v>
                </c:pt>
                <c:pt idx="393">
                  <c:v>1393861.8576417624</c:v>
                </c:pt>
                <c:pt idx="394">
                  <c:v>1397498.4345555527</c:v>
                </c:pt>
                <c:pt idx="395">
                  <c:v>1397656.1536142947</c:v>
                </c:pt>
                <c:pt idx="396">
                  <c:v>1398908.0937613365</c:v>
                </c:pt>
                <c:pt idx="397">
                  <c:v>1399133.0850739535</c:v>
                </c:pt>
                <c:pt idx="398">
                  <c:v>1400486.6798807876</c:v>
                </c:pt>
                <c:pt idx="399">
                  <c:v>1400737.7301706797</c:v>
                </c:pt>
                <c:pt idx="400">
                  <c:v>1401731.1067566518</c:v>
                </c:pt>
                <c:pt idx="401">
                  <c:v>1401944.3033688047</c:v>
                </c:pt>
                <c:pt idx="402">
                  <c:v>1402041.6105835794</c:v>
                </c:pt>
                <c:pt idx="403">
                  <c:v>1402167.875172233</c:v>
                </c:pt>
                <c:pt idx="404">
                  <c:v>1405580.2053565478</c:v>
                </c:pt>
                <c:pt idx="405">
                  <c:v>1405631.510900588</c:v>
                </c:pt>
                <c:pt idx="406">
                  <c:v>1405970.639245894</c:v>
                </c:pt>
                <c:pt idx="407">
                  <c:v>1406651.6866605217</c:v>
                </c:pt>
                <c:pt idx="408">
                  <c:v>1406845.7485610771</c:v>
                </c:pt>
                <c:pt idx="409">
                  <c:v>1407515.4997407785</c:v>
                </c:pt>
                <c:pt idx="410">
                  <c:v>1407805.8905749409</c:v>
                </c:pt>
                <c:pt idx="411">
                  <c:v>1408961.4648590898</c:v>
                </c:pt>
                <c:pt idx="412">
                  <c:v>1409109.9899835016</c:v>
                </c:pt>
                <c:pt idx="413">
                  <c:v>1409410.4475685242</c:v>
                </c:pt>
                <c:pt idx="414">
                  <c:v>1409927.794823498</c:v>
                </c:pt>
                <c:pt idx="415">
                  <c:v>1410044.4284525001</c:v>
                </c:pt>
                <c:pt idx="416">
                  <c:v>1410157.2092780967</c:v>
                </c:pt>
                <c:pt idx="417">
                  <c:v>1411625.1670373599</c:v>
                </c:pt>
                <c:pt idx="418">
                  <c:v>1412207.3034624734</c:v>
                </c:pt>
                <c:pt idx="419">
                  <c:v>1413734.119403518</c:v>
                </c:pt>
                <c:pt idx="420">
                  <c:v>1414555.9046099877</c:v>
                </c:pt>
                <c:pt idx="421">
                  <c:v>1414695.6895637517</c:v>
                </c:pt>
                <c:pt idx="422">
                  <c:v>1415103.480239036</c:v>
                </c:pt>
                <c:pt idx="423">
                  <c:v>1415540.6473302704</c:v>
                </c:pt>
                <c:pt idx="424">
                  <c:v>1415552.9316815969</c:v>
                </c:pt>
                <c:pt idx="425">
                  <c:v>1415683.3853828926</c:v>
                </c:pt>
                <c:pt idx="426">
                  <c:v>1418401.1930858877</c:v>
                </c:pt>
                <c:pt idx="427">
                  <c:v>1418965.0153995331</c:v>
                </c:pt>
                <c:pt idx="428">
                  <c:v>1418987.4273900257</c:v>
                </c:pt>
                <c:pt idx="429">
                  <c:v>1419637.1204228094</c:v>
                </c:pt>
                <c:pt idx="430">
                  <c:v>1420071.4307584714</c:v>
                </c:pt>
                <c:pt idx="431">
                  <c:v>1421131.1728899437</c:v>
                </c:pt>
                <c:pt idx="432">
                  <c:v>1421353.7127181294</c:v>
                </c:pt>
                <c:pt idx="433">
                  <c:v>1421616.5120080665</c:v>
                </c:pt>
                <c:pt idx="434">
                  <c:v>1422838.4960520812</c:v>
                </c:pt>
                <c:pt idx="435">
                  <c:v>1423044.0613899776</c:v>
                </c:pt>
                <c:pt idx="436">
                  <c:v>1423357.1256756273</c:v>
                </c:pt>
                <c:pt idx="437">
                  <c:v>1423643.5436021728</c:v>
                </c:pt>
                <c:pt idx="438">
                  <c:v>1423905.0067453322</c:v>
                </c:pt>
                <c:pt idx="439">
                  <c:v>1424103.6177551385</c:v>
                </c:pt>
                <c:pt idx="440">
                  <c:v>1424495.4102551325</c:v>
                </c:pt>
                <c:pt idx="441">
                  <c:v>1425509.0236016002</c:v>
                </c:pt>
                <c:pt idx="442">
                  <c:v>1425635.8557876593</c:v>
                </c:pt>
                <c:pt idx="443">
                  <c:v>1426184.0691276388</c:v>
                </c:pt>
                <c:pt idx="444">
                  <c:v>1426619.3893925315</c:v>
                </c:pt>
                <c:pt idx="445">
                  <c:v>1426709.4770067993</c:v>
                </c:pt>
                <c:pt idx="446">
                  <c:v>1427833.8436096194</c:v>
                </c:pt>
                <c:pt idx="447">
                  <c:v>1427890.1161960745</c:v>
                </c:pt>
                <c:pt idx="448">
                  <c:v>1428715.2247092878</c:v>
                </c:pt>
                <c:pt idx="449">
                  <c:v>1429065.2569228827</c:v>
                </c:pt>
                <c:pt idx="450">
                  <c:v>1431021.6727298799</c:v>
                </c:pt>
                <c:pt idx="451">
                  <c:v>1432295.9941879006</c:v>
                </c:pt>
                <c:pt idx="452">
                  <c:v>1433365.4477761642</c:v>
                </c:pt>
                <c:pt idx="453">
                  <c:v>1433744.9975257316</c:v>
                </c:pt>
                <c:pt idx="454">
                  <c:v>1433818.3954877646</c:v>
                </c:pt>
                <c:pt idx="455">
                  <c:v>1434981.8370684034</c:v>
                </c:pt>
                <c:pt idx="456">
                  <c:v>1436667.8311578527</c:v>
                </c:pt>
                <c:pt idx="457">
                  <c:v>1437956.2300828164</c:v>
                </c:pt>
                <c:pt idx="458">
                  <c:v>1438311.8628107209</c:v>
                </c:pt>
                <c:pt idx="459">
                  <c:v>1438726.0913892221</c:v>
                </c:pt>
                <c:pt idx="460">
                  <c:v>1438822.3857483205</c:v>
                </c:pt>
                <c:pt idx="461">
                  <c:v>1439138.6577816829</c:v>
                </c:pt>
                <c:pt idx="462">
                  <c:v>1440095.420206588</c:v>
                </c:pt>
                <c:pt idx="463">
                  <c:v>1440747.4777334004</c:v>
                </c:pt>
                <c:pt idx="464">
                  <c:v>1441547.5274511387</c:v>
                </c:pt>
                <c:pt idx="465">
                  <c:v>1441571.4933226893</c:v>
                </c:pt>
                <c:pt idx="466">
                  <c:v>1441684.3874980032</c:v>
                </c:pt>
                <c:pt idx="467">
                  <c:v>1441813.8602678056</c:v>
                </c:pt>
                <c:pt idx="468">
                  <c:v>1442089.0899828505</c:v>
                </c:pt>
                <c:pt idx="469">
                  <c:v>1442646.462218819</c:v>
                </c:pt>
                <c:pt idx="470">
                  <c:v>1444341.4299782049</c:v>
                </c:pt>
                <c:pt idx="471">
                  <c:v>1444393.4919966664</c:v>
                </c:pt>
                <c:pt idx="472">
                  <c:v>1445360.6019027792</c:v>
                </c:pt>
                <c:pt idx="473">
                  <c:v>1445572.7873575939</c:v>
                </c:pt>
                <c:pt idx="474">
                  <c:v>1446467.7684842283</c:v>
                </c:pt>
                <c:pt idx="475">
                  <c:v>1448418.5941134328</c:v>
                </c:pt>
                <c:pt idx="476">
                  <c:v>1448916.0005487876</c:v>
                </c:pt>
                <c:pt idx="477">
                  <c:v>1449453.3785810804</c:v>
                </c:pt>
                <c:pt idx="478">
                  <c:v>1449895.6897375938</c:v>
                </c:pt>
                <c:pt idx="479">
                  <c:v>1449897.6278892893</c:v>
                </c:pt>
                <c:pt idx="480">
                  <c:v>1453554.8050141477</c:v>
                </c:pt>
                <c:pt idx="481">
                  <c:v>1453692.609026476</c:v>
                </c:pt>
                <c:pt idx="482">
                  <c:v>1453996.6042302637</c:v>
                </c:pt>
                <c:pt idx="483">
                  <c:v>1454193.6156338127</c:v>
                </c:pt>
                <c:pt idx="484">
                  <c:v>1454392.3111809725</c:v>
                </c:pt>
                <c:pt idx="485">
                  <c:v>1454651.6372305148</c:v>
                </c:pt>
                <c:pt idx="486">
                  <c:v>1455018.3097350239</c:v>
                </c:pt>
                <c:pt idx="487">
                  <c:v>1455122.9125178521</c:v>
                </c:pt>
                <c:pt idx="488">
                  <c:v>1455994.455929406</c:v>
                </c:pt>
                <c:pt idx="489">
                  <c:v>1457153.7295019419</c:v>
                </c:pt>
                <c:pt idx="490">
                  <c:v>1457897.008626949</c:v>
                </c:pt>
                <c:pt idx="491">
                  <c:v>1458444.5078665514</c:v>
                </c:pt>
                <c:pt idx="492">
                  <c:v>1458579.4581518441</c:v>
                </c:pt>
                <c:pt idx="493">
                  <c:v>1459363.5404126672</c:v>
                </c:pt>
                <c:pt idx="494">
                  <c:v>1459476.2870860682</c:v>
                </c:pt>
                <c:pt idx="495">
                  <c:v>1459681.6266380695</c:v>
                </c:pt>
                <c:pt idx="496">
                  <c:v>1460134.5010486245</c:v>
                </c:pt>
                <c:pt idx="497">
                  <c:v>1460606.1513565574</c:v>
                </c:pt>
                <c:pt idx="498">
                  <c:v>1461818.2049691228</c:v>
                </c:pt>
                <c:pt idx="499">
                  <c:v>1462147.955246883</c:v>
                </c:pt>
                <c:pt idx="500">
                  <c:v>1462554.8155492139</c:v>
                </c:pt>
                <c:pt idx="501">
                  <c:v>1462962.3568067392</c:v>
                </c:pt>
                <c:pt idx="502">
                  <c:v>1462986.4750088064</c:v>
                </c:pt>
                <c:pt idx="503">
                  <c:v>1463042.6865103501</c:v>
                </c:pt>
                <c:pt idx="504">
                  <c:v>1464212.4344055918</c:v>
                </c:pt>
                <c:pt idx="505">
                  <c:v>1464935.1892147027</c:v>
                </c:pt>
                <c:pt idx="506">
                  <c:v>1464945.94844897</c:v>
                </c:pt>
                <c:pt idx="507">
                  <c:v>1465570.8042541682</c:v>
                </c:pt>
                <c:pt idx="508">
                  <c:v>1465676.340408298</c:v>
                </c:pt>
                <c:pt idx="509">
                  <c:v>1465907.0715212151</c:v>
                </c:pt>
                <c:pt idx="510">
                  <c:v>1466411.4966889217</c:v>
                </c:pt>
                <c:pt idx="511">
                  <c:v>1466877.103735171</c:v>
                </c:pt>
                <c:pt idx="512">
                  <c:v>1467140.5622222391</c:v>
                </c:pt>
                <c:pt idx="513">
                  <c:v>1467891.9578679879</c:v>
                </c:pt>
                <c:pt idx="514">
                  <c:v>1468332.6187700282</c:v>
                </c:pt>
                <c:pt idx="515">
                  <c:v>1469575.8468412873</c:v>
                </c:pt>
                <c:pt idx="516">
                  <c:v>1470175.2207171649</c:v>
                </c:pt>
                <c:pt idx="517">
                  <c:v>1470192.5485648243</c:v>
                </c:pt>
                <c:pt idx="518">
                  <c:v>1470719.7877361125</c:v>
                </c:pt>
                <c:pt idx="519">
                  <c:v>1471032.7351936984</c:v>
                </c:pt>
                <c:pt idx="520">
                  <c:v>1471146.8026832952</c:v>
                </c:pt>
                <c:pt idx="521">
                  <c:v>1471288.5466278279</c:v>
                </c:pt>
                <c:pt idx="522">
                  <c:v>1471704.2795168811</c:v>
                </c:pt>
                <c:pt idx="523">
                  <c:v>1471831.6368035669</c:v>
                </c:pt>
                <c:pt idx="524">
                  <c:v>1472804.088126814</c:v>
                </c:pt>
                <c:pt idx="525">
                  <c:v>1473980.9684450903</c:v>
                </c:pt>
                <c:pt idx="526">
                  <c:v>1474620.1145942346</c:v>
                </c:pt>
                <c:pt idx="527">
                  <c:v>1474835.1661918138</c:v>
                </c:pt>
                <c:pt idx="528">
                  <c:v>1475369.4220450353</c:v>
                </c:pt>
                <c:pt idx="529">
                  <c:v>1475509.2566347176</c:v>
                </c:pt>
                <c:pt idx="530">
                  <c:v>1475551.7449580999</c:v>
                </c:pt>
                <c:pt idx="531">
                  <c:v>1475942.1987822733</c:v>
                </c:pt>
                <c:pt idx="532">
                  <c:v>1476437.4260016505</c:v>
                </c:pt>
                <c:pt idx="533">
                  <c:v>1476749.8315828745</c:v>
                </c:pt>
                <c:pt idx="534">
                  <c:v>1477004.6778451193</c:v>
                </c:pt>
                <c:pt idx="535">
                  <c:v>1478216.3939834123</c:v>
                </c:pt>
                <c:pt idx="536">
                  <c:v>1478290.1138236623</c:v>
                </c:pt>
                <c:pt idx="537">
                  <c:v>1478459.7394839702</c:v>
                </c:pt>
                <c:pt idx="538">
                  <c:v>1481039.2830947884</c:v>
                </c:pt>
                <c:pt idx="539">
                  <c:v>1482665.0214311152</c:v>
                </c:pt>
                <c:pt idx="540">
                  <c:v>1482807.2535834895</c:v>
                </c:pt>
                <c:pt idx="541">
                  <c:v>1483048.0850167091</c:v>
                </c:pt>
                <c:pt idx="542">
                  <c:v>1483102.1670018164</c:v>
                </c:pt>
                <c:pt idx="543">
                  <c:v>1483437.8618974776</c:v>
                </c:pt>
                <c:pt idx="544">
                  <c:v>1483560.409061996</c:v>
                </c:pt>
                <c:pt idx="545">
                  <c:v>1483627.351107029</c:v>
                </c:pt>
                <c:pt idx="546">
                  <c:v>1483922.0690871344</c:v>
                </c:pt>
                <c:pt idx="547">
                  <c:v>1483967.8488925102</c:v>
                </c:pt>
                <c:pt idx="548">
                  <c:v>1484204.122400935</c:v>
                </c:pt>
                <c:pt idx="549">
                  <c:v>1484261.8712288081</c:v>
                </c:pt>
                <c:pt idx="550">
                  <c:v>1484292.9354607204</c:v>
                </c:pt>
                <c:pt idx="551">
                  <c:v>1486417.7926173126</c:v>
                </c:pt>
                <c:pt idx="552">
                  <c:v>1487403.4019198958</c:v>
                </c:pt>
                <c:pt idx="553">
                  <c:v>1488778.5059260034</c:v>
                </c:pt>
                <c:pt idx="554">
                  <c:v>1488850.5745245309</c:v>
                </c:pt>
                <c:pt idx="555">
                  <c:v>1489043.8720160986</c:v>
                </c:pt>
                <c:pt idx="556">
                  <c:v>1489132.2474069309</c:v>
                </c:pt>
                <c:pt idx="557">
                  <c:v>1490233.9120822325</c:v>
                </c:pt>
                <c:pt idx="558">
                  <c:v>1490910.7166254923</c:v>
                </c:pt>
                <c:pt idx="559">
                  <c:v>1491945.8334131634</c:v>
                </c:pt>
                <c:pt idx="560">
                  <c:v>1492277.0269394477</c:v>
                </c:pt>
                <c:pt idx="561">
                  <c:v>1492434.2993812938</c:v>
                </c:pt>
                <c:pt idx="562">
                  <c:v>1492935.4830533108</c:v>
                </c:pt>
                <c:pt idx="563">
                  <c:v>1493064.1049273328</c:v>
                </c:pt>
                <c:pt idx="564">
                  <c:v>1493441.9561853493</c:v>
                </c:pt>
                <c:pt idx="565">
                  <c:v>1493728.9958375308</c:v>
                </c:pt>
                <c:pt idx="566">
                  <c:v>1494369.3862912778</c:v>
                </c:pt>
                <c:pt idx="567">
                  <c:v>1496478.6264084864</c:v>
                </c:pt>
                <c:pt idx="568">
                  <c:v>1497468.2266668831</c:v>
                </c:pt>
                <c:pt idx="569">
                  <c:v>1497796.11924944</c:v>
                </c:pt>
                <c:pt idx="570">
                  <c:v>1497898.4198901814</c:v>
                </c:pt>
                <c:pt idx="571">
                  <c:v>1498531.8671961257</c:v>
                </c:pt>
                <c:pt idx="572">
                  <c:v>1498700.6975724567</c:v>
                </c:pt>
                <c:pt idx="573">
                  <c:v>1500340.8105387725</c:v>
                </c:pt>
                <c:pt idx="574">
                  <c:v>1500364.8437781176</c:v>
                </c:pt>
                <c:pt idx="575">
                  <c:v>1500845.8844554576</c:v>
                </c:pt>
                <c:pt idx="576">
                  <c:v>1501074.5173358277</c:v>
                </c:pt>
                <c:pt idx="577">
                  <c:v>1502446.9808390993</c:v>
                </c:pt>
                <c:pt idx="578">
                  <c:v>1502831.709362512</c:v>
                </c:pt>
                <c:pt idx="579">
                  <c:v>1503712.2999265562</c:v>
                </c:pt>
                <c:pt idx="580">
                  <c:v>1503831.8833375012</c:v>
                </c:pt>
                <c:pt idx="581">
                  <c:v>1504253.8854601867</c:v>
                </c:pt>
                <c:pt idx="582">
                  <c:v>1504885.0549363117</c:v>
                </c:pt>
                <c:pt idx="583">
                  <c:v>1505460.8800624721</c:v>
                </c:pt>
                <c:pt idx="584">
                  <c:v>1505655.3423278122</c:v>
                </c:pt>
                <c:pt idx="585">
                  <c:v>1506051.3756149553</c:v>
                </c:pt>
                <c:pt idx="586">
                  <c:v>1506080.645108334</c:v>
                </c:pt>
                <c:pt idx="587">
                  <c:v>1506374.139174788</c:v>
                </c:pt>
                <c:pt idx="588">
                  <c:v>1506381.2728421455</c:v>
                </c:pt>
                <c:pt idx="589">
                  <c:v>1506394.393769257</c:v>
                </c:pt>
                <c:pt idx="590">
                  <c:v>1506475.3087457174</c:v>
                </c:pt>
                <c:pt idx="591">
                  <c:v>1507064.8471696533</c:v>
                </c:pt>
                <c:pt idx="592">
                  <c:v>1507659.5726327645</c:v>
                </c:pt>
                <c:pt idx="593">
                  <c:v>1508737.7101638862</c:v>
                </c:pt>
                <c:pt idx="594">
                  <c:v>1509042.9119557394</c:v>
                </c:pt>
                <c:pt idx="595">
                  <c:v>1509607.3981046313</c:v>
                </c:pt>
                <c:pt idx="596">
                  <c:v>1511235.722129077</c:v>
                </c:pt>
                <c:pt idx="597">
                  <c:v>1511602.8904933003</c:v>
                </c:pt>
                <c:pt idx="598">
                  <c:v>1512064.018683878</c:v>
                </c:pt>
                <c:pt idx="599">
                  <c:v>1513054.1324005539</c:v>
                </c:pt>
                <c:pt idx="600">
                  <c:v>1513278.0493457571</c:v>
                </c:pt>
                <c:pt idx="601">
                  <c:v>1513437.9247773637</c:v>
                </c:pt>
                <c:pt idx="602">
                  <c:v>1513488.8127186808</c:v>
                </c:pt>
                <c:pt idx="603">
                  <c:v>1513535.3558168358</c:v>
                </c:pt>
                <c:pt idx="604">
                  <c:v>1513896.4624545153</c:v>
                </c:pt>
                <c:pt idx="605">
                  <c:v>1514126.778081229</c:v>
                </c:pt>
                <c:pt idx="606">
                  <c:v>1514340.9203781425</c:v>
                </c:pt>
                <c:pt idx="607">
                  <c:v>1514546.0400099105</c:v>
                </c:pt>
                <c:pt idx="608">
                  <c:v>1514927.6258734032</c:v>
                </c:pt>
                <c:pt idx="609">
                  <c:v>1514932.4084680667</c:v>
                </c:pt>
                <c:pt idx="610">
                  <c:v>1515143.051300914</c:v>
                </c:pt>
                <c:pt idx="611">
                  <c:v>1515909.3101062709</c:v>
                </c:pt>
                <c:pt idx="612">
                  <c:v>1516374.1047002338</c:v>
                </c:pt>
                <c:pt idx="613">
                  <c:v>1516660.0593132975</c:v>
                </c:pt>
                <c:pt idx="614">
                  <c:v>1516903.6917515188</c:v>
                </c:pt>
                <c:pt idx="615">
                  <c:v>1517498.0912267172</c:v>
                </c:pt>
                <c:pt idx="616">
                  <c:v>1517662.9540780066</c:v>
                </c:pt>
                <c:pt idx="617">
                  <c:v>1517885.2563677903</c:v>
                </c:pt>
                <c:pt idx="618">
                  <c:v>1517925.2948508481</c:v>
                </c:pt>
                <c:pt idx="619">
                  <c:v>1518170.3244998003</c:v>
                </c:pt>
                <c:pt idx="620">
                  <c:v>1518286.45508797</c:v>
                </c:pt>
                <c:pt idx="621">
                  <c:v>1519829.9877154331</c:v>
                </c:pt>
                <c:pt idx="622">
                  <c:v>1519930.5870766917</c:v>
                </c:pt>
                <c:pt idx="623">
                  <c:v>1521100.3545295438</c:v>
                </c:pt>
                <c:pt idx="624">
                  <c:v>1522026.0637805315</c:v>
                </c:pt>
                <c:pt idx="625">
                  <c:v>1522149.1932713867</c:v>
                </c:pt>
                <c:pt idx="626">
                  <c:v>1522809.5150778091</c:v>
                </c:pt>
                <c:pt idx="627">
                  <c:v>1523142.5784936361</c:v>
                </c:pt>
                <c:pt idx="628">
                  <c:v>1523701.3992648725</c:v>
                </c:pt>
                <c:pt idx="629">
                  <c:v>1524637.4486609555</c:v>
                </c:pt>
                <c:pt idx="630">
                  <c:v>1524682.906469899</c:v>
                </c:pt>
                <c:pt idx="631">
                  <c:v>1525670.3147629127</c:v>
                </c:pt>
                <c:pt idx="632">
                  <c:v>1527100.1477597838</c:v>
                </c:pt>
                <c:pt idx="633">
                  <c:v>1528295.4090971902</c:v>
                </c:pt>
                <c:pt idx="634">
                  <c:v>1529935.9962725744</c:v>
                </c:pt>
                <c:pt idx="635">
                  <c:v>1530290.0341603502</c:v>
                </c:pt>
                <c:pt idx="636">
                  <c:v>1530599.1138875133</c:v>
                </c:pt>
                <c:pt idx="637">
                  <c:v>1531125.9644770902</c:v>
                </c:pt>
                <c:pt idx="638">
                  <c:v>1531297.6823740986</c:v>
                </c:pt>
                <c:pt idx="639">
                  <c:v>1531456.5994972801</c:v>
                </c:pt>
                <c:pt idx="640">
                  <c:v>1531549.818083121</c:v>
                </c:pt>
                <c:pt idx="641">
                  <c:v>1531701.672816454</c:v>
                </c:pt>
                <c:pt idx="642">
                  <c:v>1532536.5180301142</c:v>
                </c:pt>
                <c:pt idx="643">
                  <c:v>1533129.559341097</c:v>
                </c:pt>
                <c:pt idx="644">
                  <c:v>1533269.3191140401</c:v>
                </c:pt>
                <c:pt idx="645">
                  <c:v>1533694.5251443475</c:v>
                </c:pt>
                <c:pt idx="646">
                  <c:v>1533783.8638074484</c:v>
                </c:pt>
                <c:pt idx="647">
                  <c:v>1534711.3056993783</c:v>
                </c:pt>
                <c:pt idx="648">
                  <c:v>1535381.7552763622</c:v>
                </c:pt>
                <c:pt idx="649">
                  <c:v>1535892.9920475679</c:v>
                </c:pt>
                <c:pt idx="650">
                  <c:v>1536079.9138931332</c:v>
                </c:pt>
                <c:pt idx="651">
                  <c:v>1536240.9539883451</c:v>
                </c:pt>
                <c:pt idx="652">
                  <c:v>1536479.5069000334</c:v>
                </c:pt>
                <c:pt idx="653">
                  <c:v>1536613.4532961624</c:v>
                </c:pt>
                <c:pt idx="654">
                  <c:v>1536943.3196230854</c:v>
                </c:pt>
                <c:pt idx="655">
                  <c:v>1537272.9785261955</c:v>
                </c:pt>
                <c:pt idx="656">
                  <c:v>1537783.4844187147</c:v>
                </c:pt>
                <c:pt idx="657">
                  <c:v>1537858.8167530538</c:v>
                </c:pt>
                <c:pt idx="658">
                  <c:v>1538458.175314598</c:v>
                </c:pt>
                <c:pt idx="659">
                  <c:v>1539201.9074221682</c:v>
                </c:pt>
                <c:pt idx="660">
                  <c:v>1540681.60126228</c:v>
                </c:pt>
                <c:pt idx="661">
                  <c:v>1540892.6772605029</c:v>
                </c:pt>
                <c:pt idx="662">
                  <c:v>1541232.6364391607</c:v>
                </c:pt>
                <c:pt idx="663">
                  <c:v>1542791.5956461611</c:v>
                </c:pt>
                <c:pt idx="664">
                  <c:v>1542909.9374035541</c:v>
                </c:pt>
                <c:pt idx="665">
                  <c:v>1543294.2840065563</c:v>
                </c:pt>
                <c:pt idx="666">
                  <c:v>1543614.7724086596</c:v>
                </c:pt>
                <c:pt idx="667">
                  <c:v>1544013.19341114</c:v>
                </c:pt>
                <c:pt idx="668">
                  <c:v>1544674.918798167</c:v>
                </c:pt>
                <c:pt idx="669">
                  <c:v>1544729.8303362369</c:v>
                </c:pt>
                <c:pt idx="670">
                  <c:v>1545751.3987288948</c:v>
                </c:pt>
                <c:pt idx="671">
                  <c:v>1545980.1346108639</c:v>
                </c:pt>
                <c:pt idx="672">
                  <c:v>1546014.4401079407</c:v>
                </c:pt>
                <c:pt idx="673">
                  <c:v>1546517.2994808501</c:v>
                </c:pt>
                <c:pt idx="674">
                  <c:v>1546540.7490091366</c:v>
                </c:pt>
                <c:pt idx="675">
                  <c:v>1547116.1609336266</c:v>
                </c:pt>
                <c:pt idx="676">
                  <c:v>1547938.3422351431</c:v>
                </c:pt>
                <c:pt idx="677">
                  <c:v>1547997.5364533029</c:v>
                </c:pt>
                <c:pt idx="678">
                  <c:v>1548460.5368073513</c:v>
                </c:pt>
                <c:pt idx="679">
                  <c:v>1548476.5890094514</c:v>
                </c:pt>
                <c:pt idx="680">
                  <c:v>1548799.8460831624</c:v>
                </c:pt>
                <c:pt idx="681">
                  <c:v>1549618.6157260824</c:v>
                </c:pt>
                <c:pt idx="682">
                  <c:v>1549813.3035357392</c:v>
                </c:pt>
                <c:pt idx="683">
                  <c:v>1549943.3839507839</c:v>
                </c:pt>
                <c:pt idx="684">
                  <c:v>1550817.0642370959</c:v>
                </c:pt>
                <c:pt idx="685">
                  <c:v>1551243.5533744933</c:v>
                </c:pt>
                <c:pt idx="686">
                  <c:v>1551688.6406959039</c:v>
                </c:pt>
                <c:pt idx="687">
                  <c:v>1551784.2998503272</c:v>
                </c:pt>
                <c:pt idx="688">
                  <c:v>1552753.6766971508</c:v>
                </c:pt>
                <c:pt idx="689">
                  <c:v>1553327.6263790275</c:v>
                </c:pt>
                <c:pt idx="690">
                  <c:v>1554325.3399782621</c:v>
                </c:pt>
                <c:pt idx="691">
                  <c:v>1554746.4258546794</c:v>
                </c:pt>
                <c:pt idx="692">
                  <c:v>1555287.6917023174</c:v>
                </c:pt>
                <c:pt idx="693">
                  <c:v>1556155.4350643456</c:v>
                </c:pt>
                <c:pt idx="694">
                  <c:v>1556549.6641473882</c:v>
                </c:pt>
                <c:pt idx="695">
                  <c:v>1556722.4398824295</c:v>
                </c:pt>
                <c:pt idx="696">
                  <c:v>1556956.358415127</c:v>
                </c:pt>
                <c:pt idx="697">
                  <c:v>1556994.1447875586</c:v>
                </c:pt>
                <c:pt idx="698">
                  <c:v>1557234.5503956818</c:v>
                </c:pt>
                <c:pt idx="699">
                  <c:v>1557468.8604382798</c:v>
                </c:pt>
                <c:pt idx="700">
                  <c:v>1558742.9966553762</c:v>
                </c:pt>
                <c:pt idx="701">
                  <c:v>1558755.1437496142</c:v>
                </c:pt>
                <c:pt idx="702">
                  <c:v>1558812.4926742327</c:v>
                </c:pt>
                <c:pt idx="703">
                  <c:v>1559578.3518574561</c:v>
                </c:pt>
                <c:pt idx="704">
                  <c:v>1559874.0134179832</c:v>
                </c:pt>
                <c:pt idx="705">
                  <c:v>1560565.7074858155</c:v>
                </c:pt>
                <c:pt idx="706">
                  <c:v>1560774.291429766</c:v>
                </c:pt>
                <c:pt idx="707">
                  <c:v>1561661.0545326159</c:v>
                </c:pt>
                <c:pt idx="708">
                  <c:v>1561674.5181346673</c:v>
                </c:pt>
                <c:pt idx="709">
                  <c:v>1561828.2859935984</c:v>
                </c:pt>
                <c:pt idx="710">
                  <c:v>1562566.7259429924</c:v>
                </c:pt>
                <c:pt idx="711">
                  <c:v>1562711.6945713719</c:v>
                </c:pt>
                <c:pt idx="712">
                  <c:v>1563090.7479372933</c:v>
                </c:pt>
                <c:pt idx="713">
                  <c:v>1564013.9469480196</c:v>
                </c:pt>
                <c:pt idx="714">
                  <c:v>1564307.2200332298</c:v>
                </c:pt>
                <c:pt idx="715">
                  <c:v>1564762.8324534018</c:v>
                </c:pt>
                <c:pt idx="716">
                  <c:v>1564843.2430620058</c:v>
                </c:pt>
                <c:pt idx="717">
                  <c:v>1565516.0585889202</c:v>
                </c:pt>
                <c:pt idx="718">
                  <c:v>1565579.7593960767</c:v>
                </c:pt>
                <c:pt idx="719">
                  <c:v>1565727.5557491041</c:v>
                </c:pt>
                <c:pt idx="720">
                  <c:v>1568154.1000695813</c:v>
                </c:pt>
                <c:pt idx="721">
                  <c:v>1568799.9712830083</c:v>
                </c:pt>
                <c:pt idx="722">
                  <c:v>1569392.0406719013</c:v>
                </c:pt>
                <c:pt idx="723">
                  <c:v>1570550.4263814497</c:v>
                </c:pt>
                <c:pt idx="724">
                  <c:v>1570653.3546022892</c:v>
                </c:pt>
                <c:pt idx="725">
                  <c:v>1570901.5298796061</c:v>
                </c:pt>
                <c:pt idx="726">
                  <c:v>1571690.7165276252</c:v>
                </c:pt>
                <c:pt idx="727">
                  <c:v>1571957.6918922921</c:v>
                </c:pt>
                <c:pt idx="728">
                  <c:v>1572008.8988517728</c:v>
                </c:pt>
                <c:pt idx="729">
                  <c:v>1572306.4808550174</c:v>
                </c:pt>
                <c:pt idx="730">
                  <c:v>1573167.778237367</c:v>
                </c:pt>
                <c:pt idx="731">
                  <c:v>1573953.1949065092</c:v>
                </c:pt>
                <c:pt idx="732">
                  <c:v>1574531.3029716585</c:v>
                </c:pt>
                <c:pt idx="733">
                  <c:v>1575852.6432269202</c:v>
                </c:pt>
                <c:pt idx="734">
                  <c:v>1575988.5882929093</c:v>
                </c:pt>
                <c:pt idx="735">
                  <c:v>1576083.8892415192</c:v>
                </c:pt>
                <c:pt idx="736">
                  <c:v>1576459.1575304721</c:v>
                </c:pt>
                <c:pt idx="737">
                  <c:v>1577298.2823805884</c:v>
                </c:pt>
                <c:pt idx="738">
                  <c:v>1577545.957099353</c:v>
                </c:pt>
                <c:pt idx="739">
                  <c:v>1578390.1365856372</c:v>
                </c:pt>
                <c:pt idx="740">
                  <c:v>1578478.4998122943</c:v>
                </c:pt>
                <c:pt idx="741">
                  <c:v>1578532.9999950321</c:v>
                </c:pt>
                <c:pt idx="742">
                  <c:v>1578835.5086671023</c:v>
                </c:pt>
                <c:pt idx="743">
                  <c:v>1578955.8182171935</c:v>
                </c:pt>
                <c:pt idx="744">
                  <c:v>1579440.0789883889</c:v>
                </c:pt>
                <c:pt idx="745">
                  <c:v>1580293.1304665192</c:v>
                </c:pt>
                <c:pt idx="746">
                  <c:v>1580905.4867647924</c:v>
                </c:pt>
                <c:pt idx="747">
                  <c:v>1581275.8471747211</c:v>
                </c:pt>
                <c:pt idx="748">
                  <c:v>1581438.9100180073</c:v>
                </c:pt>
                <c:pt idx="749">
                  <c:v>1582191.9539921947</c:v>
                </c:pt>
                <c:pt idx="750">
                  <c:v>1582280.435891845</c:v>
                </c:pt>
                <c:pt idx="751">
                  <c:v>1582510.4692728745</c:v>
                </c:pt>
                <c:pt idx="752">
                  <c:v>1582554.5090156372</c:v>
                </c:pt>
                <c:pt idx="753">
                  <c:v>1583028.6478435516</c:v>
                </c:pt>
                <c:pt idx="754">
                  <c:v>1583538.9053579092</c:v>
                </c:pt>
                <c:pt idx="755">
                  <c:v>1583842.3942409102</c:v>
                </c:pt>
                <c:pt idx="756">
                  <c:v>1585011.9450601027</c:v>
                </c:pt>
                <c:pt idx="757">
                  <c:v>1586192.853713166</c:v>
                </c:pt>
                <c:pt idx="758">
                  <c:v>1586352.712534037</c:v>
                </c:pt>
                <c:pt idx="759">
                  <c:v>1586782.901755739</c:v>
                </c:pt>
                <c:pt idx="760">
                  <c:v>1586793.9113363619</c:v>
                </c:pt>
                <c:pt idx="761">
                  <c:v>1586984.1464508248</c:v>
                </c:pt>
                <c:pt idx="762">
                  <c:v>1587215.3590719518</c:v>
                </c:pt>
                <c:pt idx="763">
                  <c:v>1588557.0820767172</c:v>
                </c:pt>
                <c:pt idx="764">
                  <c:v>1588816.0348800672</c:v>
                </c:pt>
                <c:pt idx="765">
                  <c:v>1588899.7143436847</c:v>
                </c:pt>
                <c:pt idx="766">
                  <c:v>1588952.6595669547</c:v>
                </c:pt>
                <c:pt idx="767">
                  <c:v>1589405.907209778</c:v>
                </c:pt>
                <c:pt idx="768">
                  <c:v>1590362.8369731614</c:v>
                </c:pt>
                <c:pt idx="769">
                  <c:v>1590540.1291192006</c:v>
                </c:pt>
                <c:pt idx="770">
                  <c:v>1590862.0041706986</c:v>
                </c:pt>
                <c:pt idx="771">
                  <c:v>1591768.7399558285</c:v>
                </c:pt>
                <c:pt idx="772">
                  <c:v>1592382.735194908</c:v>
                </c:pt>
                <c:pt idx="773">
                  <c:v>1592711.0198677436</c:v>
                </c:pt>
                <c:pt idx="774">
                  <c:v>1593057.9447041501</c:v>
                </c:pt>
                <c:pt idx="775">
                  <c:v>1593339.5297509097</c:v>
                </c:pt>
                <c:pt idx="776">
                  <c:v>1593522.3747978124</c:v>
                </c:pt>
                <c:pt idx="777">
                  <c:v>1593643.2243813646</c:v>
                </c:pt>
                <c:pt idx="778">
                  <c:v>1593645.3224121402</c:v>
                </c:pt>
                <c:pt idx="779">
                  <c:v>1593866.7148983898</c:v>
                </c:pt>
                <c:pt idx="780">
                  <c:v>1593990.0756513788</c:v>
                </c:pt>
                <c:pt idx="781">
                  <c:v>1594002.7307637602</c:v>
                </c:pt>
                <c:pt idx="782">
                  <c:v>1594856.4499095317</c:v>
                </c:pt>
                <c:pt idx="783">
                  <c:v>1595612.3564790937</c:v>
                </c:pt>
                <c:pt idx="784">
                  <c:v>1596365.8811525942</c:v>
                </c:pt>
                <c:pt idx="785">
                  <c:v>1596431.205727207</c:v>
                </c:pt>
                <c:pt idx="786">
                  <c:v>1597058.591514074</c:v>
                </c:pt>
                <c:pt idx="787">
                  <c:v>1597075.4071873948</c:v>
                </c:pt>
                <c:pt idx="788">
                  <c:v>1598011.810143525</c:v>
                </c:pt>
                <c:pt idx="789">
                  <c:v>1599036.4534274761</c:v>
                </c:pt>
                <c:pt idx="790">
                  <c:v>1599224.785364632</c:v>
                </c:pt>
                <c:pt idx="791">
                  <c:v>1599624.6323809754</c:v>
                </c:pt>
                <c:pt idx="792">
                  <c:v>1599790.4103139427</c:v>
                </c:pt>
                <c:pt idx="793">
                  <c:v>1599977.4727824926</c:v>
                </c:pt>
                <c:pt idx="794">
                  <c:v>1601280.0667754316</c:v>
                </c:pt>
                <c:pt idx="795">
                  <c:v>1601326.8042741469</c:v>
                </c:pt>
                <c:pt idx="796">
                  <c:v>1601612.8183256893</c:v>
                </c:pt>
                <c:pt idx="797">
                  <c:v>1602072.5067931628</c:v>
                </c:pt>
                <c:pt idx="798">
                  <c:v>1602545.9287129806</c:v>
                </c:pt>
                <c:pt idx="799">
                  <c:v>1602683.7120512642</c:v>
                </c:pt>
                <c:pt idx="800">
                  <c:v>1603271.7518034843</c:v>
                </c:pt>
                <c:pt idx="801">
                  <c:v>1604736.1046745388</c:v>
                </c:pt>
                <c:pt idx="802">
                  <c:v>1604781.0913246605</c:v>
                </c:pt>
                <c:pt idx="803">
                  <c:v>1605019.6747781655</c:v>
                </c:pt>
                <c:pt idx="804">
                  <c:v>1605127.9542596797</c:v>
                </c:pt>
                <c:pt idx="805">
                  <c:v>1606174.515302025</c:v>
                </c:pt>
                <c:pt idx="806">
                  <c:v>1606489.6127232986</c:v>
                </c:pt>
                <c:pt idx="807">
                  <c:v>1606546.9219630389</c:v>
                </c:pt>
                <c:pt idx="808">
                  <c:v>1606712.9308874949</c:v>
                </c:pt>
                <c:pt idx="809">
                  <c:v>1607267.3259388162</c:v>
                </c:pt>
                <c:pt idx="810">
                  <c:v>1607710.6867617804</c:v>
                </c:pt>
                <c:pt idx="811">
                  <c:v>1608570.2076941798</c:v>
                </c:pt>
                <c:pt idx="812">
                  <c:v>1608871.1986161473</c:v>
                </c:pt>
                <c:pt idx="813">
                  <c:v>1608925.4692753151</c:v>
                </c:pt>
                <c:pt idx="814">
                  <c:v>1609510.8565656038</c:v>
                </c:pt>
                <c:pt idx="815">
                  <c:v>1609568.4897612499</c:v>
                </c:pt>
                <c:pt idx="816">
                  <c:v>1609651.5405383355</c:v>
                </c:pt>
                <c:pt idx="817">
                  <c:v>1609811.2527041037</c:v>
                </c:pt>
                <c:pt idx="818">
                  <c:v>1609975.340094524</c:v>
                </c:pt>
                <c:pt idx="819">
                  <c:v>1612021.6118088283</c:v>
                </c:pt>
                <c:pt idx="820">
                  <c:v>1613474.1755683557</c:v>
                </c:pt>
                <c:pt idx="821">
                  <c:v>1613686.3358269213</c:v>
                </c:pt>
                <c:pt idx="822">
                  <c:v>1615165.4561447077</c:v>
                </c:pt>
                <c:pt idx="823">
                  <c:v>1615257.6715142946</c:v>
                </c:pt>
                <c:pt idx="824">
                  <c:v>1615536.5355858714</c:v>
                </c:pt>
                <c:pt idx="825">
                  <c:v>1615694.6950515155</c:v>
                </c:pt>
                <c:pt idx="826">
                  <c:v>1616048.2665438419</c:v>
                </c:pt>
                <c:pt idx="827">
                  <c:v>1616608.0941727429</c:v>
                </c:pt>
                <c:pt idx="828">
                  <c:v>1618422.6667958125</c:v>
                </c:pt>
                <c:pt idx="829">
                  <c:v>1618538.4369490431</c:v>
                </c:pt>
                <c:pt idx="830">
                  <c:v>1618566.7880056971</c:v>
                </c:pt>
                <c:pt idx="831">
                  <c:v>1619385.4794584156</c:v>
                </c:pt>
                <c:pt idx="832">
                  <c:v>1619785.5900689585</c:v>
                </c:pt>
                <c:pt idx="833">
                  <c:v>1619863.6250442928</c:v>
                </c:pt>
                <c:pt idx="834">
                  <c:v>1619890.1125253204</c:v>
                </c:pt>
                <c:pt idx="835">
                  <c:v>1620077.2036300281</c:v>
                </c:pt>
                <c:pt idx="836">
                  <c:v>1620511.703033163</c:v>
                </c:pt>
                <c:pt idx="837">
                  <c:v>1620600.6864764567</c:v>
                </c:pt>
                <c:pt idx="838">
                  <c:v>1621704.1258086173</c:v>
                </c:pt>
                <c:pt idx="839">
                  <c:v>1623266.226332278</c:v>
                </c:pt>
                <c:pt idx="840">
                  <c:v>1623268.580519215</c:v>
                </c:pt>
                <c:pt idx="841">
                  <c:v>1623851.1826684093</c:v>
                </c:pt>
                <c:pt idx="842">
                  <c:v>1624679.544796075</c:v>
                </c:pt>
                <c:pt idx="843">
                  <c:v>1624797.8494558255</c:v>
                </c:pt>
                <c:pt idx="844">
                  <c:v>1625429.5065458373</c:v>
                </c:pt>
                <c:pt idx="845">
                  <c:v>1625483.574767126</c:v>
                </c:pt>
                <c:pt idx="846">
                  <c:v>1625518.5373797163</c:v>
                </c:pt>
                <c:pt idx="847">
                  <c:v>1625568.4078458326</c:v>
                </c:pt>
                <c:pt idx="848">
                  <c:v>1626532.85109182</c:v>
                </c:pt>
                <c:pt idx="849">
                  <c:v>1626826.4938274061</c:v>
                </c:pt>
                <c:pt idx="850">
                  <c:v>1626856.0240760131</c:v>
                </c:pt>
                <c:pt idx="851">
                  <c:v>1626927.5224606781</c:v>
                </c:pt>
                <c:pt idx="852">
                  <c:v>1627198.546693414</c:v>
                </c:pt>
                <c:pt idx="853">
                  <c:v>1628074.6127439623</c:v>
                </c:pt>
                <c:pt idx="854">
                  <c:v>1628427.519190297</c:v>
                </c:pt>
                <c:pt idx="855">
                  <c:v>1628553.2725750736</c:v>
                </c:pt>
                <c:pt idx="856">
                  <c:v>1628579.8449741779</c:v>
                </c:pt>
                <c:pt idx="857">
                  <c:v>1629254.9883555889</c:v>
                </c:pt>
                <c:pt idx="858">
                  <c:v>1629548.8097467823</c:v>
                </c:pt>
                <c:pt idx="859">
                  <c:v>1629704.5957141155</c:v>
                </c:pt>
                <c:pt idx="860">
                  <c:v>1630810.8084787687</c:v>
                </c:pt>
                <c:pt idx="861">
                  <c:v>1631359.9314273591</c:v>
                </c:pt>
                <c:pt idx="862">
                  <c:v>1631807.0781203243</c:v>
                </c:pt>
                <c:pt idx="863">
                  <c:v>1631810.0658743521</c:v>
                </c:pt>
                <c:pt idx="864">
                  <c:v>1631957.6230168836</c:v>
                </c:pt>
                <c:pt idx="865">
                  <c:v>1632139.0016539437</c:v>
                </c:pt>
                <c:pt idx="866">
                  <c:v>1632778.8535672906</c:v>
                </c:pt>
                <c:pt idx="867">
                  <c:v>1632948.815983766</c:v>
                </c:pt>
                <c:pt idx="868">
                  <c:v>1633268.3356527302</c:v>
                </c:pt>
                <c:pt idx="869">
                  <c:v>1633812.7382709864</c:v>
                </c:pt>
                <c:pt idx="870">
                  <c:v>1633972.8229145736</c:v>
                </c:pt>
                <c:pt idx="871">
                  <c:v>1634848.1791530598</c:v>
                </c:pt>
                <c:pt idx="872">
                  <c:v>1635625.867582212</c:v>
                </c:pt>
                <c:pt idx="873">
                  <c:v>1636521.0889162223</c:v>
                </c:pt>
                <c:pt idx="874">
                  <c:v>1636744.5383052032</c:v>
                </c:pt>
                <c:pt idx="875">
                  <c:v>1637674.8647302901</c:v>
                </c:pt>
                <c:pt idx="876">
                  <c:v>1637915.26090603</c:v>
                </c:pt>
                <c:pt idx="877">
                  <c:v>1638577.8280739794</c:v>
                </c:pt>
                <c:pt idx="878">
                  <c:v>1638604.4090180891</c:v>
                </c:pt>
                <c:pt idx="879">
                  <c:v>1638781.9032108001</c:v>
                </c:pt>
                <c:pt idx="880">
                  <c:v>1638789.5137573886</c:v>
                </c:pt>
                <c:pt idx="881">
                  <c:v>1638870.338905995</c:v>
                </c:pt>
                <c:pt idx="882">
                  <c:v>1639230.3793707562</c:v>
                </c:pt>
                <c:pt idx="883">
                  <c:v>1639481.6677438647</c:v>
                </c:pt>
                <c:pt idx="884">
                  <c:v>1642436.4674235922</c:v>
                </c:pt>
                <c:pt idx="885">
                  <c:v>1644111.4389012626</c:v>
                </c:pt>
                <c:pt idx="886">
                  <c:v>1645037.027333329</c:v>
                </c:pt>
                <c:pt idx="887">
                  <c:v>1645144.1923512614</c:v>
                </c:pt>
                <c:pt idx="888">
                  <c:v>1645615.4466677543</c:v>
                </c:pt>
                <c:pt idx="889">
                  <c:v>1645981.5484829368</c:v>
                </c:pt>
                <c:pt idx="890">
                  <c:v>1646073.203779479</c:v>
                </c:pt>
                <c:pt idx="891">
                  <c:v>1646953.1408521233</c:v>
                </c:pt>
                <c:pt idx="892">
                  <c:v>1647878.0342894953</c:v>
                </c:pt>
                <c:pt idx="893">
                  <c:v>1647955.3350338319</c:v>
                </c:pt>
                <c:pt idx="894">
                  <c:v>1648035.0072693024</c:v>
                </c:pt>
                <c:pt idx="895">
                  <c:v>1648362.6069555343</c:v>
                </c:pt>
                <c:pt idx="896">
                  <c:v>1649724.0308894741</c:v>
                </c:pt>
                <c:pt idx="897">
                  <c:v>1651400.4687668085</c:v>
                </c:pt>
                <c:pt idx="898">
                  <c:v>1651909.3198822555</c:v>
                </c:pt>
                <c:pt idx="899">
                  <c:v>1651918.8145916634</c:v>
                </c:pt>
                <c:pt idx="900">
                  <c:v>1652091.7745819837</c:v>
                </c:pt>
                <c:pt idx="901">
                  <c:v>1652319.6696545873</c:v>
                </c:pt>
                <c:pt idx="902">
                  <c:v>1652649.1727554426</c:v>
                </c:pt>
                <c:pt idx="903">
                  <c:v>1653066.342496264</c:v>
                </c:pt>
                <c:pt idx="904">
                  <c:v>1653872.5774897989</c:v>
                </c:pt>
                <c:pt idx="905">
                  <c:v>1654120.8802803685</c:v>
                </c:pt>
                <c:pt idx="906">
                  <c:v>1654257.335443666</c:v>
                </c:pt>
                <c:pt idx="907">
                  <c:v>1654266.3484129459</c:v>
                </c:pt>
                <c:pt idx="908">
                  <c:v>1654403.0664990577</c:v>
                </c:pt>
                <c:pt idx="909">
                  <c:v>1654427.1718882562</c:v>
                </c:pt>
                <c:pt idx="910">
                  <c:v>1654749.8514412269</c:v>
                </c:pt>
                <c:pt idx="911">
                  <c:v>1654875.6708079893</c:v>
                </c:pt>
                <c:pt idx="912">
                  <c:v>1655148.0511098336</c:v>
                </c:pt>
                <c:pt idx="913">
                  <c:v>1655176.8123631629</c:v>
                </c:pt>
                <c:pt idx="914">
                  <c:v>1655197.507115809</c:v>
                </c:pt>
                <c:pt idx="915">
                  <c:v>1655223.4982541425</c:v>
                </c:pt>
                <c:pt idx="916">
                  <c:v>1655555.8026823057</c:v>
                </c:pt>
                <c:pt idx="917">
                  <c:v>1655845.033232921</c:v>
                </c:pt>
                <c:pt idx="918">
                  <c:v>1655992.7360130814</c:v>
                </c:pt>
                <c:pt idx="919">
                  <c:v>1656044.5246036858</c:v>
                </c:pt>
                <c:pt idx="920">
                  <c:v>1656051.3413743654</c:v>
                </c:pt>
                <c:pt idx="921">
                  <c:v>1656219.0538582853</c:v>
                </c:pt>
                <c:pt idx="922">
                  <c:v>1656800.30963472</c:v>
                </c:pt>
                <c:pt idx="923">
                  <c:v>1657041.88254323</c:v>
                </c:pt>
                <c:pt idx="924">
                  <c:v>1657176.2760996628</c:v>
                </c:pt>
                <c:pt idx="925">
                  <c:v>1657318.512722411</c:v>
                </c:pt>
                <c:pt idx="926">
                  <c:v>1657756.2020008869</c:v>
                </c:pt>
                <c:pt idx="927">
                  <c:v>1658069.0512461136</c:v>
                </c:pt>
                <c:pt idx="928">
                  <c:v>1658534.899435529</c:v>
                </c:pt>
                <c:pt idx="929">
                  <c:v>1659051.3629228289</c:v>
                </c:pt>
                <c:pt idx="930">
                  <c:v>1659151.6773453562</c:v>
                </c:pt>
                <c:pt idx="931">
                  <c:v>1659427.0842899419</c:v>
                </c:pt>
                <c:pt idx="932">
                  <c:v>1660153.3550874435</c:v>
                </c:pt>
                <c:pt idx="933">
                  <c:v>1660589.3677671424</c:v>
                </c:pt>
                <c:pt idx="934">
                  <c:v>1661094.1045749374</c:v>
                </c:pt>
                <c:pt idx="935">
                  <c:v>1661164.3337314723</c:v>
                </c:pt>
                <c:pt idx="936">
                  <c:v>1661415.5110228707</c:v>
                </c:pt>
                <c:pt idx="937">
                  <c:v>1662062.955356824</c:v>
                </c:pt>
                <c:pt idx="938">
                  <c:v>1662175.292228614</c:v>
                </c:pt>
                <c:pt idx="939">
                  <c:v>1662284.6492155653</c:v>
                </c:pt>
                <c:pt idx="940">
                  <c:v>1663121.2649503727</c:v>
                </c:pt>
                <c:pt idx="941">
                  <c:v>1663348.5394957922</c:v>
                </c:pt>
                <c:pt idx="942">
                  <c:v>1663442.6015960618</c:v>
                </c:pt>
                <c:pt idx="943">
                  <c:v>1664285.8502363106</c:v>
                </c:pt>
                <c:pt idx="944">
                  <c:v>1664308.6070418283</c:v>
                </c:pt>
                <c:pt idx="945">
                  <c:v>1665301.4747685504</c:v>
                </c:pt>
                <c:pt idx="946">
                  <c:v>1665498.6913129543</c:v>
                </c:pt>
                <c:pt idx="947">
                  <c:v>1665780.3658733366</c:v>
                </c:pt>
                <c:pt idx="948">
                  <c:v>1666236.4002769222</c:v>
                </c:pt>
                <c:pt idx="949">
                  <c:v>1666594.5896717235</c:v>
                </c:pt>
                <c:pt idx="950">
                  <c:v>1667002.1629169877</c:v>
                </c:pt>
                <c:pt idx="951">
                  <c:v>1667135.0141110884</c:v>
                </c:pt>
                <c:pt idx="952">
                  <c:v>1667574.5152360187</c:v>
                </c:pt>
                <c:pt idx="953">
                  <c:v>1668424.8080406133</c:v>
                </c:pt>
                <c:pt idx="954">
                  <c:v>1668850.9340998884</c:v>
                </c:pt>
                <c:pt idx="955">
                  <c:v>1669410.9474601501</c:v>
                </c:pt>
                <c:pt idx="956">
                  <c:v>1669866.8730503845</c:v>
                </c:pt>
                <c:pt idx="957">
                  <c:v>1670521.6557631635</c:v>
                </c:pt>
                <c:pt idx="958">
                  <c:v>1671568.3261500837</c:v>
                </c:pt>
                <c:pt idx="959">
                  <c:v>1672923.8343233941</c:v>
                </c:pt>
                <c:pt idx="960">
                  <c:v>1672937.8271494759</c:v>
                </c:pt>
                <c:pt idx="961">
                  <c:v>1672958.3106129253</c:v>
                </c:pt>
                <c:pt idx="962">
                  <c:v>1673504.47305488</c:v>
                </c:pt>
                <c:pt idx="963">
                  <c:v>1674562.7445538375</c:v>
                </c:pt>
                <c:pt idx="964">
                  <c:v>1674847.2047671163</c:v>
                </c:pt>
                <c:pt idx="965">
                  <c:v>1675041.4092541304</c:v>
                </c:pt>
                <c:pt idx="966">
                  <c:v>1675364.4441364775</c:v>
                </c:pt>
                <c:pt idx="967">
                  <c:v>1675575.9139538608</c:v>
                </c:pt>
                <c:pt idx="968">
                  <c:v>1676499.1964450465</c:v>
                </c:pt>
                <c:pt idx="969">
                  <c:v>1676633.7240107774</c:v>
                </c:pt>
                <c:pt idx="970">
                  <c:v>1676674.247635928</c:v>
                </c:pt>
                <c:pt idx="971">
                  <c:v>1676744.7544448234</c:v>
                </c:pt>
                <c:pt idx="972">
                  <c:v>1676852.7670398848</c:v>
                </c:pt>
                <c:pt idx="973">
                  <c:v>1676893.7302304618</c:v>
                </c:pt>
                <c:pt idx="974">
                  <c:v>1677114.3700070824</c:v>
                </c:pt>
                <c:pt idx="975">
                  <c:v>1677575.8127858157</c:v>
                </c:pt>
                <c:pt idx="976">
                  <c:v>1678473.8657410038</c:v>
                </c:pt>
                <c:pt idx="977">
                  <c:v>1678512.2821342468</c:v>
                </c:pt>
                <c:pt idx="978">
                  <c:v>1678793.7071648389</c:v>
                </c:pt>
                <c:pt idx="979">
                  <c:v>1679561.8508753271</c:v>
                </c:pt>
                <c:pt idx="980">
                  <c:v>1679831.5089575041</c:v>
                </c:pt>
                <c:pt idx="981">
                  <c:v>1679987.180751757</c:v>
                </c:pt>
                <c:pt idx="982">
                  <c:v>1680951.7699864714</c:v>
                </c:pt>
                <c:pt idx="983">
                  <c:v>1681036.3098610891</c:v>
                </c:pt>
                <c:pt idx="984">
                  <c:v>1681394.3200672511</c:v>
                </c:pt>
                <c:pt idx="985">
                  <c:v>1681484.9698930788</c:v>
                </c:pt>
                <c:pt idx="986">
                  <c:v>1681549.7076206089</c:v>
                </c:pt>
                <c:pt idx="987">
                  <c:v>1681927.4127054333</c:v>
                </c:pt>
                <c:pt idx="988">
                  <c:v>1681987.5078763326</c:v>
                </c:pt>
                <c:pt idx="989">
                  <c:v>1682118.2112462013</c:v>
                </c:pt>
                <c:pt idx="990">
                  <c:v>1682998.1021058378</c:v>
                </c:pt>
                <c:pt idx="991">
                  <c:v>1683002.7646747066</c:v>
                </c:pt>
                <c:pt idx="992">
                  <c:v>1683233.0265131951</c:v>
                </c:pt>
                <c:pt idx="993">
                  <c:v>1683464.5685002685</c:v>
                </c:pt>
                <c:pt idx="994">
                  <c:v>1683476.3860431209</c:v>
                </c:pt>
                <c:pt idx="995">
                  <c:v>1683833.0469725744</c:v>
                </c:pt>
                <c:pt idx="996">
                  <c:v>1684066.3171970183</c:v>
                </c:pt>
                <c:pt idx="997">
                  <c:v>1684375.8362636068</c:v>
                </c:pt>
                <c:pt idx="998">
                  <c:v>1684388.5622303151</c:v>
                </c:pt>
                <c:pt idx="999">
                  <c:v>1684930.5391769896</c:v>
                </c:pt>
                <c:pt idx="1000">
                  <c:v>1685286.6540667955</c:v>
                </c:pt>
                <c:pt idx="1001">
                  <c:v>1685364.0143851754</c:v>
                </c:pt>
                <c:pt idx="1002">
                  <c:v>1686031.1501605343</c:v>
                </c:pt>
                <c:pt idx="1003">
                  <c:v>1686162.0392400122</c:v>
                </c:pt>
                <c:pt idx="1004">
                  <c:v>1686273.443227889</c:v>
                </c:pt>
                <c:pt idx="1005">
                  <c:v>1686441.8347630943</c:v>
                </c:pt>
                <c:pt idx="1006">
                  <c:v>1686459.3083947774</c:v>
                </c:pt>
                <c:pt idx="1007">
                  <c:v>1687041.7391546739</c:v>
                </c:pt>
                <c:pt idx="1008">
                  <c:v>1687900.2771006641</c:v>
                </c:pt>
                <c:pt idx="1009">
                  <c:v>1688596.0964404834</c:v>
                </c:pt>
                <c:pt idx="1010">
                  <c:v>1688626.8390702687</c:v>
                </c:pt>
                <c:pt idx="1011">
                  <c:v>1689056.869135224</c:v>
                </c:pt>
                <c:pt idx="1012">
                  <c:v>1690330.4225893219</c:v>
                </c:pt>
                <c:pt idx="1013">
                  <c:v>1691073.6530647657</c:v>
                </c:pt>
                <c:pt idx="1014">
                  <c:v>1691665.2116192535</c:v>
                </c:pt>
                <c:pt idx="1015">
                  <c:v>1692737.6456705397</c:v>
                </c:pt>
                <c:pt idx="1016">
                  <c:v>1693139.8332997803</c:v>
                </c:pt>
                <c:pt idx="1017">
                  <c:v>1693363.4892762918</c:v>
                </c:pt>
                <c:pt idx="1018">
                  <c:v>1694546.6997133042</c:v>
                </c:pt>
                <c:pt idx="1019">
                  <c:v>1694705.6301152138</c:v>
                </c:pt>
                <c:pt idx="1020">
                  <c:v>1694858.0229797484</c:v>
                </c:pt>
                <c:pt idx="1021">
                  <c:v>1695575.5951597611</c:v>
                </c:pt>
                <c:pt idx="1022">
                  <c:v>1695628.7902252718</c:v>
                </c:pt>
                <c:pt idx="1023">
                  <c:v>1696441.6481649196</c:v>
                </c:pt>
                <c:pt idx="1024">
                  <c:v>1696968.0121450196</c:v>
                </c:pt>
                <c:pt idx="1025">
                  <c:v>1696986.9551384237</c:v>
                </c:pt>
                <c:pt idx="1026">
                  <c:v>1696989.967938022</c:v>
                </c:pt>
                <c:pt idx="1027">
                  <c:v>1697083.7806336971</c:v>
                </c:pt>
                <c:pt idx="1028">
                  <c:v>1697556.5216859998</c:v>
                </c:pt>
                <c:pt idx="1029">
                  <c:v>1697691.3307100998</c:v>
                </c:pt>
                <c:pt idx="1030">
                  <c:v>1697861.5522904752</c:v>
                </c:pt>
                <c:pt idx="1031">
                  <c:v>1698020.4462515383</c:v>
                </c:pt>
                <c:pt idx="1032">
                  <c:v>1698632.8835874863</c:v>
                </c:pt>
                <c:pt idx="1033">
                  <c:v>1698863.4520322999</c:v>
                </c:pt>
                <c:pt idx="1034">
                  <c:v>1699669.2168119226</c:v>
                </c:pt>
                <c:pt idx="1035">
                  <c:v>1699768.1250633139</c:v>
                </c:pt>
                <c:pt idx="1036">
                  <c:v>1700008.9083337262</c:v>
                </c:pt>
                <c:pt idx="1037">
                  <c:v>1700457.7366021716</c:v>
                </c:pt>
                <c:pt idx="1038">
                  <c:v>1700610.7633265585</c:v>
                </c:pt>
                <c:pt idx="1039">
                  <c:v>1701919.4426577573</c:v>
                </c:pt>
                <c:pt idx="1040">
                  <c:v>1702772.9304147027</c:v>
                </c:pt>
                <c:pt idx="1041">
                  <c:v>1703227.6902034809</c:v>
                </c:pt>
                <c:pt idx="1042">
                  <c:v>1703945.0025083665</c:v>
                </c:pt>
                <c:pt idx="1043">
                  <c:v>1705017.0255286612</c:v>
                </c:pt>
                <c:pt idx="1044">
                  <c:v>1705572.7651427968</c:v>
                </c:pt>
                <c:pt idx="1045">
                  <c:v>1707337.8992033522</c:v>
                </c:pt>
                <c:pt idx="1046">
                  <c:v>1708931.4618254527</c:v>
                </c:pt>
                <c:pt idx="1047">
                  <c:v>1709247.6825991771</c:v>
                </c:pt>
                <c:pt idx="1048">
                  <c:v>1710068.0464252096</c:v>
                </c:pt>
                <c:pt idx="1049">
                  <c:v>1710766.7230494705</c:v>
                </c:pt>
                <c:pt idx="1050">
                  <c:v>1711449.9707674852</c:v>
                </c:pt>
                <c:pt idx="1051">
                  <c:v>1711472.6494249229</c:v>
                </c:pt>
                <c:pt idx="1052">
                  <c:v>1712140.0029371683</c:v>
                </c:pt>
                <c:pt idx="1053">
                  <c:v>1712887.5236590351</c:v>
                </c:pt>
                <c:pt idx="1054">
                  <c:v>1713714.716960303</c:v>
                </c:pt>
                <c:pt idx="1055">
                  <c:v>1713910.3649868462</c:v>
                </c:pt>
                <c:pt idx="1056">
                  <c:v>1714141.2262546606</c:v>
                </c:pt>
                <c:pt idx="1057">
                  <c:v>1714417.166741743</c:v>
                </c:pt>
                <c:pt idx="1058">
                  <c:v>1714443.2946653701</c:v>
                </c:pt>
                <c:pt idx="1059">
                  <c:v>1714644.5953252052</c:v>
                </c:pt>
                <c:pt idx="1060">
                  <c:v>1714982.599485032</c:v>
                </c:pt>
                <c:pt idx="1061">
                  <c:v>1715254.6637219738</c:v>
                </c:pt>
                <c:pt idx="1062">
                  <c:v>1715369.838805597</c:v>
                </c:pt>
                <c:pt idx="1063">
                  <c:v>1715715.7331352767</c:v>
                </c:pt>
                <c:pt idx="1064">
                  <c:v>1716107.3652907761</c:v>
                </c:pt>
                <c:pt idx="1065">
                  <c:v>1716121.317243384</c:v>
                </c:pt>
                <c:pt idx="1066">
                  <c:v>1716172.722628582</c:v>
                </c:pt>
                <c:pt idx="1067">
                  <c:v>1716524.8210305693</c:v>
                </c:pt>
                <c:pt idx="1068">
                  <c:v>1717296.8184736283</c:v>
                </c:pt>
                <c:pt idx="1069">
                  <c:v>1718030.2009824987</c:v>
                </c:pt>
                <c:pt idx="1070">
                  <c:v>1718702.5289538058</c:v>
                </c:pt>
                <c:pt idx="1071">
                  <c:v>1718848.4851466285</c:v>
                </c:pt>
                <c:pt idx="1072">
                  <c:v>1719898.5810977309</c:v>
                </c:pt>
                <c:pt idx="1073">
                  <c:v>1721301.4987463844</c:v>
                </c:pt>
                <c:pt idx="1074">
                  <c:v>1721673.1789308395</c:v>
                </c:pt>
                <c:pt idx="1075">
                  <c:v>1721843.963999467</c:v>
                </c:pt>
                <c:pt idx="1076">
                  <c:v>1721985.2906139574</c:v>
                </c:pt>
                <c:pt idx="1077">
                  <c:v>1722182.2704803301</c:v>
                </c:pt>
                <c:pt idx="1078">
                  <c:v>1722203.5363485145</c:v>
                </c:pt>
                <c:pt idx="1079">
                  <c:v>1722351.8344923118</c:v>
                </c:pt>
                <c:pt idx="1080">
                  <c:v>1722543.8733293379</c:v>
                </c:pt>
                <c:pt idx="1081">
                  <c:v>1722558.7043973624</c:v>
                </c:pt>
                <c:pt idx="1082">
                  <c:v>1722617.1907032761</c:v>
                </c:pt>
                <c:pt idx="1083">
                  <c:v>1722846.1360467994</c:v>
                </c:pt>
                <c:pt idx="1084">
                  <c:v>1723110.8640414567</c:v>
                </c:pt>
                <c:pt idx="1085">
                  <c:v>1723527.6112294034</c:v>
                </c:pt>
                <c:pt idx="1086">
                  <c:v>1723731.0823065697</c:v>
                </c:pt>
                <c:pt idx="1087">
                  <c:v>1725310.9040115424</c:v>
                </c:pt>
                <c:pt idx="1088">
                  <c:v>1726059.5538226769</c:v>
                </c:pt>
                <c:pt idx="1089">
                  <c:v>1726072.7623214079</c:v>
                </c:pt>
                <c:pt idx="1090">
                  <c:v>1726265.7936514388</c:v>
                </c:pt>
                <c:pt idx="1091">
                  <c:v>1726478.852800749</c:v>
                </c:pt>
                <c:pt idx="1092">
                  <c:v>1726638.8266348082</c:v>
                </c:pt>
                <c:pt idx="1093">
                  <c:v>1727297.9954658118</c:v>
                </c:pt>
                <c:pt idx="1094">
                  <c:v>1728037.9716313775</c:v>
                </c:pt>
                <c:pt idx="1095">
                  <c:v>1728225.8484636114</c:v>
                </c:pt>
                <c:pt idx="1096">
                  <c:v>1728702.5704326562</c:v>
                </c:pt>
                <c:pt idx="1097">
                  <c:v>1728849.1789701097</c:v>
                </c:pt>
                <c:pt idx="1098">
                  <c:v>1728892.7451269792</c:v>
                </c:pt>
                <c:pt idx="1099">
                  <c:v>1728940.920682265</c:v>
                </c:pt>
                <c:pt idx="1100">
                  <c:v>1729260.0264912508</c:v>
                </c:pt>
                <c:pt idx="1101">
                  <c:v>1729750.2372793013</c:v>
                </c:pt>
                <c:pt idx="1102">
                  <c:v>1730563.9769030053</c:v>
                </c:pt>
                <c:pt idx="1103">
                  <c:v>1731150.7803404457</c:v>
                </c:pt>
                <c:pt idx="1104">
                  <c:v>1731793.7161176119</c:v>
                </c:pt>
                <c:pt idx="1105">
                  <c:v>1732880.453061128</c:v>
                </c:pt>
                <c:pt idx="1106">
                  <c:v>1733204.1625709648</c:v>
                </c:pt>
                <c:pt idx="1107">
                  <c:v>1733710.4492073627</c:v>
                </c:pt>
                <c:pt idx="1108">
                  <c:v>1733856.2967109447</c:v>
                </c:pt>
                <c:pt idx="1109">
                  <c:v>1733917.9914025478</c:v>
                </c:pt>
                <c:pt idx="1110">
                  <c:v>1734514.4462243724</c:v>
                </c:pt>
                <c:pt idx="1111">
                  <c:v>1734925.2770485678</c:v>
                </c:pt>
                <c:pt idx="1112">
                  <c:v>1735210.3004784342</c:v>
                </c:pt>
                <c:pt idx="1113">
                  <c:v>1735346.6225147471</c:v>
                </c:pt>
                <c:pt idx="1114">
                  <c:v>1735498.7409126831</c:v>
                </c:pt>
                <c:pt idx="1115">
                  <c:v>1736017.1261175522</c:v>
                </c:pt>
                <c:pt idx="1116">
                  <c:v>1737232.1092883053</c:v>
                </c:pt>
                <c:pt idx="1117">
                  <c:v>1737352.1625216031</c:v>
                </c:pt>
                <c:pt idx="1118">
                  <c:v>1737568.0637655642</c:v>
                </c:pt>
                <c:pt idx="1119">
                  <c:v>1738242.3209450089</c:v>
                </c:pt>
                <c:pt idx="1120">
                  <c:v>1739327.6024411595</c:v>
                </c:pt>
                <c:pt idx="1121">
                  <c:v>1739848.2949963131</c:v>
                </c:pt>
                <c:pt idx="1122">
                  <c:v>1740330.5536767528</c:v>
                </c:pt>
                <c:pt idx="1123">
                  <c:v>1740578.7129823358</c:v>
                </c:pt>
                <c:pt idx="1124">
                  <c:v>1740741.0119916685</c:v>
                </c:pt>
                <c:pt idx="1125">
                  <c:v>1742149.897751838</c:v>
                </c:pt>
                <c:pt idx="1126">
                  <c:v>1742871.9455612795</c:v>
                </c:pt>
                <c:pt idx="1127">
                  <c:v>1743414.0055362948</c:v>
                </c:pt>
                <c:pt idx="1128">
                  <c:v>1743709.7955805503</c:v>
                </c:pt>
                <c:pt idx="1129">
                  <c:v>1744041.7710028992</c:v>
                </c:pt>
                <c:pt idx="1130">
                  <c:v>1744585.7372697385</c:v>
                </c:pt>
                <c:pt idx="1131">
                  <c:v>1744665.8103257397</c:v>
                </c:pt>
                <c:pt idx="1132">
                  <c:v>1744667.7496117454</c:v>
                </c:pt>
                <c:pt idx="1133">
                  <c:v>1744810.6170103191</c:v>
                </c:pt>
                <c:pt idx="1134">
                  <c:v>1745046.3269410452</c:v>
                </c:pt>
                <c:pt idx="1135">
                  <c:v>1745113.5356714756</c:v>
                </c:pt>
                <c:pt idx="1136">
                  <c:v>1745289.4937906067</c:v>
                </c:pt>
                <c:pt idx="1137">
                  <c:v>1745331.8509922083</c:v>
                </c:pt>
                <c:pt idx="1138">
                  <c:v>1745789.1879312526</c:v>
                </c:pt>
                <c:pt idx="1139">
                  <c:v>1748149.0507452704</c:v>
                </c:pt>
                <c:pt idx="1140">
                  <c:v>1748263.1121330608</c:v>
                </c:pt>
                <c:pt idx="1141">
                  <c:v>1748437.7650505553</c:v>
                </c:pt>
                <c:pt idx="1142">
                  <c:v>1748447.5437603856</c:v>
                </c:pt>
                <c:pt idx="1143">
                  <c:v>1748671.8078665943</c:v>
                </c:pt>
                <c:pt idx="1144">
                  <c:v>1748739.8263222207</c:v>
                </c:pt>
                <c:pt idx="1145">
                  <c:v>1749035.8102664181</c:v>
                </c:pt>
                <c:pt idx="1146">
                  <c:v>1749102.626905089</c:v>
                </c:pt>
                <c:pt idx="1147">
                  <c:v>1749477.3423282721</c:v>
                </c:pt>
                <c:pt idx="1148">
                  <c:v>1749798.9003212249</c:v>
                </c:pt>
                <c:pt idx="1149">
                  <c:v>1750146.6605649164</c:v>
                </c:pt>
                <c:pt idx="1150">
                  <c:v>1750389.3653922577</c:v>
                </c:pt>
                <c:pt idx="1151">
                  <c:v>1750684.2977592899</c:v>
                </c:pt>
                <c:pt idx="1152">
                  <c:v>1750983.1839354404</c:v>
                </c:pt>
                <c:pt idx="1153">
                  <c:v>1751578.9900229431</c:v>
                </c:pt>
                <c:pt idx="1154">
                  <c:v>1751586.5680038088</c:v>
                </c:pt>
                <c:pt idx="1155">
                  <c:v>1751596.4511855016</c:v>
                </c:pt>
                <c:pt idx="1156">
                  <c:v>1752559.2653335412</c:v>
                </c:pt>
                <c:pt idx="1157">
                  <c:v>1752662.688161178</c:v>
                </c:pt>
                <c:pt idx="1158">
                  <c:v>1753492.4099445604</c:v>
                </c:pt>
                <c:pt idx="1159">
                  <c:v>1753508.2357564517</c:v>
                </c:pt>
                <c:pt idx="1160">
                  <c:v>1753882.8834690752</c:v>
                </c:pt>
                <c:pt idx="1161">
                  <c:v>1754092.7850803635</c:v>
                </c:pt>
                <c:pt idx="1162">
                  <c:v>1754160.8282977617</c:v>
                </c:pt>
                <c:pt idx="1163">
                  <c:v>1754558.4575902976</c:v>
                </c:pt>
                <c:pt idx="1164">
                  <c:v>1754631.3077968876</c:v>
                </c:pt>
                <c:pt idx="1165">
                  <c:v>1755089.4617684025</c:v>
                </c:pt>
                <c:pt idx="1166">
                  <c:v>1755605.1464075535</c:v>
                </c:pt>
                <c:pt idx="1167">
                  <c:v>1755713.7452136877</c:v>
                </c:pt>
                <c:pt idx="1168">
                  <c:v>1756315.9739730605</c:v>
                </c:pt>
                <c:pt idx="1169">
                  <c:v>1756592.5608484123</c:v>
                </c:pt>
                <c:pt idx="1170">
                  <c:v>1756600.0076548399</c:v>
                </c:pt>
                <c:pt idx="1171">
                  <c:v>1756638.3151048867</c:v>
                </c:pt>
                <c:pt idx="1172">
                  <c:v>1756730.843773955</c:v>
                </c:pt>
                <c:pt idx="1173">
                  <c:v>1757047.5674359691</c:v>
                </c:pt>
                <c:pt idx="1174">
                  <c:v>1758193.5769396394</c:v>
                </c:pt>
                <c:pt idx="1175">
                  <c:v>1758698.5339590372</c:v>
                </c:pt>
                <c:pt idx="1176">
                  <c:v>1759252.4763130124</c:v>
                </c:pt>
                <c:pt idx="1177">
                  <c:v>1760311.3547921747</c:v>
                </c:pt>
                <c:pt idx="1178">
                  <c:v>1760513.6071330272</c:v>
                </c:pt>
                <c:pt idx="1179">
                  <c:v>1760755.1377788866</c:v>
                </c:pt>
                <c:pt idx="1180">
                  <c:v>1760777.8285443299</c:v>
                </c:pt>
                <c:pt idx="1181">
                  <c:v>1760857.1490547089</c:v>
                </c:pt>
                <c:pt idx="1182">
                  <c:v>1761313.684641069</c:v>
                </c:pt>
                <c:pt idx="1183">
                  <c:v>1761686.8508064821</c:v>
                </c:pt>
                <c:pt idx="1184">
                  <c:v>1761810.8986848777</c:v>
                </c:pt>
                <c:pt idx="1185">
                  <c:v>1762692.8980904727</c:v>
                </c:pt>
                <c:pt idx="1186">
                  <c:v>1762722.7855660447</c:v>
                </c:pt>
                <c:pt idx="1187">
                  <c:v>1763950.9998205241</c:v>
                </c:pt>
                <c:pt idx="1188">
                  <c:v>1764203.6497583005</c:v>
                </c:pt>
                <c:pt idx="1189">
                  <c:v>1764315.4335843977</c:v>
                </c:pt>
                <c:pt idx="1190">
                  <c:v>1764439.8646420091</c:v>
                </c:pt>
                <c:pt idx="1191">
                  <c:v>1764443.4308153566</c:v>
                </c:pt>
                <c:pt idx="1192">
                  <c:v>1764449.2515898992</c:v>
                </c:pt>
                <c:pt idx="1193">
                  <c:v>1764955.3898052608</c:v>
                </c:pt>
                <c:pt idx="1194">
                  <c:v>1765261.5334177627</c:v>
                </c:pt>
                <c:pt idx="1195">
                  <c:v>1765340.5099112126</c:v>
                </c:pt>
                <c:pt idx="1196">
                  <c:v>1765395.5983240849</c:v>
                </c:pt>
                <c:pt idx="1197">
                  <c:v>1765491.7807431307</c:v>
                </c:pt>
                <c:pt idx="1198">
                  <c:v>1765601.938918465</c:v>
                </c:pt>
                <c:pt idx="1199">
                  <c:v>1765689.7438698481</c:v>
                </c:pt>
                <c:pt idx="1200">
                  <c:v>1765809.381749307</c:v>
                </c:pt>
                <c:pt idx="1201">
                  <c:v>1766337.6346205703</c:v>
                </c:pt>
                <c:pt idx="1202">
                  <c:v>1766575.5805143397</c:v>
                </c:pt>
                <c:pt idx="1203">
                  <c:v>1766672.3120863326</c:v>
                </c:pt>
                <c:pt idx="1204">
                  <c:v>1766739.0643594768</c:v>
                </c:pt>
                <c:pt idx="1205">
                  <c:v>1766817.5381967779</c:v>
                </c:pt>
                <c:pt idx="1206">
                  <c:v>1766910.482500934</c:v>
                </c:pt>
                <c:pt idx="1207">
                  <c:v>1767551.1534153495</c:v>
                </c:pt>
                <c:pt idx="1208">
                  <c:v>1767954.6946133401</c:v>
                </c:pt>
                <c:pt idx="1209">
                  <c:v>1767974.0223036993</c:v>
                </c:pt>
                <c:pt idx="1210">
                  <c:v>1768939.678867761</c:v>
                </c:pt>
                <c:pt idx="1211">
                  <c:v>1769377.9965486741</c:v>
                </c:pt>
                <c:pt idx="1212">
                  <c:v>1769393.5252317337</c:v>
                </c:pt>
                <c:pt idx="1213">
                  <c:v>1769522.1403846426</c:v>
                </c:pt>
                <c:pt idx="1214">
                  <c:v>1769636.4748363739</c:v>
                </c:pt>
                <c:pt idx="1215">
                  <c:v>1770084.7536025057</c:v>
                </c:pt>
                <c:pt idx="1216">
                  <c:v>1771682.7978917074</c:v>
                </c:pt>
                <c:pt idx="1217">
                  <c:v>1771844.6084920713</c:v>
                </c:pt>
                <c:pt idx="1218">
                  <c:v>1772302.07899078</c:v>
                </c:pt>
                <c:pt idx="1219">
                  <c:v>1772347.5637395682</c:v>
                </c:pt>
                <c:pt idx="1220">
                  <c:v>1772742.2350552925</c:v>
                </c:pt>
                <c:pt idx="1221">
                  <c:v>1773129.8135123993</c:v>
                </c:pt>
                <c:pt idx="1222">
                  <c:v>1773397.4070397492</c:v>
                </c:pt>
                <c:pt idx="1223">
                  <c:v>1773644.2347179567</c:v>
                </c:pt>
                <c:pt idx="1224">
                  <c:v>1773699.0279722591</c:v>
                </c:pt>
                <c:pt idx="1225">
                  <c:v>1773706.1315340537</c:v>
                </c:pt>
                <c:pt idx="1226">
                  <c:v>1774344.501741153</c:v>
                </c:pt>
                <c:pt idx="1227">
                  <c:v>1774370.1595277127</c:v>
                </c:pt>
                <c:pt idx="1228">
                  <c:v>1774990.7136065525</c:v>
                </c:pt>
                <c:pt idx="1229">
                  <c:v>1775102.4627561343</c:v>
                </c:pt>
                <c:pt idx="1230">
                  <c:v>1776278.9160534735</c:v>
                </c:pt>
                <c:pt idx="1231">
                  <c:v>1776706.7285872358</c:v>
                </c:pt>
                <c:pt idx="1232">
                  <c:v>1778863.2633575287</c:v>
                </c:pt>
                <c:pt idx="1233">
                  <c:v>1779005.2135315067</c:v>
                </c:pt>
                <c:pt idx="1234">
                  <c:v>1779321.0037129002</c:v>
                </c:pt>
                <c:pt idx="1235">
                  <c:v>1779950.7674688639</c:v>
                </c:pt>
                <c:pt idx="1236">
                  <c:v>1780636.1314149697</c:v>
                </c:pt>
                <c:pt idx="1237">
                  <c:v>1781447.8140051116</c:v>
                </c:pt>
                <c:pt idx="1238">
                  <c:v>1781645.0787378221</c:v>
                </c:pt>
                <c:pt idx="1239">
                  <c:v>1781989.0825346813</c:v>
                </c:pt>
                <c:pt idx="1240">
                  <c:v>1782457.7360801559</c:v>
                </c:pt>
                <c:pt idx="1241">
                  <c:v>1782624.7560940718</c:v>
                </c:pt>
                <c:pt idx="1242">
                  <c:v>1782842.0744231192</c:v>
                </c:pt>
                <c:pt idx="1243">
                  <c:v>1783981.1086277482</c:v>
                </c:pt>
                <c:pt idx="1244">
                  <c:v>1784326.2985320457</c:v>
                </c:pt>
                <c:pt idx="1245">
                  <c:v>1784444.3412710223</c:v>
                </c:pt>
                <c:pt idx="1246">
                  <c:v>1784492.9725066479</c:v>
                </c:pt>
                <c:pt idx="1247">
                  <c:v>1785335.68425003</c:v>
                </c:pt>
                <c:pt idx="1248">
                  <c:v>1785401.6737106093</c:v>
                </c:pt>
                <c:pt idx="1249">
                  <c:v>1785472.4296778294</c:v>
                </c:pt>
                <c:pt idx="1250">
                  <c:v>1785992.7705734384</c:v>
                </c:pt>
                <c:pt idx="1251">
                  <c:v>1786146.6666846778</c:v>
                </c:pt>
                <c:pt idx="1252">
                  <c:v>1787654.0202884639</c:v>
                </c:pt>
                <c:pt idx="1253">
                  <c:v>1787861.0130135522</c:v>
                </c:pt>
                <c:pt idx="1254">
                  <c:v>1787871.5972858232</c:v>
                </c:pt>
                <c:pt idx="1255">
                  <c:v>1787895.2476579582</c:v>
                </c:pt>
                <c:pt idx="1256">
                  <c:v>1789077.8629918527</c:v>
                </c:pt>
                <c:pt idx="1257">
                  <c:v>1789467.6293642703</c:v>
                </c:pt>
                <c:pt idx="1258">
                  <c:v>1789548.61888977</c:v>
                </c:pt>
                <c:pt idx="1259">
                  <c:v>1789746.7274593103</c:v>
                </c:pt>
                <c:pt idx="1260">
                  <c:v>1789915.8427758988</c:v>
                </c:pt>
                <c:pt idx="1261">
                  <c:v>1790003.4248614532</c:v>
                </c:pt>
                <c:pt idx="1262">
                  <c:v>1790434.1834872626</c:v>
                </c:pt>
                <c:pt idx="1263">
                  <c:v>1790563.1770255794</c:v>
                </c:pt>
                <c:pt idx="1264">
                  <c:v>1790732.8549768112</c:v>
                </c:pt>
                <c:pt idx="1265">
                  <c:v>1790790.2803088916</c:v>
                </c:pt>
                <c:pt idx="1266">
                  <c:v>1790866.2862532563</c:v>
                </c:pt>
                <c:pt idx="1267">
                  <c:v>1791178.4323050876</c:v>
                </c:pt>
                <c:pt idx="1268">
                  <c:v>1791333.6393954703</c:v>
                </c:pt>
                <c:pt idx="1269">
                  <c:v>1791399.1741757405</c:v>
                </c:pt>
                <c:pt idx="1270">
                  <c:v>1791728.1764938086</c:v>
                </c:pt>
                <c:pt idx="1271">
                  <c:v>1792339.7741748742</c:v>
                </c:pt>
                <c:pt idx="1272">
                  <c:v>1792527.534260917</c:v>
                </c:pt>
                <c:pt idx="1273">
                  <c:v>1792830.5807867253</c:v>
                </c:pt>
                <c:pt idx="1274">
                  <c:v>1793003.5851480442</c:v>
                </c:pt>
                <c:pt idx="1275">
                  <c:v>1793146.3468822909</c:v>
                </c:pt>
                <c:pt idx="1276">
                  <c:v>1793248.3515324222</c:v>
                </c:pt>
                <c:pt idx="1277">
                  <c:v>1793734.571438534</c:v>
                </c:pt>
                <c:pt idx="1278">
                  <c:v>1793765.9984840667</c:v>
                </c:pt>
                <c:pt idx="1279">
                  <c:v>1793843.0124850427</c:v>
                </c:pt>
                <c:pt idx="1280">
                  <c:v>1794095.2720023063</c:v>
                </c:pt>
                <c:pt idx="1281">
                  <c:v>1794131.8417134713</c:v>
                </c:pt>
                <c:pt idx="1282">
                  <c:v>1794147.6794085684</c:v>
                </c:pt>
                <c:pt idx="1283">
                  <c:v>1794332.3683158299</c:v>
                </c:pt>
                <c:pt idx="1284">
                  <c:v>1794705.355742804</c:v>
                </c:pt>
                <c:pt idx="1285">
                  <c:v>1795593.1632446961</c:v>
                </c:pt>
                <c:pt idx="1286">
                  <c:v>1795666.3903095617</c:v>
                </c:pt>
                <c:pt idx="1287">
                  <c:v>1797500.5188933429</c:v>
                </c:pt>
                <c:pt idx="1288">
                  <c:v>1797530.7384317375</c:v>
                </c:pt>
                <c:pt idx="1289">
                  <c:v>1797570.3284306247</c:v>
                </c:pt>
                <c:pt idx="1290">
                  <c:v>1797620.3753351432</c:v>
                </c:pt>
                <c:pt idx="1291">
                  <c:v>1797722.2039360828</c:v>
                </c:pt>
                <c:pt idx="1292">
                  <c:v>1798168.7891703271</c:v>
                </c:pt>
                <c:pt idx="1293">
                  <c:v>1798436.2490993245</c:v>
                </c:pt>
                <c:pt idx="1294">
                  <c:v>1799103.3222842654</c:v>
                </c:pt>
                <c:pt idx="1295">
                  <c:v>1799561.7563763643</c:v>
                </c:pt>
                <c:pt idx="1296">
                  <c:v>1800095.5039362931</c:v>
                </c:pt>
                <c:pt idx="1297">
                  <c:v>1800723.8262693291</c:v>
                </c:pt>
                <c:pt idx="1298">
                  <c:v>1800735.6114212042</c:v>
                </c:pt>
                <c:pt idx="1299">
                  <c:v>1800902.3577375202</c:v>
                </c:pt>
                <c:pt idx="1300">
                  <c:v>1801195.9955360994</c:v>
                </c:pt>
                <c:pt idx="1301">
                  <c:v>1801849.1831146507</c:v>
                </c:pt>
                <c:pt idx="1302">
                  <c:v>1802235.3573292294</c:v>
                </c:pt>
                <c:pt idx="1303">
                  <c:v>1802405.2189997425</c:v>
                </c:pt>
                <c:pt idx="1304">
                  <c:v>1802763.8025718911</c:v>
                </c:pt>
                <c:pt idx="1305">
                  <c:v>1802857.4554860613</c:v>
                </c:pt>
                <c:pt idx="1306">
                  <c:v>1803626.5029126594</c:v>
                </c:pt>
                <c:pt idx="1307">
                  <c:v>1803704.076152832</c:v>
                </c:pt>
                <c:pt idx="1308">
                  <c:v>1803758.6314482386</c:v>
                </c:pt>
                <c:pt idx="1309">
                  <c:v>1803778.0963342793</c:v>
                </c:pt>
                <c:pt idx="1310">
                  <c:v>1803789.292254165</c:v>
                </c:pt>
                <c:pt idx="1311">
                  <c:v>1803999.9238917762</c:v>
                </c:pt>
                <c:pt idx="1312">
                  <c:v>1804347.4405645202</c:v>
                </c:pt>
                <c:pt idx="1313">
                  <c:v>1804547.6120369302</c:v>
                </c:pt>
                <c:pt idx="1314">
                  <c:v>1804574.0281644478</c:v>
                </c:pt>
                <c:pt idx="1315">
                  <c:v>1804673.8517822793</c:v>
                </c:pt>
                <c:pt idx="1316">
                  <c:v>1805451.2627584625</c:v>
                </c:pt>
                <c:pt idx="1317">
                  <c:v>1805731.6953587097</c:v>
                </c:pt>
                <c:pt idx="1318">
                  <c:v>1805861.0689632366</c:v>
                </c:pt>
                <c:pt idx="1319">
                  <c:v>1805892.2109845835</c:v>
                </c:pt>
                <c:pt idx="1320">
                  <c:v>1806163.7222170695</c:v>
                </c:pt>
                <c:pt idx="1321">
                  <c:v>1806605.1023497779</c:v>
                </c:pt>
                <c:pt idx="1322">
                  <c:v>1806709.1681419697</c:v>
                </c:pt>
                <c:pt idx="1323">
                  <c:v>1807009.5754992943</c:v>
                </c:pt>
                <c:pt idx="1324">
                  <c:v>1807923.8819409786</c:v>
                </c:pt>
                <c:pt idx="1325">
                  <c:v>1808062.1576966671</c:v>
                </c:pt>
                <c:pt idx="1326">
                  <c:v>1808536.3699483629</c:v>
                </c:pt>
                <c:pt idx="1327">
                  <c:v>1809223.2276515751</c:v>
                </c:pt>
                <c:pt idx="1328">
                  <c:v>1809980.7985345258</c:v>
                </c:pt>
                <c:pt idx="1329">
                  <c:v>1810662.3500797043</c:v>
                </c:pt>
                <c:pt idx="1330">
                  <c:v>1810799.3894583739</c:v>
                </c:pt>
                <c:pt idx="1331">
                  <c:v>1810845.3831067488</c:v>
                </c:pt>
                <c:pt idx="1332">
                  <c:v>1811014.0492666562</c:v>
                </c:pt>
                <c:pt idx="1333">
                  <c:v>1811340.1761775059</c:v>
                </c:pt>
                <c:pt idx="1334">
                  <c:v>1812269.1797462823</c:v>
                </c:pt>
                <c:pt idx="1335">
                  <c:v>1812578.6803903189</c:v>
                </c:pt>
                <c:pt idx="1336">
                  <c:v>1812786.9854409813</c:v>
                </c:pt>
                <c:pt idx="1337">
                  <c:v>1812874.3743159682</c:v>
                </c:pt>
                <c:pt idx="1338">
                  <c:v>1812908.6235874274</c:v>
                </c:pt>
                <c:pt idx="1339">
                  <c:v>1813595.4043229867</c:v>
                </c:pt>
                <c:pt idx="1340">
                  <c:v>1813702.9722936121</c:v>
                </c:pt>
                <c:pt idx="1341">
                  <c:v>1813806.7092243216</c:v>
                </c:pt>
                <c:pt idx="1342">
                  <c:v>1814279.2331716584</c:v>
                </c:pt>
                <c:pt idx="1343">
                  <c:v>1814384.1213609499</c:v>
                </c:pt>
                <c:pt idx="1344">
                  <c:v>1814742.5400976697</c:v>
                </c:pt>
                <c:pt idx="1345">
                  <c:v>1814845.1292756181</c:v>
                </c:pt>
                <c:pt idx="1346">
                  <c:v>1815094.7746713541</c:v>
                </c:pt>
                <c:pt idx="1347">
                  <c:v>1815602.8778061171</c:v>
                </c:pt>
                <c:pt idx="1348">
                  <c:v>1815654.7279553248</c:v>
                </c:pt>
                <c:pt idx="1349">
                  <c:v>1817000.2255973315</c:v>
                </c:pt>
                <c:pt idx="1350">
                  <c:v>1817391.3092887967</c:v>
                </c:pt>
                <c:pt idx="1351">
                  <c:v>1817689.5597174533</c:v>
                </c:pt>
                <c:pt idx="1352">
                  <c:v>1818208.8940050593</c:v>
                </c:pt>
                <c:pt idx="1353">
                  <c:v>1819168.7345514125</c:v>
                </c:pt>
                <c:pt idx="1354">
                  <c:v>1819708.2142660897</c:v>
                </c:pt>
                <c:pt idx="1355">
                  <c:v>1820098.1140035719</c:v>
                </c:pt>
                <c:pt idx="1356">
                  <c:v>1820564.8074792386</c:v>
                </c:pt>
                <c:pt idx="1357">
                  <c:v>1820725.6582873776</c:v>
                </c:pt>
                <c:pt idx="1358">
                  <c:v>1821042.3806325118</c:v>
                </c:pt>
                <c:pt idx="1359">
                  <c:v>1821262.6527269685</c:v>
                </c:pt>
                <c:pt idx="1360">
                  <c:v>1821704.6054403975</c:v>
                </c:pt>
                <c:pt idx="1361">
                  <c:v>1821793.3020708838</c:v>
                </c:pt>
                <c:pt idx="1362">
                  <c:v>1822242.0340870789</c:v>
                </c:pt>
                <c:pt idx="1363">
                  <c:v>1822760.9310682022</c:v>
                </c:pt>
                <c:pt idx="1364">
                  <c:v>1823354.7322427705</c:v>
                </c:pt>
                <c:pt idx="1365">
                  <c:v>1823727.6549051977</c:v>
                </c:pt>
                <c:pt idx="1366">
                  <c:v>1824146.8150096373</c:v>
                </c:pt>
                <c:pt idx="1367">
                  <c:v>1824169.3071744912</c:v>
                </c:pt>
                <c:pt idx="1368">
                  <c:v>1824291.4786939179</c:v>
                </c:pt>
                <c:pt idx="1369">
                  <c:v>1824391.0782640702</c:v>
                </c:pt>
                <c:pt idx="1370">
                  <c:v>1824586.3043928437</c:v>
                </c:pt>
                <c:pt idx="1371">
                  <c:v>1824893.134910201</c:v>
                </c:pt>
                <c:pt idx="1372">
                  <c:v>1825000.1703315335</c:v>
                </c:pt>
                <c:pt idx="1373">
                  <c:v>1825344.1394935662</c:v>
                </c:pt>
                <c:pt idx="1374">
                  <c:v>1825489.968990481</c:v>
                </c:pt>
                <c:pt idx="1375">
                  <c:v>1825678.4014318276</c:v>
                </c:pt>
                <c:pt idx="1376">
                  <c:v>1825835.9204497379</c:v>
                </c:pt>
                <c:pt idx="1377">
                  <c:v>1826545.251333927</c:v>
                </c:pt>
                <c:pt idx="1378">
                  <c:v>1826806.1567565606</c:v>
                </c:pt>
                <c:pt idx="1379">
                  <c:v>1826806.986625005</c:v>
                </c:pt>
                <c:pt idx="1380">
                  <c:v>1826984.5776638482</c:v>
                </c:pt>
                <c:pt idx="1381">
                  <c:v>1827074.1084384802</c:v>
                </c:pt>
                <c:pt idx="1382">
                  <c:v>1827461.8823816103</c:v>
                </c:pt>
                <c:pt idx="1383">
                  <c:v>1828022.0928852435</c:v>
                </c:pt>
                <c:pt idx="1384">
                  <c:v>1828100.7990176065</c:v>
                </c:pt>
                <c:pt idx="1385">
                  <c:v>1828190.2504890794</c:v>
                </c:pt>
                <c:pt idx="1386">
                  <c:v>1828476.0348535245</c:v>
                </c:pt>
                <c:pt idx="1387">
                  <c:v>1828514.3882155905</c:v>
                </c:pt>
                <c:pt idx="1388">
                  <c:v>1828549.8530825169</c:v>
                </c:pt>
                <c:pt idx="1389">
                  <c:v>1828767.5498186597</c:v>
                </c:pt>
                <c:pt idx="1390">
                  <c:v>1828935.4369821816</c:v>
                </c:pt>
                <c:pt idx="1391">
                  <c:v>1829030.2997642257</c:v>
                </c:pt>
                <c:pt idx="1392">
                  <c:v>1829542.7959392455</c:v>
                </c:pt>
                <c:pt idx="1393">
                  <c:v>1829708.4763006673</c:v>
                </c:pt>
                <c:pt idx="1394">
                  <c:v>1829937.2796447568</c:v>
                </c:pt>
                <c:pt idx="1395">
                  <c:v>1830202.6369553553</c:v>
                </c:pt>
                <c:pt idx="1396">
                  <c:v>1830366.4129188971</c:v>
                </c:pt>
                <c:pt idx="1397">
                  <c:v>1830836.2341007593</c:v>
                </c:pt>
                <c:pt idx="1398">
                  <c:v>1830962.7898313617</c:v>
                </c:pt>
                <c:pt idx="1399">
                  <c:v>1830992.492459686</c:v>
                </c:pt>
                <c:pt idx="1400">
                  <c:v>1831187.0718555441</c:v>
                </c:pt>
                <c:pt idx="1401">
                  <c:v>1831209.8319795185</c:v>
                </c:pt>
                <c:pt idx="1402">
                  <c:v>1831396.2528506014</c:v>
                </c:pt>
                <c:pt idx="1403">
                  <c:v>1831925.2296324519</c:v>
                </c:pt>
                <c:pt idx="1404">
                  <c:v>1832263.8165744666</c:v>
                </c:pt>
                <c:pt idx="1405">
                  <c:v>1832768.5710651232</c:v>
                </c:pt>
                <c:pt idx="1406">
                  <c:v>1832804.4388493916</c:v>
                </c:pt>
                <c:pt idx="1407">
                  <c:v>1833060.4947667643</c:v>
                </c:pt>
                <c:pt idx="1408">
                  <c:v>1833723.7037750885</c:v>
                </c:pt>
                <c:pt idx="1409">
                  <c:v>1833784.4597342296</c:v>
                </c:pt>
                <c:pt idx="1410">
                  <c:v>1834008.148986167</c:v>
                </c:pt>
                <c:pt idx="1411">
                  <c:v>1834356.3421332396</c:v>
                </c:pt>
                <c:pt idx="1412">
                  <c:v>1834804.906879442</c:v>
                </c:pt>
                <c:pt idx="1413">
                  <c:v>1835271.9443463774</c:v>
                </c:pt>
                <c:pt idx="1414">
                  <c:v>1835367.0743641872</c:v>
                </c:pt>
                <c:pt idx="1415">
                  <c:v>1835869.9896108571</c:v>
                </c:pt>
                <c:pt idx="1416">
                  <c:v>1835991.9980818536</c:v>
                </c:pt>
                <c:pt idx="1417">
                  <c:v>1836206.0105022853</c:v>
                </c:pt>
                <c:pt idx="1418">
                  <c:v>1836388.021879744</c:v>
                </c:pt>
                <c:pt idx="1419">
                  <c:v>1836444.8270616974</c:v>
                </c:pt>
                <c:pt idx="1420">
                  <c:v>1836556.39558079</c:v>
                </c:pt>
                <c:pt idx="1421">
                  <c:v>1837092.3277377661</c:v>
                </c:pt>
                <c:pt idx="1422">
                  <c:v>1837447.6454596731</c:v>
                </c:pt>
                <c:pt idx="1423">
                  <c:v>1837592.0905294681</c:v>
                </c:pt>
                <c:pt idx="1424">
                  <c:v>1838133.1583107531</c:v>
                </c:pt>
                <c:pt idx="1425">
                  <c:v>1838367.467258716</c:v>
                </c:pt>
                <c:pt idx="1426">
                  <c:v>1838413.066424706</c:v>
                </c:pt>
                <c:pt idx="1427">
                  <c:v>1838717.4631806957</c:v>
                </c:pt>
                <c:pt idx="1428">
                  <c:v>1838837.0129620417</c:v>
                </c:pt>
                <c:pt idx="1429">
                  <c:v>1838969.4510586581</c:v>
                </c:pt>
                <c:pt idx="1430">
                  <c:v>1839156.4088487569</c:v>
                </c:pt>
                <c:pt idx="1431">
                  <c:v>1839216.544127512</c:v>
                </c:pt>
                <c:pt idx="1432">
                  <c:v>1839730.2446777383</c:v>
                </c:pt>
                <c:pt idx="1433">
                  <c:v>1839979.5382569276</c:v>
                </c:pt>
                <c:pt idx="1434">
                  <c:v>1840196.0859022436</c:v>
                </c:pt>
                <c:pt idx="1435">
                  <c:v>1840277.1292959047</c:v>
                </c:pt>
                <c:pt idx="1436">
                  <c:v>1840335.5500360951</c:v>
                </c:pt>
                <c:pt idx="1437">
                  <c:v>1840864.3581131683</c:v>
                </c:pt>
                <c:pt idx="1438">
                  <c:v>1840972.7215478329</c:v>
                </c:pt>
                <c:pt idx="1439">
                  <c:v>1840972.8019591761</c:v>
                </c:pt>
                <c:pt idx="1440">
                  <c:v>1841365.4486308864</c:v>
                </c:pt>
                <c:pt idx="1441">
                  <c:v>1841522.5890204171</c:v>
                </c:pt>
                <c:pt idx="1442">
                  <c:v>1841981.5242238073</c:v>
                </c:pt>
                <c:pt idx="1443">
                  <c:v>1842127.8292937651</c:v>
                </c:pt>
                <c:pt idx="1444">
                  <c:v>1842252.9999538681</c:v>
                </c:pt>
                <c:pt idx="1445">
                  <c:v>1842329.9048150338</c:v>
                </c:pt>
                <c:pt idx="1446">
                  <c:v>1843140.2961061159</c:v>
                </c:pt>
                <c:pt idx="1447">
                  <c:v>1843385.951940275</c:v>
                </c:pt>
                <c:pt idx="1448">
                  <c:v>1843437.7679183763</c:v>
                </c:pt>
                <c:pt idx="1449">
                  <c:v>1843460.5611931561</c:v>
                </c:pt>
                <c:pt idx="1450">
                  <c:v>1843681.1222957373</c:v>
                </c:pt>
                <c:pt idx="1451">
                  <c:v>1844501.5059703442</c:v>
                </c:pt>
                <c:pt idx="1452">
                  <c:v>1844507.0923804399</c:v>
                </c:pt>
                <c:pt idx="1453">
                  <c:v>1844823.0881716378</c:v>
                </c:pt>
                <c:pt idx="1454">
                  <c:v>1844899.8660619729</c:v>
                </c:pt>
                <c:pt idx="1455">
                  <c:v>1845069.4268177573</c:v>
                </c:pt>
                <c:pt idx="1456">
                  <c:v>1845530.0502315217</c:v>
                </c:pt>
                <c:pt idx="1457">
                  <c:v>1845864.3084800714</c:v>
                </c:pt>
                <c:pt idx="1458">
                  <c:v>1845877.4222449597</c:v>
                </c:pt>
                <c:pt idx="1459">
                  <c:v>1846008.0769191121</c:v>
                </c:pt>
                <c:pt idx="1460">
                  <c:v>1846427.3895747263</c:v>
                </c:pt>
                <c:pt idx="1461">
                  <c:v>1847297.4593279052</c:v>
                </c:pt>
                <c:pt idx="1462">
                  <c:v>1847451.3582457313</c:v>
                </c:pt>
                <c:pt idx="1463">
                  <c:v>1847970.1377283486</c:v>
                </c:pt>
                <c:pt idx="1464">
                  <c:v>1848103.5943931572</c:v>
                </c:pt>
                <c:pt idx="1465">
                  <c:v>1848414.0416537332</c:v>
                </c:pt>
                <c:pt idx="1466">
                  <c:v>1848654.2397553353</c:v>
                </c:pt>
                <c:pt idx="1467">
                  <c:v>1848755.1301623525</c:v>
                </c:pt>
                <c:pt idx="1468">
                  <c:v>1848786.2692904628</c:v>
                </c:pt>
                <c:pt idx="1469">
                  <c:v>1848819.5316308276</c:v>
                </c:pt>
                <c:pt idx="1470">
                  <c:v>1849123.9746353375</c:v>
                </c:pt>
                <c:pt idx="1471">
                  <c:v>1849797.0723519423</c:v>
                </c:pt>
                <c:pt idx="1472">
                  <c:v>1849990.6974939045</c:v>
                </c:pt>
                <c:pt idx="1473">
                  <c:v>1850530.2225424664</c:v>
                </c:pt>
                <c:pt idx="1474">
                  <c:v>1850657.6367761097</c:v>
                </c:pt>
                <c:pt idx="1475">
                  <c:v>1850685.4932629792</c:v>
                </c:pt>
                <c:pt idx="1476">
                  <c:v>1851289.6180420402</c:v>
                </c:pt>
                <c:pt idx="1477">
                  <c:v>1851828.3104527234</c:v>
                </c:pt>
                <c:pt idx="1478">
                  <c:v>1851925.8162304792</c:v>
                </c:pt>
                <c:pt idx="1479">
                  <c:v>1852202.1103422013</c:v>
                </c:pt>
                <c:pt idx="1480">
                  <c:v>1852265.8905454359</c:v>
                </c:pt>
                <c:pt idx="1481">
                  <c:v>1852670.5135722023</c:v>
                </c:pt>
                <c:pt idx="1482">
                  <c:v>1852805.5922293183</c:v>
                </c:pt>
                <c:pt idx="1483">
                  <c:v>1853822.7586722616</c:v>
                </c:pt>
                <c:pt idx="1484">
                  <c:v>1853824.8334162631</c:v>
                </c:pt>
                <c:pt idx="1485">
                  <c:v>1853899.4854559451</c:v>
                </c:pt>
                <c:pt idx="1486">
                  <c:v>1854450.6312732825</c:v>
                </c:pt>
                <c:pt idx="1487">
                  <c:v>1855264.9857584932</c:v>
                </c:pt>
                <c:pt idx="1488">
                  <c:v>1855701.6399122784</c:v>
                </c:pt>
                <c:pt idx="1489">
                  <c:v>1855989.0556144887</c:v>
                </c:pt>
                <c:pt idx="1490">
                  <c:v>1856793.7138964667</c:v>
                </c:pt>
                <c:pt idx="1491">
                  <c:v>1857586.1873722926</c:v>
                </c:pt>
                <c:pt idx="1492">
                  <c:v>1857755.9242668436</c:v>
                </c:pt>
                <c:pt idx="1493">
                  <c:v>1857965.6219983741</c:v>
                </c:pt>
                <c:pt idx="1494">
                  <c:v>1858067.5726907642</c:v>
                </c:pt>
                <c:pt idx="1495">
                  <c:v>1858100.7387917298</c:v>
                </c:pt>
                <c:pt idx="1496">
                  <c:v>1859260.1898456768</c:v>
                </c:pt>
                <c:pt idx="1497">
                  <c:v>1859432.2092641091</c:v>
                </c:pt>
                <c:pt idx="1498">
                  <c:v>1859518.1096169318</c:v>
                </c:pt>
                <c:pt idx="1499">
                  <c:v>1859759.33225161</c:v>
                </c:pt>
                <c:pt idx="1500">
                  <c:v>1859832.4815856819</c:v>
                </c:pt>
                <c:pt idx="1501">
                  <c:v>1860053.7446866969</c:v>
                </c:pt>
                <c:pt idx="1502">
                  <c:v>1860761.2387963145</c:v>
                </c:pt>
                <c:pt idx="1503">
                  <c:v>1860866.9568127329</c:v>
                </c:pt>
                <c:pt idx="1504">
                  <c:v>1860965.2522126073</c:v>
                </c:pt>
                <c:pt idx="1505">
                  <c:v>1861429.9720832906</c:v>
                </c:pt>
                <c:pt idx="1506">
                  <c:v>1861652.9897091368</c:v>
                </c:pt>
                <c:pt idx="1507">
                  <c:v>1862574.2228361182</c:v>
                </c:pt>
                <c:pt idx="1508">
                  <c:v>1862925.4190781536</c:v>
                </c:pt>
                <c:pt idx="1509">
                  <c:v>1862937.5577422145</c:v>
                </c:pt>
                <c:pt idx="1510">
                  <c:v>1863188.3445830103</c:v>
                </c:pt>
                <c:pt idx="1511">
                  <c:v>1863992.0300151284</c:v>
                </c:pt>
                <c:pt idx="1512">
                  <c:v>1864177.9253297737</c:v>
                </c:pt>
                <c:pt idx="1513">
                  <c:v>1864433.6896228869</c:v>
                </c:pt>
                <c:pt idx="1514">
                  <c:v>1864937.5739725665</c:v>
                </c:pt>
                <c:pt idx="1515">
                  <c:v>1865400.5263802868</c:v>
                </c:pt>
                <c:pt idx="1516">
                  <c:v>1865726.9466869431</c:v>
                </c:pt>
                <c:pt idx="1517">
                  <c:v>1867008.2079174626</c:v>
                </c:pt>
                <c:pt idx="1518">
                  <c:v>1867040.6951275559</c:v>
                </c:pt>
                <c:pt idx="1519">
                  <c:v>1867074.8563334087</c:v>
                </c:pt>
                <c:pt idx="1520">
                  <c:v>1867442.1275237575</c:v>
                </c:pt>
                <c:pt idx="1521">
                  <c:v>1867547.1206527627</c:v>
                </c:pt>
                <c:pt idx="1522">
                  <c:v>1867961.9217710316</c:v>
                </c:pt>
                <c:pt idx="1523">
                  <c:v>1868216.7300807158</c:v>
                </c:pt>
                <c:pt idx="1524">
                  <c:v>1869127.0436114625</c:v>
                </c:pt>
                <c:pt idx="1525">
                  <c:v>1869379.9269957249</c:v>
                </c:pt>
                <c:pt idx="1526">
                  <c:v>1869384.5665252646</c:v>
                </c:pt>
                <c:pt idx="1527">
                  <c:v>1869531.6021644215</c:v>
                </c:pt>
                <c:pt idx="1528">
                  <c:v>1869670.9956468462</c:v>
                </c:pt>
                <c:pt idx="1529">
                  <c:v>1871045.2784370154</c:v>
                </c:pt>
                <c:pt idx="1530">
                  <c:v>1871236.8489397361</c:v>
                </c:pt>
                <c:pt idx="1531">
                  <c:v>1871956.8411249907</c:v>
                </c:pt>
                <c:pt idx="1532">
                  <c:v>1871980.4340802014</c:v>
                </c:pt>
                <c:pt idx="1533">
                  <c:v>1872065.924016247</c:v>
                </c:pt>
                <c:pt idx="1534">
                  <c:v>1872863.5990095979</c:v>
                </c:pt>
                <c:pt idx="1535">
                  <c:v>1873369.5863677412</c:v>
                </c:pt>
                <c:pt idx="1536">
                  <c:v>1874146.8735773542</c:v>
                </c:pt>
                <c:pt idx="1537">
                  <c:v>1874200.8780902131</c:v>
                </c:pt>
                <c:pt idx="1538">
                  <c:v>1874204.0339825761</c:v>
                </c:pt>
                <c:pt idx="1539">
                  <c:v>1874435.549713874</c:v>
                </c:pt>
                <c:pt idx="1540">
                  <c:v>1874561.5635798976</c:v>
                </c:pt>
                <c:pt idx="1541">
                  <c:v>1875310.3597909149</c:v>
                </c:pt>
                <c:pt idx="1542">
                  <c:v>1875401.5778086246</c:v>
                </c:pt>
                <c:pt idx="1543">
                  <c:v>1876153.0816785733</c:v>
                </c:pt>
                <c:pt idx="1544">
                  <c:v>1876985.3520902277</c:v>
                </c:pt>
                <c:pt idx="1545">
                  <c:v>1877285.560292861</c:v>
                </c:pt>
                <c:pt idx="1546">
                  <c:v>1877551.890449641</c:v>
                </c:pt>
                <c:pt idx="1547">
                  <c:v>1877571.4012045513</c:v>
                </c:pt>
                <c:pt idx="1548">
                  <c:v>1877989.3430759606</c:v>
                </c:pt>
                <c:pt idx="1549">
                  <c:v>1878918.389752286</c:v>
                </c:pt>
                <c:pt idx="1550">
                  <c:v>1879078.4700860679</c:v>
                </c:pt>
                <c:pt idx="1551">
                  <c:v>1879814.7078104632</c:v>
                </c:pt>
                <c:pt idx="1552">
                  <c:v>1880015.7737820519</c:v>
                </c:pt>
                <c:pt idx="1553">
                  <c:v>1880155.0939965229</c:v>
                </c:pt>
                <c:pt idx="1554">
                  <c:v>1880185.2916090239</c:v>
                </c:pt>
                <c:pt idx="1555">
                  <c:v>1880867.1679075507</c:v>
                </c:pt>
                <c:pt idx="1556">
                  <c:v>1882389.8400651247</c:v>
                </c:pt>
                <c:pt idx="1557">
                  <c:v>1882883.7292744012</c:v>
                </c:pt>
                <c:pt idx="1558">
                  <c:v>1883375.3105812266</c:v>
                </c:pt>
                <c:pt idx="1559">
                  <c:v>1883640.1401202381</c:v>
                </c:pt>
                <c:pt idx="1560">
                  <c:v>1883814.184254861</c:v>
                </c:pt>
                <c:pt idx="1561">
                  <c:v>1884040.5613650433</c:v>
                </c:pt>
                <c:pt idx="1562">
                  <c:v>1884149.3049524431</c:v>
                </c:pt>
                <c:pt idx="1563">
                  <c:v>1884657.5286761192</c:v>
                </c:pt>
                <c:pt idx="1564">
                  <c:v>1884779.6044123862</c:v>
                </c:pt>
                <c:pt idx="1565">
                  <c:v>1884785.3289877228</c:v>
                </c:pt>
                <c:pt idx="1566">
                  <c:v>1885007.6704017106</c:v>
                </c:pt>
                <c:pt idx="1567">
                  <c:v>1885464.2885573893</c:v>
                </c:pt>
                <c:pt idx="1568">
                  <c:v>1886104.0461156815</c:v>
                </c:pt>
                <c:pt idx="1569">
                  <c:v>1886378.3747564566</c:v>
                </c:pt>
                <c:pt idx="1570">
                  <c:v>1886781.2369788738</c:v>
                </c:pt>
                <c:pt idx="1571">
                  <c:v>1886951.1208949632</c:v>
                </c:pt>
                <c:pt idx="1572">
                  <c:v>1887727.9501458535</c:v>
                </c:pt>
                <c:pt idx="1573">
                  <c:v>1888089.4028497713</c:v>
                </c:pt>
                <c:pt idx="1574">
                  <c:v>1888107.585274437</c:v>
                </c:pt>
                <c:pt idx="1575">
                  <c:v>1888265.2265367496</c:v>
                </c:pt>
                <c:pt idx="1576">
                  <c:v>1888317.9939666069</c:v>
                </c:pt>
                <c:pt idx="1577">
                  <c:v>1888902.4856503424</c:v>
                </c:pt>
                <c:pt idx="1578">
                  <c:v>1889296.3340595465</c:v>
                </c:pt>
                <c:pt idx="1579">
                  <c:v>1889685.1997912384</c:v>
                </c:pt>
                <c:pt idx="1580">
                  <c:v>1890042.4816220151</c:v>
                </c:pt>
                <c:pt idx="1581">
                  <c:v>1890099.6703510813</c:v>
                </c:pt>
                <c:pt idx="1582">
                  <c:v>1890206.2267046534</c:v>
                </c:pt>
                <c:pt idx="1583">
                  <c:v>1890936.4405511981</c:v>
                </c:pt>
                <c:pt idx="1584">
                  <c:v>1891098.1514575523</c:v>
                </c:pt>
                <c:pt idx="1585">
                  <c:v>1891226.176015602</c:v>
                </c:pt>
                <c:pt idx="1586">
                  <c:v>1891403.4328298287</c:v>
                </c:pt>
                <c:pt idx="1587">
                  <c:v>1891512.9288122694</c:v>
                </c:pt>
                <c:pt idx="1588">
                  <c:v>1892516.4642362478</c:v>
                </c:pt>
                <c:pt idx="1589">
                  <c:v>1892708.666803391</c:v>
                </c:pt>
                <c:pt idx="1590">
                  <c:v>1893205.1367632563</c:v>
                </c:pt>
                <c:pt idx="1591">
                  <c:v>1893440.9385095644</c:v>
                </c:pt>
                <c:pt idx="1592">
                  <c:v>1893622.8496606206</c:v>
                </c:pt>
                <c:pt idx="1593">
                  <c:v>1893704.6305393723</c:v>
                </c:pt>
                <c:pt idx="1594">
                  <c:v>1894919.0723580169</c:v>
                </c:pt>
                <c:pt idx="1595">
                  <c:v>1895164.5345863039</c:v>
                </c:pt>
                <c:pt idx="1596">
                  <c:v>1895273.5511098346</c:v>
                </c:pt>
                <c:pt idx="1597">
                  <c:v>1895289.3439139382</c:v>
                </c:pt>
                <c:pt idx="1598">
                  <c:v>1895660.8146582611</c:v>
                </c:pt>
                <c:pt idx="1599">
                  <c:v>1895702.6360294556</c:v>
                </c:pt>
                <c:pt idx="1600">
                  <c:v>1896411.35136344</c:v>
                </c:pt>
                <c:pt idx="1601">
                  <c:v>1896646.4232835013</c:v>
                </c:pt>
                <c:pt idx="1602">
                  <c:v>1896751.6419004183</c:v>
                </c:pt>
                <c:pt idx="1603">
                  <c:v>1897024.9298076269</c:v>
                </c:pt>
                <c:pt idx="1604">
                  <c:v>1898145.4039185282</c:v>
                </c:pt>
                <c:pt idx="1605">
                  <c:v>1898232.5982847163</c:v>
                </c:pt>
                <c:pt idx="1606">
                  <c:v>1898405.5099370475</c:v>
                </c:pt>
                <c:pt idx="1607">
                  <c:v>1898892.0927676933</c:v>
                </c:pt>
                <c:pt idx="1608">
                  <c:v>1899423.6863428496</c:v>
                </c:pt>
                <c:pt idx="1609">
                  <c:v>1900732.6908562356</c:v>
                </c:pt>
                <c:pt idx="1610">
                  <c:v>1900934.2213339729</c:v>
                </c:pt>
                <c:pt idx="1611">
                  <c:v>1900982.2129004071</c:v>
                </c:pt>
                <c:pt idx="1612">
                  <c:v>1902163.3434705536</c:v>
                </c:pt>
                <c:pt idx="1613">
                  <c:v>1902918.0244901029</c:v>
                </c:pt>
                <c:pt idx="1614">
                  <c:v>1902934.1794210931</c:v>
                </c:pt>
                <c:pt idx="1615">
                  <c:v>1903333.3315840091</c:v>
                </c:pt>
                <c:pt idx="1616">
                  <c:v>1903338.4259885196</c:v>
                </c:pt>
                <c:pt idx="1617">
                  <c:v>1903538.3034018222</c:v>
                </c:pt>
                <c:pt idx="1618">
                  <c:v>1903585.3048639824</c:v>
                </c:pt>
                <c:pt idx="1619">
                  <c:v>1903624.0221634714</c:v>
                </c:pt>
                <c:pt idx="1620">
                  <c:v>1903995.6940796969</c:v>
                </c:pt>
                <c:pt idx="1621">
                  <c:v>1904097.1538379849</c:v>
                </c:pt>
                <c:pt idx="1622">
                  <c:v>1904661.1749360366</c:v>
                </c:pt>
                <c:pt idx="1623">
                  <c:v>1904682.2933816893</c:v>
                </c:pt>
                <c:pt idx="1624">
                  <c:v>1904890.9334653155</c:v>
                </c:pt>
                <c:pt idx="1625">
                  <c:v>1905594.629994872</c:v>
                </c:pt>
                <c:pt idx="1626">
                  <c:v>1905681.7070175677</c:v>
                </c:pt>
                <c:pt idx="1627">
                  <c:v>1906143.0565340547</c:v>
                </c:pt>
                <c:pt idx="1628">
                  <c:v>1906476.5475018586</c:v>
                </c:pt>
                <c:pt idx="1629">
                  <c:v>1907015.4709809725</c:v>
                </c:pt>
                <c:pt idx="1630">
                  <c:v>1908479.5973908389</c:v>
                </c:pt>
                <c:pt idx="1631">
                  <c:v>1908844.8840062306</c:v>
                </c:pt>
                <c:pt idx="1632">
                  <c:v>1908965.7082954189</c:v>
                </c:pt>
                <c:pt idx="1633">
                  <c:v>1909019.0912570721</c:v>
                </c:pt>
                <c:pt idx="1634">
                  <c:v>1909665.3921537134</c:v>
                </c:pt>
                <c:pt idx="1635">
                  <c:v>1910093.4931036481</c:v>
                </c:pt>
                <c:pt idx="1636">
                  <c:v>1910139.9081257307</c:v>
                </c:pt>
                <c:pt idx="1637">
                  <c:v>1911998.1641136357</c:v>
                </c:pt>
                <c:pt idx="1638">
                  <c:v>1912094.105705498</c:v>
                </c:pt>
                <c:pt idx="1639">
                  <c:v>1912667.1262067163</c:v>
                </c:pt>
                <c:pt idx="1640">
                  <c:v>1912976.6559844445</c:v>
                </c:pt>
                <c:pt idx="1641">
                  <c:v>1913002.2543611685</c:v>
                </c:pt>
                <c:pt idx="1642">
                  <c:v>1913094.793383955</c:v>
                </c:pt>
                <c:pt idx="1643">
                  <c:v>1913745.1534258763</c:v>
                </c:pt>
                <c:pt idx="1644">
                  <c:v>1913846.7257589411</c:v>
                </c:pt>
                <c:pt idx="1645">
                  <c:v>1913875.5033346447</c:v>
                </c:pt>
                <c:pt idx="1646">
                  <c:v>1915088.2517874714</c:v>
                </c:pt>
                <c:pt idx="1647">
                  <c:v>1915442.4533502543</c:v>
                </c:pt>
                <c:pt idx="1648">
                  <c:v>1915596.1918153644</c:v>
                </c:pt>
                <c:pt idx="1649">
                  <c:v>1915806.3207567241</c:v>
                </c:pt>
                <c:pt idx="1650">
                  <c:v>1916002.7967461364</c:v>
                </c:pt>
                <c:pt idx="1651">
                  <c:v>1916183.8036779941</c:v>
                </c:pt>
                <c:pt idx="1652">
                  <c:v>1916217.6089422225</c:v>
                </c:pt>
                <c:pt idx="1653">
                  <c:v>1916570.2712386001</c:v>
                </c:pt>
                <c:pt idx="1654">
                  <c:v>1916736.3302729058</c:v>
                </c:pt>
                <c:pt idx="1655">
                  <c:v>1917203.2009243034</c:v>
                </c:pt>
                <c:pt idx="1656">
                  <c:v>1917329.4139700711</c:v>
                </c:pt>
                <c:pt idx="1657">
                  <c:v>1917433.4411414971</c:v>
                </c:pt>
                <c:pt idx="1658">
                  <c:v>1917467.4828749707</c:v>
                </c:pt>
                <c:pt idx="1659">
                  <c:v>1917922.2363586661</c:v>
                </c:pt>
                <c:pt idx="1660">
                  <c:v>1918109.1884657415</c:v>
                </c:pt>
                <c:pt idx="1661">
                  <c:v>1918494.474145554</c:v>
                </c:pt>
                <c:pt idx="1662">
                  <c:v>1918598.1399869267</c:v>
                </c:pt>
                <c:pt idx="1663">
                  <c:v>1918909.8188562144</c:v>
                </c:pt>
                <c:pt idx="1664">
                  <c:v>1919734.9119693718</c:v>
                </c:pt>
                <c:pt idx="1665">
                  <c:v>1919744.1304101518</c:v>
                </c:pt>
                <c:pt idx="1666">
                  <c:v>1920409.5065157728</c:v>
                </c:pt>
                <c:pt idx="1667">
                  <c:v>1920967.8420322533</c:v>
                </c:pt>
                <c:pt idx="1668">
                  <c:v>1921065.4579341556</c:v>
                </c:pt>
                <c:pt idx="1669">
                  <c:v>1921138.210490898</c:v>
                </c:pt>
                <c:pt idx="1670">
                  <c:v>1921467.9489173938</c:v>
                </c:pt>
                <c:pt idx="1671">
                  <c:v>1922346.0835926754</c:v>
                </c:pt>
                <c:pt idx="1672">
                  <c:v>1922779.9739504198</c:v>
                </c:pt>
                <c:pt idx="1673">
                  <c:v>1923692.2271333239</c:v>
                </c:pt>
                <c:pt idx="1674">
                  <c:v>1923829.4205418022</c:v>
                </c:pt>
                <c:pt idx="1675">
                  <c:v>1924026.4537235796</c:v>
                </c:pt>
                <c:pt idx="1676">
                  <c:v>1924153.9178070191</c:v>
                </c:pt>
                <c:pt idx="1677">
                  <c:v>1924964.3302088401</c:v>
                </c:pt>
                <c:pt idx="1678">
                  <c:v>1925107.7442804268</c:v>
                </c:pt>
                <c:pt idx="1679">
                  <c:v>1925876.9093235838</c:v>
                </c:pt>
                <c:pt idx="1680">
                  <c:v>1926137.5264696253</c:v>
                </c:pt>
                <c:pt idx="1681">
                  <c:v>1926788.8696001826</c:v>
                </c:pt>
                <c:pt idx="1682">
                  <c:v>1927925.5010089665</c:v>
                </c:pt>
                <c:pt idx="1683">
                  <c:v>1928156.9825765933</c:v>
                </c:pt>
                <c:pt idx="1684">
                  <c:v>1928157.0807129638</c:v>
                </c:pt>
                <c:pt idx="1685">
                  <c:v>1928518.1634766234</c:v>
                </c:pt>
                <c:pt idx="1686">
                  <c:v>1929005.0557438903</c:v>
                </c:pt>
                <c:pt idx="1687">
                  <c:v>1929424.3680800057</c:v>
                </c:pt>
                <c:pt idx="1688">
                  <c:v>1929845.6382176518</c:v>
                </c:pt>
                <c:pt idx="1689">
                  <c:v>1930045.023706971</c:v>
                </c:pt>
                <c:pt idx="1690">
                  <c:v>1930326.2962994603</c:v>
                </c:pt>
                <c:pt idx="1691">
                  <c:v>1930583.9579114518</c:v>
                </c:pt>
                <c:pt idx="1692">
                  <c:v>1930638.1310519141</c:v>
                </c:pt>
                <c:pt idx="1693">
                  <c:v>1930769.1581804489</c:v>
                </c:pt>
                <c:pt idx="1694">
                  <c:v>1930910.9873514748</c:v>
                </c:pt>
                <c:pt idx="1695">
                  <c:v>1931411.7828236381</c:v>
                </c:pt>
                <c:pt idx="1696">
                  <c:v>1931426.4246978445</c:v>
                </c:pt>
                <c:pt idx="1697">
                  <c:v>1931609.362218363</c:v>
                </c:pt>
                <c:pt idx="1698">
                  <c:v>1931731.5151022833</c:v>
                </c:pt>
                <c:pt idx="1699">
                  <c:v>1931736.4236549619</c:v>
                </c:pt>
                <c:pt idx="1700">
                  <c:v>1933033.0971383406</c:v>
                </c:pt>
                <c:pt idx="1701">
                  <c:v>1933168.3601492466</c:v>
                </c:pt>
                <c:pt idx="1702">
                  <c:v>1933908.0190796657</c:v>
                </c:pt>
                <c:pt idx="1703">
                  <c:v>1934058.5171374371</c:v>
                </c:pt>
                <c:pt idx="1704">
                  <c:v>1934123.3843410497</c:v>
                </c:pt>
                <c:pt idx="1705">
                  <c:v>1934618.7470184888</c:v>
                </c:pt>
                <c:pt idx="1706">
                  <c:v>1934981.2038336303</c:v>
                </c:pt>
                <c:pt idx="1707">
                  <c:v>1935264.8621303311</c:v>
                </c:pt>
                <c:pt idx="1708">
                  <c:v>1935278.1679538435</c:v>
                </c:pt>
                <c:pt idx="1709">
                  <c:v>1935303.6777155458</c:v>
                </c:pt>
                <c:pt idx="1710">
                  <c:v>1935718.5141848365</c:v>
                </c:pt>
                <c:pt idx="1711">
                  <c:v>1935878.8107762355</c:v>
                </c:pt>
                <c:pt idx="1712">
                  <c:v>1936090.4512605432</c:v>
                </c:pt>
                <c:pt idx="1713">
                  <c:v>1936221.3781883568</c:v>
                </c:pt>
                <c:pt idx="1714">
                  <c:v>1936575.9757258571</c:v>
                </c:pt>
                <c:pt idx="1715">
                  <c:v>1936618.9272686415</c:v>
                </c:pt>
                <c:pt idx="1716">
                  <c:v>1936759.8891677577</c:v>
                </c:pt>
                <c:pt idx="1717">
                  <c:v>1937071.7699935632</c:v>
                </c:pt>
                <c:pt idx="1718">
                  <c:v>1937515.9435328597</c:v>
                </c:pt>
                <c:pt idx="1719">
                  <c:v>1937598.698842241</c:v>
                </c:pt>
                <c:pt idx="1720">
                  <c:v>1937796.0625746024</c:v>
                </c:pt>
                <c:pt idx="1721">
                  <c:v>1937801.9299358211</c:v>
                </c:pt>
                <c:pt idx="1722">
                  <c:v>1937837.572911269</c:v>
                </c:pt>
                <c:pt idx="1723">
                  <c:v>1938392.7374743014</c:v>
                </c:pt>
                <c:pt idx="1724">
                  <c:v>1939365.2607933485</c:v>
                </c:pt>
                <c:pt idx="1725">
                  <c:v>1939689.8890131954</c:v>
                </c:pt>
                <c:pt idx="1726">
                  <c:v>1940095.9340361522</c:v>
                </c:pt>
                <c:pt idx="1727">
                  <c:v>1941226.0742286681</c:v>
                </c:pt>
                <c:pt idx="1728">
                  <c:v>1941253.433867041</c:v>
                </c:pt>
                <c:pt idx="1729">
                  <c:v>1941431.7404779603</c:v>
                </c:pt>
                <c:pt idx="1730">
                  <c:v>1941528.8022060632</c:v>
                </c:pt>
                <c:pt idx="1731">
                  <c:v>1942090.20304495</c:v>
                </c:pt>
                <c:pt idx="1732">
                  <c:v>1942334.5782676865</c:v>
                </c:pt>
                <c:pt idx="1733">
                  <c:v>1942598.0811716402</c:v>
                </c:pt>
                <c:pt idx="1734">
                  <c:v>1943106.4340404132</c:v>
                </c:pt>
                <c:pt idx="1735">
                  <c:v>1943852.8831739908</c:v>
                </c:pt>
                <c:pt idx="1736">
                  <c:v>1944147.7695340642</c:v>
                </c:pt>
                <c:pt idx="1737">
                  <c:v>1944449.9969058994</c:v>
                </c:pt>
                <c:pt idx="1738">
                  <c:v>1944732.6051094208</c:v>
                </c:pt>
                <c:pt idx="1739">
                  <c:v>1945107.9116079998</c:v>
                </c:pt>
                <c:pt idx="1740">
                  <c:v>1945248.4131043337</c:v>
                </c:pt>
                <c:pt idx="1741">
                  <c:v>1945289.8444266298</c:v>
                </c:pt>
                <c:pt idx="1742">
                  <c:v>1945326.278231686</c:v>
                </c:pt>
                <c:pt idx="1743">
                  <c:v>1945387.2718450821</c:v>
                </c:pt>
                <c:pt idx="1744">
                  <c:v>1945851.903843344</c:v>
                </c:pt>
                <c:pt idx="1745">
                  <c:v>1946277.8374140374</c:v>
                </c:pt>
                <c:pt idx="1746">
                  <c:v>1946379.270492221</c:v>
                </c:pt>
                <c:pt idx="1747">
                  <c:v>1946510.8993662067</c:v>
                </c:pt>
                <c:pt idx="1748">
                  <c:v>1946517.6140517057</c:v>
                </c:pt>
                <c:pt idx="1749">
                  <c:v>1947038.3340850533</c:v>
                </c:pt>
                <c:pt idx="1750">
                  <c:v>1947205.5738972926</c:v>
                </c:pt>
                <c:pt idx="1751">
                  <c:v>1947261.8421475526</c:v>
                </c:pt>
                <c:pt idx="1752">
                  <c:v>1947389.4626031113</c:v>
                </c:pt>
                <c:pt idx="1753">
                  <c:v>1947920.6506561553</c:v>
                </c:pt>
                <c:pt idx="1754">
                  <c:v>1948269.2564698583</c:v>
                </c:pt>
                <c:pt idx="1755">
                  <c:v>1948452.7062878499</c:v>
                </c:pt>
                <c:pt idx="1756">
                  <c:v>1948974.5367094325</c:v>
                </c:pt>
                <c:pt idx="1757">
                  <c:v>1949134.2256622531</c:v>
                </c:pt>
                <c:pt idx="1758">
                  <c:v>1949482.5399454951</c:v>
                </c:pt>
                <c:pt idx="1759">
                  <c:v>1949702.7316849935</c:v>
                </c:pt>
                <c:pt idx="1760">
                  <c:v>1950092.8344726656</c:v>
                </c:pt>
                <c:pt idx="1761">
                  <c:v>1950241.9861089401</c:v>
                </c:pt>
                <c:pt idx="1762">
                  <c:v>1950503.4498045703</c:v>
                </c:pt>
                <c:pt idx="1763">
                  <c:v>1950873.8623622023</c:v>
                </c:pt>
                <c:pt idx="1764">
                  <c:v>1950919.3616626675</c:v>
                </c:pt>
                <c:pt idx="1765">
                  <c:v>1951198.9967461296</c:v>
                </c:pt>
                <c:pt idx="1766">
                  <c:v>1951209.0919715245</c:v>
                </c:pt>
                <c:pt idx="1767">
                  <c:v>1951411.7080496892</c:v>
                </c:pt>
                <c:pt idx="1768">
                  <c:v>1951440.3978158394</c:v>
                </c:pt>
                <c:pt idx="1769">
                  <c:v>1952524.2553909041</c:v>
                </c:pt>
                <c:pt idx="1770">
                  <c:v>1952665.9054151129</c:v>
                </c:pt>
                <c:pt idx="1771">
                  <c:v>1953232.5908190119</c:v>
                </c:pt>
                <c:pt idx="1772">
                  <c:v>1953251.1821805681</c:v>
                </c:pt>
                <c:pt idx="1773">
                  <c:v>1953308.3891642361</c:v>
                </c:pt>
                <c:pt idx="1774">
                  <c:v>1953729.9129565088</c:v>
                </c:pt>
                <c:pt idx="1775">
                  <c:v>1954055.8331684647</c:v>
                </c:pt>
                <c:pt idx="1776">
                  <c:v>1954095.4654753255</c:v>
                </c:pt>
                <c:pt idx="1777">
                  <c:v>1954466.2957954644</c:v>
                </c:pt>
                <c:pt idx="1778">
                  <c:v>1954656.1775349709</c:v>
                </c:pt>
                <c:pt idx="1779">
                  <c:v>1955271.9373309151</c:v>
                </c:pt>
                <c:pt idx="1780">
                  <c:v>1955507.8449853349</c:v>
                </c:pt>
                <c:pt idx="1781">
                  <c:v>1955527.6873149322</c:v>
                </c:pt>
                <c:pt idx="1782">
                  <c:v>1956410.988040318</c:v>
                </c:pt>
                <c:pt idx="1783">
                  <c:v>1956525.9320225429</c:v>
                </c:pt>
                <c:pt idx="1784">
                  <c:v>1957291.4411991087</c:v>
                </c:pt>
                <c:pt idx="1785">
                  <c:v>1957576.9752010203</c:v>
                </c:pt>
                <c:pt idx="1786">
                  <c:v>1959411.1964333246</c:v>
                </c:pt>
                <c:pt idx="1787">
                  <c:v>1959444.2002344884</c:v>
                </c:pt>
                <c:pt idx="1788">
                  <c:v>1959853.9030167398</c:v>
                </c:pt>
                <c:pt idx="1789">
                  <c:v>1960738.0220521893</c:v>
                </c:pt>
                <c:pt idx="1790">
                  <c:v>1960764.5121449563</c:v>
                </c:pt>
                <c:pt idx="1791">
                  <c:v>1961102.6002807473</c:v>
                </c:pt>
                <c:pt idx="1792">
                  <c:v>1961175.3277237702</c:v>
                </c:pt>
                <c:pt idx="1793">
                  <c:v>1961251.0155528055</c:v>
                </c:pt>
                <c:pt idx="1794">
                  <c:v>1961908.2756114816</c:v>
                </c:pt>
                <c:pt idx="1795">
                  <c:v>1962359.1136690336</c:v>
                </c:pt>
                <c:pt idx="1796">
                  <c:v>1962648.0392355588</c:v>
                </c:pt>
                <c:pt idx="1797">
                  <c:v>1963217.8560759763</c:v>
                </c:pt>
                <c:pt idx="1798">
                  <c:v>1963255.8416886195</c:v>
                </c:pt>
                <c:pt idx="1799">
                  <c:v>1963692.5874547283</c:v>
                </c:pt>
                <c:pt idx="1800">
                  <c:v>1964410.7331547313</c:v>
                </c:pt>
                <c:pt idx="1801">
                  <c:v>1964480.8142207714</c:v>
                </c:pt>
                <c:pt idx="1802">
                  <c:v>1964809.1912500819</c:v>
                </c:pt>
                <c:pt idx="1803">
                  <c:v>1964979.9971530118</c:v>
                </c:pt>
                <c:pt idx="1804">
                  <c:v>1965046.6083298631</c:v>
                </c:pt>
                <c:pt idx="1805">
                  <c:v>1965054.2230385167</c:v>
                </c:pt>
                <c:pt idx="1806">
                  <c:v>1965104.4419801827</c:v>
                </c:pt>
                <c:pt idx="1807">
                  <c:v>1965649.6992990004</c:v>
                </c:pt>
                <c:pt idx="1808">
                  <c:v>1965701.0200903176</c:v>
                </c:pt>
                <c:pt idx="1809">
                  <c:v>1965765.1409467016</c:v>
                </c:pt>
                <c:pt idx="1810">
                  <c:v>1965980.9106163967</c:v>
                </c:pt>
                <c:pt idx="1811">
                  <c:v>1966183.2102703066</c:v>
                </c:pt>
                <c:pt idx="1812">
                  <c:v>1966703.9125318923</c:v>
                </c:pt>
                <c:pt idx="1813">
                  <c:v>1966817.7112186793</c:v>
                </c:pt>
                <c:pt idx="1814">
                  <c:v>1966821.5877297812</c:v>
                </c:pt>
                <c:pt idx="1815">
                  <c:v>1967355.6109581024</c:v>
                </c:pt>
                <c:pt idx="1816">
                  <c:v>1967498.4490030501</c:v>
                </c:pt>
                <c:pt idx="1817">
                  <c:v>1967610.0273308228</c:v>
                </c:pt>
                <c:pt idx="1818">
                  <c:v>1968743.5484077863</c:v>
                </c:pt>
                <c:pt idx="1819">
                  <c:v>1968865.3452032949</c:v>
                </c:pt>
                <c:pt idx="1820">
                  <c:v>1969057.6477500363</c:v>
                </c:pt>
                <c:pt idx="1821">
                  <c:v>1969448.1527907527</c:v>
                </c:pt>
                <c:pt idx="1822">
                  <c:v>1969496.4211831465</c:v>
                </c:pt>
                <c:pt idx="1823">
                  <c:v>1969611.2765860602</c:v>
                </c:pt>
                <c:pt idx="1824">
                  <c:v>1971480.5613387835</c:v>
                </c:pt>
                <c:pt idx="1825">
                  <c:v>1971591.2963806819</c:v>
                </c:pt>
                <c:pt idx="1826">
                  <c:v>1971663.4793614147</c:v>
                </c:pt>
                <c:pt idx="1827">
                  <c:v>1972678.4176896692</c:v>
                </c:pt>
                <c:pt idx="1828">
                  <c:v>1973441.5020828494</c:v>
                </c:pt>
                <c:pt idx="1829">
                  <c:v>1973965.3950679691</c:v>
                </c:pt>
                <c:pt idx="1830">
                  <c:v>1974025.0558144134</c:v>
                </c:pt>
                <c:pt idx="1831">
                  <c:v>1974410.1031156303</c:v>
                </c:pt>
                <c:pt idx="1832">
                  <c:v>1974670.1531237322</c:v>
                </c:pt>
                <c:pt idx="1833">
                  <c:v>1974862.8789836119</c:v>
                </c:pt>
                <c:pt idx="1834">
                  <c:v>1975077.5749830413</c:v>
                </c:pt>
                <c:pt idx="1835">
                  <c:v>1975427.860448675</c:v>
                </c:pt>
                <c:pt idx="1836">
                  <c:v>1975529.5782126214</c:v>
                </c:pt>
                <c:pt idx="1837">
                  <c:v>1975829.5867354493</c:v>
                </c:pt>
                <c:pt idx="1838">
                  <c:v>1976000.5760730782</c:v>
                </c:pt>
                <c:pt idx="1839">
                  <c:v>1976033.3507535455</c:v>
                </c:pt>
                <c:pt idx="1840">
                  <c:v>1976039.9114602562</c:v>
                </c:pt>
                <c:pt idx="1841">
                  <c:v>1976982.2014078305</c:v>
                </c:pt>
                <c:pt idx="1842">
                  <c:v>1977054.1479984859</c:v>
                </c:pt>
                <c:pt idx="1843">
                  <c:v>1977091.6330719318</c:v>
                </c:pt>
                <c:pt idx="1844">
                  <c:v>1977524.60543997</c:v>
                </c:pt>
                <c:pt idx="1845">
                  <c:v>1977551.9288298364</c:v>
                </c:pt>
                <c:pt idx="1846">
                  <c:v>1977663.4402146635</c:v>
                </c:pt>
                <c:pt idx="1847">
                  <c:v>1978923.4216109568</c:v>
                </c:pt>
                <c:pt idx="1848">
                  <c:v>1980137.3523136417</c:v>
                </c:pt>
                <c:pt idx="1849">
                  <c:v>1980251.9319925907</c:v>
                </c:pt>
                <c:pt idx="1850">
                  <c:v>1980265.8414520212</c:v>
                </c:pt>
                <c:pt idx="1851">
                  <c:v>1980306.0134714588</c:v>
                </c:pt>
                <c:pt idx="1852">
                  <c:v>1980571.7196401157</c:v>
                </c:pt>
                <c:pt idx="1853">
                  <c:v>1980692.6090205472</c:v>
                </c:pt>
                <c:pt idx="1854">
                  <c:v>1982091.2346276585</c:v>
                </c:pt>
                <c:pt idx="1855">
                  <c:v>1982489.1513011442</c:v>
                </c:pt>
                <c:pt idx="1856">
                  <c:v>1982495.7902080368</c:v>
                </c:pt>
                <c:pt idx="1857">
                  <c:v>1982625.0601682004</c:v>
                </c:pt>
                <c:pt idx="1858">
                  <c:v>1982762.7063974163</c:v>
                </c:pt>
                <c:pt idx="1859">
                  <c:v>1983086.2850267452</c:v>
                </c:pt>
                <c:pt idx="1860">
                  <c:v>1983730.9242156998</c:v>
                </c:pt>
                <c:pt idx="1861">
                  <c:v>1984004.9677649299</c:v>
                </c:pt>
                <c:pt idx="1862">
                  <c:v>1984216.004877853</c:v>
                </c:pt>
                <c:pt idx="1863">
                  <c:v>1985081.3820892749</c:v>
                </c:pt>
                <c:pt idx="1864">
                  <c:v>1985880.3839693123</c:v>
                </c:pt>
                <c:pt idx="1865">
                  <c:v>1986645.4016279439</c:v>
                </c:pt>
                <c:pt idx="1866">
                  <c:v>1987117.3744909205</c:v>
                </c:pt>
                <c:pt idx="1867">
                  <c:v>1987527.2797557216</c:v>
                </c:pt>
                <c:pt idx="1868">
                  <c:v>1987539.5941083601</c:v>
                </c:pt>
                <c:pt idx="1869">
                  <c:v>1988440.2282383651</c:v>
                </c:pt>
                <c:pt idx="1870">
                  <c:v>1989041.1425890352</c:v>
                </c:pt>
                <c:pt idx="1871">
                  <c:v>1989236.2692330549</c:v>
                </c:pt>
                <c:pt idx="1872">
                  <c:v>1990198.2641523869</c:v>
                </c:pt>
                <c:pt idx="1873">
                  <c:v>1990268.9293153409</c:v>
                </c:pt>
                <c:pt idx="1874">
                  <c:v>1990473.4599323678</c:v>
                </c:pt>
                <c:pt idx="1875">
                  <c:v>1991081.6297842753</c:v>
                </c:pt>
                <c:pt idx="1876">
                  <c:v>1991105.0647509873</c:v>
                </c:pt>
                <c:pt idx="1877">
                  <c:v>1991995.6760230435</c:v>
                </c:pt>
                <c:pt idx="1878">
                  <c:v>1992027.8375810885</c:v>
                </c:pt>
                <c:pt idx="1879">
                  <c:v>1992282.7142626045</c:v>
                </c:pt>
                <c:pt idx="1880">
                  <c:v>1993048.4605357216</c:v>
                </c:pt>
                <c:pt idx="1881">
                  <c:v>1993160.09007204</c:v>
                </c:pt>
                <c:pt idx="1882">
                  <c:v>1993760.5518868682</c:v>
                </c:pt>
                <c:pt idx="1883">
                  <c:v>1993762.3424860591</c:v>
                </c:pt>
                <c:pt idx="1884">
                  <c:v>1993963.6581766082</c:v>
                </c:pt>
                <c:pt idx="1885">
                  <c:v>1994399.2635207046</c:v>
                </c:pt>
                <c:pt idx="1886">
                  <c:v>1994839.0203541315</c:v>
                </c:pt>
                <c:pt idx="1887">
                  <c:v>1995085.9987283999</c:v>
                </c:pt>
                <c:pt idx="1888">
                  <c:v>1995633.9168056091</c:v>
                </c:pt>
                <c:pt idx="1889">
                  <c:v>1995798.1969301079</c:v>
                </c:pt>
                <c:pt idx="1890">
                  <c:v>1997258.554113117</c:v>
                </c:pt>
                <c:pt idx="1891">
                  <c:v>1997311.8782452263</c:v>
                </c:pt>
                <c:pt idx="1892">
                  <c:v>1997380.5787414897</c:v>
                </c:pt>
                <c:pt idx="1893">
                  <c:v>1997576.2929080511</c:v>
                </c:pt>
                <c:pt idx="1894">
                  <c:v>1997582.6278433229</c:v>
                </c:pt>
                <c:pt idx="1895">
                  <c:v>1998059.6013288032</c:v>
                </c:pt>
                <c:pt idx="1896">
                  <c:v>1998196.7043444349</c:v>
                </c:pt>
                <c:pt idx="1897">
                  <c:v>1999295.7424402367</c:v>
                </c:pt>
                <c:pt idx="1898">
                  <c:v>2000129.3900693809</c:v>
                </c:pt>
                <c:pt idx="1899">
                  <c:v>2000169.9562793171</c:v>
                </c:pt>
                <c:pt idx="1900">
                  <c:v>2000502.805078849</c:v>
                </c:pt>
                <c:pt idx="1901">
                  <c:v>2000616.8975083369</c:v>
                </c:pt>
                <c:pt idx="1902">
                  <c:v>2000930.5551921497</c:v>
                </c:pt>
                <c:pt idx="1903">
                  <c:v>2001298.8523272914</c:v>
                </c:pt>
                <c:pt idx="1904">
                  <c:v>2002008.2752750027</c:v>
                </c:pt>
                <c:pt idx="1905">
                  <c:v>2002352.6480986497</c:v>
                </c:pt>
                <c:pt idx="1906">
                  <c:v>2002526.2589095721</c:v>
                </c:pt>
                <c:pt idx="1907">
                  <c:v>2002785.1100911098</c:v>
                </c:pt>
                <c:pt idx="1908">
                  <c:v>2003070.2440242686</c:v>
                </c:pt>
                <c:pt idx="1909">
                  <c:v>2003109.37774724</c:v>
                </c:pt>
                <c:pt idx="1910">
                  <c:v>2003622.519495192</c:v>
                </c:pt>
                <c:pt idx="1911">
                  <c:v>2003850.8400518952</c:v>
                </c:pt>
                <c:pt idx="1912">
                  <c:v>2003881.0579601149</c:v>
                </c:pt>
                <c:pt idx="1913">
                  <c:v>2004540.2964146759</c:v>
                </c:pt>
                <c:pt idx="1914">
                  <c:v>2004697.1150229704</c:v>
                </c:pt>
                <c:pt idx="1915">
                  <c:v>2004790.0659490535</c:v>
                </c:pt>
                <c:pt idx="1916">
                  <c:v>2005247.0113009436</c:v>
                </c:pt>
                <c:pt idx="1917">
                  <c:v>2006002.2669967487</c:v>
                </c:pt>
                <c:pt idx="1918">
                  <c:v>2006006.1062937235</c:v>
                </c:pt>
                <c:pt idx="1919">
                  <c:v>2006489.5257405953</c:v>
                </c:pt>
                <c:pt idx="1920">
                  <c:v>2007186.6811938938</c:v>
                </c:pt>
                <c:pt idx="1921">
                  <c:v>2007342.8882072968</c:v>
                </c:pt>
                <c:pt idx="1922">
                  <c:v>2007642.7685523082</c:v>
                </c:pt>
                <c:pt idx="1923">
                  <c:v>2007776.2285668813</c:v>
                </c:pt>
                <c:pt idx="1924">
                  <c:v>2008285.5030981102</c:v>
                </c:pt>
                <c:pt idx="1925">
                  <c:v>2008476.5329910757</c:v>
                </c:pt>
                <c:pt idx="1926">
                  <c:v>2009108.3573270359</c:v>
                </c:pt>
                <c:pt idx="1927">
                  <c:v>2009768.1078832035</c:v>
                </c:pt>
                <c:pt idx="1928">
                  <c:v>2009785.0171326101</c:v>
                </c:pt>
                <c:pt idx="1929">
                  <c:v>2009817.7905954786</c:v>
                </c:pt>
                <c:pt idx="1930">
                  <c:v>2010565.8711277694</c:v>
                </c:pt>
                <c:pt idx="1931">
                  <c:v>2011431.9870325413</c:v>
                </c:pt>
                <c:pt idx="1932">
                  <c:v>2011560.2120646115</c:v>
                </c:pt>
                <c:pt idx="1933">
                  <c:v>2011561.6810921852</c:v>
                </c:pt>
                <c:pt idx="1934">
                  <c:v>2011565.2080232769</c:v>
                </c:pt>
                <c:pt idx="1935">
                  <c:v>2011661.3947908944</c:v>
                </c:pt>
                <c:pt idx="1936">
                  <c:v>2012723.4981976149</c:v>
                </c:pt>
                <c:pt idx="1937">
                  <c:v>2013134.6937522881</c:v>
                </c:pt>
                <c:pt idx="1938">
                  <c:v>2013707.1221359209</c:v>
                </c:pt>
                <c:pt idx="1939">
                  <c:v>2014285.3202134571</c:v>
                </c:pt>
                <c:pt idx="1940">
                  <c:v>2015643.5135741266</c:v>
                </c:pt>
                <c:pt idx="1941">
                  <c:v>2016570.304001743</c:v>
                </c:pt>
                <c:pt idx="1942">
                  <c:v>2016755.9610180904</c:v>
                </c:pt>
                <c:pt idx="1943">
                  <c:v>2016928.9821352861</c:v>
                </c:pt>
                <c:pt idx="1944">
                  <c:v>2017688.7576277384</c:v>
                </c:pt>
                <c:pt idx="1945">
                  <c:v>2017816.182286714</c:v>
                </c:pt>
                <c:pt idx="1946">
                  <c:v>2018042.8155919786</c:v>
                </c:pt>
                <c:pt idx="1947">
                  <c:v>2018056.5320440971</c:v>
                </c:pt>
                <c:pt idx="1948">
                  <c:v>2018194.4930992445</c:v>
                </c:pt>
                <c:pt idx="1949">
                  <c:v>2018537.6224637912</c:v>
                </c:pt>
                <c:pt idx="1950">
                  <c:v>2019203.2202174449</c:v>
                </c:pt>
                <c:pt idx="1951">
                  <c:v>2019446.5130549364</c:v>
                </c:pt>
                <c:pt idx="1952">
                  <c:v>2019701.712447945</c:v>
                </c:pt>
                <c:pt idx="1953">
                  <c:v>2020128.5141061218</c:v>
                </c:pt>
                <c:pt idx="1954">
                  <c:v>2020150.1717706898</c:v>
                </c:pt>
                <c:pt idx="1955">
                  <c:v>2020732.937676802</c:v>
                </c:pt>
                <c:pt idx="1956">
                  <c:v>2021162.5514845923</c:v>
                </c:pt>
                <c:pt idx="1957">
                  <c:v>2021455.3198865689</c:v>
                </c:pt>
                <c:pt idx="1958">
                  <c:v>2021651.3084398089</c:v>
                </c:pt>
                <c:pt idx="1959">
                  <c:v>2022388.4566504939</c:v>
                </c:pt>
                <c:pt idx="1960">
                  <c:v>2022882.1300041792</c:v>
                </c:pt>
                <c:pt idx="1961">
                  <c:v>2023281.1840735602</c:v>
                </c:pt>
                <c:pt idx="1962">
                  <c:v>2023388.2170600232</c:v>
                </c:pt>
                <c:pt idx="1963">
                  <c:v>2023769.6153220043</c:v>
                </c:pt>
                <c:pt idx="1964">
                  <c:v>2023869.7960193795</c:v>
                </c:pt>
                <c:pt idx="1965">
                  <c:v>2023874.0470174958</c:v>
                </c:pt>
                <c:pt idx="1966">
                  <c:v>2024882.7141976049</c:v>
                </c:pt>
                <c:pt idx="1967">
                  <c:v>2024883.6763779074</c:v>
                </c:pt>
                <c:pt idx="1968">
                  <c:v>2024939.5332505275</c:v>
                </c:pt>
                <c:pt idx="1969">
                  <c:v>2025142.6312184958</c:v>
                </c:pt>
                <c:pt idx="1970">
                  <c:v>2025427.8489572078</c:v>
                </c:pt>
                <c:pt idx="1971">
                  <c:v>2025609.1358641763</c:v>
                </c:pt>
                <c:pt idx="1972">
                  <c:v>2025640.5678595656</c:v>
                </c:pt>
                <c:pt idx="1973">
                  <c:v>2025672.8072973744</c:v>
                </c:pt>
                <c:pt idx="1974">
                  <c:v>2025990.8686012065</c:v>
                </c:pt>
                <c:pt idx="1975">
                  <c:v>2025999.5057319107</c:v>
                </c:pt>
                <c:pt idx="1976">
                  <c:v>2026216.6127319671</c:v>
                </c:pt>
                <c:pt idx="1977">
                  <c:v>2026253.1751542147</c:v>
                </c:pt>
                <c:pt idx="1978">
                  <c:v>2026572.4245560076</c:v>
                </c:pt>
                <c:pt idx="1979">
                  <c:v>2027379.7144946915</c:v>
                </c:pt>
                <c:pt idx="1980">
                  <c:v>2027938.6064586674</c:v>
                </c:pt>
                <c:pt idx="1981">
                  <c:v>2029506.5493353871</c:v>
                </c:pt>
                <c:pt idx="1982">
                  <c:v>2030248.9162303475</c:v>
                </c:pt>
                <c:pt idx="1983">
                  <c:v>2031052.6998695545</c:v>
                </c:pt>
                <c:pt idx="1984">
                  <c:v>2031682.2902554723</c:v>
                </c:pt>
                <c:pt idx="1985">
                  <c:v>2031703.2787370982</c:v>
                </c:pt>
                <c:pt idx="1986">
                  <c:v>2032418.0998578013</c:v>
                </c:pt>
                <c:pt idx="1987">
                  <c:v>2032815.1995665745</c:v>
                </c:pt>
                <c:pt idx="1988">
                  <c:v>2033351.9683915493</c:v>
                </c:pt>
                <c:pt idx="1989">
                  <c:v>2034401.4525344786</c:v>
                </c:pt>
                <c:pt idx="1990">
                  <c:v>2035420.8563645643</c:v>
                </c:pt>
                <c:pt idx="1991">
                  <c:v>2035870.3644940532</c:v>
                </c:pt>
                <c:pt idx="1992">
                  <c:v>2036825.3944496615</c:v>
                </c:pt>
                <c:pt idx="1993">
                  <c:v>2036868.9423826456</c:v>
                </c:pt>
                <c:pt idx="1994">
                  <c:v>2036907.3525756681</c:v>
                </c:pt>
                <c:pt idx="1995">
                  <c:v>2036942.1486320759</c:v>
                </c:pt>
                <c:pt idx="1996">
                  <c:v>2037446.2255152774</c:v>
                </c:pt>
                <c:pt idx="1997">
                  <c:v>2037586.374937241</c:v>
                </c:pt>
                <c:pt idx="1998">
                  <c:v>2037887.8951418584</c:v>
                </c:pt>
                <c:pt idx="1999">
                  <c:v>2038599.6181741985</c:v>
                </c:pt>
                <c:pt idx="2000">
                  <c:v>2038648.5384734017</c:v>
                </c:pt>
                <c:pt idx="2001">
                  <c:v>2038951.4264134662</c:v>
                </c:pt>
                <c:pt idx="2002">
                  <c:v>2039006.9671178963</c:v>
                </c:pt>
                <c:pt idx="2003">
                  <c:v>2039622.2689545688</c:v>
                </c:pt>
                <c:pt idx="2004">
                  <c:v>2039622.6824881821</c:v>
                </c:pt>
                <c:pt idx="2005">
                  <c:v>2040044.8301394847</c:v>
                </c:pt>
                <c:pt idx="2006">
                  <c:v>2040124.8568625038</c:v>
                </c:pt>
                <c:pt idx="2007">
                  <c:v>2040359.6215317375</c:v>
                </c:pt>
                <c:pt idx="2008">
                  <c:v>2040385.9219528944</c:v>
                </c:pt>
                <c:pt idx="2009">
                  <c:v>2040731.5173417006</c:v>
                </c:pt>
                <c:pt idx="2010">
                  <c:v>2041246.0053372502</c:v>
                </c:pt>
                <c:pt idx="2011">
                  <c:v>2041476.6181612713</c:v>
                </c:pt>
                <c:pt idx="2012">
                  <c:v>2041494.2149706807</c:v>
                </c:pt>
                <c:pt idx="2013">
                  <c:v>2041754.5011991009</c:v>
                </c:pt>
                <c:pt idx="2014">
                  <c:v>2041937.7058869624</c:v>
                </c:pt>
                <c:pt idx="2015">
                  <c:v>2042041.4585230954</c:v>
                </c:pt>
                <c:pt idx="2016">
                  <c:v>2042047.4761343445</c:v>
                </c:pt>
                <c:pt idx="2017">
                  <c:v>2042470.0742813945</c:v>
                </c:pt>
                <c:pt idx="2018">
                  <c:v>2042724.6304328861</c:v>
                </c:pt>
                <c:pt idx="2019">
                  <c:v>2042925.141506861</c:v>
                </c:pt>
                <c:pt idx="2020">
                  <c:v>2042988.8917461734</c:v>
                </c:pt>
                <c:pt idx="2021">
                  <c:v>2043275.9351491507</c:v>
                </c:pt>
                <c:pt idx="2022">
                  <c:v>2043384.8141250724</c:v>
                </c:pt>
                <c:pt idx="2023">
                  <c:v>2043444.1208330796</c:v>
                </c:pt>
                <c:pt idx="2024">
                  <c:v>2044102.1694265932</c:v>
                </c:pt>
                <c:pt idx="2025">
                  <c:v>2044936.3378613286</c:v>
                </c:pt>
                <c:pt idx="2026">
                  <c:v>2045003.0582748414</c:v>
                </c:pt>
                <c:pt idx="2027">
                  <c:v>2045095.7198624213</c:v>
                </c:pt>
                <c:pt idx="2028">
                  <c:v>2045145.7657082141</c:v>
                </c:pt>
                <c:pt idx="2029">
                  <c:v>2045430.5651666205</c:v>
                </c:pt>
                <c:pt idx="2030">
                  <c:v>2045940.3086932879</c:v>
                </c:pt>
                <c:pt idx="2031">
                  <c:v>2046227.5787279613</c:v>
                </c:pt>
                <c:pt idx="2032">
                  <c:v>2046924.704609175</c:v>
                </c:pt>
                <c:pt idx="2033">
                  <c:v>2048212.2199033466</c:v>
                </c:pt>
                <c:pt idx="2034">
                  <c:v>2048645.489438503</c:v>
                </c:pt>
                <c:pt idx="2035">
                  <c:v>2049160.266783047</c:v>
                </c:pt>
                <c:pt idx="2036">
                  <c:v>2049213.7190026611</c:v>
                </c:pt>
                <c:pt idx="2037">
                  <c:v>2049666.5130880333</c:v>
                </c:pt>
                <c:pt idx="2038">
                  <c:v>2049900.4655026519</c:v>
                </c:pt>
                <c:pt idx="2039">
                  <c:v>2050214.165403222</c:v>
                </c:pt>
                <c:pt idx="2040">
                  <c:v>2050242.005296815</c:v>
                </c:pt>
                <c:pt idx="2041">
                  <c:v>2050356.7862464187</c:v>
                </c:pt>
                <c:pt idx="2042">
                  <c:v>2050397.2698417476</c:v>
                </c:pt>
                <c:pt idx="2043">
                  <c:v>2050622.4211860441</c:v>
                </c:pt>
                <c:pt idx="2044">
                  <c:v>2050768.7753913691</c:v>
                </c:pt>
                <c:pt idx="2045">
                  <c:v>2050789.7122743719</c:v>
                </c:pt>
                <c:pt idx="2046">
                  <c:v>2051583.7696233818</c:v>
                </c:pt>
                <c:pt idx="2047">
                  <c:v>2052083.9203898702</c:v>
                </c:pt>
                <c:pt idx="2048">
                  <c:v>2052468.8219838978</c:v>
                </c:pt>
                <c:pt idx="2049">
                  <c:v>2052491.2227928713</c:v>
                </c:pt>
                <c:pt idx="2050">
                  <c:v>2052977.1543074974</c:v>
                </c:pt>
                <c:pt idx="2051">
                  <c:v>2053006.9178366964</c:v>
                </c:pt>
                <c:pt idx="2052">
                  <c:v>2054043.0237990017</c:v>
                </c:pt>
                <c:pt idx="2053">
                  <c:v>2054899.0288269343</c:v>
                </c:pt>
                <c:pt idx="2054">
                  <c:v>2055293.3058939956</c:v>
                </c:pt>
                <c:pt idx="2055">
                  <c:v>2055661.1791285989</c:v>
                </c:pt>
                <c:pt idx="2056">
                  <c:v>2055732.9565342234</c:v>
                </c:pt>
                <c:pt idx="2057">
                  <c:v>2056120.0870463646</c:v>
                </c:pt>
                <c:pt idx="2058">
                  <c:v>2056446.0281135796</c:v>
                </c:pt>
                <c:pt idx="2059">
                  <c:v>2056779.3532047966</c:v>
                </c:pt>
                <c:pt idx="2060">
                  <c:v>2056890.0677718378</c:v>
                </c:pt>
                <c:pt idx="2061">
                  <c:v>2056947.1335857359</c:v>
                </c:pt>
                <c:pt idx="2062">
                  <c:v>2057413.717309681</c:v>
                </c:pt>
                <c:pt idx="2063">
                  <c:v>2057534.6892352386</c:v>
                </c:pt>
                <c:pt idx="2064">
                  <c:v>2057778.2954423379</c:v>
                </c:pt>
                <c:pt idx="2065">
                  <c:v>2058105.3016602092</c:v>
                </c:pt>
                <c:pt idx="2066">
                  <c:v>2058353.658680114</c:v>
                </c:pt>
                <c:pt idx="2067">
                  <c:v>2058363.7112246028</c:v>
                </c:pt>
                <c:pt idx="2068">
                  <c:v>2058603.0773158681</c:v>
                </c:pt>
                <c:pt idx="2069">
                  <c:v>2058901.2725102177</c:v>
                </c:pt>
                <c:pt idx="2070">
                  <c:v>2058922.9439198358</c:v>
                </c:pt>
                <c:pt idx="2071">
                  <c:v>2059355.9943865584</c:v>
                </c:pt>
                <c:pt idx="2072">
                  <c:v>2060524.4687330963</c:v>
                </c:pt>
                <c:pt idx="2073">
                  <c:v>2060526.0191310435</c:v>
                </c:pt>
                <c:pt idx="2074">
                  <c:v>2060633.6122352686</c:v>
                </c:pt>
                <c:pt idx="2075">
                  <c:v>2060830.7833741156</c:v>
                </c:pt>
                <c:pt idx="2076">
                  <c:v>2061198.9403726568</c:v>
                </c:pt>
                <c:pt idx="2077">
                  <c:v>2061337.419869062</c:v>
                </c:pt>
                <c:pt idx="2078">
                  <c:v>2061478.3689636951</c:v>
                </c:pt>
                <c:pt idx="2079">
                  <c:v>2061792.3137043561</c:v>
                </c:pt>
                <c:pt idx="2080">
                  <c:v>2061818.3205571596</c:v>
                </c:pt>
                <c:pt idx="2081">
                  <c:v>2061880.7729003793</c:v>
                </c:pt>
                <c:pt idx="2082">
                  <c:v>2061969.8048331039</c:v>
                </c:pt>
                <c:pt idx="2083">
                  <c:v>2062292.6282545435</c:v>
                </c:pt>
                <c:pt idx="2084">
                  <c:v>2062405.5943711963</c:v>
                </c:pt>
                <c:pt idx="2085">
                  <c:v>2062472.7701807669</c:v>
                </c:pt>
                <c:pt idx="2086">
                  <c:v>2062569.3813773333</c:v>
                </c:pt>
                <c:pt idx="2087">
                  <c:v>2062943.3963479772</c:v>
                </c:pt>
                <c:pt idx="2088">
                  <c:v>2063383.4066023596</c:v>
                </c:pt>
                <c:pt idx="2089">
                  <c:v>2064118.8577694569</c:v>
                </c:pt>
                <c:pt idx="2090">
                  <c:v>2064304.4204968058</c:v>
                </c:pt>
                <c:pt idx="2091">
                  <c:v>2064536.5727648225</c:v>
                </c:pt>
                <c:pt idx="2092">
                  <c:v>2065210.5510049933</c:v>
                </c:pt>
                <c:pt idx="2093">
                  <c:v>2065529.8652150312</c:v>
                </c:pt>
                <c:pt idx="2094">
                  <c:v>2065549.7222111207</c:v>
                </c:pt>
                <c:pt idx="2095">
                  <c:v>2065673.8197215134</c:v>
                </c:pt>
                <c:pt idx="2096">
                  <c:v>2065724.9258963605</c:v>
                </c:pt>
                <c:pt idx="2097">
                  <c:v>2066393.3726803646</c:v>
                </c:pt>
                <c:pt idx="2098">
                  <c:v>2067486.3154763014</c:v>
                </c:pt>
                <c:pt idx="2099">
                  <c:v>2067551.4019965224</c:v>
                </c:pt>
                <c:pt idx="2100">
                  <c:v>2067552.956024982</c:v>
                </c:pt>
                <c:pt idx="2101">
                  <c:v>2067734.5126353346</c:v>
                </c:pt>
                <c:pt idx="2102">
                  <c:v>2067798.7604736721</c:v>
                </c:pt>
                <c:pt idx="2103">
                  <c:v>2068079.6612530164</c:v>
                </c:pt>
                <c:pt idx="2104">
                  <c:v>2068456.4045269194</c:v>
                </c:pt>
                <c:pt idx="2105">
                  <c:v>2068554.3599589148</c:v>
                </c:pt>
                <c:pt idx="2106">
                  <c:v>2068614.6449112983</c:v>
                </c:pt>
                <c:pt idx="2107">
                  <c:v>2068833.9283085351</c:v>
                </c:pt>
                <c:pt idx="2108">
                  <c:v>2069384.7381827917</c:v>
                </c:pt>
                <c:pt idx="2109">
                  <c:v>2069470.6757930594</c:v>
                </c:pt>
                <c:pt idx="2110">
                  <c:v>2070031.7773592893</c:v>
                </c:pt>
                <c:pt idx="2111">
                  <c:v>2070229.5413124084</c:v>
                </c:pt>
                <c:pt idx="2112">
                  <c:v>2070827.3877930269</c:v>
                </c:pt>
                <c:pt idx="2113">
                  <c:v>2071281.4134742469</c:v>
                </c:pt>
                <c:pt idx="2114">
                  <c:v>2071418.3943245637</c:v>
                </c:pt>
                <c:pt idx="2115">
                  <c:v>2071467.4042825869</c:v>
                </c:pt>
                <c:pt idx="2116">
                  <c:v>2071471.7654092712</c:v>
                </c:pt>
                <c:pt idx="2117">
                  <c:v>2071556.6300510536</c:v>
                </c:pt>
                <c:pt idx="2118">
                  <c:v>2071630.7773717972</c:v>
                </c:pt>
                <c:pt idx="2119">
                  <c:v>2071746.8140035586</c:v>
                </c:pt>
                <c:pt idx="2120">
                  <c:v>2072509.5263181163</c:v>
                </c:pt>
                <c:pt idx="2121">
                  <c:v>2072563.9653146153</c:v>
                </c:pt>
                <c:pt idx="2122">
                  <c:v>2072905.719313859</c:v>
                </c:pt>
                <c:pt idx="2123">
                  <c:v>2073307.4548903757</c:v>
                </c:pt>
                <c:pt idx="2124">
                  <c:v>2073836.0720055758</c:v>
                </c:pt>
                <c:pt idx="2125">
                  <c:v>2073838.7680252069</c:v>
                </c:pt>
                <c:pt idx="2126">
                  <c:v>2074666.6605253546</c:v>
                </c:pt>
                <c:pt idx="2127">
                  <c:v>2074729.7489792618</c:v>
                </c:pt>
                <c:pt idx="2128">
                  <c:v>2074812.439798997</c:v>
                </c:pt>
                <c:pt idx="2129">
                  <c:v>2074913.8013065252</c:v>
                </c:pt>
                <c:pt idx="2130">
                  <c:v>2075227.6588542284</c:v>
                </c:pt>
                <c:pt idx="2131">
                  <c:v>2075246.9514898593</c:v>
                </c:pt>
                <c:pt idx="2132">
                  <c:v>2075906.5422724988</c:v>
                </c:pt>
                <c:pt idx="2133">
                  <c:v>2076047.8442538637</c:v>
                </c:pt>
                <c:pt idx="2134">
                  <c:v>2076898.3169838616</c:v>
                </c:pt>
                <c:pt idx="2135">
                  <c:v>2077067.7753217753</c:v>
                </c:pt>
                <c:pt idx="2136">
                  <c:v>2077167.9141928204</c:v>
                </c:pt>
                <c:pt idx="2137">
                  <c:v>2077517.6732592806</c:v>
                </c:pt>
                <c:pt idx="2138">
                  <c:v>2077971.8466558335</c:v>
                </c:pt>
                <c:pt idx="2139">
                  <c:v>2078135.9780572699</c:v>
                </c:pt>
                <c:pt idx="2140">
                  <c:v>2078518.5697403972</c:v>
                </c:pt>
                <c:pt idx="2141">
                  <c:v>2078723.9991369639</c:v>
                </c:pt>
                <c:pt idx="2142">
                  <c:v>2078724.8354034459</c:v>
                </c:pt>
                <c:pt idx="2143">
                  <c:v>2078915.9909617645</c:v>
                </c:pt>
                <c:pt idx="2144">
                  <c:v>2079064.066892429</c:v>
                </c:pt>
                <c:pt idx="2145">
                  <c:v>2079376.1208925345</c:v>
                </c:pt>
                <c:pt idx="2146">
                  <c:v>2079728.3879783403</c:v>
                </c:pt>
                <c:pt idx="2147">
                  <c:v>2080168.7066695672</c:v>
                </c:pt>
                <c:pt idx="2148">
                  <c:v>2080336.7386647169</c:v>
                </c:pt>
                <c:pt idx="2149">
                  <c:v>2080582.1845323499</c:v>
                </c:pt>
                <c:pt idx="2150">
                  <c:v>2081015.536102934</c:v>
                </c:pt>
                <c:pt idx="2151">
                  <c:v>2081643.460490877</c:v>
                </c:pt>
                <c:pt idx="2152">
                  <c:v>2081826.6075416526</c:v>
                </c:pt>
                <c:pt idx="2153">
                  <c:v>2082119.9041998743</c:v>
                </c:pt>
                <c:pt idx="2154">
                  <c:v>2082416.0300539907</c:v>
                </c:pt>
                <c:pt idx="2155">
                  <c:v>2082466.7511769324</c:v>
                </c:pt>
                <c:pt idx="2156">
                  <c:v>2082778.2257671321</c:v>
                </c:pt>
                <c:pt idx="2157">
                  <c:v>2084050.9809910555</c:v>
                </c:pt>
                <c:pt idx="2158">
                  <c:v>2084091.4480111192</c:v>
                </c:pt>
                <c:pt idx="2159">
                  <c:v>2084170.4025036625</c:v>
                </c:pt>
                <c:pt idx="2160">
                  <c:v>2084210.0296815371</c:v>
                </c:pt>
                <c:pt idx="2161">
                  <c:v>2084843.2149344082</c:v>
                </c:pt>
                <c:pt idx="2162">
                  <c:v>2086267.2239532145</c:v>
                </c:pt>
                <c:pt idx="2163">
                  <c:v>2086281.9647687774</c:v>
                </c:pt>
                <c:pt idx="2164">
                  <c:v>2086703.5904334229</c:v>
                </c:pt>
                <c:pt idx="2165">
                  <c:v>2087449.282056388</c:v>
                </c:pt>
                <c:pt idx="2166">
                  <c:v>2087786.8368015871</c:v>
                </c:pt>
                <c:pt idx="2167">
                  <c:v>2088004.708114523</c:v>
                </c:pt>
                <c:pt idx="2168">
                  <c:v>2088114.5001035358</c:v>
                </c:pt>
                <c:pt idx="2169">
                  <c:v>2088238.9398579216</c:v>
                </c:pt>
                <c:pt idx="2170">
                  <c:v>2088364.6967635821</c:v>
                </c:pt>
                <c:pt idx="2171">
                  <c:v>2088391.0746736799</c:v>
                </c:pt>
                <c:pt idx="2172">
                  <c:v>2088645.9534483058</c:v>
                </c:pt>
                <c:pt idx="2173">
                  <c:v>2089121.9187128164</c:v>
                </c:pt>
                <c:pt idx="2174">
                  <c:v>2089203.4979298019</c:v>
                </c:pt>
                <c:pt idx="2175">
                  <c:v>2090227.2279899237</c:v>
                </c:pt>
                <c:pt idx="2176">
                  <c:v>2090489.8264363951</c:v>
                </c:pt>
                <c:pt idx="2177">
                  <c:v>2091116.115360271</c:v>
                </c:pt>
                <c:pt idx="2178">
                  <c:v>2091169.5658141519</c:v>
                </c:pt>
                <c:pt idx="2179">
                  <c:v>2092059.8795738108</c:v>
                </c:pt>
                <c:pt idx="2180">
                  <c:v>2092200.3782292567</c:v>
                </c:pt>
                <c:pt idx="2181">
                  <c:v>2092875.5040347171</c:v>
                </c:pt>
                <c:pt idx="2182">
                  <c:v>2092915.2514975835</c:v>
                </c:pt>
                <c:pt idx="2183">
                  <c:v>2093063.0105618702</c:v>
                </c:pt>
                <c:pt idx="2184">
                  <c:v>2093316.9312662771</c:v>
                </c:pt>
                <c:pt idx="2185">
                  <c:v>2093722.9683541816</c:v>
                </c:pt>
                <c:pt idx="2186">
                  <c:v>2093786.8574956157</c:v>
                </c:pt>
                <c:pt idx="2187">
                  <c:v>2093827.2116315614</c:v>
                </c:pt>
                <c:pt idx="2188">
                  <c:v>2093894.4494114229</c:v>
                </c:pt>
                <c:pt idx="2189">
                  <c:v>2094346.5484659588</c:v>
                </c:pt>
                <c:pt idx="2190">
                  <c:v>2094788.0132993006</c:v>
                </c:pt>
                <c:pt idx="2191">
                  <c:v>2094879.8930584891</c:v>
                </c:pt>
                <c:pt idx="2192">
                  <c:v>2095028.24869</c:v>
                </c:pt>
                <c:pt idx="2193">
                  <c:v>2095214.9412588535</c:v>
                </c:pt>
                <c:pt idx="2194">
                  <c:v>2095503.2804095019</c:v>
                </c:pt>
                <c:pt idx="2195">
                  <c:v>2095742.5113580115</c:v>
                </c:pt>
                <c:pt idx="2196">
                  <c:v>2095769.4080138053</c:v>
                </c:pt>
                <c:pt idx="2197">
                  <c:v>2095938.8711794948</c:v>
                </c:pt>
                <c:pt idx="2198">
                  <c:v>2096011.2316192691</c:v>
                </c:pt>
                <c:pt idx="2199">
                  <c:v>2096238.1325616222</c:v>
                </c:pt>
                <c:pt idx="2200">
                  <c:v>2096340.0843987614</c:v>
                </c:pt>
                <c:pt idx="2201">
                  <c:v>2096909.4412128893</c:v>
                </c:pt>
                <c:pt idx="2202">
                  <c:v>2096912.6384294773</c:v>
                </c:pt>
                <c:pt idx="2203">
                  <c:v>2098026.0082910978</c:v>
                </c:pt>
                <c:pt idx="2204">
                  <c:v>2098304.4231266957</c:v>
                </c:pt>
                <c:pt idx="2205">
                  <c:v>2098541.0031701117</c:v>
                </c:pt>
                <c:pt idx="2206">
                  <c:v>2099438.8241136442</c:v>
                </c:pt>
                <c:pt idx="2207">
                  <c:v>2099473.9146446036</c:v>
                </c:pt>
                <c:pt idx="2208">
                  <c:v>2100095.235733185</c:v>
                </c:pt>
                <c:pt idx="2209">
                  <c:v>2100938.291875924</c:v>
                </c:pt>
                <c:pt idx="2210">
                  <c:v>2102125.4593866901</c:v>
                </c:pt>
                <c:pt idx="2211">
                  <c:v>2102348.7372062537</c:v>
                </c:pt>
                <c:pt idx="2212">
                  <c:v>2102418.3110688855</c:v>
                </c:pt>
                <c:pt idx="2213">
                  <c:v>2102882.6230760813</c:v>
                </c:pt>
                <c:pt idx="2214">
                  <c:v>2103594.4379437766</c:v>
                </c:pt>
                <c:pt idx="2215">
                  <c:v>2104522.3909608405</c:v>
                </c:pt>
                <c:pt idx="2216">
                  <c:v>2104761.4816377186</c:v>
                </c:pt>
                <c:pt idx="2217">
                  <c:v>2104777.359317543</c:v>
                </c:pt>
                <c:pt idx="2218">
                  <c:v>2104912.9764272105</c:v>
                </c:pt>
                <c:pt idx="2219">
                  <c:v>2105012.3411796507</c:v>
                </c:pt>
                <c:pt idx="2220">
                  <c:v>2105153.3778608986</c:v>
                </c:pt>
                <c:pt idx="2221">
                  <c:v>2105252.8975845552</c:v>
                </c:pt>
                <c:pt idx="2222">
                  <c:v>2105806.9583456493</c:v>
                </c:pt>
                <c:pt idx="2223">
                  <c:v>2105936.1763022551</c:v>
                </c:pt>
                <c:pt idx="2224">
                  <c:v>2106540.8174113594</c:v>
                </c:pt>
                <c:pt idx="2225">
                  <c:v>2106666.1401806069</c:v>
                </c:pt>
                <c:pt idx="2226">
                  <c:v>2106903.4560775924</c:v>
                </c:pt>
                <c:pt idx="2227">
                  <c:v>2107156.078306227</c:v>
                </c:pt>
                <c:pt idx="2228">
                  <c:v>2107225.5215823352</c:v>
                </c:pt>
                <c:pt idx="2229">
                  <c:v>2107321.8815016234</c:v>
                </c:pt>
                <c:pt idx="2230">
                  <c:v>2107323.2615130912</c:v>
                </c:pt>
                <c:pt idx="2231">
                  <c:v>2107715.7886309368</c:v>
                </c:pt>
                <c:pt idx="2232">
                  <c:v>2108368.1246063318</c:v>
                </c:pt>
                <c:pt idx="2233">
                  <c:v>2108594.1418358809</c:v>
                </c:pt>
                <c:pt idx="2234">
                  <c:v>2109069.1422066609</c:v>
                </c:pt>
                <c:pt idx="2235">
                  <c:v>2109537.2516329843</c:v>
                </c:pt>
                <c:pt idx="2236">
                  <c:v>2110195.748149069</c:v>
                </c:pt>
                <c:pt idx="2237">
                  <c:v>2112315.4911390729</c:v>
                </c:pt>
                <c:pt idx="2238">
                  <c:v>2112624.7951758793</c:v>
                </c:pt>
                <c:pt idx="2239">
                  <c:v>2112984.4572093887</c:v>
                </c:pt>
                <c:pt idx="2240">
                  <c:v>2113223.9520015302</c:v>
                </c:pt>
                <c:pt idx="2241">
                  <c:v>2113855.6664883411</c:v>
                </c:pt>
                <c:pt idx="2242">
                  <c:v>2114019.3849638342</c:v>
                </c:pt>
                <c:pt idx="2243">
                  <c:v>2114445.0874905027</c:v>
                </c:pt>
                <c:pt idx="2244">
                  <c:v>2114627.9693216211</c:v>
                </c:pt>
                <c:pt idx="2245">
                  <c:v>2114657.9209748008</c:v>
                </c:pt>
                <c:pt idx="2246">
                  <c:v>2114855.7977406536</c:v>
                </c:pt>
                <c:pt idx="2247">
                  <c:v>2115437.8650040324</c:v>
                </c:pt>
                <c:pt idx="2248">
                  <c:v>2115873.6955599468</c:v>
                </c:pt>
                <c:pt idx="2249">
                  <c:v>2116309.620965627</c:v>
                </c:pt>
                <c:pt idx="2250">
                  <c:v>2116334.0621984741</c:v>
                </c:pt>
                <c:pt idx="2251">
                  <c:v>2116742.6999639031</c:v>
                </c:pt>
                <c:pt idx="2252">
                  <c:v>2116823.7771317163</c:v>
                </c:pt>
                <c:pt idx="2253">
                  <c:v>2117672.9794460819</c:v>
                </c:pt>
                <c:pt idx="2254">
                  <c:v>2117855.7835600199</c:v>
                </c:pt>
                <c:pt idx="2255">
                  <c:v>2118195.7938076593</c:v>
                </c:pt>
                <c:pt idx="2256">
                  <c:v>2118460.6279328647</c:v>
                </c:pt>
                <c:pt idx="2257">
                  <c:v>2118842.0008917022</c:v>
                </c:pt>
                <c:pt idx="2258">
                  <c:v>2118943.1206992674</c:v>
                </c:pt>
                <c:pt idx="2259">
                  <c:v>2120312.5854050154</c:v>
                </c:pt>
                <c:pt idx="2260">
                  <c:v>2120569.3921195413</c:v>
                </c:pt>
                <c:pt idx="2261">
                  <c:v>2121412.4937671702</c:v>
                </c:pt>
                <c:pt idx="2262">
                  <c:v>2121677.363376128</c:v>
                </c:pt>
                <c:pt idx="2263">
                  <c:v>2121718.1110970788</c:v>
                </c:pt>
                <c:pt idx="2264">
                  <c:v>2122526.3158860761</c:v>
                </c:pt>
                <c:pt idx="2265">
                  <c:v>2122534.6900673592</c:v>
                </c:pt>
                <c:pt idx="2266">
                  <c:v>2123014.219601491</c:v>
                </c:pt>
                <c:pt idx="2267">
                  <c:v>2123050.3790496746</c:v>
                </c:pt>
                <c:pt idx="2268">
                  <c:v>2123221.6764557865</c:v>
                </c:pt>
                <c:pt idx="2269">
                  <c:v>2123322.376982416</c:v>
                </c:pt>
                <c:pt idx="2270">
                  <c:v>2123446.578014751</c:v>
                </c:pt>
                <c:pt idx="2271">
                  <c:v>2124075.5186151313</c:v>
                </c:pt>
                <c:pt idx="2272">
                  <c:v>2124236.0992972534</c:v>
                </c:pt>
                <c:pt idx="2273">
                  <c:v>2124357.7188353729</c:v>
                </c:pt>
                <c:pt idx="2274">
                  <c:v>2125011.1334141046</c:v>
                </c:pt>
                <c:pt idx="2275">
                  <c:v>2125545.5738293161</c:v>
                </c:pt>
                <c:pt idx="2276">
                  <c:v>2126014.8910368038</c:v>
                </c:pt>
                <c:pt idx="2277">
                  <c:v>2126389.0118687716</c:v>
                </c:pt>
                <c:pt idx="2278">
                  <c:v>2126427.5570609183</c:v>
                </c:pt>
                <c:pt idx="2279">
                  <c:v>2126593.3956353776</c:v>
                </c:pt>
                <c:pt idx="2280">
                  <c:v>2126639.5554903089</c:v>
                </c:pt>
                <c:pt idx="2281">
                  <c:v>2127010.6387619218</c:v>
                </c:pt>
                <c:pt idx="2282">
                  <c:v>2127913.8599439277</c:v>
                </c:pt>
                <c:pt idx="2283">
                  <c:v>2128254.5385764008</c:v>
                </c:pt>
                <c:pt idx="2284">
                  <c:v>2128407.1275706883</c:v>
                </c:pt>
                <c:pt idx="2285">
                  <c:v>2128415.633258705</c:v>
                </c:pt>
                <c:pt idx="2286">
                  <c:v>2128458.0946740205</c:v>
                </c:pt>
                <c:pt idx="2287">
                  <c:v>2128475.4045146876</c:v>
                </c:pt>
                <c:pt idx="2288">
                  <c:v>2129187.6587406956</c:v>
                </c:pt>
                <c:pt idx="2289">
                  <c:v>2129338.7187925507</c:v>
                </c:pt>
                <c:pt idx="2290">
                  <c:v>2130089.8073492264</c:v>
                </c:pt>
                <c:pt idx="2291">
                  <c:v>2130314.1656052084</c:v>
                </c:pt>
                <c:pt idx="2292">
                  <c:v>2132154.9798475532</c:v>
                </c:pt>
                <c:pt idx="2293">
                  <c:v>2132267.6557937055</c:v>
                </c:pt>
                <c:pt idx="2294">
                  <c:v>2132434.8923459058</c:v>
                </c:pt>
                <c:pt idx="2295">
                  <c:v>2132510.8601010279</c:v>
                </c:pt>
                <c:pt idx="2296">
                  <c:v>2132550.80935279</c:v>
                </c:pt>
                <c:pt idx="2297">
                  <c:v>2132961.1386420517</c:v>
                </c:pt>
                <c:pt idx="2298">
                  <c:v>2133437.5471365326</c:v>
                </c:pt>
                <c:pt idx="2299">
                  <c:v>2133504.2747070529</c:v>
                </c:pt>
                <c:pt idx="2300">
                  <c:v>2134900.6187037057</c:v>
                </c:pt>
                <c:pt idx="2301">
                  <c:v>2135147.3345766291</c:v>
                </c:pt>
                <c:pt idx="2302">
                  <c:v>2135285.339999795</c:v>
                </c:pt>
                <c:pt idx="2303">
                  <c:v>2135526.1021375083</c:v>
                </c:pt>
                <c:pt idx="2304">
                  <c:v>2135656.3287382238</c:v>
                </c:pt>
                <c:pt idx="2305">
                  <c:v>2135845.6188737005</c:v>
                </c:pt>
                <c:pt idx="2306">
                  <c:v>2135944.9459165526</c:v>
                </c:pt>
                <c:pt idx="2307">
                  <c:v>2136175.9213663726</c:v>
                </c:pt>
                <c:pt idx="2308">
                  <c:v>2137163.486789363</c:v>
                </c:pt>
                <c:pt idx="2309">
                  <c:v>2138092.1580495951</c:v>
                </c:pt>
                <c:pt idx="2310">
                  <c:v>2138151.3150577634</c:v>
                </c:pt>
                <c:pt idx="2311">
                  <c:v>2138162.0610954072</c:v>
                </c:pt>
                <c:pt idx="2312">
                  <c:v>2138665.6839259416</c:v>
                </c:pt>
                <c:pt idx="2313">
                  <c:v>2139268.7509329398</c:v>
                </c:pt>
                <c:pt idx="2314">
                  <c:v>2139395.6388636413</c:v>
                </c:pt>
                <c:pt idx="2315">
                  <c:v>2139518.7088193055</c:v>
                </c:pt>
                <c:pt idx="2316">
                  <c:v>2139585.5298980055</c:v>
                </c:pt>
                <c:pt idx="2317">
                  <c:v>2140201.7286123191</c:v>
                </c:pt>
                <c:pt idx="2318">
                  <c:v>2140274.2909870804</c:v>
                </c:pt>
                <c:pt idx="2319">
                  <c:v>2140932.2641414846</c:v>
                </c:pt>
                <c:pt idx="2320">
                  <c:v>2141165.9142974638</c:v>
                </c:pt>
                <c:pt idx="2321">
                  <c:v>2141483.484335362</c:v>
                </c:pt>
                <c:pt idx="2322">
                  <c:v>2141496.132464922</c:v>
                </c:pt>
                <c:pt idx="2323">
                  <c:v>2141577.5559947295</c:v>
                </c:pt>
                <c:pt idx="2324">
                  <c:v>2141787.0863780333</c:v>
                </c:pt>
                <c:pt idx="2325">
                  <c:v>2141788.2149021779</c:v>
                </c:pt>
                <c:pt idx="2326">
                  <c:v>2141840.838773815</c:v>
                </c:pt>
                <c:pt idx="2327">
                  <c:v>2142280.5239881766</c:v>
                </c:pt>
                <c:pt idx="2328">
                  <c:v>2142420.191107023</c:v>
                </c:pt>
                <c:pt idx="2329">
                  <c:v>2142444.045555173</c:v>
                </c:pt>
                <c:pt idx="2330">
                  <c:v>2142915.2524562604</c:v>
                </c:pt>
                <c:pt idx="2331">
                  <c:v>2143307.6537212175</c:v>
                </c:pt>
                <c:pt idx="2332">
                  <c:v>2143577.5441734195</c:v>
                </c:pt>
                <c:pt idx="2333">
                  <c:v>2143656.9638983118</c:v>
                </c:pt>
                <c:pt idx="2334">
                  <c:v>2143901.1979755932</c:v>
                </c:pt>
                <c:pt idx="2335">
                  <c:v>2144915.4662223938</c:v>
                </c:pt>
                <c:pt idx="2336">
                  <c:v>2145088.2418443444</c:v>
                </c:pt>
                <c:pt idx="2337">
                  <c:v>2145115.8744253335</c:v>
                </c:pt>
                <c:pt idx="2338">
                  <c:v>2145537.6875732429</c:v>
                </c:pt>
                <c:pt idx="2339">
                  <c:v>2145848.9840074354</c:v>
                </c:pt>
                <c:pt idx="2340">
                  <c:v>2145899.9944999586</c:v>
                </c:pt>
                <c:pt idx="2341">
                  <c:v>2146199.2866724455</c:v>
                </c:pt>
                <c:pt idx="2342">
                  <c:v>2147125.2562814094</c:v>
                </c:pt>
                <c:pt idx="2343">
                  <c:v>2147431.634618917</c:v>
                </c:pt>
                <c:pt idx="2344">
                  <c:v>2147455.2241973365</c:v>
                </c:pt>
                <c:pt idx="2345">
                  <c:v>2147654.9161019335</c:v>
                </c:pt>
                <c:pt idx="2346">
                  <c:v>2147747.2596181012</c:v>
                </c:pt>
                <c:pt idx="2347">
                  <c:v>2147904.6146988426</c:v>
                </c:pt>
                <c:pt idx="2348">
                  <c:v>2148070.4848922356</c:v>
                </c:pt>
                <c:pt idx="2349">
                  <c:v>2148311.3809452429</c:v>
                </c:pt>
                <c:pt idx="2350">
                  <c:v>2148527.1552538984</c:v>
                </c:pt>
                <c:pt idx="2351">
                  <c:v>2148532.3090436789</c:v>
                </c:pt>
                <c:pt idx="2352">
                  <c:v>2148626.8103656499</c:v>
                </c:pt>
                <c:pt idx="2353">
                  <c:v>2148924.1608789037</c:v>
                </c:pt>
                <c:pt idx="2354">
                  <c:v>2149381.0814425102</c:v>
                </c:pt>
                <c:pt idx="2355">
                  <c:v>2149586.0051123286</c:v>
                </c:pt>
                <c:pt idx="2356">
                  <c:v>2149787.8184300233</c:v>
                </c:pt>
                <c:pt idx="2357">
                  <c:v>2150095.6413910137</c:v>
                </c:pt>
                <c:pt idx="2358">
                  <c:v>2150269.2388963583</c:v>
                </c:pt>
                <c:pt idx="2359">
                  <c:v>2150273.8360467092</c:v>
                </c:pt>
                <c:pt idx="2360">
                  <c:v>2150545.4534334163</c:v>
                </c:pt>
                <c:pt idx="2361">
                  <c:v>2151192.6797405244</c:v>
                </c:pt>
                <c:pt idx="2362">
                  <c:v>2151403.1731889322</c:v>
                </c:pt>
                <c:pt idx="2363">
                  <c:v>2151721.9826124748</c:v>
                </c:pt>
                <c:pt idx="2364">
                  <c:v>2151737.7012594063</c:v>
                </c:pt>
                <c:pt idx="2365">
                  <c:v>2151866.0035647936</c:v>
                </c:pt>
                <c:pt idx="2366">
                  <c:v>2152436.1314002606</c:v>
                </c:pt>
                <c:pt idx="2367">
                  <c:v>2152480.2840577499</c:v>
                </c:pt>
                <c:pt idx="2368">
                  <c:v>2153722.057321995</c:v>
                </c:pt>
                <c:pt idx="2369">
                  <c:v>2154081.8953727935</c:v>
                </c:pt>
                <c:pt idx="2370">
                  <c:v>2154381.0564449583</c:v>
                </c:pt>
                <c:pt idx="2371">
                  <c:v>2154760.4438257054</c:v>
                </c:pt>
                <c:pt idx="2372">
                  <c:v>2154774.4332726477</c:v>
                </c:pt>
                <c:pt idx="2373">
                  <c:v>2155029.1131280027</c:v>
                </c:pt>
                <c:pt idx="2374">
                  <c:v>2155721.4777973401</c:v>
                </c:pt>
                <c:pt idx="2375">
                  <c:v>2156132.8398089125</c:v>
                </c:pt>
                <c:pt idx="2376">
                  <c:v>2156542.1010935917</c:v>
                </c:pt>
                <c:pt idx="2377">
                  <c:v>2157109.1566009335</c:v>
                </c:pt>
                <c:pt idx="2378">
                  <c:v>2157169.5054392801</c:v>
                </c:pt>
                <c:pt idx="2379">
                  <c:v>2157433.8839937802</c:v>
                </c:pt>
                <c:pt idx="2380">
                  <c:v>2157531.9164830116</c:v>
                </c:pt>
                <c:pt idx="2381">
                  <c:v>2158751.1189767099</c:v>
                </c:pt>
                <c:pt idx="2382">
                  <c:v>2158767.7269704463</c:v>
                </c:pt>
                <c:pt idx="2383">
                  <c:v>2158921.8315413613</c:v>
                </c:pt>
                <c:pt idx="2384">
                  <c:v>2159077.0865632566</c:v>
                </c:pt>
                <c:pt idx="2385">
                  <c:v>2159112.8605963965</c:v>
                </c:pt>
                <c:pt idx="2386">
                  <c:v>2159239.0851843338</c:v>
                </c:pt>
                <c:pt idx="2387">
                  <c:v>2159486.6709758113</c:v>
                </c:pt>
                <c:pt idx="2388">
                  <c:v>2159710.466990958</c:v>
                </c:pt>
                <c:pt idx="2389">
                  <c:v>2159997.7650380624</c:v>
                </c:pt>
                <c:pt idx="2390">
                  <c:v>2161125.7962256945</c:v>
                </c:pt>
                <c:pt idx="2391">
                  <c:v>2161153.454071315</c:v>
                </c:pt>
                <c:pt idx="2392">
                  <c:v>2161235.2542773038</c:v>
                </c:pt>
                <c:pt idx="2393">
                  <c:v>2161412.1372796744</c:v>
                </c:pt>
                <c:pt idx="2394">
                  <c:v>2161835.1692700665</c:v>
                </c:pt>
                <c:pt idx="2395">
                  <c:v>2162001.1920961621</c:v>
                </c:pt>
                <c:pt idx="2396">
                  <c:v>2162532.9213064848</c:v>
                </c:pt>
                <c:pt idx="2397">
                  <c:v>2162832.3441394921</c:v>
                </c:pt>
                <c:pt idx="2398">
                  <c:v>2162928.2593073896</c:v>
                </c:pt>
                <c:pt idx="2399">
                  <c:v>2163123.4238976669</c:v>
                </c:pt>
                <c:pt idx="2400">
                  <c:v>2163692.4922230314</c:v>
                </c:pt>
                <c:pt idx="2401">
                  <c:v>2164663.6767528709</c:v>
                </c:pt>
                <c:pt idx="2402">
                  <c:v>2165514.0163179119</c:v>
                </c:pt>
                <c:pt idx="2403">
                  <c:v>2165542.6908202004</c:v>
                </c:pt>
                <c:pt idx="2404">
                  <c:v>2165767.7694908073</c:v>
                </c:pt>
                <c:pt idx="2405">
                  <c:v>2166160.9067568448</c:v>
                </c:pt>
                <c:pt idx="2406">
                  <c:v>2166185.1375149512</c:v>
                </c:pt>
                <c:pt idx="2407">
                  <c:v>2166266.5561495339</c:v>
                </c:pt>
                <c:pt idx="2408">
                  <c:v>2167657.1414193567</c:v>
                </c:pt>
                <c:pt idx="2409">
                  <c:v>2167716.4185555219</c:v>
                </c:pt>
                <c:pt idx="2410">
                  <c:v>2167781.3752432778</c:v>
                </c:pt>
                <c:pt idx="2411">
                  <c:v>2167870.4115563314</c:v>
                </c:pt>
                <c:pt idx="2412">
                  <c:v>2168348.0441123643</c:v>
                </c:pt>
                <c:pt idx="2413">
                  <c:v>2168599.9509853278</c:v>
                </c:pt>
                <c:pt idx="2414">
                  <c:v>2168749.236148552</c:v>
                </c:pt>
                <c:pt idx="2415">
                  <c:v>2168772.11501471</c:v>
                </c:pt>
                <c:pt idx="2416">
                  <c:v>2168841.0409227139</c:v>
                </c:pt>
                <c:pt idx="2417">
                  <c:v>2169244.0658419481</c:v>
                </c:pt>
                <c:pt idx="2418">
                  <c:v>2169455.9616273879</c:v>
                </c:pt>
                <c:pt idx="2419">
                  <c:v>2169567.0658486304</c:v>
                </c:pt>
                <c:pt idx="2420">
                  <c:v>2169682.315834628</c:v>
                </c:pt>
                <c:pt idx="2421">
                  <c:v>2170307.2085859464</c:v>
                </c:pt>
                <c:pt idx="2422">
                  <c:v>2170642.2055075425</c:v>
                </c:pt>
                <c:pt idx="2423">
                  <c:v>2170666.8713436956</c:v>
                </c:pt>
                <c:pt idx="2424">
                  <c:v>2170677.6252506734</c:v>
                </c:pt>
                <c:pt idx="2425">
                  <c:v>2170685.1440159585</c:v>
                </c:pt>
                <c:pt idx="2426">
                  <c:v>2171060.806143607</c:v>
                </c:pt>
                <c:pt idx="2427">
                  <c:v>2171627.8366382704</c:v>
                </c:pt>
                <c:pt idx="2428">
                  <c:v>2172062.2010366055</c:v>
                </c:pt>
                <c:pt idx="2429">
                  <c:v>2172118.5582484808</c:v>
                </c:pt>
                <c:pt idx="2430">
                  <c:v>2172748.1077251742</c:v>
                </c:pt>
                <c:pt idx="2431">
                  <c:v>2173124.2312237942</c:v>
                </c:pt>
                <c:pt idx="2432">
                  <c:v>2173566.3724899366</c:v>
                </c:pt>
                <c:pt idx="2433">
                  <c:v>2173699.3521424849</c:v>
                </c:pt>
                <c:pt idx="2434">
                  <c:v>2174467.1717996472</c:v>
                </c:pt>
                <c:pt idx="2435">
                  <c:v>2174509.3331577973</c:v>
                </c:pt>
                <c:pt idx="2436">
                  <c:v>2174694.7255589813</c:v>
                </c:pt>
                <c:pt idx="2437">
                  <c:v>2174899.5936016995</c:v>
                </c:pt>
                <c:pt idx="2438">
                  <c:v>2174965.7862002295</c:v>
                </c:pt>
                <c:pt idx="2439">
                  <c:v>2175114.0178489815</c:v>
                </c:pt>
                <c:pt idx="2440">
                  <c:v>2175944.5195498108</c:v>
                </c:pt>
                <c:pt idx="2441">
                  <c:v>2176160.1904655257</c:v>
                </c:pt>
                <c:pt idx="2442">
                  <c:v>2176750.1408383269</c:v>
                </c:pt>
                <c:pt idx="2443">
                  <c:v>2176842.0143808275</c:v>
                </c:pt>
                <c:pt idx="2444">
                  <c:v>2179139.1021328582</c:v>
                </c:pt>
                <c:pt idx="2445">
                  <c:v>2179714.1539330948</c:v>
                </c:pt>
                <c:pt idx="2446">
                  <c:v>2180488.7703238768</c:v>
                </c:pt>
                <c:pt idx="2447">
                  <c:v>2180692.7819838924</c:v>
                </c:pt>
                <c:pt idx="2448">
                  <c:v>2180970.9366503879</c:v>
                </c:pt>
                <c:pt idx="2449">
                  <c:v>2181644.0260168933</c:v>
                </c:pt>
                <c:pt idx="2450">
                  <c:v>2181818.9692703709</c:v>
                </c:pt>
                <c:pt idx="2451">
                  <c:v>2182393.4841480618</c:v>
                </c:pt>
                <c:pt idx="2452">
                  <c:v>2182606.3848677427</c:v>
                </c:pt>
                <c:pt idx="2453">
                  <c:v>2183971.5040906467</c:v>
                </c:pt>
                <c:pt idx="2454">
                  <c:v>2185432.0278073791</c:v>
                </c:pt>
                <c:pt idx="2455">
                  <c:v>2185622.1071665091</c:v>
                </c:pt>
                <c:pt idx="2456">
                  <c:v>2185657.3657811065</c:v>
                </c:pt>
                <c:pt idx="2457">
                  <c:v>2185742.8604441122</c:v>
                </c:pt>
                <c:pt idx="2458">
                  <c:v>2186046.3461408135</c:v>
                </c:pt>
                <c:pt idx="2459">
                  <c:v>2186099.1024352848</c:v>
                </c:pt>
                <c:pt idx="2460">
                  <c:v>2187406.0798435858</c:v>
                </c:pt>
                <c:pt idx="2461">
                  <c:v>2187450.0857364736</c:v>
                </c:pt>
                <c:pt idx="2462">
                  <c:v>2187850.1749712704</c:v>
                </c:pt>
                <c:pt idx="2463">
                  <c:v>2188079.5131640364</c:v>
                </c:pt>
                <c:pt idx="2464">
                  <c:v>2188616.4856823413</c:v>
                </c:pt>
                <c:pt idx="2465">
                  <c:v>2189151.8341502333</c:v>
                </c:pt>
                <c:pt idx="2466">
                  <c:v>2189315.1543647749</c:v>
                </c:pt>
                <c:pt idx="2467">
                  <c:v>2189423.6237661885</c:v>
                </c:pt>
                <c:pt idx="2468">
                  <c:v>2190110.2330319476</c:v>
                </c:pt>
                <c:pt idx="2469">
                  <c:v>2190393.1671432434</c:v>
                </c:pt>
                <c:pt idx="2470">
                  <c:v>2190431.1615026775</c:v>
                </c:pt>
                <c:pt idx="2471">
                  <c:v>2190693.7225922626</c:v>
                </c:pt>
                <c:pt idx="2472">
                  <c:v>2190892.8037720961</c:v>
                </c:pt>
                <c:pt idx="2473">
                  <c:v>2191381.2399792541</c:v>
                </c:pt>
                <c:pt idx="2474">
                  <c:v>2191442.3560429672</c:v>
                </c:pt>
                <c:pt idx="2475">
                  <c:v>2192173.5690160957</c:v>
                </c:pt>
                <c:pt idx="2476">
                  <c:v>2192806.0376927243</c:v>
                </c:pt>
                <c:pt idx="2477">
                  <c:v>2194454.5475788401</c:v>
                </c:pt>
                <c:pt idx="2478">
                  <c:v>2194582.5167961898</c:v>
                </c:pt>
                <c:pt idx="2479">
                  <c:v>2195747.2181908777</c:v>
                </c:pt>
                <c:pt idx="2480">
                  <c:v>2196174.7813051934</c:v>
                </c:pt>
                <c:pt idx="2481">
                  <c:v>2196781.6121090129</c:v>
                </c:pt>
                <c:pt idx="2482">
                  <c:v>2197056.1690862686</c:v>
                </c:pt>
                <c:pt idx="2483">
                  <c:v>2197188.3678501667</c:v>
                </c:pt>
                <c:pt idx="2484">
                  <c:v>2198049.359997367</c:v>
                </c:pt>
                <c:pt idx="2485">
                  <c:v>2198051.679602352</c:v>
                </c:pt>
                <c:pt idx="2486">
                  <c:v>2198570.564528265</c:v>
                </c:pt>
                <c:pt idx="2487">
                  <c:v>2199342.6782870577</c:v>
                </c:pt>
                <c:pt idx="2488">
                  <c:v>2199439.0313831326</c:v>
                </c:pt>
                <c:pt idx="2489">
                  <c:v>2199846.1005281499</c:v>
                </c:pt>
                <c:pt idx="2490">
                  <c:v>2200049.6249458767</c:v>
                </c:pt>
                <c:pt idx="2491">
                  <c:v>2200324.536947079</c:v>
                </c:pt>
                <c:pt idx="2492">
                  <c:v>2200827.4433951927</c:v>
                </c:pt>
                <c:pt idx="2493">
                  <c:v>2200854.4259223337</c:v>
                </c:pt>
                <c:pt idx="2494">
                  <c:v>2201165.4525043806</c:v>
                </c:pt>
                <c:pt idx="2495">
                  <c:v>2201172.0612783628</c:v>
                </c:pt>
                <c:pt idx="2496">
                  <c:v>2201199.0678358441</c:v>
                </c:pt>
                <c:pt idx="2497">
                  <c:v>2201529.9758299263</c:v>
                </c:pt>
                <c:pt idx="2498">
                  <c:v>2202272.614905756</c:v>
                </c:pt>
                <c:pt idx="2499">
                  <c:v>2202557.4992298302</c:v>
                </c:pt>
                <c:pt idx="2500">
                  <c:v>2202622.3752291012</c:v>
                </c:pt>
                <c:pt idx="2501">
                  <c:v>2203961.8298524865</c:v>
                </c:pt>
                <c:pt idx="2502">
                  <c:v>2204359.4478152134</c:v>
                </c:pt>
                <c:pt idx="2503">
                  <c:v>2204860.3598144748</c:v>
                </c:pt>
                <c:pt idx="2504">
                  <c:v>2206176.8480185084</c:v>
                </c:pt>
                <c:pt idx="2505">
                  <c:v>2206813.411908736</c:v>
                </c:pt>
                <c:pt idx="2506">
                  <c:v>2206929.6088203359</c:v>
                </c:pt>
                <c:pt idx="2507">
                  <c:v>2207047.0733787403</c:v>
                </c:pt>
                <c:pt idx="2508">
                  <c:v>2207414.5384110603</c:v>
                </c:pt>
                <c:pt idx="2509">
                  <c:v>2207641.753968386</c:v>
                </c:pt>
                <c:pt idx="2510">
                  <c:v>2208179.8678972018</c:v>
                </c:pt>
                <c:pt idx="2511">
                  <c:v>2208202.3837666214</c:v>
                </c:pt>
                <c:pt idx="2512">
                  <c:v>2208206.0244192821</c:v>
                </c:pt>
                <c:pt idx="2513">
                  <c:v>2208502.4585068114</c:v>
                </c:pt>
                <c:pt idx="2514">
                  <c:v>2208731.2094923756</c:v>
                </c:pt>
                <c:pt idx="2515">
                  <c:v>2208972.1144025922</c:v>
                </c:pt>
                <c:pt idx="2516">
                  <c:v>2209822.9637487642</c:v>
                </c:pt>
                <c:pt idx="2517">
                  <c:v>2209938.4548462145</c:v>
                </c:pt>
                <c:pt idx="2518">
                  <c:v>2210049.061884468</c:v>
                </c:pt>
                <c:pt idx="2519">
                  <c:v>2210222.8530120724</c:v>
                </c:pt>
                <c:pt idx="2520">
                  <c:v>2210321.521594306</c:v>
                </c:pt>
                <c:pt idx="2521">
                  <c:v>2210535.5981072113</c:v>
                </c:pt>
                <c:pt idx="2522">
                  <c:v>2210694.8865782949</c:v>
                </c:pt>
                <c:pt idx="2523">
                  <c:v>2211108.7843008661</c:v>
                </c:pt>
                <c:pt idx="2524">
                  <c:v>2212421.664206855</c:v>
                </c:pt>
                <c:pt idx="2525">
                  <c:v>2213420.3377227001</c:v>
                </c:pt>
                <c:pt idx="2526">
                  <c:v>2213977.4131956371</c:v>
                </c:pt>
                <c:pt idx="2527">
                  <c:v>2214187.4562260131</c:v>
                </c:pt>
                <c:pt idx="2528">
                  <c:v>2214463.8954976522</c:v>
                </c:pt>
                <c:pt idx="2529">
                  <c:v>2215004.8237370574</c:v>
                </c:pt>
                <c:pt idx="2530">
                  <c:v>2215293.6125703929</c:v>
                </c:pt>
                <c:pt idx="2531">
                  <c:v>2215720.1141121495</c:v>
                </c:pt>
                <c:pt idx="2532">
                  <c:v>2216130.1918949434</c:v>
                </c:pt>
                <c:pt idx="2533">
                  <c:v>2216650.7937265951</c:v>
                </c:pt>
                <c:pt idx="2534">
                  <c:v>2217427.0744521394</c:v>
                </c:pt>
                <c:pt idx="2535">
                  <c:v>2217561.3748935363</c:v>
                </c:pt>
                <c:pt idx="2536">
                  <c:v>2217731.0951241846</c:v>
                </c:pt>
                <c:pt idx="2537">
                  <c:v>2218243.8074368183</c:v>
                </c:pt>
                <c:pt idx="2538">
                  <c:v>2221277.1613134299</c:v>
                </c:pt>
                <c:pt idx="2539">
                  <c:v>2221570.0744777191</c:v>
                </c:pt>
                <c:pt idx="2540">
                  <c:v>2222047.7468700497</c:v>
                </c:pt>
                <c:pt idx="2541">
                  <c:v>2222120.7114884481</c:v>
                </c:pt>
                <c:pt idx="2542">
                  <c:v>2222724.6678608661</c:v>
                </c:pt>
                <c:pt idx="2543">
                  <c:v>2222863.3078946844</c:v>
                </c:pt>
                <c:pt idx="2544">
                  <c:v>2223008.9307156825</c:v>
                </c:pt>
                <c:pt idx="2545">
                  <c:v>2223127.7672938369</c:v>
                </c:pt>
                <c:pt idx="2546">
                  <c:v>2223464.1715112673</c:v>
                </c:pt>
                <c:pt idx="2547">
                  <c:v>2223654.564127936</c:v>
                </c:pt>
                <c:pt idx="2548">
                  <c:v>2224363.204046709</c:v>
                </c:pt>
                <c:pt idx="2549">
                  <c:v>2225111.2919686465</c:v>
                </c:pt>
                <c:pt idx="2550">
                  <c:v>2225395.9808253217</c:v>
                </c:pt>
                <c:pt idx="2551">
                  <c:v>2226311.2320655668</c:v>
                </c:pt>
                <c:pt idx="2552">
                  <c:v>2226369.3109614709</c:v>
                </c:pt>
                <c:pt idx="2553">
                  <c:v>2226844.8325110688</c:v>
                </c:pt>
                <c:pt idx="2554">
                  <c:v>2227185.7831520936</c:v>
                </c:pt>
                <c:pt idx="2555">
                  <c:v>2227868.3069083574</c:v>
                </c:pt>
                <c:pt idx="2556">
                  <c:v>2228056.9435961745</c:v>
                </c:pt>
                <c:pt idx="2557">
                  <c:v>2228093.4212343046</c:v>
                </c:pt>
                <c:pt idx="2558">
                  <c:v>2228224.3109103921</c:v>
                </c:pt>
                <c:pt idx="2559">
                  <c:v>2228591.0835807202</c:v>
                </c:pt>
                <c:pt idx="2560">
                  <c:v>2229357.6125796642</c:v>
                </c:pt>
                <c:pt idx="2561">
                  <c:v>2229619.0196788958</c:v>
                </c:pt>
                <c:pt idx="2562">
                  <c:v>2229919.5608176459</c:v>
                </c:pt>
                <c:pt idx="2563">
                  <c:v>2230581.2814241988</c:v>
                </c:pt>
                <c:pt idx="2564">
                  <c:v>2231314.7160051125</c:v>
                </c:pt>
                <c:pt idx="2565">
                  <c:v>2231748.786752014</c:v>
                </c:pt>
                <c:pt idx="2566">
                  <c:v>2232112.3652552878</c:v>
                </c:pt>
                <c:pt idx="2567">
                  <c:v>2232197.1380044338</c:v>
                </c:pt>
                <c:pt idx="2568">
                  <c:v>2232313.4421906285</c:v>
                </c:pt>
                <c:pt idx="2569">
                  <c:v>2232321.5542988009</c:v>
                </c:pt>
                <c:pt idx="2570">
                  <c:v>2232761.2230836693</c:v>
                </c:pt>
                <c:pt idx="2571">
                  <c:v>2232845.2385944207</c:v>
                </c:pt>
                <c:pt idx="2572">
                  <c:v>2232867.4290739414</c:v>
                </c:pt>
                <c:pt idx="2573">
                  <c:v>2233095.2804110572</c:v>
                </c:pt>
                <c:pt idx="2574">
                  <c:v>2233665.7767572235</c:v>
                </c:pt>
                <c:pt idx="2575">
                  <c:v>2233888.571659008</c:v>
                </c:pt>
                <c:pt idx="2576">
                  <c:v>2234118.7338090851</c:v>
                </c:pt>
                <c:pt idx="2577">
                  <c:v>2234154.5841277852</c:v>
                </c:pt>
                <c:pt idx="2578">
                  <c:v>2234349.6193829523</c:v>
                </c:pt>
                <c:pt idx="2579">
                  <c:v>2234486.0058409618</c:v>
                </c:pt>
                <c:pt idx="2580">
                  <c:v>2234495.909538568</c:v>
                </c:pt>
                <c:pt idx="2581">
                  <c:v>2234566.1785199842</c:v>
                </c:pt>
                <c:pt idx="2582">
                  <c:v>2234625.7497446709</c:v>
                </c:pt>
                <c:pt idx="2583">
                  <c:v>2234756.9833363136</c:v>
                </c:pt>
                <c:pt idx="2584">
                  <c:v>2236682.8523674267</c:v>
                </c:pt>
                <c:pt idx="2585">
                  <c:v>2237133.8265436529</c:v>
                </c:pt>
                <c:pt idx="2586">
                  <c:v>2237303.8679199647</c:v>
                </c:pt>
                <c:pt idx="2587">
                  <c:v>2237469.4317489136</c:v>
                </c:pt>
                <c:pt idx="2588">
                  <c:v>2237814.9717830466</c:v>
                </c:pt>
                <c:pt idx="2589">
                  <c:v>2237934.342130648</c:v>
                </c:pt>
                <c:pt idx="2590">
                  <c:v>2238595.7561903005</c:v>
                </c:pt>
                <c:pt idx="2591">
                  <c:v>2239109.5232657432</c:v>
                </c:pt>
                <c:pt idx="2592">
                  <c:v>2239335.4639773648</c:v>
                </c:pt>
                <c:pt idx="2593">
                  <c:v>2239479.4631223287</c:v>
                </c:pt>
                <c:pt idx="2594">
                  <c:v>2239547.2286068238</c:v>
                </c:pt>
                <c:pt idx="2595">
                  <c:v>2239696.6915439288</c:v>
                </c:pt>
                <c:pt idx="2596">
                  <c:v>2239775.2176183201</c:v>
                </c:pt>
                <c:pt idx="2597">
                  <c:v>2240117.8702975754</c:v>
                </c:pt>
                <c:pt idx="2598">
                  <c:v>2240431.3723359257</c:v>
                </c:pt>
                <c:pt idx="2599">
                  <c:v>2240479.2926443936</c:v>
                </c:pt>
                <c:pt idx="2600">
                  <c:v>2240605.2557442496</c:v>
                </c:pt>
                <c:pt idx="2601">
                  <c:v>2240641.5232851137</c:v>
                </c:pt>
                <c:pt idx="2602">
                  <c:v>2241356.2587109534</c:v>
                </c:pt>
                <c:pt idx="2603">
                  <c:v>2242023.3039568993</c:v>
                </c:pt>
                <c:pt idx="2604">
                  <c:v>2242284.9068820486</c:v>
                </c:pt>
                <c:pt idx="2605">
                  <c:v>2242306.4999043914</c:v>
                </c:pt>
                <c:pt idx="2606">
                  <c:v>2242812.3876610831</c:v>
                </c:pt>
                <c:pt idx="2607">
                  <c:v>2243004.5140577317</c:v>
                </c:pt>
                <c:pt idx="2608">
                  <c:v>2244906.9358236147</c:v>
                </c:pt>
                <c:pt idx="2609">
                  <c:v>2244949.4871730581</c:v>
                </c:pt>
                <c:pt idx="2610">
                  <c:v>2245078.959288605</c:v>
                </c:pt>
                <c:pt idx="2611">
                  <c:v>2245179.0512755555</c:v>
                </c:pt>
                <c:pt idx="2612">
                  <c:v>2245904.7058737772</c:v>
                </c:pt>
                <c:pt idx="2613">
                  <c:v>2246125.1612761202</c:v>
                </c:pt>
                <c:pt idx="2614">
                  <c:v>2246469.6191642019</c:v>
                </c:pt>
                <c:pt idx="2615">
                  <c:v>2246591.0013802843</c:v>
                </c:pt>
                <c:pt idx="2616">
                  <c:v>2246920.144189842</c:v>
                </c:pt>
                <c:pt idx="2617">
                  <c:v>2247127.331468136</c:v>
                </c:pt>
                <c:pt idx="2618">
                  <c:v>2247181.0639351048</c:v>
                </c:pt>
                <c:pt idx="2619">
                  <c:v>2248343.8412934421</c:v>
                </c:pt>
                <c:pt idx="2620">
                  <c:v>2248901.0978227039</c:v>
                </c:pt>
                <c:pt idx="2621">
                  <c:v>2249659.1474864823</c:v>
                </c:pt>
                <c:pt idx="2622">
                  <c:v>2249842.3163500722</c:v>
                </c:pt>
                <c:pt idx="2623">
                  <c:v>2249879.2580575305</c:v>
                </c:pt>
                <c:pt idx="2624">
                  <c:v>2249923.7004838875</c:v>
                </c:pt>
                <c:pt idx="2625">
                  <c:v>2250278.4937744592</c:v>
                </c:pt>
                <c:pt idx="2626">
                  <c:v>2250386.8313128906</c:v>
                </c:pt>
                <c:pt idx="2627">
                  <c:v>2250528.9685412776</c:v>
                </c:pt>
                <c:pt idx="2628">
                  <c:v>2250586.1521371882</c:v>
                </c:pt>
                <c:pt idx="2629">
                  <c:v>2250702.9197754133</c:v>
                </c:pt>
                <c:pt idx="2630">
                  <c:v>2250983.4214194776</c:v>
                </c:pt>
                <c:pt idx="2631">
                  <c:v>2251548.5863362411</c:v>
                </c:pt>
                <c:pt idx="2632">
                  <c:v>2251989.6820197008</c:v>
                </c:pt>
                <c:pt idx="2633">
                  <c:v>2252027.7192876651</c:v>
                </c:pt>
                <c:pt idx="2634">
                  <c:v>2252133.5990922074</c:v>
                </c:pt>
                <c:pt idx="2635">
                  <c:v>2252713.443373458</c:v>
                </c:pt>
                <c:pt idx="2636">
                  <c:v>2252953.9086539662</c:v>
                </c:pt>
                <c:pt idx="2637">
                  <c:v>2253240.7918297444</c:v>
                </c:pt>
                <c:pt idx="2638">
                  <c:v>2253919.481292305</c:v>
                </c:pt>
                <c:pt idx="2639">
                  <c:v>2254383.5136939455</c:v>
                </c:pt>
                <c:pt idx="2640">
                  <c:v>2254656.4910423011</c:v>
                </c:pt>
                <c:pt idx="2641">
                  <c:v>2254708.4941530046</c:v>
                </c:pt>
                <c:pt idx="2642">
                  <c:v>2255058.0313826543</c:v>
                </c:pt>
                <c:pt idx="2643">
                  <c:v>2255349.0469462834</c:v>
                </c:pt>
                <c:pt idx="2644">
                  <c:v>2255619.9668726744</c:v>
                </c:pt>
                <c:pt idx="2645">
                  <c:v>2255757.4682465238</c:v>
                </c:pt>
                <c:pt idx="2646">
                  <c:v>2256082.0635071872</c:v>
                </c:pt>
                <c:pt idx="2647">
                  <c:v>2256918.0074851085</c:v>
                </c:pt>
                <c:pt idx="2648">
                  <c:v>2257650.1084100534</c:v>
                </c:pt>
                <c:pt idx="2649">
                  <c:v>2257915.5131707406</c:v>
                </c:pt>
                <c:pt idx="2650">
                  <c:v>2258005.9313550345</c:v>
                </c:pt>
                <c:pt idx="2651">
                  <c:v>2258500.4379744902</c:v>
                </c:pt>
                <c:pt idx="2652">
                  <c:v>2258982.1755763651</c:v>
                </c:pt>
                <c:pt idx="2653">
                  <c:v>2259588.2083412702</c:v>
                </c:pt>
                <c:pt idx="2654">
                  <c:v>2259698.9017461059</c:v>
                </c:pt>
                <c:pt idx="2655">
                  <c:v>2260989.8406675137</c:v>
                </c:pt>
                <c:pt idx="2656">
                  <c:v>2261122.6533375252</c:v>
                </c:pt>
                <c:pt idx="2657">
                  <c:v>2262487.0857269294</c:v>
                </c:pt>
                <c:pt idx="2658">
                  <c:v>2263193.2797986371</c:v>
                </c:pt>
                <c:pt idx="2659">
                  <c:v>2263247.9963793815</c:v>
                </c:pt>
                <c:pt idx="2660">
                  <c:v>2263489.8111291723</c:v>
                </c:pt>
                <c:pt idx="2661">
                  <c:v>2263595.4172215974</c:v>
                </c:pt>
                <c:pt idx="2662">
                  <c:v>2263929.0432665227</c:v>
                </c:pt>
                <c:pt idx="2663">
                  <c:v>2264158.2084840541</c:v>
                </c:pt>
                <c:pt idx="2664">
                  <c:v>2265297.7347724605</c:v>
                </c:pt>
                <c:pt idx="2665">
                  <c:v>2265360.5979561871</c:v>
                </c:pt>
                <c:pt idx="2666">
                  <c:v>2265826.3138891151</c:v>
                </c:pt>
                <c:pt idx="2667">
                  <c:v>2265873.6294176681</c:v>
                </c:pt>
                <c:pt idx="2668">
                  <c:v>2266695.4546523341</c:v>
                </c:pt>
                <c:pt idx="2669">
                  <c:v>2266875.4622467975</c:v>
                </c:pt>
                <c:pt idx="2670">
                  <c:v>2266889.1569755375</c:v>
                </c:pt>
                <c:pt idx="2671">
                  <c:v>2267150.0509339655</c:v>
                </c:pt>
                <c:pt idx="2672">
                  <c:v>2268366.3899206687</c:v>
                </c:pt>
                <c:pt idx="2673">
                  <c:v>2268950.1219652221</c:v>
                </c:pt>
                <c:pt idx="2674">
                  <c:v>2269144.1384155788</c:v>
                </c:pt>
                <c:pt idx="2675">
                  <c:v>2269176.7351275058</c:v>
                </c:pt>
                <c:pt idx="2676">
                  <c:v>2269455.1813266422</c:v>
                </c:pt>
                <c:pt idx="2677">
                  <c:v>2269616.1349401469</c:v>
                </c:pt>
                <c:pt idx="2678">
                  <c:v>2269821.1680895304</c:v>
                </c:pt>
                <c:pt idx="2679">
                  <c:v>2269973.2475035777</c:v>
                </c:pt>
                <c:pt idx="2680">
                  <c:v>2270818.6879196102</c:v>
                </c:pt>
                <c:pt idx="2681">
                  <c:v>2270900.7268511462</c:v>
                </c:pt>
                <c:pt idx="2682">
                  <c:v>2271155.862705336</c:v>
                </c:pt>
                <c:pt idx="2683">
                  <c:v>2271214.3693219176</c:v>
                </c:pt>
                <c:pt idx="2684">
                  <c:v>2271237.0177122983</c:v>
                </c:pt>
                <c:pt idx="2685">
                  <c:v>2271470.9322762433</c:v>
                </c:pt>
                <c:pt idx="2686">
                  <c:v>2271511.0713999583</c:v>
                </c:pt>
                <c:pt idx="2687">
                  <c:v>2271573.6046056859</c:v>
                </c:pt>
                <c:pt idx="2688">
                  <c:v>2271714.0373597578</c:v>
                </c:pt>
                <c:pt idx="2689">
                  <c:v>2272879.017333576</c:v>
                </c:pt>
                <c:pt idx="2690">
                  <c:v>2273065.1362990635</c:v>
                </c:pt>
                <c:pt idx="2691">
                  <c:v>2273246.7644181382</c:v>
                </c:pt>
                <c:pt idx="2692">
                  <c:v>2273425.0356579069</c:v>
                </c:pt>
                <c:pt idx="2693">
                  <c:v>2273460.3771262169</c:v>
                </c:pt>
                <c:pt idx="2694">
                  <c:v>2273737.3725127922</c:v>
                </c:pt>
                <c:pt idx="2695">
                  <c:v>2274179.0150351305</c:v>
                </c:pt>
                <c:pt idx="2696">
                  <c:v>2274188.0601899917</c:v>
                </c:pt>
                <c:pt idx="2697">
                  <c:v>2274699.1181094707</c:v>
                </c:pt>
                <c:pt idx="2698">
                  <c:v>2275279.6225885102</c:v>
                </c:pt>
                <c:pt idx="2699">
                  <c:v>2276126.7453227881</c:v>
                </c:pt>
                <c:pt idx="2700">
                  <c:v>2276315.251599025</c:v>
                </c:pt>
                <c:pt idx="2701">
                  <c:v>2276637.5964920479</c:v>
                </c:pt>
                <c:pt idx="2702">
                  <c:v>2276917.8630615459</c:v>
                </c:pt>
                <c:pt idx="2703">
                  <c:v>2277019.6500814776</c:v>
                </c:pt>
                <c:pt idx="2704">
                  <c:v>2277963.0616505593</c:v>
                </c:pt>
                <c:pt idx="2705">
                  <c:v>2278207.3417341695</c:v>
                </c:pt>
                <c:pt idx="2706">
                  <c:v>2280359.5121183107</c:v>
                </c:pt>
                <c:pt idx="2707">
                  <c:v>2280774.1179517428</c:v>
                </c:pt>
                <c:pt idx="2708">
                  <c:v>2280828.6358736628</c:v>
                </c:pt>
                <c:pt idx="2709">
                  <c:v>2281223.066680775</c:v>
                </c:pt>
                <c:pt idx="2710">
                  <c:v>2281224.68001795</c:v>
                </c:pt>
                <c:pt idx="2711">
                  <c:v>2281318.0467344928</c:v>
                </c:pt>
                <c:pt idx="2712">
                  <c:v>2281421.1635713815</c:v>
                </c:pt>
                <c:pt idx="2713">
                  <c:v>2281801.5268400246</c:v>
                </c:pt>
                <c:pt idx="2714">
                  <c:v>2281854.7620310681</c:v>
                </c:pt>
                <c:pt idx="2715">
                  <c:v>2282304.481276128</c:v>
                </c:pt>
                <c:pt idx="2716">
                  <c:v>2282649.8209012561</c:v>
                </c:pt>
                <c:pt idx="2717">
                  <c:v>2282825.2892177724</c:v>
                </c:pt>
                <c:pt idx="2718">
                  <c:v>2283329.1368329101</c:v>
                </c:pt>
                <c:pt idx="2719">
                  <c:v>2283493.6225615274</c:v>
                </c:pt>
                <c:pt idx="2720">
                  <c:v>2283907.7831635629</c:v>
                </c:pt>
                <c:pt idx="2721">
                  <c:v>2283971.5183432265</c:v>
                </c:pt>
                <c:pt idx="2722">
                  <c:v>2284038.7215002202</c:v>
                </c:pt>
                <c:pt idx="2723">
                  <c:v>2284615.3534627934</c:v>
                </c:pt>
                <c:pt idx="2724">
                  <c:v>2284871.9368409393</c:v>
                </c:pt>
                <c:pt idx="2725">
                  <c:v>2285194.6242563096</c:v>
                </c:pt>
                <c:pt idx="2726">
                  <c:v>2285386.0148639712</c:v>
                </c:pt>
                <c:pt idx="2727">
                  <c:v>2285910.8921718686</c:v>
                </c:pt>
                <c:pt idx="2728">
                  <c:v>2287186.3569767363</c:v>
                </c:pt>
                <c:pt idx="2729">
                  <c:v>2287606.7328006262</c:v>
                </c:pt>
                <c:pt idx="2730">
                  <c:v>2288063.134303479</c:v>
                </c:pt>
                <c:pt idx="2731">
                  <c:v>2288187.9323057784</c:v>
                </c:pt>
                <c:pt idx="2732">
                  <c:v>2288524.7386408183</c:v>
                </c:pt>
                <c:pt idx="2733">
                  <c:v>2288666.9544401956</c:v>
                </c:pt>
                <c:pt idx="2734">
                  <c:v>2288715.1194662391</c:v>
                </c:pt>
                <c:pt idx="2735">
                  <c:v>2288826.5761452117</c:v>
                </c:pt>
                <c:pt idx="2736">
                  <c:v>2289407.9380191672</c:v>
                </c:pt>
                <c:pt idx="2737">
                  <c:v>2289655.1831900803</c:v>
                </c:pt>
                <c:pt idx="2738">
                  <c:v>2290837.1657069405</c:v>
                </c:pt>
                <c:pt idx="2739">
                  <c:v>2291181.0217509507</c:v>
                </c:pt>
                <c:pt idx="2740">
                  <c:v>2291249.1149839717</c:v>
                </c:pt>
                <c:pt idx="2741">
                  <c:v>2291399.4456331679</c:v>
                </c:pt>
                <c:pt idx="2742">
                  <c:v>2291441.4013571083</c:v>
                </c:pt>
                <c:pt idx="2743">
                  <c:v>2291615.9553601132</c:v>
                </c:pt>
                <c:pt idx="2744">
                  <c:v>2292172.121582346</c:v>
                </c:pt>
                <c:pt idx="2745">
                  <c:v>2292440.2951878654</c:v>
                </c:pt>
                <c:pt idx="2746">
                  <c:v>2295373.9154300233</c:v>
                </c:pt>
                <c:pt idx="2747">
                  <c:v>2296048.2456768961</c:v>
                </c:pt>
                <c:pt idx="2748">
                  <c:v>2296830.3650006093</c:v>
                </c:pt>
                <c:pt idx="2749">
                  <c:v>2297403.2658311431</c:v>
                </c:pt>
                <c:pt idx="2750">
                  <c:v>2297508.2309950283</c:v>
                </c:pt>
                <c:pt idx="2751">
                  <c:v>2297586.4426076463</c:v>
                </c:pt>
                <c:pt idx="2752">
                  <c:v>2297954.8496483844</c:v>
                </c:pt>
                <c:pt idx="2753">
                  <c:v>2298170.785581904</c:v>
                </c:pt>
                <c:pt idx="2754">
                  <c:v>2299267.3573132576</c:v>
                </c:pt>
                <c:pt idx="2755">
                  <c:v>2299477.2819168931</c:v>
                </c:pt>
                <c:pt idx="2756">
                  <c:v>2300060.4629137572</c:v>
                </c:pt>
                <c:pt idx="2757">
                  <c:v>2300401.7379766339</c:v>
                </c:pt>
                <c:pt idx="2758">
                  <c:v>2300420.8274176056</c:v>
                </c:pt>
                <c:pt idx="2759">
                  <c:v>2300593.4750170135</c:v>
                </c:pt>
                <c:pt idx="2760">
                  <c:v>2300693.7312741154</c:v>
                </c:pt>
                <c:pt idx="2761">
                  <c:v>2301252.4308130965</c:v>
                </c:pt>
                <c:pt idx="2762">
                  <c:v>2302295.6956747388</c:v>
                </c:pt>
                <c:pt idx="2763">
                  <c:v>2302309.8758441429</c:v>
                </c:pt>
                <c:pt idx="2764">
                  <c:v>2303143.8385663177</c:v>
                </c:pt>
                <c:pt idx="2765">
                  <c:v>2304398.3825041745</c:v>
                </c:pt>
                <c:pt idx="2766">
                  <c:v>2304415.4645287856</c:v>
                </c:pt>
                <c:pt idx="2767">
                  <c:v>2304562.8447642708</c:v>
                </c:pt>
                <c:pt idx="2768">
                  <c:v>2305596.8711821917</c:v>
                </c:pt>
                <c:pt idx="2769">
                  <c:v>2305737.7176929731</c:v>
                </c:pt>
                <c:pt idx="2770">
                  <c:v>2306516.7785838414</c:v>
                </c:pt>
                <c:pt idx="2771">
                  <c:v>2307180.7878656429</c:v>
                </c:pt>
                <c:pt idx="2772">
                  <c:v>2307443.7360274629</c:v>
                </c:pt>
                <c:pt idx="2773">
                  <c:v>2307549.1463358761</c:v>
                </c:pt>
                <c:pt idx="2774">
                  <c:v>2308094.8604333177</c:v>
                </c:pt>
                <c:pt idx="2775">
                  <c:v>2309120.9863085956</c:v>
                </c:pt>
                <c:pt idx="2776">
                  <c:v>2309323.5407174714</c:v>
                </c:pt>
                <c:pt idx="2777">
                  <c:v>2309672.2007764825</c:v>
                </c:pt>
                <c:pt idx="2778">
                  <c:v>2309765.3656052151</c:v>
                </c:pt>
                <c:pt idx="2779">
                  <c:v>2310420.2625066922</c:v>
                </c:pt>
                <c:pt idx="2780">
                  <c:v>2310666.5992643358</c:v>
                </c:pt>
                <c:pt idx="2781">
                  <c:v>2310675.5011916053</c:v>
                </c:pt>
                <c:pt idx="2782">
                  <c:v>2312016.5866298354</c:v>
                </c:pt>
                <c:pt idx="2783">
                  <c:v>2312716.2732377793</c:v>
                </c:pt>
                <c:pt idx="2784">
                  <c:v>2312894.6802924592</c:v>
                </c:pt>
                <c:pt idx="2785">
                  <c:v>2312963.561148413</c:v>
                </c:pt>
                <c:pt idx="2786">
                  <c:v>2313259.7644921266</c:v>
                </c:pt>
                <c:pt idx="2787">
                  <c:v>2314171.9525781479</c:v>
                </c:pt>
                <c:pt idx="2788">
                  <c:v>2314517.0383632481</c:v>
                </c:pt>
                <c:pt idx="2789">
                  <c:v>2314725.7367530717</c:v>
                </c:pt>
                <c:pt idx="2790">
                  <c:v>2314986.1945799273</c:v>
                </c:pt>
                <c:pt idx="2791">
                  <c:v>2315332.5913025159</c:v>
                </c:pt>
                <c:pt idx="2792">
                  <c:v>2315835.8957351004</c:v>
                </c:pt>
                <c:pt idx="2793">
                  <c:v>2316105.3441274161</c:v>
                </c:pt>
                <c:pt idx="2794">
                  <c:v>2316241.3043664834</c:v>
                </c:pt>
                <c:pt idx="2795">
                  <c:v>2316465.5892618941</c:v>
                </c:pt>
                <c:pt idx="2796">
                  <c:v>2317691.3279869836</c:v>
                </c:pt>
                <c:pt idx="2797">
                  <c:v>2318217.4801051151</c:v>
                </c:pt>
                <c:pt idx="2798">
                  <c:v>2318756.6240771757</c:v>
                </c:pt>
                <c:pt idx="2799">
                  <c:v>2319092.4580454174</c:v>
                </c:pt>
                <c:pt idx="2800">
                  <c:v>2319403.1265119533</c:v>
                </c:pt>
                <c:pt idx="2801">
                  <c:v>2319712.8949221312</c:v>
                </c:pt>
                <c:pt idx="2802">
                  <c:v>2319769.0414276905</c:v>
                </c:pt>
                <c:pt idx="2803">
                  <c:v>2321539.0807596911</c:v>
                </c:pt>
                <c:pt idx="2804">
                  <c:v>2321820.7042861534</c:v>
                </c:pt>
                <c:pt idx="2805">
                  <c:v>2321879.7074110298</c:v>
                </c:pt>
                <c:pt idx="2806">
                  <c:v>2321933.400423646</c:v>
                </c:pt>
                <c:pt idx="2807">
                  <c:v>2322306.7914024191</c:v>
                </c:pt>
                <c:pt idx="2808">
                  <c:v>2324579.7532677706</c:v>
                </c:pt>
                <c:pt idx="2809">
                  <c:v>2325507.1061500511</c:v>
                </c:pt>
                <c:pt idx="2810">
                  <c:v>2325596.4902523072</c:v>
                </c:pt>
                <c:pt idx="2811">
                  <c:v>2325932.1983460099</c:v>
                </c:pt>
                <c:pt idx="2812">
                  <c:v>2326022.2637519841</c:v>
                </c:pt>
                <c:pt idx="2813">
                  <c:v>2326132.0276367208</c:v>
                </c:pt>
                <c:pt idx="2814">
                  <c:v>2326667.07198474</c:v>
                </c:pt>
                <c:pt idx="2815">
                  <c:v>2327604.4918934</c:v>
                </c:pt>
                <c:pt idx="2816">
                  <c:v>2328380.1035061479</c:v>
                </c:pt>
                <c:pt idx="2817">
                  <c:v>2328788.1583123477</c:v>
                </c:pt>
                <c:pt idx="2818">
                  <c:v>2328903.0854628421</c:v>
                </c:pt>
                <c:pt idx="2819">
                  <c:v>2328911.4074376067</c:v>
                </c:pt>
                <c:pt idx="2820">
                  <c:v>2329273.1508361911</c:v>
                </c:pt>
                <c:pt idx="2821">
                  <c:v>2329813.5854378762</c:v>
                </c:pt>
                <c:pt idx="2822">
                  <c:v>2330128.2325658505</c:v>
                </c:pt>
                <c:pt idx="2823">
                  <c:v>2330925.5576715446</c:v>
                </c:pt>
                <c:pt idx="2824">
                  <c:v>2331007.0482739615</c:v>
                </c:pt>
                <c:pt idx="2825">
                  <c:v>2331169.9364071935</c:v>
                </c:pt>
                <c:pt idx="2826">
                  <c:v>2332793.3918236429</c:v>
                </c:pt>
                <c:pt idx="2827">
                  <c:v>2332835.5718879402</c:v>
                </c:pt>
                <c:pt idx="2828">
                  <c:v>2332894.2103630779</c:v>
                </c:pt>
                <c:pt idx="2829">
                  <c:v>2333357.9935930972</c:v>
                </c:pt>
                <c:pt idx="2830">
                  <c:v>2333833.3338448717</c:v>
                </c:pt>
                <c:pt idx="2831">
                  <c:v>2334578.9456570381</c:v>
                </c:pt>
                <c:pt idx="2832">
                  <c:v>2334720.1882072552</c:v>
                </c:pt>
                <c:pt idx="2833">
                  <c:v>2334913.5979744331</c:v>
                </c:pt>
                <c:pt idx="2834">
                  <c:v>2335978.5830610199</c:v>
                </c:pt>
                <c:pt idx="2835">
                  <c:v>2337908.7105477387</c:v>
                </c:pt>
                <c:pt idx="2836">
                  <c:v>2338011.7202408318</c:v>
                </c:pt>
                <c:pt idx="2837">
                  <c:v>2338132.7080403953</c:v>
                </c:pt>
                <c:pt idx="2838">
                  <c:v>2338449.7466437398</c:v>
                </c:pt>
                <c:pt idx="2839">
                  <c:v>2338606.1870526485</c:v>
                </c:pt>
                <c:pt idx="2840">
                  <c:v>2338661.1676101284</c:v>
                </c:pt>
                <c:pt idx="2841">
                  <c:v>2338808.4080418837</c:v>
                </c:pt>
                <c:pt idx="2842">
                  <c:v>2339357.8053692747</c:v>
                </c:pt>
                <c:pt idx="2843">
                  <c:v>2340172.045160681</c:v>
                </c:pt>
                <c:pt idx="2844">
                  <c:v>2340343.1165436497</c:v>
                </c:pt>
                <c:pt idx="2845">
                  <c:v>2340804.909977945</c:v>
                </c:pt>
                <c:pt idx="2846">
                  <c:v>2341162.7734153857</c:v>
                </c:pt>
                <c:pt idx="2847">
                  <c:v>2341705.0310111823</c:v>
                </c:pt>
                <c:pt idx="2848">
                  <c:v>2343144.3665461219</c:v>
                </c:pt>
                <c:pt idx="2849">
                  <c:v>2343180.0301699415</c:v>
                </c:pt>
                <c:pt idx="2850">
                  <c:v>2343352.5922899633</c:v>
                </c:pt>
                <c:pt idx="2851">
                  <c:v>2343403.8129958711</c:v>
                </c:pt>
                <c:pt idx="2852">
                  <c:v>2344598.4770748084</c:v>
                </c:pt>
                <c:pt idx="2853">
                  <c:v>2344832.9644177943</c:v>
                </c:pt>
                <c:pt idx="2854">
                  <c:v>2345306.1037181751</c:v>
                </c:pt>
                <c:pt idx="2855">
                  <c:v>2345647.9093465111</c:v>
                </c:pt>
                <c:pt idx="2856">
                  <c:v>2345662.3740017079</c:v>
                </c:pt>
                <c:pt idx="2857">
                  <c:v>2346270.2752252622</c:v>
                </c:pt>
                <c:pt idx="2858">
                  <c:v>2346659.1943377713</c:v>
                </c:pt>
                <c:pt idx="2859">
                  <c:v>2346702.3922813707</c:v>
                </c:pt>
                <c:pt idx="2860">
                  <c:v>2347621.1058554798</c:v>
                </c:pt>
                <c:pt idx="2861">
                  <c:v>2348170.5332288537</c:v>
                </c:pt>
                <c:pt idx="2862">
                  <c:v>2348928.6992853768</c:v>
                </c:pt>
                <c:pt idx="2863">
                  <c:v>2349708.8315557828</c:v>
                </c:pt>
                <c:pt idx="2864">
                  <c:v>2350522.7221586979</c:v>
                </c:pt>
                <c:pt idx="2865">
                  <c:v>2351417.0576167945</c:v>
                </c:pt>
                <c:pt idx="2866">
                  <c:v>2352020.580503867</c:v>
                </c:pt>
                <c:pt idx="2867">
                  <c:v>2352363.6790712848</c:v>
                </c:pt>
                <c:pt idx="2868">
                  <c:v>2354090.8241203334</c:v>
                </c:pt>
                <c:pt idx="2869">
                  <c:v>2355262.1501317569</c:v>
                </c:pt>
                <c:pt idx="2870">
                  <c:v>2355659.971634551</c:v>
                </c:pt>
                <c:pt idx="2871">
                  <c:v>2355894.0853393436</c:v>
                </c:pt>
                <c:pt idx="2872">
                  <c:v>2356714.5964172441</c:v>
                </c:pt>
                <c:pt idx="2873">
                  <c:v>2357293.8616498695</c:v>
                </c:pt>
                <c:pt idx="2874">
                  <c:v>2357415.2038980089</c:v>
                </c:pt>
                <c:pt idx="2875">
                  <c:v>2357430.9859969979</c:v>
                </c:pt>
                <c:pt idx="2876">
                  <c:v>2357596.3239623494</c:v>
                </c:pt>
                <c:pt idx="2877">
                  <c:v>2357961.878607857</c:v>
                </c:pt>
                <c:pt idx="2878">
                  <c:v>2358064.3336957437</c:v>
                </c:pt>
                <c:pt idx="2879">
                  <c:v>2358423.3339273953</c:v>
                </c:pt>
                <c:pt idx="2880">
                  <c:v>2358549.9237553924</c:v>
                </c:pt>
                <c:pt idx="2881">
                  <c:v>2359555.1401906246</c:v>
                </c:pt>
                <c:pt idx="2882">
                  <c:v>2359622.4261177839</c:v>
                </c:pt>
                <c:pt idx="2883">
                  <c:v>2360202.345585973</c:v>
                </c:pt>
                <c:pt idx="2884">
                  <c:v>2360370.1789204539</c:v>
                </c:pt>
                <c:pt idx="2885">
                  <c:v>2360908.5141665535</c:v>
                </c:pt>
                <c:pt idx="2886">
                  <c:v>2361145.2951062028</c:v>
                </c:pt>
                <c:pt idx="2887">
                  <c:v>2361379.0287829014</c:v>
                </c:pt>
                <c:pt idx="2888">
                  <c:v>2362342.6370373182</c:v>
                </c:pt>
                <c:pt idx="2889">
                  <c:v>2363169.3015295579</c:v>
                </c:pt>
                <c:pt idx="2890">
                  <c:v>2363314.8114259127</c:v>
                </c:pt>
                <c:pt idx="2891">
                  <c:v>2363845.6121959444</c:v>
                </c:pt>
                <c:pt idx="2892">
                  <c:v>2364198.8368125898</c:v>
                </c:pt>
                <c:pt idx="2893">
                  <c:v>2364469.9004556295</c:v>
                </c:pt>
                <c:pt idx="2894">
                  <c:v>2364782.9983274783</c:v>
                </c:pt>
                <c:pt idx="2895">
                  <c:v>2365008.6208883473</c:v>
                </c:pt>
                <c:pt idx="2896">
                  <c:v>2365242.6464525587</c:v>
                </c:pt>
                <c:pt idx="2897">
                  <c:v>2365929.0193939689</c:v>
                </c:pt>
                <c:pt idx="2898">
                  <c:v>2366226.7473922069</c:v>
                </c:pt>
                <c:pt idx="2899">
                  <c:v>2366405.3702275767</c:v>
                </c:pt>
                <c:pt idx="2900">
                  <c:v>2366889.6785279936</c:v>
                </c:pt>
                <c:pt idx="2901">
                  <c:v>2366913.7873821799</c:v>
                </c:pt>
                <c:pt idx="2902">
                  <c:v>2366985.4212479657</c:v>
                </c:pt>
                <c:pt idx="2903">
                  <c:v>2368640.8574823649</c:v>
                </c:pt>
                <c:pt idx="2904">
                  <c:v>2368922.1028041155</c:v>
                </c:pt>
                <c:pt idx="2905">
                  <c:v>2369140.746497089</c:v>
                </c:pt>
                <c:pt idx="2906">
                  <c:v>2369217.6808569441</c:v>
                </c:pt>
                <c:pt idx="2907">
                  <c:v>2369527.400536024</c:v>
                </c:pt>
                <c:pt idx="2908">
                  <c:v>2370017.0893381243</c:v>
                </c:pt>
                <c:pt idx="2909">
                  <c:v>2370401.220695911</c:v>
                </c:pt>
                <c:pt idx="2910">
                  <c:v>2370864.2703933474</c:v>
                </c:pt>
                <c:pt idx="2911">
                  <c:v>2371603.6509380974</c:v>
                </c:pt>
                <c:pt idx="2912">
                  <c:v>2371701.5218770108</c:v>
                </c:pt>
                <c:pt idx="2913">
                  <c:v>2372097.485462639</c:v>
                </c:pt>
                <c:pt idx="2914">
                  <c:v>2372825.4978666757</c:v>
                </c:pt>
                <c:pt idx="2915">
                  <c:v>2373176.0768424845</c:v>
                </c:pt>
                <c:pt idx="2916">
                  <c:v>2373269.2266373509</c:v>
                </c:pt>
                <c:pt idx="2917">
                  <c:v>2373519.1235548714</c:v>
                </c:pt>
                <c:pt idx="2918">
                  <c:v>2373526.4928056803</c:v>
                </c:pt>
                <c:pt idx="2919">
                  <c:v>2373686.970423786</c:v>
                </c:pt>
                <c:pt idx="2920">
                  <c:v>2373894.7737666275</c:v>
                </c:pt>
                <c:pt idx="2921">
                  <c:v>2374475.4684199649</c:v>
                </c:pt>
                <c:pt idx="2922">
                  <c:v>2374494.613318196</c:v>
                </c:pt>
                <c:pt idx="2923">
                  <c:v>2374513.2533378149</c:v>
                </c:pt>
                <c:pt idx="2924">
                  <c:v>2374594.3510907465</c:v>
                </c:pt>
                <c:pt idx="2925">
                  <c:v>2374679.829088002</c:v>
                </c:pt>
                <c:pt idx="2926">
                  <c:v>2374870.1460775598</c:v>
                </c:pt>
                <c:pt idx="2927">
                  <c:v>2375338.371076867</c:v>
                </c:pt>
                <c:pt idx="2928">
                  <c:v>2375802.8928316957</c:v>
                </c:pt>
                <c:pt idx="2929">
                  <c:v>2376215.1023525251</c:v>
                </c:pt>
                <c:pt idx="2930">
                  <c:v>2376373.8619929072</c:v>
                </c:pt>
                <c:pt idx="2931">
                  <c:v>2376704.9388703522</c:v>
                </c:pt>
                <c:pt idx="2932">
                  <c:v>2376750.3119281884</c:v>
                </c:pt>
                <c:pt idx="2933">
                  <c:v>2377513.3901938722</c:v>
                </c:pt>
                <c:pt idx="2934">
                  <c:v>2377794.6453839624</c:v>
                </c:pt>
                <c:pt idx="2935">
                  <c:v>2378536.5186378383</c:v>
                </c:pt>
                <c:pt idx="2936">
                  <c:v>2378897.5231289719</c:v>
                </c:pt>
                <c:pt idx="2937">
                  <c:v>2379526.0168751148</c:v>
                </c:pt>
                <c:pt idx="2938">
                  <c:v>2379571.7200130946</c:v>
                </c:pt>
                <c:pt idx="2939">
                  <c:v>2379695.8165135123</c:v>
                </c:pt>
                <c:pt idx="2940">
                  <c:v>2380867.8546779305</c:v>
                </c:pt>
                <c:pt idx="2941">
                  <c:v>2381218.2081261827</c:v>
                </c:pt>
                <c:pt idx="2942">
                  <c:v>2381779.0081631239</c:v>
                </c:pt>
                <c:pt idx="2943">
                  <c:v>2382208.6938220034</c:v>
                </c:pt>
                <c:pt idx="2944">
                  <c:v>2382426.20954041</c:v>
                </c:pt>
                <c:pt idx="2945">
                  <c:v>2383035.3531984999</c:v>
                </c:pt>
                <c:pt idx="2946">
                  <c:v>2383601.2278317185</c:v>
                </c:pt>
                <c:pt idx="2947">
                  <c:v>2384151.451593698</c:v>
                </c:pt>
                <c:pt idx="2948">
                  <c:v>2384315.1333523239</c:v>
                </c:pt>
                <c:pt idx="2949">
                  <c:v>2385088.8697098652</c:v>
                </c:pt>
                <c:pt idx="2950">
                  <c:v>2385132.7263406599</c:v>
                </c:pt>
                <c:pt idx="2951">
                  <c:v>2387298.5181152769</c:v>
                </c:pt>
                <c:pt idx="2952">
                  <c:v>2387393.125237009</c:v>
                </c:pt>
                <c:pt idx="2953">
                  <c:v>2387828.885237277</c:v>
                </c:pt>
                <c:pt idx="2954">
                  <c:v>2387956.7750528315</c:v>
                </c:pt>
                <c:pt idx="2955">
                  <c:v>2388070.3868105682</c:v>
                </c:pt>
                <c:pt idx="2956">
                  <c:v>2388283.9095551088</c:v>
                </c:pt>
                <c:pt idx="2957">
                  <c:v>2388512.2895813338</c:v>
                </c:pt>
                <c:pt idx="2958">
                  <c:v>2388870.2327892454</c:v>
                </c:pt>
                <c:pt idx="2959">
                  <c:v>2389190.8134983857</c:v>
                </c:pt>
                <c:pt idx="2960">
                  <c:v>2390195.0061670262</c:v>
                </c:pt>
                <c:pt idx="2961">
                  <c:v>2390309.6268804101</c:v>
                </c:pt>
                <c:pt idx="2962">
                  <c:v>2390470.5002821656</c:v>
                </c:pt>
                <c:pt idx="2963">
                  <c:v>2390482.0927305291</c:v>
                </c:pt>
                <c:pt idx="2964">
                  <c:v>2390528.9064163291</c:v>
                </c:pt>
                <c:pt idx="2965">
                  <c:v>2390919.588306658</c:v>
                </c:pt>
                <c:pt idx="2966">
                  <c:v>2391096.2470021825</c:v>
                </c:pt>
                <c:pt idx="2967">
                  <c:v>2391291.803281147</c:v>
                </c:pt>
                <c:pt idx="2968">
                  <c:v>2391573.9067287822</c:v>
                </c:pt>
                <c:pt idx="2969">
                  <c:v>2392435.0492691449</c:v>
                </c:pt>
                <c:pt idx="2970">
                  <c:v>2393214.5077816243</c:v>
                </c:pt>
                <c:pt idx="2971">
                  <c:v>2393225.3188488353</c:v>
                </c:pt>
                <c:pt idx="2972">
                  <c:v>2393865.5985654602</c:v>
                </c:pt>
                <c:pt idx="2973">
                  <c:v>2394273.5193815883</c:v>
                </c:pt>
                <c:pt idx="2974">
                  <c:v>2394282.3322279467</c:v>
                </c:pt>
                <c:pt idx="2975">
                  <c:v>2395275.8008935116</c:v>
                </c:pt>
                <c:pt idx="2976">
                  <c:v>2396376.8543092846</c:v>
                </c:pt>
                <c:pt idx="2977">
                  <c:v>2397545.3177973917</c:v>
                </c:pt>
                <c:pt idx="2978">
                  <c:v>2398114.7792776981</c:v>
                </c:pt>
                <c:pt idx="2979">
                  <c:v>2398783.4160277946</c:v>
                </c:pt>
                <c:pt idx="2980">
                  <c:v>2398851.9865948153</c:v>
                </c:pt>
                <c:pt idx="2981">
                  <c:v>2399035.7130985046</c:v>
                </c:pt>
                <c:pt idx="2982">
                  <c:v>2399427.0867307857</c:v>
                </c:pt>
                <c:pt idx="2983">
                  <c:v>2399518.5999431</c:v>
                </c:pt>
                <c:pt idx="2984">
                  <c:v>2400271.2558964784</c:v>
                </c:pt>
                <c:pt idx="2985">
                  <c:v>2401040.7422515228</c:v>
                </c:pt>
                <c:pt idx="2986">
                  <c:v>2401130.9293121388</c:v>
                </c:pt>
                <c:pt idx="2987">
                  <c:v>2401997.3177640303</c:v>
                </c:pt>
                <c:pt idx="2988">
                  <c:v>2402316.0919627324</c:v>
                </c:pt>
                <c:pt idx="2989">
                  <c:v>2402527.5543652936</c:v>
                </c:pt>
                <c:pt idx="2990">
                  <c:v>2402680.150553518</c:v>
                </c:pt>
                <c:pt idx="2991">
                  <c:v>2402810.1117956759</c:v>
                </c:pt>
                <c:pt idx="2992">
                  <c:v>2403173.6666579014</c:v>
                </c:pt>
                <c:pt idx="2993">
                  <c:v>2403593.257284116</c:v>
                </c:pt>
                <c:pt idx="2994">
                  <c:v>2404487.1452586399</c:v>
                </c:pt>
                <c:pt idx="2995">
                  <c:v>2404717.9631768982</c:v>
                </c:pt>
                <c:pt idx="2996">
                  <c:v>2405043.5877131885</c:v>
                </c:pt>
                <c:pt idx="2997">
                  <c:v>2405149.2351783561</c:v>
                </c:pt>
                <c:pt idx="2998">
                  <c:v>2405338.5572449123</c:v>
                </c:pt>
                <c:pt idx="2999">
                  <c:v>2406587.7054604348</c:v>
                </c:pt>
                <c:pt idx="3000">
                  <c:v>2406958.6311966786</c:v>
                </c:pt>
                <c:pt idx="3001">
                  <c:v>2407042.7369684591</c:v>
                </c:pt>
                <c:pt idx="3002">
                  <c:v>2407302.9630120322</c:v>
                </c:pt>
                <c:pt idx="3003">
                  <c:v>2407473.7087246072</c:v>
                </c:pt>
                <c:pt idx="3004">
                  <c:v>2408680.5056161266</c:v>
                </c:pt>
                <c:pt idx="3005">
                  <c:v>2409195.007217851</c:v>
                </c:pt>
                <c:pt idx="3006">
                  <c:v>2409238.2141815219</c:v>
                </c:pt>
                <c:pt idx="3007">
                  <c:v>2409693.0656219046</c:v>
                </c:pt>
                <c:pt idx="3008">
                  <c:v>2409827.4627374024</c:v>
                </c:pt>
                <c:pt idx="3009">
                  <c:v>2409855.8350643129</c:v>
                </c:pt>
                <c:pt idx="3010">
                  <c:v>2410999.238166769</c:v>
                </c:pt>
                <c:pt idx="3011">
                  <c:v>2411920.363356615</c:v>
                </c:pt>
                <c:pt idx="3012">
                  <c:v>2411987.8790608463</c:v>
                </c:pt>
                <c:pt idx="3013">
                  <c:v>2412365.1681824685</c:v>
                </c:pt>
                <c:pt idx="3014">
                  <c:v>2413792.3805325385</c:v>
                </c:pt>
                <c:pt idx="3015">
                  <c:v>2413831.9929125723</c:v>
                </c:pt>
                <c:pt idx="3016">
                  <c:v>2414307.6000059051</c:v>
                </c:pt>
                <c:pt idx="3017">
                  <c:v>2414768.0296588801</c:v>
                </c:pt>
                <c:pt idx="3018">
                  <c:v>2415247.0475026276</c:v>
                </c:pt>
                <c:pt idx="3019">
                  <c:v>2415863.9188158195</c:v>
                </c:pt>
                <c:pt idx="3020">
                  <c:v>2416065.0533091612</c:v>
                </c:pt>
                <c:pt idx="3021">
                  <c:v>2416521.5843691542</c:v>
                </c:pt>
                <c:pt idx="3022">
                  <c:v>2416990.7909891843</c:v>
                </c:pt>
                <c:pt idx="3023">
                  <c:v>2417258.4382285294</c:v>
                </c:pt>
                <c:pt idx="3024">
                  <c:v>2417807.2933787783</c:v>
                </c:pt>
                <c:pt idx="3025">
                  <c:v>2418453.7864393569</c:v>
                </c:pt>
                <c:pt idx="3026">
                  <c:v>2419007.6578692379</c:v>
                </c:pt>
                <c:pt idx="3027">
                  <c:v>2419299.499464124</c:v>
                </c:pt>
                <c:pt idx="3028">
                  <c:v>2419745.5393348341</c:v>
                </c:pt>
                <c:pt idx="3029">
                  <c:v>2420125.85758832</c:v>
                </c:pt>
                <c:pt idx="3030">
                  <c:v>2420188.2882104646</c:v>
                </c:pt>
                <c:pt idx="3031">
                  <c:v>2420362.2126653097</c:v>
                </c:pt>
                <c:pt idx="3032">
                  <c:v>2420382.6131572286</c:v>
                </c:pt>
                <c:pt idx="3033">
                  <c:v>2420506.7575882762</c:v>
                </c:pt>
                <c:pt idx="3034">
                  <c:v>2421283.5996786188</c:v>
                </c:pt>
                <c:pt idx="3035">
                  <c:v>2421493.5992461289</c:v>
                </c:pt>
                <c:pt idx="3036">
                  <c:v>2421520.9085689005</c:v>
                </c:pt>
                <c:pt idx="3037">
                  <c:v>2422116.6483073584</c:v>
                </c:pt>
                <c:pt idx="3038">
                  <c:v>2422390.7638461194</c:v>
                </c:pt>
                <c:pt idx="3039">
                  <c:v>2422572.6474970896</c:v>
                </c:pt>
                <c:pt idx="3040">
                  <c:v>2422589.9432321982</c:v>
                </c:pt>
                <c:pt idx="3041">
                  <c:v>2423297.8769333852</c:v>
                </c:pt>
                <c:pt idx="3042">
                  <c:v>2423953.4444663567</c:v>
                </c:pt>
                <c:pt idx="3043">
                  <c:v>2425144.5611737831</c:v>
                </c:pt>
                <c:pt idx="3044">
                  <c:v>2426016.834259517</c:v>
                </c:pt>
                <c:pt idx="3045">
                  <c:v>2426019.2089178944</c:v>
                </c:pt>
                <c:pt idx="3046">
                  <c:v>2426231.2911702953</c:v>
                </c:pt>
                <c:pt idx="3047">
                  <c:v>2427046.3734047264</c:v>
                </c:pt>
                <c:pt idx="3048">
                  <c:v>2427481.3370416909</c:v>
                </c:pt>
                <c:pt idx="3049">
                  <c:v>2427647.8375472208</c:v>
                </c:pt>
                <c:pt idx="3050">
                  <c:v>2428549.6599249947</c:v>
                </c:pt>
                <c:pt idx="3051">
                  <c:v>2428881.1866077292</c:v>
                </c:pt>
                <c:pt idx="3052">
                  <c:v>2429441.7903700764</c:v>
                </c:pt>
                <c:pt idx="3053">
                  <c:v>2429584.3293835069</c:v>
                </c:pt>
                <c:pt idx="3054">
                  <c:v>2430550.9984560506</c:v>
                </c:pt>
                <c:pt idx="3055">
                  <c:v>2431132.9962865929</c:v>
                </c:pt>
                <c:pt idx="3056">
                  <c:v>2432384.7729241671</c:v>
                </c:pt>
                <c:pt idx="3057">
                  <c:v>2432427.6786715859</c:v>
                </c:pt>
                <c:pt idx="3058">
                  <c:v>2432428.1546771103</c:v>
                </c:pt>
                <c:pt idx="3059">
                  <c:v>2432918.227763636</c:v>
                </c:pt>
                <c:pt idx="3060">
                  <c:v>2432981.5766372862</c:v>
                </c:pt>
                <c:pt idx="3061">
                  <c:v>2434136.9055194557</c:v>
                </c:pt>
                <c:pt idx="3062">
                  <c:v>2435156.8124688598</c:v>
                </c:pt>
                <c:pt idx="3063">
                  <c:v>2435645.7586214053</c:v>
                </c:pt>
                <c:pt idx="3064">
                  <c:v>2435648.5128273722</c:v>
                </c:pt>
                <c:pt idx="3065">
                  <c:v>2435956.2503752862</c:v>
                </c:pt>
                <c:pt idx="3066">
                  <c:v>2436071.8546239478</c:v>
                </c:pt>
                <c:pt idx="3067">
                  <c:v>2436259.9836818157</c:v>
                </c:pt>
                <c:pt idx="3068">
                  <c:v>2437458.5166831315</c:v>
                </c:pt>
                <c:pt idx="3069">
                  <c:v>2437809.0385735035</c:v>
                </c:pt>
                <c:pt idx="3070">
                  <c:v>2438028.2656026948</c:v>
                </c:pt>
                <c:pt idx="3071">
                  <c:v>2438122.5868603536</c:v>
                </c:pt>
                <c:pt idx="3072">
                  <c:v>2438542.7099084766</c:v>
                </c:pt>
                <c:pt idx="3073">
                  <c:v>2439203.7271495005</c:v>
                </c:pt>
                <c:pt idx="3074">
                  <c:v>2439271.8884086725</c:v>
                </c:pt>
                <c:pt idx="3075">
                  <c:v>2439824.1073814789</c:v>
                </c:pt>
                <c:pt idx="3076">
                  <c:v>2440616.5660763667</c:v>
                </c:pt>
                <c:pt idx="3077">
                  <c:v>2441069.4149239073</c:v>
                </c:pt>
                <c:pt idx="3078">
                  <c:v>2441421.3227672968</c:v>
                </c:pt>
                <c:pt idx="3079">
                  <c:v>2441776.8025140325</c:v>
                </c:pt>
                <c:pt idx="3080">
                  <c:v>2441864.2371276384</c:v>
                </c:pt>
                <c:pt idx="3081">
                  <c:v>2441924.0494279121</c:v>
                </c:pt>
                <c:pt idx="3082">
                  <c:v>2442699.6218182999</c:v>
                </c:pt>
                <c:pt idx="3083">
                  <c:v>2442806.6493376466</c:v>
                </c:pt>
                <c:pt idx="3084">
                  <c:v>2444085.6127483542</c:v>
                </c:pt>
                <c:pt idx="3085">
                  <c:v>2444124.8253126871</c:v>
                </c:pt>
                <c:pt idx="3086">
                  <c:v>2446146.6476391647</c:v>
                </c:pt>
                <c:pt idx="3087">
                  <c:v>2446391.0502289198</c:v>
                </c:pt>
                <c:pt idx="3088">
                  <c:v>2446708.2793775997</c:v>
                </c:pt>
                <c:pt idx="3089">
                  <c:v>2447560.5938824946</c:v>
                </c:pt>
                <c:pt idx="3090">
                  <c:v>2448052.2292222525</c:v>
                </c:pt>
                <c:pt idx="3091">
                  <c:v>2448125.8878590418</c:v>
                </c:pt>
                <c:pt idx="3092">
                  <c:v>2449365.520362312</c:v>
                </c:pt>
                <c:pt idx="3093">
                  <c:v>2449790.617272371</c:v>
                </c:pt>
                <c:pt idx="3094">
                  <c:v>2450183.2200327702</c:v>
                </c:pt>
                <c:pt idx="3095">
                  <c:v>2450232.4025298464</c:v>
                </c:pt>
                <c:pt idx="3096">
                  <c:v>2450766.5496832496</c:v>
                </c:pt>
                <c:pt idx="3097">
                  <c:v>2450819.7505626087</c:v>
                </c:pt>
                <c:pt idx="3098">
                  <c:v>2450924.8082808647</c:v>
                </c:pt>
                <c:pt idx="3099">
                  <c:v>2451496.819092771</c:v>
                </c:pt>
                <c:pt idx="3100">
                  <c:v>2451528.179977627</c:v>
                </c:pt>
                <c:pt idx="3101">
                  <c:v>2451615.1214427659</c:v>
                </c:pt>
                <c:pt idx="3102">
                  <c:v>2452233.9150533536</c:v>
                </c:pt>
                <c:pt idx="3103">
                  <c:v>2452557.4113716022</c:v>
                </c:pt>
                <c:pt idx="3104">
                  <c:v>2452968.1441691071</c:v>
                </c:pt>
                <c:pt idx="3105">
                  <c:v>2453049.2755265199</c:v>
                </c:pt>
                <c:pt idx="3106">
                  <c:v>2455559.7577873184</c:v>
                </c:pt>
                <c:pt idx="3107">
                  <c:v>2455723.1262503481</c:v>
                </c:pt>
                <c:pt idx="3108">
                  <c:v>2455887.2197808325</c:v>
                </c:pt>
                <c:pt idx="3109">
                  <c:v>2456088.8257709532</c:v>
                </c:pt>
                <c:pt idx="3110">
                  <c:v>2456490.1805905937</c:v>
                </c:pt>
                <c:pt idx="3111">
                  <c:v>2456628.3389171585</c:v>
                </c:pt>
                <c:pt idx="3112">
                  <c:v>2457111.7164325118</c:v>
                </c:pt>
                <c:pt idx="3113">
                  <c:v>2458711.793903552</c:v>
                </c:pt>
                <c:pt idx="3114">
                  <c:v>2458982.4896499151</c:v>
                </c:pt>
                <c:pt idx="3115">
                  <c:v>2459325.1430122782</c:v>
                </c:pt>
                <c:pt idx="3116">
                  <c:v>2460256.6700585894</c:v>
                </c:pt>
                <c:pt idx="3117">
                  <c:v>2461696.4099545898</c:v>
                </c:pt>
                <c:pt idx="3118">
                  <c:v>2461758.0074172784</c:v>
                </c:pt>
                <c:pt idx="3119">
                  <c:v>2461933.9769865773</c:v>
                </c:pt>
                <c:pt idx="3120">
                  <c:v>2461980.0976222171</c:v>
                </c:pt>
                <c:pt idx="3121">
                  <c:v>2462091.2542391056</c:v>
                </c:pt>
                <c:pt idx="3122">
                  <c:v>2462339.7176362933</c:v>
                </c:pt>
                <c:pt idx="3123">
                  <c:v>2462493.286986175</c:v>
                </c:pt>
                <c:pt idx="3124">
                  <c:v>2462586.5634691939</c:v>
                </c:pt>
                <c:pt idx="3125">
                  <c:v>2463037.8715511872</c:v>
                </c:pt>
                <c:pt idx="3126">
                  <c:v>2463098.3225849471</c:v>
                </c:pt>
                <c:pt idx="3127">
                  <c:v>2463790.908058315</c:v>
                </c:pt>
                <c:pt idx="3128">
                  <c:v>2464976.2376679196</c:v>
                </c:pt>
                <c:pt idx="3129">
                  <c:v>2465017.4649189459</c:v>
                </c:pt>
                <c:pt idx="3130">
                  <c:v>2465261.4789474308</c:v>
                </c:pt>
                <c:pt idx="3131">
                  <c:v>2465697.0100649297</c:v>
                </c:pt>
                <c:pt idx="3132">
                  <c:v>2466032.5190860364</c:v>
                </c:pt>
                <c:pt idx="3133">
                  <c:v>2466252.6307147969</c:v>
                </c:pt>
                <c:pt idx="3134">
                  <c:v>2466612.1870746627</c:v>
                </c:pt>
                <c:pt idx="3135">
                  <c:v>2468098.4550320273</c:v>
                </c:pt>
                <c:pt idx="3136">
                  <c:v>2468975.2793187415</c:v>
                </c:pt>
                <c:pt idx="3137">
                  <c:v>2469114.1889570002</c:v>
                </c:pt>
                <c:pt idx="3138">
                  <c:v>2470941.8771591303</c:v>
                </c:pt>
                <c:pt idx="3139">
                  <c:v>2471240.0954272524</c:v>
                </c:pt>
                <c:pt idx="3140">
                  <c:v>2472275.2272183076</c:v>
                </c:pt>
                <c:pt idx="3141">
                  <c:v>2472631.2639014046</c:v>
                </c:pt>
                <c:pt idx="3142">
                  <c:v>2473894.0565624703</c:v>
                </c:pt>
                <c:pt idx="3143">
                  <c:v>2473915.7784704473</c:v>
                </c:pt>
                <c:pt idx="3144">
                  <c:v>2474011.4878921667</c:v>
                </c:pt>
                <c:pt idx="3145">
                  <c:v>2474594.2128376947</c:v>
                </c:pt>
                <c:pt idx="3146">
                  <c:v>2474624.7347830553</c:v>
                </c:pt>
                <c:pt idx="3147">
                  <c:v>2474697.6306275218</c:v>
                </c:pt>
                <c:pt idx="3148">
                  <c:v>2475222.4362207516</c:v>
                </c:pt>
                <c:pt idx="3149">
                  <c:v>2476214.4203949724</c:v>
                </c:pt>
                <c:pt idx="3150">
                  <c:v>2476747.7743077436</c:v>
                </c:pt>
                <c:pt idx="3151">
                  <c:v>2477311.8082380611</c:v>
                </c:pt>
                <c:pt idx="3152">
                  <c:v>2477412.4909980674</c:v>
                </c:pt>
                <c:pt idx="3153">
                  <c:v>2477995.2530268887</c:v>
                </c:pt>
                <c:pt idx="3154">
                  <c:v>2478409.7788808336</c:v>
                </c:pt>
                <c:pt idx="3155">
                  <c:v>2478456.9925143346</c:v>
                </c:pt>
                <c:pt idx="3156">
                  <c:v>2479541.5650424641</c:v>
                </c:pt>
                <c:pt idx="3157">
                  <c:v>2480164.7847729241</c:v>
                </c:pt>
                <c:pt idx="3158">
                  <c:v>2480599.7054157257</c:v>
                </c:pt>
                <c:pt idx="3159">
                  <c:v>2481158.5979679222</c:v>
                </c:pt>
                <c:pt idx="3160">
                  <c:v>2481222.6479686839</c:v>
                </c:pt>
                <c:pt idx="3161">
                  <c:v>2481258.4850469604</c:v>
                </c:pt>
                <c:pt idx="3162">
                  <c:v>2485426.0562738748</c:v>
                </c:pt>
                <c:pt idx="3163">
                  <c:v>2485994.7937628841</c:v>
                </c:pt>
                <c:pt idx="3164">
                  <c:v>2486298.4487038129</c:v>
                </c:pt>
                <c:pt idx="3165">
                  <c:v>2487100.683958902</c:v>
                </c:pt>
                <c:pt idx="3166">
                  <c:v>2487277.1149890181</c:v>
                </c:pt>
                <c:pt idx="3167">
                  <c:v>2487642.2472889978</c:v>
                </c:pt>
                <c:pt idx="3168">
                  <c:v>2487941.0842008027</c:v>
                </c:pt>
                <c:pt idx="3169">
                  <c:v>2488146.1649575825</c:v>
                </c:pt>
                <c:pt idx="3170">
                  <c:v>2489014.2309027021</c:v>
                </c:pt>
                <c:pt idx="3171">
                  <c:v>2489281.7202328891</c:v>
                </c:pt>
                <c:pt idx="3172">
                  <c:v>2490437.6583900778</c:v>
                </c:pt>
                <c:pt idx="3173">
                  <c:v>2491918.1067930297</c:v>
                </c:pt>
                <c:pt idx="3174">
                  <c:v>2491967.440651584</c:v>
                </c:pt>
                <c:pt idx="3175">
                  <c:v>2492164.2494351757</c:v>
                </c:pt>
                <c:pt idx="3176">
                  <c:v>2492942.1203103946</c:v>
                </c:pt>
                <c:pt idx="3177">
                  <c:v>2493738.7579772715</c:v>
                </c:pt>
                <c:pt idx="3178">
                  <c:v>2494258.0333513441</c:v>
                </c:pt>
                <c:pt idx="3179">
                  <c:v>2494338.3614512566</c:v>
                </c:pt>
                <c:pt idx="3180">
                  <c:v>2494572.4333801214</c:v>
                </c:pt>
                <c:pt idx="3181">
                  <c:v>2497006.1167844785</c:v>
                </c:pt>
                <c:pt idx="3182">
                  <c:v>2497792.6208443944</c:v>
                </c:pt>
                <c:pt idx="3183">
                  <c:v>2498247.9922456457</c:v>
                </c:pt>
                <c:pt idx="3184">
                  <c:v>2498315.5430691773</c:v>
                </c:pt>
                <c:pt idx="3185">
                  <c:v>2498431.8694387884</c:v>
                </c:pt>
                <c:pt idx="3186">
                  <c:v>2500036.9662046572</c:v>
                </c:pt>
                <c:pt idx="3187">
                  <c:v>2502036.8289055754</c:v>
                </c:pt>
                <c:pt idx="3188">
                  <c:v>2504370.270579482</c:v>
                </c:pt>
                <c:pt idx="3189">
                  <c:v>2504632.3063650909</c:v>
                </c:pt>
                <c:pt idx="3190">
                  <c:v>2504919.1268136669</c:v>
                </c:pt>
                <c:pt idx="3191">
                  <c:v>2504988.9401232759</c:v>
                </c:pt>
                <c:pt idx="3192">
                  <c:v>2505951.4017406399</c:v>
                </c:pt>
                <c:pt idx="3193">
                  <c:v>2505998.0629716502</c:v>
                </c:pt>
                <c:pt idx="3194">
                  <c:v>2506097.799660638</c:v>
                </c:pt>
                <c:pt idx="3195">
                  <c:v>2506391.4536679885</c:v>
                </c:pt>
                <c:pt idx="3196">
                  <c:v>2506545.2778876279</c:v>
                </c:pt>
                <c:pt idx="3197">
                  <c:v>2507025.0686544436</c:v>
                </c:pt>
                <c:pt idx="3198">
                  <c:v>2507104.7855278379</c:v>
                </c:pt>
                <c:pt idx="3199">
                  <c:v>2507413.0006988104</c:v>
                </c:pt>
                <c:pt idx="3200">
                  <c:v>2507547.6781345974</c:v>
                </c:pt>
                <c:pt idx="3201">
                  <c:v>2507615.9372086623</c:v>
                </c:pt>
                <c:pt idx="3202">
                  <c:v>2508330.8920979192</c:v>
                </c:pt>
                <c:pt idx="3203">
                  <c:v>2508472.7836455181</c:v>
                </c:pt>
                <c:pt idx="3204">
                  <c:v>2509530.0442739287</c:v>
                </c:pt>
                <c:pt idx="3205">
                  <c:v>2510018.2496270994</c:v>
                </c:pt>
                <c:pt idx="3206">
                  <c:v>2510842.3671599128</c:v>
                </c:pt>
                <c:pt idx="3207">
                  <c:v>2510963.1918092943</c:v>
                </c:pt>
                <c:pt idx="3208">
                  <c:v>2511008.604935518</c:v>
                </c:pt>
                <c:pt idx="3209">
                  <c:v>2512002.2032209998</c:v>
                </c:pt>
                <c:pt idx="3210">
                  <c:v>2512042.9775664429</c:v>
                </c:pt>
                <c:pt idx="3211">
                  <c:v>2512243.0318430457</c:v>
                </c:pt>
                <c:pt idx="3212">
                  <c:v>2512857.4173039235</c:v>
                </c:pt>
                <c:pt idx="3213">
                  <c:v>2513016.1967699369</c:v>
                </c:pt>
                <c:pt idx="3214">
                  <c:v>2513177.1196627924</c:v>
                </c:pt>
                <c:pt idx="3215">
                  <c:v>2513692.6008918975</c:v>
                </c:pt>
                <c:pt idx="3216">
                  <c:v>2514544.7500469638</c:v>
                </c:pt>
                <c:pt idx="3217">
                  <c:v>2515914.1331021306</c:v>
                </c:pt>
                <c:pt idx="3218">
                  <c:v>2516035.8527040202</c:v>
                </c:pt>
                <c:pt idx="3219">
                  <c:v>2516124.0604107785</c:v>
                </c:pt>
                <c:pt idx="3220">
                  <c:v>2516381.0294283289</c:v>
                </c:pt>
                <c:pt idx="3221">
                  <c:v>2516454.1747367862</c:v>
                </c:pt>
                <c:pt idx="3222">
                  <c:v>2516563.7290162886</c:v>
                </c:pt>
                <c:pt idx="3223">
                  <c:v>2516988.9414867125</c:v>
                </c:pt>
                <c:pt idx="3224">
                  <c:v>2519653.6731265886</c:v>
                </c:pt>
                <c:pt idx="3225">
                  <c:v>2519789.1255631726</c:v>
                </c:pt>
                <c:pt idx="3226">
                  <c:v>2520151.6612464422</c:v>
                </c:pt>
                <c:pt idx="3227">
                  <c:v>2520584.4594962136</c:v>
                </c:pt>
                <c:pt idx="3228">
                  <c:v>2521059.8091468867</c:v>
                </c:pt>
                <c:pt idx="3229">
                  <c:v>2522110.2873297525</c:v>
                </c:pt>
                <c:pt idx="3230">
                  <c:v>2522316.1258013314</c:v>
                </c:pt>
                <c:pt idx="3231">
                  <c:v>2522946.9199901237</c:v>
                </c:pt>
                <c:pt idx="3232">
                  <c:v>2523218.198555015</c:v>
                </c:pt>
                <c:pt idx="3233">
                  <c:v>2523302.584464462</c:v>
                </c:pt>
                <c:pt idx="3234">
                  <c:v>2525322.7481344561</c:v>
                </c:pt>
                <c:pt idx="3235">
                  <c:v>2525418.0133311385</c:v>
                </c:pt>
                <c:pt idx="3236">
                  <c:v>2526180.5703406697</c:v>
                </c:pt>
                <c:pt idx="3237">
                  <c:v>2526462.9885459291</c:v>
                </c:pt>
                <c:pt idx="3238">
                  <c:v>2526809.0953051825</c:v>
                </c:pt>
                <c:pt idx="3239">
                  <c:v>2527030.8751559649</c:v>
                </c:pt>
                <c:pt idx="3240">
                  <c:v>2527359.638623016</c:v>
                </c:pt>
                <c:pt idx="3241">
                  <c:v>2527550.691163518</c:v>
                </c:pt>
                <c:pt idx="3242">
                  <c:v>2528383.604489421</c:v>
                </c:pt>
                <c:pt idx="3243">
                  <c:v>2530020.9305006</c:v>
                </c:pt>
                <c:pt idx="3244">
                  <c:v>2530512.4945242684</c:v>
                </c:pt>
                <c:pt idx="3245">
                  <c:v>2533593.1032952918</c:v>
                </c:pt>
                <c:pt idx="3246">
                  <c:v>2534158.1588949743</c:v>
                </c:pt>
                <c:pt idx="3247">
                  <c:v>2535163.9689444671</c:v>
                </c:pt>
                <c:pt idx="3248">
                  <c:v>2535167.2726502987</c:v>
                </c:pt>
                <c:pt idx="3249">
                  <c:v>2536240.6853166912</c:v>
                </c:pt>
                <c:pt idx="3250">
                  <c:v>2536685.0870368467</c:v>
                </c:pt>
                <c:pt idx="3251">
                  <c:v>2537451.8805631129</c:v>
                </c:pt>
                <c:pt idx="3252">
                  <c:v>2538141.3341593272</c:v>
                </c:pt>
                <c:pt idx="3253">
                  <c:v>2538918.5346356095</c:v>
                </c:pt>
                <c:pt idx="3254">
                  <c:v>2539110.3441118831</c:v>
                </c:pt>
                <c:pt idx="3255">
                  <c:v>2540077.3907073741</c:v>
                </c:pt>
                <c:pt idx="3256">
                  <c:v>2543225.1563723092</c:v>
                </c:pt>
                <c:pt idx="3257">
                  <c:v>2543667.2059847801</c:v>
                </c:pt>
                <c:pt idx="3258">
                  <c:v>2544153.279057614</c:v>
                </c:pt>
                <c:pt idx="3259">
                  <c:v>2544321.1997052245</c:v>
                </c:pt>
                <c:pt idx="3260">
                  <c:v>2544931.2026196406</c:v>
                </c:pt>
                <c:pt idx="3261">
                  <c:v>2545307.9808797385</c:v>
                </c:pt>
                <c:pt idx="3262">
                  <c:v>2546115.2633943921</c:v>
                </c:pt>
                <c:pt idx="3263">
                  <c:v>2546826.1196949421</c:v>
                </c:pt>
                <c:pt idx="3264">
                  <c:v>2546832.5555409864</c:v>
                </c:pt>
                <c:pt idx="3265">
                  <c:v>2548654.519741484</c:v>
                </c:pt>
                <c:pt idx="3266">
                  <c:v>2551007.8052032823</c:v>
                </c:pt>
                <c:pt idx="3267">
                  <c:v>2551026.7495107329</c:v>
                </c:pt>
                <c:pt idx="3268">
                  <c:v>2551117.3957479121</c:v>
                </c:pt>
                <c:pt idx="3269">
                  <c:v>2553759.1799561474</c:v>
                </c:pt>
                <c:pt idx="3270">
                  <c:v>2554128.0076557784</c:v>
                </c:pt>
                <c:pt idx="3271">
                  <c:v>2554419.3621766479</c:v>
                </c:pt>
                <c:pt idx="3272">
                  <c:v>2555132.9370956025</c:v>
                </c:pt>
                <c:pt idx="3273">
                  <c:v>2555357.0132114543</c:v>
                </c:pt>
                <c:pt idx="3274">
                  <c:v>2555419.3302238672</c:v>
                </c:pt>
                <c:pt idx="3275">
                  <c:v>2555442.3308120104</c:v>
                </c:pt>
                <c:pt idx="3276">
                  <c:v>2556751.5121589964</c:v>
                </c:pt>
                <c:pt idx="3277">
                  <c:v>2560186.5623791404</c:v>
                </c:pt>
                <c:pt idx="3278">
                  <c:v>2562356.3743945449</c:v>
                </c:pt>
                <c:pt idx="3279">
                  <c:v>2562850.9597146986</c:v>
                </c:pt>
                <c:pt idx="3280">
                  <c:v>2563421.2782996087</c:v>
                </c:pt>
                <c:pt idx="3281">
                  <c:v>2563500.0450876518</c:v>
                </c:pt>
                <c:pt idx="3282">
                  <c:v>2563543.8451660583</c:v>
                </c:pt>
                <c:pt idx="3283">
                  <c:v>2564957.533082895</c:v>
                </c:pt>
                <c:pt idx="3284">
                  <c:v>2565103.3559731818</c:v>
                </c:pt>
                <c:pt idx="3285">
                  <c:v>2565259.5872303932</c:v>
                </c:pt>
                <c:pt idx="3286">
                  <c:v>2565301.3433184493</c:v>
                </c:pt>
                <c:pt idx="3287">
                  <c:v>2565458.093325885</c:v>
                </c:pt>
                <c:pt idx="3288">
                  <c:v>2565793.007292266</c:v>
                </c:pt>
                <c:pt idx="3289">
                  <c:v>2566715.7650404265</c:v>
                </c:pt>
                <c:pt idx="3290">
                  <c:v>2567164.8607211285</c:v>
                </c:pt>
                <c:pt idx="3291">
                  <c:v>2568551.1794760842</c:v>
                </c:pt>
                <c:pt idx="3292">
                  <c:v>2568875.5078218924</c:v>
                </c:pt>
                <c:pt idx="3293">
                  <c:v>2569120.2879149909</c:v>
                </c:pt>
                <c:pt idx="3294">
                  <c:v>2569674.4552140241</c:v>
                </c:pt>
                <c:pt idx="3295">
                  <c:v>2570708.0046126978</c:v>
                </c:pt>
                <c:pt idx="3296">
                  <c:v>2570741.0998715176</c:v>
                </c:pt>
                <c:pt idx="3297">
                  <c:v>2575119.5094723054</c:v>
                </c:pt>
                <c:pt idx="3298">
                  <c:v>2575254.25956283</c:v>
                </c:pt>
                <c:pt idx="3299">
                  <c:v>2575305.1558455536</c:v>
                </c:pt>
                <c:pt idx="3300">
                  <c:v>2576485.9408469996</c:v>
                </c:pt>
                <c:pt idx="3301">
                  <c:v>2576534.3464307524</c:v>
                </c:pt>
                <c:pt idx="3302">
                  <c:v>2577437.1111620767</c:v>
                </c:pt>
                <c:pt idx="3303">
                  <c:v>2578438.602175389</c:v>
                </c:pt>
                <c:pt idx="3304">
                  <c:v>2578458.3514574054</c:v>
                </c:pt>
                <c:pt idx="3305">
                  <c:v>2580063.3114529145</c:v>
                </c:pt>
                <c:pt idx="3306">
                  <c:v>2580816.8296265639</c:v>
                </c:pt>
                <c:pt idx="3307">
                  <c:v>2580860.5077433297</c:v>
                </c:pt>
                <c:pt idx="3308">
                  <c:v>2581385.6843264885</c:v>
                </c:pt>
                <c:pt idx="3309">
                  <c:v>2581580.442153953</c:v>
                </c:pt>
                <c:pt idx="3310">
                  <c:v>2581716.6392723508</c:v>
                </c:pt>
                <c:pt idx="3311">
                  <c:v>2582706.6764400359</c:v>
                </c:pt>
                <c:pt idx="3312">
                  <c:v>2583267.6637570318</c:v>
                </c:pt>
                <c:pt idx="3313">
                  <c:v>2583974.6687632757</c:v>
                </c:pt>
                <c:pt idx="3314">
                  <c:v>2584111.1399175595</c:v>
                </c:pt>
                <c:pt idx="3315">
                  <c:v>2585442.1519907671</c:v>
                </c:pt>
                <c:pt idx="3316">
                  <c:v>2586893.3919832138</c:v>
                </c:pt>
                <c:pt idx="3317">
                  <c:v>2588378.9566771435</c:v>
                </c:pt>
                <c:pt idx="3318">
                  <c:v>2589182.2538677156</c:v>
                </c:pt>
                <c:pt idx="3319">
                  <c:v>2590873.0808362863</c:v>
                </c:pt>
                <c:pt idx="3320">
                  <c:v>2590876.1292267423</c:v>
                </c:pt>
                <c:pt idx="3321">
                  <c:v>2590918.6766785276</c:v>
                </c:pt>
                <c:pt idx="3322">
                  <c:v>2591040.4780649431</c:v>
                </c:pt>
                <c:pt idx="3323">
                  <c:v>2593764.0808447432</c:v>
                </c:pt>
                <c:pt idx="3324">
                  <c:v>2593842.8038561409</c:v>
                </c:pt>
                <c:pt idx="3325">
                  <c:v>2593975.6672499175</c:v>
                </c:pt>
                <c:pt idx="3326">
                  <c:v>2595077.8110514171</c:v>
                </c:pt>
                <c:pt idx="3327">
                  <c:v>2595323.8350693807</c:v>
                </c:pt>
                <c:pt idx="3328">
                  <c:v>2596964.9024397428</c:v>
                </c:pt>
                <c:pt idx="3329">
                  <c:v>2597754.0813805074</c:v>
                </c:pt>
                <c:pt idx="3330">
                  <c:v>2598126.6155943796</c:v>
                </c:pt>
                <c:pt idx="3331">
                  <c:v>2598167.7769749351</c:v>
                </c:pt>
                <c:pt idx="3332">
                  <c:v>2598552.7729074806</c:v>
                </c:pt>
                <c:pt idx="3333">
                  <c:v>2598786.1155361477</c:v>
                </c:pt>
                <c:pt idx="3334">
                  <c:v>2598994.4378133956</c:v>
                </c:pt>
                <c:pt idx="3335">
                  <c:v>2599617.2110550925</c:v>
                </c:pt>
                <c:pt idx="3336">
                  <c:v>2601279.8576707155</c:v>
                </c:pt>
                <c:pt idx="3337">
                  <c:v>2602554.6352102873</c:v>
                </c:pt>
                <c:pt idx="3338">
                  <c:v>2603290.9149265788</c:v>
                </c:pt>
                <c:pt idx="3339">
                  <c:v>2604652.7218387178</c:v>
                </c:pt>
                <c:pt idx="3340">
                  <c:v>2605313.8621740993</c:v>
                </c:pt>
                <c:pt idx="3341">
                  <c:v>2606411.7641516379</c:v>
                </c:pt>
                <c:pt idx="3342">
                  <c:v>2606554.5889837132</c:v>
                </c:pt>
                <c:pt idx="3343">
                  <c:v>2607045.1386160776</c:v>
                </c:pt>
                <c:pt idx="3344">
                  <c:v>2608043.1473110928</c:v>
                </c:pt>
                <c:pt idx="3345">
                  <c:v>2608906.4521985776</c:v>
                </c:pt>
                <c:pt idx="3346">
                  <c:v>2609255.0262470553</c:v>
                </c:pt>
                <c:pt idx="3347">
                  <c:v>2611975.0025984561</c:v>
                </c:pt>
                <c:pt idx="3348">
                  <c:v>2612912.5249248031</c:v>
                </c:pt>
                <c:pt idx="3349">
                  <c:v>2612916.3459292646</c:v>
                </c:pt>
                <c:pt idx="3350">
                  <c:v>2613477.5583059667</c:v>
                </c:pt>
                <c:pt idx="3351">
                  <c:v>2614526.1303345407</c:v>
                </c:pt>
                <c:pt idx="3352">
                  <c:v>2615426.1097939033</c:v>
                </c:pt>
                <c:pt idx="3353">
                  <c:v>2615428.5819694749</c:v>
                </c:pt>
                <c:pt idx="3354">
                  <c:v>2616120.4723784723</c:v>
                </c:pt>
                <c:pt idx="3355">
                  <c:v>2617913.5693246294</c:v>
                </c:pt>
                <c:pt idx="3356">
                  <c:v>2618495.5015592375</c:v>
                </c:pt>
                <c:pt idx="3357">
                  <c:v>2618964.223733075</c:v>
                </c:pt>
                <c:pt idx="3358">
                  <c:v>2620410.249335845</c:v>
                </c:pt>
                <c:pt idx="3359">
                  <c:v>2620623.5549071524</c:v>
                </c:pt>
                <c:pt idx="3360">
                  <c:v>2622113.5136071541</c:v>
                </c:pt>
                <c:pt idx="3361">
                  <c:v>2622281.1011109501</c:v>
                </c:pt>
                <c:pt idx="3362">
                  <c:v>2624290.5572696594</c:v>
                </c:pt>
                <c:pt idx="3363">
                  <c:v>2625970.4109407673</c:v>
                </c:pt>
                <c:pt idx="3364">
                  <c:v>2626418.2657573912</c:v>
                </c:pt>
                <c:pt idx="3365">
                  <c:v>2631677.5899248156</c:v>
                </c:pt>
                <c:pt idx="3366">
                  <c:v>2634734.9526176723</c:v>
                </c:pt>
                <c:pt idx="3367">
                  <c:v>2635037.5518321563</c:v>
                </c:pt>
                <c:pt idx="3368">
                  <c:v>2636076.3893012535</c:v>
                </c:pt>
                <c:pt idx="3369">
                  <c:v>2636116.8908727597</c:v>
                </c:pt>
                <c:pt idx="3370">
                  <c:v>2636625.0111377258</c:v>
                </c:pt>
                <c:pt idx="3371">
                  <c:v>2638893.8022348369</c:v>
                </c:pt>
                <c:pt idx="3372">
                  <c:v>2639197.4555704165</c:v>
                </c:pt>
                <c:pt idx="3373">
                  <c:v>2640050.4946581917</c:v>
                </c:pt>
                <c:pt idx="3374">
                  <c:v>2643295.0177513543</c:v>
                </c:pt>
                <c:pt idx="3375">
                  <c:v>2648365.3551141783</c:v>
                </c:pt>
                <c:pt idx="3376">
                  <c:v>2649249.8581590555</c:v>
                </c:pt>
                <c:pt idx="3377">
                  <c:v>2649489.0506066824</c:v>
                </c:pt>
                <c:pt idx="3378">
                  <c:v>2650102.6187915485</c:v>
                </c:pt>
                <c:pt idx="3379">
                  <c:v>2651393.9395485716</c:v>
                </c:pt>
                <c:pt idx="3380">
                  <c:v>2651821.0084916297</c:v>
                </c:pt>
                <c:pt idx="3381">
                  <c:v>2652416.0937845293</c:v>
                </c:pt>
                <c:pt idx="3382">
                  <c:v>2654944.5643219356</c:v>
                </c:pt>
                <c:pt idx="3383">
                  <c:v>2657669.3314973414</c:v>
                </c:pt>
                <c:pt idx="3384">
                  <c:v>2658934.8203367447</c:v>
                </c:pt>
                <c:pt idx="3385">
                  <c:v>2660707.1227089209</c:v>
                </c:pt>
                <c:pt idx="3386">
                  <c:v>2661869.8619607515</c:v>
                </c:pt>
                <c:pt idx="3387">
                  <c:v>2664212.4672339223</c:v>
                </c:pt>
                <c:pt idx="3388">
                  <c:v>2664425.0409283112</c:v>
                </c:pt>
                <c:pt idx="3389">
                  <c:v>2671049.276639659</c:v>
                </c:pt>
                <c:pt idx="3390">
                  <c:v>2674128.5000900356</c:v>
                </c:pt>
                <c:pt idx="3391">
                  <c:v>2674150.2747718478</c:v>
                </c:pt>
                <c:pt idx="3392">
                  <c:v>2674962.2106442046</c:v>
                </c:pt>
                <c:pt idx="3393">
                  <c:v>2678326.7302031717</c:v>
                </c:pt>
                <c:pt idx="3394">
                  <c:v>2678517.3369475482</c:v>
                </c:pt>
                <c:pt idx="3395">
                  <c:v>2679025.3379699779</c:v>
                </c:pt>
                <c:pt idx="3396">
                  <c:v>2682133.3983131205</c:v>
                </c:pt>
                <c:pt idx="3397">
                  <c:v>2682783.8495286535</c:v>
                </c:pt>
                <c:pt idx="3398">
                  <c:v>2682823.7106229751</c:v>
                </c:pt>
                <c:pt idx="3399">
                  <c:v>2683328.8702328871</c:v>
                </c:pt>
                <c:pt idx="3400">
                  <c:v>2686013.2319383514</c:v>
                </c:pt>
                <c:pt idx="3401">
                  <c:v>2686174.9973968873</c:v>
                </c:pt>
                <c:pt idx="3402">
                  <c:v>2688735.8014508691</c:v>
                </c:pt>
                <c:pt idx="3403">
                  <c:v>2688917.7195174196</c:v>
                </c:pt>
                <c:pt idx="3404">
                  <c:v>2690502.2082216963</c:v>
                </c:pt>
                <c:pt idx="3405">
                  <c:v>2694357.172892503</c:v>
                </c:pt>
                <c:pt idx="3406">
                  <c:v>2702639.2269627131</c:v>
                </c:pt>
                <c:pt idx="3407">
                  <c:v>2704551.1644421481</c:v>
                </c:pt>
                <c:pt idx="3408">
                  <c:v>2707754.7484007357</c:v>
                </c:pt>
                <c:pt idx="3409">
                  <c:v>2709929.720089077</c:v>
                </c:pt>
                <c:pt idx="3410">
                  <c:v>2711432.6587879532</c:v>
                </c:pt>
                <c:pt idx="3411">
                  <c:v>2711573.6373435594</c:v>
                </c:pt>
                <c:pt idx="3412">
                  <c:v>2711844.3508458212</c:v>
                </c:pt>
                <c:pt idx="3413">
                  <c:v>2713318.7868622714</c:v>
                </c:pt>
                <c:pt idx="3414">
                  <c:v>2713462.5066918251</c:v>
                </c:pt>
                <c:pt idx="3415">
                  <c:v>2713602.8145526885</c:v>
                </c:pt>
                <c:pt idx="3416">
                  <c:v>2713928.715635079</c:v>
                </c:pt>
                <c:pt idx="3417">
                  <c:v>2717054.0093605956</c:v>
                </c:pt>
                <c:pt idx="3418">
                  <c:v>2721317.8425724739</c:v>
                </c:pt>
                <c:pt idx="3419">
                  <c:v>2721900.888138047</c:v>
                </c:pt>
                <c:pt idx="3420">
                  <c:v>2722028.5118317488</c:v>
                </c:pt>
                <c:pt idx="3421">
                  <c:v>2722205.6129749464</c:v>
                </c:pt>
                <c:pt idx="3422">
                  <c:v>2722397.9005761514</c:v>
                </c:pt>
                <c:pt idx="3423">
                  <c:v>2724268.1851471812</c:v>
                </c:pt>
                <c:pt idx="3424">
                  <c:v>2727586.9623821308</c:v>
                </c:pt>
                <c:pt idx="3425">
                  <c:v>2728214.8120586211</c:v>
                </c:pt>
                <c:pt idx="3426">
                  <c:v>2733335.5363077247</c:v>
                </c:pt>
                <c:pt idx="3427">
                  <c:v>2737290.0320114926</c:v>
                </c:pt>
                <c:pt idx="3428">
                  <c:v>2739365.9662584709</c:v>
                </c:pt>
                <c:pt idx="3429">
                  <c:v>2741084.0277003697</c:v>
                </c:pt>
                <c:pt idx="3430">
                  <c:v>2741719.0153470594</c:v>
                </c:pt>
                <c:pt idx="3431">
                  <c:v>2744569.191280771</c:v>
                </c:pt>
                <c:pt idx="3432">
                  <c:v>2748577.3861049674</c:v>
                </c:pt>
                <c:pt idx="3433">
                  <c:v>2752590.6463602064</c:v>
                </c:pt>
                <c:pt idx="3434">
                  <c:v>2754479.5571325091</c:v>
                </c:pt>
                <c:pt idx="3435">
                  <c:v>2758476.9421285745</c:v>
                </c:pt>
                <c:pt idx="3436">
                  <c:v>2761218.9443286695</c:v>
                </c:pt>
                <c:pt idx="3437">
                  <c:v>2764009.5789671051</c:v>
                </c:pt>
                <c:pt idx="3438">
                  <c:v>2765404.0047740289</c:v>
                </c:pt>
                <c:pt idx="3439">
                  <c:v>2767117.2200652668</c:v>
                </c:pt>
                <c:pt idx="3440">
                  <c:v>2768717.5875703008</c:v>
                </c:pt>
                <c:pt idx="3441">
                  <c:v>2774396.1109902328</c:v>
                </c:pt>
                <c:pt idx="3442">
                  <c:v>2774479.211367297</c:v>
                </c:pt>
                <c:pt idx="3443">
                  <c:v>2776796.9887933545</c:v>
                </c:pt>
                <c:pt idx="3444">
                  <c:v>2776868.1331623667</c:v>
                </c:pt>
                <c:pt idx="3445">
                  <c:v>2777783.5415245607</c:v>
                </c:pt>
                <c:pt idx="3446">
                  <c:v>2780203.8937494443</c:v>
                </c:pt>
                <c:pt idx="3447">
                  <c:v>2781961.3811255544</c:v>
                </c:pt>
                <c:pt idx="3448">
                  <c:v>2782802.3182539721</c:v>
                </c:pt>
                <c:pt idx="3449">
                  <c:v>2790697.5202322514</c:v>
                </c:pt>
                <c:pt idx="3450">
                  <c:v>2800603.9414281021</c:v>
                </c:pt>
                <c:pt idx="3451">
                  <c:v>2802070.2215001476</c:v>
                </c:pt>
                <c:pt idx="3452">
                  <c:v>2804290.5969529613</c:v>
                </c:pt>
                <c:pt idx="3453">
                  <c:v>2804952.5379113117</c:v>
                </c:pt>
                <c:pt idx="3454">
                  <c:v>2805499.927443665</c:v>
                </c:pt>
                <c:pt idx="3455">
                  <c:v>2807959.9674656889</c:v>
                </c:pt>
                <c:pt idx="3456">
                  <c:v>2808932.3800564571</c:v>
                </c:pt>
                <c:pt idx="3457">
                  <c:v>2811111.581734078</c:v>
                </c:pt>
                <c:pt idx="3458">
                  <c:v>2812789.8522855663</c:v>
                </c:pt>
                <c:pt idx="3459">
                  <c:v>2819616.7333779489</c:v>
                </c:pt>
                <c:pt idx="3460">
                  <c:v>2820478.9068661826</c:v>
                </c:pt>
                <c:pt idx="3461">
                  <c:v>2823879.8233783771</c:v>
                </c:pt>
                <c:pt idx="3462">
                  <c:v>2824005.8767182552</c:v>
                </c:pt>
                <c:pt idx="3463">
                  <c:v>2826023.6144552133</c:v>
                </c:pt>
                <c:pt idx="3464">
                  <c:v>2830944.4184548939</c:v>
                </c:pt>
                <c:pt idx="3465">
                  <c:v>2832293.2049129098</c:v>
                </c:pt>
                <c:pt idx="3466">
                  <c:v>2837282.1891011889</c:v>
                </c:pt>
                <c:pt idx="3467">
                  <c:v>2837336.6706575174</c:v>
                </c:pt>
                <c:pt idx="3468">
                  <c:v>2837572.8559829243</c:v>
                </c:pt>
                <c:pt idx="3469">
                  <c:v>2839168.1550904317</c:v>
                </c:pt>
                <c:pt idx="3470">
                  <c:v>2839769.6786360629</c:v>
                </c:pt>
                <c:pt idx="3471">
                  <c:v>2843035.8320842632</c:v>
                </c:pt>
                <c:pt idx="3472">
                  <c:v>2845284.6256522895</c:v>
                </c:pt>
                <c:pt idx="3473">
                  <c:v>2845429.1058358387</c:v>
                </c:pt>
                <c:pt idx="3474">
                  <c:v>2851728.2413786971</c:v>
                </c:pt>
                <c:pt idx="3475">
                  <c:v>2852205.8253278467</c:v>
                </c:pt>
                <c:pt idx="3476">
                  <c:v>2858422.9639212014</c:v>
                </c:pt>
                <c:pt idx="3477">
                  <c:v>2864514.7695415611</c:v>
                </c:pt>
                <c:pt idx="3478">
                  <c:v>2870775.5950420336</c:v>
                </c:pt>
                <c:pt idx="3479">
                  <c:v>2870994.6123398668</c:v>
                </c:pt>
                <c:pt idx="3480">
                  <c:v>2878392.0684262682</c:v>
                </c:pt>
                <c:pt idx="3481">
                  <c:v>2881378.9544827263</c:v>
                </c:pt>
                <c:pt idx="3482">
                  <c:v>2889519.8937516231</c:v>
                </c:pt>
                <c:pt idx="3483">
                  <c:v>2890157.0562535631</c:v>
                </c:pt>
                <c:pt idx="3484">
                  <c:v>2898067.4542738358</c:v>
                </c:pt>
                <c:pt idx="3485">
                  <c:v>2900051.6383466567</c:v>
                </c:pt>
                <c:pt idx="3486">
                  <c:v>2904093.4559679162</c:v>
                </c:pt>
                <c:pt idx="3487">
                  <c:v>2914829.143918456</c:v>
                </c:pt>
                <c:pt idx="3488">
                  <c:v>2924676.2737008855</c:v>
                </c:pt>
                <c:pt idx="3489">
                  <c:v>2935205.578493671</c:v>
                </c:pt>
                <c:pt idx="3490">
                  <c:v>2939661.8657167777</c:v>
                </c:pt>
                <c:pt idx="3491">
                  <c:v>2939896.6728195129</c:v>
                </c:pt>
                <c:pt idx="3492">
                  <c:v>2951057.348275403</c:v>
                </c:pt>
                <c:pt idx="3493">
                  <c:v>2959369.7915212517</c:v>
                </c:pt>
                <c:pt idx="3494">
                  <c:v>2972378.2665512273</c:v>
                </c:pt>
                <c:pt idx="3495">
                  <c:v>2976455.5042995876</c:v>
                </c:pt>
                <c:pt idx="3496">
                  <c:v>2994009.7467760183</c:v>
                </c:pt>
                <c:pt idx="3497">
                  <c:v>3009034.5421803733</c:v>
                </c:pt>
                <c:pt idx="3498">
                  <c:v>3027778.6614350691</c:v>
                </c:pt>
                <c:pt idx="3499">
                  <c:v>3044959.7412050208</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0-7442-4DAD-AFBD-A7653A5D5EB0}"/>
            </c:ext>
          </c:extLst>
        </c:ser>
        <c:ser>
          <c:idx val="1"/>
          <c:order val="1"/>
          <c:tx>
            <c:strRef>
              <c:f>Data!$B$1</c:f>
              <c:strCache>
                <c:ptCount val="1"/>
                <c:pt idx="0">
                  <c:v>VAN@13% Con PTC</c:v>
                </c:pt>
              </c:strCache>
            </c:strRef>
          </c:tx>
          <c:spPr>
            <a:ln w="19050" cap="rnd">
              <a:solidFill>
                <a:schemeClr val="accent2"/>
              </a:solidFill>
              <a:round/>
            </a:ln>
            <a:effectLst/>
          </c:spPr>
          <c:marker>
            <c:symbol val="none"/>
          </c:marker>
          <c:xVal>
            <c:numRef>
              <c:f>Data!$B$2:$B$3501</c:f>
              <c:numCache>
                <c:formatCode>#,##0;\ \-#,##0\ </c:formatCode>
                <c:ptCount val="3500"/>
                <c:pt idx="0">
                  <c:v>500816.23419032368</c:v>
                </c:pt>
                <c:pt idx="1">
                  <c:v>521200.15654531925</c:v>
                </c:pt>
                <c:pt idx="2">
                  <c:v>538733.9309027628</c:v>
                </c:pt>
                <c:pt idx="3">
                  <c:v>544289.62659906002</c:v>
                </c:pt>
                <c:pt idx="4">
                  <c:v>594985.64444446168</c:v>
                </c:pt>
                <c:pt idx="5">
                  <c:v>692045.52826661523</c:v>
                </c:pt>
                <c:pt idx="6">
                  <c:v>707051.2109465918</c:v>
                </c:pt>
                <c:pt idx="7">
                  <c:v>713418.47198856121</c:v>
                </c:pt>
                <c:pt idx="8">
                  <c:v>718697.31680796004</c:v>
                </c:pt>
                <c:pt idx="9">
                  <c:v>720382.17890460289</c:v>
                </c:pt>
                <c:pt idx="10">
                  <c:v>726710.85173028801</c:v>
                </c:pt>
                <c:pt idx="11">
                  <c:v>729167.02221519919</c:v>
                </c:pt>
                <c:pt idx="12">
                  <c:v>740040.56053732219</c:v>
                </c:pt>
                <c:pt idx="13">
                  <c:v>756971.23585899069</c:v>
                </c:pt>
                <c:pt idx="14">
                  <c:v>758677.14902977727</c:v>
                </c:pt>
                <c:pt idx="15">
                  <c:v>763377.85466441698</c:v>
                </c:pt>
                <c:pt idx="16">
                  <c:v>777353.39167856879</c:v>
                </c:pt>
                <c:pt idx="17">
                  <c:v>789561.91236320196</c:v>
                </c:pt>
                <c:pt idx="18">
                  <c:v>803508.45053741394</c:v>
                </c:pt>
                <c:pt idx="19">
                  <c:v>852105.15889382118</c:v>
                </c:pt>
                <c:pt idx="20">
                  <c:v>855219.58290657646</c:v>
                </c:pt>
                <c:pt idx="21">
                  <c:v>858540.86926712072</c:v>
                </c:pt>
                <c:pt idx="22">
                  <c:v>871651.92802963906</c:v>
                </c:pt>
                <c:pt idx="23">
                  <c:v>881843.44161838002</c:v>
                </c:pt>
                <c:pt idx="24">
                  <c:v>885104.04115483176</c:v>
                </c:pt>
                <c:pt idx="25">
                  <c:v>893620.16513717582</c:v>
                </c:pt>
                <c:pt idx="26">
                  <c:v>908079.16458224424</c:v>
                </c:pt>
                <c:pt idx="27">
                  <c:v>918930.51740172924</c:v>
                </c:pt>
                <c:pt idx="28">
                  <c:v>920069.11526532506</c:v>
                </c:pt>
                <c:pt idx="29">
                  <c:v>923822.08501059597</c:v>
                </c:pt>
                <c:pt idx="30">
                  <c:v>925319.80101764237</c:v>
                </c:pt>
                <c:pt idx="31">
                  <c:v>928848.14407727111</c:v>
                </c:pt>
                <c:pt idx="32">
                  <c:v>939765.40086240403</c:v>
                </c:pt>
                <c:pt idx="33">
                  <c:v>946655.910024732</c:v>
                </c:pt>
                <c:pt idx="34">
                  <c:v>947694.11266489921</c:v>
                </c:pt>
                <c:pt idx="35">
                  <c:v>948871.27272241993</c:v>
                </c:pt>
                <c:pt idx="36">
                  <c:v>956805.05153216678</c:v>
                </c:pt>
                <c:pt idx="37">
                  <c:v>962474.3235428544</c:v>
                </c:pt>
                <c:pt idx="38">
                  <c:v>964608.11059846124</c:v>
                </c:pt>
                <c:pt idx="39">
                  <c:v>968060.56625563349</c:v>
                </c:pt>
                <c:pt idx="40">
                  <c:v>972812.34958235256</c:v>
                </c:pt>
                <c:pt idx="41">
                  <c:v>981726.36790101498</c:v>
                </c:pt>
                <c:pt idx="42">
                  <c:v>987688.41606321139</c:v>
                </c:pt>
                <c:pt idx="43">
                  <c:v>990037.688941553</c:v>
                </c:pt>
                <c:pt idx="44">
                  <c:v>990369.8630964366</c:v>
                </c:pt>
                <c:pt idx="45">
                  <c:v>991653.17969570623</c:v>
                </c:pt>
                <c:pt idx="46">
                  <c:v>999585.7015629689</c:v>
                </c:pt>
                <c:pt idx="47">
                  <c:v>1000634.3891008162</c:v>
                </c:pt>
                <c:pt idx="48">
                  <c:v>1002010.468834664</c:v>
                </c:pt>
                <c:pt idx="49">
                  <c:v>1006992.7425943315</c:v>
                </c:pt>
                <c:pt idx="50">
                  <c:v>1009233.7958271301</c:v>
                </c:pt>
                <c:pt idx="51">
                  <c:v>1018951.0042763615</c:v>
                </c:pt>
                <c:pt idx="52">
                  <c:v>1024766.0777784409</c:v>
                </c:pt>
                <c:pt idx="53">
                  <c:v>1040836.0183580916</c:v>
                </c:pt>
                <c:pt idx="54">
                  <c:v>1041092.9111014103</c:v>
                </c:pt>
                <c:pt idx="55">
                  <c:v>1043530.0408263028</c:v>
                </c:pt>
                <c:pt idx="56">
                  <c:v>1047291.2818402789</c:v>
                </c:pt>
                <c:pt idx="57">
                  <c:v>1052041.3396615761</c:v>
                </c:pt>
                <c:pt idx="58">
                  <c:v>1063575.9241017667</c:v>
                </c:pt>
                <c:pt idx="59">
                  <c:v>1070562.848370729</c:v>
                </c:pt>
                <c:pt idx="60">
                  <c:v>1075274.9111755805</c:v>
                </c:pt>
                <c:pt idx="61">
                  <c:v>1076409.8665672538</c:v>
                </c:pt>
                <c:pt idx="62">
                  <c:v>1076450.8430364558</c:v>
                </c:pt>
                <c:pt idx="63">
                  <c:v>1078802.7447845377</c:v>
                </c:pt>
                <c:pt idx="64">
                  <c:v>1081267.9828728389</c:v>
                </c:pt>
                <c:pt idx="65">
                  <c:v>1081641.822808346</c:v>
                </c:pt>
                <c:pt idx="66">
                  <c:v>1084840.1437264245</c:v>
                </c:pt>
                <c:pt idx="67">
                  <c:v>1085112.4817972642</c:v>
                </c:pt>
                <c:pt idx="68">
                  <c:v>1087001.2212748602</c:v>
                </c:pt>
                <c:pt idx="69">
                  <c:v>1093956.9833863729</c:v>
                </c:pt>
                <c:pt idx="70">
                  <c:v>1096563.1081157287</c:v>
                </c:pt>
                <c:pt idx="71">
                  <c:v>1098131.7756823178</c:v>
                </c:pt>
                <c:pt idx="72">
                  <c:v>1105798.0882768456</c:v>
                </c:pt>
                <c:pt idx="73">
                  <c:v>1108697.7026191931</c:v>
                </c:pt>
                <c:pt idx="74">
                  <c:v>1110419.7406658155</c:v>
                </c:pt>
                <c:pt idx="75">
                  <c:v>1110793.3042336036</c:v>
                </c:pt>
                <c:pt idx="76">
                  <c:v>1114368.6338285643</c:v>
                </c:pt>
                <c:pt idx="77">
                  <c:v>1114495.7452349639</c:v>
                </c:pt>
                <c:pt idx="78">
                  <c:v>1116133.1119583074</c:v>
                </c:pt>
                <c:pt idx="79">
                  <c:v>1116453.0439493791</c:v>
                </c:pt>
                <c:pt idx="80">
                  <c:v>1122213.3689437881</c:v>
                </c:pt>
                <c:pt idx="81">
                  <c:v>1122684.4425283382</c:v>
                </c:pt>
                <c:pt idx="82">
                  <c:v>1123749.2654824436</c:v>
                </c:pt>
                <c:pt idx="83">
                  <c:v>1128077.1727928766</c:v>
                </c:pt>
                <c:pt idx="84">
                  <c:v>1132984.8566674509</c:v>
                </c:pt>
                <c:pt idx="85">
                  <c:v>1136105.3066926843</c:v>
                </c:pt>
                <c:pt idx="86">
                  <c:v>1144072.7618627911</c:v>
                </c:pt>
                <c:pt idx="87">
                  <c:v>1147476.2525521156</c:v>
                </c:pt>
                <c:pt idx="88">
                  <c:v>1152692.8081054478</c:v>
                </c:pt>
                <c:pt idx="89">
                  <c:v>1152875.4715865094</c:v>
                </c:pt>
                <c:pt idx="90">
                  <c:v>1153511.9086019832</c:v>
                </c:pt>
                <c:pt idx="91">
                  <c:v>1157138.8484509361</c:v>
                </c:pt>
                <c:pt idx="92">
                  <c:v>1161148.4892637115</c:v>
                </c:pt>
                <c:pt idx="93">
                  <c:v>1161829.7348540497</c:v>
                </c:pt>
                <c:pt idx="94">
                  <c:v>1162354.9320203396</c:v>
                </c:pt>
                <c:pt idx="95">
                  <c:v>1165091.6424497413</c:v>
                </c:pt>
                <c:pt idx="96">
                  <c:v>1166562.5961908989</c:v>
                </c:pt>
                <c:pt idx="97">
                  <c:v>1168188.2422671053</c:v>
                </c:pt>
                <c:pt idx="98">
                  <c:v>1168271.511166336</c:v>
                </c:pt>
                <c:pt idx="99">
                  <c:v>1169168.8057496811</c:v>
                </c:pt>
                <c:pt idx="100">
                  <c:v>1170009.7841812905</c:v>
                </c:pt>
                <c:pt idx="101">
                  <c:v>1172768.2241435826</c:v>
                </c:pt>
                <c:pt idx="102">
                  <c:v>1172853.8655485928</c:v>
                </c:pt>
                <c:pt idx="103">
                  <c:v>1174238.2565447118</c:v>
                </c:pt>
                <c:pt idx="104">
                  <c:v>1177562.9964502875</c:v>
                </c:pt>
                <c:pt idx="105">
                  <c:v>1179799.7039706167</c:v>
                </c:pt>
                <c:pt idx="106">
                  <c:v>1181929.1878509712</c:v>
                </c:pt>
                <c:pt idx="107">
                  <c:v>1182772.2800676622</c:v>
                </c:pt>
                <c:pt idx="108">
                  <c:v>1183300.1664154993</c:v>
                </c:pt>
                <c:pt idx="109">
                  <c:v>1189734.7937198307</c:v>
                </c:pt>
                <c:pt idx="110">
                  <c:v>1191215.2482271129</c:v>
                </c:pt>
                <c:pt idx="111">
                  <c:v>1194678.1565930243</c:v>
                </c:pt>
                <c:pt idx="112">
                  <c:v>1197128.9547406412</c:v>
                </c:pt>
                <c:pt idx="113">
                  <c:v>1200590.7562047546</c:v>
                </c:pt>
                <c:pt idx="114">
                  <c:v>1201684.7591284681</c:v>
                </c:pt>
                <c:pt idx="115">
                  <c:v>1202781.7229865189</c:v>
                </c:pt>
                <c:pt idx="116">
                  <c:v>1202821.0500106914</c:v>
                </c:pt>
                <c:pt idx="117">
                  <c:v>1203523.2582412211</c:v>
                </c:pt>
                <c:pt idx="118">
                  <c:v>1205338.9237972305</c:v>
                </c:pt>
                <c:pt idx="119">
                  <c:v>1206581.2503902393</c:v>
                </c:pt>
                <c:pt idx="120">
                  <c:v>1207128.4383481625</c:v>
                </c:pt>
                <c:pt idx="121">
                  <c:v>1210944.9885394312</c:v>
                </c:pt>
                <c:pt idx="122">
                  <c:v>1215764.3416080184</c:v>
                </c:pt>
                <c:pt idx="123">
                  <c:v>1218690.9669585414</c:v>
                </c:pt>
                <c:pt idx="124">
                  <c:v>1219629.487169747</c:v>
                </c:pt>
                <c:pt idx="125">
                  <c:v>1220300.1630364303</c:v>
                </c:pt>
                <c:pt idx="126">
                  <c:v>1220850.3859741909</c:v>
                </c:pt>
                <c:pt idx="127">
                  <c:v>1223511.1218861232</c:v>
                </c:pt>
                <c:pt idx="128">
                  <c:v>1223642.442234331</c:v>
                </c:pt>
                <c:pt idx="129">
                  <c:v>1223811.0288805587</c:v>
                </c:pt>
                <c:pt idx="130">
                  <c:v>1223813.5441009037</c:v>
                </c:pt>
                <c:pt idx="131">
                  <c:v>1224279.8554802167</c:v>
                </c:pt>
                <c:pt idx="132">
                  <c:v>1225840.6751737592</c:v>
                </c:pt>
                <c:pt idx="133">
                  <c:v>1227743.7568875032</c:v>
                </c:pt>
                <c:pt idx="134">
                  <c:v>1230009.7059273638</c:v>
                </c:pt>
                <c:pt idx="135">
                  <c:v>1235759.9943901212</c:v>
                </c:pt>
                <c:pt idx="136">
                  <c:v>1238407.2409816445</c:v>
                </c:pt>
                <c:pt idx="137">
                  <c:v>1239842.6020467523</c:v>
                </c:pt>
                <c:pt idx="138">
                  <c:v>1240689.405402343</c:v>
                </c:pt>
                <c:pt idx="139">
                  <c:v>1241437.5891634603</c:v>
                </c:pt>
                <c:pt idx="140">
                  <c:v>1246115.0928173128</c:v>
                </c:pt>
                <c:pt idx="141">
                  <c:v>1247671.3208747713</c:v>
                </c:pt>
                <c:pt idx="142">
                  <c:v>1248698.927325388</c:v>
                </c:pt>
                <c:pt idx="143">
                  <c:v>1250697.0705467742</c:v>
                </c:pt>
                <c:pt idx="144">
                  <c:v>1250950.1545463388</c:v>
                </c:pt>
                <c:pt idx="145">
                  <c:v>1250954.644873827</c:v>
                </c:pt>
                <c:pt idx="146">
                  <c:v>1251114.4734532447</c:v>
                </c:pt>
                <c:pt idx="147">
                  <c:v>1251636.6584944264</c:v>
                </c:pt>
                <c:pt idx="148">
                  <c:v>1252166.1412359418</c:v>
                </c:pt>
                <c:pt idx="149">
                  <c:v>1252781.3256081617</c:v>
                </c:pt>
                <c:pt idx="150">
                  <c:v>1253260.3839998269</c:v>
                </c:pt>
                <c:pt idx="151">
                  <c:v>1254326.6003734551</c:v>
                </c:pt>
                <c:pt idx="152">
                  <c:v>1256823.0784381935</c:v>
                </c:pt>
                <c:pt idx="153">
                  <c:v>1262149.5729246105</c:v>
                </c:pt>
                <c:pt idx="154">
                  <c:v>1262163.0067684515</c:v>
                </c:pt>
                <c:pt idx="155">
                  <c:v>1262513.4933743686</c:v>
                </c:pt>
                <c:pt idx="156">
                  <c:v>1271354.3459337167</c:v>
                </c:pt>
                <c:pt idx="157">
                  <c:v>1273830.8631860437</c:v>
                </c:pt>
                <c:pt idx="158">
                  <c:v>1276569.7856962199</c:v>
                </c:pt>
                <c:pt idx="159">
                  <c:v>1277656.5057570741</c:v>
                </c:pt>
                <c:pt idx="160">
                  <c:v>1279642.6220613648</c:v>
                </c:pt>
                <c:pt idx="161">
                  <c:v>1281457.2051552457</c:v>
                </c:pt>
                <c:pt idx="162">
                  <c:v>1282009.3391611273</c:v>
                </c:pt>
                <c:pt idx="163">
                  <c:v>1284062.2385713027</c:v>
                </c:pt>
                <c:pt idx="164">
                  <c:v>1285016.6528061116</c:v>
                </c:pt>
                <c:pt idx="165">
                  <c:v>1287190.2414966282</c:v>
                </c:pt>
                <c:pt idx="166">
                  <c:v>1290692.8086590145</c:v>
                </c:pt>
                <c:pt idx="167">
                  <c:v>1292227.5089791871</c:v>
                </c:pt>
                <c:pt idx="168">
                  <c:v>1292864.8810132013</c:v>
                </c:pt>
                <c:pt idx="169">
                  <c:v>1299488.6098617965</c:v>
                </c:pt>
                <c:pt idx="170">
                  <c:v>1300192.1132448262</c:v>
                </c:pt>
                <c:pt idx="171">
                  <c:v>1302691.4396552122</c:v>
                </c:pt>
                <c:pt idx="172">
                  <c:v>1304260.4526093476</c:v>
                </c:pt>
                <c:pt idx="173">
                  <c:v>1305719.4437193593</c:v>
                </c:pt>
                <c:pt idx="174">
                  <c:v>1306536.0759684965</c:v>
                </c:pt>
                <c:pt idx="175">
                  <c:v>1307351.2099027773</c:v>
                </c:pt>
                <c:pt idx="176">
                  <c:v>1307354.563941024</c:v>
                </c:pt>
                <c:pt idx="177">
                  <c:v>1307725.6248513889</c:v>
                </c:pt>
                <c:pt idx="178">
                  <c:v>1307795.4793112706</c:v>
                </c:pt>
                <c:pt idx="179">
                  <c:v>1308041.4022089138</c:v>
                </c:pt>
                <c:pt idx="180">
                  <c:v>1308175.1613756544</c:v>
                </c:pt>
                <c:pt idx="181">
                  <c:v>1308397.5838441432</c:v>
                </c:pt>
                <c:pt idx="182">
                  <c:v>1310824.1234953587</c:v>
                </c:pt>
                <c:pt idx="183">
                  <c:v>1312996.0581677272</c:v>
                </c:pt>
                <c:pt idx="184">
                  <c:v>1313319.3681302951</c:v>
                </c:pt>
                <c:pt idx="185">
                  <c:v>1315834.1742392352</c:v>
                </c:pt>
                <c:pt idx="186">
                  <c:v>1316188.088034516</c:v>
                </c:pt>
                <c:pt idx="187">
                  <c:v>1316307.2854006933</c:v>
                </c:pt>
                <c:pt idx="188">
                  <c:v>1317070.4626578786</c:v>
                </c:pt>
                <c:pt idx="189">
                  <c:v>1318445.9452656107</c:v>
                </c:pt>
                <c:pt idx="190">
                  <c:v>1320348.497660859</c:v>
                </c:pt>
                <c:pt idx="191">
                  <c:v>1320970.8293186268</c:v>
                </c:pt>
                <c:pt idx="192">
                  <c:v>1324654.1683790297</c:v>
                </c:pt>
                <c:pt idx="193">
                  <c:v>1327755.6405549238</c:v>
                </c:pt>
                <c:pt idx="194">
                  <c:v>1332026.6395137699</c:v>
                </c:pt>
                <c:pt idx="195">
                  <c:v>1333396.7157459403</c:v>
                </c:pt>
                <c:pt idx="196">
                  <c:v>1336114.887935065</c:v>
                </c:pt>
                <c:pt idx="197">
                  <c:v>1337684.4865681792</c:v>
                </c:pt>
                <c:pt idx="198">
                  <c:v>1338542.7122187365</c:v>
                </c:pt>
                <c:pt idx="199">
                  <c:v>1339629.5534049445</c:v>
                </c:pt>
                <c:pt idx="200">
                  <c:v>1343790.3073497175</c:v>
                </c:pt>
                <c:pt idx="201">
                  <c:v>1352404.0659207918</c:v>
                </c:pt>
                <c:pt idx="202">
                  <c:v>1353437.1244871176</c:v>
                </c:pt>
                <c:pt idx="203">
                  <c:v>1354767.4718284761</c:v>
                </c:pt>
                <c:pt idx="204">
                  <c:v>1358893.388238871</c:v>
                </c:pt>
                <c:pt idx="205">
                  <c:v>1361034.9948737661</c:v>
                </c:pt>
                <c:pt idx="206">
                  <c:v>1362348.6012262038</c:v>
                </c:pt>
                <c:pt idx="207">
                  <c:v>1364602.8992155909</c:v>
                </c:pt>
                <c:pt idx="208">
                  <c:v>1367378.5886453746</c:v>
                </c:pt>
                <c:pt idx="209">
                  <c:v>1368090.9052428158</c:v>
                </c:pt>
                <c:pt idx="210">
                  <c:v>1371968.1928100381</c:v>
                </c:pt>
                <c:pt idx="211">
                  <c:v>1377960.4021834491</c:v>
                </c:pt>
                <c:pt idx="212">
                  <c:v>1379488.7569855086</c:v>
                </c:pt>
                <c:pt idx="213">
                  <c:v>1380850.3326733254</c:v>
                </c:pt>
                <c:pt idx="214">
                  <c:v>1382836.9660846144</c:v>
                </c:pt>
                <c:pt idx="215">
                  <c:v>1382877.296634601</c:v>
                </c:pt>
                <c:pt idx="216">
                  <c:v>1385716.1612279979</c:v>
                </c:pt>
                <c:pt idx="217">
                  <c:v>1385784.9824495779</c:v>
                </c:pt>
                <c:pt idx="218">
                  <c:v>1387297.8794275464</c:v>
                </c:pt>
                <c:pt idx="219">
                  <c:v>1387659.2476734014</c:v>
                </c:pt>
                <c:pt idx="220">
                  <c:v>1388999.2659221538</c:v>
                </c:pt>
                <c:pt idx="221">
                  <c:v>1389595.9093943243</c:v>
                </c:pt>
                <c:pt idx="222">
                  <c:v>1396111.6497720864</c:v>
                </c:pt>
                <c:pt idx="223">
                  <c:v>1396213.5746602535</c:v>
                </c:pt>
                <c:pt idx="224">
                  <c:v>1397296.7387463895</c:v>
                </c:pt>
                <c:pt idx="225">
                  <c:v>1401387.5391472934</c:v>
                </c:pt>
                <c:pt idx="226">
                  <c:v>1401566.999009978</c:v>
                </c:pt>
                <c:pt idx="227">
                  <c:v>1401927.1473578706</c:v>
                </c:pt>
                <c:pt idx="228">
                  <c:v>1402898.2888074967</c:v>
                </c:pt>
                <c:pt idx="229">
                  <c:v>1405443.4706328625</c:v>
                </c:pt>
                <c:pt idx="230">
                  <c:v>1405763.435570243</c:v>
                </c:pt>
                <c:pt idx="231">
                  <c:v>1405790.9230776932</c:v>
                </c:pt>
                <c:pt idx="232">
                  <c:v>1408335.0703746942</c:v>
                </c:pt>
                <c:pt idx="233">
                  <c:v>1408654.81336971</c:v>
                </c:pt>
                <c:pt idx="234">
                  <c:v>1410204.3833676449</c:v>
                </c:pt>
                <c:pt idx="235">
                  <c:v>1411823.7686395939</c:v>
                </c:pt>
                <c:pt idx="236">
                  <c:v>1418852.9180617428</c:v>
                </c:pt>
                <c:pt idx="237">
                  <c:v>1419873.7085489754</c:v>
                </c:pt>
                <c:pt idx="238">
                  <c:v>1423444.2371205636</c:v>
                </c:pt>
                <c:pt idx="239">
                  <c:v>1424982.64653933</c:v>
                </c:pt>
                <c:pt idx="240">
                  <c:v>1425309.428378545</c:v>
                </c:pt>
                <c:pt idx="241">
                  <c:v>1426610.7980511838</c:v>
                </c:pt>
                <c:pt idx="242">
                  <c:v>1429478.1760039628</c:v>
                </c:pt>
                <c:pt idx="243">
                  <c:v>1430585.6674391376</c:v>
                </c:pt>
                <c:pt idx="244">
                  <c:v>1433031.7966515683</c:v>
                </c:pt>
                <c:pt idx="245">
                  <c:v>1433788.6243280885</c:v>
                </c:pt>
                <c:pt idx="246">
                  <c:v>1434149.8148121352</c:v>
                </c:pt>
                <c:pt idx="247">
                  <c:v>1434990.2964194966</c:v>
                </c:pt>
                <c:pt idx="248">
                  <c:v>1437446.4310483516</c:v>
                </c:pt>
                <c:pt idx="249">
                  <c:v>1437786.7844532202</c:v>
                </c:pt>
                <c:pt idx="250">
                  <c:v>1441913.6800653753</c:v>
                </c:pt>
                <c:pt idx="251">
                  <c:v>1444425.8233764432</c:v>
                </c:pt>
                <c:pt idx="252">
                  <c:v>1444981.1044313479</c:v>
                </c:pt>
                <c:pt idx="253">
                  <c:v>1445306.427771087</c:v>
                </c:pt>
                <c:pt idx="254">
                  <c:v>1445643.2074219368</c:v>
                </c:pt>
                <c:pt idx="255">
                  <c:v>1446195.9275076701</c:v>
                </c:pt>
                <c:pt idx="256">
                  <c:v>1446584.0057775485</c:v>
                </c:pt>
                <c:pt idx="257">
                  <c:v>1453300.8673166267</c:v>
                </c:pt>
                <c:pt idx="258">
                  <c:v>1453611.9179692627</c:v>
                </c:pt>
                <c:pt idx="259">
                  <c:v>1454297.8960612249</c:v>
                </c:pt>
                <c:pt idx="260">
                  <c:v>1458057.0105820068</c:v>
                </c:pt>
                <c:pt idx="261">
                  <c:v>1458421.8498950799</c:v>
                </c:pt>
                <c:pt idx="262">
                  <c:v>1461706.1095696574</c:v>
                </c:pt>
                <c:pt idx="263">
                  <c:v>1463609.5223451999</c:v>
                </c:pt>
                <c:pt idx="264">
                  <c:v>1464086.4153564114</c:v>
                </c:pt>
                <c:pt idx="265">
                  <c:v>1464108.7320538037</c:v>
                </c:pt>
                <c:pt idx="266">
                  <c:v>1465630.4462335415</c:v>
                </c:pt>
                <c:pt idx="267">
                  <c:v>1467979.0431107611</c:v>
                </c:pt>
                <c:pt idx="268">
                  <c:v>1469613.7041593306</c:v>
                </c:pt>
                <c:pt idx="269">
                  <c:v>1472447.2164332299</c:v>
                </c:pt>
                <c:pt idx="270">
                  <c:v>1472628.29563751</c:v>
                </c:pt>
                <c:pt idx="271">
                  <c:v>1475301.3720785095</c:v>
                </c:pt>
                <c:pt idx="272">
                  <c:v>1475573.6626004078</c:v>
                </c:pt>
                <c:pt idx="273">
                  <c:v>1479576.7067107446</c:v>
                </c:pt>
                <c:pt idx="274">
                  <c:v>1481998.3351184858</c:v>
                </c:pt>
                <c:pt idx="275">
                  <c:v>1484902.6850928783</c:v>
                </c:pt>
                <c:pt idx="276">
                  <c:v>1485319.2846440275</c:v>
                </c:pt>
                <c:pt idx="277">
                  <c:v>1487694.1230144748</c:v>
                </c:pt>
                <c:pt idx="278">
                  <c:v>1488370.1409957197</c:v>
                </c:pt>
                <c:pt idx="279">
                  <c:v>1488389.9517399741</c:v>
                </c:pt>
                <c:pt idx="280">
                  <c:v>1489818.3177571737</c:v>
                </c:pt>
                <c:pt idx="281">
                  <c:v>1490902.1417485664</c:v>
                </c:pt>
                <c:pt idx="282">
                  <c:v>1493615.9657147811</c:v>
                </c:pt>
                <c:pt idx="283">
                  <c:v>1493901.2774683041</c:v>
                </c:pt>
                <c:pt idx="284">
                  <c:v>1494804.0870505308</c:v>
                </c:pt>
                <c:pt idx="285">
                  <c:v>1495081.8977636658</c:v>
                </c:pt>
                <c:pt idx="286">
                  <c:v>1497732.0589666371</c:v>
                </c:pt>
                <c:pt idx="287">
                  <c:v>1499749.0014769891</c:v>
                </c:pt>
                <c:pt idx="288">
                  <c:v>1500003.8054606689</c:v>
                </c:pt>
                <c:pt idx="289">
                  <c:v>1500844.1949691849</c:v>
                </c:pt>
                <c:pt idx="290">
                  <c:v>1501234.9168143957</c:v>
                </c:pt>
                <c:pt idx="291">
                  <c:v>1502109.5007041676</c:v>
                </c:pt>
                <c:pt idx="292">
                  <c:v>1502147.7358826285</c:v>
                </c:pt>
                <c:pt idx="293">
                  <c:v>1502687.339205988</c:v>
                </c:pt>
                <c:pt idx="294">
                  <c:v>1503274.991631709</c:v>
                </c:pt>
                <c:pt idx="295">
                  <c:v>1503456.7338894473</c:v>
                </c:pt>
                <c:pt idx="296">
                  <c:v>1504307.0029535529</c:v>
                </c:pt>
                <c:pt idx="297">
                  <c:v>1509201.3428021288</c:v>
                </c:pt>
                <c:pt idx="298">
                  <c:v>1510256.2872121625</c:v>
                </c:pt>
                <c:pt idx="299">
                  <c:v>1511615.5784832882</c:v>
                </c:pt>
                <c:pt idx="300">
                  <c:v>1512281.2951831243</c:v>
                </c:pt>
                <c:pt idx="301">
                  <c:v>1512293.8586358915</c:v>
                </c:pt>
                <c:pt idx="302">
                  <c:v>1514084.6432936755</c:v>
                </c:pt>
                <c:pt idx="303">
                  <c:v>1514098.556430995</c:v>
                </c:pt>
                <c:pt idx="304">
                  <c:v>1515448.5076425602</c:v>
                </c:pt>
                <c:pt idx="305">
                  <c:v>1516631.0747827757</c:v>
                </c:pt>
                <c:pt idx="306">
                  <c:v>1516787.0559748777</c:v>
                </c:pt>
                <c:pt idx="307">
                  <c:v>1517390.6465708534</c:v>
                </c:pt>
                <c:pt idx="308">
                  <c:v>1518292.7178065423</c:v>
                </c:pt>
                <c:pt idx="309">
                  <c:v>1519378.4645849275</c:v>
                </c:pt>
                <c:pt idx="310">
                  <c:v>1519972.8240991321</c:v>
                </c:pt>
                <c:pt idx="311">
                  <c:v>1520731.5588684843</c:v>
                </c:pt>
                <c:pt idx="312">
                  <c:v>1521059.1157708003</c:v>
                </c:pt>
                <c:pt idx="313">
                  <c:v>1521361.9700067795</c:v>
                </c:pt>
                <c:pt idx="314">
                  <c:v>1521470.7669051134</c:v>
                </c:pt>
                <c:pt idx="315">
                  <c:v>1521645.6348065746</c:v>
                </c:pt>
                <c:pt idx="316">
                  <c:v>1522526.5255303031</c:v>
                </c:pt>
                <c:pt idx="317">
                  <c:v>1523171.9220229327</c:v>
                </c:pt>
                <c:pt idx="318">
                  <c:v>1523971.291983864</c:v>
                </c:pt>
                <c:pt idx="319">
                  <c:v>1524620.5252762006</c:v>
                </c:pt>
                <c:pt idx="320">
                  <c:v>1526991.0855742462</c:v>
                </c:pt>
                <c:pt idx="321">
                  <c:v>1528023.3984626764</c:v>
                </c:pt>
                <c:pt idx="322">
                  <c:v>1528190.6525771325</c:v>
                </c:pt>
                <c:pt idx="323">
                  <c:v>1529208.2766744357</c:v>
                </c:pt>
                <c:pt idx="324">
                  <c:v>1530754.2178017586</c:v>
                </c:pt>
                <c:pt idx="325">
                  <c:v>1531095.1745821855</c:v>
                </c:pt>
                <c:pt idx="326">
                  <c:v>1531268.7741349987</c:v>
                </c:pt>
                <c:pt idx="327">
                  <c:v>1531524.3579050649</c:v>
                </c:pt>
                <c:pt idx="328">
                  <c:v>1533910.3694652265</c:v>
                </c:pt>
                <c:pt idx="329">
                  <c:v>1535564.3609856432</c:v>
                </c:pt>
                <c:pt idx="330">
                  <c:v>1537214.7802581359</c:v>
                </c:pt>
                <c:pt idx="331">
                  <c:v>1537463.6969751858</c:v>
                </c:pt>
                <c:pt idx="332">
                  <c:v>1538213.9546692856</c:v>
                </c:pt>
                <c:pt idx="333">
                  <c:v>1538974.2120006406</c:v>
                </c:pt>
                <c:pt idx="334">
                  <c:v>1539237.3412927573</c:v>
                </c:pt>
                <c:pt idx="335">
                  <c:v>1540444.7115780795</c:v>
                </c:pt>
                <c:pt idx="336">
                  <c:v>1540548.6547126079</c:v>
                </c:pt>
                <c:pt idx="337">
                  <c:v>1541797.0322803378</c:v>
                </c:pt>
                <c:pt idx="338">
                  <c:v>1542408.2583515975</c:v>
                </c:pt>
                <c:pt idx="339">
                  <c:v>1542729.6765086586</c:v>
                </c:pt>
                <c:pt idx="340">
                  <c:v>1547457.0980962485</c:v>
                </c:pt>
                <c:pt idx="341">
                  <c:v>1547828.5339015229</c:v>
                </c:pt>
                <c:pt idx="342">
                  <c:v>1547991.3517575066</c:v>
                </c:pt>
                <c:pt idx="343">
                  <c:v>1550909.4982513529</c:v>
                </c:pt>
                <c:pt idx="344">
                  <c:v>1552704.3295971458</c:v>
                </c:pt>
                <c:pt idx="345">
                  <c:v>1553065.6137497809</c:v>
                </c:pt>
                <c:pt idx="346">
                  <c:v>1553531.9437302197</c:v>
                </c:pt>
                <c:pt idx="347">
                  <c:v>1554570.1047954015</c:v>
                </c:pt>
                <c:pt idx="348">
                  <c:v>1554903.4475643681</c:v>
                </c:pt>
                <c:pt idx="349">
                  <c:v>1555094.7066995041</c:v>
                </c:pt>
                <c:pt idx="350">
                  <c:v>1556723.169673309</c:v>
                </c:pt>
                <c:pt idx="351">
                  <c:v>1557347.5454054808</c:v>
                </c:pt>
                <c:pt idx="352">
                  <c:v>1560125.5956384649</c:v>
                </c:pt>
                <c:pt idx="353">
                  <c:v>1560557.0431803791</c:v>
                </c:pt>
                <c:pt idx="354">
                  <c:v>1560874.8063927868</c:v>
                </c:pt>
                <c:pt idx="355">
                  <c:v>1561890.5172639631</c:v>
                </c:pt>
                <c:pt idx="356">
                  <c:v>1562418.498930352</c:v>
                </c:pt>
                <c:pt idx="357">
                  <c:v>1562552.9359385069</c:v>
                </c:pt>
                <c:pt idx="358">
                  <c:v>1564616.6395790002</c:v>
                </c:pt>
                <c:pt idx="359">
                  <c:v>1565625.9226826271</c:v>
                </c:pt>
                <c:pt idx="360">
                  <c:v>1565990.5008454178</c:v>
                </c:pt>
                <c:pt idx="361">
                  <c:v>1568500.6403743052</c:v>
                </c:pt>
                <c:pt idx="362">
                  <c:v>1572962.2522348666</c:v>
                </c:pt>
                <c:pt idx="363">
                  <c:v>1573326.570446217</c:v>
                </c:pt>
                <c:pt idx="364">
                  <c:v>1574014.8484945898</c:v>
                </c:pt>
                <c:pt idx="365">
                  <c:v>1574615.0243294404</c:v>
                </c:pt>
                <c:pt idx="366">
                  <c:v>1575640.1808026507</c:v>
                </c:pt>
                <c:pt idx="367">
                  <c:v>1576057.7949352595</c:v>
                </c:pt>
                <c:pt idx="368">
                  <c:v>1576203.417211622</c:v>
                </c:pt>
                <c:pt idx="369">
                  <c:v>1576856.5688021271</c:v>
                </c:pt>
                <c:pt idx="370">
                  <c:v>1578036.9652819769</c:v>
                </c:pt>
                <c:pt idx="371">
                  <c:v>1578381.8650567401</c:v>
                </c:pt>
                <c:pt idx="372">
                  <c:v>1578505.6580999598</c:v>
                </c:pt>
                <c:pt idx="373">
                  <c:v>1579067.9966634877</c:v>
                </c:pt>
                <c:pt idx="374">
                  <c:v>1580298.6626381339</c:v>
                </c:pt>
                <c:pt idx="375">
                  <c:v>1581922.5392121784</c:v>
                </c:pt>
                <c:pt idx="376">
                  <c:v>1582032.1020607993</c:v>
                </c:pt>
                <c:pt idx="377">
                  <c:v>1583408.9340865309</c:v>
                </c:pt>
                <c:pt idx="378">
                  <c:v>1583908.6773394439</c:v>
                </c:pt>
                <c:pt idx="379">
                  <c:v>1584795.9529466855</c:v>
                </c:pt>
                <c:pt idx="380">
                  <c:v>1586716.8115396865</c:v>
                </c:pt>
                <c:pt idx="381">
                  <c:v>1586868.9140241297</c:v>
                </c:pt>
                <c:pt idx="382">
                  <c:v>1589063.4308294046</c:v>
                </c:pt>
                <c:pt idx="383">
                  <c:v>1589738.5117658961</c:v>
                </c:pt>
                <c:pt idx="384">
                  <c:v>1590094.6546751426</c:v>
                </c:pt>
                <c:pt idx="385">
                  <c:v>1590187.4336948935</c:v>
                </c:pt>
                <c:pt idx="386">
                  <c:v>1590356.8067406218</c:v>
                </c:pt>
                <c:pt idx="387">
                  <c:v>1590514.546230196</c:v>
                </c:pt>
                <c:pt idx="388">
                  <c:v>1591207.5615285162</c:v>
                </c:pt>
                <c:pt idx="389">
                  <c:v>1592553.6318580876</c:v>
                </c:pt>
                <c:pt idx="390">
                  <c:v>1594913.7380463076</c:v>
                </c:pt>
                <c:pt idx="391">
                  <c:v>1596521.8792843842</c:v>
                </c:pt>
                <c:pt idx="392">
                  <c:v>1596529.6041549661</c:v>
                </c:pt>
                <c:pt idx="393">
                  <c:v>1600905.0703351947</c:v>
                </c:pt>
                <c:pt idx="394">
                  <c:v>1601431.2801964062</c:v>
                </c:pt>
                <c:pt idx="395">
                  <c:v>1601933.2591476201</c:v>
                </c:pt>
                <c:pt idx="396">
                  <c:v>1603515.2620022073</c:v>
                </c:pt>
                <c:pt idx="397">
                  <c:v>1603708.8840895309</c:v>
                </c:pt>
                <c:pt idx="398">
                  <c:v>1603843.9550175846</c:v>
                </c:pt>
                <c:pt idx="399">
                  <c:v>1604075.9151370428</c:v>
                </c:pt>
                <c:pt idx="400">
                  <c:v>1604221.7953450331</c:v>
                </c:pt>
                <c:pt idx="401">
                  <c:v>1605819.166524274</c:v>
                </c:pt>
                <c:pt idx="402">
                  <c:v>1605958.0126327595</c:v>
                </c:pt>
                <c:pt idx="403">
                  <c:v>1606570.9617291789</c:v>
                </c:pt>
                <c:pt idx="404">
                  <c:v>1608211.6241798</c:v>
                </c:pt>
                <c:pt idx="405">
                  <c:v>1609392.6811871207</c:v>
                </c:pt>
                <c:pt idx="406">
                  <c:v>1611483.7833099046</c:v>
                </c:pt>
                <c:pt idx="407">
                  <c:v>1613254.0062387129</c:v>
                </c:pt>
                <c:pt idx="408">
                  <c:v>1615777.1578000938</c:v>
                </c:pt>
                <c:pt idx="409">
                  <c:v>1616075.136351119</c:v>
                </c:pt>
                <c:pt idx="410">
                  <c:v>1616875.1173287833</c:v>
                </c:pt>
                <c:pt idx="411">
                  <c:v>1617251.9036493723</c:v>
                </c:pt>
                <c:pt idx="412">
                  <c:v>1618709.7469362947</c:v>
                </c:pt>
                <c:pt idx="413">
                  <c:v>1618781.8450207522</c:v>
                </c:pt>
                <c:pt idx="414">
                  <c:v>1618916.0797409497</c:v>
                </c:pt>
                <c:pt idx="415">
                  <c:v>1620376.0528308754</c:v>
                </c:pt>
                <c:pt idx="416">
                  <c:v>1622025.694884168</c:v>
                </c:pt>
                <c:pt idx="417">
                  <c:v>1622691.6026331068</c:v>
                </c:pt>
                <c:pt idx="418">
                  <c:v>1623216.978811397</c:v>
                </c:pt>
                <c:pt idx="419">
                  <c:v>1624887.5219505825</c:v>
                </c:pt>
                <c:pt idx="420">
                  <c:v>1625910.1666140473</c:v>
                </c:pt>
                <c:pt idx="421">
                  <c:v>1627036.8948203351</c:v>
                </c:pt>
                <c:pt idx="422">
                  <c:v>1629105.2148228709</c:v>
                </c:pt>
                <c:pt idx="423">
                  <c:v>1629206.6857202463</c:v>
                </c:pt>
                <c:pt idx="424">
                  <c:v>1629554.7235612895</c:v>
                </c:pt>
                <c:pt idx="425">
                  <c:v>1631025.8160673834</c:v>
                </c:pt>
                <c:pt idx="426">
                  <c:v>1631823.8303631907</c:v>
                </c:pt>
                <c:pt idx="427">
                  <c:v>1632089.2602368032</c:v>
                </c:pt>
                <c:pt idx="428">
                  <c:v>1633542.8235716731</c:v>
                </c:pt>
                <c:pt idx="429">
                  <c:v>1635192.0230134132</c:v>
                </c:pt>
                <c:pt idx="430">
                  <c:v>1635734.3256987263</c:v>
                </c:pt>
                <c:pt idx="431">
                  <c:v>1636411.5270658557</c:v>
                </c:pt>
                <c:pt idx="432">
                  <c:v>1637263.2035596638</c:v>
                </c:pt>
                <c:pt idx="433">
                  <c:v>1637645.1022646243</c:v>
                </c:pt>
                <c:pt idx="434">
                  <c:v>1638484.6854512948</c:v>
                </c:pt>
                <c:pt idx="435">
                  <c:v>1638894.2461846967</c:v>
                </c:pt>
                <c:pt idx="436">
                  <c:v>1639833.1715660875</c:v>
                </c:pt>
                <c:pt idx="437">
                  <c:v>1639941.0522356424</c:v>
                </c:pt>
                <c:pt idx="438">
                  <c:v>1640344.0013713145</c:v>
                </c:pt>
                <c:pt idx="439">
                  <c:v>1640740.8907401829</c:v>
                </c:pt>
                <c:pt idx="440">
                  <c:v>1641183.5780792849</c:v>
                </c:pt>
                <c:pt idx="441">
                  <c:v>1641818.303688027</c:v>
                </c:pt>
                <c:pt idx="442">
                  <c:v>1642244.1320850321</c:v>
                </c:pt>
                <c:pt idx="443">
                  <c:v>1644655.172040913</c:v>
                </c:pt>
                <c:pt idx="444">
                  <c:v>1647074.0753910688</c:v>
                </c:pt>
                <c:pt idx="445">
                  <c:v>1647080.1575896447</c:v>
                </c:pt>
                <c:pt idx="446">
                  <c:v>1647306.6102536155</c:v>
                </c:pt>
                <c:pt idx="447">
                  <c:v>1649729.5771620118</c:v>
                </c:pt>
                <c:pt idx="448">
                  <c:v>1650195.8139912437</c:v>
                </c:pt>
                <c:pt idx="449">
                  <c:v>1650851.6660158762</c:v>
                </c:pt>
                <c:pt idx="450">
                  <c:v>1650978.0978373482</c:v>
                </c:pt>
                <c:pt idx="451">
                  <c:v>1652215.9782564545</c:v>
                </c:pt>
                <c:pt idx="452">
                  <c:v>1652538.1292429969</c:v>
                </c:pt>
                <c:pt idx="453">
                  <c:v>1652591.3966817914</c:v>
                </c:pt>
                <c:pt idx="454">
                  <c:v>1653400.9000006104</c:v>
                </c:pt>
                <c:pt idx="455">
                  <c:v>1653971.1549565503</c:v>
                </c:pt>
                <c:pt idx="456">
                  <c:v>1655123.8116148582</c:v>
                </c:pt>
                <c:pt idx="457">
                  <c:v>1655336.1485740244</c:v>
                </c:pt>
                <c:pt idx="458">
                  <c:v>1655430.6459107967</c:v>
                </c:pt>
                <c:pt idx="459">
                  <c:v>1656992.3971929667</c:v>
                </c:pt>
                <c:pt idx="460">
                  <c:v>1658622.1250541455</c:v>
                </c:pt>
                <c:pt idx="461">
                  <c:v>1659079.0322142036</c:v>
                </c:pt>
                <c:pt idx="462">
                  <c:v>1659511.6523162895</c:v>
                </c:pt>
                <c:pt idx="463">
                  <c:v>1659619.3670472126</c:v>
                </c:pt>
                <c:pt idx="464">
                  <c:v>1660559.0805398382</c:v>
                </c:pt>
                <c:pt idx="465">
                  <c:v>1660851.6190357751</c:v>
                </c:pt>
                <c:pt idx="466">
                  <c:v>1661657.8821692793</c:v>
                </c:pt>
                <c:pt idx="467">
                  <c:v>1661702.3941247736</c:v>
                </c:pt>
                <c:pt idx="468">
                  <c:v>1663061.340418821</c:v>
                </c:pt>
                <c:pt idx="469">
                  <c:v>1667586.6966192012</c:v>
                </c:pt>
                <c:pt idx="470">
                  <c:v>1671389.1693918789</c:v>
                </c:pt>
                <c:pt idx="471">
                  <c:v>1673555.0378159694</c:v>
                </c:pt>
                <c:pt idx="472">
                  <c:v>1673959.6259338595</c:v>
                </c:pt>
                <c:pt idx="473">
                  <c:v>1674335.8779835263</c:v>
                </c:pt>
                <c:pt idx="474">
                  <c:v>1674571.2922332829</c:v>
                </c:pt>
                <c:pt idx="475">
                  <c:v>1674885.6103881625</c:v>
                </c:pt>
                <c:pt idx="476">
                  <c:v>1675227.0905646395</c:v>
                </c:pt>
                <c:pt idx="477">
                  <c:v>1675589.6292339968</c:v>
                </c:pt>
                <c:pt idx="478">
                  <c:v>1675697.1462368714</c:v>
                </c:pt>
                <c:pt idx="479">
                  <c:v>1677014.5135797942</c:v>
                </c:pt>
                <c:pt idx="480">
                  <c:v>1677621.0802167468</c:v>
                </c:pt>
                <c:pt idx="481">
                  <c:v>1677822.3913060164</c:v>
                </c:pt>
                <c:pt idx="482">
                  <c:v>1678544.9508657616</c:v>
                </c:pt>
                <c:pt idx="483">
                  <c:v>1679073.9284309321</c:v>
                </c:pt>
                <c:pt idx="484">
                  <c:v>1681500.6739854964</c:v>
                </c:pt>
                <c:pt idx="485">
                  <c:v>1681642.0051627089</c:v>
                </c:pt>
                <c:pt idx="486">
                  <c:v>1682039.3434776478</c:v>
                </c:pt>
                <c:pt idx="487">
                  <c:v>1682102.6740492596</c:v>
                </c:pt>
                <c:pt idx="488">
                  <c:v>1683407.2816394023</c:v>
                </c:pt>
                <c:pt idx="489">
                  <c:v>1684581.3274034089</c:v>
                </c:pt>
                <c:pt idx="490">
                  <c:v>1684927.5114814541</c:v>
                </c:pt>
                <c:pt idx="491">
                  <c:v>1685447.0508761145</c:v>
                </c:pt>
                <c:pt idx="492">
                  <c:v>1685448.4132438509</c:v>
                </c:pt>
                <c:pt idx="493">
                  <c:v>1685822.5579863749</c:v>
                </c:pt>
                <c:pt idx="494">
                  <c:v>1686186.247800349</c:v>
                </c:pt>
                <c:pt idx="495">
                  <c:v>1690758.8557228514</c:v>
                </c:pt>
                <c:pt idx="496">
                  <c:v>1690948.1841108841</c:v>
                </c:pt>
                <c:pt idx="497">
                  <c:v>1692892.3213507254</c:v>
                </c:pt>
                <c:pt idx="498">
                  <c:v>1693140.5333879795</c:v>
                </c:pt>
                <c:pt idx="499">
                  <c:v>1693266.5371298853</c:v>
                </c:pt>
                <c:pt idx="500">
                  <c:v>1694232.2651197065</c:v>
                </c:pt>
                <c:pt idx="501">
                  <c:v>1694708.4943086696</c:v>
                </c:pt>
                <c:pt idx="502">
                  <c:v>1695558.6475433912</c:v>
                </c:pt>
                <c:pt idx="503">
                  <c:v>1695898.9996560672</c:v>
                </c:pt>
                <c:pt idx="504">
                  <c:v>1696369.2623582117</c:v>
                </c:pt>
                <c:pt idx="505">
                  <c:v>1696920.4382401032</c:v>
                </c:pt>
                <c:pt idx="506">
                  <c:v>1698217.8671846315</c:v>
                </c:pt>
                <c:pt idx="507">
                  <c:v>1698893.8001959221</c:v>
                </c:pt>
                <c:pt idx="508">
                  <c:v>1699056.9424748358</c:v>
                </c:pt>
                <c:pt idx="509">
                  <c:v>1699101.0210033783</c:v>
                </c:pt>
                <c:pt idx="510">
                  <c:v>1700738.0281374531</c:v>
                </c:pt>
                <c:pt idx="511">
                  <c:v>1701047.7690920644</c:v>
                </c:pt>
                <c:pt idx="512">
                  <c:v>1701922.3223395972</c:v>
                </c:pt>
                <c:pt idx="513">
                  <c:v>1702809.9063677285</c:v>
                </c:pt>
                <c:pt idx="514">
                  <c:v>1703595.1515922297</c:v>
                </c:pt>
                <c:pt idx="515">
                  <c:v>1704532.2442120858</c:v>
                </c:pt>
                <c:pt idx="516">
                  <c:v>1705195.8976326792</c:v>
                </c:pt>
                <c:pt idx="517">
                  <c:v>1706082.3676030636</c:v>
                </c:pt>
                <c:pt idx="518">
                  <c:v>1706327.3444739026</c:v>
                </c:pt>
                <c:pt idx="519">
                  <c:v>1707286.780407358</c:v>
                </c:pt>
                <c:pt idx="520">
                  <c:v>1707335.3815751383</c:v>
                </c:pt>
                <c:pt idx="521">
                  <c:v>1707689.1919072715</c:v>
                </c:pt>
                <c:pt idx="522">
                  <c:v>1709432.8410185704</c:v>
                </c:pt>
                <c:pt idx="523">
                  <c:v>1710544.9822205002</c:v>
                </c:pt>
                <c:pt idx="524">
                  <c:v>1714414.0914823862</c:v>
                </c:pt>
                <c:pt idx="525">
                  <c:v>1716012.8534406517</c:v>
                </c:pt>
                <c:pt idx="526">
                  <c:v>1716510.7140287124</c:v>
                </c:pt>
                <c:pt idx="527">
                  <c:v>1716650.2223828621</c:v>
                </c:pt>
                <c:pt idx="528">
                  <c:v>1717437.3313247326</c:v>
                </c:pt>
                <c:pt idx="529">
                  <c:v>1717803.1445894816</c:v>
                </c:pt>
                <c:pt idx="530">
                  <c:v>1718950.469736404</c:v>
                </c:pt>
                <c:pt idx="531">
                  <c:v>1719491.1182255808</c:v>
                </c:pt>
                <c:pt idx="532">
                  <c:v>1719658.6144754693</c:v>
                </c:pt>
                <c:pt idx="533">
                  <c:v>1720251.1502976578</c:v>
                </c:pt>
                <c:pt idx="534">
                  <c:v>1720263.1321421594</c:v>
                </c:pt>
                <c:pt idx="535">
                  <c:v>1720418.890030972</c:v>
                </c:pt>
                <c:pt idx="536">
                  <c:v>1721429.055858619</c:v>
                </c:pt>
                <c:pt idx="537">
                  <c:v>1722740.6043319874</c:v>
                </c:pt>
                <c:pt idx="538">
                  <c:v>1722901.5865522823</c:v>
                </c:pt>
                <c:pt idx="539">
                  <c:v>1724007.2951638876</c:v>
                </c:pt>
                <c:pt idx="540">
                  <c:v>1726981.8333283016</c:v>
                </c:pt>
                <c:pt idx="541">
                  <c:v>1727458.3622871581</c:v>
                </c:pt>
                <c:pt idx="542">
                  <c:v>1727503.7210775116</c:v>
                </c:pt>
                <c:pt idx="543">
                  <c:v>1727972.5437315728</c:v>
                </c:pt>
                <c:pt idx="544">
                  <c:v>1728004.2667767298</c:v>
                </c:pt>
                <c:pt idx="545">
                  <c:v>1729738.632282448</c:v>
                </c:pt>
                <c:pt idx="546">
                  <c:v>1729999.8341461194</c:v>
                </c:pt>
                <c:pt idx="547">
                  <c:v>1731404.1384322364</c:v>
                </c:pt>
                <c:pt idx="548">
                  <c:v>1732088.9481243677</c:v>
                </c:pt>
                <c:pt idx="549">
                  <c:v>1734648.8162665642</c:v>
                </c:pt>
                <c:pt idx="550">
                  <c:v>1735060.4093993562</c:v>
                </c:pt>
                <c:pt idx="551">
                  <c:v>1736113.7511942016</c:v>
                </c:pt>
                <c:pt idx="552">
                  <c:v>1737141.0219156186</c:v>
                </c:pt>
                <c:pt idx="553">
                  <c:v>1738037.069535421</c:v>
                </c:pt>
                <c:pt idx="554">
                  <c:v>1738065.0302239864</c:v>
                </c:pt>
                <c:pt idx="555">
                  <c:v>1738114.3053804883</c:v>
                </c:pt>
                <c:pt idx="556">
                  <c:v>1740354.1346220856</c:v>
                </c:pt>
                <c:pt idx="557">
                  <c:v>1741068.124263284</c:v>
                </c:pt>
                <c:pt idx="558">
                  <c:v>1741992.6304713597</c:v>
                </c:pt>
                <c:pt idx="559">
                  <c:v>1744921.0075128525</c:v>
                </c:pt>
                <c:pt idx="560">
                  <c:v>1745038.8728780181</c:v>
                </c:pt>
                <c:pt idx="561">
                  <c:v>1751228.7598638542</c:v>
                </c:pt>
                <c:pt idx="562">
                  <c:v>1752028.5943170774</c:v>
                </c:pt>
                <c:pt idx="563">
                  <c:v>1754261.8537651827</c:v>
                </c:pt>
                <c:pt idx="564">
                  <c:v>1755126.6386759887</c:v>
                </c:pt>
                <c:pt idx="565">
                  <c:v>1755667.2149072555</c:v>
                </c:pt>
                <c:pt idx="566">
                  <c:v>1756581.6112426873</c:v>
                </c:pt>
                <c:pt idx="567">
                  <c:v>1757323.8854843467</c:v>
                </c:pt>
                <c:pt idx="568">
                  <c:v>1757738.4964030874</c:v>
                </c:pt>
                <c:pt idx="569">
                  <c:v>1758038.5304545115</c:v>
                </c:pt>
                <c:pt idx="570">
                  <c:v>1758367.3521609593</c:v>
                </c:pt>
                <c:pt idx="571">
                  <c:v>1758371.3733026148</c:v>
                </c:pt>
                <c:pt idx="572">
                  <c:v>1758693.7823865141</c:v>
                </c:pt>
                <c:pt idx="573">
                  <c:v>1761576.6438096315</c:v>
                </c:pt>
                <c:pt idx="574">
                  <c:v>1762226.2535947575</c:v>
                </c:pt>
                <c:pt idx="575">
                  <c:v>1762410.2884734208</c:v>
                </c:pt>
                <c:pt idx="576">
                  <c:v>1762607.174228461</c:v>
                </c:pt>
                <c:pt idx="577">
                  <c:v>1763128.4989165384</c:v>
                </c:pt>
                <c:pt idx="578">
                  <c:v>1763612.6077452621</c:v>
                </c:pt>
                <c:pt idx="579">
                  <c:v>1764184.3130353347</c:v>
                </c:pt>
                <c:pt idx="580">
                  <c:v>1764729.2435270958</c:v>
                </c:pt>
                <c:pt idx="581">
                  <c:v>1765060.6712088482</c:v>
                </c:pt>
                <c:pt idx="582">
                  <c:v>1766963.9768785436</c:v>
                </c:pt>
                <c:pt idx="583">
                  <c:v>1766999.4295343058</c:v>
                </c:pt>
                <c:pt idx="584">
                  <c:v>1769346.287786725</c:v>
                </c:pt>
                <c:pt idx="585">
                  <c:v>1772252.1711310183</c:v>
                </c:pt>
                <c:pt idx="586">
                  <c:v>1773448.7219108392</c:v>
                </c:pt>
                <c:pt idx="587">
                  <c:v>1773519.832826785</c:v>
                </c:pt>
                <c:pt idx="588">
                  <c:v>1774703.0041522915</c:v>
                </c:pt>
                <c:pt idx="589">
                  <c:v>1774803.5475900709</c:v>
                </c:pt>
                <c:pt idx="590">
                  <c:v>1775354.1473904771</c:v>
                </c:pt>
                <c:pt idx="591">
                  <c:v>1775457.9368976213</c:v>
                </c:pt>
                <c:pt idx="592">
                  <c:v>1776275.0877676562</c:v>
                </c:pt>
                <c:pt idx="593">
                  <c:v>1777218.1102361311</c:v>
                </c:pt>
                <c:pt idx="594">
                  <c:v>1777364.3536002683</c:v>
                </c:pt>
                <c:pt idx="595">
                  <c:v>1777569.4750774612</c:v>
                </c:pt>
                <c:pt idx="596">
                  <c:v>1778696.5619278613</c:v>
                </c:pt>
                <c:pt idx="597">
                  <c:v>1778942.012838871</c:v>
                </c:pt>
                <c:pt idx="598">
                  <c:v>1779406.6481074174</c:v>
                </c:pt>
                <c:pt idx="599">
                  <c:v>1779598.8508516108</c:v>
                </c:pt>
                <c:pt idx="600">
                  <c:v>1781637.8930898739</c:v>
                </c:pt>
                <c:pt idx="601">
                  <c:v>1781970.3237428674</c:v>
                </c:pt>
                <c:pt idx="602">
                  <c:v>1782062.5128797032</c:v>
                </c:pt>
                <c:pt idx="603">
                  <c:v>1782758.427510726</c:v>
                </c:pt>
                <c:pt idx="604">
                  <c:v>1783415.5696020436</c:v>
                </c:pt>
                <c:pt idx="605">
                  <c:v>1783952.9935658709</c:v>
                </c:pt>
                <c:pt idx="606">
                  <c:v>1784074.7646011466</c:v>
                </c:pt>
                <c:pt idx="607">
                  <c:v>1785167.6506986036</c:v>
                </c:pt>
                <c:pt idx="608">
                  <c:v>1785990.462964853</c:v>
                </c:pt>
                <c:pt idx="609">
                  <c:v>1786124.5907308816</c:v>
                </c:pt>
                <c:pt idx="610">
                  <c:v>1786940.8906018212</c:v>
                </c:pt>
                <c:pt idx="611">
                  <c:v>1786974.8972566533</c:v>
                </c:pt>
                <c:pt idx="612">
                  <c:v>1787384.9869481788</c:v>
                </c:pt>
                <c:pt idx="613">
                  <c:v>1787415.5833137124</c:v>
                </c:pt>
                <c:pt idx="614">
                  <c:v>1788566.3507061985</c:v>
                </c:pt>
                <c:pt idx="615">
                  <c:v>1788699.6612183084</c:v>
                </c:pt>
                <c:pt idx="616">
                  <c:v>1788900.1053563345</c:v>
                </c:pt>
                <c:pt idx="617">
                  <c:v>1789852.7202865421</c:v>
                </c:pt>
                <c:pt idx="618">
                  <c:v>1790343.3692193979</c:v>
                </c:pt>
                <c:pt idx="619">
                  <c:v>1790530.6565250547</c:v>
                </c:pt>
                <c:pt idx="620">
                  <c:v>1790651.7915881858</c:v>
                </c:pt>
                <c:pt idx="621">
                  <c:v>1790832.3918898788</c:v>
                </c:pt>
                <c:pt idx="622">
                  <c:v>1792514.5046019217</c:v>
                </c:pt>
                <c:pt idx="623">
                  <c:v>1792766.1160567142</c:v>
                </c:pt>
                <c:pt idx="624">
                  <c:v>1794342.6255563402</c:v>
                </c:pt>
                <c:pt idx="625">
                  <c:v>1795915.4867832647</c:v>
                </c:pt>
                <c:pt idx="626">
                  <c:v>1797563.5234544822</c:v>
                </c:pt>
                <c:pt idx="627">
                  <c:v>1798564.720326792</c:v>
                </c:pt>
                <c:pt idx="628">
                  <c:v>1798817.489346483</c:v>
                </c:pt>
                <c:pt idx="629">
                  <c:v>1799137.887145255</c:v>
                </c:pt>
                <c:pt idx="630">
                  <c:v>1799350.0800283547</c:v>
                </c:pt>
                <c:pt idx="631">
                  <c:v>1799433.4476827197</c:v>
                </c:pt>
                <c:pt idx="632">
                  <c:v>1802044.2039644246</c:v>
                </c:pt>
                <c:pt idx="633">
                  <c:v>1802929.4890203907</c:v>
                </c:pt>
                <c:pt idx="634">
                  <c:v>1805135.0654938722</c:v>
                </c:pt>
                <c:pt idx="635">
                  <c:v>1805723.304082657</c:v>
                </c:pt>
                <c:pt idx="636">
                  <c:v>1806346.1032507189</c:v>
                </c:pt>
                <c:pt idx="637">
                  <c:v>1806535.2086863795</c:v>
                </c:pt>
                <c:pt idx="638">
                  <c:v>1806712.0766393961</c:v>
                </c:pt>
                <c:pt idx="639">
                  <c:v>1807261.2233835931</c:v>
                </c:pt>
                <c:pt idx="640">
                  <c:v>1807530.1210538347</c:v>
                </c:pt>
                <c:pt idx="641">
                  <c:v>1807709.9870486474</c:v>
                </c:pt>
                <c:pt idx="642">
                  <c:v>1807995.395787179</c:v>
                </c:pt>
                <c:pt idx="643">
                  <c:v>1808815.1952071937</c:v>
                </c:pt>
                <c:pt idx="644">
                  <c:v>1809648.2392458171</c:v>
                </c:pt>
                <c:pt idx="645">
                  <c:v>1810646.0632496108</c:v>
                </c:pt>
                <c:pt idx="646">
                  <c:v>1811642.3978599038</c:v>
                </c:pt>
                <c:pt idx="647">
                  <c:v>1811939.2134708667</c:v>
                </c:pt>
                <c:pt idx="648">
                  <c:v>1812073.4728436312</c:v>
                </c:pt>
                <c:pt idx="649">
                  <c:v>1812284.0867278182</c:v>
                </c:pt>
                <c:pt idx="650">
                  <c:v>1812345.2589622119</c:v>
                </c:pt>
                <c:pt idx="651">
                  <c:v>1813816.0464381338</c:v>
                </c:pt>
                <c:pt idx="652">
                  <c:v>1814507.2260690818</c:v>
                </c:pt>
                <c:pt idx="653">
                  <c:v>1814689.5270518167</c:v>
                </c:pt>
                <c:pt idx="654">
                  <c:v>1814718.1335358124</c:v>
                </c:pt>
                <c:pt idx="655">
                  <c:v>1815847.4026104757</c:v>
                </c:pt>
                <c:pt idx="656">
                  <c:v>1815919.865409811</c:v>
                </c:pt>
                <c:pt idx="657">
                  <c:v>1816653.708526704</c:v>
                </c:pt>
                <c:pt idx="658">
                  <c:v>1817301.2081882271</c:v>
                </c:pt>
                <c:pt idx="659">
                  <c:v>1818386.582936944</c:v>
                </c:pt>
                <c:pt idx="660">
                  <c:v>1818717.2994780876</c:v>
                </c:pt>
                <c:pt idx="661">
                  <c:v>1820173.7465970176</c:v>
                </c:pt>
                <c:pt idx="662">
                  <c:v>1821281.8751672551</c:v>
                </c:pt>
                <c:pt idx="663">
                  <c:v>1821444.1076598836</c:v>
                </c:pt>
                <c:pt idx="664">
                  <c:v>1821515.5910262864</c:v>
                </c:pt>
                <c:pt idx="665">
                  <c:v>1824189.3650481207</c:v>
                </c:pt>
                <c:pt idx="666">
                  <c:v>1824722.3529730157</c:v>
                </c:pt>
                <c:pt idx="667">
                  <c:v>1825515.2556785834</c:v>
                </c:pt>
                <c:pt idx="668">
                  <c:v>1826954.0323267712</c:v>
                </c:pt>
                <c:pt idx="669">
                  <c:v>1827172.7375331791</c:v>
                </c:pt>
                <c:pt idx="670">
                  <c:v>1827787.5005611</c:v>
                </c:pt>
                <c:pt idx="671">
                  <c:v>1827878.2505030187</c:v>
                </c:pt>
                <c:pt idx="672">
                  <c:v>1830782.6341207393</c:v>
                </c:pt>
                <c:pt idx="673">
                  <c:v>1831377.8681351645</c:v>
                </c:pt>
                <c:pt idx="674">
                  <c:v>1831449.4633815074</c:v>
                </c:pt>
                <c:pt idx="675">
                  <c:v>1831627.9540709308</c:v>
                </c:pt>
                <c:pt idx="676">
                  <c:v>1831872.9361791089</c:v>
                </c:pt>
                <c:pt idx="677">
                  <c:v>1833923.7543169532</c:v>
                </c:pt>
                <c:pt idx="678">
                  <c:v>1834709.4257162411</c:v>
                </c:pt>
                <c:pt idx="679">
                  <c:v>1835902.3274907328</c:v>
                </c:pt>
                <c:pt idx="680">
                  <c:v>1839694.139361405</c:v>
                </c:pt>
                <c:pt idx="681">
                  <c:v>1840287.2151396316</c:v>
                </c:pt>
                <c:pt idx="682">
                  <c:v>1840685.4252309608</c:v>
                </c:pt>
                <c:pt idx="683">
                  <c:v>1841762.1697680503</c:v>
                </c:pt>
                <c:pt idx="684">
                  <c:v>1841830.6891705492</c:v>
                </c:pt>
                <c:pt idx="685">
                  <c:v>1841914.0733228503</c:v>
                </c:pt>
                <c:pt idx="686">
                  <c:v>1842605.7757694609</c:v>
                </c:pt>
                <c:pt idx="687">
                  <c:v>1842837.031937784</c:v>
                </c:pt>
                <c:pt idx="688">
                  <c:v>1843244.3821495129</c:v>
                </c:pt>
                <c:pt idx="689">
                  <c:v>1844308.2318642563</c:v>
                </c:pt>
                <c:pt idx="690">
                  <c:v>1844820.7480765081</c:v>
                </c:pt>
                <c:pt idx="691">
                  <c:v>1844921.0144450008</c:v>
                </c:pt>
                <c:pt idx="692">
                  <c:v>1846589.2078525356</c:v>
                </c:pt>
                <c:pt idx="693">
                  <c:v>1847091.5159244272</c:v>
                </c:pt>
                <c:pt idx="694">
                  <c:v>1848740.5893013675</c:v>
                </c:pt>
                <c:pt idx="695">
                  <c:v>1850014.1892075208</c:v>
                </c:pt>
                <c:pt idx="696">
                  <c:v>1850145.3181676355</c:v>
                </c:pt>
                <c:pt idx="697">
                  <c:v>1851011.1944916192</c:v>
                </c:pt>
                <c:pt idx="698">
                  <c:v>1851288.3977933757</c:v>
                </c:pt>
                <c:pt idx="699">
                  <c:v>1851389.4782988476</c:v>
                </c:pt>
                <c:pt idx="700">
                  <c:v>1851657.9392049545</c:v>
                </c:pt>
                <c:pt idx="701">
                  <c:v>1851672.1279982668</c:v>
                </c:pt>
                <c:pt idx="702">
                  <c:v>1852548.7471030026</c:v>
                </c:pt>
                <c:pt idx="703">
                  <c:v>1853124.5849296269</c:v>
                </c:pt>
                <c:pt idx="704">
                  <c:v>1853373.7846400898</c:v>
                </c:pt>
                <c:pt idx="705">
                  <c:v>1853570.5512759702</c:v>
                </c:pt>
                <c:pt idx="706">
                  <c:v>1853668.1747547917</c:v>
                </c:pt>
                <c:pt idx="707">
                  <c:v>1853819.0106466368</c:v>
                </c:pt>
                <c:pt idx="708">
                  <c:v>1853919.9651488278</c:v>
                </c:pt>
                <c:pt idx="709">
                  <c:v>1854262.802460243</c:v>
                </c:pt>
                <c:pt idx="710">
                  <c:v>1854968.626605218</c:v>
                </c:pt>
                <c:pt idx="711">
                  <c:v>1855248.5010766417</c:v>
                </c:pt>
                <c:pt idx="712">
                  <c:v>1855444.2213919456</c:v>
                </c:pt>
                <c:pt idx="713">
                  <c:v>1856093.2888595972</c:v>
                </c:pt>
                <c:pt idx="714">
                  <c:v>1856919.6695016804</c:v>
                </c:pt>
                <c:pt idx="715">
                  <c:v>1857322.206590059</c:v>
                </c:pt>
                <c:pt idx="716">
                  <c:v>1857507.6170613731</c:v>
                </c:pt>
                <c:pt idx="717">
                  <c:v>1857649.4822918123</c:v>
                </c:pt>
                <c:pt idx="718">
                  <c:v>1858105.9797325614</c:v>
                </c:pt>
                <c:pt idx="719">
                  <c:v>1858106.7586313551</c:v>
                </c:pt>
                <c:pt idx="720">
                  <c:v>1859918.6183600312</c:v>
                </c:pt>
                <c:pt idx="721">
                  <c:v>1860637.0456181816</c:v>
                </c:pt>
                <c:pt idx="722">
                  <c:v>1860854.2567719419</c:v>
                </c:pt>
                <c:pt idx="723">
                  <c:v>1862119.3268813025</c:v>
                </c:pt>
                <c:pt idx="724">
                  <c:v>1863576.0016948646</c:v>
                </c:pt>
                <c:pt idx="725">
                  <c:v>1864436.4316678455</c:v>
                </c:pt>
                <c:pt idx="726">
                  <c:v>1865134.5939487389</c:v>
                </c:pt>
                <c:pt idx="727">
                  <c:v>1866904.2602851612</c:v>
                </c:pt>
                <c:pt idx="728">
                  <c:v>1866956.8859531933</c:v>
                </c:pt>
                <c:pt idx="729">
                  <c:v>1868705.8194139721</c:v>
                </c:pt>
                <c:pt idx="730">
                  <c:v>1868862.9816149476</c:v>
                </c:pt>
                <c:pt idx="731">
                  <c:v>1869444.19617641</c:v>
                </c:pt>
                <c:pt idx="732">
                  <c:v>1871189.7874217893</c:v>
                </c:pt>
                <c:pt idx="733">
                  <c:v>1871330.2560351458</c:v>
                </c:pt>
                <c:pt idx="734">
                  <c:v>1871621.9108323334</c:v>
                </c:pt>
                <c:pt idx="735">
                  <c:v>1872382.7936907166</c:v>
                </c:pt>
                <c:pt idx="736">
                  <c:v>1872428.6835478256</c:v>
                </c:pt>
                <c:pt idx="737">
                  <c:v>1872886.7061556757</c:v>
                </c:pt>
                <c:pt idx="738">
                  <c:v>1872894.8741935475</c:v>
                </c:pt>
                <c:pt idx="739">
                  <c:v>1873356.2023146029</c:v>
                </c:pt>
                <c:pt idx="740">
                  <c:v>1873614.1053345113</c:v>
                </c:pt>
                <c:pt idx="741">
                  <c:v>1873871.3154011413</c:v>
                </c:pt>
                <c:pt idx="742">
                  <c:v>1877006.5154699218</c:v>
                </c:pt>
                <c:pt idx="743">
                  <c:v>1877538.7507610964</c:v>
                </c:pt>
                <c:pt idx="744">
                  <c:v>1878002.232312463</c:v>
                </c:pt>
                <c:pt idx="745">
                  <c:v>1878067.3443910803</c:v>
                </c:pt>
                <c:pt idx="746">
                  <c:v>1879397.9328478496</c:v>
                </c:pt>
                <c:pt idx="747">
                  <c:v>1879418.4485858008</c:v>
                </c:pt>
                <c:pt idx="748">
                  <c:v>1879991.8322896017</c:v>
                </c:pt>
                <c:pt idx="749">
                  <c:v>1881088.1681665331</c:v>
                </c:pt>
                <c:pt idx="750">
                  <c:v>1881435.3352999715</c:v>
                </c:pt>
                <c:pt idx="751">
                  <c:v>1881519.4906388754</c:v>
                </c:pt>
                <c:pt idx="752">
                  <c:v>1881936.029897267</c:v>
                </c:pt>
                <c:pt idx="753">
                  <c:v>1883545.4020529594</c:v>
                </c:pt>
                <c:pt idx="754">
                  <c:v>1884857.260749859</c:v>
                </c:pt>
                <c:pt idx="755">
                  <c:v>1886392.1046774962</c:v>
                </c:pt>
                <c:pt idx="756">
                  <c:v>1886657.6784526818</c:v>
                </c:pt>
                <c:pt idx="757">
                  <c:v>1886883.5889836324</c:v>
                </c:pt>
                <c:pt idx="758">
                  <c:v>1887200.5751649991</c:v>
                </c:pt>
                <c:pt idx="759">
                  <c:v>1888136.7873237818</c:v>
                </c:pt>
                <c:pt idx="760">
                  <c:v>1889419.5314164869</c:v>
                </c:pt>
                <c:pt idx="761">
                  <c:v>1891194.0266012382</c:v>
                </c:pt>
                <c:pt idx="762">
                  <c:v>1891266.1439691128</c:v>
                </c:pt>
                <c:pt idx="763">
                  <c:v>1892358.7283737934</c:v>
                </c:pt>
                <c:pt idx="764">
                  <c:v>1892585.9282099002</c:v>
                </c:pt>
                <c:pt idx="765">
                  <c:v>1893228.3927836732</c:v>
                </c:pt>
                <c:pt idx="766">
                  <c:v>1893951.8438772873</c:v>
                </c:pt>
                <c:pt idx="767">
                  <c:v>1896546.1361490034</c:v>
                </c:pt>
                <c:pt idx="768">
                  <c:v>1897669.5593590203</c:v>
                </c:pt>
                <c:pt idx="769">
                  <c:v>1898158.4177400398</c:v>
                </c:pt>
                <c:pt idx="770">
                  <c:v>1898925.2398811821</c:v>
                </c:pt>
                <c:pt idx="771">
                  <c:v>1899011.4971799913</c:v>
                </c:pt>
                <c:pt idx="772">
                  <c:v>1899387.9119028612</c:v>
                </c:pt>
                <c:pt idx="773">
                  <c:v>1899983.8396267775</c:v>
                </c:pt>
                <c:pt idx="774">
                  <c:v>1900016.7561291165</c:v>
                </c:pt>
                <c:pt idx="775">
                  <c:v>1900419.1209190623</c:v>
                </c:pt>
                <c:pt idx="776">
                  <c:v>1901440.7055972181</c:v>
                </c:pt>
                <c:pt idx="777">
                  <c:v>1901551.5700944373</c:v>
                </c:pt>
                <c:pt idx="778">
                  <c:v>1901688.8452129138</c:v>
                </c:pt>
                <c:pt idx="779">
                  <c:v>1902320.2287222634</c:v>
                </c:pt>
                <c:pt idx="780">
                  <c:v>1902812.680704463</c:v>
                </c:pt>
                <c:pt idx="781">
                  <c:v>1903473.5213010404</c:v>
                </c:pt>
                <c:pt idx="782">
                  <c:v>1903679.1907287533</c:v>
                </c:pt>
                <c:pt idx="783">
                  <c:v>1903937.0810355125</c:v>
                </c:pt>
                <c:pt idx="784">
                  <c:v>1904285.6646780497</c:v>
                </c:pt>
                <c:pt idx="785">
                  <c:v>1904400.3039157342</c:v>
                </c:pt>
                <c:pt idx="786">
                  <c:v>1905352.4675067423</c:v>
                </c:pt>
                <c:pt idx="787">
                  <c:v>1905367.1459863309</c:v>
                </c:pt>
                <c:pt idx="788">
                  <c:v>1905658.4830531264</c:v>
                </c:pt>
                <c:pt idx="789">
                  <c:v>1905772.5986115362</c:v>
                </c:pt>
                <c:pt idx="790">
                  <c:v>1908148.8670246021</c:v>
                </c:pt>
                <c:pt idx="791">
                  <c:v>1909122.7567706262</c:v>
                </c:pt>
                <c:pt idx="792">
                  <c:v>1910839.3102330544</c:v>
                </c:pt>
                <c:pt idx="793">
                  <c:v>1914249.1129108637</c:v>
                </c:pt>
                <c:pt idx="794">
                  <c:v>1914447.7257019936</c:v>
                </c:pt>
                <c:pt idx="795">
                  <c:v>1914882.3323260741</c:v>
                </c:pt>
                <c:pt idx="796">
                  <c:v>1915466.5443790499</c:v>
                </c:pt>
                <c:pt idx="797">
                  <c:v>1915665.0756727532</c:v>
                </c:pt>
                <c:pt idx="798">
                  <c:v>1916327.7045549483</c:v>
                </c:pt>
                <c:pt idx="799">
                  <c:v>1918245.0385606613</c:v>
                </c:pt>
                <c:pt idx="800">
                  <c:v>1918791.8727257075</c:v>
                </c:pt>
                <c:pt idx="801">
                  <c:v>1919677.5091403238</c:v>
                </c:pt>
                <c:pt idx="802">
                  <c:v>1920240.6497227976</c:v>
                </c:pt>
                <c:pt idx="803">
                  <c:v>1921715.0629607481</c:v>
                </c:pt>
                <c:pt idx="804">
                  <c:v>1922041.5499163363</c:v>
                </c:pt>
                <c:pt idx="805">
                  <c:v>1922397.3923305231</c:v>
                </c:pt>
                <c:pt idx="806">
                  <c:v>1922960.0859188612</c:v>
                </c:pt>
                <c:pt idx="807">
                  <c:v>1923236.7038160784</c:v>
                </c:pt>
                <c:pt idx="808">
                  <c:v>1924204.7067590978</c:v>
                </c:pt>
                <c:pt idx="809">
                  <c:v>1924950.0104849294</c:v>
                </c:pt>
                <c:pt idx="810">
                  <c:v>1928229.7169396705</c:v>
                </c:pt>
                <c:pt idx="811">
                  <c:v>1928646.3552929482</c:v>
                </c:pt>
                <c:pt idx="812">
                  <c:v>1928666.3805353863</c:v>
                </c:pt>
                <c:pt idx="813">
                  <c:v>1928715.6366555041</c:v>
                </c:pt>
                <c:pt idx="814">
                  <c:v>1932735.9825261012</c:v>
                </c:pt>
                <c:pt idx="815">
                  <c:v>1932816.4024849739</c:v>
                </c:pt>
                <c:pt idx="816">
                  <c:v>1934040.446018873</c:v>
                </c:pt>
                <c:pt idx="817">
                  <c:v>1934460.7319148271</c:v>
                </c:pt>
                <c:pt idx="818">
                  <c:v>1935217.9602754223</c:v>
                </c:pt>
                <c:pt idx="819">
                  <c:v>1936961.5658096033</c:v>
                </c:pt>
                <c:pt idx="820">
                  <c:v>1937621.8819500334</c:v>
                </c:pt>
                <c:pt idx="821">
                  <c:v>1937861.9658438023</c:v>
                </c:pt>
                <c:pt idx="822">
                  <c:v>1938819.4775547013</c:v>
                </c:pt>
                <c:pt idx="823">
                  <c:v>1939207.4464926496</c:v>
                </c:pt>
                <c:pt idx="824">
                  <c:v>1939552.8880674548</c:v>
                </c:pt>
                <c:pt idx="825">
                  <c:v>1940149.8728036447</c:v>
                </c:pt>
                <c:pt idx="826">
                  <c:v>1942361.1605644068</c:v>
                </c:pt>
                <c:pt idx="827">
                  <c:v>1942512.4738659542</c:v>
                </c:pt>
                <c:pt idx="828">
                  <c:v>1942691.1504637231</c:v>
                </c:pt>
                <c:pt idx="829">
                  <c:v>1943623.760106965</c:v>
                </c:pt>
                <c:pt idx="830">
                  <c:v>1943847.1958914921</c:v>
                </c:pt>
                <c:pt idx="831">
                  <c:v>1944169.4535026737</c:v>
                </c:pt>
                <c:pt idx="832">
                  <c:v>1945756.2024608541</c:v>
                </c:pt>
                <c:pt idx="833">
                  <c:v>1946704.1963615068</c:v>
                </c:pt>
                <c:pt idx="834">
                  <c:v>1947397.1665398327</c:v>
                </c:pt>
                <c:pt idx="835">
                  <c:v>1949433.6529193001</c:v>
                </c:pt>
                <c:pt idx="836">
                  <c:v>1950083.1814318432</c:v>
                </c:pt>
                <c:pt idx="837">
                  <c:v>1950393.9182591683</c:v>
                </c:pt>
                <c:pt idx="838">
                  <c:v>1951937.2266904346</c:v>
                </c:pt>
                <c:pt idx="839">
                  <c:v>1952262.1653435286</c:v>
                </c:pt>
                <c:pt idx="840">
                  <c:v>1953678.1752776855</c:v>
                </c:pt>
                <c:pt idx="841">
                  <c:v>1954101.4330208546</c:v>
                </c:pt>
                <c:pt idx="842">
                  <c:v>1956070.1831277644</c:v>
                </c:pt>
                <c:pt idx="843">
                  <c:v>1957373.064190452</c:v>
                </c:pt>
                <c:pt idx="844">
                  <c:v>1958006.0710078331</c:v>
                </c:pt>
                <c:pt idx="845">
                  <c:v>1958597.4542273059</c:v>
                </c:pt>
                <c:pt idx="846">
                  <c:v>1958912.7473405306</c:v>
                </c:pt>
                <c:pt idx="847">
                  <c:v>1959925.7200141619</c:v>
                </c:pt>
                <c:pt idx="848">
                  <c:v>1960382.910014085</c:v>
                </c:pt>
                <c:pt idx="849">
                  <c:v>1960617.1609847264</c:v>
                </c:pt>
                <c:pt idx="850">
                  <c:v>1960687.8069858577</c:v>
                </c:pt>
                <c:pt idx="851">
                  <c:v>1960986.0184924663</c:v>
                </c:pt>
                <c:pt idx="852">
                  <c:v>1961129.8804757383</c:v>
                </c:pt>
                <c:pt idx="853">
                  <c:v>1961274.8555988271</c:v>
                </c:pt>
                <c:pt idx="854">
                  <c:v>1961657.5950658708</c:v>
                </c:pt>
                <c:pt idx="855">
                  <c:v>1962577.2248740827</c:v>
                </c:pt>
                <c:pt idx="856">
                  <c:v>1962925.8571386538</c:v>
                </c:pt>
                <c:pt idx="857">
                  <c:v>1963504.715261196</c:v>
                </c:pt>
                <c:pt idx="858">
                  <c:v>1964923.0008922131</c:v>
                </c:pt>
                <c:pt idx="859">
                  <c:v>1965480.3820333071</c:v>
                </c:pt>
                <c:pt idx="860">
                  <c:v>1966087.1579438497</c:v>
                </c:pt>
                <c:pt idx="861">
                  <c:v>1966152.7163630382</c:v>
                </c:pt>
                <c:pt idx="862">
                  <c:v>1966662.24989784</c:v>
                </c:pt>
                <c:pt idx="863">
                  <c:v>1967729.3935822705</c:v>
                </c:pt>
                <c:pt idx="864">
                  <c:v>1970285.7311138983</c:v>
                </c:pt>
                <c:pt idx="865">
                  <c:v>1970624.1563455926</c:v>
                </c:pt>
                <c:pt idx="866">
                  <c:v>1972180.8828113812</c:v>
                </c:pt>
                <c:pt idx="867">
                  <c:v>1972289.5555546752</c:v>
                </c:pt>
                <c:pt idx="868">
                  <c:v>1972337.3747171962</c:v>
                </c:pt>
                <c:pt idx="869">
                  <c:v>1973521.5881065093</c:v>
                </c:pt>
                <c:pt idx="870">
                  <c:v>1973825.2620649026</c:v>
                </c:pt>
                <c:pt idx="871">
                  <c:v>1974213.3770865425</c:v>
                </c:pt>
                <c:pt idx="872">
                  <c:v>1974435.6031675881</c:v>
                </c:pt>
                <c:pt idx="873">
                  <c:v>1974444.9662488401</c:v>
                </c:pt>
                <c:pt idx="874">
                  <c:v>1974715.4832486769</c:v>
                </c:pt>
                <c:pt idx="875">
                  <c:v>1974737.8698199531</c:v>
                </c:pt>
                <c:pt idx="876">
                  <c:v>1976835.7800006641</c:v>
                </c:pt>
                <c:pt idx="877">
                  <c:v>1977103.3654846693</c:v>
                </c:pt>
                <c:pt idx="878">
                  <c:v>1977241.4857719205</c:v>
                </c:pt>
                <c:pt idx="879">
                  <c:v>1978454.4115037706</c:v>
                </c:pt>
                <c:pt idx="880">
                  <c:v>1979187.1153758236</c:v>
                </c:pt>
                <c:pt idx="881">
                  <c:v>1979570.9316910342</c:v>
                </c:pt>
                <c:pt idx="882">
                  <c:v>1981109.1064967592</c:v>
                </c:pt>
                <c:pt idx="883">
                  <c:v>1981721.1188603858</c:v>
                </c:pt>
                <c:pt idx="884">
                  <c:v>1982654.7222188048</c:v>
                </c:pt>
                <c:pt idx="885">
                  <c:v>1983784.0640837511</c:v>
                </c:pt>
                <c:pt idx="886">
                  <c:v>1985273.3975554544</c:v>
                </c:pt>
                <c:pt idx="887">
                  <c:v>1986116.2171509461</c:v>
                </c:pt>
                <c:pt idx="888">
                  <c:v>1987951.5289724716</c:v>
                </c:pt>
                <c:pt idx="889">
                  <c:v>1989394.2493315192</c:v>
                </c:pt>
                <c:pt idx="890">
                  <c:v>1989518.5673615229</c:v>
                </c:pt>
                <c:pt idx="891">
                  <c:v>1990029.123057964</c:v>
                </c:pt>
                <c:pt idx="892">
                  <c:v>1990215.7610636654</c:v>
                </c:pt>
                <c:pt idx="893">
                  <c:v>1992154.1019414049</c:v>
                </c:pt>
                <c:pt idx="894">
                  <c:v>1992331.5068248059</c:v>
                </c:pt>
                <c:pt idx="895">
                  <c:v>1993731.387615615</c:v>
                </c:pt>
                <c:pt idx="896">
                  <c:v>1993917.0035655315</c:v>
                </c:pt>
                <c:pt idx="897">
                  <c:v>1994691.427922315</c:v>
                </c:pt>
                <c:pt idx="898">
                  <c:v>1994744.5934947806</c:v>
                </c:pt>
                <c:pt idx="899">
                  <c:v>1995175.1078492617</c:v>
                </c:pt>
                <c:pt idx="900">
                  <c:v>1996717.3596628616</c:v>
                </c:pt>
                <c:pt idx="901">
                  <c:v>1997309.8018179506</c:v>
                </c:pt>
                <c:pt idx="902">
                  <c:v>2000278.8694512942</c:v>
                </c:pt>
                <c:pt idx="903">
                  <c:v>2000499.8345376304</c:v>
                </c:pt>
                <c:pt idx="904">
                  <c:v>2000733.3655555029</c:v>
                </c:pt>
                <c:pt idx="905">
                  <c:v>2001659.5477722858</c:v>
                </c:pt>
                <c:pt idx="906">
                  <c:v>2002041.1998824559</c:v>
                </c:pt>
                <c:pt idx="907">
                  <c:v>2002196.4113250298</c:v>
                </c:pt>
                <c:pt idx="908">
                  <c:v>2002364.718081279</c:v>
                </c:pt>
                <c:pt idx="909">
                  <c:v>2003458.2852556279</c:v>
                </c:pt>
                <c:pt idx="910">
                  <c:v>2004537.0848724179</c:v>
                </c:pt>
                <c:pt idx="911">
                  <c:v>2004671.4488859954</c:v>
                </c:pt>
                <c:pt idx="912">
                  <c:v>2005708.3662285605</c:v>
                </c:pt>
                <c:pt idx="913">
                  <c:v>2005876.5352360788</c:v>
                </c:pt>
                <c:pt idx="914">
                  <c:v>2006080.5044029863</c:v>
                </c:pt>
                <c:pt idx="915">
                  <c:v>2006111.2097800821</c:v>
                </c:pt>
                <c:pt idx="916">
                  <c:v>2006491.5214042601</c:v>
                </c:pt>
                <c:pt idx="917">
                  <c:v>2007586.9270955347</c:v>
                </c:pt>
                <c:pt idx="918">
                  <c:v>2007824.1848413828</c:v>
                </c:pt>
                <c:pt idx="919">
                  <c:v>2007948.3167055862</c:v>
                </c:pt>
                <c:pt idx="920">
                  <c:v>2008043.0077601706</c:v>
                </c:pt>
                <c:pt idx="921">
                  <c:v>2008204.5771504624</c:v>
                </c:pt>
                <c:pt idx="922">
                  <c:v>2009129.4615625232</c:v>
                </c:pt>
                <c:pt idx="923">
                  <c:v>2010634.6109331995</c:v>
                </c:pt>
                <c:pt idx="924">
                  <c:v>2011594.827896442</c:v>
                </c:pt>
                <c:pt idx="925">
                  <c:v>2011753.4854291803</c:v>
                </c:pt>
                <c:pt idx="926">
                  <c:v>2012811.1152322982</c:v>
                </c:pt>
                <c:pt idx="927">
                  <c:v>2012853.321817141</c:v>
                </c:pt>
                <c:pt idx="928">
                  <c:v>2013699.8903994814</c:v>
                </c:pt>
                <c:pt idx="929">
                  <c:v>2013912.7913893859</c:v>
                </c:pt>
                <c:pt idx="930">
                  <c:v>2015670.2624309622</c:v>
                </c:pt>
                <c:pt idx="931">
                  <c:v>2015756.8957234882</c:v>
                </c:pt>
                <c:pt idx="932">
                  <c:v>2016049.2594318572</c:v>
                </c:pt>
                <c:pt idx="933">
                  <c:v>2016233.3337634169</c:v>
                </c:pt>
                <c:pt idx="934">
                  <c:v>2016280.7030048622</c:v>
                </c:pt>
                <c:pt idx="935">
                  <c:v>2016320.0483688135</c:v>
                </c:pt>
                <c:pt idx="936">
                  <c:v>2017079.9480326991</c:v>
                </c:pt>
                <c:pt idx="937">
                  <c:v>2018224.5004322878</c:v>
                </c:pt>
                <c:pt idx="938">
                  <c:v>2018885.6058929132</c:v>
                </c:pt>
                <c:pt idx="939">
                  <c:v>2020205.1376775501</c:v>
                </c:pt>
                <c:pt idx="940">
                  <c:v>2020304.9912100357</c:v>
                </c:pt>
                <c:pt idx="941">
                  <c:v>2020871.9327806155</c:v>
                </c:pt>
                <c:pt idx="942">
                  <c:v>2021068.110618677</c:v>
                </c:pt>
                <c:pt idx="943">
                  <c:v>2021930.4183161336</c:v>
                </c:pt>
                <c:pt idx="944">
                  <c:v>2021967.3681572303</c:v>
                </c:pt>
                <c:pt idx="945">
                  <c:v>2023955.8918330134</c:v>
                </c:pt>
                <c:pt idx="946">
                  <c:v>2025343.3975752851</c:v>
                </c:pt>
                <c:pt idx="947">
                  <c:v>2025909.9082066072</c:v>
                </c:pt>
                <c:pt idx="948">
                  <c:v>2026264.7400369458</c:v>
                </c:pt>
                <c:pt idx="949">
                  <c:v>2027116.6857705396</c:v>
                </c:pt>
                <c:pt idx="950">
                  <c:v>2027116.9034723553</c:v>
                </c:pt>
                <c:pt idx="951">
                  <c:v>2027270.2248510108</c:v>
                </c:pt>
                <c:pt idx="952">
                  <c:v>2027275.424367215</c:v>
                </c:pt>
                <c:pt idx="953">
                  <c:v>2029277.1626925194</c:v>
                </c:pt>
                <c:pt idx="954">
                  <c:v>2029837.2977478895</c:v>
                </c:pt>
                <c:pt idx="955">
                  <c:v>2030951.6140141676</c:v>
                </c:pt>
                <c:pt idx="956">
                  <c:v>2031451.7607188609</c:v>
                </c:pt>
                <c:pt idx="957">
                  <c:v>2031481.9742520209</c:v>
                </c:pt>
                <c:pt idx="958">
                  <c:v>2032155.4776799863</c:v>
                </c:pt>
                <c:pt idx="959">
                  <c:v>2032363.3648880103</c:v>
                </c:pt>
                <c:pt idx="960">
                  <c:v>2034400.429628565</c:v>
                </c:pt>
                <c:pt idx="961">
                  <c:v>2034802.7319352992</c:v>
                </c:pt>
                <c:pt idx="962">
                  <c:v>2035074.3607926732</c:v>
                </c:pt>
                <c:pt idx="963">
                  <c:v>2035620.3015338168</c:v>
                </c:pt>
                <c:pt idx="964">
                  <c:v>2035706.5723913326</c:v>
                </c:pt>
                <c:pt idx="965">
                  <c:v>2036655.7812183101</c:v>
                </c:pt>
                <c:pt idx="966">
                  <c:v>2036855.1697457233</c:v>
                </c:pt>
                <c:pt idx="967">
                  <c:v>2038104.1474931268</c:v>
                </c:pt>
                <c:pt idx="968">
                  <c:v>2038260.8106910684</c:v>
                </c:pt>
                <c:pt idx="969">
                  <c:v>2038717.4534551813</c:v>
                </c:pt>
                <c:pt idx="970">
                  <c:v>2040214.5126922687</c:v>
                </c:pt>
                <c:pt idx="971">
                  <c:v>2040287.1713621826</c:v>
                </c:pt>
                <c:pt idx="972">
                  <c:v>2040740.5167018545</c:v>
                </c:pt>
                <c:pt idx="973">
                  <c:v>2041497.5257174554</c:v>
                </c:pt>
                <c:pt idx="974">
                  <c:v>2042093.1553450769</c:v>
                </c:pt>
                <c:pt idx="975">
                  <c:v>2042571.3205071012</c:v>
                </c:pt>
                <c:pt idx="976">
                  <c:v>2042757.250880823</c:v>
                </c:pt>
                <c:pt idx="977">
                  <c:v>2042938.4427164572</c:v>
                </c:pt>
                <c:pt idx="978">
                  <c:v>2044565.2634059743</c:v>
                </c:pt>
                <c:pt idx="979">
                  <c:v>2044914.3749510134</c:v>
                </c:pt>
                <c:pt idx="980">
                  <c:v>2045149.297252147</c:v>
                </c:pt>
                <c:pt idx="981">
                  <c:v>2045982.8375892583</c:v>
                </c:pt>
                <c:pt idx="982">
                  <c:v>2046353.6445297301</c:v>
                </c:pt>
                <c:pt idx="983">
                  <c:v>2046494.6047856943</c:v>
                </c:pt>
                <c:pt idx="984">
                  <c:v>2046843.5685172323</c:v>
                </c:pt>
                <c:pt idx="985">
                  <c:v>2049632.4699263249</c:v>
                </c:pt>
                <c:pt idx="986">
                  <c:v>2050540.5918289339</c:v>
                </c:pt>
                <c:pt idx="987">
                  <c:v>2050888.5480438396</c:v>
                </c:pt>
                <c:pt idx="988">
                  <c:v>2050961.803790129</c:v>
                </c:pt>
                <c:pt idx="989">
                  <c:v>2052158.6733574166</c:v>
                </c:pt>
                <c:pt idx="990">
                  <c:v>2052542.8262917511</c:v>
                </c:pt>
                <c:pt idx="991">
                  <c:v>2052937.8784228603</c:v>
                </c:pt>
                <c:pt idx="992">
                  <c:v>2054007.7063272567</c:v>
                </c:pt>
                <c:pt idx="993">
                  <c:v>2054726.2019887194</c:v>
                </c:pt>
                <c:pt idx="994">
                  <c:v>2055330.3593558853</c:v>
                </c:pt>
                <c:pt idx="995">
                  <c:v>2057524.7954952763</c:v>
                </c:pt>
                <c:pt idx="996">
                  <c:v>2057568.6009439302</c:v>
                </c:pt>
                <c:pt idx="997">
                  <c:v>2058163.9307719595</c:v>
                </c:pt>
                <c:pt idx="998">
                  <c:v>2059307.7435701571</c:v>
                </c:pt>
                <c:pt idx="999">
                  <c:v>2060289.236440107</c:v>
                </c:pt>
                <c:pt idx="1000">
                  <c:v>2060489.5302634039</c:v>
                </c:pt>
                <c:pt idx="1001">
                  <c:v>2061934.9100400608</c:v>
                </c:pt>
                <c:pt idx="1002">
                  <c:v>2063427.8369593655</c:v>
                </c:pt>
                <c:pt idx="1003">
                  <c:v>2064629.5926482817</c:v>
                </c:pt>
                <c:pt idx="1004">
                  <c:v>2066982.8583031378</c:v>
                </c:pt>
                <c:pt idx="1005">
                  <c:v>2067298.5297216985</c:v>
                </c:pt>
                <c:pt idx="1006">
                  <c:v>2067572.3455104346</c:v>
                </c:pt>
                <c:pt idx="1007">
                  <c:v>2067701.2294415</c:v>
                </c:pt>
                <c:pt idx="1008">
                  <c:v>2067779.2575924597</c:v>
                </c:pt>
                <c:pt idx="1009">
                  <c:v>2067927.2797199264</c:v>
                </c:pt>
                <c:pt idx="1010">
                  <c:v>2068540.3402908552</c:v>
                </c:pt>
                <c:pt idx="1011">
                  <c:v>2069129.1951416493</c:v>
                </c:pt>
                <c:pt idx="1012">
                  <c:v>2071321.8731187417</c:v>
                </c:pt>
                <c:pt idx="1013">
                  <c:v>2072076.0746337683</c:v>
                </c:pt>
                <c:pt idx="1014">
                  <c:v>2073797.2613202829</c:v>
                </c:pt>
                <c:pt idx="1015">
                  <c:v>2074824.0936809632</c:v>
                </c:pt>
                <c:pt idx="1016">
                  <c:v>2075375.2945337596</c:v>
                </c:pt>
                <c:pt idx="1017">
                  <c:v>2076460.3324964305</c:v>
                </c:pt>
                <c:pt idx="1018">
                  <c:v>2077846.1909373568</c:v>
                </c:pt>
                <c:pt idx="1019">
                  <c:v>2078241.3273935195</c:v>
                </c:pt>
                <c:pt idx="1020">
                  <c:v>2078283.9194068331</c:v>
                </c:pt>
                <c:pt idx="1021">
                  <c:v>2080567.8849850981</c:v>
                </c:pt>
                <c:pt idx="1022">
                  <c:v>2081070.4369200084</c:v>
                </c:pt>
                <c:pt idx="1023">
                  <c:v>2081250.1920105149</c:v>
                </c:pt>
                <c:pt idx="1024">
                  <c:v>2081587.45754372</c:v>
                </c:pt>
                <c:pt idx="1025">
                  <c:v>2082071.1256672682</c:v>
                </c:pt>
                <c:pt idx="1026">
                  <c:v>2082382.5787542376</c:v>
                </c:pt>
                <c:pt idx="1027">
                  <c:v>2082384.8182891009</c:v>
                </c:pt>
                <c:pt idx="1028">
                  <c:v>2084800.2197135065</c:v>
                </c:pt>
                <c:pt idx="1029">
                  <c:v>2085383.7450921552</c:v>
                </c:pt>
                <c:pt idx="1030">
                  <c:v>2085777.0291286104</c:v>
                </c:pt>
                <c:pt idx="1031">
                  <c:v>2086231.7378700194</c:v>
                </c:pt>
                <c:pt idx="1032">
                  <c:v>2086310.5846089884</c:v>
                </c:pt>
                <c:pt idx="1033">
                  <c:v>2086324.4033891214</c:v>
                </c:pt>
                <c:pt idx="1034">
                  <c:v>2086423.1654871479</c:v>
                </c:pt>
                <c:pt idx="1035">
                  <c:v>2086828.4472040255</c:v>
                </c:pt>
                <c:pt idx="1036">
                  <c:v>2088583.1273419037</c:v>
                </c:pt>
                <c:pt idx="1037">
                  <c:v>2088781.5078464861</c:v>
                </c:pt>
                <c:pt idx="1038">
                  <c:v>2088826.3253716051</c:v>
                </c:pt>
                <c:pt idx="1039">
                  <c:v>2089892.6321953046</c:v>
                </c:pt>
                <c:pt idx="1040">
                  <c:v>2090434.6233266576</c:v>
                </c:pt>
                <c:pt idx="1041">
                  <c:v>2090731.5845841272</c:v>
                </c:pt>
                <c:pt idx="1042">
                  <c:v>2091317.2695193382</c:v>
                </c:pt>
                <c:pt idx="1043">
                  <c:v>2093231.3873827583</c:v>
                </c:pt>
                <c:pt idx="1044">
                  <c:v>2093525.2995096163</c:v>
                </c:pt>
                <c:pt idx="1045">
                  <c:v>2093872.7127474747</c:v>
                </c:pt>
                <c:pt idx="1046">
                  <c:v>2095484.7640343548</c:v>
                </c:pt>
                <c:pt idx="1047">
                  <c:v>2095972.7035068439</c:v>
                </c:pt>
                <c:pt idx="1048">
                  <c:v>2096200.7665839666</c:v>
                </c:pt>
                <c:pt idx="1049">
                  <c:v>2096450.7391652744</c:v>
                </c:pt>
                <c:pt idx="1050">
                  <c:v>2097625.8492870708</c:v>
                </c:pt>
                <c:pt idx="1051">
                  <c:v>2098830.2166688354</c:v>
                </c:pt>
                <c:pt idx="1052">
                  <c:v>2098930.4478255301</c:v>
                </c:pt>
                <c:pt idx="1053">
                  <c:v>2098950.2818422746</c:v>
                </c:pt>
                <c:pt idx="1054">
                  <c:v>2099043.134534935</c:v>
                </c:pt>
                <c:pt idx="1055">
                  <c:v>2099345.2394958124</c:v>
                </c:pt>
                <c:pt idx="1056">
                  <c:v>2099875.3816758073</c:v>
                </c:pt>
                <c:pt idx="1057">
                  <c:v>2100042.1263192375</c:v>
                </c:pt>
                <c:pt idx="1058">
                  <c:v>2101052.4230933711</c:v>
                </c:pt>
                <c:pt idx="1059">
                  <c:v>2101180.0828263881</c:v>
                </c:pt>
                <c:pt idx="1060">
                  <c:v>2101804.7896024333</c:v>
                </c:pt>
                <c:pt idx="1061">
                  <c:v>2102146.4836578579</c:v>
                </c:pt>
                <c:pt idx="1062">
                  <c:v>2102415.3552428978</c:v>
                </c:pt>
                <c:pt idx="1063">
                  <c:v>2102430.7868731907</c:v>
                </c:pt>
                <c:pt idx="1064">
                  <c:v>2102486.1624985654</c:v>
                </c:pt>
                <c:pt idx="1065">
                  <c:v>2104049.5578556904</c:v>
                </c:pt>
                <c:pt idx="1066">
                  <c:v>2104080.1387274731</c:v>
                </c:pt>
                <c:pt idx="1067">
                  <c:v>2104101.3268776466</c:v>
                </c:pt>
                <c:pt idx="1068">
                  <c:v>2107286.652243448</c:v>
                </c:pt>
                <c:pt idx="1069">
                  <c:v>2108252.286420967</c:v>
                </c:pt>
                <c:pt idx="1070">
                  <c:v>2109004.5028586816</c:v>
                </c:pt>
                <c:pt idx="1071">
                  <c:v>2109496.1189444177</c:v>
                </c:pt>
                <c:pt idx="1072">
                  <c:v>2109852.2967544738</c:v>
                </c:pt>
                <c:pt idx="1073">
                  <c:v>2110155.468335439</c:v>
                </c:pt>
                <c:pt idx="1074">
                  <c:v>2110224.544246566</c:v>
                </c:pt>
                <c:pt idx="1075">
                  <c:v>2110638.9024481131</c:v>
                </c:pt>
                <c:pt idx="1076">
                  <c:v>2111184.2700277353</c:v>
                </c:pt>
                <c:pt idx="1077">
                  <c:v>2113370.7399848048</c:v>
                </c:pt>
                <c:pt idx="1078">
                  <c:v>2115177.0323042157</c:v>
                </c:pt>
                <c:pt idx="1079">
                  <c:v>2115274.01365333</c:v>
                </c:pt>
                <c:pt idx="1080">
                  <c:v>2115771.6918884227</c:v>
                </c:pt>
                <c:pt idx="1081">
                  <c:v>2115834.8543711607</c:v>
                </c:pt>
                <c:pt idx="1082">
                  <c:v>2116164.9270322961</c:v>
                </c:pt>
                <c:pt idx="1083">
                  <c:v>2117235.6522661364</c:v>
                </c:pt>
                <c:pt idx="1084">
                  <c:v>2117368.8931678715</c:v>
                </c:pt>
                <c:pt idx="1085">
                  <c:v>2118679.3023762326</c:v>
                </c:pt>
                <c:pt idx="1086">
                  <c:v>2119029.1762444158</c:v>
                </c:pt>
                <c:pt idx="1087">
                  <c:v>2119785.3078715191</c:v>
                </c:pt>
                <c:pt idx="1088">
                  <c:v>2120505.2582495054</c:v>
                </c:pt>
                <c:pt idx="1089">
                  <c:v>2120755.8233705033</c:v>
                </c:pt>
                <c:pt idx="1090">
                  <c:v>2121639.6465684986</c:v>
                </c:pt>
                <c:pt idx="1091">
                  <c:v>2122981.3782874378</c:v>
                </c:pt>
                <c:pt idx="1092">
                  <c:v>2124552.2434407668</c:v>
                </c:pt>
                <c:pt idx="1093">
                  <c:v>2124602.971905224</c:v>
                </c:pt>
                <c:pt idx="1094">
                  <c:v>2125915.2616302478</c:v>
                </c:pt>
                <c:pt idx="1095">
                  <c:v>2126227.4159650705</c:v>
                </c:pt>
                <c:pt idx="1096">
                  <c:v>2126252.0417590453</c:v>
                </c:pt>
                <c:pt idx="1097">
                  <c:v>2126449.5455393763</c:v>
                </c:pt>
                <c:pt idx="1098">
                  <c:v>2127000.7969434569</c:v>
                </c:pt>
                <c:pt idx="1099">
                  <c:v>2127076.0310114757</c:v>
                </c:pt>
                <c:pt idx="1100">
                  <c:v>2127298.5346917268</c:v>
                </c:pt>
                <c:pt idx="1101">
                  <c:v>2127366.8441432496</c:v>
                </c:pt>
                <c:pt idx="1102">
                  <c:v>2128205.5313516222</c:v>
                </c:pt>
                <c:pt idx="1103">
                  <c:v>2128795.1232466125</c:v>
                </c:pt>
                <c:pt idx="1104">
                  <c:v>2129763.1239315318</c:v>
                </c:pt>
                <c:pt idx="1105">
                  <c:v>2129850.231044725</c:v>
                </c:pt>
                <c:pt idx="1106">
                  <c:v>2130017.0016095727</c:v>
                </c:pt>
                <c:pt idx="1107">
                  <c:v>2130246.8951344439</c:v>
                </c:pt>
                <c:pt idx="1108">
                  <c:v>2131142.9336311934</c:v>
                </c:pt>
                <c:pt idx="1109">
                  <c:v>2131292.605885684</c:v>
                </c:pt>
                <c:pt idx="1110">
                  <c:v>2131950.6284586019</c:v>
                </c:pt>
                <c:pt idx="1111">
                  <c:v>2133279.47479265</c:v>
                </c:pt>
                <c:pt idx="1112">
                  <c:v>2133558.397549531</c:v>
                </c:pt>
                <c:pt idx="1113">
                  <c:v>2133578.9064756962</c:v>
                </c:pt>
                <c:pt idx="1114">
                  <c:v>2134324.7047660174</c:v>
                </c:pt>
                <c:pt idx="1115">
                  <c:v>2134710.611326274</c:v>
                </c:pt>
                <c:pt idx="1116">
                  <c:v>2135297.3687742604</c:v>
                </c:pt>
                <c:pt idx="1117">
                  <c:v>2136412.6436566976</c:v>
                </c:pt>
                <c:pt idx="1118">
                  <c:v>2139751.5059129829</c:v>
                </c:pt>
                <c:pt idx="1119">
                  <c:v>2140276.7732639639</c:v>
                </c:pt>
                <c:pt idx="1120">
                  <c:v>2140714.6925873673</c:v>
                </c:pt>
                <c:pt idx="1121">
                  <c:v>2140754.4094228414</c:v>
                </c:pt>
                <c:pt idx="1122">
                  <c:v>2141070.3515759544</c:v>
                </c:pt>
                <c:pt idx="1123">
                  <c:v>2142262.353256105</c:v>
                </c:pt>
                <c:pt idx="1124">
                  <c:v>2142451.0300900773</c:v>
                </c:pt>
                <c:pt idx="1125">
                  <c:v>2143066.5168436691</c:v>
                </c:pt>
                <c:pt idx="1126">
                  <c:v>2143305.3369752639</c:v>
                </c:pt>
                <c:pt idx="1127">
                  <c:v>2143313.2290006736</c:v>
                </c:pt>
                <c:pt idx="1128">
                  <c:v>2144129.9773248639</c:v>
                </c:pt>
                <c:pt idx="1129">
                  <c:v>2144535.308996723</c:v>
                </c:pt>
                <c:pt idx="1130">
                  <c:v>2144569.6003164346</c:v>
                </c:pt>
                <c:pt idx="1131">
                  <c:v>2146497.3970948001</c:v>
                </c:pt>
                <c:pt idx="1132">
                  <c:v>2146519.9410044714</c:v>
                </c:pt>
                <c:pt idx="1133">
                  <c:v>2147374.3060132354</c:v>
                </c:pt>
                <c:pt idx="1134">
                  <c:v>2148042.280362397</c:v>
                </c:pt>
                <c:pt idx="1135">
                  <c:v>2148215.2798988735</c:v>
                </c:pt>
                <c:pt idx="1136">
                  <c:v>2149125.4114865647</c:v>
                </c:pt>
                <c:pt idx="1137">
                  <c:v>2149531.5615418358</c:v>
                </c:pt>
                <c:pt idx="1138">
                  <c:v>2149543.3177796644</c:v>
                </c:pt>
                <c:pt idx="1139">
                  <c:v>2149956.9846743569</c:v>
                </c:pt>
                <c:pt idx="1140">
                  <c:v>2151831.6872965661</c:v>
                </c:pt>
                <c:pt idx="1141">
                  <c:v>2153404.6985501051</c:v>
                </c:pt>
                <c:pt idx="1142">
                  <c:v>2153613.992628044</c:v>
                </c:pt>
                <c:pt idx="1143">
                  <c:v>2153753.289102518</c:v>
                </c:pt>
                <c:pt idx="1144">
                  <c:v>2154785.0455916347</c:v>
                </c:pt>
                <c:pt idx="1145">
                  <c:v>2154866.0973486453</c:v>
                </c:pt>
                <c:pt idx="1146">
                  <c:v>2155081.9745682925</c:v>
                </c:pt>
                <c:pt idx="1147">
                  <c:v>2156673.3812267049</c:v>
                </c:pt>
                <c:pt idx="1148">
                  <c:v>2157188.3132616547</c:v>
                </c:pt>
                <c:pt idx="1149">
                  <c:v>2157416.5420976728</c:v>
                </c:pt>
                <c:pt idx="1150">
                  <c:v>2157438.1761542843</c:v>
                </c:pt>
                <c:pt idx="1151">
                  <c:v>2158273.9898194014</c:v>
                </c:pt>
                <c:pt idx="1152">
                  <c:v>2159438.4315479896</c:v>
                </c:pt>
                <c:pt idx="1153">
                  <c:v>2159438.9149915576</c:v>
                </c:pt>
                <c:pt idx="1154">
                  <c:v>2159797.6372981714</c:v>
                </c:pt>
                <c:pt idx="1155">
                  <c:v>2161389.7646230748</c:v>
                </c:pt>
                <c:pt idx="1156">
                  <c:v>2161671.9426337853</c:v>
                </c:pt>
                <c:pt idx="1157">
                  <c:v>2161908.0945503088</c:v>
                </c:pt>
                <c:pt idx="1158">
                  <c:v>2162970.8208734244</c:v>
                </c:pt>
                <c:pt idx="1159">
                  <c:v>2164882.2995846337</c:v>
                </c:pt>
                <c:pt idx="1160">
                  <c:v>2165040.9427211196</c:v>
                </c:pt>
                <c:pt idx="1161">
                  <c:v>2166514.2505938779</c:v>
                </c:pt>
                <c:pt idx="1162">
                  <c:v>2166655.1704538553</c:v>
                </c:pt>
                <c:pt idx="1163">
                  <c:v>2166957.3427987061</c:v>
                </c:pt>
                <c:pt idx="1164">
                  <c:v>2168392.6005501095</c:v>
                </c:pt>
                <c:pt idx="1165">
                  <c:v>2169985.4217416542</c:v>
                </c:pt>
                <c:pt idx="1166">
                  <c:v>2171696.540321453</c:v>
                </c:pt>
                <c:pt idx="1167">
                  <c:v>2171970.7129247063</c:v>
                </c:pt>
                <c:pt idx="1168">
                  <c:v>2172740.9713426414</c:v>
                </c:pt>
                <c:pt idx="1169">
                  <c:v>2174349.7673157696</c:v>
                </c:pt>
                <c:pt idx="1170">
                  <c:v>2174842.1527992687</c:v>
                </c:pt>
                <c:pt idx="1171">
                  <c:v>2175138.8465245091</c:v>
                </c:pt>
                <c:pt idx="1172">
                  <c:v>2175261.7050419003</c:v>
                </c:pt>
                <c:pt idx="1173">
                  <c:v>2175302.8352371296</c:v>
                </c:pt>
                <c:pt idx="1174">
                  <c:v>2175578.7301359815</c:v>
                </c:pt>
                <c:pt idx="1175">
                  <c:v>2177956.4906321187</c:v>
                </c:pt>
                <c:pt idx="1176">
                  <c:v>2179284.7402017801</c:v>
                </c:pt>
                <c:pt idx="1177">
                  <c:v>2181491.490834035</c:v>
                </c:pt>
                <c:pt idx="1178">
                  <c:v>2182346.6941778893</c:v>
                </c:pt>
                <c:pt idx="1179">
                  <c:v>2182989.3759872424</c:v>
                </c:pt>
                <c:pt idx="1180">
                  <c:v>2183749.8778304346</c:v>
                </c:pt>
                <c:pt idx="1181">
                  <c:v>2184971.3211278552</c:v>
                </c:pt>
                <c:pt idx="1182">
                  <c:v>2185141.2989610853</c:v>
                </c:pt>
                <c:pt idx="1183">
                  <c:v>2187343.0881420258</c:v>
                </c:pt>
                <c:pt idx="1184">
                  <c:v>2187648.6230094545</c:v>
                </c:pt>
                <c:pt idx="1185">
                  <c:v>2188338.7886704989</c:v>
                </c:pt>
                <c:pt idx="1186">
                  <c:v>2188394.1541578611</c:v>
                </c:pt>
                <c:pt idx="1187">
                  <c:v>2188811.974364223</c:v>
                </c:pt>
                <c:pt idx="1188">
                  <c:v>2188836.4358250136</c:v>
                </c:pt>
                <c:pt idx="1189">
                  <c:v>2188957.6547283134</c:v>
                </c:pt>
                <c:pt idx="1190">
                  <c:v>2189549.0039761486</c:v>
                </c:pt>
                <c:pt idx="1191">
                  <c:v>2190988.913716808</c:v>
                </c:pt>
                <c:pt idx="1192">
                  <c:v>2190991.4562097248</c:v>
                </c:pt>
                <c:pt idx="1193">
                  <c:v>2192102.6645903024</c:v>
                </c:pt>
                <c:pt idx="1194">
                  <c:v>2192526.5423323279</c:v>
                </c:pt>
                <c:pt idx="1195">
                  <c:v>2193269.8980647731</c:v>
                </c:pt>
                <c:pt idx="1196">
                  <c:v>2194414.1673485511</c:v>
                </c:pt>
                <c:pt idx="1197">
                  <c:v>2197830.5415248484</c:v>
                </c:pt>
                <c:pt idx="1198">
                  <c:v>2197994.2353260289</c:v>
                </c:pt>
                <c:pt idx="1199">
                  <c:v>2198844.6458894261</c:v>
                </c:pt>
                <c:pt idx="1200">
                  <c:v>2199351.8608717932</c:v>
                </c:pt>
                <c:pt idx="1201">
                  <c:v>2199648.0242170845</c:v>
                </c:pt>
                <c:pt idx="1202">
                  <c:v>2202039.8926076274</c:v>
                </c:pt>
                <c:pt idx="1203">
                  <c:v>2202550.536300262</c:v>
                </c:pt>
                <c:pt idx="1204">
                  <c:v>2202845.4493016619</c:v>
                </c:pt>
                <c:pt idx="1205">
                  <c:v>2203008.8377174544</c:v>
                </c:pt>
                <c:pt idx="1206">
                  <c:v>2203907.5035403999</c:v>
                </c:pt>
                <c:pt idx="1207">
                  <c:v>2205292.2659216071</c:v>
                </c:pt>
                <c:pt idx="1208">
                  <c:v>2206614.4508456462</c:v>
                </c:pt>
                <c:pt idx="1209">
                  <c:v>2206700.6515289787</c:v>
                </c:pt>
                <c:pt idx="1210">
                  <c:v>2206828.1670433097</c:v>
                </c:pt>
                <c:pt idx="1211">
                  <c:v>2207632.7099312032</c:v>
                </c:pt>
                <c:pt idx="1212">
                  <c:v>2209271.9418692715</c:v>
                </c:pt>
                <c:pt idx="1213">
                  <c:v>2209917.0990912924</c:v>
                </c:pt>
                <c:pt idx="1214">
                  <c:v>2210644.1638077162</c:v>
                </c:pt>
                <c:pt idx="1215">
                  <c:v>2210659.5473329783</c:v>
                </c:pt>
                <c:pt idx="1216">
                  <c:v>2211545.3499334389</c:v>
                </c:pt>
                <c:pt idx="1217">
                  <c:v>2211918.765466019</c:v>
                </c:pt>
                <c:pt idx="1218">
                  <c:v>2212847.1628015148</c:v>
                </c:pt>
                <c:pt idx="1219">
                  <c:v>2213746.7099174066</c:v>
                </c:pt>
                <c:pt idx="1220">
                  <c:v>2214148.1786480471</c:v>
                </c:pt>
                <c:pt idx="1221">
                  <c:v>2215960.3872654997</c:v>
                </c:pt>
                <c:pt idx="1222">
                  <c:v>2216472.9232044742</c:v>
                </c:pt>
                <c:pt idx="1223">
                  <c:v>2217674.9171781512</c:v>
                </c:pt>
                <c:pt idx="1224">
                  <c:v>2217978.4290470281</c:v>
                </c:pt>
                <c:pt idx="1225">
                  <c:v>2221005.4112375807</c:v>
                </c:pt>
                <c:pt idx="1226">
                  <c:v>2221439.6521268417</c:v>
                </c:pt>
                <c:pt idx="1227">
                  <c:v>2221952.7231276203</c:v>
                </c:pt>
                <c:pt idx="1228">
                  <c:v>2223023.0700929035</c:v>
                </c:pt>
                <c:pt idx="1229">
                  <c:v>2223863.0189785096</c:v>
                </c:pt>
                <c:pt idx="1230">
                  <c:v>2224263.2563231257</c:v>
                </c:pt>
                <c:pt idx="1231">
                  <c:v>2224697.7802297864</c:v>
                </c:pt>
                <c:pt idx="1232">
                  <c:v>2225182.9188329233</c:v>
                </c:pt>
                <c:pt idx="1233">
                  <c:v>2225714.5947025786</c:v>
                </c:pt>
                <c:pt idx="1234">
                  <c:v>2225894.4059570986</c:v>
                </c:pt>
                <c:pt idx="1235">
                  <c:v>2226169.8449458228</c:v>
                </c:pt>
                <c:pt idx="1236">
                  <c:v>2226624.6045489735</c:v>
                </c:pt>
                <c:pt idx="1237">
                  <c:v>2227038.9131873474</c:v>
                </c:pt>
                <c:pt idx="1238">
                  <c:v>2227361.3080261834</c:v>
                </c:pt>
                <c:pt idx="1239">
                  <c:v>2227861.9953088197</c:v>
                </c:pt>
                <c:pt idx="1240">
                  <c:v>2228582.8741200324</c:v>
                </c:pt>
                <c:pt idx="1241">
                  <c:v>2229801.7708740011</c:v>
                </c:pt>
                <c:pt idx="1242">
                  <c:v>2232175.6792696542</c:v>
                </c:pt>
                <c:pt idx="1243">
                  <c:v>2232896.5379216871</c:v>
                </c:pt>
                <c:pt idx="1244">
                  <c:v>2233775.9162645508</c:v>
                </c:pt>
                <c:pt idx="1245">
                  <c:v>2234319.8138357303</c:v>
                </c:pt>
                <c:pt idx="1246">
                  <c:v>2235131.763026054</c:v>
                </c:pt>
                <c:pt idx="1247">
                  <c:v>2236007.5077307946</c:v>
                </c:pt>
                <c:pt idx="1248">
                  <c:v>2237008.5821936899</c:v>
                </c:pt>
                <c:pt idx="1249">
                  <c:v>2238078.6784987338</c:v>
                </c:pt>
                <c:pt idx="1250">
                  <c:v>2238162.9449206763</c:v>
                </c:pt>
                <c:pt idx="1251">
                  <c:v>2238813.0032395087</c:v>
                </c:pt>
                <c:pt idx="1252">
                  <c:v>2239548.868664057</c:v>
                </c:pt>
                <c:pt idx="1253">
                  <c:v>2239727.2267514784</c:v>
                </c:pt>
                <c:pt idx="1254">
                  <c:v>2240267.9215801484</c:v>
                </c:pt>
                <c:pt idx="1255">
                  <c:v>2241240.6020797328</c:v>
                </c:pt>
                <c:pt idx="1256">
                  <c:v>2242099.6510522268</c:v>
                </c:pt>
                <c:pt idx="1257">
                  <c:v>2242286.6124349027</c:v>
                </c:pt>
                <c:pt idx="1258">
                  <c:v>2243051.4205801534</c:v>
                </c:pt>
                <c:pt idx="1259">
                  <c:v>2243051.6562674539</c:v>
                </c:pt>
                <c:pt idx="1260">
                  <c:v>2244762.3987787375</c:v>
                </c:pt>
                <c:pt idx="1261">
                  <c:v>2245547.2295904453</c:v>
                </c:pt>
                <c:pt idx="1262">
                  <c:v>2246023.8993973727</c:v>
                </c:pt>
                <c:pt idx="1263">
                  <c:v>2246644.1559465318</c:v>
                </c:pt>
                <c:pt idx="1264">
                  <c:v>2247247.9950519223</c:v>
                </c:pt>
                <c:pt idx="1265">
                  <c:v>2247302.6191864638</c:v>
                </c:pt>
                <c:pt idx="1266">
                  <c:v>2249728.2994373366</c:v>
                </c:pt>
                <c:pt idx="1267">
                  <c:v>2249856.7724083108</c:v>
                </c:pt>
                <c:pt idx="1268">
                  <c:v>2250500.2192147756</c:v>
                </c:pt>
                <c:pt idx="1269">
                  <c:v>2251209.6998856445</c:v>
                </c:pt>
                <c:pt idx="1270">
                  <c:v>2252053.086131705</c:v>
                </c:pt>
                <c:pt idx="1271">
                  <c:v>2252489.5896263858</c:v>
                </c:pt>
                <c:pt idx="1272">
                  <c:v>2252578.5918454113</c:v>
                </c:pt>
                <c:pt idx="1273">
                  <c:v>2253060.6680942862</c:v>
                </c:pt>
                <c:pt idx="1274">
                  <c:v>2253406.5668927249</c:v>
                </c:pt>
                <c:pt idx="1275">
                  <c:v>2254335.5850015027</c:v>
                </c:pt>
                <c:pt idx="1276">
                  <c:v>2254759.4476295705</c:v>
                </c:pt>
                <c:pt idx="1277">
                  <c:v>2255538.1466462947</c:v>
                </c:pt>
                <c:pt idx="1278">
                  <c:v>2256153.9279139135</c:v>
                </c:pt>
                <c:pt idx="1279">
                  <c:v>2256170.3077027081</c:v>
                </c:pt>
                <c:pt idx="1280">
                  <c:v>2257065.0103291539</c:v>
                </c:pt>
                <c:pt idx="1281">
                  <c:v>2257850.2459989111</c:v>
                </c:pt>
                <c:pt idx="1282">
                  <c:v>2258400.3558181468</c:v>
                </c:pt>
                <c:pt idx="1283">
                  <c:v>2258461.4795482019</c:v>
                </c:pt>
                <c:pt idx="1284">
                  <c:v>2258733.5390329435</c:v>
                </c:pt>
                <c:pt idx="1285">
                  <c:v>2260121.1131386817</c:v>
                </c:pt>
                <c:pt idx="1286">
                  <c:v>2260184.5451024445</c:v>
                </c:pt>
                <c:pt idx="1287">
                  <c:v>2261190.5484175123</c:v>
                </c:pt>
                <c:pt idx="1288">
                  <c:v>2262093.9118692656</c:v>
                </c:pt>
                <c:pt idx="1289">
                  <c:v>2262643.1062726253</c:v>
                </c:pt>
                <c:pt idx="1290">
                  <c:v>2262769.0219710502</c:v>
                </c:pt>
                <c:pt idx="1291">
                  <c:v>2263504.9777748231</c:v>
                </c:pt>
                <c:pt idx="1292">
                  <c:v>2263592.5299809594</c:v>
                </c:pt>
                <c:pt idx="1293">
                  <c:v>2264340.3265731344</c:v>
                </c:pt>
                <c:pt idx="1294">
                  <c:v>2264368.7996118371</c:v>
                </c:pt>
                <c:pt idx="1295">
                  <c:v>2264436.6772402157</c:v>
                </c:pt>
                <c:pt idx="1296">
                  <c:v>2267000.2442041002</c:v>
                </c:pt>
                <c:pt idx="1297">
                  <c:v>2267438.0200504377</c:v>
                </c:pt>
                <c:pt idx="1298">
                  <c:v>2268697.2097078683</c:v>
                </c:pt>
                <c:pt idx="1299">
                  <c:v>2269105.7968650544</c:v>
                </c:pt>
                <c:pt idx="1300">
                  <c:v>2269390.4974597022</c:v>
                </c:pt>
                <c:pt idx="1301">
                  <c:v>2270395.0454074512</c:v>
                </c:pt>
                <c:pt idx="1302">
                  <c:v>2270454.6676021772</c:v>
                </c:pt>
                <c:pt idx="1303">
                  <c:v>2270862.2032070844</c:v>
                </c:pt>
                <c:pt idx="1304">
                  <c:v>2271264.2402112419</c:v>
                </c:pt>
                <c:pt idx="1305">
                  <c:v>2271492.7241289853</c:v>
                </c:pt>
                <c:pt idx="1306">
                  <c:v>2271623.6455692123</c:v>
                </c:pt>
                <c:pt idx="1307">
                  <c:v>2273452.1836393154</c:v>
                </c:pt>
                <c:pt idx="1308">
                  <c:v>2273562.1215962255</c:v>
                </c:pt>
                <c:pt idx="1309">
                  <c:v>2273604.7160644904</c:v>
                </c:pt>
                <c:pt idx="1310">
                  <c:v>2273673.1500048479</c:v>
                </c:pt>
                <c:pt idx="1311">
                  <c:v>2274730.6057837051</c:v>
                </c:pt>
                <c:pt idx="1312">
                  <c:v>2275311.7521606856</c:v>
                </c:pt>
                <c:pt idx="1313">
                  <c:v>2275706.342849243</c:v>
                </c:pt>
                <c:pt idx="1314">
                  <c:v>2276560.5412332457</c:v>
                </c:pt>
                <c:pt idx="1315">
                  <c:v>2277273.6655803402</c:v>
                </c:pt>
                <c:pt idx="1316">
                  <c:v>2278168.4110181523</c:v>
                </c:pt>
                <c:pt idx="1317">
                  <c:v>2278184.9962943192</c:v>
                </c:pt>
                <c:pt idx="1318">
                  <c:v>2278866.4255305864</c:v>
                </c:pt>
                <c:pt idx="1319">
                  <c:v>2278932.1350109978</c:v>
                </c:pt>
                <c:pt idx="1320">
                  <c:v>2279110.4634397095</c:v>
                </c:pt>
                <c:pt idx="1321">
                  <c:v>2279551.0614119638</c:v>
                </c:pt>
                <c:pt idx="1322">
                  <c:v>2280687.187578972</c:v>
                </c:pt>
                <c:pt idx="1323">
                  <c:v>2281579.0658885408</c:v>
                </c:pt>
                <c:pt idx="1324">
                  <c:v>2282137.6431916291</c:v>
                </c:pt>
                <c:pt idx="1325">
                  <c:v>2282206.4969494496</c:v>
                </c:pt>
                <c:pt idx="1326">
                  <c:v>2283385.1673919554</c:v>
                </c:pt>
                <c:pt idx="1327">
                  <c:v>2284194.8467129525</c:v>
                </c:pt>
                <c:pt idx="1328">
                  <c:v>2284588.2829478863</c:v>
                </c:pt>
                <c:pt idx="1329">
                  <c:v>2285683.2485814136</c:v>
                </c:pt>
                <c:pt idx="1330">
                  <c:v>2287298.8078575372</c:v>
                </c:pt>
                <c:pt idx="1331">
                  <c:v>2287699.2508283784</c:v>
                </c:pt>
                <c:pt idx="1332">
                  <c:v>2289736.7692176569</c:v>
                </c:pt>
                <c:pt idx="1333">
                  <c:v>2289913.6385583295</c:v>
                </c:pt>
                <c:pt idx="1334">
                  <c:v>2292684.1460475582</c:v>
                </c:pt>
                <c:pt idx="1335">
                  <c:v>2293923.316414657</c:v>
                </c:pt>
                <c:pt idx="1336">
                  <c:v>2294971.1113072652</c:v>
                </c:pt>
                <c:pt idx="1337">
                  <c:v>2295114.0133879767</c:v>
                </c:pt>
                <c:pt idx="1338">
                  <c:v>2295508.2094323598</c:v>
                </c:pt>
                <c:pt idx="1339">
                  <c:v>2295640.9545096578</c:v>
                </c:pt>
                <c:pt idx="1340">
                  <c:v>2300080.5093813483</c:v>
                </c:pt>
                <c:pt idx="1341">
                  <c:v>2301435.395498896</c:v>
                </c:pt>
                <c:pt idx="1342">
                  <c:v>2301767.7999142511</c:v>
                </c:pt>
                <c:pt idx="1343">
                  <c:v>2302348.91241787</c:v>
                </c:pt>
                <c:pt idx="1344">
                  <c:v>2302579.1955388202</c:v>
                </c:pt>
                <c:pt idx="1345">
                  <c:v>2303652.1546137631</c:v>
                </c:pt>
                <c:pt idx="1346">
                  <c:v>2304407.4522477537</c:v>
                </c:pt>
                <c:pt idx="1347">
                  <c:v>2304755.4048133381</c:v>
                </c:pt>
                <c:pt idx="1348">
                  <c:v>2304882.2432023748</c:v>
                </c:pt>
                <c:pt idx="1349">
                  <c:v>2305012.6908950079</c:v>
                </c:pt>
                <c:pt idx="1350">
                  <c:v>2305192.4692798676</c:v>
                </c:pt>
                <c:pt idx="1351">
                  <c:v>2306103.8289388274</c:v>
                </c:pt>
                <c:pt idx="1352">
                  <c:v>2306501.9874403416</c:v>
                </c:pt>
                <c:pt idx="1353">
                  <c:v>2306564.7338439408</c:v>
                </c:pt>
                <c:pt idx="1354">
                  <c:v>2306701.0063163922</c:v>
                </c:pt>
                <c:pt idx="1355">
                  <c:v>2306870.9868122521</c:v>
                </c:pt>
                <c:pt idx="1356">
                  <c:v>2306998.1099463277</c:v>
                </c:pt>
                <c:pt idx="1357">
                  <c:v>2307177.3537352136</c:v>
                </c:pt>
                <c:pt idx="1358">
                  <c:v>2308597.2519605886</c:v>
                </c:pt>
                <c:pt idx="1359">
                  <c:v>2310342.9910385748</c:v>
                </c:pt>
                <c:pt idx="1360">
                  <c:v>2310632.0284394315</c:v>
                </c:pt>
                <c:pt idx="1361">
                  <c:v>2311403.5618467326</c:v>
                </c:pt>
                <c:pt idx="1362">
                  <c:v>2313579.2721255515</c:v>
                </c:pt>
                <c:pt idx="1363">
                  <c:v>2314736.6923239925</c:v>
                </c:pt>
                <c:pt idx="1364">
                  <c:v>2315595.1704509957</c:v>
                </c:pt>
                <c:pt idx="1365">
                  <c:v>2315709.4774631327</c:v>
                </c:pt>
                <c:pt idx="1366">
                  <c:v>2316434.5331178764</c:v>
                </c:pt>
                <c:pt idx="1367">
                  <c:v>2317309.9475492588</c:v>
                </c:pt>
                <c:pt idx="1368">
                  <c:v>2317894.1372760725</c:v>
                </c:pt>
                <c:pt idx="1369">
                  <c:v>2317900.6267451732</c:v>
                </c:pt>
                <c:pt idx="1370">
                  <c:v>2317957.3232410224</c:v>
                </c:pt>
                <c:pt idx="1371">
                  <c:v>2318598.0582978134</c:v>
                </c:pt>
                <c:pt idx="1372">
                  <c:v>2318742.8616264276</c:v>
                </c:pt>
                <c:pt idx="1373">
                  <c:v>2319351.1750430753</c:v>
                </c:pt>
                <c:pt idx="1374">
                  <c:v>2319583.6040325016</c:v>
                </c:pt>
                <c:pt idx="1375">
                  <c:v>2320288.4450499522</c:v>
                </c:pt>
                <c:pt idx="1376">
                  <c:v>2320784.1808482809</c:v>
                </c:pt>
                <c:pt idx="1377">
                  <c:v>2320991.0430284571</c:v>
                </c:pt>
                <c:pt idx="1378">
                  <c:v>2321070.9141199002</c:v>
                </c:pt>
                <c:pt idx="1379">
                  <c:v>2321561.2482490228</c:v>
                </c:pt>
                <c:pt idx="1380">
                  <c:v>2321727.9150419859</c:v>
                </c:pt>
                <c:pt idx="1381">
                  <c:v>2321866.1531386524</c:v>
                </c:pt>
                <c:pt idx="1382">
                  <c:v>2322379.3144517005</c:v>
                </c:pt>
                <c:pt idx="1383">
                  <c:v>2322480.9300054633</c:v>
                </c:pt>
                <c:pt idx="1384">
                  <c:v>2322882.8267143015</c:v>
                </c:pt>
                <c:pt idx="1385">
                  <c:v>2323453.0620337543</c:v>
                </c:pt>
                <c:pt idx="1386">
                  <c:v>2326498.0891706599</c:v>
                </c:pt>
                <c:pt idx="1387">
                  <c:v>2326500.5995360492</c:v>
                </c:pt>
                <c:pt idx="1388">
                  <c:v>2327816.4999887575</c:v>
                </c:pt>
                <c:pt idx="1389">
                  <c:v>2328604.5298308749</c:v>
                </c:pt>
                <c:pt idx="1390">
                  <c:v>2332685.6969446638</c:v>
                </c:pt>
                <c:pt idx="1391">
                  <c:v>2333117.6493074698</c:v>
                </c:pt>
                <c:pt idx="1392">
                  <c:v>2334270.4613776356</c:v>
                </c:pt>
                <c:pt idx="1393">
                  <c:v>2334294.6174756642</c:v>
                </c:pt>
                <c:pt idx="1394">
                  <c:v>2334798.2605042509</c:v>
                </c:pt>
                <c:pt idx="1395">
                  <c:v>2334812.8775231806</c:v>
                </c:pt>
                <c:pt idx="1396">
                  <c:v>2334913.5079498272</c:v>
                </c:pt>
                <c:pt idx="1397">
                  <c:v>2335111.9085250292</c:v>
                </c:pt>
                <c:pt idx="1398">
                  <c:v>2335181.4073398057</c:v>
                </c:pt>
                <c:pt idx="1399">
                  <c:v>2336339.5816821819</c:v>
                </c:pt>
                <c:pt idx="1400">
                  <c:v>2337061.3057300523</c:v>
                </c:pt>
                <c:pt idx="1401">
                  <c:v>2341366.6979746907</c:v>
                </c:pt>
                <c:pt idx="1402">
                  <c:v>2341633.3713835282</c:v>
                </c:pt>
                <c:pt idx="1403">
                  <c:v>2341664.1297764401</c:v>
                </c:pt>
                <c:pt idx="1404">
                  <c:v>2341665.3280994873</c:v>
                </c:pt>
                <c:pt idx="1405">
                  <c:v>2343035.6380999014</c:v>
                </c:pt>
                <c:pt idx="1406">
                  <c:v>2343172.1010344243</c:v>
                </c:pt>
                <c:pt idx="1407">
                  <c:v>2343200.0284359362</c:v>
                </c:pt>
                <c:pt idx="1408">
                  <c:v>2343791.3170045493</c:v>
                </c:pt>
                <c:pt idx="1409">
                  <c:v>2344626.6496832334</c:v>
                </c:pt>
                <c:pt idx="1410">
                  <c:v>2344961.8565656808</c:v>
                </c:pt>
                <c:pt idx="1411">
                  <c:v>2345078.3092045872</c:v>
                </c:pt>
                <c:pt idx="1412">
                  <c:v>2345610.1572760823</c:v>
                </c:pt>
                <c:pt idx="1413">
                  <c:v>2345672.1899437467</c:v>
                </c:pt>
                <c:pt idx="1414">
                  <c:v>2345978.0218388219</c:v>
                </c:pt>
                <c:pt idx="1415">
                  <c:v>2347124.6044856245</c:v>
                </c:pt>
                <c:pt idx="1416">
                  <c:v>2348919.6889647995</c:v>
                </c:pt>
                <c:pt idx="1417">
                  <c:v>2350130.1151548624</c:v>
                </c:pt>
                <c:pt idx="1418">
                  <c:v>2350239.0068845237</c:v>
                </c:pt>
                <c:pt idx="1419">
                  <c:v>2350896.5086910347</c:v>
                </c:pt>
                <c:pt idx="1420">
                  <c:v>2351457.3928878028</c:v>
                </c:pt>
                <c:pt idx="1421">
                  <c:v>2352521.7924970882</c:v>
                </c:pt>
                <c:pt idx="1422">
                  <c:v>2352542.0111630107</c:v>
                </c:pt>
                <c:pt idx="1423">
                  <c:v>2354637.3419938209</c:v>
                </c:pt>
                <c:pt idx="1424">
                  <c:v>2355578.1003790782</c:v>
                </c:pt>
                <c:pt idx="1425">
                  <c:v>2355635.1558361668</c:v>
                </c:pt>
                <c:pt idx="1426">
                  <c:v>2356084.1581935156</c:v>
                </c:pt>
                <c:pt idx="1427">
                  <c:v>2356409.8515691007</c:v>
                </c:pt>
                <c:pt idx="1428">
                  <c:v>2356725.7468079245</c:v>
                </c:pt>
                <c:pt idx="1429">
                  <c:v>2357190.1858502454</c:v>
                </c:pt>
                <c:pt idx="1430">
                  <c:v>2357631.6066313977</c:v>
                </c:pt>
                <c:pt idx="1431">
                  <c:v>2358392.2636290649</c:v>
                </c:pt>
                <c:pt idx="1432">
                  <c:v>2358574.6472974308</c:v>
                </c:pt>
                <c:pt idx="1433">
                  <c:v>2359535.5850304328</c:v>
                </c:pt>
                <c:pt idx="1434">
                  <c:v>2359700.1539726104</c:v>
                </c:pt>
                <c:pt idx="1435">
                  <c:v>2359839.4294470404</c:v>
                </c:pt>
                <c:pt idx="1436">
                  <c:v>2360022.5164707811</c:v>
                </c:pt>
                <c:pt idx="1437">
                  <c:v>2360119.3205830688</c:v>
                </c:pt>
                <c:pt idx="1438">
                  <c:v>2360978.1029863921</c:v>
                </c:pt>
                <c:pt idx="1439">
                  <c:v>2361125.2325276216</c:v>
                </c:pt>
                <c:pt idx="1440">
                  <c:v>2361348.1061191475</c:v>
                </c:pt>
                <c:pt idx="1441">
                  <c:v>2361573.6668193815</c:v>
                </c:pt>
                <c:pt idx="1442">
                  <c:v>2361861.2898880485</c:v>
                </c:pt>
                <c:pt idx="1443">
                  <c:v>2362283.4725441625</c:v>
                </c:pt>
                <c:pt idx="1444">
                  <c:v>2362507.1851345915</c:v>
                </c:pt>
                <c:pt idx="1445">
                  <c:v>2362753.1536935065</c:v>
                </c:pt>
                <c:pt idx="1446">
                  <c:v>2362842.9266095483</c:v>
                </c:pt>
                <c:pt idx="1447">
                  <c:v>2363660.7982989079</c:v>
                </c:pt>
                <c:pt idx="1448">
                  <c:v>2364201.0769845992</c:v>
                </c:pt>
                <c:pt idx="1449">
                  <c:v>2364375.6954313694</c:v>
                </c:pt>
                <c:pt idx="1450">
                  <c:v>2364463.2353871493</c:v>
                </c:pt>
                <c:pt idx="1451">
                  <c:v>2364463.8827961069</c:v>
                </c:pt>
                <c:pt idx="1452">
                  <c:v>2364830.5434477571</c:v>
                </c:pt>
                <c:pt idx="1453">
                  <c:v>2369240.1735993996</c:v>
                </c:pt>
                <c:pt idx="1454">
                  <c:v>2369687.7324515847</c:v>
                </c:pt>
                <c:pt idx="1455">
                  <c:v>2370470.0689214757</c:v>
                </c:pt>
                <c:pt idx="1456">
                  <c:v>2370495.4112298433</c:v>
                </c:pt>
                <c:pt idx="1457">
                  <c:v>2370578.531177212</c:v>
                </c:pt>
                <c:pt idx="1458">
                  <c:v>2370779.8832794162</c:v>
                </c:pt>
                <c:pt idx="1459">
                  <c:v>2371094.0916402577</c:v>
                </c:pt>
                <c:pt idx="1460">
                  <c:v>2371339.0625155037</c:v>
                </c:pt>
                <c:pt idx="1461">
                  <c:v>2371490.9971242496</c:v>
                </c:pt>
                <c:pt idx="1462">
                  <c:v>2372190.2390815201</c:v>
                </c:pt>
                <c:pt idx="1463">
                  <c:v>2372443.8077188656</c:v>
                </c:pt>
                <c:pt idx="1464">
                  <c:v>2375335.3831473743</c:v>
                </c:pt>
                <c:pt idx="1465">
                  <c:v>2375661.8484319868</c:v>
                </c:pt>
                <c:pt idx="1466">
                  <c:v>2375906.6092439624</c:v>
                </c:pt>
                <c:pt idx="1467">
                  <c:v>2376709.8185494915</c:v>
                </c:pt>
                <c:pt idx="1468">
                  <c:v>2377179.265073779</c:v>
                </c:pt>
                <c:pt idx="1469">
                  <c:v>2378029.3727252563</c:v>
                </c:pt>
                <c:pt idx="1470">
                  <c:v>2378206.9521045038</c:v>
                </c:pt>
                <c:pt idx="1471">
                  <c:v>2378212.5002850639</c:v>
                </c:pt>
                <c:pt idx="1472">
                  <c:v>2379795.8281859122</c:v>
                </c:pt>
                <c:pt idx="1473">
                  <c:v>2380067.9296999378</c:v>
                </c:pt>
                <c:pt idx="1474">
                  <c:v>2381024.7868549824</c:v>
                </c:pt>
                <c:pt idx="1475">
                  <c:v>2381144.9321798384</c:v>
                </c:pt>
                <c:pt idx="1476">
                  <c:v>2381167.4947336535</c:v>
                </c:pt>
                <c:pt idx="1477">
                  <c:v>2381469.864667058</c:v>
                </c:pt>
                <c:pt idx="1478">
                  <c:v>2382493.9233407825</c:v>
                </c:pt>
                <c:pt idx="1479">
                  <c:v>2382679.0891685537</c:v>
                </c:pt>
                <c:pt idx="1480">
                  <c:v>2382830.0240027122</c:v>
                </c:pt>
                <c:pt idx="1481">
                  <c:v>2383267.466786718</c:v>
                </c:pt>
                <c:pt idx="1482">
                  <c:v>2384192.0887804721</c:v>
                </c:pt>
                <c:pt idx="1483">
                  <c:v>2384225.4861713513</c:v>
                </c:pt>
                <c:pt idx="1484">
                  <c:v>2384711.1247079312</c:v>
                </c:pt>
                <c:pt idx="1485">
                  <c:v>2384998.6253887578</c:v>
                </c:pt>
                <c:pt idx="1486">
                  <c:v>2385122.3967783828</c:v>
                </c:pt>
                <c:pt idx="1487">
                  <c:v>2385257.4569726572</c:v>
                </c:pt>
                <c:pt idx="1488">
                  <c:v>2385876.6220118422</c:v>
                </c:pt>
                <c:pt idx="1489">
                  <c:v>2386223.1459511691</c:v>
                </c:pt>
                <c:pt idx="1490">
                  <c:v>2386334.0582189658</c:v>
                </c:pt>
                <c:pt idx="1491">
                  <c:v>2389676.0034151776</c:v>
                </c:pt>
                <c:pt idx="1492">
                  <c:v>2390753.6778101036</c:v>
                </c:pt>
                <c:pt idx="1493">
                  <c:v>2390990.6434769654</c:v>
                </c:pt>
                <c:pt idx="1494">
                  <c:v>2391181.6686398163</c:v>
                </c:pt>
                <c:pt idx="1495">
                  <c:v>2393077.3394678552</c:v>
                </c:pt>
                <c:pt idx="1496">
                  <c:v>2394824.2545609702</c:v>
                </c:pt>
                <c:pt idx="1497">
                  <c:v>2395915.0502481577</c:v>
                </c:pt>
                <c:pt idx="1498">
                  <c:v>2395956.9824352125</c:v>
                </c:pt>
                <c:pt idx="1499">
                  <c:v>2396000.5622833059</c:v>
                </c:pt>
                <c:pt idx="1500">
                  <c:v>2398067.7211692804</c:v>
                </c:pt>
                <c:pt idx="1501">
                  <c:v>2398159.558786666</c:v>
                </c:pt>
                <c:pt idx="1502">
                  <c:v>2399265.6900769379</c:v>
                </c:pt>
                <c:pt idx="1503">
                  <c:v>2401112.2463347996</c:v>
                </c:pt>
                <c:pt idx="1504">
                  <c:v>2402771.8121064738</c:v>
                </c:pt>
                <c:pt idx="1505">
                  <c:v>2402827.7539535579</c:v>
                </c:pt>
                <c:pt idx="1506">
                  <c:v>2404364.9920665082</c:v>
                </c:pt>
                <c:pt idx="1507">
                  <c:v>2404644.4677977348</c:v>
                </c:pt>
                <c:pt idx="1508">
                  <c:v>2404917.1023990884</c:v>
                </c:pt>
                <c:pt idx="1509">
                  <c:v>2405413.2330387882</c:v>
                </c:pt>
                <c:pt idx="1510">
                  <c:v>2405496.3583629597</c:v>
                </c:pt>
                <c:pt idx="1511">
                  <c:v>2406141.8658087687</c:v>
                </c:pt>
                <c:pt idx="1512">
                  <c:v>2406628.4986408213</c:v>
                </c:pt>
                <c:pt idx="1513">
                  <c:v>2406952.7445481904</c:v>
                </c:pt>
                <c:pt idx="1514">
                  <c:v>2407314.2969866171</c:v>
                </c:pt>
                <c:pt idx="1515">
                  <c:v>2408075.8692909204</c:v>
                </c:pt>
                <c:pt idx="1516">
                  <c:v>2408093.1812349735</c:v>
                </c:pt>
                <c:pt idx="1517">
                  <c:v>2408628.7220161208</c:v>
                </c:pt>
                <c:pt idx="1518">
                  <c:v>2409086.8537315899</c:v>
                </c:pt>
                <c:pt idx="1519">
                  <c:v>2409488.1855393974</c:v>
                </c:pt>
                <c:pt idx="1520">
                  <c:v>2409722.74838877</c:v>
                </c:pt>
                <c:pt idx="1521">
                  <c:v>2411127.5454820157</c:v>
                </c:pt>
                <c:pt idx="1522">
                  <c:v>2411421.4873374351</c:v>
                </c:pt>
                <c:pt idx="1523">
                  <c:v>2411532.1321980851</c:v>
                </c:pt>
                <c:pt idx="1524">
                  <c:v>2412675.203704915</c:v>
                </c:pt>
                <c:pt idx="1525">
                  <c:v>2413050.50441771</c:v>
                </c:pt>
                <c:pt idx="1526">
                  <c:v>2413597.6261872686</c:v>
                </c:pt>
                <c:pt idx="1527">
                  <c:v>2413968.086565793</c:v>
                </c:pt>
                <c:pt idx="1528">
                  <c:v>2414245.8622639668</c:v>
                </c:pt>
                <c:pt idx="1529">
                  <c:v>2416062.4456289434</c:v>
                </c:pt>
                <c:pt idx="1530">
                  <c:v>2417720.740696189</c:v>
                </c:pt>
                <c:pt idx="1531">
                  <c:v>2418918.0363022573</c:v>
                </c:pt>
                <c:pt idx="1532">
                  <c:v>2419443.6158317816</c:v>
                </c:pt>
                <c:pt idx="1533">
                  <c:v>2419605.4768708241</c:v>
                </c:pt>
                <c:pt idx="1534">
                  <c:v>2421045.1803223635</c:v>
                </c:pt>
                <c:pt idx="1535">
                  <c:v>2421434.9783348585</c:v>
                </c:pt>
                <c:pt idx="1536">
                  <c:v>2421775.684486758</c:v>
                </c:pt>
                <c:pt idx="1537">
                  <c:v>2421870.8741586716</c:v>
                </c:pt>
                <c:pt idx="1538">
                  <c:v>2423373.0455200789</c:v>
                </c:pt>
                <c:pt idx="1539">
                  <c:v>2424255.9991634535</c:v>
                </c:pt>
                <c:pt idx="1540">
                  <c:v>2425438.6153098848</c:v>
                </c:pt>
                <c:pt idx="1541">
                  <c:v>2425748.8493641815</c:v>
                </c:pt>
                <c:pt idx="1542">
                  <c:v>2426929.9668278662</c:v>
                </c:pt>
                <c:pt idx="1543">
                  <c:v>2427453.332320739</c:v>
                </c:pt>
                <c:pt idx="1544">
                  <c:v>2429666.3410615833</c:v>
                </c:pt>
                <c:pt idx="1545">
                  <c:v>2429949.8584163487</c:v>
                </c:pt>
                <c:pt idx="1546">
                  <c:v>2430263.9943501567</c:v>
                </c:pt>
                <c:pt idx="1547">
                  <c:v>2431503.9487963552</c:v>
                </c:pt>
                <c:pt idx="1548">
                  <c:v>2432410.4523001122</c:v>
                </c:pt>
                <c:pt idx="1549">
                  <c:v>2433075.3586629215</c:v>
                </c:pt>
                <c:pt idx="1550">
                  <c:v>2433103.365267091</c:v>
                </c:pt>
                <c:pt idx="1551">
                  <c:v>2433144.2306137607</c:v>
                </c:pt>
                <c:pt idx="1552">
                  <c:v>2433344.4229954402</c:v>
                </c:pt>
                <c:pt idx="1553">
                  <c:v>2433790.5507032233</c:v>
                </c:pt>
                <c:pt idx="1554">
                  <c:v>2433956.3016910041</c:v>
                </c:pt>
                <c:pt idx="1555">
                  <c:v>2434378.6653126744</c:v>
                </c:pt>
                <c:pt idx="1556">
                  <c:v>2436838.1791127552</c:v>
                </c:pt>
                <c:pt idx="1557">
                  <c:v>2436897.6671808986</c:v>
                </c:pt>
                <c:pt idx="1558">
                  <c:v>2437264.6709114262</c:v>
                </c:pt>
                <c:pt idx="1559">
                  <c:v>2438523.2728615408</c:v>
                </c:pt>
                <c:pt idx="1560">
                  <c:v>2440140.3119745511</c:v>
                </c:pt>
                <c:pt idx="1561">
                  <c:v>2440848.1236892077</c:v>
                </c:pt>
                <c:pt idx="1562">
                  <c:v>2441745.5458253003</c:v>
                </c:pt>
                <c:pt idx="1563">
                  <c:v>2443291.210413293</c:v>
                </c:pt>
                <c:pt idx="1564">
                  <c:v>2443851.0311695044</c:v>
                </c:pt>
                <c:pt idx="1565">
                  <c:v>2444519.9823048492</c:v>
                </c:pt>
                <c:pt idx="1566">
                  <c:v>2445204.8340661912</c:v>
                </c:pt>
                <c:pt idx="1567">
                  <c:v>2445460.4179562265</c:v>
                </c:pt>
                <c:pt idx="1568">
                  <c:v>2445496.1079951548</c:v>
                </c:pt>
                <c:pt idx="1569">
                  <c:v>2445531.0226516156</c:v>
                </c:pt>
                <c:pt idx="1570">
                  <c:v>2448017.609448655</c:v>
                </c:pt>
                <c:pt idx="1571">
                  <c:v>2448276.1920922282</c:v>
                </c:pt>
                <c:pt idx="1572">
                  <c:v>2448327.4973667669</c:v>
                </c:pt>
                <c:pt idx="1573">
                  <c:v>2448636.1277235067</c:v>
                </c:pt>
                <c:pt idx="1574">
                  <c:v>2449150.6856130026</c:v>
                </c:pt>
                <c:pt idx="1575">
                  <c:v>2451019.3759361715</c:v>
                </c:pt>
                <c:pt idx="1576">
                  <c:v>2451964.8776151813</c:v>
                </c:pt>
                <c:pt idx="1577">
                  <c:v>2452257.2138936692</c:v>
                </c:pt>
                <c:pt idx="1578">
                  <c:v>2453321.2719625738</c:v>
                </c:pt>
                <c:pt idx="1579">
                  <c:v>2453515.8595276559</c:v>
                </c:pt>
                <c:pt idx="1580">
                  <c:v>2454040.4340857752</c:v>
                </c:pt>
                <c:pt idx="1581">
                  <c:v>2455003.7500855303</c:v>
                </c:pt>
                <c:pt idx="1582">
                  <c:v>2455453.3270756863</c:v>
                </c:pt>
                <c:pt idx="1583">
                  <c:v>2455933.4542979342</c:v>
                </c:pt>
                <c:pt idx="1584">
                  <c:v>2456093.236481301</c:v>
                </c:pt>
                <c:pt idx="1585">
                  <c:v>2456485.8976869341</c:v>
                </c:pt>
                <c:pt idx="1586">
                  <c:v>2456996.8752543665</c:v>
                </c:pt>
                <c:pt idx="1587">
                  <c:v>2457999.5245556468</c:v>
                </c:pt>
                <c:pt idx="1588">
                  <c:v>2458048.2620717729</c:v>
                </c:pt>
                <c:pt idx="1589">
                  <c:v>2458315.742722074</c:v>
                </c:pt>
                <c:pt idx="1590">
                  <c:v>2458490.6152759395</c:v>
                </c:pt>
                <c:pt idx="1591">
                  <c:v>2458813.34819197</c:v>
                </c:pt>
                <c:pt idx="1592">
                  <c:v>2460468.2463715118</c:v>
                </c:pt>
                <c:pt idx="1593">
                  <c:v>2461266.7689072699</c:v>
                </c:pt>
                <c:pt idx="1594">
                  <c:v>2461558.494919748</c:v>
                </c:pt>
                <c:pt idx="1595">
                  <c:v>2463345.8831087677</c:v>
                </c:pt>
                <c:pt idx="1596">
                  <c:v>2463722.0432696706</c:v>
                </c:pt>
                <c:pt idx="1597">
                  <c:v>2464092.2677754886</c:v>
                </c:pt>
                <c:pt idx="1598">
                  <c:v>2465045.7678301875</c:v>
                </c:pt>
                <c:pt idx="1599">
                  <c:v>2465288.9363689912</c:v>
                </c:pt>
                <c:pt idx="1600">
                  <c:v>2465483.2649891181</c:v>
                </c:pt>
                <c:pt idx="1601">
                  <c:v>2465843.082199045</c:v>
                </c:pt>
                <c:pt idx="1602">
                  <c:v>2466708.8183173365</c:v>
                </c:pt>
                <c:pt idx="1603">
                  <c:v>2467404.1003357135</c:v>
                </c:pt>
                <c:pt idx="1604">
                  <c:v>2468943.8688972718</c:v>
                </c:pt>
                <c:pt idx="1605">
                  <c:v>2469617.2535348241</c:v>
                </c:pt>
                <c:pt idx="1606">
                  <c:v>2470646.6202726457</c:v>
                </c:pt>
                <c:pt idx="1607">
                  <c:v>2470856.3394063083</c:v>
                </c:pt>
                <c:pt idx="1608">
                  <c:v>2473900.4996186658</c:v>
                </c:pt>
                <c:pt idx="1609">
                  <c:v>2474299.887460886</c:v>
                </c:pt>
                <c:pt idx="1610">
                  <c:v>2476102.3926810813</c:v>
                </c:pt>
                <c:pt idx="1611">
                  <c:v>2478105.2222372727</c:v>
                </c:pt>
                <c:pt idx="1612">
                  <c:v>2479703.7553625219</c:v>
                </c:pt>
                <c:pt idx="1613">
                  <c:v>2480330.8501601717</c:v>
                </c:pt>
                <c:pt idx="1614">
                  <c:v>2480674.4789846856</c:v>
                </c:pt>
                <c:pt idx="1615">
                  <c:v>2480702.0698136995</c:v>
                </c:pt>
                <c:pt idx="1616">
                  <c:v>2480842.1739255567</c:v>
                </c:pt>
                <c:pt idx="1617">
                  <c:v>2480842.9183538617</c:v>
                </c:pt>
                <c:pt idx="1618">
                  <c:v>2482459.9612017008</c:v>
                </c:pt>
                <c:pt idx="1619">
                  <c:v>2484593.4092065669</c:v>
                </c:pt>
                <c:pt idx="1620">
                  <c:v>2484985.718482249</c:v>
                </c:pt>
                <c:pt idx="1621">
                  <c:v>2485107.2122209873</c:v>
                </c:pt>
                <c:pt idx="1622">
                  <c:v>2485509.8899013447</c:v>
                </c:pt>
                <c:pt idx="1623">
                  <c:v>2485803.2947754744</c:v>
                </c:pt>
                <c:pt idx="1624">
                  <c:v>2486008.0708113313</c:v>
                </c:pt>
                <c:pt idx="1625">
                  <c:v>2486490.1060019103</c:v>
                </c:pt>
                <c:pt idx="1626">
                  <c:v>2487449.7616440817</c:v>
                </c:pt>
                <c:pt idx="1627">
                  <c:v>2488647.7401212282</c:v>
                </c:pt>
                <c:pt idx="1628">
                  <c:v>2489934.5066535762</c:v>
                </c:pt>
                <c:pt idx="1629">
                  <c:v>2490691.8586613573</c:v>
                </c:pt>
                <c:pt idx="1630">
                  <c:v>2491481.227581345</c:v>
                </c:pt>
                <c:pt idx="1631">
                  <c:v>2491757.3637738214</c:v>
                </c:pt>
                <c:pt idx="1632">
                  <c:v>2491829.5046338444</c:v>
                </c:pt>
                <c:pt idx="1633">
                  <c:v>2492689.8522219537</c:v>
                </c:pt>
                <c:pt idx="1634">
                  <c:v>2493051.7504167436</c:v>
                </c:pt>
                <c:pt idx="1635">
                  <c:v>2493575.5064242776</c:v>
                </c:pt>
                <c:pt idx="1636">
                  <c:v>2493877.2612485797</c:v>
                </c:pt>
                <c:pt idx="1637">
                  <c:v>2494452.4974677386</c:v>
                </c:pt>
                <c:pt idx="1638">
                  <c:v>2495473.4727932294</c:v>
                </c:pt>
                <c:pt idx="1639">
                  <c:v>2496606.613235347</c:v>
                </c:pt>
                <c:pt idx="1640">
                  <c:v>2496937.0445172396</c:v>
                </c:pt>
                <c:pt idx="1641">
                  <c:v>2497109.6266337004</c:v>
                </c:pt>
                <c:pt idx="1642">
                  <c:v>2497488.3549825805</c:v>
                </c:pt>
                <c:pt idx="1643">
                  <c:v>2497636.2306973701</c:v>
                </c:pt>
                <c:pt idx="1644">
                  <c:v>2498765.9570287098</c:v>
                </c:pt>
                <c:pt idx="1645">
                  <c:v>2499858.5152578433</c:v>
                </c:pt>
                <c:pt idx="1646">
                  <c:v>2499948.5109574529</c:v>
                </c:pt>
                <c:pt idx="1647">
                  <c:v>2501143.0460228967</c:v>
                </c:pt>
                <c:pt idx="1648">
                  <c:v>2501150.6598222274</c:v>
                </c:pt>
                <c:pt idx="1649">
                  <c:v>2502085.6160170711</c:v>
                </c:pt>
                <c:pt idx="1650">
                  <c:v>2502218.4247435271</c:v>
                </c:pt>
                <c:pt idx="1651">
                  <c:v>2502399.9851803905</c:v>
                </c:pt>
                <c:pt idx="1652">
                  <c:v>2502674.4683411387</c:v>
                </c:pt>
                <c:pt idx="1653">
                  <c:v>2503850.8995166551</c:v>
                </c:pt>
                <c:pt idx="1654">
                  <c:v>2505753.5326430658</c:v>
                </c:pt>
                <c:pt idx="1655">
                  <c:v>2506547.1621514428</c:v>
                </c:pt>
                <c:pt idx="1656">
                  <c:v>2507528.9077547882</c:v>
                </c:pt>
                <c:pt idx="1657">
                  <c:v>2507990.613737646</c:v>
                </c:pt>
                <c:pt idx="1658">
                  <c:v>2508053.7762582256</c:v>
                </c:pt>
                <c:pt idx="1659">
                  <c:v>2508832.9401301243</c:v>
                </c:pt>
                <c:pt idx="1660">
                  <c:v>2509779.883750923</c:v>
                </c:pt>
                <c:pt idx="1661">
                  <c:v>2511275.6238900032</c:v>
                </c:pt>
                <c:pt idx="1662">
                  <c:v>2511561.6097410778</c:v>
                </c:pt>
                <c:pt idx="1663">
                  <c:v>2511583.9550343021</c:v>
                </c:pt>
                <c:pt idx="1664">
                  <c:v>2511706.8220729735</c:v>
                </c:pt>
                <c:pt idx="1665">
                  <c:v>2512034.0930049522</c:v>
                </c:pt>
                <c:pt idx="1666">
                  <c:v>2512367.9622520772</c:v>
                </c:pt>
                <c:pt idx="1667">
                  <c:v>2512832.9753869274</c:v>
                </c:pt>
                <c:pt idx="1668">
                  <c:v>2513838.2799631767</c:v>
                </c:pt>
                <c:pt idx="1669">
                  <c:v>2514199.8377812575</c:v>
                </c:pt>
                <c:pt idx="1670">
                  <c:v>2515572.3404118759</c:v>
                </c:pt>
                <c:pt idx="1671">
                  <c:v>2515826.2889332268</c:v>
                </c:pt>
                <c:pt idx="1672">
                  <c:v>2516124.3135109823</c:v>
                </c:pt>
                <c:pt idx="1673">
                  <c:v>2516991.9126596134</c:v>
                </c:pt>
                <c:pt idx="1674">
                  <c:v>2517733.9039885025</c:v>
                </c:pt>
                <c:pt idx="1675">
                  <c:v>2518359.3128159479</c:v>
                </c:pt>
                <c:pt idx="1676">
                  <c:v>2519309.8612797149</c:v>
                </c:pt>
                <c:pt idx="1677">
                  <c:v>2519319.8121146495</c:v>
                </c:pt>
                <c:pt idx="1678">
                  <c:v>2520345.9025259102</c:v>
                </c:pt>
                <c:pt idx="1679">
                  <c:v>2520431.0338751245</c:v>
                </c:pt>
                <c:pt idx="1680">
                  <c:v>2520696.5872137495</c:v>
                </c:pt>
                <c:pt idx="1681">
                  <c:v>2521449.2059606658</c:v>
                </c:pt>
                <c:pt idx="1682">
                  <c:v>2521655.7165349475</c:v>
                </c:pt>
                <c:pt idx="1683">
                  <c:v>2521998.6539393244</c:v>
                </c:pt>
                <c:pt idx="1684">
                  <c:v>2523490.0685434802</c:v>
                </c:pt>
                <c:pt idx="1685">
                  <c:v>2524495.5202059918</c:v>
                </c:pt>
                <c:pt idx="1686">
                  <c:v>2525163.3507060544</c:v>
                </c:pt>
                <c:pt idx="1687">
                  <c:v>2525665.5663142675</c:v>
                </c:pt>
                <c:pt idx="1688">
                  <c:v>2525949.056585541</c:v>
                </c:pt>
                <c:pt idx="1689">
                  <c:v>2527175.7799307113</c:v>
                </c:pt>
                <c:pt idx="1690">
                  <c:v>2527198.5594119667</c:v>
                </c:pt>
                <c:pt idx="1691">
                  <c:v>2529134.4581647748</c:v>
                </c:pt>
                <c:pt idx="1692">
                  <c:v>2530750.8913607039</c:v>
                </c:pt>
                <c:pt idx="1693">
                  <c:v>2531842.7441700879</c:v>
                </c:pt>
                <c:pt idx="1694">
                  <c:v>2532228.1258000336</c:v>
                </c:pt>
                <c:pt idx="1695">
                  <c:v>2533387.4573116442</c:v>
                </c:pt>
                <c:pt idx="1696">
                  <c:v>2534486.5717788879</c:v>
                </c:pt>
                <c:pt idx="1697">
                  <c:v>2534606.4810983432</c:v>
                </c:pt>
                <c:pt idx="1698">
                  <c:v>2535909.3239095956</c:v>
                </c:pt>
                <c:pt idx="1699">
                  <c:v>2536104.748443455</c:v>
                </c:pt>
                <c:pt idx="1700">
                  <c:v>2536358.4559795745</c:v>
                </c:pt>
                <c:pt idx="1701">
                  <c:v>2537107.914375355</c:v>
                </c:pt>
                <c:pt idx="1702">
                  <c:v>2538340.5035430449</c:v>
                </c:pt>
                <c:pt idx="1703">
                  <c:v>2539791.6133173089</c:v>
                </c:pt>
                <c:pt idx="1704">
                  <c:v>2542207.5615622136</c:v>
                </c:pt>
                <c:pt idx="1705">
                  <c:v>2542222.1469537658</c:v>
                </c:pt>
                <c:pt idx="1706">
                  <c:v>2542497.0894357353</c:v>
                </c:pt>
                <c:pt idx="1707">
                  <c:v>2542622.7140332377</c:v>
                </c:pt>
                <c:pt idx="1708">
                  <c:v>2543254.1170719368</c:v>
                </c:pt>
                <c:pt idx="1709">
                  <c:v>2544307.0674781404</c:v>
                </c:pt>
                <c:pt idx="1710">
                  <c:v>2546272.9872853458</c:v>
                </c:pt>
                <c:pt idx="1711">
                  <c:v>2546436.1905429908</c:v>
                </c:pt>
                <c:pt idx="1712">
                  <c:v>2546813.490554546</c:v>
                </c:pt>
                <c:pt idx="1713">
                  <c:v>2547172.6005295725</c:v>
                </c:pt>
                <c:pt idx="1714">
                  <c:v>2547981.2484246218</c:v>
                </c:pt>
                <c:pt idx="1715">
                  <c:v>2548547.9399329107</c:v>
                </c:pt>
                <c:pt idx="1716">
                  <c:v>2548684.1382230711</c:v>
                </c:pt>
                <c:pt idx="1717">
                  <c:v>2548748.4517999636</c:v>
                </c:pt>
                <c:pt idx="1718">
                  <c:v>2548842.0241799382</c:v>
                </c:pt>
                <c:pt idx="1719">
                  <c:v>2549222.5359965633</c:v>
                </c:pt>
                <c:pt idx="1720">
                  <c:v>2549308.4049209938</c:v>
                </c:pt>
                <c:pt idx="1721">
                  <c:v>2550953.5355698392</c:v>
                </c:pt>
                <c:pt idx="1722">
                  <c:v>2552211.0698566833</c:v>
                </c:pt>
                <c:pt idx="1723">
                  <c:v>2552758.7795663737</c:v>
                </c:pt>
                <c:pt idx="1724">
                  <c:v>2553755.4911541175</c:v>
                </c:pt>
                <c:pt idx="1725">
                  <c:v>2553841.5111046676</c:v>
                </c:pt>
                <c:pt idx="1726">
                  <c:v>2554238.8444736348</c:v>
                </c:pt>
                <c:pt idx="1727">
                  <c:v>2554638.7079925491</c:v>
                </c:pt>
                <c:pt idx="1728">
                  <c:v>2554794.7426509624</c:v>
                </c:pt>
                <c:pt idx="1729">
                  <c:v>2555513.8027148908</c:v>
                </c:pt>
                <c:pt idx="1730">
                  <c:v>2555565.5271181636</c:v>
                </c:pt>
                <c:pt idx="1731">
                  <c:v>2555806.5566470111</c:v>
                </c:pt>
                <c:pt idx="1732">
                  <c:v>2556074.432237512</c:v>
                </c:pt>
                <c:pt idx="1733">
                  <c:v>2558649.988280979</c:v>
                </c:pt>
                <c:pt idx="1734">
                  <c:v>2558926.3550370238</c:v>
                </c:pt>
                <c:pt idx="1735">
                  <c:v>2559030.3250574861</c:v>
                </c:pt>
                <c:pt idx="1736">
                  <c:v>2559048.7328263982</c:v>
                </c:pt>
                <c:pt idx="1737">
                  <c:v>2559294.063715627</c:v>
                </c:pt>
                <c:pt idx="1738">
                  <c:v>2559988.3498832472</c:v>
                </c:pt>
                <c:pt idx="1739">
                  <c:v>2561836.0178105165</c:v>
                </c:pt>
                <c:pt idx="1740">
                  <c:v>2562627.211376227</c:v>
                </c:pt>
                <c:pt idx="1741">
                  <c:v>2563476.3904165579</c:v>
                </c:pt>
                <c:pt idx="1742">
                  <c:v>2564907.7510483777</c:v>
                </c:pt>
                <c:pt idx="1743">
                  <c:v>2566660.8482135958</c:v>
                </c:pt>
                <c:pt idx="1744">
                  <c:v>2567728.9758730372</c:v>
                </c:pt>
                <c:pt idx="1745">
                  <c:v>2567849.5552036874</c:v>
                </c:pt>
                <c:pt idx="1746">
                  <c:v>2568168.4460529294</c:v>
                </c:pt>
                <c:pt idx="1747">
                  <c:v>2568237.561445904</c:v>
                </c:pt>
                <c:pt idx="1748">
                  <c:v>2568335.2366739903</c:v>
                </c:pt>
                <c:pt idx="1749">
                  <c:v>2572704.3723135502</c:v>
                </c:pt>
                <c:pt idx="1750">
                  <c:v>2573617.2266786601</c:v>
                </c:pt>
                <c:pt idx="1751">
                  <c:v>2573836.7670712611</c:v>
                </c:pt>
                <c:pt idx="1752">
                  <c:v>2573866.3779345942</c:v>
                </c:pt>
                <c:pt idx="1753">
                  <c:v>2573891.6058100504</c:v>
                </c:pt>
                <c:pt idx="1754">
                  <c:v>2575120.3576607313</c:v>
                </c:pt>
                <c:pt idx="1755">
                  <c:v>2575319.4423755002</c:v>
                </c:pt>
                <c:pt idx="1756">
                  <c:v>2575748.8532931646</c:v>
                </c:pt>
                <c:pt idx="1757">
                  <c:v>2576122.4288518107</c:v>
                </c:pt>
                <c:pt idx="1758">
                  <c:v>2576836.1380655975</c:v>
                </c:pt>
                <c:pt idx="1759">
                  <c:v>2576909.1093959208</c:v>
                </c:pt>
                <c:pt idx="1760">
                  <c:v>2577034.9458486275</c:v>
                </c:pt>
                <c:pt idx="1761">
                  <c:v>2578764.7763182162</c:v>
                </c:pt>
                <c:pt idx="1762">
                  <c:v>2580931.933470048</c:v>
                </c:pt>
                <c:pt idx="1763">
                  <c:v>2582609.9467796395</c:v>
                </c:pt>
                <c:pt idx="1764">
                  <c:v>2582740.4387484863</c:v>
                </c:pt>
                <c:pt idx="1765">
                  <c:v>2582765.982435673</c:v>
                </c:pt>
                <c:pt idx="1766">
                  <c:v>2584337.8440078502</c:v>
                </c:pt>
                <c:pt idx="1767">
                  <c:v>2584744.4258221569</c:v>
                </c:pt>
                <c:pt idx="1768">
                  <c:v>2584831.7032175455</c:v>
                </c:pt>
                <c:pt idx="1769">
                  <c:v>2585864.9112616586</c:v>
                </c:pt>
                <c:pt idx="1770">
                  <c:v>2585962.6888211481</c:v>
                </c:pt>
                <c:pt idx="1771">
                  <c:v>2586976.8376979218</c:v>
                </c:pt>
                <c:pt idx="1772">
                  <c:v>2587111.6302687177</c:v>
                </c:pt>
                <c:pt idx="1773">
                  <c:v>2587144.8326672404</c:v>
                </c:pt>
                <c:pt idx="1774">
                  <c:v>2589046.0589856529</c:v>
                </c:pt>
                <c:pt idx="1775">
                  <c:v>2589975.1705048773</c:v>
                </c:pt>
                <c:pt idx="1776">
                  <c:v>2592207.0357017806</c:v>
                </c:pt>
                <c:pt idx="1777">
                  <c:v>2592540.6112939697</c:v>
                </c:pt>
                <c:pt idx="1778">
                  <c:v>2592545.2736742441</c:v>
                </c:pt>
                <c:pt idx="1779">
                  <c:v>2593400.3811177039</c:v>
                </c:pt>
                <c:pt idx="1780">
                  <c:v>2593745.5614435812</c:v>
                </c:pt>
                <c:pt idx="1781">
                  <c:v>2594281.8704784545</c:v>
                </c:pt>
                <c:pt idx="1782">
                  <c:v>2594958.0289791701</c:v>
                </c:pt>
                <c:pt idx="1783">
                  <c:v>2595167.8321439424</c:v>
                </c:pt>
                <c:pt idx="1784">
                  <c:v>2595319.5455669262</c:v>
                </c:pt>
                <c:pt idx="1785">
                  <c:v>2597188.7827539062</c:v>
                </c:pt>
                <c:pt idx="1786">
                  <c:v>2598274.2973460481</c:v>
                </c:pt>
                <c:pt idx="1787">
                  <c:v>2600006.4384059291</c:v>
                </c:pt>
                <c:pt idx="1788">
                  <c:v>2600084.8430876099</c:v>
                </c:pt>
                <c:pt idx="1789">
                  <c:v>2600624.7768850713</c:v>
                </c:pt>
                <c:pt idx="1790">
                  <c:v>2602130.103107939</c:v>
                </c:pt>
                <c:pt idx="1791">
                  <c:v>2602490.7269739113</c:v>
                </c:pt>
                <c:pt idx="1792">
                  <c:v>2603533.4754726812</c:v>
                </c:pt>
                <c:pt idx="1793">
                  <c:v>2604735.4738437552</c:v>
                </c:pt>
                <c:pt idx="1794">
                  <c:v>2605283.6298623164</c:v>
                </c:pt>
                <c:pt idx="1795">
                  <c:v>2607279.3087206003</c:v>
                </c:pt>
                <c:pt idx="1796">
                  <c:v>2607821.2359073325</c:v>
                </c:pt>
                <c:pt idx="1797">
                  <c:v>2608234.5993570131</c:v>
                </c:pt>
                <c:pt idx="1798">
                  <c:v>2609877.1378946193</c:v>
                </c:pt>
                <c:pt idx="1799">
                  <c:v>2610014.0359560032</c:v>
                </c:pt>
                <c:pt idx="1800">
                  <c:v>2610890.5386852627</c:v>
                </c:pt>
                <c:pt idx="1801">
                  <c:v>2612096.1265167869</c:v>
                </c:pt>
                <c:pt idx="1802">
                  <c:v>2612120.1805006526</c:v>
                </c:pt>
                <c:pt idx="1803">
                  <c:v>2612635.0312701082</c:v>
                </c:pt>
                <c:pt idx="1804">
                  <c:v>2613579.2370126639</c:v>
                </c:pt>
                <c:pt idx="1805">
                  <c:v>2614315.0902590207</c:v>
                </c:pt>
                <c:pt idx="1806">
                  <c:v>2616485.5253365301</c:v>
                </c:pt>
                <c:pt idx="1807">
                  <c:v>2616887.5972860889</c:v>
                </c:pt>
                <c:pt idx="1808">
                  <c:v>2618095.726402333</c:v>
                </c:pt>
                <c:pt idx="1809">
                  <c:v>2618223.0211057952</c:v>
                </c:pt>
                <c:pt idx="1810">
                  <c:v>2618340.7053486798</c:v>
                </c:pt>
                <c:pt idx="1811">
                  <c:v>2619946.9569800426</c:v>
                </c:pt>
                <c:pt idx="1812">
                  <c:v>2620432.9425888285</c:v>
                </c:pt>
                <c:pt idx="1813">
                  <c:v>2620846.7480795644</c:v>
                </c:pt>
                <c:pt idx="1814">
                  <c:v>2621114.4705482409</c:v>
                </c:pt>
                <c:pt idx="1815">
                  <c:v>2621259.2933496614</c:v>
                </c:pt>
                <c:pt idx="1816">
                  <c:v>2621262.5014259852</c:v>
                </c:pt>
                <c:pt idx="1817">
                  <c:v>2621293.7459979425</c:v>
                </c:pt>
                <c:pt idx="1818">
                  <c:v>2621608.4369621947</c:v>
                </c:pt>
                <c:pt idx="1819">
                  <c:v>2623338.6840329338</c:v>
                </c:pt>
                <c:pt idx="1820">
                  <c:v>2623990.7365853409</c:v>
                </c:pt>
                <c:pt idx="1821">
                  <c:v>2624014.8554019942</c:v>
                </c:pt>
                <c:pt idx="1822">
                  <c:v>2624614.5480337325</c:v>
                </c:pt>
                <c:pt idx="1823">
                  <c:v>2624726.3917436544</c:v>
                </c:pt>
                <c:pt idx="1824">
                  <c:v>2627045.8822644996</c:v>
                </c:pt>
                <c:pt idx="1825">
                  <c:v>2628714.0097768093</c:v>
                </c:pt>
                <c:pt idx="1826">
                  <c:v>2628871.8005394093</c:v>
                </c:pt>
                <c:pt idx="1827">
                  <c:v>2629458.3546843235</c:v>
                </c:pt>
                <c:pt idx="1828">
                  <c:v>2629896.3444974246</c:v>
                </c:pt>
                <c:pt idx="1829">
                  <c:v>2631152.253582438</c:v>
                </c:pt>
                <c:pt idx="1830">
                  <c:v>2631767.6552891582</c:v>
                </c:pt>
                <c:pt idx="1831">
                  <c:v>2631858.4631911549</c:v>
                </c:pt>
                <c:pt idx="1832">
                  <c:v>2633540.6080527259</c:v>
                </c:pt>
                <c:pt idx="1833">
                  <c:v>2633893.1422856972</c:v>
                </c:pt>
                <c:pt idx="1834">
                  <c:v>2634313.524985339</c:v>
                </c:pt>
                <c:pt idx="1835">
                  <c:v>2634509.4288001652</c:v>
                </c:pt>
                <c:pt idx="1836">
                  <c:v>2634526.78583339</c:v>
                </c:pt>
                <c:pt idx="1837">
                  <c:v>2635628.8137072967</c:v>
                </c:pt>
                <c:pt idx="1838">
                  <c:v>2637328.0053290362</c:v>
                </c:pt>
                <c:pt idx="1839">
                  <c:v>2638030.1602225853</c:v>
                </c:pt>
                <c:pt idx="1840">
                  <c:v>2639991.882712929</c:v>
                </c:pt>
                <c:pt idx="1841">
                  <c:v>2640252.4347002748</c:v>
                </c:pt>
                <c:pt idx="1842">
                  <c:v>2640502.9339695126</c:v>
                </c:pt>
                <c:pt idx="1843">
                  <c:v>2641139.1531972419</c:v>
                </c:pt>
                <c:pt idx="1844">
                  <c:v>2642560.1162961647</c:v>
                </c:pt>
                <c:pt idx="1845">
                  <c:v>2642946.9222463463</c:v>
                </c:pt>
                <c:pt idx="1846">
                  <c:v>2643118.5665345551</c:v>
                </c:pt>
                <c:pt idx="1847">
                  <c:v>2643147.3655264941</c:v>
                </c:pt>
                <c:pt idx="1848">
                  <c:v>2643886.4270594576</c:v>
                </c:pt>
                <c:pt idx="1849">
                  <c:v>2644171.8831990198</c:v>
                </c:pt>
                <c:pt idx="1850">
                  <c:v>2645052.7323572012</c:v>
                </c:pt>
                <c:pt idx="1851">
                  <c:v>2645073.928317125</c:v>
                </c:pt>
                <c:pt idx="1852">
                  <c:v>2645533.6142774969</c:v>
                </c:pt>
                <c:pt idx="1853">
                  <c:v>2646184.8560202303</c:v>
                </c:pt>
                <c:pt idx="1854">
                  <c:v>2646444.5596300573</c:v>
                </c:pt>
                <c:pt idx="1855">
                  <c:v>2647022.7005835501</c:v>
                </c:pt>
                <c:pt idx="1856">
                  <c:v>2648817.5402088542</c:v>
                </c:pt>
                <c:pt idx="1857">
                  <c:v>2648851.7869158587</c:v>
                </c:pt>
                <c:pt idx="1858">
                  <c:v>2649454.8616967835</c:v>
                </c:pt>
                <c:pt idx="1859">
                  <c:v>2650381.2005786821</c:v>
                </c:pt>
                <c:pt idx="1860">
                  <c:v>2651763.2638294934</c:v>
                </c:pt>
                <c:pt idx="1861">
                  <c:v>2652855.9717532536</c:v>
                </c:pt>
                <c:pt idx="1862">
                  <c:v>2653822.6169001814</c:v>
                </c:pt>
                <c:pt idx="1863">
                  <c:v>2653980.6690394636</c:v>
                </c:pt>
                <c:pt idx="1864">
                  <c:v>2654879.3911978011</c:v>
                </c:pt>
                <c:pt idx="1865">
                  <c:v>2655018.4698057431</c:v>
                </c:pt>
                <c:pt idx="1866">
                  <c:v>2656132.3974586031</c:v>
                </c:pt>
                <c:pt idx="1867">
                  <c:v>2657279.9622976119</c:v>
                </c:pt>
                <c:pt idx="1868">
                  <c:v>2657348.728622444</c:v>
                </c:pt>
                <c:pt idx="1869">
                  <c:v>2657411.967351092</c:v>
                </c:pt>
                <c:pt idx="1870">
                  <c:v>2658708.556190005</c:v>
                </c:pt>
                <c:pt idx="1871">
                  <c:v>2659897.4358157516</c:v>
                </c:pt>
                <c:pt idx="1872">
                  <c:v>2659903.5260805557</c:v>
                </c:pt>
                <c:pt idx="1873">
                  <c:v>2660056.5285898051</c:v>
                </c:pt>
                <c:pt idx="1874">
                  <c:v>2660641.7890894231</c:v>
                </c:pt>
                <c:pt idx="1875">
                  <c:v>2661551.9712514468</c:v>
                </c:pt>
                <c:pt idx="1876">
                  <c:v>2664653.153404098</c:v>
                </c:pt>
                <c:pt idx="1877">
                  <c:v>2664734.1326711918</c:v>
                </c:pt>
                <c:pt idx="1878">
                  <c:v>2666373.2796043679</c:v>
                </c:pt>
                <c:pt idx="1879">
                  <c:v>2666501.2268300583</c:v>
                </c:pt>
                <c:pt idx="1880">
                  <c:v>2666742.6795685156</c:v>
                </c:pt>
                <c:pt idx="1881">
                  <c:v>2666993.2272785977</c:v>
                </c:pt>
                <c:pt idx="1882">
                  <c:v>2667087.848716327</c:v>
                </c:pt>
                <c:pt idx="1883">
                  <c:v>2667342.9123214013</c:v>
                </c:pt>
                <c:pt idx="1884">
                  <c:v>2667707.1840613652</c:v>
                </c:pt>
                <c:pt idx="1885">
                  <c:v>2668136.7212430499</c:v>
                </c:pt>
                <c:pt idx="1886">
                  <c:v>2669432.3292460483</c:v>
                </c:pt>
                <c:pt idx="1887">
                  <c:v>2670284.5721122404</c:v>
                </c:pt>
                <c:pt idx="1888">
                  <c:v>2670608.4870424401</c:v>
                </c:pt>
                <c:pt idx="1889">
                  <c:v>2672216.0972066084</c:v>
                </c:pt>
                <c:pt idx="1890">
                  <c:v>2672609.4914080021</c:v>
                </c:pt>
                <c:pt idx="1891">
                  <c:v>2673937.8581854585</c:v>
                </c:pt>
                <c:pt idx="1892">
                  <c:v>2674659.4950313712</c:v>
                </c:pt>
                <c:pt idx="1893">
                  <c:v>2674660.9270932288</c:v>
                </c:pt>
                <c:pt idx="1894">
                  <c:v>2675452.0926087047</c:v>
                </c:pt>
                <c:pt idx="1895">
                  <c:v>2675460.020220845</c:v>
                </c:pt>
                <c:pt idx="1896">
                  <c:v>2676245.3294818299</c:v>
                </c:pt>
                <c:pt idx="1897">
                  <c:v>2676303.2774982508</c:v>
                </c:pt>
                <c:pt idx="1898">
                  <c:v>2677421.1028775945</c:v>
                </c:pt>
                <c:pt idx="1899">
                  <c:v>2677773.5438876185</c:v>
                </c:pt>
                <c:pt idx="1900">
                  <c:v>2677886.5022497075</c:v>
                </c:pt>
                <c:pt idx="1901">
                  <c:v>2680279.737665995</c:v>
                </c:pt>
                <c:pt idx="1902">
                  <c:v>2681233.9715257436</c:v>
                </c:pt>
                <c:pt idx="1903">
                  <c:v>2681967.6539212726</c:v>
                </c:pt>
                <c:pt idx="1904">
                  <c:v>2682006.0690897452</c:v>
                </c:pt>
                <c:pt idx="1905">
                  <c:v>2683482.6953682001</c:v>
                </c:pt>
                <c:pt idx="1906">
                  <c:v>2685231.5499301422</c:v>
                </c:pt>
                <c:pt idx="1907">
                  <c:v>2685431.3395785238</c:v>
                </c:pt>
                <c:pt idx="1908">
                  <c:v>2685864.9181724992</c:v>
                </c:pt>
                <c:pt idx="1909">
                  <c:v>2686143.6861344823</c:v>
                </c:pt>
                <c:pt idx="1910">
                  <c:v>2686858.1168959397</c:v>
                </c:pt>
                <c:pt idx="1911">
                  <c:v>2687456.0315053328</c:v>
                </c:pt>
                <c:pt idx="1912">
                  <c:v>2687765.2927670451</c:v>
                </c:pt>
                <c:pt idx="1913">
                  <c:v>2687890.3153512729</c:v>
                </c:pt>
                <c:pt idx="1914">
                  <c:v>2688896.4983739317</c:v>
                </c:pt>
                <c:pt idx="1915">
                  <c:v>2688902.7297374317</c:v>
                </c:pt>
                <c:pt idx="1916">
                  <c:v>2689067.8224589881</c:v>
                </c:pt>
                <c:pt idx="1917">
                  <c:v>2689331.1108448431</c:v>
                </c:pt>
                <c:pt idx="1918">
                  <c:v>2690585.955784081</c:v>
                </c:pt>
                <c:pt idx="1919">
                  <c:v>2690647.4084820794</c:v>
                </c:pt>
                <c:pt idx="1920">
                  <c:v>2690781.4345433414</c:v>
                </c:pt>
                <c:pt idx="1921">
                  <c:v>2691436.5197008555</c:v>
                </c:pt>
                <c:pt idx="1922">
                  <c:v>2692910.9638657714</c:v>
                </c:pt>
                <c:pt idx="1923">
                  <c:v>2693226.2298047133</c:v>
                </c:pt>
                <c:pt idx="1924">
                  <c:v>2693734.990369949</c:v>
                </c:pt>
                <c:pt idx="1925">
                  <c:v>2694408.1282972866</c:v>
                </c:pt>
                <c:pt idx="1926">
                  <c:v>2695951.5787186874</c:v>
                </c:pt>
                <c:pt idx="1927">
                  <c:v>2696940.9722795007</c:v>
                </c:pt>
                <c:pt idx="1928">
                  <c:v>2697170.6933296984</c:v>
                </c:pt>
                <c:pt idx="1929">
                  <c:v>2699796.7239417695</c:v>
                </c:pt>
                <c:pt idx="1930">
                  <c:v>2700328.9788029958</c:v>
                </c:pt>
                <c:pt idx="1931">
                  <c:v>2702051.8336083521</c:v>
                </c:pt>
                <c:pt idx="1932">
                  <c:v>2702149.8152076579</c:v>
                </c:pt>
                <c:pt idx="1933">
                  <c:v>2702294.0786537812</c:v>
                </c:pt>
                <c:pt idx="1934">
                  <c:v>2702675.6470916201</c:v>
                </c:pt>
                <c:pt idx="1935">
                  <c:v>2703148.6141607729</c:v>
                </c:pt>
                <c:pt idx="1936">
                  <c:v>2705103.5668712012</c:v>
                </c:pt>
                <c:pt idx="1937">
                  <c:v>2705127.8395994897</c:v>
                </c:pt>
                <c:pt idx="1938">
                  <c:v>2707867.4512137836</c:v>
                </c:pt>
                <c:pt idx="1939">
                  <c:v>2708053.0639758543</c:v>
                </c:pt>
                <c:pt idx="1940">
                  <c:v>2708527.2846661624</c:v>
                </c:pt>
                <c:pt idx="1941">
                  <c:v>2708739.5303263133</c:v>
                </c:pt>
                <c:pt idx="1942">
                  <c:v>2709690.1432313318</c:v>
                </c:pt>
                <c:pt idx="1943">
                  <c:v>2710579.0295710275</c:v>
                </c:pt>
                <c:pt idx="1944">
                  <c:v>2711690.5307211117</c:v>
                </c:pt>
                <c:pt idx="1945">
                  <c:v>2711832.9702720125</c:v>
                </c:pt>
                <c:pt idx="1946">
                  <c:v>2712577.2793281209</c:v>
                </c:pt>
                <c:pt idx="1947">
                  <c:v>2712982.7949774275</c:v>
                </c:pt>
                <c:pt idx="1948">
                  <c:v>2712987.6457824539</c:v>
                </c:pt>
                <c:pt idx="1949">
                  <c:v>2713784.9509406001</c:v>
                </c:pt>
                <c:pt idx="1950">
                  <c:v>2714385.9834903479</c:v>
                </c:pt>
                <c:pt idx="1951">
                  <c:v>2715687.7928868257</c:v>
                </c:pt>
                <c:pt idx="1952">
                  <c:v>2715986.5843629953</c:v>
                </c:pt>
                <c:pt idx="1953">
                  <c:v>2716392.342753924</c:v>
                </c:pt>
                <c:pt idx="1954">
                  <c:v>2719622.442635627</c:v>
                </c:pt>
                <c:pt idx="1955">
                  <c:v>2719632.0472955005</c:v>
                </c:pt>
                <c:pt idx="1956">
                  <c:v>2719933.6528570927</c:v>
                </c:pt>
                <c:pt idx="1957">
                  <c:v>2721095.666589791</c:v>
                </c:pt>
                <c:pt idx="1958">
                  <c:v>2721530.1808839003</c:v>
                </c:pt>
                <c:pt idx="1959">
                  <c:v>2721987.396833817</c:v>
                </c:pt>
                <c:pt idx="1960">
                  <c:v>2722109.2343690083</c:v>
                </c:pt>
                <c:pt idx="1961">
                  <c:v>2722971.7454157937</c:v>
                </c:pt>
                <c:pt idx="1962">
                  <c:v>2723757.9307061494</c:v>
                </c:pt>
                <c:pt idx="1963">
                  <c:v>2724174.5483180648</c:v>
                </c:pt>
                <c:pt idx="1964">
                  <c:v>2724695.3827359751</c:v>
                </c:pt>
                <c:pt idx="1965">
                  <c:v>2726071.4179805866</c:v>
                </c:pt>
                <c:pt idx="1966">
                  <c:v>2728405.0376537074</c:v>
                </c:pt>
                <c:pt idx="1967">
                  <c:v>2728770.2142250263</c:v>
                </c:pt>
                <c:pt idx="1968">
                  <c:v>2729141.142682171</c:v>
                </c:pt>
                <c:pt idx="1969">
                  <c:v>2730076.7611427903</c:v>
                </c:pt>
                <c:pt idx="1970">
                  <c:v>2730731.8293762491</c:v>
                </c:pt>
                <c:pt idx="1971">
                  <c:v>2730948.8611031221</c:v>
                </c:pt>
                <c:pt idx="1972">
                  <c:v>2731124.3270637989</c:v>
                </c:pt>
                <c:pt idx="1973">
                  <c:v>2731632.5650495612</c:v>
                </c:pt>
                <c:pt idx="1974">
                  <c:v>2732283.2752968194</c:v>
                </c:pt>
                <c:pt idx="1975">
                  <c:v>2732970.6335032741</c:v>
                </c:pt>
                <c:pt idx="1976">
                  <c:v>2733067.5770924333</c:v>
                </c:pt>
                <c:pt idx="1977">
                  <c:v>2733136.1341136466</c:v>
                </c:pt>
                <c:pt idx="1978">
                  <c:v>2734368.5791815389</c:v>
                </c:pt>
                <c:pt idx="1979">
                  <c:v>2735984.5302180946</c:v>
                </c:pt>
                <c:pt idx="1980">
                  <c:v>2737576.7435953496</c:v>
                </c:pt>
                <c:pt idx="1981">
                  <c:v>2738258.9542593821</c:v>
                </c:pt>
                <c:pt idx="1982">
                  <c:v>2740442.2076036781</c:v>
                </c:pt>
                <c:pt idx="1983">
                  <c:v>2740837.8173271697</c:v>
                </c:pt>
                <c:pt idx="1984">
                  <c:v>2741601.0895326557</c:v>
                </c:pt>
                <c:pt idx="1985">
                  <c:v>2742385.6058302419</c:v>
                </c:pt>
                <c:pt idx="1986">
                  <c:v>2742762.101359331</c:v>
                </c:pt>
                <c:pt idx="1987">
                  <c:v>2742909.4087461955</c:v>
                </c:pt>
                <c:pt idx="1988">
                  <c:v>2743742.9644924393</c:v>
                </c:pt>
                <c:pt idx="1989">
                  <c:v>2743780.8269547722</c:v>
                </c:pt>
                <c:pt idx="1990">
                  <c:v>2745510.9522525216</c:v>
                </c:pt>
                <c:pt idx="1991">
                  <c:v>2746635.0380693241</c:v>
                </c:pt>
                <c:pt idx="1992">
                  <c:v>2747319.691463884</c:v>
                </c:pt>
                <c:pt idx="1993">
                  <c:v>2748684.101102673</c:v>
                </c:pt>
                <c:pt idx="1994">
                  <c:v>2751656.3914778545</c:v>
                </c:pt>
                <c:pt idx="1995">
                  <c:v>2751849.9062489448</c:v>
                </c:pt>
                <c:pt idx="1996">
                  <c:v>2751911.4774717619</c:v>
                </c:pt>
                <c:pt idx="1997">
                  <c:v>2752707.1004874734</c:v>
                </c:pt>
                <c:pt idx="1998">
                  <c:v>2752742.1121660047</c:v>
                </c:pt>
                <c:pt idx="1999">
                  <c:v>2752851.4925577291</c:v>
                </c:pt>
                <c:pt idx="2000">
                  <c:v>2754064.1391984457</c:v>
                </c:pt>
                <c:pt idx="2001">
                  <c:v>2755270.7963391622</c:v>
                </c:pt>
                <c:pt idx="2002">
                  <c:v>2755472.3549994803</c:v>
                </c:pt>
                <c:pt idx="2003">
                  <c:v>2755876.0348114381</c:v>
                </c:pt>
                <c:pt idx="2004">
                  <c:v>2755896.6948722773</c:v>
                </c:pt>
                <c:pt idx="2005">
                  <c:v>2756038.9823786737</c:v>
                </c:pt>
                <c:pt idx="2006">
                  <c:v>2756325.4126867275</c:v>
                </c:pt>
                <c:pt idx="2007">
                  <c:v>2756746.7489742381</c:v>
                </c:pt>
                <c:pt idx="2008">
                  <c:v>2757734.11307457</c:v>
                </c:pt>
                <c:pt idx="2009">
                  <c:v>2758200.3651469797</c:v>
                </c:pt>
                <c:pt idx="2010">
                  <c:v>2758376.2859907616</c:v>
                </c:pt>
                <c:pt idx="2011">
                  <c:v>2759204.5896180733</c:v>
                </c:pt>
                <c:pt idx="2012">
                  <c:v>2759889.6932557537</c:v>
                </c:pt>
                <c:pt idx="2013">
                  <c:v>2760063.0081037008</c:v>
                </c:pt>
                <c:pt idx="2014">
                  <c:v>2762346.551904887</c:v>
                </c:pt>
                <c:pt idx="2015">
                  <c:v>2762641.8276259019</c:v>
                </c:pt>
                <c:pt idx="2016">
                  <c:v>2762672.320350667</c:v>
                </c:pt>
                <c:pt idx="2017">
                  <c:v>2763022.9390048771</c:v>
                </c:pt>
                <c:pt idx="2018">
                  <c:v>2763262.4265304138</c:v>
                </c:pt>
                <c:pt idx="2019">
                  <c:v>2763657.6063888064</c:v>
                </c:pt>
                <c:pt idx="2020">
                  <c:v>2765491.667618671</c:v>
                </c:pt>
                <c:pt idx="2021">
                  <c:v>2765679.4172409941</c:v>
                </c:pt>
                <c:pt idx="2022">
                  <c:v>2766540.2484168033</c:v>
                </c:pt>
                <c:pt idx="2023">
                  <c:v>2767199.925098238</c:v>
                </c:pt>
                <c:pt idx="2024">
                  <c:v>2768914.2735883417</c:v>
                </c:pt>
                <c:pt idx="2025">
                  <c:v>2769279.9489955707</c:v>
                </c:pt>
                <c:pt idx="2026">
                  <c:v>2770268.4275896205</c:v>
                </c:pt>
                <c:pt idx="2027">
                  <c:v>2770775.7171934405</c:v>
                </c:pt>
                <c:pt idx="2028">
                  <c:v>2770886.9158639451</c:v>
                </c:pt>
                <c:pt idx="2029">
                  <c:v>2771397.7386972611</c:v>
                </c:pt>
                <c:pt idx="2030">
                  <c:v>2771487.503308672</c:v>
                </c:pt>
                <c:pt idx="2031">
                  <c:v>2771902.0117569449</c:v>
                </c:pt>
                <c:pt idx="2032">
                  <c:v>2772364.5216935202</c:v>
                </c:pt>
                <c:pt idx="2033">
                  <c:v>2773833.6211849186</c:v>
                </c:pt>
                <c:pt idx="2034">
                  <c:v>2774314.5934262993</c:v>
                </c:pt>
                <c:pt idx="2035">
                  <c:v>2775024.1794909383</c:v>
                </c:pt>
                <c:pt idx="2036">
                  <c:v>2775137.0006828178</c:v>
                </c:pt>
                <c:pt idx="2037">
                  <c:v>2775633.3116352144</c:v>
                </c:pt>
                <c:pt idx="2038">
                  <c:v>2775982.6893547792</c:v>
                </c:pt>
                <c:pt idx="2039">
                  <c:v>2776029.05423524</c:v>
                </c:pt>
                <c:pt idx="2040">
                  <c:v>2777046.8979148418</c:v>
                </c:pt>
                <c:pt idx="2041">
                  <c:v>2778064.0578752495</c:v>
                </c:pt>
                <c:pt idx="2042">
                  <c:v>2778366.5117053338</c:v>
                </c:pt>
                <c:pt idx="2043">
                  <c:v>2779512.2656422611</c:v>
                </c:pt>
                <c:pt idx="2044">
                  <c:v>2780133.8706103293</c:v>
                </c:pt>
                <c:pt idx="2045">
                  <c:v>2780370.796788008</c:v>
                </c:pt>
                <c:pt idx="2046">
                  <c:v>2781515.7748455699</c:v>
                </c:pt>
                <c:pt idx="2047">
                  <c:v>2782586.1877495456</c:v>
                </c:pt>
                <c:pt idx="2048">
                  <c:v>2783882.4962329497</c:v>
                </c:pt>
                <c:pt idx="2049">
                  <c:v>2785159.5048183375</c:v>
                </c:pt>
                <c:pt idx="2050">
                  <c:v>2785269.2654067543</c:v>
                </c:pt>
                <c:pt idx="2051">
                  <c:v>2785329.561891797</c:v>
                </c:pt>
                <c:pt idx="2052">
                  <c:v>2785619.0561479372</c:v>
                </c:pt>
                <c:pt idx="2053">
                  <c:v>2788731.3952577738</c:v>
                </c:pt>
                <c:pt idx="2054">
                  <c:v>2788754.4934786372</c:v>
                </c:pt>
                <c:pt idx="2055">
                  <c:v>2789497.0496002221</c:v>
                </c:pt>
                <c:pt idx="2056">
                  <c:v>2789933.8393544266</c:v>
                </c:pt>
                <c:pt idx="2057">
                  <c:v>2790105.007440479</c:v>
                </c:pt>
                <c:pt idx="2058">
                  <c:v>2791016.4533543382</c:v>
                </c:pt>
                <c:pt idx="2059">
                  <c:v>2792136.3884130879</c:v>
                </c:pt>
                <c:pt idx="2060">
                  <c:v>2792507.3577548251</c:v>
                </c:pt>
                <c:pt idx="2061">
                  <c:v>2795056.1959523349</c:v>
                </c:pt>
                <c:pt idx="2062">
                  <c:v>2795163.8990965956</c:v>
                </c:pt>
                <c:pt idx="2063">
                  <c:v>2795254.8346574539</c:v>
                </c:pt>
                <c:pt idx="2064">
                  <c:v>2795731.3117688154</c:v>
                </c:pt>
                <c:pt idx="2065">
                  <c:v>2795731.5866343477</c:v>
                </c:pt>
                <c:pt idx="2066">
                  <c:v>2796024.9581996775</c:v>
                </c:pt>
                <c:pt idx="2067">
                  <c:v>2796438.8101442759</c:v>
                </c:pt>
                <c:pt idx="2068">
                  <c:v>2797289.777141497</c:v>
                </c:pt>
                <c:pt idx="2069">
                  <c:v>2798037.2546313517</c:v>
                </c:pt>
                <c:pt idx="2070">
                  <c:v>2799281.3137291581</c:v>
                </c:pt>
                <c:pt idx="2071">
                  <c:v>2799592.3819302451</c:v>
                </c:pt>
                <c:pt idx="2072">
                  <c:v>2801305.519990752</c:v>
                </c:pt>
                <c:pt idx="2073">
                  <c:v>2801802.1882232851</c:v>
                </c:pt>
                <c:pt idx="2074">
                  <c:v>2801915.4731471878</c:v>
                </c:pt>
                <c:pt idx="2075">
                  <c:v>2804050.9242645437</c:v>
                </c:pt>
                <c:pt idx="2076">
                  <c:v>2804821.6344405133</c:v>
                </c:pt>
                <c:pt idx="2077">
                  <c:v>2805421.2601718581</c:v>
                </c:pt>
                <c:pt idx="2078">
                  <c:v>2806444.5949607226</c:v>
                </c:pt>
                <c:pt idx="2079">
                  <c:v>2808092.4465398081</c:v>
                </c:pt>
                <c:pt idx="2080">
                  <c:v>2809238.7108435542</c:v>
                </c:pt>
                <c:pt idx="2081">
                  <c:v>2809654.300820705</c:v>
                </c:pt>
                <c:pt idx="2082">
                  <c:v>2810014.0338976104</c:v>
                </c:pt>
                <c:pt idx="2083">
                  <c:v>2810188.2198028797</c:v>
                </c:pt>
                <c:pt idx="2084">
                  <c:v>2810229.9038477493</c:v>
                </c:pt>
                <c:pt idx="2085">
                  <c:v>2810612.1236443752</c:v>
                </c:pt>
                <c:pt idx="2086">
                  <c:v>2811292.9794288212</c:v>
                </c:pt>
                <c:pt idx="2087">
                  <c:v>2811522.3884845963</c:v>
                </c:pt>
                <c:pt idx="2088">
                  <c:v>2811548.7381420303</c:v>
                </c:pt>
                <c:pt idx="2089">
                  <c:v>2811572.9459938467</c:v>
                </c:pt>
                <c:pt idx="2090">
                  <c:v>2813360.2285801196</c:v>
                </c:pt>
                <c:pt idx="2091">
                  <c:v>2813700.3458532412</c:v>
                </c:pt>
                <c:pt idx="2092">
                  <c:v>2814182.017322856</c:v>
                </c:pt>
                <c:pt idx="2093">
                  <c:v>2814641.2214492355</c:v>
                </c:pt>
                <c:pt idx="2094">
                  <c:v>2814693.3327870076</c:v>
                </c:pt>
                <c:pt idx="2095">
                  <c:v>2814696.1493682582</c:v>
                </c:pt>
                <c:pt idx="2096">
                  <c:v>2816513.8215192244</c:v>
                </c:pt>
                <c:pt idx="2097">
                  <c:v>2816939.7274072296</c:v>
                </c:pt>
                <c:pt idx="2098">
                  <c:v>2817467.105304155</c:v>
                </c:pt>
                <c:pt idx="2099">
                  <c:v>2819110.2589955181</c:v>
                </c:pt>
                <c:pt idx="2100">
                  <c:v>2819160.8122383161</c:v>
                </c:pt>
                <c:pt idx="2101">
                  <c:v>2820186.5585495904</c:v>
                </c:pt>
                <c:pt idx="2102">
                  <c:v>2820947.3746314016</c:v>
                </c:pt>
                <c:pt idx="2103">
                  <c:v>2823144.2213363284</c:v>
                </c:pt>
                <c:pt idx="2104">
                  <c:v>2824124.9890146852</c:v>
                </c:pt>
                <c:pt idx="2105">
                  <c:v>2828863.7241842626</c:v>
                </c:pt>
                <c:pt idx="2106">
                  <c:v>2829931.5689873626</c:v>
                </c:pt>
                <c:pt idx="2107">
                  <c:v>2832148.1637819363</c:v>
                </c:pt>
                <c:pt idx="2108">
                  <c:v>2832589.5652570212</c:v>
                </c:pt>
                <c:pt idx="2109">
                  <c:v>2832979.9511382808</c:v>
                </c:pt>
                <c:pt idx="2110">
                  <c:v>2835594.3498443137</c:v>
                </c:pt>
                <c:pt idx="2111">
                  <c:v>2836729.0706271748</c:v>
                </c:pt>
                <c:pt idx="2112">
                  <c:v>2837582.8186366172</c:v>
                </c:pt>
                <c:pt idx="2113">
                  <c:v>2838092.0067222388</c:v>
                </c:pt>
                <c:pt idx="2114">
                  <c:v>2838092.8837405234</c:v>
                </c:pt>
                <c:pt idx="2115">
                  <c:v>2839081.8919790196</c:v>
                </c:pt>
                <c:pt idx="2116">
                  <c:v>2840323.8411276056</c:v>
                </c:pt>
                <c:pt idx="2117">
                  <c:v>2840883.6186202359</c:v>
                </c:pt>
                <c:pt idx="2118">
                  <c:v>2842477.1387036312</c:v>
                </c:pt>
                <c:pt idx="2119">
                  <c:v>2842931.5635671481</c:v>
                </c:pt>
                <c:pt idx="2120">
                  <c:v>2844173.384798856</c:v>
                </c:pt>
                <c:pt idx="2121">
                  <c:v>2844228.1544576455</c:v>
                </c:pt>
                <c:pt idx="2122">
                  <c:v>2844261.5066697975</c:v>
                </c:pt>
                <c:pt idx="2123">
                  <c:v>2845971.9729189617</c:v>
                </c:pt>
                <c:pt idx="2124">
                  <c:v>2846382.5493983375</c:v>
                </c:pt>
                <c:pt idx="2125">
                  <c:v>2847607.9686191231</c:v>
                </c:pt>
                <c:pt idx="2126">
                  <c:v>2847801.3524904088</c:v>
                </c:pt>
                <c:pt idx="2127">
                  <c:v>2849132.8569063591</c:v>
                </c:pt>
                <c:pt idx="2128">
                  <c:v>2849490.9288128628</c:v>
                </c:pt>
                <c:pt idx="2129">
                  <c:v>2852180.2029339834</c:v>
                </c:pt>
                <c:pt idx="2130">
                  <c:v>2854185.670242731</c:v>
                </c:pt>
                <c:pt idx="2131">
                  <c:v>2854445.6876512002</c:v>
                </c:pt>
                <c:pt idx="2132">
                  <c:v>2854588.2063001157</c:v>
                </c:pt>
                <c:pt idx="2133">
                  <c:v>2855005.1368505401</c:v>
                </c:pt>
                <c:pt idx="2134">
                  <c:v>2855081.9914075863</c:v>
                </c:pt>
                <c:pt idx="2135">
                  <c:v>2856085.2830735412</c:v>
                </c:pt>
                <c:pt idx="2136">
                  <c:v>2856945.1800326598</c:v>
                </c:pt>
                <c:pt idx="2137">
                  <c:v>2857670.4488273831</c:v>
                </c:pt>
                <c:pt idx="2138">
                  <c:v>2858044.001399416</c:v>
                </c:pt>
                <c:pt idx="2139">
                  <c:v>2858289.4288255395</c:v>
                </c:pt>
                <c:pt idx="2140">
                  <c:v>2861459.10867478</c:v>
                </c:pt>
                <c:pt idx="2141">
                  <c:v>2861550.3190334998</c:v>
                </c:pt>
                <c:pt idx="2142">
                  <c:v>2861812.7854239498</c:v>
                </c:pt>
                <c:pt idx="2143">
                  <c:v>2863246.6056336239</c:v>
                </c:pt>
                <c:pt idx="2144">
                  <c:v>2863723.1636122311</c:v>
                </c:pt>
                <c:pt idx="2145">
                  <c:v>2864916.8260867051</c:v>
                </c:pt>
                <c:pt idx="2146">
                  <c:v>2864920.3547267863</c:v>
                </c:pt>
                <c:pt idx="2147">
                  <c:v>2865428.3662343095</c:v>
                </c:pt>
                <c:pt idx="2148">
                  <c:v>2866967.5290189129</c:v>
                </c:pt>
                <c:pt idx="2149">
                  <c:v>2867292.295720208</c:v>
                </c:pt>
                <c:pt idx="2150">
                  <c:v>2868948.1273241253</c:v>
                </c:pt>
                <c:pt idx="2151">
                  <c:v>2869514.9093047185</c:v>
                </c:pt>
                <c:pt idx="2152">
                  <c:v>2869908.9176294087</c:v>
                </c:pt>
                <c:pt idx="2153">
                  <c:v>2869988.7629143917</c:v>
                </c:pt>
                <c:pt idx="2154">
                  <c:v>2871137.8265952677</c:v>
                </c:pt>
                <c:pt idx="2155">
                  <c:v>2871820.615899466</c:v>
                </c:pt>
                <c:pt idx="2156">
                  <c:v>2871904.2442210815</c:v>
                </c:pt>
                <c:pt idx="2157">
                  <c:v>2874414.402617997</c:v>
                </c:pt>
                <c:pt idx="2158">
                  <c:v>2875410.7595153498</c:v>
                </c:pt>
                <c:pt idx="2159">
                  <c:v>2877503.3831518153</c:v>
                </c:pt>
                <c:pt idx="2160">
                  <c:v>2877918.9697005297</c:v>
                </c:pt>
                <c:pt idx="2161">
                  <c:v>2878379.9177302513</c:v>
                </c:pt>
                <c:pt idx="2162">
                  <c:v>2878619.2831539833</c:v>
                </c:pt>
                <c:pt idx="2163">
                  <c:v>2879769.7482853448</c:v>
                </c:pt>
                <c:pt idx="2164">
                  <c:v>2880890.9836126477</c:v>
                </c:pt>
                <c:pt idx="2165">
                  <c:v>2881714.1018382949</c:v>
                </c:pt>
                <c:pt idx="2166">
                  <c:v>2881845.6927007926</c:v>
                </c:pt>
                <c:pt idx="2167">
                  <c:v>2883540.5030457661</c:v>
                </c:pt>
                <c:pt idx="2168">
                  <c:v>2885576.0123608764</c:v>
                </c:pt>
                <c:pt idx="2169">
                  <c:v>2886785.3473221445</c:v>
                </c:pt>
                <c:pt idx="2170">
                  <c:v>2888485.0877655027</c:v>
                </c:pt>
                <c:pt idx="2171">
                  <c:v>2888581.0818383587</c:v>
                </c:pt>
                <c:pt idx="2172">
                  <c:v>2890937.6465259884</c:v>
                </c:pt>
                <c:pt idx="2173">
                  <c:v>2891057.1433020681</c:v>
                </c:pt>
                <c:pt idx="2174">
                  <c:v>2891579.5156917791</c:v>
                </c:pt>
                <c:pt idx="2175">
                  <c:v>2892318.9996192218</c:v>
                </c:pt>
                <c:pt idx="2176">
                  <c:v>2892453.1428848724</c:v>
                </c:pt>
                <c:pt idx="2177">
                  <c:v>2893275.3419612101</c:v>
                </c:pt>
                <c:pt idx="2178">
                  <c:v>2893284.9083320219</c:v>
                </c:pt>
                <c:pt idx="2179">
                  <c:v>2893319.4944604356</c:v>
                </c:pt>
                <c:pt idx="2180">
                  <c:v>2893551.3426581174</c:v>
                </c:pt>
                <c:pt idx="2181">
                  <c:v>2895380.3521261467</c:v>
                </c:pt>
                <c:pt idx="2182">
                  <c:v>2896365.7421075716</c:v>
                </c:pt>
                <c:pt idx="2183">
                  <c:v>2897193.2455266379</c:v>
                </c:pt>
                <c:pt idx="2184">
                  <c:v>2897966.1401536507</c:v>
                </c:pt>
                <c:pt idx="2185">
                  <c:v>2898695.9599168696</c:v>
                </c:pt>
                <c:pt idx="2186">
                  <c:v>2899566.9174243747</c:v>
                </c:pt>
                <c:pt idx="2187">
                  <c:v>2899871.2371344618</c:v>
                </c:pt>
                <c:pt idx="2188">
                  <c:v>2900209.1337908735</c:v>
                </c:pt>
                <c:pt idx="2189">
                  <c:v>2901094.5975177279</c:v>
                </c:pt>
                <c:pt idx="2190">
                  <c:v>2901753.6420882707</c:v>
                </c:pt>
                <c:pt idx="2191">
                  <c:v>2902458.0348079326</c:v>
                </c:pt>
                <c:pt idx="2192">
                  <c:v>2903427.7280217656</c:v>
                </c:pt>
                <c:pt idx="2193">
                  <c:v>2903509.8490161947</c:v>
                </c:pt>
                <c:pt idx="2194">
                  <c:v>2903643.5760154007</c:v>
                </c:pt>
                <c:pt idx="2195">
                  <c:v>2904706.4972200473</c:v>
                </c:pt>
                <c:pt idx="2196">
                  <c:v>2904802.81572334</c:v>
                </c:pt>
                <c:pt idx="2197">
                  <c:v>2905490.0065478589</c:v>
                </c:pt>
                <c:pt idx="2198">
                  <c:v>2905885.6821871721</c:v>
                </c:pt>
                <c:pt idx="2199">
                  <c:v>2906375.9968929118</c:v>
                </c:pt>
                <c:pt idx="2200">
                  <c:v>2909656.8434141842</c:v>
                </c:pt>
                <c:pt idx="2201">
                  <c:v>2909938.4996933551</c:v>
                </c:pt>
                <c:pt idx="2202">
                  <c:v>2911782.668229023</c:v>
                </c:pt>
                <c:pt idx="2203">
                  <c:v>2912756.4333863202</c:v>
                </c:pt>
                <c:pt idx="2204">
                  <c:v>2913252.0028299359</c:v>
                </c:pt>
                <c:pt idx="2205">
                  <c:v>2913433.1759906118</c:v>
                </c:pt>
                <c:pt idx="2206">
                  <c:v>2913718.487870411</c:v>
                </c:pt>
                <c:pt idx="2207">
                  <c:v>2915171.7068571933</c:v>
                </c:pt>
                <c:pt idx="2208">
                  <c:v>2915293.4226172818</c:v>
                </c:pt>
                <c:pt idx="2209">
                  <c:v>2915314.8732199292</c:v>
                </c:pt>
                <c:pt idx="2210">
                  <c:v>2916644.6042933627</c:v>
                </c:pt>
                <c:pt idx="2211">
                  <c:v>2916785.0272515062</c:v>
                </c:pt>
                <c:pt idx="2212">
                  <c:v>2918132.1299517816</c:v>
                </c:pt>
                <c:pt idx="2213">
                  <c:v>2918408.2865781682</c:v>
                </c:pt>
                <c:pt idx="2214">
                  <c:v>2919507.4287295365</c:v>
                </c:pt>
                <c:pt idx="2215">
                  <c:v>2920442.8626536462</c:v>
                </c:pt>
                <c:pt idx="2216">
                  <c:v>2923833.1674675024</c:v>
                </c:pt>
                <c:pt idx="2217">
                  <c:v>2925483.0973455315</c:v>
                </c:pt>
                <c:pt idx="2218">
                  <c:v>2927334.7288283426</c:v>
                </c:pt>
                <c:pt idx="2219">
                  <c:v>2927374.7879637559</c:v>
                </c:pt>
                <c:pt idx="2220">
                  <c:v>2927552.4576456607</c:v>
                </c:pt>
                <c:pt idx="2221">
                  <c:v>2928229.633541672</c:v>
                </c:pt>
                <c:pt idx="2222">
                  <c:v>2928426.3200602271</c:v>
                </c:pt>
                <c:pt idx="2223">
                  <c:v>2929552.8169714133</c:v>
                </c:pt>
                <c:pt idx="2224">
                  <c:v>2929729.1111392928</c:v>
                </c:pt>
                <c:pt idx="2225">
                  <c:v>2931098.8970881435</c:v>
                </c:pt>
                <c:pt idx="2226">
                  <c:v>2932339.7769446787</c:v>
                </c:pt>
                <c:pt idx="2227">
                  <c:v>2932408.8227480189</c:v>
                </c:pt>
                <c:pt idx="2228">
                  <c:v>2933917.4990468756</c:v>
                </c:pt>
                <c:pt idx="2229">
                  <c:v>2934217.3952882281</c:v>
                </c:pt>
                <c:pt idx="2230">
                  <c:v>2934218.407464935</c:v>
                </c:pt>
                <c:pt idx="2231">
                  <c:v>2934779.7958758036</c:v>
                </c:pt>
                <c:pt idx="2232">
                  <c:v>2935517.5476599461</c:v>
                </c:pt>
                <c:pt idx="2233">
                  <c:v>2936630.0332302898</c:v>
                </c:pt>
                <c:pt idx="2234">
                  <c:v>2936635.5554720052</c:v>
                </c:pt>
                <c:pt idx="2235">
                  <c:v>2937203.5839463254</c:v>
                </c:pt>
                <c:pt idx="2236">
                  <c:v>2937452.1404547771</c:v>
                </c:pt>
                <c:pt idx="2237">
                  <c:v>2938795.0100080846</c:v>
                </c:pt>
                <c:pt idx="2238">
                  <c:v>2939079.1792192277</c:v>
                </c:pt>
                <c:pt idx="2239">
                  <c:v>2939199.786131084</c:v>
                </c:pt>
                <c:pt idx="2240">
                  <c:v>2940782.6014158842</c:v>
                </c:pt>
                <c:pt idx="2241">
                  <c:v>2941093.2189375479</c:v>
                </c:pt>
                <c:pt idx="2242">
                  <c:v>2941649.3471952928</c:v>
                </c:pt>
                <c:pt idx="2243">
                  <c:v>2942056.9940572246</c:v>
                </c:pt>
                <c:pt idx="2244">
                  <c:v>2942843.3892508997</c:v>
                </c:pt>
                <c:pt idx="2245">
                  <c:v>2942932.9936719802</c:v>
                </c:pt>
                <c:pt idx="2246">
                  <c:v>2943501.6150149559</c:v>
                </c:pt>
                <c:pt idx="2247">
                  <c:v>2944120.7846830902</c:v>
                </c:pt>
                <c:pt idx="2248">
                  <c:v>2945274.8667850848</c:v>
                </c:pt>
                <c:pt idx="2249">
                  <c:v>2946278.5331975399</c:v>
                </c:pt>
                <c:pt idx="2250">
                  <c:v>2946487.1103206947</c:v>
                </c:pt>
                <c:pt idx="2251">
                  <c:v>2946782.2362008062</c:v>
                </c:pt>
                <c:pt idx="2252">
                  <c:v>2947121.194386845</c:v>
                </c:pt>
                <c:pt idx="2253">
                  <c:v>2948003.9120708718</c:v>
                </c:pt>
                <c:pt idx="2254">
                  <c:v>2949683.0325232144</c:v>
                </c:pt>
                <c:pt idx="2255">
                  <c:v>2950117.4206556017</c:v>
                </c:pt>
                <c:pt idx="2256">
                  <c:v>2952427.7032274189</c:v>
                </c:pt>
                <c:pt idx="2257">
                  <c:v>2954021.6572277802</c:v>
                </c:pt>
                <c:pt idx="2258">
                  <c:v>2957462.6384468609</c:v>
                </c:pt>
                <c:pt idx="2259">
                  <c:v>2957797.7456255443</c:v>
                </c:pt>
                <c:pt idx="2260">
                  <c:v>2957820.8752211896</c:v>
                </c:pt>
                <c:pt idx="2261">
                  <c:v>2959239.1034079222</c:v>
                </c:pt>
                <c:pt idx="2262">
                  <c:v>2959684.4989926517</c:v>
                </c:pt>
                <c:pt idx="2263">
                  <c:v>2960162.4686415968</c:v>
                </c:pt>
                <c:pt idx="2264">
                  <c:v>2960450.2534822566</c:v>
                </c:pt>
                <c:pt idx="2265">
                  <c:v>2963755.8930436093</c:v>
                </c:pt>
                <c:pt idx="2266">
                  <c:v>2964246.7092619827</c:v>
                </c:pt>
                <c:pt idx="2267">
                  <c:v>2966061.9205404939</c:v>
                </c:pt>
                <c:pt idx="2268">
                  <c:v>2966568.7537119207</c:v>
                </c:pt>
                <c:pt idx="2269">
                  <c:v>2967500.7076169192</c:v>
                </c:pt>
                <c:pt idx="2270">
                  <c:v>2967532.5289210905</c:v>
                </c:pt>
                <c:pt idx="2271">
                  <c:v>2969087.8789764736</c:v>
                </c:pt>
                <c:pt idx="2272">
                  <c:v>2969201.5787335536</c:v>
                </c:pt>
                <c:pt idx="2273">
                  <c:v>2970674.366961075</c:v>
                </c:pt>
                <c:pt idx="2274">
                  <c:v>2970841.32441229</c:v>
                </c:pt>
                <c:pt idx="2275">
                  <c:v>2970919.0243427474</c:v>
                </c:pt>
                <c:pt idx="2276">
                  <c:v>2972289.4865463143</c:v>
                </c:pt>
                <c:pt idx="2277">
                  <c:v>2972823.8450411628</c:v>
                </c:pt>
                <c:pt idx="2278">
                  <c:v>2973213.5473394818</c:v>
                </c:pt>
                <c:pt idx="2279">
                  <c:v>2973763.8783060038</c:v>
                </c:pt>
                <c:pt idx="2280">
                  <c:v>2974611.3201438244</c:v>
                </c:pt>
                <c:pt idx="2281">
                  <c:v>2974738.9013051647</c:v>
                </c:pt>
                <c:pt idx="2282">
                  <c:v>2975455.4141031052</c:v>
                </c:pt>
                <c:pt idx="2283">
                  <c:v>2976206.5420338302</c:v>
                </c:pt>
                <c:pt idx="2284">
                  <c:v>2976605.561049148</c:v>
                </c:pt>
                <c:pt idx="2285">
                  <c:v>2976663.7920639454</c:v>
                </c:pt>
                <c:pt idx="2286">
                  <c:v>2978636.5092067234</c:v>
                </c:pt>
                <c:pt idx="2287">
                  <c:v>2980693.0412812624</c:v>
                </c:pt>
                <c:pt idx="2288">
                  <c:v>2980786.8352291356</c:v>
                </c:pt>
                <c:pt idx="2289">
                  <c:v>2981744.0322706234</c:v>
                </c:pt>
                <c:pt idx="2290">
                  <c:v>2981897.1627427274</c:v>
                </c:pt>
                <c:pt idx="2291">
                  <c:v>2982220.0755074206</c:v>
                </c:pt>
                <c:pt idx="2292">
                  <c:v>2983829.8505054605</c:v>
                </c:pt>
                <c:pt idx="2293">
                  <c:v>2984673.8883919423</c:v>
                </c:pt>
                <c:pt idx="2294">
                  <c:v>2985166.9461971745</c:v>
                </c:pt>
                <c:pt idx="2295">
                  <c:v>2985324.4155941065</c:v>
                </c:pt>
                <c:pt idx="2296">
                  <c:v>2985938.6950219572</c:v>
                </c:pt>
                <c:pt idx="2297">
                  <c:v>2987188.2504923618</c:v>
                </c:pt>
                <c:pt idx="2298">
                  <c:v>2990590.3545932011</c:v>
                </c:pt>
                <c:pt idx="2299">
                  <c:v>2990758.0869652661</c:v>
                </c:pt>
                <c:pt idx="2300">
                  <c:v>2990897.5821795994</c:v>
                </c:pt>
                <c:pt idx="2301">
                  <c:v>2991068.8223458417</c:v>
                </c:pt>
                <c:pt idx="2302">
                  <c:v>2991217.4553168034</c:v>
                </c:pt>
                <c:pt idx="2303">
                  <c:v>2994119.3570589479</c:v>
                </c:pt>
                <c:pt idx="2304">
                  <c:v>2995009.7334879953</c:v>
                </c:pt>
                <c:pt idx="2305">
                  <c:v>2995246.4484887477</c:v>
                </c:pt>
                <c:pt idx="2306">
                  <c:v>2997775.0707796067</c:v>
                </c:pt>
                <c:pt idx="2307">
                  <c:v>2997996.1217361013</c:v>
                </c:pt>
                <c:pt idx="2308">
                  <c:v>2998721.6102011423</c:v>
                </c:pt>
                <c:pt idx="2309">
                  <c:v>2999979.656163041</c:v>
                </c:pt>
                <c:pt idx="2310">
                  <c:v>3000518.6118500074</c:v>
                </c:pt>
                <c:pt idx="2311">
                  <c:v>3001346.9338395204</c:v>
                </c:pt>
                <c:pt idx="2312">
                  <c:v>3002327.6890448877</c:v>
                </c:pt>
                <c:pt idx="2313">
                  <c:v>3002622.4772506235</c:v>
                </c:pt>
                <c:pt idx="2314">
                  <c:v>3004176.7238479056</c:v>
                </c:pt>
                <c:pt idx="2315">
                  <c:v>3005434.8112254888</c:v>
                </c:pt>
                <c:pt idx="2316">
                  <c:v>3006145.6780292769</c:v>
                </c:pt>
                <c:pt idx="2317">
                  <c:v>3007231.1224144497</c:v>
                </c:pt>
                <c:pt idx="2318">
                  <c:v>3008344.9212891981</c:v>
                </c:pt>
                <c:pt idx="2319">
                  <c:v>3008732.7843843144</c:v>
                </c:pt>
                <c:pt idx="2320">
                  <c:v>3009965.144721461</c:v>
                </c:pt>
                <c:pt idx="2321">
                  <c:v>3010206.8635067944</c:v>
                </c:pt>
                <c:pt idx="2322">
                  <c:v>3011420.2579751653</c:v>
                </c:pt>
                <c:pt idx="2323">
                  <c:v>3012641.3219573819</c:v>
                </c:pt>
                <c:pt idx="2324">
                  <c:v>3013184.6502543548</c:v>
                </c:pt>
                <c:pt idx="2325">
                  <c:v>3013546.726023722</c:v>
                </c:pt>
                <c:pt idx="2326">
                  <c:v>3013631.1611166168</c:v>
                </c:pt>
                <c:pt idx="2327">
                  <c:v>3013780.952261663</c:v>
                </c:pt>
                <c:pt idx="2328">
                  <c:v>3014756.324132693</c:v>
                </c:pt>
                <c:pt idx="2329">
                  <c:v>3015371.3029398224</c:v>
                </c:pt>
                <c:pt idx="2330">
                  <c:v>3016378.4564721985</c:v>
                </c:pt>
                <c:pt idx="2331">
                  <c:v>3016479.1014928687</c:v>
                </c:pt>
                <c:pt idx="2332">
                  <c:v>3020117.2316290741</c:v>
                </c:pt>
                <c:pt idx="2333">
                  <c:v>3021942.4446533024</c:v>
                </c:pt>
                <c:pt idx="2334">
                  <c:v>3022002.4566925303</c:v>
                </c:pt>
                <c:pt idx="2335">
                  <c:v>3022274.8364947871</c:v>
                </c:pt>
                <c:pt idx="2336">
                  <c:v>3022639.0817901725</c:v>
                </c:pt>
                <c:pt idx="2337">
                  <c:v>3022791.9331378941</c:v>
                </c:pt>
                <c:pt idx="2338">
                  <c:v>3023098.3284474206</c:v>
                </c:pt>
                <c:pt idx="2339">
                  <c:v>3024621.1240893118</c:v>
                </c:pt>
                <c:pt idx="2340">
                  <c:v>3025169.2121619675</c:v>
                </c:pt>
                <c:pt idx="2341">
                  <c:v>3025199.7211979576</c:v>
                </c:pt>
                <c:pt idx="2342">
                  <c:v>3025290.3268744461</c:v>
                </c:pt>
                <c:pt idx="2343">
                  <c:v>3026478.5792079596</c:v>
                </c:pt>
                <c:pt idx="2344">
                  <c:v>3026838.3438668777</c:v>
                </c:pt>
                <c:pt idx="2345">
                  <c:v>3032626.8823573603</c:v>
                </c:pt>
                <c:pt idx="2346">
                  <c:v>3034004.7223098301</c:v>
                </c:pt>
                <c:pt idx="2347">
                  <c:v>3034966.2298009465</c:v>
                </c:pt>
                <c:pt idx="2348">
                  <c:v>3035859.5996873993</c:v>
                </c:pt>
                <c:pt idx="2349">
                  <c:v>3037773.8249375806</c:v>
                </c:pt>
                <c:pt idx="2350">
                  <c:v>3039126.3832508642</c:v>
                </c:pt>
                <c:pt idx="2351">
                  <c:v>3039601.3553175647</c:v>
                </c:pt>
                <c:pt idx="2352">
                  <c:v>3041864.6065275311</c:v>
                </c:pt>
                <c:pt idx="2353">
                  <c:v>3042362.2827640427</c:v>
                </c:pt>
                <c:pt idx="2354">
                  <c:v>3043603.3649231284</c:v>
                </c:pt>
                <c:pt idx="2355">
                  <c:v>3045043.5829101158</c:v>
                </c:pt>
                <c:pt idx="2356">
                  <c:v>3045057.8343786201</c:v>
                </c:pt>
                <c:pt idx="2357">
                  <c:v>3045397.5872703427</c:v>
                </c:pt>
                <c:pt idx="2358">
                  <c:v>3045910.4352281052</c:v>
                </c:pt>
                <c:pt idx="2359">
                  <c:v>3047137.1694251318</c:v>
                </c:pt>
                <c:pt idx="2360">
                  <c:v>3047286.4508476751</c:v>
                </c:pt>
                <c:pt idx="2361">
                  <c:v>3047677.4152118233</c:v>
                </c:pt>
                <c:pt idx="2362">
                  <c:v>3048238.5231295377</c:v>
                </c:pt>
                <c:pt idx="2363">
                  <c:v>3048716.9199126805</c:v>
                </c:pt>
                <c:pt idx="2364">
                  <c:v>3050155.7935610348</c:v>
                </c:pt>
                <c:pt idx="2365">
                  <c:v>3050890.032560267</c:v>
                </c:pt>
                <c:pt idx="2366">
                  <c:v>3051703.0929462612</c:v>
                </c:pt>
                <c:pt idx="2367">
                  <c:v>3052481.4538514055</c:v>
                </c:pt>
                <c:pt idx="2368">
                  <c:v>3052589.0144883101</c:v>
                </c:pt>
                <c:pt idx="2369">
                  <c:v>3054456.9848947073</c:v>
                </c:pt>
                <c:pt idx="2370">
                  <c:v>3055740.337324976</c:v>
                </c:pt>
                <c:pt idx="2371">
                  <c:v>3056108.1923047085</c:v>
                </c:pt>
                <c:pt idx="2372">
                  <c:v>3057214.3888162109</c:v>
                </c:pt>
                <c:pt idx="2373">
                  <c:v>3057223.4325230704</c:v>
                </c:pt>
                <c:pt idx="2374">
                  <c:v>3059490.2946462175</c:v>
                </c:pt>
                <c:pt idx="2375">
                  <c:v>3059758.1691505224</c:v>
                </c:pt>
                <c:pt idx="2376">
                  <c:v>3060152.7041040361</c:v>
                </c:pt>
                <c:pt idx="2377">
                  <c:v>3061063.1604011585</c:v>
                </c:pt>
                <c:pt idx="2378">
                  <c:v>3061980.6007850603</c:v>
                </c:pt>
                <c:pt idx="2379">
                  <c:v>3062574.201076976</c:v>
                </c:pt>
                <c:pt idx="2380">
                  <c:v>3064473.7778054685</c:v>
                </c:pt>
                <c:pt idx="2381">
                  <c:v>3065169.0692225206</c:v>
                </c:pt>
                <c:pt idx="2382">
                  <c:v>3066321.1947678826</c:v>
                </c:pt>
                <c:pt idx="2383">
                  <c:v>3066617.1117832623</c:v>
                </c:pt>
                <c:pt idx="2384">
                  <c:v>3068678.8378003486</c:v>
                </c:pt>
                <c:pt idx="2385">
                  <c:v>3070543.4399265489</c:v>
                </c:pt>
                <c:pt idx="2386">
                  <c:v>3071223.9035141491</c:v>
                </c:pt>
                <c:pt idx="2387">
                  <c:v>3073300.7997354213</c:v>
                </c:pt>
                <c:pt idx="2388">
                  <c:v>3073366.4566669525</c:v>
                </c:pt>
                <c:pt idx="2389">
                  <c:v>3075941.5676469267</c:v>
                </c:pt>
                <c:pt idx="2390">
                  <c:v>3076672.8318172419</c:v>
                </c:pt>
                <c:pt idx="2391">
                  <c:v>3076693.5641857721</c:v>
                </c:pt>
                <c:pt idx="2392">
                  <c:v>3077628.8728595232</c:v>
                </c:pt>
                <c:pt idx="2393">
                  <c:v>3077910.8105590041</c:v>
                </c:pt>
                <c:pt idx="2394">
                  <c:v>3078402.918817597</c:v>
                </c:pt>
                <c:pt idx="2395">
                  <c:v>3078619.810474507</c:v>
                </c:pt>
                <c:pt idx="2396">
                  <c:v>3079425.1265051952</c:v>
                </c:pt>
                <c:pt idx="2397">
                  <c:v>3079876.3198328014</c:v>
                </c:pt>
                <c:pt idx="2398">
                  <c:v>3080320.7808843823</c:v>
                </c:pt>
                <c:pt idx="2399">
                  <c:v>3082103.1868276135</c:v>
                </c:pt>
                <c:pt idx="2400">
                  <c:v>3082746.4380033533</c:v>
                </c:pt>
                <c:pt idx="2401">
                  <c:v>3083019.4699456878</c:v>
                </c:pt>
                <c:pt idx="2402">
                  <c:v>3085647.6675598733</c:v>
                </c:pt>
                <c:pt idx="2403">
                  <c:v>3086719.9671497461</c:v>
                </c:pt>
                <c:pt idx="2404">
                  <c:v>3087429.9738531248</c:v>
                </c:pt>
                <c:pt idx="2405">
                  <c:v>3087667.8401463684</c:v>
                </c:pt>
                <c:pt idx="2406">
                  <c:v>3089315.6641636589</c:v>
                </c:pt>
                <c:pt idx="2407">
                  <c:v>3094311.1477440302</c:v>
                </c:pt>
                <c:pt idx="2408">
                  <c:v>3095072.3379935371</c:v>
                </c:pt>
                <c:pt idx="2409">
                  <c:v>3095465.484589397</c:v>
                </c:pt>
                <c:pt idx="2410">
                  <c:v>3096989.2339497055</c:v>
                </c:pt>
                <c:pt idx="2411">
                  <c:v>3098154.4194264458</c:v>
                </c:pt>
                <c:pt idx="2412">
                  <c:v>3098806.9387376676</c:v>
                </c:pt>
                <c:pt idx="2413">
                  <c:v>3100046.7895347779</c:v>
                </c:pt>
                <c:pt idx="2414">
                  <c:v>3101328.0185737773</c:v>
                </c:pt>
                <c:pt idx="2415">
                  <c:v>3101617.8772102059</c:v>
                </c:pt>
                <c:pt idx="2416">
                  <c:v>3103692.8966070008</c:v>
                </c:pt>
                <c:pt idx="2417">
                  <c:v>3104601.4181564492</c:v>
                </c:pt>
                <c:pt idx="2418">
                  <c:v>3105153.2586641316</c:v>
                </c:pt>
                <c:pt idx="2419">
                  <c:v>3105347.8412680551</c:v>
                </c:pt>
                <c:pt idx="2420">
                  <c:v>3105519.2173308791</c:v>
                </c:pt>
                <c:pt idx="2421">
                  <c:v>3107570.2471257411</c:v>
                </c:pt>
                <c:pt idx="2422">
                  <c:v>3108224.4543088637</c:v>
                </c:pt>
                <c:pt idx="2423">
                  <c:v>3108412.8548873817</c:v>
                </c:pt>
                <c:pt idx="2424">
                  <c:v>3109975.9592506583</c:v>
                </c:pt>
                <c:pt idx="2425">
                  <c:v>3111744.8612587689</c:v>
                </c:pt>
                <c:pt idx="2426">
                  <c:v>3112037.588437743</c:v>
                </c:pt>
                <c:pt idx="2427">
                  <c:v>3113353.3067096923</c:v>
                </c:pt>
                <c:pt idx="2428">
                  <c:v>3113835.9083907171</c:v>
                </c:pt>
                <c:pt idx="2429">
                  <c:v>3114240.3994114716</c:v>
                </c:pt>
                <c:pt idx="2430">
                  <c:v>3120411.3361591785</c:v>
                </c:pt>
                <c:pt idx="2431">
                  <c:v>3121119.383642667</c:v>
                </c:pt>
                <c:pt idx="2432">
                  <c:v>3121294.9557964918</c:v>
                </c:pt>
                <c:pt idx="2433">
                  <c:v>3121423.4983630339</c:v>
                </c:pt>
                <c:pt idx="2434">
                  <c:v>3121573.7686314085</c:v>
                </c:pt>
                <c:pt idx="2435">
                  <c:v>3121954.1014032476</c:v>
                </c:pt>
                <c:pt idx="2436">
                  <c:v>3122468.3471692493</c:v>
                </c:pt>
                <c:pt idx="2437">
                  <c:v>3122539.836587945</c:v>
                </c:pt>
                <c:pt idx="2438">
                  <c:v>3122788.4528273256</c:v>
                </c:pt>
                <c:pt idx="2439">
                  <c:v>3125136.3182900506</c:v>
                </c:pt>
                <c:pt idx="2440">
                  <c:v>3126660.4513578662</c:v>
                </c:pt>
                <c:pt idx="2441">
                  <c:v>3126882.5193296308</c:v>
                </c:pt>
                <c:pt idx="2442">
                  <c:v>3129311.598444134</c:v>
                </c:pt>
                <c:pt idx="2443">
                  <c:v>3130212.9555702503</c:v>
                </c:pt>
                <c:pt idx="2444">
                  <c:v>3131109.8010358964</c:v>
                </c:pt>
                <c:pt idx="2445">
                  <c:v>3131389.6267586024</c:v>
                </c:pt>
                <c:pt idx="2446">
                  <c:v>3132282.0734080323</c:v>
                </c:pt>
                <c:pt idx="2447">
                  <c:v>3132626.4554050681</c:v>
                </c:pt>
                <c:pt idx="2448">
                  <c:v>3132671.8419770454</c:v>
                </c:pt>
                <c:pt idx="2449">
                  <c:v>3136684.0738296155</c:v>
                </c:pt>
                <c:pt idx="2450">
                  <c:v>3137925.130354574</c:v>
                </c:pt>
                <c:pt idx="2451">
                  <c:v>3138222.4087172793</c:v>
                </c:pt>
                <c:pt idx="2452">
                  <c:v>3138442.0215323698</c:v>
                </c:pt>
                <c:pt idx="2453">
                  <c:v>3139999.5257337904</c:v>
                </c:pt>
                <c:pt idx="2454">
                  <c:v>3140122.0801598141</c:v>
                </c:pt>
                <c:pt idx="2455">
                  <c:v>3140355.852465542</c:v>
                </c:pt>
                <c:pt idx="2456">
                  <c:v>3140798.6316922526</c:v>
                </c:pt>
                <c:pt idx="2457">
                  <c:v>3145676.074754511</c:v>
                </c:pt>
                <c:pt idx="2458">
                  <c:v>3146821.8749947986</c:v>
                </c:pt>
                <c:pt idx="2459">
                  <c:v>3147475.4603046719</c:v>
                </c:pt>
                <c:pt idx="2460">
                  <c:v>3147635.0457906304</c:v>
                </c:pt>
                <c:pt idx="2461">
                  <c:v>3148078.4438038724</c:v>
                </c:pt>
                <c:pt idx="2462">
                  <c:v>3149495.4895277037</c:v>
                </c:pt>
                <c:pt idx="2463">
                  <c:v>3150516.785986871</c:v>
                </c:pt>
                <c:pt idx="2464">
                  <c:v>3150968.3795023742</c:v>
                </c:pt>
                <c:pt idx="2465">
                  <c:v>3152223.4417960141</c:v>
                </c:pt>
                <c:pt idx="2466">
                  <c:v>3156267.8139538718</c:v>
                </c:pt>
                <c:pt idx="2467">
                  <c:v>3156439.5351106948</c:v>
                </c:pt>
                <c:pt idx="2468">
                  <c:v>3158500.4050040222</c:v>
                </c:pt>
                <c:pt idx="2469">
                  <c:v>3161286.2438878217</c:v>
                </c:pt>
                <c:pt idx="2470">
                  <c:v>3161436.8164726053</c:v>
                </c:pt>
                <c:pt idx="2471">
                  <c:v>3161559.4349655365</c:v>
                </c:pt>
                <c:pt idx="2472">
                  <c:v>3162420.1197808268</c:v>
                </c:pt>
                <c:pt idx="2473">
                  <c:v>3163771.6958891232</c:v>
                </c:pt>
                <c:pt idx="2474">
                  <c:v>3165567.7433170201</c:v>
                </c:pt>
                <c:pt idx="2475">
                  <c:v>3165838.6986318906</c:v>
                </c:pt>
                <c:pt idx="2476">
                  <c:v>3170336.6481310767</c:v>
                </c:pt>
                <c:pt idx="2477">
                  <c:v>3170702.1021773806</c:v>
                </c:pt>
                <c:pt idx="2478">
                  <c:v>3171450.1117879036</c:v>
                </c:pt>
                <c:pt idx="2479">
                  <c:v>3172698.609832705</c:v>
                </c:pt>
                <c:pt idx="2480">
                  <c:v>3172754.7548561622</c:v>
                </c:pt>
                <c:pt idx="2481">
                  <c:v>3173624.4637510376</c:v>
                </c:pt>
                <c:pt idx="2482">
                  <c:v>3175739.8783302289</c:v>
                </c:pt>
                <c:pt idx="2483">
                  <c:v>3175978.7119846568</c:v>
                </c:pt>
                <c:pt idx="2484">
                  <c:v>3177341.073992576</c:v>
                </c:pt>
                <c:pt idx="2485">
                  <c:v>3177483.6635428783</c:v>
                </c:pt>
                <c:pt idx="2486">
                  <c:v>3177678.4791992013</c:v>
                </c:pt>
                <c:pt idx="2487">
                  <c:v>3177726.4190655323</c:v>
                </c:pt>
                <c:pt idx="2488">
                  <c:v>3178014.6356231365</c:v>
                </c:pt>
                <c:pt idx="2489">
                  <c:v>3182305.1008000858</c:v>
                </c:pt>
                <c:pt idx="2490">
                  <c:v>3182348.9412678606</c:v>
                </c:pt>
                <c:pt idx="2491">
                  <c:v>3183619.5546777635</c:v>
                </c:pt>
                <c:pt idx="2492">
                  <c:v>3183729.4333815472</c:v>
                </c:pt>
                <c:pt idx="2493">
                  <c:v>3184192.7540946873</c:v>
                </c:pt>
                <c:pt idx="2494">
                  <c:v>3188264.9280080958</c:v>
                </c:pt>
                <c:pt idx="2495">
                  <c:v>3189072.1912734238</c:v>
                </c:pt>
                <c:pt idx="2496">
                  <c:v>3189796.0212737005</c:v>
                </c:pt>
                <c:pt idx="2497">
                  <c:v>3191484.3755021677</c:v>
                </c:pt>
                <c:pt idx="2498">
                  <c:v>3193079.4181035296</c:v>
                </c:pt>
                <c:pt idx="2499">
                  <c:v>3193233.912672665</c:v>
                </c:pt>
                <c:pt idx="2500">
                  <c:v>3194346.2315597343</c:v>
                </c:pt>
                <c:pt idx="2501">
                  <c:v>3198587.9005527175</c:v>
                </c:pt>
                <c:pt idx="2502">
                  <c:v>3198632.949306211</c:v>
                </c:pt>
                <c:pt idx="2503">
                  <c:v>3199013.2063624701</c:v>
                </c:pt>
                <c:pt idx="2504">
                  <c:v>3201818.2814373863</c:v>
                </c:pt>
                <c:pt idx="2505">
                  <c:v>3202380.3648575647</c:v>
                </c:pt>
                <c:pt idx="2506">
                  <c:v>3203923.9181446345</c:v>
                </c:pt>
                <c:pt idx="2507">
                  <c:v>3205836.4934900417</c:v>
                </c:pt>
                <c:pt idx="2508">
                  <c:v>3206426.3768123332</c:v>
                </c:pt>
                <c:pt idx="2509">
                  <c:v>3207608.7536585736</c:v>
                </c:pt>
                <c:pt idx="2510">
                  <c:v>3207748.6267063809</c:v>
                </c:pt>
                <c:pt idx="2511">
                  <c:v>3208347.8344339174</c:v>
                </c:pt>
                <c:pt idx="2512">
                  <c:v>3208806.4778555213</c:v>
                </c:pt>
                <c:pt idx="2513">
                  <c:v>3208811.2001628568</c:v>
                </c:pt>
                <c:pt idx="2514">
                  <c:v>3209116.9672482489</c:v>
                </c:pt>
                <c:pt idx="2515">
                  <c:v>3209674.1045508198</c:v>
                </c:pt>
                <c:pt idx="2516">
                  <c:v>3209857.7201601723</c:v>
                </c:pt>
                <c:pt idx="2517">
                  <c:v>3210453.7627277211</c:v>
                </c:pt>
                <c:pt idx="2518">
                  <c:v>3211024.7727813446</c:v>
                </c:pt>
                <c:pt idx="2519">
                  <c:v>3212491.924001513</c:v>
                </c:pt>
                <c:pt idx="2520">
                  <c:v>3212758.7191914278</c:v>
                </c:pt>
                <c:pt idx="2521">
                  <c:v>3213200.2335895561</c:v>
                </c:pt>
                <c:pt idx="2522">
                  <c:v>3213590.8974948297</c:v>
                </c:pt>
                <c:pt idx="2523">
                  <c:v>3214095.0987283429</c:v>
                </c:pt>
                <c:pt idx="2524">
                  <c:v>3214308.1581572816</c:v>
                </c:pt>
                <c:pt idx="2525">
                  <c:v>3220035.5671874993</c:v>
                </c:pt>
                <c:pt idx="2526">
                  <c:v>3220346.987730721</c:v>
                </c:pt>
                <c:pt idx="2527">
                  <c:v>3220696.8908666475</c:v>
                </c:pt>
                <c:pt idx="2528">
                  <c:v>3221435.6874179868</c:v>
                </c:pt>
                <c:pt idx="2529">
                  <c:v>3222284.6801082781</c:v>
                </c:pt>
                <c:pt idx="2530">
                  <c:v>3222370.8676021467</c:v>
                </c:pt>
                <c:pt idx="2531">
                  <c:v>3225498.2612031884</c:v>
                </c:pt>
                <c:pt idx="2532">
                  <c:v>3227030.2491996763</c:v>
                </c:pt>
                <c:pt idx="2533">
                  <c:v>3227459.6362106097</c:v>
                </c:pt>
                <c:pt idx="2534">
                  <c:v>3228061.0115751456</c:v>
                </c:pt>
                <c:pt idx="2535">
                  <c:v>3228741.3318112348</c:v>
                </c:pt>
                <c:pt idx="2536">
                  <c:v>3229081.7417000039</c:v>
                </c:pt>
                <c:pt idx="2537">
                  <c:v>3229260.6142982803</c:v>
                </c:pt>
                <c:pt idx="2538">
                  <c:v>3229536.7839114056</c:v>
                </c:pt>
                <c:pt idx="2539">
                  <c:v>3229575.7373832641</c:v>
                </c:pt>
                <c:pt idx="2540">
                  <c:v>3229609.0652537681</c:v>
                </c:pt>
                <c:pt idx="2541">
                  <c:v>3229910.7034966955</c:v>
                </c:pt>
                <c:pt idx="2542">
                  <c:v>3231537.3480230146</c:v>
                </c:pt>
                <c:pt idx="2543">
                  <c:v>3231922.2391009438</c:v>
                </c:pt>
                <c:pt idx="2544">
                  <c:v>3232735.6226289794</c:v>
                </c:pt>
                <c:pt idx="2545">
                  <c:v>3233637.6266147275</c:v>
                </c:pt>
                <c:pt idx="2546">
                  <c:v>3233872.5493088146</c:v>
                </c:pt>
                <c:pt idx="2547">
                  <c:v>3234253.5161998919</c:v>
                </c:pt>
                <c:pt idx="2548">
                  <c:v>3234942.0119735012</c:v>
                </c:pt>
                <c:pt idx="2549">
                  <c:v>3236421.591678753</c:v>
                </c:pt>
                <c:pt idx="2550">
                  <c:v>3236743.1224421202</c:v>
                </c:pt>
                <c:pt idx="2551">
                  <c:v>3238068.4668057845</c:v>
                </c:pt>
                <c:pt idx="2552">
                  <c:v>3239761.1673987396</c:v>
                </c:pt>
                <c:pt idx="2553">
                  <c:v>3240618.6741268598</c:v>
                </c:pt>
                <c:pt idx="2554">
                  <c:v>3243394.648454498</c:v>
                </c:pt>
                <c:pt idx="2555">
                  <c:v>3243479.4617591514</c:v>
                </c:pt>
                <c:pt idx="2556">
                  <c:v>3243708.4319601739</c:v>
                </c:pt>
                <c:pt idx="2557">
                  <c:v>3244523.6398613718</c:v>
                </c:pt>
                <c:pt idx="2558">
                  <c:v>3246213.2670548679</c:v>
                </c:pt>
                <c:pt idx="2559">
                  <c:v>3247414.2421216457</c:v>
                </c:pt>
                <c:pt idx="2560">
                  <c:v>3247851.0387187004</c:v>
                </c:pt>
                <c:pt idx="2561">
                  <c:v>3251644.7742393008</c:v>
                </c:pt>
                <c:pt idx="2562">
                  <c:v>3252086.0191867924</c:v>
                </c:pt>
                <c:pt idx="2563">
                  <c:v>3252160.8397543994</c:v>
                </c:pt>
                <c:pt idx="2564">
                  <c:v>3253669.0407720157</c:v>
                </c:pt>
                <c:pt idx="2565">
                  <c:v>3260283.7053563856</c:v>
                </c:pt>
                <c:pt idx="2566">
                  <c:v>3263143.9823456695</c:v>
                </c:pt>
                <c:pt idx="2567">
                  <c:v>3264538.2514075087</c:v>
                </c:pt>
                <c:pt idx="2568">
                  <c:v>3264780.2537829345</c:v>
                </c:pt>
                <c:pt idx="2569">
                  <c:v>3264816.8672358864</c:v>
                </c:pt>
                <c:pt idx="2570">
                  <c:v>3265050.7066934807</c:v>
                </c:pt>
                <c:pt idx="2571">
                  <c:v>3266785.7419146369</c:v>
                </c:pt>
                <c:pt idx="2572">
                  <c:v>3268402.4390479755</c:v>
                </c:pt>
                <c:pt idx="2573">
                  <c:v>3268586.993953235</c:v>
                </c:pt>
                <c:pt idx="2574">
                  <c:v>3268809.3338691695</c:v>
                </c:pt>
                <c:pt idx="2575">
                  <c:v>3268855.581077612</c:v>
                </c:pt>
                <c:pt idx="2576">
                  <c:v>3269149.7836743202</c:v>
                </c:pt>
                <c:pt idx="2577">
                  <c:v>3269243.9015304046</c:v>
                </c:pt>
                <c:pt idx="2578">
                  <c:v>3269867.7569972388</c:v>
                </c:pt>
                <c:pt idx="2579">
                  <c:v>3271568.8943438744</c:v>
                </c:pt>
                <c:pt idx="2580">
                  <c:v>3271894.5232466939</c:v>
                </c:pt>
                <c:pt idx="2581">
                  <c:v>3272123.2471133587</c:v>
                </c:pt>
                <c:pt idx="2582">
                  <c:v>3272698.0668875626</c:v>
                </c:pt>
                <c:pt idx="2583">
                  <c:v>3273095.4556312417</c:v>
                </c:pt>
                <c:pt idx="2584">
                  <c:v>3274107.3448081906</c:v>
                </c:pt>
                <c:pt idx="2585">
                  <c:v>3274379.843773698</c:v>
                </c:pt>
                <c:pt idx="2586">
                  <c:v>3275989.2286290582</c:v>
                </c:pt>
                <c:pt idx="2587">
                  <c:v>3277282.1081462875</c:v>
                </c:pt>
                <c:pt idx="2588">
                  <c:v>3278158.2188413832</c:v>
                </c:pt>
                <c:pt idx="2589">
                  <c:v>3278793.334844287</c:v>
                </c:pt>
                <c:pt idx="2590">
                  <c:v>3279256.2761223926</c:v>
                </c:pt>
                <c:pt idx="2591">
                  <c:v>3281986.5766528747</c:v>
                </c:pt>
                <c:pt idx="2592">
                  <c:v>3282343.2566471202</c:v>
                </c:pt>
                <c:pt idx="2593">
                  <c:v>3284713.5857918505</c:v>
                </c:pt>
                <c:pt idx="2594">
                  <c:v>3285200.1380224042</c:v>
                </c:pt>
                <c:pt idx="2595">
                  <c:v>3285555.1329081859</c:v>
                </c:pt>
                <c:pt idx="2596">
                  <c:v>3288259.7444159812</c:v>
                </c:pt>
                <c:pt idx="2597">
                  <c:v>3288922.5805992018</c:v>
                </c:pt>
                <c:pt idx="2598">
                  <c:v>3288930.643312573</c:v>
                </c:pt>
                <c:pt idx="2599">
                  <c:v>3289236.8416383779</c:v>
                </c:pt>
                <c:pt idx="2600">
                  <c:v>3292560.3298110422</c:v>
                </c:pt>
                <c:pt idx="2601">
                  <c:v>3293800.0054412805</c:v>
                </c:pt>
                <c:pt idx="2602">
                  <c:v>3293912.1291322913</c:v>
                </c:pt>
                <c:pt idx="2603">
                  <c:v>3294043.0465911636</c:v>
                </c:pt>
                <c:pt idx="2604">
                  <c:v>3294567.2972327368</c:v>
                </c:pt>
                <c:pt idx="2605">
                  <c:v>3295302.4072659658</c:v>
                </c:pt>
                <c:pt idx="2606">
                  <c:v>3299177.7020114302</c:v>
                </c:pt>
                <c:pt idx="2607">
                  <c:v>3299574.000195649</c:v>
                </c:pt>
                <c:pt idx="2608">
                  <c:v>3301242.2624016404</c:v>
                </c:pt>
                <c:pt idx="2609">
                  <c:v>3301631.5356712569</c:v>
                </c:pt>
                <c:pt idx="2610">
                  <c:v>3301966.1790898475</c:v>
                </c:pt>
                <c:pt idx="2611">
                  <c:v>3305223.7837909395</c:v>
                </c:pt>
                <c:pt idx="2612">
                  <c:v>3305274.7145422087</c:v>
                </c:pt>
                <c:pt idx="2613">
                  <c:v>3306968.2443322204</c:v>
                </c:pt>
                <c:pt idx="2614">
                  <c:v>3307309.7669557994</c:v>
                </c:pt>
                <c:pt idx="2615">
                  <c:v>3307813.3830554211</c:v>
                </c:pt>
                <c:pt idx="2616">
                  <c:v>3309170.5625042501</c:v>
                </c:pt>
                <c:pt idx="2617">
                  <c:v>3309872.5468913005</c:v>
                </c:pt>
                <c:pt idx="2618">
                  <c:v>3310899.5353032644</c:v>
                </c:pt>
                <c:pt idx="2619">
                  <c:v>3311090.4141745004</c:v>
                </c:pt>
                <c:pt idx="2620">
                  <c:v>3311409.649973467</c:v>
                </c:pt>
                <c:pt idx="2621">
                  <c:v>3313577.1013910919</c:v>
                </c:pt>
                <c:pt idx="2622">
                  <c:v>3314040.0798355122</c:v>
                </c:pt>
                <c:pt idx="2623">
                  <c:v>3314168.7301668432</c:v>
                </c:pt>
                <c:pt idx="2624">
                  <c:v>3314839.5880927388</c:v>
                </c:pt>
                <c:pt idx="2625">
                  <c:v>3316736.4169863961</c:v>
                </c:pt>
                <c:pt idx="2626">
                  <c:v>3317365.9146431955</c:v>
                </c:pt>
                <c:pt idx="2627">
                  <c:v>3317935.3978590397</c:v>
                </c:pt>
                <c:pt idx="2628">
                  <c:v>3317955.3795337044</c:v>
                </c:pt>
                <c:pt idx="2629">
                  <c:v>3317972.5091763726</c:v>
                </c:pt>
                <c:pt idx="2630">
                  <c:v>3318171.5101876515</c:v>
                </c:pt>
                <c:pt idx="2631">
                  <c:v>3318495.2510904791</c:v>
                </c:pt>
                <c:pt idx="2632">
                  <c:v>3319350.925947458</c:v>
                </c:pt>
                <c:pt idx="2633">
                  <c:v>3319603.9425699683</c:v>
                </c:pt>
                <c:pt idx="2634">
                  <c:v>3319670.1867303937</c:v>
                </c:pt>
                <c:pt idx="2635">
                  <c:v>3319759.0259676971</c:v>
                </c:pt>
                <c:pt idx="2636">
                  <c:v>3320642.3351377565</c:v>
                </c:pt>
                <c:pt idx="2637">
                  <c:v>3322218.4445769782</c:v>
                </c:pt>
                <c:pt idx="2638">
                  <c:v>3323124.188340791</c:v>
                </c:pt>
                <c:pt idx="2639">
                  <c:v>3325879.8097817721</c:v>
                </c:pt>
                <c:pt idx="2640">
                  <c:v>3325950.7321981159</c:v>
                </c:pt>
                <c:pt idx="2641">
                  <c:v>3326418.3329015658</c:v>
                </c:pt>
                <c:pt idx="2642">
                  <c:v>3327621.5297064162</c:v>
                </c:pt>
                <c:pt idx="2643">
                  <c:v>3329949.6011671042</c:v>
                </c:pt>
                <c:pt idx="2644">
                  <c:v>3329967.7830036324</c:v>
                </c:pt>
                <c:pt idx="2645">
                  <c:v>3330412.3264465379</c:v>
                </c:pt>
                <c:pt idx="2646">
                  <c:v>3330589.5015977542</c:v>
                </c:pt>
                <c:pt idx="2647">
                  <c:v>3331218.8557885066</c:v>
                </c:pt>
                <c:pt idx="2648">
                  <c:v>3332894.8458399768</c:v>
                </c:pt>
                <c:pt idx="2649">
                  <c:v>3333364.8536153724</c:v>
                </c:pt>
                <c:pt idx="2650">
                  <c:v>3333962.0125738778</c:v>
                </c:pt>
                <c:pt idx="2651">
                  <c:v>3334566.8457337492</c:v>
                </c:pt>
                <c:pt idx="2652">
                  <c:v>3334830.2583096749</c:v>
                </c:pt>
                <c:pt idx="2653">
                  <c:v>3335718.3973301975</c:v>
                </c:pt>
                <c:pt idx="2654">
                  <c:v>3336821.6427093404</c:v>
                </c:pt>
                <c:pt idx="2655">
                  <c:v>3336848.3019475532</c:v>
                </c:pt>
                <c:pt idx="2656">
                  <c:v>3338571.2264895677</c:v>
                </c:pt>
                <c:pt idx="2657">
                  <c:v>3339063.9602518831</c:v>
                </c:pt>
                <c:pt idx="2658">
                  <c:v>3339372.7634208547</c:v>
                </c:pt>
                <c:pt idx="2659">
                  <c:v>3339550.3243000195</c:v>
                </c:pt>
                <c:pt idx="2660">
                  <c:v>3339578.8304540389</c:v>
                </c:pt>
                <c:pt idx="2661">
                  <c:v>3339755.0896169408</c:v>
                </c:pt>
                <c:pt idx="2662">
                  <c:v>3340571.4620074532</c:v>
                </c:pt>
                <c:pt idx="2663">
                  <c:v>3341169.6002962491</c:v>
                </c:pt>
                <c:pt idx="2664">
                  <c:v>3342220.7380326069</c:v>
                </c:pt>
                <c:pt idx="2665">
                  <c:v>3346093.4394433335</c:v>
                </c:pt>
                <c:pt idx="2666">
                  <c:v>3348529.8880921537</c:v>
                </c:pt>
                <c:pt idx="2667">
                  <c:v>3349582.2127679968</c:v>
                </c:pt>
                <c:pt idx="2668">
                  <c:v>3349691.4955018866</c:v>
                </c:pt>
                <c:pt idx="2669">
                  <c:v>3350093.2036033878</c:v>
                </c:pt>
                <c:pt idx="2670">
                  <c:v>3350238.6985324314</c:v>
                </c:pt>
                <c:pt idx="2671">
                  <c:v>3350888.6490213741</c:v>
                </c:pt>
                <c:pt idx="2672">
                  <c:v>3352505.4290190884</c:v>
                </c:pt>
                <c:pt idx="2673">
                  <c:v>3353268.8103273795</c:v>
                </c:pt>
                <c:pt idx="2674">
                  <c:v>3355041.5898772078</c:v>
                </c:pt>
                <c:pt idx="2675">
                  <c:v>3355580.5891744145</c:v>
                </c:pt>
                <c:pt idx="2676">
                  <c:v>3356229.1052186852</c:v>
                </c:pt>
                <c:pt idx="2677">
                  <c:v>3356347.4255455947</c:v>
                </c:pt>
                <c:pt idx="2678">
                  <c:v>3357226.1895107371</c:v>
                </c:pt>
                <c:pt idx="2679">
                  <c:v>3357896.2038569511</c:v>
                </c:pt>
                <c:pt idx="2680">
                  <c:v>3359224.5291612223</c:v>
                </c:pt>
                <c:pt idx="2681">
                  <c:v>3359712.5082839169</c:v>
                </c:pt>
                <c:pt idx="2682">
                  <c:v>3359993.2748712953</c:v>
                </c:pt>
                <c:pt idx="2683">
                  <c:v>3360965.0945476904</c:v>
                </c:pt>
                <c:pt idx="2684">
                  <c:v>3362915.77468471</c:v>
                </c:pt>
                <c:pt idx="2685">
                  <c:v>3362954.9047891232</c:v>
                </c:pt>
                <c:pt idx="2686">
                  <c:v>3363214.4191840263</c:v>
                </c:pt>
                <c:pt idx="2687">
                  <c:v>3367767.1556941704</c:v>
                </c:pt>
                <c:pt idx="2688">
                  <c:v>3367871.7049667453</c:v>
                </c:pt>
                <c:pt idx="2689">
                  <c:v>3369843.0372446082</c:v>
                </c:pt>
                <c:pt idx="2690">
                  <c:v>3371102.2514180839</c:v>
                </c:pt>
                <c:pt idx="2691">
                  <c:v>3371503.8241149252</c:v>
                </c:pt>
                <c:pt idx="2692">
                  <c:v>3371648.843800907</c:v>
                </c:pt>
                <c:pt idx="2693">
                  <c:v>3372502.7928841445</c:v>
                </c:pt>
                <c:pt idx="2694">
                  <c:v>3375454.5574879926</c:v>
                </c:pt>
                <c:pt idx="2695">
                  <c:v>3375731.0680957735</c:v>
                </c:pt>
                <c:pt idx="2696">
                  <c:v>3377337.1318266657</c:v>
                </c:pt>
                <c:pt idx="2697">
                  <c:v>3380519.640510506</c:v>
                </c:pt>
                <c:pt idx="2698">
                  <c:v>3380795.6961616706</c:v>
                </c:pt>
                <c:pt idx="2699">
                  <c:v>3381604.7598374849</c:v>
                </c:pt>
                <c:pt idx="2700">
                  <c:v>3382927.6469153133</c:v>
                </c:pt>
                <c:pt idx="2701">
                  <c:v>3382962.4329168913</c:v>
                </c:pt>
                <c:pt idx="2702">
                  <c:v>3382991.378396723</c:v>
                </c:pt>
                <c:pt idx="2703">
                  <c:v>3383896.8575667562</c:v>
                </c:pt>
                <c:pt idx="2704">
                  <c:v>3386277.0675511779</c:v>
                </c:pt>
                <c:pt idx="2705">
                  <c:v>3387415.1355686476</c:v>
                </c:pt>
                <c:pt idx="2706">
                  <c:v>3388274.8495329744</c:v>
                </c:pt>
                <c:pt idx="2707">
                  <c:v>3391211.650042715</c:v>
                </c:pt>
                <c:pt idx="2708">
                  <c:v>3394520.19369009</c:v>
                </c:pt>
                <c:pt idx="2709">
                  <c:v>3395138.8932884191</c:v>
                </c:pt>
                <c:pt idx="2710">
                  <c:v>3395299.1340067605</c:v>
                </c:pt>
                <c:pt idx="2711">
                  <c:v>3395712.6252597943</c:v>
                </c:pt>
                <c:pt idx="2712">
                  <c:v>3396137.4093132517</c:v>
                </c:pt>
                <c:pt idx="2713">
                  <c:v>3396623.8824454923</c:v>
                </c:pt>
                <c:pt idx="2714">
                  <c:v>3397675.6746116607</c:v>
                </c:pt>
                <c:pt idx="2715">
                  <c:v>3398952.904160196</c:v>
                </c:pt>
                <c:pt idx="2716">
                  <c:v>3399475.7781905984</c:v>
                </c:pt>
                <c:pt idx="2717">
                  <c:v>3400645.4538473701</c:v>
                </c:pt>
                <c:pt idx="2718">
                  <c:v>3401357.226296064</c:v>
                </c:pt>
                <c:pt idx="2719">
                  <c:v>3401496.9299842943</c:v>
                </c:pt>
                <c:pt idx="2720">
                  <c:v>3401714.8013146608</c:v>
                </c:pt>
                <c:pt idx="2721">
                  <c:v>3402172.0870718258</c:v>
                </c:pt>
                <c:pt idx="2722">
                  <c:v>3402915.2265417222</c:v>
                </c:pt>
                <c:pt idx="2723">
                  <c:v>3404889.3195732511</c:v>
                </c:pt>
                <c:pt idx="2724">
                  <c:v>3405999.0331095345</c:v>
                </c:pt>
                <c:pt idx="2725">
                  <c:v>3406970.2393663051</c:v>
                </c:pt>
                <c:pt idx="2726">
                  <c:v>3407044.1054652026</c:v>
                </c:pt>
                <c:pt idx="2727">
                  <c:v>3408035.8268250325</c:v>
                </c:pt>
                <c:pt idx="2728">
                  <c:v>3409076.83012575</c:v>
                </c:pt>
                <c:pt idx="2729">
                  <c:v>3412038.9162116363</c:v>
                </c:pt>
                <c:pt idx="2730">
                  <c:v>3412431.9102653353</c:v>
                </c:pt>
                <c:pt idx="2731">
                  <c:v>3412882.9456631187</c:v>
                </c:pt>
                <c:pt idx="2732">
                  <c:v>3414605.9167962028</c:v>
                </c:pt>
                <c:pt idx="2733">
                  <c:v>3414958.160994743</c:v>
                </c:pt>
                <c:pt idx="2734">
                  <c:v>3416538.9969253233</c:v>
                </c:pt>
                <c:pt idx="2735">
                  <c:v>3416689.0923274653</c:v>
                </c:pt>
                <c:pt idx="2736">
                  <c:v>3416757.4703220758</c:v>
                </c:pt>
                <c:pt idx="2737">
                  <c:v>3417643.1250885399</c:v>
                </c:pt>
                <c:pt idx="2738">
                  <c:v>3417755.7820142056</c:v>
                </c:pt>
                <c:pt idx="2739">
                  <c:v>3418438.7141697025</c:v>
                </c:pt>
                <c:pt idx="2740">
                  <c:v>3422018.045112289</c:v>
                </c:pt>
                <c:pt idx="2741">
                  <c:v>3422176.1382050733</c:v>
                </c:pt>
                <c:pt idx="2742">
                  <c:v>3422652.5170451561</c:v>
                </c:pt>
                <c:pt idx="2743">
                  <c:v>3422885.7402927214</c:v>
                </c:pt>
                <c:pt idx="2744">
                  <c:v>3423593.6584955854</c:v>
                </c:pt>
                <c:pt idx="2745">
                  <c:v>3425968.8936093748</c:v>
                </c:pt>
                <c:pt idx="2746">
                  <c:v>3429403.4838866973</c:v>
                </c:pt>
                <c:pt idx="2747">
                  <c:v>3429633.9126579273</c:v>
                </c:pt>
                <c:pt idx="2748">
                  <c:v>3430415.7584360573</c:v>
                </c:pt>
                <c:pt idx="2749">
                  <c:v>3432290.3247458418</c:v>
                </c:pt>
                <c:pt idx="2750">
                  <c:v>3433463.5897168559</c:v>
                </c:pt>
                <c:pt idx="2751">
                  <c:v>3435314.2066402668</c:v>
                </c:pt>
                <c:pt idx="2752">
                  <c:v>3435586.3484872975</c:v>
                </c:pt>
                <c:pt idx="2753">
                  <c:v>3436505.8622708013</c:v>
                </c:pt>
                <c:pt idx="2754">
                  <c:v>3437180.2921302635</c:v>
                </c:pt>
                <c:pt idx="2755">
                  <c:v>3438394.2799009606</c:v>
                </c:pt>
                <c:pt idx="2756">
                  <c:v>3439830.0026503769</c:v>
                </c:pt>
                <c:pt idx="2757">
                  <c:v>3441026.6413876791</c:v>
                </c:pt>
                <c:pt idx="2758">
                  <c:v>3441581.5488365823</c:v>
                </c:pt>
                <c:pt idx="2759">
                  <c:v>3442149.5212548212</c:v>
                </c:pt>
                <c:pt idx="2760">
                  <c:v>3442337.5102294129</c:v>
                </c:pt>
                <c:pt idx="2761">
                  <c:v>3443518.9897999242</c:v>
                </c:pt>
                <c:pt idx="2762">
                  <c:v>3446043.7702279389</c:v>
                </c:pt>
                <c:pt idx="2763">
                  <c:v>3450243.9173066532</c:v>
                </c:pt>
                <c:pt idx="2764">
                  <c:v>3450266.55691494</c:v>
                </c:pt>
                <c:pt idx="2765">
                  <c:v>3452425.5776922042</c:v>
                </c:pt>
                <c:pt idx="2766">
                  <c:v>3456295.0908146184</c:v>
                </c:pt>
                <c:pt idx="2767">
                  <c:v>3456951.9651002032</c:v>
                </c:pt>
                <c:pt idx="2768">
                  <c:v>3457708.0905720918</c:v>
                </c:pt>
                <c:pt idx="2769">
                  <c:v>3458306.0581148937</c:v>
                </c:pt>
                <c:pt idx="2770">
                  <c:v>3459088.3826775253</c:v>
                </c:pt>
                <c:pt idx="2771">
                  <c:v>3459597.0215299283</c:v>
                </c:pt>
                <c:pt idx="2772">
                  <c:v>3459644.9066689494</c:v>
                </c:pt>
                <c:pt idx="2773">
                  <c:v>3459756.961542727</c:v>
                </c:pt>
                <c:pt idx="2774">
                  <c:v>3459893.4680749644</c:v>
                </c:pt>
                <c:pt idx="2775">
                  <c:v>3465865.0882108631</c:v>
                </c:pt>
                <c:pt idx="2776">
                  <c:v>3466907.0763737191</c:v>
                </c:pt>
                <c:pt idx="2777">
                  <c:v>3472867.4741931437</c:v>
                </c:pt>
                <c:pt idx="2778">
                  <c:v>3474848.0005493113</c:v>
                </c:pt>
                <c:pt idx="2779">
                  <c:v>3475560.5829219194</c:v>
                </c:pt>
                <c:pt idx="2780">
                  <c:v>3476137.8105341308</c:v>
                </c:pt>
                <c:pt idx="2781">
                  <c:v>3480890.3642550064</c:v>
                </c:pt>
                <c:pt idx="2782">
                  <c:v>3481429.8624503408</c:v>
                </c:pt>
                <c:pt idx="2783">
                  <c:v>3483153.7128057638</c:v>
                </c:pt>
                <c:pt idx="2784">
                  <c:v>3486473.2294066767</c:v>
                </c:pt>
                <c:pt idx="2785">
                  <c:v>3487625.3207375593</c:v>
                </c:pt>
                <c:pt idx="2786">
                  <c:v>3490605.0445410805</c:v>
                </c:pt>
                <c:pt idx="2787">
                  <c:v>3490720.9149495447</c:v>
                </c:pt>
                <c:pt idx="2788">
                  <c:v>3492408.7148277601</c:v>
                </c:pt>
                <c:pt idx="2789">
                  <c:v>3496085.2238041474</c:v>
                </c:pt>
                <c:pt idx="2790">
                  <c:v>3497301.1713126828</c:v>
                </c:pt>
                <c:pt idx="2791">
                  <c:v>3497705.368440215</c:v>
                </c:pt>
                <c:pt idx="2792">
                  <c:v>3498074.0054262187</c:v>
                </c:pt>
                <c:pt idx="2793">
                  <c:v>3498708.4165243772</c:v>
                </c:pt>
                <c:pt idx="2794">
                  <c:v>3499054.7852846575</c:v>
                </c:pt>
                <c:pt idx="2795">
                  <c:v>3499554.3330472084</c:v>
                </c:pt>
                <c:pt idx="2796">
                  <c:v>3500769.4280494377</c:v>
                </c:pt>
                <c:pt idx="2797">
                  <c:v>3500891.2138552512</c:v>
                </c:pt>
                <c:pt idx="2798">
                  <c:v>3502816.2058518142</c:v>
                </c:pt>
                <c:pt idx="2799">
                  <c:v>3503688.6304250122</c:v>
                </c:pt>
                <c:pt idx="2800">
                  <c:v>3503803.5817310396</c:v>
                </c:pt>
                <c:pt idx="2801">
                  <c:v>3507065.4644615701</c:v>
                </c:pt>
                <c:pt idx="2802">
                  <c:v>3508777.6041491623</c:v>
                </c:pt>
                <c:pt idx="2803">
                  <c:v>3510353.3656175616</c:v>
                </c:pt>
                <c:pt idx="2804">
                  <c:v>3514488.6558956085</c:v>
                </c:pt>
                <c:pt idx="2805">
                  <c:v>3514496.6329079862</c:v>
                </c:pt>
                <c:pt idx="2806">
                  <c:v>3515097.2995010824</c:v>
                </c:pt>
                <c:pt idx="2807">
                  <c:v>3516808.5676550274</c:v>
                </c:pt>
                <c:pt idx="2808">
                  <c:v>3517268.255146618</c:v>
                </c:pt>
                <c:pt idx="2809">
                  <c:v>3518671.4687701552</c:v>
                </c:pt>
                <c:pt idx="2810">
                  <c:v>3519289.8849410578</c:v>
                </c:pt>
                <c:pt idx="2811">
                  <c:v>3519669.1003793678</c:v>
                </c:pt>
                <c:pt idx="2812">
                  <c:v>3520889.7780214129</c:v>
                </c:pt>
                <c:pt idx="2813">
                  <c:v>3521558.3789590816</c:v>
                </c:pt>
                <c:pt idx="2814">
                  <c:v>3522833.6250217976</c:v>
                </c:pt>
                <c:pt idx="2815">
                  <c:v>3524117.7861265885</c:v>
                </c:pt>
                <c:pt idx="2816">
                  <c:v>3525138.7056392408</c:v>
                </c:pt>
                <c:pt idx="2817">
                  <c:v>3525308.1352758366</c:v>
                </c:pt>
                <c:pt idx="2818">
                  <c:v>3525497.4284243165</c:v>
                </c:pt>
                <c:pt idx="2819">
                  <c:v>3526295.0622336105</c:v>
                </c:pt>
                <c:pt idx="2820">
                  <c:v>3527381.1892731637</c:v>
                </c:pt>
                <c:pt idx="2821">
                  <c:v>3528859.6151782637</c:v>
                </c:pt>
                <c:pt idx="2822">
                  <c:v>3530034.8273759801</c:v>
                </c:pt>
                <c:pt idx="2823">
                  <c:v>3530132.0685162623</c:v>
                </c:pt>
                <c:pt idx="2824">
                  <c:v>3530220.0416560285</c:v>
                </c:pt>
                <c:pt idx="2825">
                  <c:v>3531330.7231205031</c:v>
                </c:pt>
                <c:pt idx="2826">
                  <c:v>3531782.4156004591</c:v>
                </c:pt>
                <c:pt idx="2827">
                  <c:v>3531863.0036712205</c:v>
                </c:pt>
                <c:pt idx="2828">
                  <c:v>3531921.0016601463</c:v>
                </c:pt>
                <c:pt idx="2829">
                  <c:v>3533055.0290065641</c:v>
                </c:pt>
                <c:pt idx="2830">
                  <c:v>3533570.4020067123</c:v>
                </c:pt>
                <c:pt idx="2831">
                  <c:v>3535755.4550572392</c:v>
                </c:pt>
                <c:pt idx="2832">
                  <c:v>3536293.5432898868</c:v>
                </c:pt>
                <c:pt idx="2833">
                  <c:v>3537218.9954591724</c:v>
                </c:pt>
                <c:pt idx="2834">
                  <c:v>3538424.6974133565</c:v>
                </c:pt>
                <c:pt idx="2835">
                  <c:v>3541362.8578215404</c:v>
                </c:pt>
                <c:pt idx="2836">
                  <c:v>3544941.8293232652</c:v>
                </c:pt>
                <c:pt idx="2837">
                  <c:v>3545557.6476890859</c:v>
                </c:pt>
                <c:pt idx="2838">
                  <c:v>3546030.5374190444</c:v>
                </c:pt>
                <c:pt idx="2839">
                  <c:v>3546087.0529522104</c:v>
                </c:pt>
                <c:pt idx="2840">
                  <c:v>3546237.3324108883</c:v>
                </c:pt>
                <c:pt idx="2841">
                  <c:v>3548657.2418538062</c:v>
                </c:pt>
                <c:pt idx="2842">
                  <c:v>3549166.199512904</c:v>
                </c:pt>
                <c:pt idx="2843">
                  <c:v>3549312.6341997874</c:v>
                </c:pt>
                <c:pt idx="2844">
                  <c:v>3551150.244293971</c:v>
                </c:pt>
                <c:pt idx="2845">
                  <c:v>3552047.530469656</c:v>
                </c:pt>
                <c:pt idx="2846">
                  <c:v>3559805.3929374437</c:v>
                </c:pt>
                <c:pt idx="2847">
                  <c:v>3559859.896342298</c:v>
                </c:pt>
                <c:pt idx="2848">
                  <c:v>3561314.0503610959</c:v>
                </c:pt>
                <c:pt idx="2849">
                  <c:v>3561334.5811548899</c:v>
                </c:pt>
                <c:pt idx="2850">
                  <c:v>3564829.739662427</c:v>
                </c:pt>
                <c:pt idx="2851">
                  <c:v>3564974.0220952192</c:v>
                </c:pt>
                <c:pt idx="2852">
                  <c:v>3565791.0344135095</c:v>
                </c:pt>
                <c:pt idx="2853">
                  <c:v>3569488.2265825546</c:v>
                </c:pt>
                <c:pt idx="2854">
                  <c:v>3570981.8994381577</c:v>
                </c:pt>
                <c:pt idx="2855">
                  <c:v>3571459.9557228861</c:v>
                </c:pt>
                <c:pt idx="2856">
                  <c:v>3572973.1160879782</c:v>
                </c:pt>
                <c:pt idx="2857">
                  <c:v>3573164.7564897127</c:v>
                </c:pt>
                <c:pt idx="2858">
                  <c:v>3575103.7280527172</c:v>
                </c:pt>
                <c:pt idx="2859">
                  <c:v>3576652.9963799487</c:v>
                </c:pt>
                <c:pt idx="2860">
                  <c:v>3580730.9011476221</c:v>
                </c:pt>
                <c:pt idx="2861">
                  <c:v>3585573.6067029722</c:v>
                </c:pt>
                <c:pt idx="2862">
                  <c:v>3585958.9327370008</c:v>
                </c:pt>
                <c:pt idx="2863">
                  <c:v>3587429.6971879108</c:v>
                </c:pt>
                <c:pt idx="2864">
                  <c:v>3588546.3543501901</c:v>
                </c:pt>
                <c:pt idx="2865">
                  <c:v>3590456.221961522</c:v>
                </c:pt>
                <c:pt idx="2866">
                  <c:v>3596326.8748893896</c:v>
                </c:pt>
                <c:pt idx="2867">
                  <c:v>3597414.7918604161</c:v>
                </c:pt>
                <c:pt idx="2868">
                  <c:v>3599294.2672820799</c:v>
                </c:pt>
                <c:pt idx="2869">
                  <c:v>3599932.7388126738</c:v>
                </c:pt>
                <c:pt idx="2870">
                  <c:v>3601428.9190749777</c:v>
                </c:pt>
                <c:pt idx="2871">
                  <c:v>3603440.2019155198</c:v>
                </c:pt>
                <c:pt idx="2872">
                  <c:v>3604593.1912981812</c:v>
                </c:pt>
                <c:pt idx="2873">
                  <c:v>3605225.9297907031</c:v>
                </c:pt>
                <c:pt idx="2874">
                  <c:v>3606633.4233785435</c:v>
                </c:pt>
                <c:pt idx="2875">
                  <c:v>3607173.3646152578</c:v>
                </c:pt>
                <c:pt idx="2876">
                  <c:v>3610447.0063188658</c:v>
                </c:pt>
                <c:pt idx="2877">
                  <c:v>3610771.6559136193</c:v>
                </c:pt>
                <c:pt idx="2878">
                  <c:v>3611174.6291883048</c:v>
                </c:pt>
                <c:pt idx="2879">
                  <c:v>3611249.3839928824</c:v>
                </c:pt>
                <c:pt idx="2880">
                  <c:v>3612675.1650864403</c:v>
                </c:pt>
                <c:pt idx="2881">
                  <c:v>3618031.3552700742</c:v>
                </c:pt>
                <c:pt idx="2882">
                  <c:v>3619175.4046361097</c:v>
                </c:pt>
                <c:pt idx="2883">
                  <c:v>3622301.6321965838</c:v>
                </c:pt>
                <c:pt idx="2884">
                  <c:v>3622324.5312088858</c:v>
                </c:pt>
                <c:pt idx="2885">
                  <c:v>3623245.5033008521</c:v>
                </c:pt>
                <c:pt idx="2886">
                  <c:v>3624491.0806180313</c:v>
                </c:pt>
                <c:pt idx="2887">
                  <c:v>3624755.8241243628</c:v>
                </c:pt>
                <c:pt idx="2888">
                  <c:v>3625105.3798934948</c:v>
                </c:pt>
                <c:pt idx="2889">
                  <c:v>3626738.2820270327</c:v>
                </c:pt>
                <c:pt idx="2890">
                  <c:v>3626988.0857722247</c:v>
                </c:pt>
                <c:pt idx="2891">
                  <c:v>3627730.102324036</c:v>
                </c:pt>
                <c:pt idx="2892">
                  <c:v>3629585.6414305624</c:v>
                </c:pt>
                <c:pt idx="2893">
                  <c:v>3631314.5160755534</c:v>
                </c:pt>
                <c:pt idx="2894">
                  <c:v>3631881.2948135156</c:v>
                </c:pt>
                <c:pt idx="2895">
                  <c:v>3631905.1455155043</c:v>
                </c:pt>
                <c:pt idx="2896">
                  <c:v>3634816.2443693615</c:v>
                </c:pt>
                <c:pt idx="2897">
                  <c:v>3636354.5866763676</c:v>
                </c:pt>
                <c:pt idx="2898">
                  <c:v>3636497.3269284698</c:v>
                </c:pt>
                <c:pt idx="2899">
                  <c:v>3640135.943837035</c:v>
                </c:pt>
                <c:pt idx="2900">
                  <c:v>3640767.3796792435</c:v>
                </c:pt>
                <c:pt idx="2901">
                  <c:v>3640808.3418900976</c:v>
                </c:pt>
                <c:pt idx="2902">
                  <c:v>3643459.2515903618</c:v>
                </c:pt>
                <c:pt idx="2903">
                  <c:v>3644119.921549778</c:v>
                </c:pt>
                <c:pt idx="2904">
                  <c:v>3646015.5770835066</c:v>
                </c:pt>
                <c:pt idx="2905">
                  <c:v>3647275.3637668574</c:v>
                </c:pt>
                <c:pt idx="2906">
                  <c:v>3647843.3508556723</c:v>
                </c:pt>
                <c:pt idx="2907">
                  <c:v>3649184.2044206732</c:v>
                </c:pt>
                <c:pt idx="2908">
                  <c:v>3649823.65266108</c:v>
                </c:pt>
                <c:pt idx="2909">
                  <c:v>3649832.261515588</c:v>
                </c:pt>
                <c:pt idx="2910">
                  <c:v>3651013.7426236374</c:v>
                </c:pt>
                <c:pt idx="2911">
                  <c:v>3651034.5793027175</c:v>
                </c:pt>
                <c:pt idx="2912">
                  <c:v>3653390.6026678327</c:v>
                </c:pt>
                <c:pt idx="2913">
                  <c:v>3654358.5326529504</c:v>
                </c:pt>
                <c:pt idx="2914">
                  <c:v>3654563.0684116753</c:v>
                </c:pt>
                <c:pt idx="2915">
                  <c:v>3656232.9366653855</c:v>
                </c:pt>
                <c:pt idx="2916">
                  <c:v>3660018.0209499425</c:v>
                </c:pt>
                <c:pt idx="2917">
                  <c:v>3660390.8982184557</c:v>
                </c:pt>
                <c:pt idx="2918">
                  <c:v>3660936.639880674</c:v>
                </c:pt>
                <c:pt idx="2919">
                  <c:v>3661494.0372797349</c:v>
                </c:pt>
                <c:pt idx="2920">
                  <c:v>3662141.8840194028</c:v>
                </c:pt>
                <c:pt idx="2921">
                  <c:v>3663627.8146457416</c:v>
                </c:pt>
                <c:pt idx="2922">
                  <c:v>3668313.2991069015</c:v>
                </c:pt>
                <c:pt idx="2923">
                  <c:v>3670752.2732404782</c:v>
                </c:pt>
                <c:pt idx="2924">
                  <c:v>3671079.8378866799</c:v>
                </c:pt>
                <c:pt idx="2925">
                  <c:v>3672783.312080632</c:v>
                </c:pt>
                <c:pt idx="2926">
                  <c:v>3674404.8772563324</c:v>
                </c:pt>
                <c:pt idx="2927">
                  <c:v>3674827.5133012254</c:v>
                </c:pt>
                <c:pt idx="2928">
                  <c:v>3682779.9305984168</c:v>
                </c:pt>
                <c:pt idx="2929">
                  <c:v>3686300.3787983386</c:v>
                </c:pt>
                <c:pt idx="2930">
                  <c:v>3692161.2926471769</c:v>
                </c:pt>
                <c:pt idx="2931">
                  <c:v>3692467.7413259526</c:v>
                </c:pt>
                <c:pt idx="2932">
                  <c:v>3692476.6273415694</c:v>
                </c:pt>
                <c:pt idx="2933">
                  <c:v>3695609.6247456758</c:v>
                </c:pt>
                <c:pt idx="2934">
                  <c:v>3696537.2762242514</c:v>
                </c:pt>
                <c:pt idx="2935">
                  <c:v>3698284.948135904</c:v>
                </c:pt>
                <c:pt idx="2936">
                  <c:v>3698596.1265488588</c:v>
                </c:pt>
                <c:pt idx="2937">
                  <c:v>3699360.4593077856</c:v>
                </c:pt>
                <c:pt idx="2938">
                  <c:v>3699714.8614955465</c:v>
                </c:pt>
                <c:pt idx="2939">
                  <c:v>3700154.5804377417</c:v>
                </c:pt>
                <c:pt idx="2940">
                  <c:v>3700294.1634289781</c:v>
                </c:pt>
                <c:pt idx="2941">
                  <c:v>3700572.1191200437</c:v>
                </c:pt>
                <c:pt idx="2942">
                  <c:v>3702976.2110466338</c:v>
                </c:pt>
                <c:pt idx="2943">
                  <c:v>3704461.4798793737</c:v>
                </c:pt>
                <c:pt idx="2944">
                  <c:v>3706839.9760017511</c:v>
                </c:pt>
                <c:pt idx="2945">
                  <c:v>3712317.1919351439</c:v>
                </c:pt>
                <c:pt idx="2946">
                  <c:v>3713953.5770895761</c:v>
                </c:pt>
                <c:pt idx="2947">
                  <c:v>3714752.6846369482</c:v>
                </c:pt>
                <c:pt idx="2948">
                  <c:v>3714869.001116069</c:v>
                </c:pt>
                <c:pt idx="2949">
                  <c:v>3717602.5465316046</c:v>
                </c:pt>
                <c:pt idx="2950">
                  <c:v>3718136.7355550653</c:v>
                </c:pt>
                <c:pt idx="2951">
                  <c:v>3718531.1308000982</c:v>
                </c:pt>
                <c:pt idx="2952">
                  <c:v>3719696.6108665462</c:v>
                </c:pt>
                <c:pt idx="2953">
                  <c:v>3720104.5662333453</c:v>
                </c:pt>
                <c:pt idx="2954">
                  <c:v>3721809.8994519352</c:v>
                </c:pt>
                <c:pt idx="2955">
                  <c:v>3723734.7638526796</c:v>
                </c:pt>
                <c:pt idx="2956">
                  <c:v>3725788.4440070041</c:v>
                </c:pt>
                <c:pt idx="2957">
                  <c:v>3725874.7303863466</c:v>
                </c:pt>
                <c:pt idx="2958">
                  <c:v>3726210.219731241</c:v>
                </c:pt>
                <c:pt idx="2959">
                  <c:v>3726426.3754904196</c:v>
                </c:pt>
                <c:pt idx="2960">
                  <c:v>3729778.9389343313</c:v>
                </c:pt>
                <c:pt idx="2961">
                  <c:v>3730215.2997089685</c:v>
                </c:pt>
                <c:pt idx="2962">
                  <c:v>3731926.788279918</c:v>
                </c:pt>
                <c:pt idx="2963">
                  <c:v>3733412.5438680742</c:v>
                </c:pt>
                <c:pt idx="2964">
                  <c:v>3734976.1262833159</c:v>
                </c:pt>
                <c:pt idx="2965">
                  <c:v>3735860.7452398194</c:v>
                </c:pt>
                <c:pt idx="2966">
                  <c:v>3737703.2480516387</c:v>
                </c:pt>
                <c:pt idx="2967">
                  <c:v>3737977.1897404972</c:v>
                </c:pt>
                <c:pt idx="2968">
                  <c:v>3738228.9186866391</c:v>
                </c:pt>
                <c:pt idx="2969">
                  <c:v>3738277.0945986081</c:v>
                </c:pt>
                <c:pt idx="2970">
                  <c:v>3740545.7884832793</c:v>
                </c:pt>
                <c:pt idx="2971">
                  <c:v>3741028.739498945</c:v>
                </c:pt>
                <c:pt idx="2972">
                  <c:v>3743862.4798928914</c:v>
                </c:pt>
                <c:pt idx="2973">
                  <c:v>3744200.9668618925</c:v>
                </c:pt>
                <c:pt idx="2974">
                  <c:v>3745559.0957034621</c:v>
                </c:pt>
                <c:pt idx="2975">
                  <c:v>3748788.3351505287</c:v>
                </c:pt>
                <c:pt idx="2976">
                  <c:v>3749720.673317547</c:v>
                </c:pt>
                <c:pt idx="2977">
                  <c:v>3750284.2992956694</c:v>
                </c:pt>
                <c:pt idx="2978">
                  <c:v>3750535.6293490888</c:v>
                </c:pt>
                <c:pt idx="2979">
                  <c:v>3751548.695550899</c:v>
                </c:pt>
                <c:pt idx="2980">
                  <c:v>3754118.1262969221</c:v>
                </c:pt>
                <c:pt idx="2981">
                  <c:v>3754966.9487074157</c:v>
                </c:pt>
                <c:pt idx="2982">
                  <c:v>3756602.6117966231</c:v>
                </c:pt>
                <c:pt idx="2983">
                  <c:v>3756922.1121763904</c:v>
                </c:pt>
                <c:pt idx="2984">
                  <c:v>3759463.0575506948</c:v>
                </c:pt>
                <c:pt idx="2985">
                  <c:v>3760055.6826476781</c:v>
                </c:pt>
                <c:pt idx="2986">
                  <c:v>3760338.7620503181</c:v>
                </c:pt>
                <c:pt idx="2987">
                  <c:v>3761753.4712146302</c:v>
                </c:pt>
                <c:pt idx="2988">
                  <c:v>3763179.3019014504</c:v>
                </c:pt>
                <c:pt idx="2989">
                  <c:v>3763883.3870359049</c:v>
                </c:pt>
                <c:pt idx="2990">
                  <c:v>3764907.0037833913</c:v>
                </c:pt>
                <c:pt idx="2991">
                  <c:v>3765512.1213625837</c:v>
                </c:pt>
                <c:pt idx="2992">
                  <c:v>3767360.8638171949</c:v>
                </c:pt>
                <c:pt idx="2993">
                  <c:v>3769143.2113202554</c:v>
                </c:pt>
                <c:pt idx="2994">
                  <c:v>3770881.2815821655</c:v>
                </c:pt>
                <c:pt idx="2995">
                  <c:v>3772105.1296578026</c:v>
                </c:pt>
                <c:pt idx="2996">
                  <c:v>3776287.0207890198</c:v>
                </c:pt>
                <c:pt idx="2997">
                  <c:v>3777132.0153133264</c:v>
                </c:pt>
                <c:pt idx="2998">
                  <c:v>3780801.3654064271</c:v>
                </c:pt>
                <c:pt idx="2999">
                  <c:v>3781519.6793185631</c:v>
                </c:pt>
                <c:pt idx="3000">
                  <c:v>3781778.6851893328</c:v>
                </c:pt>
                <c:pt idx="3001">
                  <c:v>3789406.9727843297</c:v>
                </c:pt>
                <c:pt idx="3002">
                  <c:v>3791914.1068643429</c:v>
                </c:pt>
                <c:pt idx="3003">
                  <c:v>3792559.7513875598</c:v>
                </c:pt>
                <c:pt idx="3004">
                  <c:v>3794114.0641259821</c:v>
                </c:pt>
                <c:pt idx="3005">
                  <c:v>3795591.444928478</c:v>
                </c:pt>
                <c:pt idx="3006">
                  <c:v>3796075.6535408362</c:v>
                </c:pt>
                <c:pt idx="3007">
                  <c:v>3796263.5953278518</c:v>
                </c:pt>
                <c:pt idx="3008">
                  <c:v>3797477.4322577626</c:v>
                </c:pt>
                <c:pt idx="3009">
                  <c:v>3798164.4653450889</c:v>
                </c:pt>
                <c:pt idx="3010">
                  <c:v>3799423.7694576834</c:v>
                </c:pt>
                <c:pt idx="3011">
                  <c:v>3800995.2922000526</c:v>
                </c:pt>
                <c:pt idx="3012">
                  <c:v>3802683.7897554156</c:v>
                </c:pt>
                <c:pt idx="3013">
                  <c:v>3803257.3656117925</c:v>
                </c:pt>
                <c:pt idx="3014">
                  <c:v>3803445.6701996457</c:v>
                </c:pt>
                <c:pt idx="3015">
                  <c:v>3804577.4829462813</c:v>
                </c:pt>
                <c:pt idx="3016">
                  <c:v>3809372.039768131</c:v>
                </c:pt>
                <c:pt idx="3017">
                  <c:v>3809379.6345162564</c:v>
                </c:pt>
                <c:pt idx="3018">
                  <c:v>3810690.2931922963</c:v>
                </c:pt>
                <c:pt idx="3019">
                  <c:v>3812170.8414133452</c:v>
                </c:pt>
                <c:pt idx="3020">
                  <c:v>3812777.5329280463</c:v>
                </c:pt>
                <c:pt idx="3021">
                  <c:v>3813385.6860055751</c:v>
                </c:pt>
                <c:pt idx="3022">
                  <c:v>3813692.8206153419</c:v>
                </c:pt>
                <c:pt idx="3023">
                  <c:v>3813846.0355769708</c:v>
                </c:pt>
                <c:pt idx="3024">
                  <c:v>3814713.9999686521</c:v>
                </c:pt>
                <c:pt idx="3025">
                  <c:v>3818323.4399868883</c:v>
                </c:pt>
                <c:pt idx="3026">
                  <c:v>3819397.1841397141</c:v>
                </c:pt>
                <c:pt idx="3027">
                  <c:v>3820116.0879321098</c:v>
                </c:pt>
                <c:pt idx="3028">
                  <c:v>3823047.1306792768</c:v>
                </c:pt>
                <c:pt idx="3029">
                  <c:v>3824474.105315214</c:v>
                </c:pt>
                <c:pt idx="3030">
                  <c:v>3825368.7677405472</c:v>
                </c:pt>
                <c:pt idx="3031">
                  <c:v>3828558.399407052</c:v>
                </c:pt>
                <c:pt idx="3032">
                  <c:v>3829833.7311990438</c:v>
                </c:pt>
                <c:pt idx="3033">
                  <c:v>3830139.3512874055</c:v>
                </c:pt>
                <c:pt idx="3034">
                  <c:v>3830384.3052386418</c:v>
                </c:pt>
                <c:pt idx="3035">
                  <c:v>3830422.5303126555</c:v>
                </c:pt>
                <c:pt idx="3036">
                  <c:v>3831401.3522068984</c:v>
                </c:pt>
                <c:pt idx="3037">
                  <c:v>3836004.3359486293</c:v>
                </c:pt>
                <c:pt idx="3038">
                  <c:v>3841697.2752393042</c:v>
                </c:pt>
                <c:pt idx="3039">
                  <c:v>3842079.8241513581</c:v>
                </c:pt>
                <c:pt idx="3040">
                  <c:v>3848413.073416872</c:v>
                </c:pt>
                <c:pt idx="3041">
                  <c:v>3848485.7635678099</c:v>
                </c:pt>
                <c:pt idx="3042">
                  <c:v>3849897.3527468243</c:v>
                </c:pt>
                <c:pt idx="3043">
                  <c:v>3850302.06352593</c:v>
                </c:pt>
                <c:pt idx="3044">
                  <c:v>3850539.1795044937</c:v>
                </c:pt>
                <c:pt idx="3045">
                  <c:v>3852980.4361807769</c:v>
                </c:pt>
                <c:pt idx="3046">
                  <c:v>3853689.7842408209</c:v>
                </c:pt>
                <c:pt idx="3047">
                  <c:v>3855546.494320041</c:v>
                </c:pt>
                <c:pt idx="3048">
                  <c:v>3855573.294539046</c:v>
                </c:pt>
                <c:pt idx="3049">
                  <c:v>3857345.6229496626</c:v>
                </c:pt>
                <c:pt idx="3050">
                  <c:v>3859108.9607832907</c:v>
                </c:pt>
                <c:pt idx="3051">
                  <c:v>3861215.0801761728</c:v>
                </c:pt>
                <c:pt idx="3052">
                  <c:v>3862446.8570961617</c:v>
                </c:pt>
                <c:pt idx="3053">
                  <c:v>3868277.4203880229</c:v>
                </c:pt>
                <c:pt idx="3054">
                  <c:v>3874440.5087981061</c:v>
                </c:pt>
                <c:pt idx="3055">
                  <c:v>3877712.9371444038</c:v>
                </c:pt>
                <c:pt idx="3056">
                  <c:v>3878815.0499932151</c:v>
                </c:pt>
                <c:pt idx="3057">
                  <c:v>3879058.5308339493</c:v>
                </c:pt>
                <c:pt idx="3058">
                  <c:v>3879237.0089006731</c:v>
                </c:pt>
                <c:pt idx="3059">
                  <c:v>3879503.9425214282</c:v>
                </c:pt>
                <c:pt idx="3060">
                  <c:v>3882858.916632568</c:v>
                </c:pt>
                <c:pt idx="3061">
                  <c:v>3885111.0712247379</c:v>
                </c:pt>
                <c:pt idx="3062">
                  <c:v>3885189.1251529665</c:v>
                </c:pt>
                <c:pt idx="3063">
                  <c:v>3887737.8601257494</c:v>
                </c:pt>
                <c:pt idx="3064">
                  <c:v>3889665.1929802368</c:v>
                </c:pt>
                <c:pt idx="3065">
                  <c:v>3890913.3059687815</c:v>
                </c:pt>
                <c:pt idx="3066">
                  <c:v>3891103.4800799298</c:v>
                </c:pt>
                <c:pt idx="3067">
                  <c:v>3893203.7182312608</c:v>
                </c:pt>
                <c:pt idx="3068">
                  <c:v>3893694.1510924189</c:v>
                </c:pt>
                <c:pt idx="3069">
                  <c:v>3894030.0096000656</c:v>
                </c:pt>
                <c:pt idx="3070">
                  <c:v>3894807.5557237538</c:v>
                </c:pt>
                <c:pt idx="3071">
                  <c:v>3897533.2684552204</c:v>
                </c:pt>
                <c:pt idx="3072">
                  <c:v>3897551.7941517378</c:v>
                </c:pt>
                <c:pt idx="3073">
                  <c:v>3900210.6510746181</c:v>
                </c:pt>
                <c:pt idx="3074">
                  <c:v>3900477.1825264478</c:v>
                </c:pt>
                <c:pt idx="3075">
                  <c:v>3900560.7202684889</c:v>
                </c:pt>
                <c:pt idx="3076">
                  <c:v>3903986.7300573466</c:v>
                </c:pt>
                <c:pt idx="3077">
                  <c:v>3904111.7041576449</c:v>
                </c:pt>
                <c:pt idx="3078">
                  <c:v>3907061.8168622465</c:v>
                </c:pt>
                <c:pt idx="3079">
                  <c:v>3911565.7727544191</c:v>
                </c:pt>
                <c:pt idx="3080">
                  <c:v>3912687.8700780543</c:v>
                </c:pt>
                <c:pt idx="3081">
                  <c:v>3917941.8928843248</c:v>
                </c:pt>
                <c:pt idx="3082">
                  <c:v>3918293.0901367171</c:v>
                </c:pt>
                <c:pt idx="3083">
                  <c:v>3919001.0636981963</c:v>
                </c:pt>
                <c:pt idx="3084">
                  <c:v>3919065.0225004107</c:v>
                </c:pt>
                <c:pt idx="3085">
                  <c:v>3919519.357780701</c:v>
                </c:pt>
                <c:pt idx="3086">
                  <c:v>3920518.9872027696</c:v>
                </c:pt>
                <c:pt idx="3087">
                  <c:v>3926505.7897593048</c:v>
                </c:pt>
                <c:pt idx="3088">
                  <c:v>3927394.6927811569</c:v>
                </c:pt>
                <c:pt idx="3089">
                  <c:v>3927600.0339032291</c:v>
                </c:pt>
                <c:pt idx="3090">
                  <c:v>3928073.2372412039</c:v>
                </c:pt>
                <c:pt idx="3091">
                  <c:v>3931457.9137210762</c:v>
                </c:pt>
                <c:pt idx="3092">
                  <c:v>3933288.7930121757</c:v>
                </c:pt>
                <c:pt idx="3093">
                  <c:v>3934715.2513072281</c:v>
                </c:pt>
                <c:pt idx="3094">
                  <c:v>3935617.6609385055</c:v>
                </c:pt>
                <c:pt idx="3095">
                  <c:v>3936241.1108278544</c:v>
                </c:pt>
                <c:pt idx="3096">
                  <c:v>3938558.750191601</c:v>
                </c:pt>
                <c:pt idx="3097">
                  <c:v>3941304.8592751054</c:v>
                </c:pt>
                <c:pt idx="3098">
                  <c:v>3945386.0660664276</c:v>
                </c:pt>
                <c:pt idx="3099">
                  <c:v>3945629.9813656183</c:v>
                </c:pt>
                <c:pt idx="3100">
                  <c:v>3949039.1497257124</c:v>
                </c:pt>
                <c:pt idx="3101">
                  <c:v>3952986.0696320692</c:v>
                </c:pt>
                <c:pt idx="3102">
                  <c:v>3961865.7199896299</c:v>
                </c:pt>
                <c:pt idx="3103">
                  <c:v>3965045.5009599081</c:v>
                </c:pt>
                <c:pt idx="3104">
                  <c:v>3965436.0583907897</c:v>
                </c:pt>
                <c:pt idx="3105">
                  <c:v>3965600.5391535335</c:v>
                </c:pt>
                <c:pt idx="3106">
                  <c:v>3965741.856121988</c:v>
                </c:pt>
                <c:pt idx="3107">
                  <c:v>3966577.4919821662</c:v>
                </c:pt>
                <c:pt idx="3108">
                  <c:v>3967175.4341487195</c:v>
                </c:pt>
                <c:pt idx="3109">
                  <c:v>3970589.9224957232</c:v>
                </c:pt>
                <c:pt idx="3110">
                  <c:v>3971660.0192566309</c:v>
                </c:pt>
                <c:pt idx="3111">
                  <c:v>3972469.0214817631</c:v>
                </c:pt>
                <c:pt idx="3112">
                  <c:v>3973142.7380373813</c:v>
                </c:pt>
                <c:pt idx="3113">
                  <c:v>3974638.6358568352</c:v>
                </c:pt>
                <c:pt idx="3114">
                  <c:v>3977415.1375277634</c:v>
                </c:pt>
                <c:pt idx="3115">
                  <c:v>3985520.8266384574</c:v>
                </c:pt>
                <c:pt idx="3116">
                  <c:v>3989179.0338812005</c:v>
                </c:pt>
                <c:pt idx="3117">
                  <c:v>3989468.0098739453</c:v>
                </c:pt>
                <c:pt idx="3118">
                  <c:v>3989495.0279992735</c:v>
                </c:pt>
                <c:pt idx="3119">
                  <c:v>3989866.4817368453</c:v>
                </c:pt>
                <c:pt idx="3120">
                  <c:v>3990101.1851915997</c:v>
                </c:pt>
                <c:pt idx="3121">
                  <c:v>3991113.5550529296</c:v>
                </c:pt>
                <c:pt idx="3122">
                  <c:v>3993101.0849208632</c:v>
                </c:pt>
                <c:pt idx="3123">
                  <c:v>3994582.6577057308</c:v>
                </c:pt>
                <c:pt idx="3124">
                  <c:v>3996607.0895026331</c:v>
                </c:pt>
                <c:pt idx="3125">
                  <c:v>4001843.8780035414</c:v>
                </c:pt>
                <c:pt idx="3126">
                  <c:v>4003707.6036360376</c:v>
                </c:pt>
                <c:pt idx="3127">
                  <c:v>4004667.5290798824</c:v>
                </c:pt>
                <c:pt idx="3128">
                  <c:v>4004777.1118553765</c:v>
                </c:pt>
                <c:pt idx="3129">
                  <c:v>4005403.826842593</c:v>
                </c:pt>
                <c:pt idx="3130">
                  <c:v>4006005.3901809477</c:v>
                </c:pt>
                <c:pt idx="3131">
                  <c:v>4008426.542107299</c:v>
                </c:pt>
                <c:pt idx="3132">
                  <c:v>4012902.3676336543</c:v>
                </c:pt>
                <c:pt idx="3133">
                  <c:v>4014669.8621509597</c:v>
                </c:pt>
                <c:pt idx="3134">
                  <c:v>4015059.4489536076</c:v>
                </c:pt>
                <c:pt idx="3135">
                  <c:v>4016498.1748483637</c:v>
                </c:pt>
                <c:pt idx="3136">
                  <c:v>4017986.8227748778</c:v>
                </c:pt>
                <c:pt idx="3137">
                  <c:v>4022134.4740689085</c:v>
                </c:pt>
                <c:pt idx="3138">
                  <c:v>4023611.1496607047</c:v>
                </c:pt>
                <c:pt idx="3139">
                  <c:v>4031009.814709154</c:v>
                </c:pt>
                <c:pt idx="3140">
                  <c:v>4033959.7172444128</c:v>
                </c:pt>
                <c:pt idx="3141">
                  <c:v>4035190.6999659515</c:v>
                </c:pt>
                <c:pt idx="3142">
                  <c:v>4035711.0048688822</c:v>
                </c:pt>
                <c:pt idx="3143">
                  <c:v>4045494.2749348609</c:v>
                </c:pt>
                <c:pt idx="3144">
                  <c:v>4046817.8102394412</c:v>
                </c:pt>
                <c:pt idx="3145">
                  <c:v>4048412.2639718018</c:v>
                </c:pt>
                <c:pt idx="3146">
                  <c:v>4052389.3975471263</c:v>
                </c:pt>
                <c:pt idx="3147">
                  <c:v>4055149.6994134565</c:v>
                </c:pt>
                <c:pt idx="3148">
                  <c:v>4056349.0357411206</c:v>
                </c:pt>
                <c:pt idx="3149">
                  <c:v>4056938.0436236197</c:v>
                </c:pt>
                <c:pt idx="3150">
                  <c:v>4058998.9167118617</c:v>
                </c:pt>
                <c:pt idx="3151">
                  <c:v>4059490.3888956467</c:v>
                </c:pt>
                <c:pt idx="3152">
                  <c:v>4063567.9981548898</c:v>
                </c:pt>
                <c:pt idx="3153">
                  <c:v>4064141.438746999</c:v>
                </c:pt>
                <c:pt idx="3154">
                  <c:v>4066793.9641154595</c:v>
                </c:pt>
                <c:pt idx="3155">
                  <c:v>4067500.1625109902</c:v>
                </c:pt>
                <c:pt idx="3156">
                  <c:v>4070703.2443561275</c:v>
                </c:pt>
                <c:pt idx="3157">
                  <c:v>4071054.2562435572</c:v>
                </c:pt>
                <c:pt idx="3158">
                  <c:v>4071572.8051593662</c:v>
                </c:pt>
                <c:pt idx="3159">
                  <c:v>4072002.8229770805</c:v>
                </c:pt>
                <c:pt idx="3160">
                  <c:v>4073522.8112592287</c:v>
                </c:pt>
                <c:pt idx="3161">
                  <c:v>4074441.2514139698</c:v>
                </c:pt>
                <c:pt idx="3162">
                  <c:v>4076024.4739287239</c:v>
                </c:pt>
                <c:pt idx="3163">
                  <c:v>4076121.0796110053</c:v>
                </c:pt>
                <c:pt idx="3164">
                  <c:v>4076543.351902477</c:v>
                </c:pt>
                <c:pt idx="3165">
                  <c:v>4079408.5682101604</c:v>
                </c:pt>
                <c:pt idx="3166">
                  <c:v>4083070.1888094228</c:v>
                </c:pt>
                <c:pt idx="3167">
                  <c:v>4083201.5680955667</c:v>
                </c:pt>
                <c:pt idx="3168">
                  <c:v>4085983.7605933365</c:v>
                </c:pt>
                <c:pt idx="3169">
                  <c:v>4086617.2393491324</c:v>
                </c:pt>
                <c:pt idx="3170">
                  <c:v>4087780.7831965438</c:v>
                </c:pt>
                <c:pt idx="3171">
                  <c:v>4091766.2247512843</c:v>
                </c:pt>
                <c:pt idx="3172">
                  <c:v>4092419.748453055</c:v>
                </c:pt>
                <c:pt idx="3173">
                  <c:v>4092426.1053551701</c:v>
                </c:pt>
                <c:pt idx="3174">
                  <c:v>4093123.9644840728</c:v>
                </c:pt>
                <c:pt idx="3175">
                  <c:v>4094921.0155715495</c:v>
                </c:pt>
                <c:pt idx="3176">
                  <c:v>4096353.8254363304</c:v>
                </c:pt>
                <c:pt idx="3177">
                  <c:v>4096740.7962771738</c:v>
                </c:pt>
                <c:pt idx="3178">
                  <c:v>4099315.5738864453</c:v>
                </c:pt>
                <c:pt idx="3179">
                  <c:v>4101021.0951221548</c:v>
                </c:pt>
                <c:pt idx="3180">
                  <c:v>4102766.1153671211</c:v>
                </c:pt>
                <c:pt idx="3181">
                  <c:v>4105994.3363972297</c:v>
                </c:pt>
                <c:pt idx="3182">
                  <c:v>4108869.2654252932</c:v>
                </c:pt>
                <c:pt idx="3183">
                  <c:v>4109678.8552602362</c:v>
                </c:pt>
                <c:pt idx="3184">
                  <c:v>4109748.9698120807</c:v>
                </c:pt>
                <c:pt idx="3185">
                  <c:v>4112975.7616525609</c:v>
                </c:pt>
                <c:pt idx="3186">
                  <c:v>4114031.4440306434</c:v>
                </c:pt>
                <c:pt idx="3187">
                  <c:v>4121485.678429496</c:v>
                </c:pt>
                <c:pt idx="3188">
                  <c:v>4121501.2285804432</c:v>
                </c:pt>
                <c:pt idx="3189">
                  <c:v>4124406.1475996962</c:v>
                </c:pt>
                <c:pt idx="3190">
                  <c:v>4132771.6656563366</c:v>
                </c:pt>
                <c:pt idx="3191">
                  <c:v>4143345.6949041132</c:v>
                </c:pt>
                <c:pt idx="3192">
                  <c:v>4146427.6855652062</c:v>
                </c:pt>
                <c:pt idx="3193">
                  <c:v>4147070.3358627809</c:v>
                </c:pt>
                <c:pt idx="3194">
                  <c:v>4147763.0918463091</c:v>
                </c:pt>
                <c:pt idx="3195">
                  <c:v>4153442.3063913928</c:v>
                </c:pt>
                <c:pt idx="3196">
                  <c:v>4154404.5106621687</c:v>
                </c:pt>
                <c:pt idx="3197">
                  <c:v>4158402.8951265621</c:v>
                </c:pt>
                <c:pt idx="3198">
                  <c:v>4159678.5489990092</c:v>
                </c:pt>
                <c:pt idx="3199">
                  <c:v>4165290.965849082</c:v>
                </c:pt>
                <c:pt idx="3200">
                  <c:v>4173767.4138096231</c:v>
                </c:pt>
                <c:pt idx="3201">
                  <c:v>4175431.1158116776</c:v>
                </c:pt>
                <c:pt idx="3202">
                  <c:v>4175911.1012636316</c:v>
                </c:pt>
                <c:pt idx="3203">
                  <c:v>4177834.9340000339</c:v>
                </c:pt>
                <c:pt idx="3204">
                  <c:v>4179060.6657030778</c:v>
                </c:pt>
                <c:pt idx="3205">
                  <c:v>4187183.5149103594</c:v>
                </c:pt>
                <c:pt idx="3206">
                  <c:v>4194710.8909976995</c:v>
                </c:pt>
                <c:pt idx="3207">
                  <c:v>4197629.4706438044</c:v>
                </c:pt>
                <c:pt idx="3208">
                  <c:v>4198162.2497182339</c:v>
                </c:pt>
                <c:pt idx="3209">
                  <c:v>4200953.434529813</c:v>
                </c:pt>
                <c:pt idx="3210">
                  <c:v>4201636.0884432932</c:v>
                </c:pt>
                <c:pt idx="3211">
                  <c:v>4202720.2790271007</c:v>
                </c:pt>
                <c:pt idx="3212">
                  <c:v>4205705.3627864197</c:v>
                </c:pt>
                <c:pt idx="3213">
                  <c:v>4209923.8930391446</c:v>
                </c:pt>
                <c:pt idx="3214">
                  <c:v>4213294.3979601841</c:v>
                </c:pt>
                <c:pt idx="3215">
                  <c:v>4217636.0007249257</c:v>
                </c:pt>
                <c:pt idx="3216">
                  <c:v>4218284.7291429006</c:v>
                </c:pt>
                <c:pt idx="3217">
                  <c:v>4218386.9259963743</c:v>
                </c:pt>
                <c:pt idx="3218">
                  <c:v>4220459.6498707356</c:v>
                </c:pt>
                <c:pt idx="3219">
                  <c:v>4221101.5148494402</c:v>
                </c:pt>
                <c:pt idx="3220">
                  <c:v>4221538.7993653705</c:v>
                </c:pt>
                <c:pt idx="3221">
                  <c:v>4222045.9666570444</c:v>
                </c:pt>
                <c:pt idx="3222">
                  <c:v>4223585.6532068504</c:v>
                </c:pt>
                <c:pt idx="3223">
                  <c:v>4223900.6495790724</c:v>
                </c:pt>
                <c:pt idx="3224">
                  <c:v>4225026.0473993951</c:v>
                </c:pt>
                <c:pt idx="3225">
                  <c:v>4226735.8088415181</c:v>
                </c:pt>
                <c:pt idx="3226">
                  <c:v>4229397.1016093558</c:v>
                </c:pt>
                <c:pt idx="3227">
                  <c:v>4231869.3694545487</c:v>
                </c:pt>
                <c:pt idx="3228">
                  <c:v>4232192.5588766485</c:v>
                </c:pt>
                <c:pt idx="3229">
                  <c:v>4233931.8195741447</c:v>
                </c:pt>
                <c:pt idx="3230">
                  <c:v>4238745.734412685</c:v>
                </c:pt>
                <c:pt idx="3231">
                  <c:v>4240125.6540840473</c:v>
                </c:pt>
                <c:pt idx="3232">
                  <c:v>4241001.6460412145</c:v>
                </c:pt>
                <c:pt idx="3233">
                  <c:v>4250531.2517523803</c:v>
                </c:pt>
                <c:pt idx="3234">
                  <c:v>4260040.5530194957</c:v>
                </c:pt>
                <c:pt idx="3235">
                  <c:v>4264653.7240568725</c:v>
                </c:pt>
                <c:pt idx="3236">
                  <c:v>4273032.843065802</c:v>
                </c:pt>
                <c:pt idx="3237">
                  <c:v>4276277.2972852485</c:v>
                </c:pt>
                <c:pt idx="3238">
                  <c:v>4276761.1695116311</c:v>
                </c:pt>
                <c:pt idx="3239">
                  <c:v>4279620.2117238389</c:v>
                </c:pt>
                <c:pt idx="3240">
                  <c:v>4280295.8220416615</c:v>
                </c:pt>
                <c:pt idx="3241">
                  <c:v>4285008.6408512276</c:v>
                </c:pt>
                <c:pt idx="3242">
                  <c:v>4293389.8208498973</c:v>
                </c:pt>
                <c:pt idx="3243">
                  <c:v>4295375.7605816638</c:v>
                </c:pt>
                <c:pt idx="3244">
                  <c:v>4297430.1774255531</c:v>
                </c:pt>
                <c:pt idx="3245">
                  <c:v>4302123.5435556052</c:v>
                </c:pt>
                <c:pt idx="3246">
                  <c:v>4305303.8836295446</c:v>
                </c:pt>
                <c:pt idx="3247">
                  <c:v>4317905.8003348513</c:v>
                </c:pt>
                <c:pt idx="3248">
                  <c:v>4318232.3640540456</c:v>
                </c:pt>
                <c:pt idx="3249">
                  <c:v>4319794.4296065848</c:v>
                </c:pt>
                <c:pt idx="3250">
                  <c:v>4321328.6026834538</c:v>
                </c:pt>
                <c:pt idx="3251">
                  <c:v>4326134.1299050208</c:v>
                </c:pt>
                <c:pt idx="3252">
                  <c:v>4326261.5568046868</c:v>
                </c:pt>
                <c:pt idx="3253">
                  <c:v>4326832.7574235247</c:v>
                </c:pt>
                <c:pt idx="3254">
                  <c:v>4328875.558143137</c:v>
                </c:pt>
                <c:pt idx="3255">
                  <c:v>4330458.6783713521</c:v>
                </c:pt>
                <c:pt idx="3256">
                  <c:v>4333039.3489996139</c:v>
                </c:pt>
                <c:pt idx="3257">
                  <c:v>4336446.9592480026</c:v>
                </c:pt>
                <c:pt idx="3258">
                  <c:v>4338361.7543410147</c:v>
                </c:pt>
                <c:pt idx="3259">
                  <c:v>4348066.9585595867</c:v>
                </c:pt>
                <c:pt idx="3260">
                  <c:v>4348354.901436504</c:v>
                </c:pt>
                <c:pt idx="3261">
                  <c:v>4348921.8401597179</c:v>
                </c:pt>
                <c:pt idx="3262">
                  <c:v>4349599.8277022596</c:v>
                </c:pt>
                <c:pt idx="3263">
                  <c:v>4349730.2252231464</c:v>
                </c:pt>
                <c:pt idx="3264">
                  <c:v>4352074.2822495988</c:v>
                </c:pt>
                <c:pt idx="3265">
                  <c:v>4356856.1563471062</c:v>
                </c:pt>
                <c:pt idx="3266">
                  <c:v>4369755.8426222438</c:v>
                </c:pt>
                <c:pt idx="3267">
                  <c:v>4373758.3580119964</c:v>
                </c:pt>
                <c:pt idx="3268">
                  <c:v>4374374.2063357243</c:v>
                </c:pt>
                <c:pt idx="3269">
                  <c:v>4388618.8404101441</c:v>
                </c:pt>
                <c:pt idx="3270">
                  <c:v>4394167.6509202383</c:v>
                </c:pt>
                <c:pt idx="3271">
                  <c:v>4400694.4517128505</c:v>
                </c:pt>
                <c:pt idx="3272">
                  <c:v>4406741.5317279212</c:v>
                </c:pt>
                <c:pt idx="3273">
                  <c:v>4408525.565653977</c:v>
                </c:pt>
                <c:pt idx="3274">
                  <c:v>4414413.673465535</c:v>
                </c:pt>
                <c:pt idx="3275">
                  <c:v>4427405.3100395733</c:v>
                </c:pt>
                <c:pt idx="3276">
                  <c:v>4429168.0350316949</c:v>
                </c:pt>
                <c:pt idx="3277">
                  <c:v>4431773.1528316373</c:v>
                </c:pt>
                <c:pt idx="3278">
                  <c:v>4433431.911391574</c:v>
                </c:pt>
                <c:pt idx="3279">
                  <c:v>4435922.5160237988</c:v>
                </c:pt>
                <c:pt idx="3280">
                  <c:v>4436279.4686331246</c:v>
                </c:pt>
                <c:pt idx="3281">
                  <c:v>4438062.4356601248</c:v>
                </c:pt>
                <c:pt idx="3282">
                  <c:v>4440295.7625120692</c:v>
                </c:pt>
                <c:pt idx="3283">
                  <c:v>4440666.0243049609</c:v>
                </c:pt>
                <c:pt idx="3284">
                  <c:v>4440768.8757570628</c:v>
                </c:pt>
                <c:pt idx="3285">
                  <c:v>4464506.5519598639</c:v>
                </c:pt>
                <c:pt idx="3286">
                  <c:v>4472025.691027469</c:v>
                </c:pt>
                <c:pt idx="3287">
                  <c:v>4472203.0932758627</c:v>
                </c:pt>
                <c:pt idx="3288">
                  <c:v>4480744.0064740805</c:v>
                </c:pt>
                <c:pt idx="3289">
                  <c:v>4481481.4380941773</c:v>
                </c:pt>
                <c:pt idx="3290">
                  <c:v>4483153.8406120101</c:v>
                </c:pt>
                <c:pt idx="3291">
                  <c:v>4484087.0862464057</c:v>
                </c:pt>
                <c:pt idx="3292">
                  <c:v>4485492.3559647268</c:v>
                </c:pt>
                <c:pt idx="3293">
                  <c:v>4488625.0015479345</c:v>
                </c:pt>
                <c:pt idx="3294">
                  <c:v>4488675.0022329045</c:v>
                </c:pt>
                <c:pt idx="3295">
                  <c:v>4492482.0242710868</c:v>
                </c:pt>
                <c:pt idx="3296">
                  <c:v>4492822.5501693729</c:v>
                </c:pt>
                <c:pt idx="3297">
                  <c:v>4499197.0458420394</c:v>
                </c:pt>
                <c:pt idx="3298">
                  <c:v>4507511.9373227106</c:v>
                </c:pt>
                <c:pt idx="3299">
                  <c:v>4511505.9747678377</c:v>
                </c:pt>
                <c:pt idx="3300">
                  <c:v>4514046.7717409255</c:v>
                </c:pt>
                <c:pt idx="3301">
                  <c:v>4515248.5551499119</c:v>
                </c:pt>
                <c:pt idx="3302">
                  <c:v>4515927.1801342759</c:v>
                </c:pt>
                <c:pt idx="3303">
                  <c:v>4518077.4402347757</c:v>
                </c:pt>
                <c:pt idx="3304">
                  <c:v>4519032.5147395432</c:v>
                </c:pt>
                <c:pt idx="3305">
                  <c:v>4524441.2293875618</c:v>
                </c:pt>
                <c:pt idx="3306">
                  <c:v>4524499.829230627</c:v>
                </c:pt>
                <c:pt idx="3307">
                  <c:v>4525392.2725214167</c:v>
                </c:pt>
                <c:pt idx="3308">
                  <c:v>4527065.6331534171</c:v>
                </c:pt>
                <c:pt idx="3309">
                  <c:v>4534697.7278923336</c:v>
                </c:pt>
                <c:pt idx="3310">
                  <c:v>4544062.0155040985</c:v>
                </c:pt>
                <c:pt idx="3311">
                  <c:v>4558294.8587232353</c:v>
                </c:pt>
                <c:pt idx="3312">
                  <c:v>4574866.4046067549</c:v>
                </c:pt>
                <c:pt idx="3313">
                  <c:v>4577117.2817839691</c:v>
                </c:pt>
                <c:pt idx="3314">
                  <c:v>4584901.2702520555</c:v>
                </c:pt>
                <c:pt idx="3315">
                  <c:v>4586939.3995006792</c:v>
                </c:pt>
                <c:pt idx="3316">
                  <c:v>4590440.5498209838</c:v>
                </c:pt>
                <c:pt idx="3317">
                  <c:v>4592596.0735475011</c:v>
                </c:pt>
                <c:pt idx="3318">
                  <c:v>4600233.6318944655</c:v>
                </c:pt>
                <c:pt idx="3319">
                  <c:v>4601045.3052685698</c:v>
                </c:pt>
                <c:pt idx="3320">
                  <c:v>4606685.7891147137</c:v>
                </c:pt>
                <c:pt idx="3321">
                  <c:v>4608202.4296059674</c:v>
                </c:pt>
                <c:pt idx="3322">
                  <c:v>4611193.9954333045</c:v>
                </c:pt>
                <c:pt idx="3323">
                  <c:v>4611575.6994191706</c:v>
                </c:pt>
                <c:pt idx="3324">
                  <c:v>4612826.8027161676</c:v>
                </c:pt>
                <c:pt idx="3325">
                  <c:v>4632684.4154880019</c:v>
                </c:pt>
                <c:pt idx="3326">
                  <c:v>4636080.8292480232</c:v>
                </c:pt>
                <c:pt idx="3327">
                  <c:v>4639443.7246152647</c:v>
                </c:pt>
                <c:pt idx="3328">
                  <c:v>4641138.611500104</c:v>
                </c:pt>
                <c:pt idx="3329">
                  <c:v>4652372.1801613616</c:v>
                </c:pt>
                <c:pt idx="3330">
                  <c:v>4653708.3989320733</c:v>
                </c:pt>
                <c:pt idx="3331">
                  <c:v>4654768.3898150586</c:v>
                </c:pt>
                <c:pt idx="3332">
                  <c:v>4655850.2747428268</c:v>
                </c:pt>
                <c:pt idx="3333">
                  <c:v>4659366.8354021935</c:v>
                </c:pt>
                <c:pt idx="3334">
                  <c:v>4661697.9081193265</c:v>
                </c:pt>
                <c:pt idx="3335">
                  <c:v>4669035.9553423151</c:v>
                </c:pt>
                <c:pt idx="3336">
                  <c:v>4670871.7746322909</c:v>
                </c:pt>
                <c:pt idx="3337">
                  <c:v>4671082.6518249903</c:v>
                </c:pt>
                <c:pt idx="3338">
                  <c:v>4680556.5860660216</c:v>
                </c:pt>
                <c:pt idx="3339">
                  <c:v>4685147.5682221297</c:v>
                </c:pt>
                <c:pt idx="3340">
                  <c:v>4689899.3257292043</c:v>
                </c:pt>
                <c:pt idx="3341">
                  <c:v>4690721.7748145452</c:v>
                </c:pt>
                <c:pt idx="3342">
                  <c:v>4699684.9064680645</c:v>
                </c:pt>
                <c:pt idx="3343">
                  <c:v>4713987.7278751386</c:v>
                </c:pt>
                <c:pt idx="3344">
                  <c:v>4726832.5327239232</c:v>
                </c:pt>
                <c:pt idx="3345">
                  <c:v>4730343.7898830408</c:v>
                </c:pt>
                <c:pt idx="3346">
                  <c:v>4743511.7581847226</c:v>
                </c:pt>
                <c:pt idx="3347">
                  <c:v>4746649.6644282956</c:v>
                </c:pt>
                <c:pt idx="3348">
                  <c:v>4753363.4613204552</c:v>
                </c:pt>
                <c:pt idx="3349">
                  <c:v>4753961.3420289718</c:v>
                </c:pt>
                <c:pt idx="3350">
                  <c:v>4755664.8182560652</c:v>
                </c:pt>
                <c:pt idx="3351">
                  <c:v>4769259.4736602819</c:v>
                </c:pt>
                <c:pt idx="3352">
                  <c:v>4777053.8794282544</c:v>
                </c:pt>
                <c:pt idx="3353">
                  <c:v>4787601.2668505264</c:v>
                </c:pt>
                <c:pt idx="3354">
                  <c:v>4794724.2130251592</c:v>
                </c:pt>
                <c:pt idx="3355">
                  <c:v>4798846.5755528705</c:v>
                </c:pt>
                <c:pt idx="3356">
                  <c:v>4800515.0130608594</c:v>
                </c:pt>
                <c:pt idx="3357">
                  <c:v>4806621.2578990087</c:v>
                </c:pt>
                <c:pt idx="3358">
                  <c:v>4808344.3014370566</c:v>
                </c:pt>
                <c:pt idx="3359">
                  <c:v>4810841.9352677381</c:v>
                </c:pt>
                <c:pt idx="3360">
                  <c:v>4812792.0886376956</c:v>
                </c:pt>
                <c:pt idx="3361">
                  <c:v>4814430.1915153153</c:v>
                </c:pt>
                <c:pt idx="3362">
                  <c:v>4814579.611691935</c:v>
                </c:pt>
                <c:pt idx="3363">
                  <c:v>4824029.6491405983</c:v>
                </c:pt>
                <c:pt idx="3364">
                  <c:v>4827658.1784182359</c:v>
                </c:pt>
                <c:pt idx="3365">
                  <c:v>4830350.1389195202</c:v>
                </c:pt>
                <c:pt idx="3366">
                  <c:v>4832922.0534735247</c:v>
                </c:pt>
                <c:pt idx="3367">
                  <c:v>4833540.7015244011</c:v>
                </c:pt>
                <c:pt idx="3368">
                  <c:v>4850353.6483354028</c:v>
                </c:pt>
                <c:pt idx="3369">
                  <c:v>4851043.7359307501</c:v>
                </c:pt>
                <c:pt idx="3370">
                  <c:v>4851654.9699404584</c:v>
                </c:pt>
                <c:pt idx="3371">
                  <c:v>4863657.2680531098</c:v>
                </c:pt>
                <c:pt idx="3372">
                  <c:v>4867268.7445624908</c:v>
                </c:pt>
                <c:pt idx="3373">
                  <c:v>4870109.5661483938</c:v>
                </c:pt>
                <c:pt idx="3374">
                  <c:v>4872333.2940581869</c:v>
                </c:pt>
                <c:pt idx="3375">
                  <c:v>4873902.793110176</c:v>
                </c:pt>
                <c:pt idx="3376">
                  <c:v>4875790.6812933628</c:v>
                </c:pt>
                <c:pt idx="3377">
                  <c:v>4877552.495122727</c:v>
                </c:pt>
                <c:pt idx="3378">
                  <c:v>4892857.511508164</c:v>
                </c:pt>
                <c:pt idx="3379">
                  <c:v>4895659.7923740167</c:v>
                </c:pt>
                <c:pt idx="3380">
                  <c:v>4897210.4120270666</c:v>
                </c:pt>
                <c:pt idx="3381">
                  <c:v>4897651.4359060489</c:v>
                </c:pt>
                <c:pt idx="3382">
                  <c:v>4898591.8165737409</c:v>
                </c:pt>
                <c:pt idx="3383">
                  <c:v>4913936.624434744</c:v>
                </c:pt>
                <c:pt idx="3384">
                  <c:v>4916592.4427553015</c:v>
                </c:pt>
                <c:pt idx="3385">
                  <c:v>4921907.153239876</c:v>
                </c:pt>
                <c:pt idx="3386">
                  <c:v>4938082.7428361271</c:v>
                </c:pt>
                <c:pt idx="3387">
                  <c:v>4941080.9266627692</c:v>
                </c:pt>
                <c:pt idx="3388">
                  <c:v>4946448.8782192674</c:v>
                </c:pt>
                <c:pt idx="3389">
                  <c:v>4946704.0091960505</c:v>
                </c:pt>
                <c:pt idx="3390">
                  <c:v>4948405.7149272421</c:v>
                </c:pt>
                <c:pt idx="3391">
                  <c:v>4952215.9164027125</c:v>
                </c:pt>
                <c:pt idx="3392">
                  <c:v>4961855.8908938793</c:v>
                </c:pt>
                <c:pt idx="3393">
                  <c:v>4963459.0980844954</c:v>
                </c:pt>
                <c:pt idx="3394">
                  <c:v>4972586.125195642</c:v>
                </c:pt>
                <c:pt idx="3395">
                  <c:v>4972954.0599366548</c:v>
                </c:pt>
                <c:pt idx="3396">
                  <c:v>4988203.5150210811</c:v>
                </c:pt>
                <c:pt idx="3397">
                  <c:v>4988502.3525628224</c:v>
                </c:pt>
                <c:pt idx="3398">
                  <c:v>4989522.9120956631</c:v>
                </c:pt>
                <c:pt idx="3399">
                  <c:v>5025137.1242275508</c:v>
                </c:pt>
                <c:pt idx="3400">
                  <c:v>5029413.9915116681</c:v>
                </c:pt>
                <c:pt idx="3401">
                  <c:v>5060434.9234097693</c:v>
                </c:pt>
                <c:pt idx="3402">
                  <c:v>5081021.0027234573</c:v>
                </c:pt>
                <c:pt idx="3403">
                  <c:v>5082488.1789395092</c:v>
                </c:pt>
                <c:pt idx="3404">
                  <c:v>5087749.0722665228</c:v>
                </c:pt>
                <c:pt idx="3405">
                  <c:v>5109514.3164539943</c:v>
                </c:pt>
                <c:pt idx="3406">
                  <c:v>5109746.8190587182</c:v>
                </c:pt>
                <c:pt idx="3407">
                  <c:v>5111276.7014524285</c:v>
                </c:pt>
                <c:pt idx="3408">
                  <c:v>5114737.6699234638</c:v>
                </c:pt>
                <c:pt idx="3409">
                  <c:v>5128813.8858670546</c:v>
                </c:pt>
                <c:pt idx="3410">
                  <c:v>5138166.9391776985</c:v>
                </c:pt>
                <c:pt idx="3411">
                  <c:v>5152469.789059001</c:v>
                </c:pt>
                <c:pt idx="3412">
                  <c:v>5154620.6861988697</c:v>
                </c:pt>
                <c:pt idx="3413">
                  <c:v>5162342.4555026963</c:v>
                </c:pt>
                <c:pt idx="3414">
                  <c:v>5166759.5213745721</c:v>
                </c:pt>
                <c:pt idx="3415">
                  <c:v>5183795.835470587</c:v>
                </c:pt>
                <c:pt idx="3416">
                  <c:v>5186700.077426943</c:v>
                </c:pt>
                <c:pt idx="3417">
                  <c:v>5198591.6660457421</c:v>
                </c:pt>
                <c:pt idx="3418">
                  <c:v>5201047.6634621881</c:v>
                </c:pt>
                <c:pt idx="3419">
                  <c:v>5201267.3974994738</c:v>
                </c:pt>
                <c:pt idx="3420">
                  <c:v>5223096.5255863369</c:v>
                </c:pt>
                <c:pt idx="3421">
                  <c:v>5227185.0176761691</c:v>
                </c:pt>
                <c:pt idx="3422">
                  <c:v>5227861.0980900079</c:v>
                </c:pt>
                <c:pt idx="3423">
                  <c:v>5228073.6664444059</c:v>
                </c:pt>
                <c:pt idx="3424">
                  <c:v>5233479.7568816384</c:v>
                </c:pt>
                <c:pt idx="3425">
                  <c:v>5235751.707652146</c:v>
                </c:pt>
                <c:pt idx="3426">
                  <c:v>5237328.9948284095</c:v>
                </c:pt>
                <c:pt idx="3427">
                  <c:v>5255974.478463049</c:v>
                </c:pt>
                <c:pt idx="3428">
                  <c:v>5257002.1255938243</c:v>
                </c:pt>
                <c:pt idx="3429">
                  <c:v>5261827.689977603</c:v>
                </c:pt>
                <c:pt idx="3430">
                  <c:v>5263891.4831039282</c:v>
                </c:pt>
                <c:pt idx="3431">
                  <c:v>5270896.5196895935</c:v>
                </c:pt>
                <c:pt idx="3432">
                  <c:v>5273273.9027431095</c:v>
                </c:pt>
                <c:pt idx="3433">
                  <c:v>5278293.641078854</c:v>
                </c:pt>
                <c:pt idx="3434">
                  <c:v>5279348.9426432671</c:v>
                </c:pt>
                <c:pt idx="3435">
                  <c:v>5290819.3074249374</c:v>
                </c:pt>
                <c:pt idx="3436">
                  <c:v>5303191.7412777692</c:v>
                </c:pt>
                <c:pt idx="3437">
                  <c:v>5304596.614379867</c:v>
                </c:pt>
                <c:pt idx="3438">
                  <c:v>5309777.0476762913</c:v>
                </c:pt>
                <c:pt idx="3439">
                  <c:v>5317176.5287607023</c:v>
                </c:pt>
                <c:pt idx="3440">
                  <c:v>5320406.2174978117</c:v>
                </c:pt>
                <c:pt idx="3441">
                  <c:v>5332343.4950906374</c:v>
                </c:pt>
                <c:pt idx="3442">
                  <c:v>5338843.3612911534</c:v>
                </c:pt>
                <c:pt idx="3443">
                  <c:v>5357957.5004773932</c:v>
                </c:pt>
                <c:pt idx="3444">
                  <c:v>5358584.2394546317</c:v>
                </c:pt>
                <c:pt idx="3445">
                  <c:v>5365894.6948281247</c:v>
                </c:pt>
                <c:pt idx="3446">
                  <c:v>5368130.721708674</c:v>
                </c:pt>
                <c:pt idx="3447">
                  <c:v>5368407.8193633026</c:v>
                </c:pt>
                <c:pt idx="3448">
                  <c:v>5368684.7510348745</c:v>
                </c:pt>
                <c:pt idx="3449">
                  <c:v>5386236.1030611088</c:v>
                </c:pt>
                <c:pt idx="3450">
                  <c:v>5395526.1196400188</c:v>
                </c:pt>
                <c:pt idx="3451">
                  <c:v>5395619.164507091</c:v>
                </c:pt>
                <c:pt idx="3452">
                  <c:v>5407826.6146285105</c:v>
                </c:pt>
                <c:pt idx="3453">
                  <c:v>5415879.7927828953</c:v>
                </c:pt>
                <c:pt idx="3454">
                  <c:v>5421587.9809548343</c:v>
                </c:pt>
                <c:pt idx="3455">
                  <c:v>5429531.6455326891</c:v>
                </c:pt>
                <c:pt idx="3456">
                  <c:v>5457532.515041152</c:v>
                </c:pt>
                <c:pt idx="3457">
                  <c:v>5462918.2614127267</c:v>
                </c:pt>
                <c:pt idx="3458">
                  <c:v>5463263.927288834</c:v>
                </c:pt>
                <c:pt idx="3459">
                  <c:v>5512827.4129652055</c:v>
                </c:pt>
                <c:pt idx="3460">
                  <c:v>5524605.7664151331</c:v>
                </c:pt>
                <c:pt idx="3461">
                  <c:v>5545657.2754341885</c:v>
                </c:pt>
                <c:pt idx="3462">
                  <c:v>5559787.1635125009</c:v>
                </c:pt>
                <c:pt idx="3463">
                  <c:v>5563971.0156627567</c:v>
                </c:pt>
                <c:pt idx="3464">
                  <c:v>5570664.2674697042</c:v>
                </c:pt>
                <c:pt idx="3465">
                  <c:v>5572809.861720996</c:v>
                </c:pt>
                <c:pt idx="3466">
                  <c:v>5574290.153863444</c:v>
                </c:pt>
                <c:pt idx="3467">
                  <c:v>5588130.859801813</c:v>
                </c:pt>
                <c:pt idx="3468">
                  <c:v>5589752.1063038977</c:v>
                </c:pt>
                <c:pt idx="3469">
                  <c:v>5611452.2875357624</c:v>
                </c:pt>
                <c:pt idx="3470">
                  <c:v>5626213.7253673235</c:v>
                </c:pt>
                <c:pt idx="3471">
                  <c:v>5637773.1565165035</c:v>
                </c:pt>
                <c:pt idx="3472">
                  <c:v>5643793.3450274104</c:v>
                </c:pt>
                <c:pt idx="3473">
                  <c:v>5657935.4812485818</c:v>
                </c:pt>
                <c:pt idx="3474">
                  <c:v>5658589.778098518</c:v>
                </c:pt>
                <c:pt idx="3475">
                  <c:v>5658716.75961354</c:v>
                </c:pt>
                <c:pt idx="3476">
                  <c:v>5683241.3908406524</c:v>
                </c:pt>
                <c:pt idx="3477">
                  <c:v>5687799.7788366796</c:v>
                </c:pt>
                <c:pt idx="3478">
                  <c:v>5692262.9562797667</c:v>
                </c:pt>
                <c:pt idx="3479">
                  <c:v>5707784.6102961767</c:v>
                </c:pt>
                <c:pt idx="3480">
                  <c:v>5735485.2167317132</c:v>
                </c:pt>
                <c:pt idx="3481">
                  <c:v>5766592.167872401</c:v>
                </c:pt>
                <c:pt idx="3482">
                  <c:v>5801711.2010007678</c:v>
                </c:pt>
                <c:pt idx="3483">
                  <c:v>5833780.2785238298</c:v>
                </c:pt>
                <c:pt idx="3484">
                  <c:v>5873330.4218767928</c:v>
                </c:pt>
                <c:pt idx="3485">
                  <c:v>5876373.284429621</c:v>
                </c:pt>
                <c:pt idx="3486">
                  <c:v>5878706.0854644021</c:v>
                </c:pt>
                <c:pt idx="3487">
                  <c:v>5900203.0366833033</c:v>
                </c:pt>
                <c:pt idx="3488">
                  <c:v>5938920.6142374035</c:v>
                </c:pt>
                <c:pt idx="3489">
                  <c:v>5966202.6502034282</c:v>
                </c:pt>
                <c:pt idx="3490">
                  <c:v>5979309.2746157339</c:v>
                </c:pt>
                <c:pt idx="3491">
                  <c:v>6023337.2795431986</c:v>
                </c:pt>
                <c:pt idx="3492">
                  <c:v>6031837.9734877758</c:v>
                </c:pt>
                <c:pt idx="3493">
                  <c:v>6103007.716304427</c:v>
                </c:pt>
                <c:pt idx="3494">
                  <c:v>6109870.6421419969</c:v>
                </c:pt>
                <c:pt idx="3495">
                  <c:v>6183984.2996226661</c:v>
                </c:pt>
                <c:pt idx="3496">
                  <c:v>6287769.6986991894</c:v>
                </c:pt>
                <c:pt idx="3497">
                  <c:v>6298353.6004343536</c:v>
                </c:pt>
                <c:pt idx="3498">
                  <c:v>6363349.9534524586</c:v>
                </c:pt>
                <c:pt idx="3499">
                  <c:v>6670138.4292856231</c:v>
                </c:pt>
              </c:numCache>
            </c:numRef>
          </c:xVal>
          <c:yVal>
            <c:numRef>
              <c:f>Data!$A$2:$A$3501</c:f>
              <c:numCache>
                <c:formatCode>General</c:formatCode>
                <c:ptCount val="35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numCache>
            </c:numRef>
          </c:yVal>
          <c:smooth val="1"/>
          <c:extLst>
            <c:ext xmlns:c16="http://schemas.microsoft.com/office/drawing/2014/chart" uri="{C3380CC4-5D6E-409C-BE32-E72D297353CC}">
              <c16:uniqueId val="{00000001-7442-4DAD-AFBD-A7653A5D5EB0}"/>
            </c:ext>
          </c:extLst>
        </c:ser>
        <c:dLbls>
          <c:showLegendKey val="0"/>
          <c:showVal val="0"/>
          <c:showCatName val="0"/>
          <c:showSerName val="0"/>
          <c:showPercent val="0"/>
          <c:showBubbleSize val="0"/>
        </c:dLbls>
        <c:axId val="2086330176"/>
        <c:axId val="2086330504"/>
      </c:scatterChart>
      <c:valAx>
        <c:axId val="2086330176"/>
        <c:scaling>
          <c:orientation val="minMax"/>
          <c:max val="6000000"/>
          <c:min val="500000"/>
        </c:scaling>
        <c:delete val="0"/>
        <c:axPos val="b"/>
        <c:majorGridlines>
          <c:spPr>
            <a:ln w="9525" cap="flat" cmpd="sng" algn="ctr">
              <a:solidFill>
                <a:schemeClr val="tx1">
                  <a:lumMod val="15000"/>
                  <a:lumOff val="85000"/>
                </a:schemeClr>
              </a:solidFill>
              <a:round/>
            </a:ln>
            <a:effectLst/>
          </c:spPr>
        </c:majorGridlines>
        <c:numFmt formatCode="#,##0;\ \-#,##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a:ea typeface="Arial"/>
                <a:cs typeface="Arial"/>
              </a:defRPr>
            </a:pPr>
            <a:endParaRPr lang="es-AR"/>
          </a:p>
        </c:txPr>
        <c:crossAx val="2086330504"/>
        <c:crosses val="autoZero"/>
        <c:crossBetween val="midCat"/>
        <c:majorUnit val="500000"/>
      </c:valAx>
      <c:valAx>
        <c:axId val="2086330504"/>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a:ea typeface="Arial"/>
                <a:cs typeface="Arial"/>
              </a:defRPr>
            </a:pPr>
            <a:endParaRPr lang="es-AR"/>
          </a:p>
        </c:txPr>
        <c:crossAx val="2086330176"/>
        <c:crosses val="autoZero"/>
        <c:crossBetween val="midCat"/>
        <c:majorUnit val="350"/>
      </c:valAx>
      <c:spPr>
        <a:noFill/>
        <a:ln>
          <a:noFill/>
        </a:ln>
        <a:effectLst/>
      </c:spPr>
    </c:plotArea>
    <c:legend>
      <c:legendPos val="r"/>
      <c:layout>
        <c:manualLayout>
          <c:xMode val="edge"/>
          <c:yMode val="edge"/>
          <c:x val="0.77743955504802897"/>
          <c:y val="0.7514754879512644"/>
          <c:w val="0.17826689926663633"/>
          <c:h val="0.15707547472257719"/>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a:ea typeface="Arial"/>
              <a:cs typeface="Arial"/>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B2730-6EB7-462E-AAC8-C492C0445CF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55554DF8-4F30-43A5-86B6-3F74FE3C3AFE}">
      <dgm:prSet phldrT="[Texto]" custT="1"/>
      <dgm:spPr>
        <a:solidFill>
          <a:srgbClr val="A5BBF9"/>
        </a:solidFill>
        <a:ln>
          <a:noFill/>
        </a:ln>
        <a:effectLst/>
      </dgm:spPr>
      <dgm:t>
        <a:bodyPr/>
        <a:lstStyle/>
        <a:p>
          <a:r>
            <a:rPr lang="es-ES" sz="800">
              <a:latin typeface="Arial" panose="020B0604020202020204" pitchFamily="34" charset="0"/>
            </a:rPr>
            <a:t> </a:t>
          </a:r>
        </a:p>
      </dgm:t>
    </dgm:pt>
    <dgm:pt modelId="{4B3ADE93-D631-46A5-8FE0-0F9685E3CC17}" type="parTrans" cxnId="{961F5BB7-FEC4-4868-A765-7465C94B6D5E}">
      <dgm:prSet/>
      <dgm:spPr/>
      <dgm:t>
        <a:bodyPr/>
        <a:lstStyle/>
        <a:p>
          <a:endParaRPr lang="es-ES" sz="800">
            <a:latin typeface="+mj-lt"/>
          </a:endParaRPr>
        </a:p>
      </dgm:t>
    </dgm:pt>
    <dgm:pt modelId="{96C178B1-B124-47A9-99DB-544E53897867}" type="sibTrans" cxnId="{961F5BB7-FEC4-4868-A765-7465C94B6D5E}">
      <dgm:prSet/>
      <dgm:spPr/>
      <dgm:t>
        <a:bodyPr/>
        <a:lstStyle/>
        <a:p>
          <a:endParaRPr lang="es-ES" sz="800">
            <a:latin typeface="+mj-lt"/>
          </a:endParaRPr>
        </a:p>
      </dgm:t>
    </dgm:pt>
    <dgm:pt modelId="{4A6E9684-8B08-4017-80A6-DF8EEA3D336B}">
      <dgm:prSet phldrT="[Texto]" custT="1"/>
      <dgm:spPr>
        <a:solidFill>
          <a:srgbClr val="A5BBF9"/>
        </a:solidFill>
        <a:ln>
          <a:noFill/>
        </a:ln>
        <a:effectLst/>
      </dgm:spPr>
      <dgm:t>
        <a:bodyPr/>
        <a:lstStyle/>
        <a:p>
          <a:r>
            <a:rPr lang="es-ES" sz="800">
              <a:latin typeface="Arial" panose="020B0604020202020204" pitchFamily="34" charset="0"/>
            </a:rPr>
            <a:t> </a:t>
          </a:r>
        </a:p>
      </dgm:t>
    </dgm:pt>
    <dgm:pt modelId="{29978D81-9A42-4831-AFC3-F8414A3DFBA5}" type="parTrans" cxnId="{56792392-B3B3-4BBD-A0D4-A0230B7959C8}">
      <dgm:prSet/>
      <dgm:spPr/>
      <dgm:t>
        <a:bodyPr/>
        <a:lstStyle/>
        <a:p>
          <a:endParaRPr lang="es-ES" sz="800">
            <a:latin typeface="+mj-lt"/>
          </a:endParaRPr>
        </a:p>
      </dgm:t>
    </dgm:pt>
    <dgm:pt modelId="{C7B2042A-5263-4C56-918B-FB158E0A1549}" type="sibTrans" cxnId="{56792392-B3B3-4BBD-A0D4-A0230B7959C8}">
      <dgm:prSet/>
      <dgm:spPr/>
      <dgm:t>
        <a:bodyPr/>
        <a:lstStyle/>
        <a:p>
          <a:endParaRPr lang="es-ES" sz="800">
            <a:latin typeface="+mj-lt"/>
          </a:endParaRPr>
        </a:p>
      </dgm:t>
    </dgm:pt>
    <dgm:pt modelId="{6A6E0D0B-12AE-47DB-B098-C143688E0B47}">
      <dgm:prSet phldrT="[Texto]" custT="1"/>
      <dgm:spPr>
        <a:solidFill>
          <a:srgbClr val="A5BBF9"/>
        </a:solidFill>
        <a:ln>
          <a:noFill/>
        </a:ln>
        <a:effectLst/>
      </dgm:spPr>
      <dgm:t>
        <a:bodyPr/>
        <a:lstStyle/>
        <a:p>
          <a:r>
            <a:rPr lang="es-ES" sz="800">
              <a:latin typeface="Arial" panose="020B0604020202020204" pitchFamily="34" charset="0"/>
            </a:rPr>
            <a:t> </a:t>
          </a:r>
        </a:p>
      </dgm:t>
    </dgm:pt>
    <dgm:pt modelId="{71228C3B-7852-4DF9-8B21-DA3BF9E9774A}" type="parTrans" cxnId="{BDC48C2C-AF2C-4253-905D-FB47768EB897}">
      <dgm:prSet/>
      <dgm:spPr/>
      <dgm:t>
        <a:bodyPr/>
        <a:lstStyle/>
        <a:p>
          <a:endParaRPr lang="es-ES" sz="800">
            <a:latin typeface="+mj-lt"/>
          </a:endParaRPr>
        </a:p>
      </dgm:t>
    </dgm:pt>
    <dgm:pt modelId="{F9DCA0BA-405D-4892-AB40-24E158A9C233}" type="sibTrans" cxnId="{BDC48C2C-AF2C-4253-905D-FB47768EB897}">
      <dgm:prSet/>
      <dgm:spPr/>
      <dgm:t>
        <a:bodyPr/>
        <a:lstStyle/>
        <a:p>
          <a:endParaRPr lang="es-ES" sz="800">
            <a:latin typeface="+mj-lt"/>
          </a:endParaRPr>
        </a:p>
      </dgm:t>
    </dgm:pt>
    <dgm:pt modelId="{3C9584E3-E6EC-4B8E-B570-E02939C35242}">
      <dgm:prSet phldrT="[Texto]" custT="1"/>
      <dgm:spPr>
        <a:solidFill>
          <a:srgbClr val="A5BBF9"/>
        </a:solidFill>
        <a:ln>
          <a:noFill/>
        </a:ln>
        <a:effectLst/>
      </dgm:spPr>
      <dgm:t>
        <a:bodyPr/>
        <a:lstStyle/>
        <a:p>
          <a:r>
            <a:rPr lang="es-ES" sz="800">
              <a:latin typeface="Arial" panose="020B0604020202020204" pitchFamily="34" charset="0"/>
            </a:rPr>
            <a:t> </a:t>
          </a:r>
        </a:p>
      </dgm:t>
    </dgm:pt>
    <dgm:pt modelId="{F10AC299-69BC-4C31-85A3-859E91D8AF26}" type="parTrans" cxnId="{28CE9BBE-A19C-4E0D-8C5C-2B25B247FDDE}">
      <dgm:prSet/>
      <dgm:spPr/>
      <dgm:t>
        <a:bodyPr/>
        <a:lstStyle/>
        <a:p>
          <a:endParaRPr lang="es-ES" sz="800">
            <a:latin typeface="+mj-lt"/>
          </a:endParaRPr>
        </a:p>
      </dgm:t>
    </dgm:pt>
    <dgm:pt modelId="{34E54F38-0891-438A-86B0-A348D970C2AA}" type="sibTrans" cxnId="{28CE9BBE-A19C-4E0D-8C5C-2B25B247FDDE}">
      <dgm:prSet/>
      <dgm:spPr/>
      <dgm:t>
        <a:bodyPr/>
        <a:lstStyle/>
        <a:p>
          <a:endParaRPr lang="es-ES" sz="800">
            <a:latin typeface="+mj-lt"/>
          </a:endParaRPr>
        </a:p>
      </dgm:t>
    </dgm:pt>
    <dgm:pt modelId="{21F39306-9AFF-4CF4-82D8-6FD752B4D013}">
      <dgm:prSet phldrT="[Texto]" custT="1"/>
      <dgm:spPr>
        <a:solidFill>
          <a:srgbClr val="A5BBF9"/>
        </a:solidFill>
        <a:ln>
          <a:noFill/>
        </a:ln>
        <a:effectLst/>
      </dgm:spPr>
      <dgm:t>
        <a:bodyPr/>
        <a:lstStyle/>
        <a:p>
          <a:r>
            <a:rPr lang="es-ES" sz="800">
              <a:latin typeface="Arial" panose="020B0604020202020204" pitchFamily="34" charset="0"/>
            </a:rPr>
            <a:t> </a:t>
          </a:r>
        </a:p>
      </dgm:t>
    </dgm:pt>
    <dgm:pt modelId="{CE11760C-4044-4EEF-A440-3EEA2D4D27BC}" type="parTrans" cxnId="{ED081304-8301-453D-8951-0A730248BAF9}">
      <dgm:prSet/>
      <dgm:spPr/>
      <dgm:t>
        <a:bodyPr/>
        <a:lstStyle/>
        <a:p>
          <a:endParaRPr lang="es-ES" sz="800">
            <a:latin typeface="+mj-lt"/>
          </a:endParaRPr>
        </a:p>
      </dgm:t>
    </dgm:pt>
    <dgm:pt modelId="{BA75CF7F-9253-4373-B199-F92D2A5478F2}" type="sibTrans" cxnId="{ED081304-8301-453D-8951-0A730248BAF9}">
      <dgm:prSet/>
      <dgm:spPr/>
      <dgm:t>
        <a:bodyPr/>
        <a:lstStyle/>
        <a:p>
          <a:endParaRPr lang="es-ES" sz="800">
            <a:latin typeface="+mj-lt"/>
          </a:endParaRPr>
        </a:p>
      </dgm:t>
    </dgm:pt>
    <dgm:pt modelId="{9706633D-189E-43BC-8C50-FF1982C30BFB}">
      <dgm:prSet phldrT="[Texto]" custT="1"/>
      <dgm:spPr>
        <a:solidFill>
          <a:srgbClr val="A5BBF9"/>
        </a:solidFill>
        <a:ln>
          <a:noFill/>
        </a:ln>
        <a:effectLst/>
      </dgm:spPr>
      <dgm:t>
        <a:bodyPr/>
        <a:lstStyle/>
        <a:p>
          <a:r>
            <a:rPr lang="es-ES" sz="800">
              <a:latin typeface="Arial" panose="020B0604020202020204" pitchFamily="34" charset="0"/>
            </a:rPr>
            <a:t> </a:t>
          </a:r>
        </a:p>
      </dgm:t>
    </dgm:pt>
    <dgm:pt modelId="{2FFF008B-9D30-4129-805B-73093C90AEAF}" type="parTrans" cxnId="{DFAF6650-7C4A-4522-829B-793FA1FB27BF}">
      <dgm:prSet/>
      <dgm:spPr/>
      <dgm:t>
        <a:bodyPr/>
        <a:lstStyle/>
        <a:p>
          <a:endParaRPr lang="es-ES" sz="800">
            <a:latin typeface="+mj-lt"/>
          </a:endParaRPr>
        </a:p>
      </dgm:t>
    </dgm:pt>
    <dgm:pt modelId="{23C0E58B-94DE-40DF-8642-8DD74022907F}" type="sibTrans" cxnId="{DFAF6650-7C4A-4522-829B-793FA1FB27BF}">
      <dgm:prSet/>
      <dgm:spPr/>
      <dgm:t>
        <a:bodyPr/>
        <a:lstStyle/>
        <a:p>
          <a:endParaRPr lang="es-ES" sz="800">
            <a:latin typeface="+mj-lt"/>
          </a:endParaRPr>
        </a:p>
      </dgm:t>
    </dgm:pt>
    <dgm:pt modelId="{F65FE452-73FA-4A1A-9534-F5A8316F30E3}" type="pres">
      <dgm:prSet presAssocID="{EAFB2730-6EB7-462E-AAC8-C492C0445CF0}" presName="mainComposite" presStyleCnt="0">
        <dgm:presLayoutVars>
          <dgm:chPref val="1"/>
          <dgm:dir/>
          <dgm:animOne val="branch"/>
          <dgm:animLvl val="lvl"/>
          <dgm:resizeHandles val="exact"/>
        </dgm:presLayoutVars>
      </dgm:prSet>
      <dgm:spPr/>
    </dgm:pt>
    <dgm:pt modelId="{C52D0FE0-7C43-43C4-A5FC-31686355508D}" type="pres">
      <dgm:prSet presAssocID="{EAFB2730-6EB7-462E-AAC8-C492C0445CF0}" presName="hierFlow" presStyleCnt="0"/>
      <dgm:spPr/>
    </dgm:pt>
    <dgm:pt modelId="{B6E70CD2-89EF-48B2-9217-723B8B2D50F0}" type="pres">
      <dgm:prSet presAssocID="{EAFB2730-6EB7-462E-AAC8-C492C0445CF0}" presName="hierChild1" presStyleCnt="0">
        <dgm:presLayoutVars>
          <dgm:chPref val="1"/>
          <dgm:animOne val="branch"/>
          <dgm:animLvl val="lvl"/>
        </dgm:presLayoutVars>
      </dgm:prSet>
      <dgm:spPr/>
    </dgm:pt>
    <dgm:pt modelId="{7DF16777-F966-411A-884C-3AADAB3D2E32}" type="pres">
      <dgm:prSet presAssocID="{55554DF8-4F30-43A5-86B6-3F74FE3C3AFE}" presName="Name14" presStyleCnt="0"/>
      <dgm:spPr/>
    </dgm:pt>
    <dgm:pt modelId="{7B333172-51A5-44F0-8509-B4A36E2B8280}" type="pres">
      <dgm:prSet presAssocID="{55554DF8-4F30-43A5-86B6-3F74FE3C3AFE}" presName="level1Shape" presStyleLbl="node0" presStyleIdx="0" presStyleCnt="1">
        <dgm:presLayoutVars>
          <dgm:chPref val="3"/>
        </dgm:presLayoutVars>
      </dgm:prSet>
      <dgm:spPr/>
    </dgm:pt>
    <dgm:pt modelId="{900D6174-B2BF-45B4-9349-A1EC81C89FFB}" type="pres">
      <dgm:prSet presAssocID="{55554DF8-4F30-43A5-86B6-3F74FE3C3AFE}" presName="hierChild2" presStyleCnt="0"/>
      <dgm:spPr/>
    </dgm:pt>
    <dgm:pt modelId="{6F7BA083-3E61-4B7D-85EA-4A27D307821D}" type="pres">
      <dgm:prSet presAssocID="{29978D81-9A42-4831-AFC3-F8414A3DFBA5}" presName="Name19" presStyleLbl="parChTrans1D2" presStyleIdx="0" presStyleCnt="2"/>
      <dgm:spPr/>
    </dgm:pt>
    <dgm:pt modelId="{8248F462-DB97-4D8E-ADE8-ACA9953FDB6B}" type="pres">
      <dgm:prSet presAssocID="{4A6E9684-8B08-4017-80A6-DF8EEA3D336B}" presName="Name21" presStyleCnt="0"/>
      <dgm:spPr/>
    </dgm:pt>
    <dgm:pt modelId="{30A6566F-17F3-408D-A09B-F09CD70C0720}" type="pres">
      <dgm:prSet presAssocID="{4A6E9684-8B08-4017-80A6-DF8EEA3D336B}" presName="level2Shape" presStyleLbl="node2" presStyleIdx="0" presStyleCnt="2"/>
      <dgm:spPr/>
    </dgm:pt>
    <dgm:pt modelId="{E70D8791-9FF8-4C37-8207-5CB123C58A1B}" type="pres">
      <dgm:prSet presAssocID="{4A6E9684-8B08-4017-80A6-DF8EEA3D336B}" presName="hierChild3" presStyleCnt="0"/>
      <dgm:spPr/>
    </dgm:pt>
    <dgm:pt modelId="{13281600-C6EF-4FCC-807F-52E6680C92DC}" type="pres">
      <dgm:prSet presAssocID="{71228C3B-7852-4DF9-8B21-DA3BF9E9774A}" presName="Name19" presStyleLbl="parChTrans1D3" presStyleIdx="0" presStyleCnt="3"/>
      <dgm:spPr/>
    </dgm:pt>
    <dgm:pt modelId="{C2C08100-FA0B-4A77-BB19-27A7323B929F}" type="pres">
      <dgm:prSet presAssocID="{6A6E0D0B-12AE-47DB-B098-C143688E0B47}" presName="Name21" presStyleCnt="0"/>
      <dgm:spPr/>
    </dgm:pt>
    <dgm:pt modelId="{64022C5A-6EAD-4EA5-9A64-9F2472416F7A}" type="pres">
      <dgm:prSet presAssocID="{6A6E0D0B-12AE-47DB-B098-C143688E0B47}" presName="level2Shape" presStyleLbl="node3" presStyleIdx="0" presStyleCnt="3"/>
      <dgm:spPr/>
    </dgm:pt>
    <dgm:pt modelId="{81381797-2FEC-43E8-8443-BA3FD0A7D52B}" type="pres">
      <dgm:prSet presAssocID="{6A6E0D0B-12AE-47DB-B098-C143688E0B47}" presName="hierChild3" presStyleCnt="0"/>
      <dgm:spPr/>
    </dgm:pt>
    <dgm:pt modelId="{22D343AA-DFA4-4DE6-8E32-A764EB1E0BEE}" type="pres">
      <dgm:prSet presAssocID="{F10AC299-69BC-4C31-85A3-859E91D8AF26}" presName="Name19" presStyleLbl="parChTrans1D3" presStyleIdx="1" presStyleCnt="3"/>
      <dgm:spPr/>
    </dgm:pt>
    <dgm:pt modelId="{028C4E54-2A5B-457A-B98D-49A287848574}" type="pres">
      <dgm:prSet presAssocID="{3C9584E3-E6EC-4B8E-B570-E02939C35242}" presName="Name21" presStyleCnt="0"/>
      <dgm:spPr/>
    </dgm:pt>
    <dgm:pt modelId="{7A346AA8-4988-42B8-BE42-BDF7B79037EF}" type="pres">
      <dgm:prSet presAssocID="{3C9584E3-E6EC-4B8E-B570-E02939C35242}" presName="level2Shape" presStyleLbl="node3" presStyleIdx="1" presStyleCnt="3"/>
      <dgm:spPr/>
    </dgm:pt>
    <dgm:pt modelId="{C977C7A8-C59B-4CD2-8E45-44B0A388E4DD}" type="pres">
      <dgm:prSet presAssocID="{3C9584E3-E6EC-4B8E-B570-E02939C35242}" presName="hierChild3" presStyleCnt="0"/>
      <dgm:spPr/>
    </dgm:pt>
    <dgm:pt modelId="{6D17A240-D4B3-4139-9BDE-797BB41D7AD4}" type="pres">
      <dgm:prSet presAssocID="{CE11760C-4044-4EEF-A440-3EEA2D4D27BC}" presName="Name19" presStyleLbl="parChTrans1D2" presStyleIdx="1" presStyleCnt="2"/>
      <dgm:spPr/>
    </dgm:pt>
    <dgm:pt modelId="{AE7FF33B-5B18-4583-950B-0BCA233C85DB}" type="pres">
      <dgm:prSet presAssocID="{21F39306-9AFF-4CF4-82D8-6FD752B4D013}" presName="Name21" presStyleCnt="0"/>
      <dgm:spPr/>
    </dgm:pt>
    <dgm:pt modelId="{FC992344-951C-4EEF-A953-10770B44B140}" type="pres">
      <dgm:prSet presAssocID="{21F39306-9AFF-4CF4-82D8-6FD752B4D013}" presName="level2Shape" presStyleLbl="node2" presStyleIdx="1" presStyleCnt="2"/>
      <dgm:spPr/>
    </dgm:pt>
    <dgm:pt modelId="{57D86157-D3F5-462F-B789-ACA465274485}" type="pres">
      <dgm:prSet presAssocID="{21F39306-9AFF-4CF4-82D8-6FD752B4D013}" presName="hierChild3" presStyleCnt="0"/>
      <dgm:spPr/>
    </dgm:pt>
    <dgm:pt modelId="{7ABBC352-E2F0-4018-B7E7-7CC22EE84A77}" type="pres">
      <dgm:prSet presAssocID="{2FFF008B-9D30-4129-805B-73093C90AEAF}" presName="Name19" presStyleLbl="parChTrans1D3" presStyleIdx="2" presStyleCnt="3"/>
      <dgm:spPr/>
    </dgm:pt>
    <dgm:pt modelId="{38A04650-7805-4BC6-81EA-61B6739E6F1E}" type="pres">
      <dgm:prSet presAssocID="{9706633D-189E-43BC-8C50-FF1982C30BFB}" presName="Name21" presStyleCnt="0"/>
      <dgm:spPr/>
    </dgm:pt>
    <dgm:pt modelId="{C6E533FF-28BD-46C4-A950-F4CCC860E1C0}" type="pres">
      <dgm:prSet presAssocID="{9706633D-189E-43BC-8C50-FF1982C30BFB}" presName="level2Shape" presStyleLbl="node3" presStyleIdx="2" presStyleCnt="3"/>
      <dgm:spPr/>
    </dgm:pt>
    <dgm:pt modelId="{0933FA4A-1785-4D9A-8B69-A7365F12E907}" type="pres">
      <dgm:prSet presAssocID="{9706633D-189E-43BC-8C50-FF1982C30BFB}" presName="hierChild3" presStyleCnt="0"/>
      <dgm:spPr/>
    </dgm:pt>
    <dgm:pt modelId="{64782BD6-6A6C-4260-BB6C-F412854F7694}" type="pres">
      <dgm:prSet presAssocID="{EAFB2730-6EB7-462E-AAC8-C492C0445CF0}" presName="bgShapesFlow" presStyleCnt="0"/>
      <dgm:spPr/>
    </dgm:pt>
  </dgm:ptLst>
  <dgm:cxnLst>
    <dgm:cxn modelId="{ED081304-8301-453D-8951-0A730248BAF9}" srcId="{55554DF8-4F30-43A5-86B6-3F74FE3C3AFE}" destId="{21F39306-9AFF-4CF4-82D8-6FD752B4D013}" srcOrd="1" destOrd="0" parTransId="{CE11760C-4044-4EEF-A440-3EEA2D4D27BC}" sibTransId="{BA75CF7F-9253-4373-B199-F92D2A5478F2}"/>
    <dgm:cxn modelId="{6B9D0F06-2217-4985-B3D0-4C958B13CCCF}" type="presOf" srcId="{9706633D-189E-43BC-8C50-FF1982C30BFB}" destId="{C6E533FF-28BD-46C4-A950-F4CCC860E1C0}" srcOrd="0" destOrd="0" presId="urn:microsoft.com/office/officeart/2005/8/layout/hierarchy6"/>
    <dgm:cxn modelId="{7FBC0208-187F-4004-BD0B-C34ACBD48A9A}" type="presOf" srcId="{21F39306-9AFF-4CF4-82D8-6FD752B4D013}" destId="{FC992344-951C-4EEF-A953-10770B44B140}" srcOrd="0" destOrd="0" presId="urn:microsoft.com/office/officeart/2005/8/layout/hierarchy6"/>
    <dgm:cxn modelId="{BDC48C2C-AF2C-4253-905D-FB47768EB897}" srcId="{4A6E9684-8B08-4017-80A6-DF8EEA3D336B}" destId="{6A6E0D0B-12AE-47DB-B098-C143688E0B47}" srcOrd="0" destOrd="0" parTransId="{71228C3B-7852-4DF9-8B21-DA3BF9E9774A}" sibTransId="{F9DCA0BA-405D-4892-AB40-24E158A9C233}"/>
    <dgm:cxn modelId="{FC7D8D48-2973-4E53-BFC1-057C38A6C257}" type="presOf" srcId="{2FFF008B-9D30-4129-805B-73093C90AEAF}" destId="{7ABBC352-E2F0-4018-B7E7-7CC22EE84A77}" srcOrd="0" destOrd="0" presId="urn:microsoft.com/office/officeart/2005/8/layout/hierarchy6"/>
    <dgm:cxn modelId="{9E815949-5BDE-4B9E-A5F8-04D1E7A3A9BF}" type="presOf" srcId="{29978D81-9A42-4831-AFC3-F8414A3DFBA5}" destId="{6F7BA083-3E61-4B7D-85EA-4A27D307821D}" srcOrd="0" destOrd="0" presId="urn:microsoft.com/office/officeart/2005/8/layout/hierarchy6"/>
    <dgm:cxn modelId="{DFAF6650-7C4A-4522-829B-793FA1FB27BF}" srcId="{21F39306-9AFF-4CF4-82D8-6FD752B4D013}" destId="{9706633D-189E-43BC-8C50-FF1982C30BFB}" srcOrd="0" destOrd="0" parTransId="{2FFF008B-9D30-4129-805B-73093C90AEAF}" sibTransId="{23C0E58B-94DE-40DF-8642-8DD74022907F}"/>
    <dgm:cxn modelId="{E9BA0178-E266-4A0D-A2DD-47E8115CAA63}" type="presOf" srcId="{4A6E9684-8B08-4017-80A6-DF8EEA3D336B}" destId="{30A6566F-17F3-408D-A09B-F09CD70C0720}" srcOrd="0" destOrd="0" presId="urn:microsoft.com/office/officeart/2005/8/layout/hierarchy6"/>
    <dgm:cxn modelId="{55AD4B7F-1CE8-4B3B-8244-52B6C05939F5}" type="presOf" srcId="{EAFB2730-6EB7-462E-AAC8-C492C0445CF0}" destId="{F65FE452-73FA-4A1A-9534-F5A8316F30E3}" srcOrd="0" destOrd="0" presId="urn:microsoft.com/office/officeart/2005/8/layout/hierarchy6"/>
    <dgm:cxn modelId="{1E11F77F-6075-4BE0-A6F1-FB23A30A0934}" type="presOf" srcId="{F10AC299-69BC-4C31-85A3-859E91D8AF26}" destId="{22D343AA-DFA4-4DE6-8E32-A764EB1E0BEE}" srcOrd="0" destOrd="0" presId="urn:microsoft.com/office/officeart/2005/8/layout/hierarchy6"/>
    <dgm:cxn modelId="{D654C38C-124B-4A99-9118-B5206B35F387}" type="presOf" srcId="{71228C3B-7852-4DF9-8B21-DA3BF9E9774A}" destId="{13281600-C6EF-4FCC-807F-52E6680C92DC}" srcOrd="0" destOrd="0" presId="urn:microsoft.com/office/officeart/2005/8/layout/hierarchy6"/>
    <dgm:cxn modelId="{04A2B691-D2AD-47EE-B145-79147428F304}" type="presOf" srcId="{CE11760C-4044-4EEF-A440-3EEA2D4D27BC}" destId="{6D17A240-D4B3-4139-9BDE-797BB41D7AD4}" srcOrd="0" destOrd="0" presId="urn:microsoft.com/office/officeart/2005/8/layout/hierarchy6"/>
    <dgm:cxn modelId="{56792392-B3B3-4BBD-A0D4-A0230B7959C8}" srcId="{55554DF8-4F30-43A5-86B6-3F74FE3C3AFE}" destId="{4A6E9684-8B08-4017-80A6-DF8EEA3D336B}" srcOrd="0" destOrd="0" parTransId="{29978D81-9A42-4831-AFC3-F8414A3DFBA5}" sibTransId="{C7B2042A-5263-4C56-918B-FB158E0A1549}"/>
    <dgm:cxn modelId="{71502B9A-E199-45FB-AB2C-2FC0B0BD2BAA}" type="presOf" srcId="{6A6E0D0B-12AE-47DB-B098-C143688E0B47}" destId="{64022C5A-6EAD-4EA5-9A64-9F2472416F7A}" srcOrd="0" destOrd="0" presId="urn:microsoft.com/office/officeart/2005/8/layout/hierarchy6"/>
    <dgm:cxn modelId="{3ECEACA3-F9A2-4A5A-BD0D-42699A256F46}" type="presOf" srcId="{3C9584E3-E6EC-4B8E-B570-E02939C35242}" destId="{7A346AA8-4988-42B8-BE42-BDF7B79037EF}" srcOrd="0" destOrd="0" presId="urn:microsoft.com/office/officeart/2005/8/layout/hierarchy6"/>
    <dgm:cxn modelId="{961F5BB7-FEC4-4868-A765-7465C94B6D5E}" srcId="{EAFB2730-6EB7-462E-AAC8-C492C0445CF0}" destId="{55554DF8-4F30-43A5-86B6-3F74FE3C3AFE}" srcOrd="0" destOrd="0" parTransId="{4B3ADE93-D631-46A5-8FE0-0F9685E3CC17}" sibTransId="{96C178B1-B124-47A9-99DB-544E53897867}"/>
    <dgm:cxn modelId="{28CE9BBE-A19C-4E0D-8C5C-2B25B247FDDE}" srcId="{4A6E9684-8B08-4017-80A6-DF8EEA3D336B}" destId="{3C9584E3-E6EC-4B8E-B570-E02939C35242}" srcOrd="1" destOrd="0" parTransId="{F10AC299-69BC-4C31-85A3-859E91D8AF26}" sibTransId="{34E54F38-0891-438A-86B0-A348D970C2AA}"/>
    <dgm:cxn modelId="{270537CF-86F2-4F99-BB11-16E17CE455CC}" type="presOf" srcId="{55554DF8-4F30-43A5-86B6-3F74FE3C3AFE}" destId="{7B333172-51A5-44F0-8509-B4A36E2B8280}" srcOrd="0" destOrd="0" presId="urn:microsoft.com/office/officeart/2005/8/layout/hierarchy6"/>
    <dgm:cxn modelId="{7512B559-B35C-4238-92B0-FACF6F25F946}" type="presParOf" srcId="{F65FE452-73FA-4A1A-9534-F5A8316F30E3}" destId="{C52D0FE0-7C43-43C4-A5FC-31686355508D}" srcOrd="0" destOrd="0" presId="urn:microsoft.com/office/officeart/2005/8/layout/hierarchy6"/>
    <dgm:cxn modelId="{04599EE2-1978-49E5-BAD6-7B7768DAD4BC}" type="presParOf" srcId="{C52D0FE0-7C43-43C4-A5FC-31686355508D}" destId="{B6E70CD2-89EF-48B2-9217-723B8B2D50F0}" srcOrd="0" destOrd="0" presId="urn:microsoft.com/office/officeart/2005/8/layout/hierarchy6"/>
    <dgm:cxn modelId="{DFAC7768-57F8-4605-B7CC-1B10F3FB1184}" type="presParOf" srcId="{B6E70CD2-89EF-48B2-9217-723B8B2D50F0}" destId="{7DF16777-F966-411A-884C-3AADAB3D2E32}" srcOrd="0" destOrd="0" presId="urn:microsoft.com/office/officeart/2005/8/layout/hierarchy6"/>
    <dgm:cxn modelId="{5CDFEC81-06B0-41D8-9984-6075EAD0C9B1}" type="presParOf" srcId="{7DF16777-F966-411A-884C-3AADAB3D2E32}" destId="{7B333172-51A5-44F0-8509-B4A36E2B8280}" srcOrd="0" destOrd="0" presId="urn:microsoft.com/office/officeart/2005/8/layout/hierarchy6"/>
    <dgm:cxn modelId="{9135BF40-4AA8-45B3-B4DC-E88FB593D761}" type="presParOf" srcId="{7DF16777-F966-411A-884C-3AADAB3D2E32}" destId="{900D6174-B2BF-45B4-9349-A1EC81C89FFB}" srcOrd="1" destOrd="0" presId="urn:microsoft.com/office/officeart/2005/8/layout/hierarchy6"/>
    <dgm:cxn modelId="{C8C6E3A8-C980-4619-ABA7-3A80368904B5}" type="presParOf" srcId="{900D6174-B2BF-45B4-9349-A1EC81C89FFB}" destId="{6F7BA083-3E61-4B7D-85EA-4A27D307821D}" srcOrd="0" destOrd="0" presId="urn:microsoft.com/office/officeart/2005/8/layout/hierarchy6"/>
    <dgm:cxn modelId="{30B19B75-CB93-4F23-9B2D-184524414797}" type="presParOf" srcId="{900D6174-B2BF-45B4-9349-A1EC81C89FFB}" destId="{8248F462-DB97-4D8E-ADE8-ACA9953FDB6B}" srcOrd="1" destOrd="0" presId="urn:microsoft.com/office/officeart/2005/8/layout/hierarchy6"/>
    <dgm:cxn modelId="{93B3FE8A-F344-4BA4-830A-B9279A35111F}" type="presParOf" srcId="{8248F462-DB97-4D8E-ADE8-ACA9953FDB6B}" destId="{30A6566F-17F3-408D-A09B-F09CD70C0720}" srcOrd="0" destOrd="0" presId="urn:microsoft.com/office/officeart/2005/8/layout/hierarchy6"/>
    <dgm:cxn modelId="{411DDC06-8D53-4643-A129-7215B9DC10D6}" type="presParOf" srcId="{8248F462-DB97-4D8E-ADE8-ACA9953FDB6B}" destId="{E70D8791-9FF8-4C37-8207-5CB123C58A1B}" srcOrd="1" destOrd="0" presId="urn:microsoft.com/office/officeart/2005/8/layout/hierarchy6"/>
    <dgm:cxn modelId="{75221971-F9BA-4E5D-8B2B-E75F9351D54E}" type="presParOf" srcId="{E70D8791-9FF8-4C37-8207-5CB123C58A1B}" destId="{13281600-C6EF-4FCC-807F-52E6680C92DC}" srcOrd="0" destOrd="0" presId="urn:microsoft.com/office/officeart/2005/8/layout/hierarchy6"/>
    <dgm:cxn modelId="{6CC72D7C-041C-47F6-8AA6-EED3EB99DC81}" type="presParOf" srcId="{E70D8791-9FF8-4C37-8207-5CB123C58A1B}" destId="{C2C08100-FA0B-4A77-BB19-27A7323B929F}" srcOrd="1" destOrd="0" presId="urn:microsoft.com/office/officeart/2005/8/layout/hierarchy6"/>
    <dgm:cxn modelId="{FEA682AA-2AF9-499E-8745-E3B86D7D0FB8}" type="presParOf" srcId="{C2C08100-FA0B-4A77-BB19-27A7323B929F}" destId="{64022C5A-6EAD-4EA5-9A64-9F2472416F7A}" srcOrd="0" destOrd="0" presId="urn:microsoft.com/office/officeart/2005/8/layout/hierarchy6"/>
    <dgm:cxn modelId="{95F406AE-7A6F-41D3-80C4-5B7150277E22}" type="presParOf" srcId="{C2C08100-FA0B-4A77-BB19-27A7323B929F}" destId="{81381797-2FEC-43E8-8443-BA3FD0A7D52B}" srcOrd="1" destOrd="0" presId="urn:microsoft.com/office/officeart/2005/8/layout/hierarchy6"/>
    <dgm:cxn modelId="{88AA533B-60E6-48F9-A6A3-369513FE9D45}" type="presParOf" srcId="{E70D8791-9FF8-4C37-8207-5CB123C58A1B}" destId="{22D343AA-DFA4-4DE6-8E32-A764EB1E0BEE}" srcOrd="2" destOrd="0" presId="urn:microsoft.com/office/officeart/2005/8/layout/hierarchy6"/>
    <dgm:cxn modelId="{3710C700-4BA3-4569-A583-2F63F0B95A57}" type="presParOf" srcId="{E70D8791-9FF8-4C37-8207-5CB123C58A1B}" destId="{028C4E54-2A5B-457A-B98D-49A287848574}" srcOrd="3" destOrd="0" presId="urn:microsoft.com/office/officeart/2005/8/layout/hierarchy6"/>
    <dgm:cxn modelId="{E31AB7A2-2B6D-4759-A6EF-92DD22E56A51}" type="presParOf" srcId="{028C4E54-2A5B-457A-B98D-49A287848574}" destId="{7A346AA8-4988-42B8-BE42-BDF7B79037EF}" srcOrd="0" destOrd="0" presId="urn:microsoft.com/office/officeart/2005/8/layout/hierarchy6"/>
    <dgm:cxn modelId="{5E18430E-7B33-4157-8EF4-D5860CC5298F}" type="presParOf" srcId="{028C4E54-2A5B-457A-B98D-49A287848574}" destId="{C977C7A8-C59B-4CD2-8E45-44B0A388E4DD}" srcOrd="1" destOrd="0" presId="urn:microsoft.com/office/officeart/2005/8/layout/hierarchy6"/>
    <dgm:cxn modelId="{AC8620B1-EFD9-494C-8648-93973F6ACFD0}" type="presParOf" srcId="{900D6174-B2BF-45B4-9349-A1EC81C89FFB}" destId="{6D17A240-D4B3-4139-9BDE-797BB41D7AD4}" srcOrd="2" destOrd="0" presId="urn:microsoft.com/office/officeart/2005/8/layout/hierarchy6"/>
    <dgm:cxn modelId="{2C2A94CF-AD50-46F0-AC02-60EA6B0E0E69}" type="presParOf" srcId="{900D6174-B2BF-45B4-9349-A1EC81C89FFB}" destId="{AE7FF33B-5B18-4583-950B-0BCA233C85DB}" srcOrd="3" destOrd="0" presId="urn:microsoft.com/office/officeart/2005/8/layout/hierarchy6"/>
    <dgm:cxn modelId="{EE0DD6D5-B839-4FDC-BF71-82AC2FED2E8D}" type="presParOf" srcId="{AE7FF33B-5B18-4583-950B-0BCA233C85DB}" destId="{FC992344-951C-4EEF-A953-10770B44B140}" srcOrd="0" destOrd="0" presId="urn:microsoft.com/office/officeart/2005/8/layout/hierarchy6"/>
    <dgm:cxn modelId="{E1D55904-52C0-42D6-8E3D-71DEBF9B9B10}" type="presParOf" srcId="{AE7FF33B-5B18-4583-950B-0BCA233C85DB}" destId="{57D86157-D3F5-462F-B789-ACA465274485}" srcOrd="1" destOrd="0" presId="urn:microsoft.com/office/officeart/2005/8/layout/hierarchy6"/>
    <dgm:cxn modelId="{817B4974-51F1-4468-9A74-6B77626C383D}" type="presParOf" srcId="{57D86157-D3F5-462F-B789-ACA465274485}" destId="{7ABBC352-E2F0-4018-B7E7-7CC22EE84A77}" srcOrd="0" destOrd="0" presId="urn:microsoft.com/office/officeart/2005/8/layout/hierarchy6"/>
    <dgm:cxn modelId="{50EF77B5-A70A-4F49-B074-529A8ECEC690}" type="presParOf" srcId="{57D86157-D3F5-462F-B789-ACA465274485}" destId="{38A04650-7805-4BC6-81EA-61B6739E6F1E}" srcOrd="1" destOrd="0" presId="urn:microsoft.com/office/officeart/2005/8/layout/hierarchy6"/>
    <dgm:cxn modelId="{3EE58FB0-7C7A-499F-A8E4-ECF1D7E8E9F3}" type="presParOf" srcId="{38A04650-7805-4BC6-81EA-61B6739E6F1E}" destId="{C6E533FF-28BD-46C4-A950-F4CCC860E1C0}" srcOrd="0" destOrd="0" presId="urn:microsoft.com/office/officeart/2005/8/layout/hierarchy6"/>
    <dgm:cxn modelId="{709A307E-B989-4221-902F-E385C66A77BF}" type="presParOf" srcId="{38A04650-7805-4BC6-81EA-61B6739E6F1E}" destId="{0933FA4A-1785-4D9A-8B69-A7365F12E907}" srcOrd="1" destOrd="0" presId="urn:microsoft.com/office/officeart/2005/8/layout/hierarchy6"/>
    <dgm:cxn modelId="{2E3BE02A-E0D5-4B32-93C0-22052CDF0E22}" type="presParOf" srcId="{F65FE452-73FA-4A1A-9534-F5A8316F30E3}" destId="{64782BD6-6A6C-4260-BB6C-F412854F7694}" srcOrd="1" destOrd="0" presId="urn:microsoft.com/office/officeart/2005/8/layout/hierarchy6"/>
  </dgm:cxnLst>
  <dgm:bg>
    <a:noFill/>
    <a:effect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B2730-6EB7-462E-AAC8-C492C0445CF0}"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S"/>
        </a:p>
      </dgm:t>
    </dgm:pt>
    <dgm:pt modelId="{55554DF8-4F30-43A5-86B6-3F74FE3C3AFE}">
      <dgm:prSet phldrT="[Texto]" custT="1"/>
      <dgm:spPr>
        <a:solidFill>
          <a:srgbClr val="A5BBF9"/>
        </a:solidFill>
        <a:ln>
          <a:noFill/>
        </a:ln>
        <a:effectLst/>
      </dgm:spPr>
      <dgm:t>
        <a:bodyPr/>
        <a:lstStyle/>
        <a:p>
          <a:r>
            <a:rPr lang="es-ES" sz="800">
              <a:latin typeface="Arial" panose="020B0604020202020204" pitchFamily="34" charset="0"/>
            </a:rPr>
            <a:t> </a:t>
          </a:r>
        </a:p>
      </dgm:t>
    </dgm:pt>
    <dgm:pt modelId="{4B3ADE93-D631-46A5-8FE0-0F9685E3CC17}" type="parTrans" cxnId="{961F5BB7-FEC4-4868-A765-7465C94B6D5E}">
      <dgm:prSet/>
      <dgm:spPr/>
      <dgm:t>
        <a:bodyPr/>
        <a:lstStyle/>
        <a:p>
          <a:endParaRPr lang="es-ES" sz="800">
            <a:latin typeface="+mj-lt"/>
          </a:endParaRPr>
        </a:p>
      </dgm:t>
    </dgm:pt>
    <dgm:pt modelId="{96C178B1-B124-47A9-99DB-544E53897867}" type="sibTrans" cxnId="{961F5BB7-FEC4-4868-A765-7465C94B6D5E}">
      <dgm:prSet/>
      <dgm:spPr/>
      <dgm:t>
        <a:bodyPr/>
        <a:lstStyle/>
        <a:p>
          <a:endParaRPr lang="es-ES" sz="800">
            <a:latin typeface="+mj-lt"/>
          </a:endParaRPr>
        </a:p>
      </dgm:t>
    </dgm:pt>
    <dgm:pt modelId="{4A6E9684-8B08-4017-80A6-DF8EEA3D336B}">
      <dgm:prSet phldrT="[Texto]" custT="1"/>
      <dgm:spPr>
        <a:solidFill>
          <a:srgbClr val="A5BBF9"/>
        </a:solidFill>
        <a:ln>
          <a:noFill/>
        </a:ln>
        <a:effectLst/>
      </dgm:spPr>
      <dgm:t>
        <a:bodyPr/>
        <a:lstStyle/>
        <a:p>
          <a:r>
            <a:rPr lang="es-ES" sz="800">
              <a:latin typeface="Arial" panose="020B0604020202020204" pitchFamily="34" charset="0"/>
            </a:rPr>
            <a:t> </a:t>
          </a:r>
        </a:p>
      </dgm:t>
    </dgm:pt>
    <dgm:pt modelId="{29978D81-9A42-4831-AFC3-F8414A3DFBA5}" type="parTrans" cxnId="{56792392-B3B3-4BBD-A0D4-A0230B7959C8}">
      <dgm:prSet/>
      <dgm:spPr/>
      <dgm:t>
        <a:bodyPr/>
        <a:lstStyle/>
        <a:p>
          <a:endParaRPr lang="es-ES" sz="800">
            <a:latin typeface="+mj-lt"/>
          </a:endParaRPr>
        </a:p>
      </dgm:t>
    </dgm:pt>
    <dgm:pt modelId="{C7B2042A-5263-4C56-918B-FB158E0A1549}" type="sibTrans" cxnId="{56792392-B3B3-4BBD-A0D4-A0230B7959C8}">
      <dgm:prSet/>
      <dgm:spPr/>
      <dgm:t>
        <a:bodyPr/>
        <a:lstStyle/>
        <a:p>
          <a:endParaRPr lang="es-ES" sz="800">
            <a:latin typeface="+mj-lt"/>
          </a:endParaRPr>
        </a:p>
      </dgm:t>
    </dgm:pt>
    <dgm:pt modelId="{6A6E0D0B-12AE-47DB-B098-C143688E0B47}">
      <dgm:prSet phldrT="[Texto]" custT="1"/>
      <dgm:spPr>
        <a:solidFill>
          <a:srgbClr val="A5BBF9"/>
        </a:solidFill>
        <a:ln>
          <a:noFill/>
        </a:ln>
        <a:effectLst/>
      </dgm:spPr>
      <dgm:t>
        <a:bodyPr/>
        <a:lstStyle/>
        <a:p>
          <a:r>
            <a:rPr lang="es-ES" sz="800">
              <a:latin typeface="Arial" panose="020B0604020202020204" pitchFamily="34" charset="0"/>
            </a:rPr>
            <a:t> </a:t>
          </a:r>
        </a:p>
      </dgm:t>
    </dgm:pt>
    <dgm:pt modelId="{71228C3B-7852-4DF9-8B21-DA3BF9E9774A}" type="parTrans" cxnId="{BDC48C2C-AF2C-4253-905D-FB47768EB897}">
      <dgm:prSet/>
      <dgm:spPr/>
      <dgm:t>
        <a:bodyPr/>
        <a:lstStyle/>
        <a:p>
          <a:endParaRPr lang="es-ES" sz="800">
            <a:latin typeface="+mj-lt"/>
          </a:endParaRPr>
        </a:p>
      </dgm:t>
    </dgm:pt>
    <dgm:pt modelId="{F9DCA0BA-405D-4892-AB40-24E158A9C233}" type="sibTrans" cxnId="{BDC48C2C-AF2C-4253-905D-FB47768EB897}">
      <dgm:prSet/>
      <dgm:spPr/>
      <dgm:t>
        <a:bodyPr/>
        <a:lstStyle/>
        <a:p>
          <a:endParaRPr lang="es-ES" sz="800">
            <a:latin typeface="+mj-lt"/>
          </a:endParaRPr>
        </a:p>
      </dgm:t>
    </dgm:pt>
    <dgm:pt modelId="{3C9584E3-E6EC-4B8E-B570-E02939C35242}">
      <dgm:prSet phldrT="[Texto]" custT="1"/>
      <dgm:spPr>
        <a:solidFill>
          <a:srgbClr val="A5BBF9"/>
        </a:solidFill>
        <a:ln>
          <a:noFill/>
        </a:ln>
        <a:effectLst/>
      </dgm:spPr>
      <dgm:t>
        <a:bodyPr/>
        <a:lstStyle/>
        <a:p>
          <a:r>
            <a:rPr lang="es-ES" sz="800">
              <a:latin typeface="Arial" panose="020B0604020202020204" pitchFamily="34" charset="0"/>
            </a:rPr>
            <a:t> </a:t>
          </a:r>
        </a:p>
      </dgm:t>
    </dgm:pt>
    <dgm:pt modelId="{F10AC299-69BC-4C31-85A3-859E91D8AF26}" type="parTrans" cxnId="{28CE9BBE-A19C-4E0D-8C5C-2B25B247FDDE}">
      <dgm:prSet/>
      <dgm:spPr/>
      <dgm:t>
        <a:bodyPr/>
        <a:lstStyle/>
        <a:p>
          <a:endParaRPr lang="es-ES" sz="800">
            <a:latin typeface="+mj-lt"/>
          </a:endParaRPr>
        </a:p>
      </dgm:t>
    </dgm:pt>
    <dgm:pt modelId="{34E54F38-0891-438A-86B0-A348D970C2AA}" type="sibTrans" cxnId="{28CE9BBE-A19C-4E0D-8C5C-2B25B247FDDE}">
      <dgm:prSet/>
      <dgm:spPr/>
      <dgm:t>
        <a:bodyPr/>
        <a:lstStyle/>
        <a:p>
          <a:endParaRPr lang="es-ES" sz="800">
            <a:latin typeface="+mj-lt"/>
          </a:endParaRPr>
        </a:p>
      </dgm:t>
    </dgm:pt>
    <dgm:pt modelId="{21F39306-9AFF-4CF4-82D8-6FD752B4D013}">
      <dgm:prSet phldrT="[Texto]" custT="1"/>
      <dgm:spPr>
        <a:solidFill>
          <a:srgbClr val="A5BBF9"/>
        </a:solidFill>
        <a:ln>
          <a:noFill/>
        </a:ln>
        <a:effectLst/>
      </dgm:spPr>
      <dgm:t>
        <a:bodyPr/>
        <a:lstStyle/>
        <a:p>
          <a:r>
            <a:rPr lang="es-ES" sz="800">
              <a:latin typeface="Arial" panose="020B0604020202020204" pitchFamily="34" charset="0"/>
            </a:rPr>
            <a:t> </a:t>
          </a:r>
        </a:p>
      </dgm:t>
    </dgm:pt>
    <dgm:pt modelId="{CE11760C-4044-4EEF-A440-3EEA2D4D27BC}" type="parTrans" cxnId="{ED081304-8301-453D-8951-0A730248BAF9}">
      <dgm:prSet/>
      <dgm:spPr/>
      <dgm:t>
        <a:bodyPr/>
        <a:lstStyle/>
        <a:p>
          <a:endParaRPr lang="es-ES" sz="800">
            <a:latin typeface="+mj-lt"/>
          </a:endParaRPr>
        </a:p>
      </dgm:t>
    </dgm:pt>
    <dgm:pt modelId="{BA75CF7F-9253-4373-B199-F92D2A5478F2}" type="sibTrans" cxnId="{ED081304-8301-453D-8951-0A730248BAF9}">
      <dgm:prSet/>
      <dgm:spPr/>
      <dgm:t>
        <a:bodyPr/>
        <a:lstStyle/>
        <a:p>
          <a:endParaRPr lang="es-ES" sz="800">
            <a:latin typeface="+mj-lt"/>
          </a:endParaRPr>
        </a:p>
      </dgm:t>
    </dgm:pt>
    <dgm:pt modelId="{9706633D-189E-43BC-8C50-FF1982C30BFB}">
      <dgm:prSet phldrT="[Texto]" custT="1"/>
      <dgm:spPr>
        <a:solidFill>
          <a:srgbClr val="A5BBF9"/>
        </a:solidFill>
        <a:ln>
          <a:noFill/>
        </a:ln>
        <a:effectLst/>
      </dgm:spPr>
      <dgm:t>
        <a:bodyPr/>
        <a:lstStyle/>
        <a:p>
          <a:r>
            <a:rPr lang="es-ES" sz="800">
              <a:latin typeface="Arial" panose="020B0604020202020204" pitchFamily="34" charset="0"/>
            </a:rPr>
            <a:t> </a:t>
          </a:r>
        </a:p>
      </dgm:t>
    </dgm:pt>
    <dgm:pt modelId="{2FFF008B-9D30-4129-805B-73093C90AEAF}" type="parTrans" cxnId="{DFAF6650-7C4A-4522-829B-793FA1FB27BF}">
      <dgm:prSet/>
      <dgm:spPr/>
      <dgm:t>
        <a:bodyPr/>
        <a:lstStyle/>
        <a:p>
          <a:endParaRPr lang="es-ES" sz="800">
            <a:latin typeface="+mj-lt"/>
          </a:endParaRPr>
        </a:p>
      </dgm:t>
    </dgm:pt>
    <dgm:pt modelId="{23C0E58B-94DE-40DF-8642-8DD74022907F}" type="sibTrans" cxnId="{DFAF6650-7C4A-4522-829B-793FA1FB27BF}">
      <dgm:prSet/>
      <dgm:spPr/>
      <dgm:t>
        <a:bodyPr/>
        <a:lstStyle/>
        <a:p>
          <a:endParaRPr lang="es-ES" sz="800">
            <a:latin typeface="+mj-lt"/>
          </a:endParaRPr>
        </a:p>
      </dgm:t>
    </dgm:pt>
    <dgm:pt modelId="{F65FE452-73FA-4A1A-9534-F5A8316F30E3}" type="pres">
      <dgm:prSet presAssocID="{EAFB2730-6EB7-462E-AAC8-C492C0445CF0}" presName="mainComposite" presStyleCnt="0">
        <dgm:presLayoutVars>
          <dgm:chPref val="1"/>
          <dgm:dir/>
          <dgm:animOne val="branch"/>
          <dgm:animLvl val="lvl"/>
          <dgm:resizeHandles val="exact"/>
        </dgm:presLayoutVars>
      </dgm:prSet>
      <dgm:spPr/>
    </dgm:pt>
    <dgm:pt modelId="{C52D0FE0-7C43-43C4-A5FC-31686355508D}" type="pres">
      <dgm:prSet presAssocID="{EAFB2730-6EB7-462E-AAC8-C492C0445CF0}" presName="hierFlow" presStyleCnt="0"/>
      <dgm:spPr/>
    </dgm:pt>
    <dgm:pt modelId="{B6E70CD2-89EF-48B2-9217-723B8B2D50F0}" type="pres">
      <dgm:prSet presAssocID="{EAFB2730-6EB7-462E-AAC8-C492C0445CF0}" presName="hierChild1" presStyleCnt="0">
        <dgm:presLayoutVars>
          <dgm:chPref val="1"/>
          <dgm:animOne val="branch"/>
          <dgm:animLvl val="lvl"/>
        </dgm:presLayoutVars>
      </dgm:prSet>
      <dgm:spPr/>
    </dgm:pt>
    <dgm:pt modelId="{7DF16777-F966-411A-884C-3AADAB3D2E32}" type="pres">
      <dgm:prSet presAssocID="{55554DF8-4F30-43A5-86B6-3F74FE3C3AFE}" presName="Name14" presStyleCnt="0"/>
      <dgm:spPr/>
    </dgm:pt>
    <dgm:pt modelId="{7B333172-51A5-44F0-8509-B4A36E2B8280}" type="pres">
      <dgm:prSet presAssocID="{55554DF8-4F30-43A5-86B6-3F74FE3C3AFE}" presName="level1Shape" presStyleLbl="node0" presStyleIdx="0" presStyleCnt="1">
        <dgm:presLayoutVars>
          <dgm:chPref val="3"/>
        </dgm:presLayoutVars>
      </dgm:prSet>
      <dgm:spPr/>
    </dgm:pt>
    <dgm:pt modelId="{900D6174-B2BF-45B4-9349-A1EC81C89FFB}" type="pres">
      <dgm:prSet presAssocID="{55554DF8-4F30-43A5-86B6-3F74FE3C3AFE}" presName="hierChild2" presStyleCnt="0"/>
      <dgm:spPr/>
    </dgm:pt>
    <dgm:pt modelId="{6F7BA083-3E61-4B7D-85EA-4A27D307821D}" type="pres">
      <dgm:prSet presAssocID="{29978D81-9A42-4831-AFC3-F8414A3DFBA5}" presName="Name19" presStyleLbl="parChTrans1D2" presStyleIdx="0" presStyleCnt="2"/>
      <dgm:spPr/>
    </dgm:pt>
    <dgm:pt modelId="{8248F462-DB97-4D8E-ADE8-ACA9953FDB6B}" type="pres">
      <dgm:prSet presAssocID="{4A6E9684-8B08-4017-80A6-DF8EEA3D336B}" presName="Name21" presStyleCnt="0"/>
      <dgm:spPr/>
    </dgm:pt>
    <dgm:pt modelId="{30A6566F-17F3-408D-A09B-F09CD70C0720}" type="pres">
      <dgm:prSet presAssocID="{4A6E9684-8B08-4017-80A6-DF8EEA3D336B}" presName="level2Shape" presStyleLbl="node2" presStyleIdx="0" presStyleCnt="2"/>
      <dgm:spPr/>
    </dgm:pt>
    <dgm:pt modelId="{E70D8791-9FF8-4C37-8207-5CB123C58A1B}" type="pres">
      <dgm:prSet presAssocID="{4A6E9684-8B08-4017-80A6-DF8EEA3D336B}" presName="hierChild3" presStyleCnt="0"/>
      <dgm:spPr/>
    </dgm:pt>
    <dgm:pt modelId="{13281600-C6EF-4FCC-807F-52E6680C92DC}" type="pres">
      <dgm:prSet presAssocID="{71228C3B-7852-4DF9-8B21-DA3BF9E9774A}" presName="Name19" presStyleLbl="parChTrans1D3" presStyleIdx="0" presStyleCnt="3"/>
      <dgm:spPr/>
    </dgm:pt>
    <dgm:pt modelId="{C2C08100-FA0B-4A77-BB19-27A7323B929F}" type="pres">
      <dgm:prSet presAssocID="{6A6E0D0B-12AE-47DB-B098-C143688E0B47}" presName="Name21" presStyleCnt="0"/>
      <dgm:spPr/>
    </dgm:pt>
    <dgm:pt modelId="{64022C5A-6EAD-4EA5-9A64-9F2472416F7A}" type="pres">
      <dgm:prSet presAssocID="{6A6E0D0B-12AE-47DB-B098-C143688E0B47}" presName="level2Shape" presStyleLbl="node3" presStyleIdx="0" presStyleCnt="3"/>
      <dgm:spPr/>
    </dgm:pt>
    <dgm:pt modelId="{81381797-2FEC-43E8-8443-BA3FD0A7D52B}" type="pres">
      <dgm:prSet presAssocID="{6A6E0D0B-12AE-47DB-B098-C143688E0B47}" presName="hierChild3" presStyleCnt="0"/>
      <dgm:spPr/>
    </dgm:pt>
    <dgm:pt modelId="{22D343AA-DFA4-4DE6-8E32-A764EB1E0BEE}" type="pres">
      <dgm:prSet presAssocID="{F10AC299-69BC-4C31-85A3-859E91D8AF26}" presName="Name19" presStyleLbl="parChTrans1D3" presStyleIdx="1" presStyleCnt="3"/>
      <dgm:spPr/>
    </dgm:pt>
    <dgm:pt modelId="{028C4E54-2A5B-457A-B98D-49A287848574}" type="pres">
      <dgm:prSet presAssocID="{3C9584E3-E6EC-4B8E-B570-E02939C35242}" presName="Name21" presStyleCnt="0"/>
      <dgm:spPr/>
    </dgm:pt>
    <dgm:pt modelId="{7A346AA8-4988-42B8-BE42-BDF7B79037EF}" type="pres">
      <dgm:prSet presAssocID="{3C9584E3-E6EC-4B8E-B570-E02939C35242}" presName="level2Shape" presStyleLbl="node3" presStyleIdx="1" presStyleCnt="3"/>
      <dgm:spPr/>
    </dgm:pt>
    <dgm:pt modelId="{C977C7A8-C59B-4CD2-8E45-44B0A388E4DD}" type="pres">
      <dgm:prSet presAssocID="{3C9584E3-E6EC-4B8E-B570-E02939C35242}" presName="hierChild3" presStyleCnt="0"/>
      <dgm:spPr/>
    </dgm:pt>
    <dgm:pt modelId="{6D17A240-D4B3-4139-9BDE-797BB41D7AD4}" type="pres">
      <dgm:prSet presAssocID="{CE11760C-4044-4EEF-A440-3EEA2D4D27BC}" presName="Name19" presStyleLbl="parChTrans1D2" presStyleIdx="1" presStyleCnt="2"/>
      <dgm:spPr/>
    </dgm:pt>
    <dgm:pt modelId="{AE7FF33B-5B18-4583-950B-0BCA233C85DB}" type="pres">
      <dgm:prSet presAssocID="{21F39306-9AFF-4CF4-82D8-6FD752B4D013}" presName="Name21" presStyleCnt="0"/>
      <dgm:spPr/>
    </dgm:pt>
    <dgm:pt modelId="{FC992344-951C-4EEF-A953-10770B44B140}" type="pres">
      <dgm:prSet presAssocID="{21F39306-9AFF-4CF4-82D8-6FD752B4D013}" presName="level2Shape" presStyleLbl="node2" presStyleIdx="1" presStyleCnt="2"/>
      <dgm:spPr/>
    </dgm:pt>
    <dgm:pt modelId="{57D86157-D3F5-462F-B789-ACA465274485}" type="pres">
      <dgm:prSet presAssocID="{21F39306-9AFF-4CF4-82D8-6FD752B4D013}" presName="hierChild3" presStyleCnt="0"/>
      <dgm:spPr/>
    </dgm:pt>
    <dgm:pt modelId="{7ABBC352-E2F0-4018-B7E7-7CC22EE84A77}" type="pres">
      <dgm:prSet presAssocID="{2FFF008B-9D30-4129-805B-73093C90AEAF}" presName="Name19" presStyleLbl="parChTrans1D3" presStyleIdx="2" presStyleCnt="3"/>
      <dgm:spPr/>
    </dgm:pt>
    <dgm:pt modelId="{38A04650-7805-4BC6-81EA-61B6739E6F1E}" type="pres">
      <dgm:prSet presAssocID="{9706633D-189E-43BC-8C50-FF1982C30BFB}" presName="Name21" presStyleCnt="0"/>
      <dgm:spPr/>
    </dgm:pt>
    <dgm:pt modelId="{C6E533FF-28BD-46C4-A950-F4CCC860E1C0}" type="pres">
      <dgm:prSet presAssocID="{9706633D-189E-43BC-8C50-FF1982C30BFB}" presName="level2Shape" presStyleLbl="node3" presStyleIdx="2" presStyleCnt="3"/>
      <dgm:spPr/>
    </dgm:pt>
    <dgm:pt modelId="{0933FA4A-1785-4D9A-8B69-A7365F12E907}" type="pres">
      <dgm:prSet presAssocID="{9706633D-189E-43BC-8C50-FF1982C30BFB}" presName="hierChild3" presStyleCnt="0"/>
      <dgm:spPr/>
    </dgm:pt>
    <dgm:pt modelId="{64782BD6-6A6C-4260-BB6C-F412854F7694}" type="pres">
      <dgm:prSet presAssocID="{EAFB2730-6EB7-462E-AAC8-C492C0445CF0}" presName="bgShapesFlow" presStyleCnt="0"/>
      <dgm:spPr/>
    </dgm:pt>
  </dgm:ptLst>
  <dgm:cxnLst>
    <dgm:cxn modelId="{ED081304-8301-453D-8951-0A730248BAF9}" srcId="{55554DF8-4F30-43A5-86B6-3F74FE3C3AFE}" destId="{21F39306-9AFF-4CF4-82D8-6FD752B4D013}" srcOrd="1" destOrd="0" parTransId="{CE11760C-4044-4EEF-A440-3EEA2D4D27BC}" sibTransId="{BA75CF7F-9253-4373-B199-F92D2A5478F2}"/>
    <dgm:cxn modelId="{6B9D0F06-2217-4985-B3D0-4C958B13CCCF}" type="presOf" srcId="{9706633D-189E-43BC-8C50-FF1982C30BFB}" destId="{C6E533FF-28BD-46C4-A950-F4CCC860E1C0}" srcOrd="0" destOrd="0" presId="urn:microsoft.com/office/officeart/2005/8/layout/hierarchy6"/>
    <dgm:cxn modelId="{7FBC0208-187F-4004-BD0B-C34ACBD48A9A}" type="presOf" srcId="{21F39306-9AFF-4CF4-82D8-6FD752B4D013}" destId="{FC992344-951C-4EEF-A953-10770B44B140}" srcOrd="0" destOrd="0" presId="urn:microsoft.com/office/officeart/2005/8/layout/hierarchy6"/>
    <dgm:cxn modelId="{BDC48C2C-AF2C-4253-905D-FB47768EB897}" srcId="{4A6E9684-8B08-4017-80A6-DF8EEA3D336B}" destId="{6A6E0D0B-12AE-47DB-B098-C143688E0B47}" srcOrd="0" destOrd="0" parTransId="{71228C3B-7852-4DF9-8B21-DA3BF9E9774A}" sibTransId="{F9DCA0BA-405D-4892-AB40-24E158A9C233}"/>
    <dgm:cxn modelId="{FC7D8D48-2973-4E53-BFC1-057C38A6C257}" type="presOf" srcId="{2FFF008B-9D30-4129-805B-73093C90AEAF}" destId="{7ABBC352-E2F0-4018-B7E7-7CC22EE84A77}" srcOrd="0" destOrd="0" presId="urn:microsoft.com/office/officeart/2005/8/layout/hierarchy6"/>
    <dgm:cxn modelId="{9E815949-5BDE-4B9E-A5F8-04D1E7A3A9BF}" type="presOf" srcId="{29978D81-9A42-4831-AFC3-F8414A3DFBA5}" destId="{6F7BA083-3E61-4B7D-85EA-4A27D307821D}" srcOrd="0" destOrd="0" presId="urn:microsoft.com/office/officeart/2005/8/layout/hierarchy6"/>
    <dgm:cxn modelId="{DFAF6650-7C4A-4522-829B-793FA1FB27BF}" srcId="{21F39306-9AFF-4CF4-82D8-6FD752B4D013}" destId="{9706633D-189E-43BC-8C50-FF1982C30BFB}" srcOrd="0" destOrd="0" parTransId="{2FFF008B-9D30-4129-805B-73093C90AEAF}" sibTransId="{23C0E58B-94DE-40DF-8642-8DD74022907F}"/>
    <dgm:cxn modelId="{E9BA0178-E266-4A0D-A2DD-47E8115CAA63}" type="presOf" srcId="{4A6E9684-8B08-4017-80A6-DF8EEA3D336B}" destId="{30A6566F-17F3-408D-A09B-F09CD70C0720}" srcOrd="0" destOrd="0" presId="urn:microsoft.com/office/officeart/2005/8/layout/hierarchy6"/>
    <dgm:cxn modelId="{55AD4B7F-1CE8-4B3B-8244-52B6C05939F5}" type="presOf" srcId="{EAFB2730-6EB7-462E-AAC8-C492C0445CF0}" destId="{F65FE452-73FA-4A1A-9534-F5A8316F30E3}" srcOrd="0" destOrd="0" presId="urn:microsoft.com/office/officeart/2005/8/layout/hierarchy6"/>
    <dgm:cxn modelId="{1E11F77F-6075-4BE0-A6F1-FB23A30A0934}" type="presOf" srcId="{F10AC299-69BC-4C31-85A3-859E91D8AF26}" destId="{22D343AA-DFA4-4DE6-8E32-A764EB1E0BEE}" srcOrd="0" destOrd="0" presId="urn:microsoft.com/office/officeart/2005/8/layout/hierarchy6"/>
    <dgm:cxn modelId="{D654C38C-124B-4A99-9118-B5206B35F387}" type="presOf" srcId="{71228C3B-7852-4DF9-8B21-DA3BF9E9774A}" destId="{13281600-C6EF-4FCC-807F-52E6680C92DC}" srcOrd="0" destOrd="0" presId="urn:microsoft.com/office/officeart/2005/8/layout/hierarchy6"/>
    <dgm:cxn modelId="{04A2B691-D2AD-47EE-B145-79147428F304}" type="presOf" srcId="{CE11760C-4044-4EEF-A440-3EEA2D4D27BC}" destId="{6D17A240-D4B3-4139-9BDE-797BB41D7AD4}" srcOrd="0" destOrd="0" presId="urn:microsoft.com/office/officeart/2005/8/layout/hierarchy6"/>
    <dgm:cxn modelId="{56792392-B3B3-4BBD-A0D4-A0230B7959C8}" srcId="{55554DF8-4F30-43A5-86B6-3F74FE3C3AFE}" destId="{4A6E9684-8B08-4017-80A6-DF8EEA3D336B}" srcOrd="0" destOrd="0" parTransId="{29978D81-9A42-4831-AFC3-F8414A3DFBA5}" sibTransId="{C7B2042A-5263-4C56-918B-FB158E0A1549}"/>
    <dgm:cxn modelId="{71502B9A-E199-45FB-AB2C-2FC0B0BD2BAA}" type="presOf" srcId="{6A6E0D0B-12AE-47DB-B098-C143688E0B47}" destId="{64022C5A-6EAD-4EA5-9A64-9F2472416F7A}" srcOrd="0" destOrd="0" presId="urn:microsoft.com/office/officeart/2005/8/layout/hierarchy6"/>
    <dgm:cxn modelId="{3ECEACA3-F9A2-4A5A-BD0D-42699A256F46}" type="presOf" srcId="{3C9584E3-E6EC-4B8E-B570-E02939C35242}" destId="{7A346AA8-4988-42B8-BE42-BDF7B79037EF}" srcOrd="0" destOrd="0" presId="urn:microsoft.com/office/officeart/2005/8/layout/hierarchy6"/>
    <dgm:cxn modelId="{961F5BB7-FEC4-4868-A765-7465C94B6D5E}" srcId="{EAFB2730-6EB7-462E-AAC8-C492C0445CF0}" destId="{55554DF8-4F30-43A5-86B6-3F74FE3C3AFE}" srcOrd="0" destOrd="0" parTransId="{4B3ADE93-D631-46A5-8FE0-0F9685E3CC17}" sibTransId="{96C178B1-B124-47A9-99DB-544E53897867}"/>
    <dgm:cxn modelId="{28CE9BBE-A19C-4E0D-8C5C-2B25B247FDDE}" srcId="{4A6E9684-8B08-4017-80A6-DF8EEA3D336B}" destId="{3C9584E3-E6EC-4B8E-B570-E02939C35242}" srcOrd="1" destOrd="0" parTransId="{F10AC299-69BC-4C31-85A3-859E91D8AF26}" sibTransId="{34E54F38-0891-438A-86B0-A348D970C2AA}"/>
    <dgm:cxn modelId="{270537CF-86F2-4F99-BB11-16E17CE455CC}" type="presOf" srcId="{55554DF8-4F30-43A5-86B6-3F74FE3C3AFE}" destId="{7B333172-51A5-44F0-8509-B4A36E2B8280}" srcOrd="0" destOrd="0" presId="urn:microsoft.com/office/officeart/2005/8/layout/hierarchy6"/>
    <dgm:cxn modelId="{7512B559-B35C-4238-92B0-FACF6F25F946}" type="presParOf" srcId="{F65FE452-73FA-4A1A-9534-F5A8316F30E3}" destId="{C52D0FE0-7C43-43C4-A5FC-31686355508D}" srcOrd="0" destOrd="0" presId="urn:microsoft.com/office/officeart/2005/8/layout/hierarchy6"/>
    <dgm:cxn modelId="{04599EE2-1978-49E5-BAD6-7B7768DAD4BC}" type="presParOf" srcId="{C52D0FE0-7C43-43C4-A5FC-31686355508D}" destId="{B6E70CD2-89EF-48B2-9217-723B8B2D50F0}" srcOrd="0" destOrd="0" presId="urn:microsoft.com/office/officeart/2005/8/layout/hierarchy6"/>
    <dgm:cxn modelId="{DFAC7768-57F8-4605-B7CC-1B10F3FB1184}" type="presParOf" srcId="{B6E70CD2-89EF-48B2-9217-723B8B2D50F0}" destId="{7DF16777-F966-411A-884C-3AADAB3D2E32}" srcOrd="0" destOrd="0" presId="urn:microsoft.com/office/officeart/2005/8/layout/hierarchy6"/>
    <dgm:cxn modelId="{5CDFEC81-06B0-41D8-9984-6075EAD0C9B1}" type="presParOf" srcId="{7DF16777-F966-411A-884C-3AADAB3D2E32}" destId="{7B333172-51A5-44F0-8509-B4A36E2B8280}" srcOrd="0" destOrd="0" presId="urn:microsoft.com/office/officeart/2005/8/layout/hierarchy6"/>
    <dgm:cxn modelId="{9135BF40-4AA8-45B3-B4DC-E88FB593D761}" type="presParOf" srcId="{7DF16777-F966-411A-884C-3AADAB3D2E32}" destId="{900D6174-B2BF-45B4-9349-A1EC81C89FFB}" srcOrd="1" destOrd="0" presId="urn:microsoft.com/office/officeart/2005/8/layout/hierarchy6"/>
    <dgm:cxn modelId="{C8C6E3A8-C980-4619-ABA7-3A80368904B5}" type="presParOf" srcId="{900D6174-B2BF-45B4-9349-A1EC81C89FFB}" destId="{6F7BA083-3E61-4B7D-85EA-4A27D307821D}" srcOrd="0" destOrd="0" presId="urn:microsoft.com/office/officeart/2005/8/layout/hierarchy6"/>
    <dgm:cxn modelId="{30B19B75-CB93-4F23-9B2D-184524414797}" type="presParOf" srcId="{900D6174-B2BF-45B4-9349-A1EC81C89FFB}" destId="{8248F462-DB97-4D8E-ADE8-ACA9953FDB6B}" srcOrd="1" destOrd="0" presId="urn:microsoft.com/office/officeart/2005/8/layout/hierarchy6"/>
    <dgm:cxn modelId="{93B3FE8A-F344-4BA4-830A-B9279A35111F}" type="presParOf" srcId="{8248F462-DB97-4D8E-ADE8-ACA9953FDB6B}" destId="{30A6566F-17F3-408D-A09B-F09CD70C0720}" srcOrd="0" destOrd="0" presId="urn:microsoft.com/office/officeart/2005/8/layout/hierarchy6"/>
    <dgm:cxn modelId="{411DDC06-8D53-4643-A129-7215B9DC10D6}" type="presParOf" srcId="{8248F462-DB97-4D8E-ADE8-ACA9953FDB6B}" destId="{E70D8791-9FF8-4C37-8207-5CB123C58A1B}" srcOrd="1" destOrd="0" presId="urn:microsoft.com/office/officeart/2005/8/layout/hierarchy6"/>
    <dgm:cxn modelId="{75221971-F9BA-4E5D-8B2B-E75F9351D54E}" type="presParOf" srcId="{E70D8791-9FF8-4C37-8207-5CB123C58A1B}" destId="{13281600-C6EF-4FCC-807F-52E6680C92DC}" srcOrd="0" destOrd="0" presId="urn:microsoft.com/office/officeart/2005/8/layout/hierarchy6"/>
    <dgm:cxn modelId="{6CC72D7C-041C-47F6-8AA6-EED3EB99DC81}" type="presParOf" srcId="{E70D8791-9FF8-4C37-8207-5CB123C58A1B}" destId="{C2C08100-FA0B-4A77-BB19-27A7323B929F}" srcOrd="1" destOrd="0" presId="urn:microsoft.com/office/officeart/2005/8/layout/hierarchy6"/>
    <dgm:cxn modelId="{FEA682AA-2AF9-499E-8745-E3B86D7D0FB8}" type="presParOf" srcId="{C2C08100-FA0B-4A77-BB19-27A7323B929F}" destId="{64022C5A-6EAD-4EA5-9A64-9F2472416F7A}" srcOrd="0" destOrd="0" presId="urn:microsoft.com/office/officeart/2005/8/layout/hierarchy6"/>
    <dgm:cxn modelId="{95F406AE-7A6F-41D3-80C4-5B7150277E22}" type="presParOf" srcId="{C2C08100-FA0B-4A77-BB19-27A7323B929F}" destId="{81381797-2FEC-43E8-8443-BA3FD0A7D52B}" srcOrd="1" destOrd="0" presId="urn:microsoft.com/office/officeart/2005/8/layout/hierarchy6"/>
    <dgm:cxn modelId="{88AA533B-60E6-48F9-A6A3-369513FE9D45}" type="presParOf" srcId="{E70D8791-9FF8-4C37-8207-5CB123C58A1B}" destId="{22D343AA-DFA4-4DE6-8E32-A764EB1E0BEE}" srcOrd="2" destOrd="0" presId="urn:microsoft.com/office/officeart/2005/8/layout/hierarchy6"/>
    <dgm:cxn modelId="{3710C700-4BA3-4569-A583-2F63F0B95A57}" type="presParOf" srcId="{E70D8791-9FF8-4C37-8207-5CB123C58A1B}" destId="{028C4E54-2A5B-457A-B98D-49A287848574}" srcOrd="3" destOrd="0" presId="urn:microsoft.com/office/officeart/2005/8/layout/hierarchy6"/>
    <dgm:cxn modelId="{E31AB7A2-2B6D-4759-A6EF-92DD22E56A51}" type="presParOf" srcId="{028C4E54-2A5B-457A-B98D-49A287848574}" destId="{7A346AA8-4988-42B8-BE42-BDF7B79037EF}" srcOrd="0" destOrd="0" presId="urn:microsoft.com/office/officeart/2005/8/layout/hierarchy6"/>
    <dgm:cxn modelId="{5E18430E-7B33-4157-8EF4-D5860CC5298F}" type="presParOf" srcId="{028C4E54-2A5B-457A-B98D-49A287848574}" destId="{C977C7A8-C59B-4CD2-8E45-44B0A388E4DD}" srcOrd="1" destOrd="0" presId="urn:microsoft.com/office/officeart/2005/8/layout/hierarchy6"/>
    <dgm:cxn modelId="{AC8620B1-EFD9-494C-8648-93973F6ACFD0}" type="presParOf" srcId="{900D6174-B2BF-45B4-9349-A1EC81C89FFB}" destId="{6D17A240-D4B3-4139-9BDE-797BB41D7AD4}" srcOrd="2" destOrd="0" presId="urn:microsoft.com/office/officeart/2005/8/layout/hierarchy6"/>
    <dgm:cxn modelId="{2C2A94CF-AD50-46F0-AC02-60EA6B0E0E69}" type="presParOf" srcId="{900D6174-B2BF-45B4-9349-A1EC81C89FFB}" destId="{AE7FF33B-5B18-4583-950B-0BCA233C85DB}" srcOrd="3" destOrd="0" presId="urn:microsoft.com/office/officeart/2005/8/layout/hierarchy6"/>
    <dgm:cxn modelId="{EE0DD6D5-B839-4FDC-BF71-82AC2FED2E8D}" type="presParOf" srcId="{AE7FF33B-5B18-4583-950B-0BCA233C85DB}" destId="{FC992344-951C-4EEF-A953-10770B44B140}" srcOrd="0" destOrd="0" presId="urn:microsoft.com/office/officeart/2005/8/layout/hierarchy6"/>
    <dgm:cxn modelId="{E1D55904-52C0-42D6-8E3D-71DEBF9B9B10}" type="presParOf" srcId="{AE7FF33B-5B18-4583-950B-0BCA233C85DB}" destId="{57D86157-D3F5-462F-B789-ACA465274485}" srcOrd="1" destOrd="0" presId="urn:microsoft.com/office/officeart/2005/8/layout/hierarchy6"/>
    <dgm:cxn modelId="{817B4974-51F1-4468-9A74-6B77626C383D}" type="presParOf" srcId="{57D86157-D3F5-462F-B789-ACA465274485}" destId="{7ABBC352-E2F0-4018-B7E7-7CC22EE84A77}" srcOrd="0" destOrd="0" presId="urn:microsoft.com/office/officeart/2005/8/layout/hierarchy6"/>
    <dgm:cxn modelId="{50EF77B5-A70A-4F49-B074-529A8ECEC690}" type="presParOf" srcId="{57D86157-D3F5-462F-B789-ACA465274485}" destId="{38A04650-7805-4BC6-81EA-61B6739E6F1E}" srcOrd="1" destOrd="0" presId="urn:microsoft.com/office/officeart/2005/8/layout/hierarchy6"/>
    <dgm:cxn modelId="{3EE58FB0-7C7A-499F-A8E4-ECF1D7E8E9F3}" type="presParOf" srcId="{38A04650-7805-4BC6-81EA-61B6739E6F1E}" destId="{C6E533FF-28BD-46C4-A950-F4CCC860E1C0}" srcOrd="0" destOrd="0" presId="urn:microsoft.com/office/officeart/2005/8/layout/hierarchy6"/>
    <dgm:cxn modelId="{709A307E-B989-4221-902F-E385C66A77BF}" type="presParOf" srcId="{38A04650-7805-4BC6-81EA-61B6739E6F1E}" destId="{0933FA4A-1785-4D9A-8B69-A7365F12E907}" srcOrd="1" destOrd="0" presId="urn:microsoft.com/office/officeart/2005/8/layout/hierarchy6"/>
    <dgm:cxn modelId="{2E3BE02A-E0D5-4B32-93C0-22052CDF0E22}" type="presParOf" srcId="{F65FE452-73FA-4A1A-9534-F5A8316F30E3}" destId="{64782BD6-6A6C-4260-BB6C-F412854F7694}" srcOrd="1" destOrd="0" presId="urn:microsoft.com/office/officeart/2005/8/layout/hierarchy6"/>
  </dgm:cxnLst>
  <dgm:bg>
    <a:noFill/>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33172-51A5-44F0-8509-B4A36E2B8280}">
      <dsp:nvSpPr>
        <dsp:cNvPr id="0" name=""/>
        <dsp:cNvSpPr/>
      </dsp:nvSpPr>
      <dsp:spPr>
        <a:xfrm>
          <a:off x="303971" y="0"/>
          <a:ext cx="186735" cy="124490"/>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307617" y="3646"/>
        <a:ext cx="179443" cy="117198"/>
      </dsp:txXfrm>
    </dsp:sp>
    <dsp:sp modelId="{6F7BA083-3E61-4B7D-85EA-4A27D307821D}">
      <dsp:nvSpPr>
        <dsp:cNvPr id="0" name=""/>
        <dsp:cNvSpPr/>
      </dsp:nvSpPr>
      <dsp:spPr>
        <a:xfrm>
          <a:off x="215272" y="78770"/>
          <a:ext cx="182067" cy="91440"/>
        </a:xfrm>
        <a:custGeom>
          <a:avLst/>
          <a:gdLst/>
          <a:ahLst/>
          <a:cxnLst/>
          <a:rect l="0" t="0" r="0" b="0"/>
          <a:pathLst>
            <a:path>
              <a:moveTo>
                <a:pt x="182067" y="45720"/>
              </a:moveTo>
              <a:lnTo>
                <a:pt x="182067" y="70618"/>
              </a:lnTo>
              <a:lnTo>
                <a:pt x="0" y="70618"/>
              </a:lnTo>
              <a:lnTo>
                <a:pt x="0" y="95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A6566F-17F3-408D-A09B-F09CD70C0720}">
      <dsp:nvSpPr>
        <dsp:cNvPr id="0" name=""/>
        <dsp:cNvSpPr/>
      </dsp:nvSpPr>
      <dsp:spPr>
        <a:xfrm>
          <a:off x="121904" y="174286"/>
          <a:ext cx="186735" cy="124490"/>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125550" y="177932"/>
        <a:ext cx="179443" cy="117198"/>
      </dsp:txXfrm>
    </dsp:sp>
    <dsp:sp modelId="{13281600-C6EF-4FCC-807F-52E6680C92DC}">
      <dsp:nvSpPr>
        <dsp:cNvPr id="0" name=""/>
        <dsp:cNvSpPr/>
      </dsp:nvSpPr>
      <dsp:spPr>
        <a:xfrm>
          <a:off x="93893" y="253057"/>
          <a:ext cx="121378" cy="91440"/>
        </a:xfrm>
        <a:custGeom>
          <a:avLst/>
          <a:gdLst/>
          <a:ahLst/>
          <a:cxnLst/>
          <a:rect l="0" t="0" r="0" b="0"/>
          <a:pathLst>
            <a:path>
              <a:moveTo>
                <a:pt x="121378" y="45720"/>
              </a:moveTo>
              <a:lnTo>
                <a:pt x="121378" y="70618"/>
              </a:lnTo>
              <a:lnTo>
                <a:pt x="0" y="70618"/>
              </a:lnTo>
              <a:lnTo>
                <a:pt x="0" y="955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22C5A-6EAD-4EA5-9A64-9F2472416F7A}">
      <dsp:nvSpPr>
        <dsp:cNvPr id="0" name=""/>
        <dsp:cNvSpPr/>
      </dsp:nvSpPr>
      <dsp:spPr>
        <a:xfrm>
          <a:off x="526" y="348573"/>
          <a:ext cx="186735" cy="124490"/>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4172" y="352219"/>
        <a:ext cx="179443" cy="117198"/>
      </dsp:txXfrm>
    </dsp:sp>
    <dsp:sp modelId="{22D343AA-DFA4-4DE6-8E32-A764EB1E0BEE}">
      <dsp:nvSpPr>
        <dsp:cNvPr id="0" name=""/>
        <dsp:cNvSpPr/>
      </dsp:nvSpPr>
      <dsp:spPr>
        <a:xfrm>
          <a:off x="215272" y="253057"/>
          <a:ext cx="121378" cy="91440"/>
        </a:xfrm>
        <a:custGeom>
          <a:avLst/>
          <a:gdLst/>
          <a:ahLst/>
          <a:cxnLst/>
          <a:rect l="0" t="0" r="0" b="0"/>
          <a:pathLst>
            <a:path>
              <a:moveTo>
                <a:pt x="0" y="45720"/>
              </a:moveTo>
              <a:lnTo>
                <a:pt x="0" y="70618"/>
              </a:lnTo>
              <a:lnTo>
                <a:pt x="121378" y="70618"/>
              </a:lnTo>
              <a:lnTo>
                <a:pt x="121378" y="955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46AA8-4988-42B8-BE42-BDF7B79037EF}">
      <dsp:nvSpPr>
        <dsp:cNvPr id="0" name=""/>
        <dsp:cNvSpPr/>
      </dsp:nvSpPr>
      <dsp:spPr>
        <a:xfrm>
          <a:off x="243282" y="348573"/>
          <a:ext cx="186735" cy="124490"/>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246928" y="352219"/>
        <a:ext cx="179443" cy="117198"/>
      </dsp:txXfrm>
    </dsp:sp>
    <dsp:sp modelId="{6D17A240-D4B3-4139-9BDE-797BB41D7AD4}">
      <dsp:nvSpPr>
        <dsp:cNvPr id="0" name=""/>
        <dsp:cNvSpPr/>
      </dsp:nvSpPr>
      <dsp:spPr>
        <a:xfrm>
          <a:off x="397339" y="78770"/>
          <a:ext cx="182067" cy="91440"/>
        </a:xfrm>
        <a:custGeom>
          <a:avLst/>
          <a:gdLst/>
          <a:ahLst/>
          <a:cxnLst/>
          <a:rect l="0" t="0" r="0" b="0"/>
          <a:pathLst>
            <a:path>
              <a:moveTo>
                <a:pt x="0" y="45720"/>
              </a:moveTo>
              <a:lnTo>
                <a:pt x="0" y="70618"/>
              </a:lnTo>
              <a:lnTo>
                <a:pt x="182067" y="70618"/>
              </a:lnTo>
              <a:lnTo>
                <a:pt x="182067" y="955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992344-951C-4EEF-A953-10770B44B140}">
      <dsp:nvSpPr>
        <dsp:cNvPr id="0" name=""/>
        <dsp:cNvSpPr/>
      </dsp:nvSpPr>
      <dsp:spPr>
        <a:xfrm>
          <a:off x="486039" y="174286"/>
          <a:ext cx="186735" cy="124490"/>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489685" y="177932"/>
        <a:ext cx="179443" cy="117198"/>
      </dsp:txXfrm>
    </dsp:sp>
    <dsp:sp modelId="{7ABBC352-E2F0-4018-B7E7-7CC22EE84A77}">
      <dsp:nvSpPr>
        <dsp:cNvPr id="0" name=""/>
        <dsp:cNvSpPr/>
      </dsp:nvSpPr>
      <dsp:spPr>
        <a:xfrm>
          <a:off x="533687" y="253057"/>
          <a:ext cx="91440" cy="91440"/>
        </a:xfrm>
        <a:custGeom>
          <a:avLst/>
          <a:gdLst/>
          <a:ahLst/>
          <a:cxnLst/>
          <a:rect l="0" t="0" r="0" b="0"/>
          <a:pathLst>
            <a:path>
              <a:moveTo>
                <a:pt x="45720" y="45720"/>
              </a:moveTo>
              <a:lnTo>
                <a:pt x="45720" y="9551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E533FF-28BD-46C4-A950-F4CCC860E1C0}">
      <dsp:nvSpPr>
        <dsp:cNvPr id="0" name=""/>
        <dsp:cNvSpPr/>
      </dsp:nvSpPr>
      <dsp:spPr>
        <a:xfrm>
          <a:off x="486039" y="348573"/>
          <a:ext cx="186735" cy="124490"/>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489685" y="352219"/>
        <a:ext cx="179443" cy="117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33172-51A5-44F0-8509-B4A36E2B8280}">
      <dsp:nvSpPr>
        <dsp:cNvPr id="0" name=""/>
        <dsp:cNvSpPr/>
      </dsp:nvSpPr>
      <dsp:spPr>
        <a:xfrm>
          <a:off x="323691" y="0"/>
          <a:ext cx="184986" cy="123324"/>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327303" y="3612"/>
        <a:ext cx="177762" cy="116100"/>
      </dsp:txXfrm>
    </dsp:sp>
    <dsp:sp modelId="{6F7BA083-3E61-4B7D-85EA-4A27D307821D}">
      <dsp:nvSpPr>
        <dsp:cNvPr id="0" name=""/>
        <dsp:cNvSpPr/>
      </dsp:nvSpPr>
      <dsp:spPr>
        <a:xfrm>
          <a:off x="235822" y="77604"/>
          <a:ext cx="180361" cy="91440"/>
        </a:xfrm>
        <a:custGeom>
          <a:avLst/>
          <a:gdLst/>
          <a:ahLst/>
          <a:cxnLst/>
          <a:rect l="0" t="0" r="0" b="0"/>
          <a:pathLst>
            <a:path>
              <a:moveTo>
                <a:pt x="180361" y="45720"/>
              </a:moveTo>
              <a:lnTo>
                <a:pt x="180361" y="70384"/>
              </a:lnTo>
              <a:lnTo>
                <a:pt x="0" y="70384"/>
              </a:lnTo>
              <a:lnTo>
                <a:pt x="0" y="95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A6566F-17F3-408D-A09B-F09CD70C0720}">
      <dsp:nvSpPr>
        <dsp:cNvPr id="0" name=""/>
        <dsp:cNvSpPr/>
      </dsp:nvSpPr>
      <dsp:spPr>
        <a:xfrm>
          <a:off x="143329" y="172653"/>
          <a:ext cx="184986" cy="123324"/>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146941" y="176265"/>
        <a:ext cx="177762" cy="116100"/>
      </dsp:txXfrm>
    </dsp:sp>
    <dsp:sp modelId="{13281600-C6EF-4FCC-807F-52E6680C92DC}">
      <dsp:nvSpPr>
        <dsp:cNvPr id="0" name=""/>
        <dsp:cNvSpPr/>
      </dsp:nvSpPr>
      <dsp:spPr>
        <a:xfrm>
          <a:off x="115581" y="250258"/>
          <a:ext cx="120241" cy="91440"/>
        </a:xfrm>
        <a:custGeom>
          <a:avLst/>
          <a:gdLst/>
          <a:ahLst/>
          <a:cxnLst/>
          <a:rect l="0" t="0" r="0" b="0"/>
          <a:pathLst>
            <a:path>
              <a:moveTo>
                <a:pt x="120241" y="45720"/>
              </a:moveTo>
              <a:lnTo>
                <a:pt x="120241" y="70384"/>
              </a:lnTo>
              <a:lnTo>
                <a:pt x="0" y="70384"/>
              </a:lnTo>
              <a:lnTo>
                <a:pt x="0" y="95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22C5A-6EAD-4EA5-9A64-9F2472416F7A}">
      <dsp:nvSpPr>
        <dsp:cNvPr id="0" name=""/>
        <dsp:cNvSpPr/>
      </dsp:nvSpPr>
      <dsp:spPr>
        <a:xfrm>
          <a:off x="23088" y="345307"/>
          <a:ext cx="184986" cy="123324"/>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26700" y="348919"/>
        <a:ext cx="177762" cy="116100"/>
      </dsp:txXfrm>
    </dsp:sp>
    <dsp:sp modelId="{22D343AA-DFA4-4DE6-8E32-A764EB1E0BEE}">
      <dsp:nvSpPr>
        <dsp:cNvPr id="0" name=""/>
        <dsp:cNvSpPr/>
      </dsp:nvSpPr>
      <dsp:spPr>
        <a:xfrm>
          <a:off x="235822" y="250258"/>
          <a:ext cx="120241" cy="91440"/>
        </a:xfrm>
        <a:custGeom>
          <a:avLst/>
          <a:gdLst/>
          <a:ahLst/>
          <a:cxnLst/>
          <a:rect l="0" t="0" r="0" b="0"/>
          <a:pathLst>
            <a:path>
              <a:moveTo>
                <a:pt x="0" y="45720"/>
              </a:moveTo>
              <a:lnTo>
                <a:pt x="0" y="70384"/>
              </a:lnTo>
              <a:lnTo>
                <a:pt x="120241" y="70384"/>
              </a:lnTo>
              <a:lnTo>
                <a:pt x="120241" y="95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46AA8-4988-42B8-BE42-BDF7B79037EF}">
      <dsp:nvSpPr>
        <dsp:cNvPr id="0" name=""/>
        <dsp:cNvSpPr/>
      </dsp:nvSpPr>
      <dsp:spPr>
        <a:xfrm>
          <a:off x="263570" y="345307"/>
          <a:ext cx="184986" cy="123324"/>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267182" y="348919"/>
        <a:ext cx="177762" cy="116100"/>
      </dsp:txXfrm>
    </dsp:sp>
    <dsp:sp modelId="{6D17A240-D4B3-4139-9BDE-797BB41D7AD4}">
      <dsp:nvSpPr>
        <dsp:cNvPr id="0" name=""/>
        <dsp:cNvSpPr/>
      </dsp:nvSpPr>
      <dsp:spPr>
        <a:xfrm>
          <a:off x="416184" y="77604"/>
          <a:ext cx="180361" cy="91440"/>
        </a:xfrm>
        <a:custGeom>
          <a:avLst/>
          <a:gdLst/>
          <a:ahLst/>
          <a:cxnLst/>
          <a:rect l="0" t="0" r="0" b="0"/>
          <a:pathLst>
            <a:path>
              <a:moveTo>
                <a:pt x="0" y="45720"/>
              </a:moveTo>
              <a:lnTo>
                <a:pt x="0" y="70384"/>
              </a:lnTo>
              <a:lnTo>
                <a:pt x="180361" y="70384"/>
              </a:lnTo>
              <a:lnTo>
                <a:pt x="180361" y="950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992344-951C-4EEF-A953-10770B44B140}">
      <dsp:nvSpPr>
        <dsp:cNvPr id="0" name=""/>
        <dsp:cNvSpPr/>
      </dsp:nvSpPr>
      <dsp:spPr>
        <a:xfrm>
          <a:off x="504053" y="172653"/>
          <a:ext cx="184986" cy="123324"/>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507665" y="176265"/>
        <a:ext cx="177762" cy="116100"/>
      </dsp:txXfrm>
    </dsp:sp>
    <dsp:sp modelId="{7ABBC352-E2F0-4018-B7E7-7CC22EE84A77}">
      <dsp:nvSpPr>
        <dsp:cNvPr id="0" name=""/>
        <dsp:cNvSpPr/>
      </dsp:nvSpPr>
      <dsp:spPr>
        <a:xfrm>
          <a:off x="550826" y="250258"/>
          <a:ext cx="91440" cy="91440"/>
        </a:xfrm>
        <a:custGeom>
          <a:avLst/>
          <a:gdLst/>
          <a:ahLst/>
          <a:cxnLst/>
          <a:rect l="0" t="0" r="0" b="0"/>
          <a:pathLst>
            <a:path>
              <a:moveTo>
                <a:pt x="45720" y="45720"/>
              </a:moveTo>
              <a:lnTo>
                <a:pt x="45720" y="95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E533FF-28BD-46C4-A950-F4CCC860E1C0}">
      <dsp:nvSpPr>
        <dsp:cNvPr id="0" name=""/>
        <dsp:cNvSpPr/>
      </dsp:nvSpPr>
      <dsp:spPr>
        <a:xfrm>
          <a:off x="504053" y="345307"/>
          <a:ext cx="184986" cy="123324"/>
        </a:xfrm>
        <a:prstGeom prst="roundRect">
          <a:avLst>
            <a:gd name="adj" fmla="val 10000"/>
          </a:avLst>
        </a:prstGeom>
        <a:solidFill>
          <a:srgbClr val="A5BBF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s-ES" sz="800" kern="1200">
              <a:latin typeface="Arial" panose="020B0604020202020204" pitchFamily="34" charset="0"/>
            </a:rPr>
            <a:t> </a:t>
          </a:r>
        </a:p>
      </dsp:txBody>
      <dsp:txXfrm>
        <a:off x="507665" y="348919"/>
        <a:ext cx="177762" cy="1161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AEE4F-1FB8-485E-9000-3AA7BB18ABA8}" type="datetimeFigureOut">
              <a:rPr lang="es-ES_tradnl" smtClean="0"/>
              <a:t>09/11/2023</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5D4D9-3792-4A7E-8AB2-8267A0A277C0}" type="slidenum">
              <a:rPr lang="es-ES_tradnl" smtClean="0"/>
              <a:t>‹Nº›</a:t>
            </a:fld>
            <a:endParaRPr lang="es-ES_tradnl"/>
          </a:p>
        </p:txBody>
      </p:sp>
    </p:spTree>
    <p:extLst>
      <p:ext uri="{BB962C8B-B14F-4D97-AF65-F5344CB8AC3E}">
        <p14:creationId xmlns:p14="http://schemas.microsoft.com/office/powerpoint/2010/main" val="56754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D161BE8D-B9D4-4BA8-82BC-CEC9B978FC3E}" type="slidenum">
              <a:rPr lang="en-US" smtClean="0"/>
              <a:t>1</a:t>
            </a:fld>
            <a:endParaRPr lang="en-US"/>
          </a:p>
        </p:txBody>
      </p:sp>
    </p:spTree>
    <p:extLst>
      <p:ext uri="{BB962C8B-B14F-4D97-AF65-F5344CB8AC3E}">
        <p14:creationId xmlns:p14="http://schemas.microsoft.com/office/powerpoint/2010/main" val="354448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ES_trad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s-ES_trad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94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1A524171-1DE6-4A4C-AB32-386974638726}" type="slidenum">
              <a:rPr lang="es-ES_tradnl" smtClean="0"/>
              <a:t>21</a:t>
            </a:fld>
            <a:endParaRPr lang="es-ES_tradnl"/>
          </a:p>
        </p:txBody>
      </p:sp>
    </p:spTree>
    <p:extLst>
      <p:ext uri="{BB962C8B-B14F-4D97-AF65-F5344CB8AC3E}">
        <p14:creationId xmlns:p14="http://schemas.microsoft.com/office/powerpoint/2010/main" val="68861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0B9A6B38-34C3-4E9E-AF46-CCDE836B5309}" type="slidenum">
              <a:rPr lang="es-ES_tradnl" smtClean="0"/>
              <a:pPr/>
              <a:t>22</a:t>
            </a:fld>
            <a:endParaRPr lang="es-ES_tradnl"/>
          </a:p>
        </p:txBody>
      </p:sp>
    </p:spTree>
    <p:extLst>
      <p:ext uri="{BB962C8B-B14F-4D97-AF65-F5344CB8AC3E}">
        <p14:creationId xmlns:p14="http://schemas.microsoft.com/office/powerpoint/2010/main" val="254067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F737E-52FB-4A36-8621-0A7A5595167B}" type="slidenum">
              <a:rPr kumimoji="0" lang="es-ES_trad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_trad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31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bwMode="auto">
          <a:noFill/>
          <a:ln>
            <a:miter lim="800000"/>
            <a:headEnd/>
            <a:tailEnd/>
          </a:ln>
        </p:spPr>
        <p:txBody>
          <a:bodyPr wrap="square" lIns="91940" tIns="45973" rIns="91940" bIns="45973" numCol="1" anchorCtr="0" compatLnSpc="1">
            <a:prstTxWarp prst="textNoShape">
              <a:avLst/>
            </a:prstTxWarp>
          </a:bodyPr>
          <a:lstStyle/>
          <a:p>
            <a:pPr fontAlgn="base">
              <a:spcBef>
                <a:spcPct val="0"/>
              </a:spcBef>
              <a:spcAft>
                <a:spcPct val="0"/>
              </a:spcAft>
            </a:pPr>
            <a:fld id="{36DC87D3-D20E-489C-84E6-FB4319275182}" type="slidenum">
              <a:rPr lang="es-ES" smtClean="0">
                <a:latin typeface="Arial" pitchFamily="34" charset="0"/>
                <a:cs typeface="Arial" pitchFamily="34" charset="0"/>
              </a:rPr>
              <a:pPr fontAlgn="base">
                <a:spcBef>
                  <a:spcPct val="0"/>
                </a:spcBef>
                <a:spcAft>
                  <a:spcPct val="0"/>
                </a:spcAft>
              </a:pPr>
              <a:t>24</a:t>
            </a:fld>
            <a:endParaRPr lang="es-ES">
              <a:latin typeface="Arial" pitchFamily="34" charset="0"/>
              <a:cs typeface="Arial" pitchFamily="34" charset="0"/>
            </a:endParaRPr>
          </a:p>
        </p:txBody>
      </p:sp>
      <p:sp>
        <p:nvSpPr>
          <p:cNvPr id="261123" name="Rectangle 2"/>
          <p:cNvSpPr>
            <a:spLocks noGrp="1" noRot="1" noChangeAspect="1" noChangeArrowheads="1" noTextEdit="1"/>
          </p:cNvSpPr>
          <p:nvPr>
            <p:ph type="sldImg"/>
          </p:nvPr>
        </p:nvSpPr>
        <p:spPr bwMode="auto">
          <a:xfrm>
            <a:off x="-595313" y="1254125"/>
            <a:ext cx="8062913" cy="4535488"/>
          </a:xfrm>
          <a:noFill/>
          <a:ln cap="flat">
            <a:solidFill>
              <a:schemeClr val="tx1"/>
            </a:solidFill>
            <a:miter lim="800000"/>
            <a:headEnd/>
            <a:tailEnd/>
          </a:ln>
        </p:spPr>
      </p:sp>
      <p:sp>
        <p:nvSpPr>
          <p:cNvPr id="261124" name="Rectangle 3"/>
          <p:cNvSpPr>
            <a:spLocks noGrp="1" noChangeArrowheads="1"/>
          </p:cNvSpPr>
          <p:nvPr>
            <p:ph type="body" idx="1"/>
          </p:nvPr>
        </p:nvSpPr>
        <p:spPr bwMode="auto">
          <a:xfrm>
            <a:off x="907474" y="4715408"/>
            <a:ext cx="4982732" cy="4465930"/>
          </a:xfrm>
          <a:noFill/>
        </p:spPr>
        <p:txBody>
          <a:bodyPr wrap="square" lIns="96508" tIns="49917" rIns="96508" bIns="49917" numCol="1" anchor="t" anchorCtr="0" compatLnSpc="1">
            <a:prstTxWarp prst="textNoShape">
              <a:avLst/>
            </a:prstTxWarp>
          </a:bodyPr>
          <a:lstStyle/>
          <a:p>
            <a:pPr defTabSz="987900"/>
            <a:endParaRPr lang="es-AR"/>
          </a:p>
        </p:txBody>
      </p:sp>
      <p:sp>
        <p:nvSpPr>
          <p:cNvPr id="261125" name="Rectangle 4"/>
          <p:cNvSpPr>
            <a:spLocks noChangeArrowheads="1"/>
          </p:cNvSpPr>
          <p:nvPr/>
        </p:nvSpPr>
        <p:spPr bwMode="auto">
          <a:xfrm>
            <a:off x="2039912" y="9513971"/>
            <a:ext cx="2717854" cy="414254"/>
          </a:xfrm>
          <a:prstGeom prst="rect">
            <a:avLst/>
          </a:prstGeom>
          <a:solidFill>
            <a:schemeClr val="bg1"/>
          </a:solidFill>
          <a:ln w="12700">
            <a:noFill/>
            <a:miter lim="800000"/>
            <a:headEnd/>
            <a:tailEnd/>
          </a:ln>
        </p:spPr>
        <p:txBody>
          <a:bodyPr wrap="none" lIns="95864" tIns="47932" rIns="95864" bIns="47932" anchor="ctr"/>
          <a:lstStyle/>
          <a:p>
            <a:endParaRPr lang="es-AR"/>
          </a:p>
        </p:txBody>
      </p:sp>
      <p:sp>
        <p:nvSpPr>
          <p:cNvPr id="261126" name="Rectangle 5"/>
          <p:cNvSpPr>
            <a:spLocks noChangeArrowheads="1"/>
          </p:cNvSpPr>
          <p:nvPr/>
        </p:nvSpPr>
        <p:spPr bwMode="auto">
          <a:xfrm>
            <a:off x="1963909" y="9509353"/>
            <a:ext cx="3020346" cy="414253"/>
          </a:xfrm>
          <a:prstGeom prst="rect">
            <a:avLst/>
          </a:prstGeom>
          <a:solidFill>
            <a:schemeClr val="bg1"/>
          </a:solidFill>
          <a:ln w="12700">
            <a:noFill/>
            <a:miter lim="800000"/>
            <a:headEnd/>
            <a:tailEnd/>
          </a:ln>
        </p:spPr>
        <p:txBody>
          <a:bodyPr wrap="none" lIns="95864" tIns="47932" rIns="95864" bIns="47932" anchor="ctr"/>
          <a:lstStyle/>
          <a:p>
            <a:endParaRPr lang="es-AR"/>
          </a:p>
        </p:txBody>
      </p:sp>
      <p:sp>
        <p:nvSpPr>
          <p:cNvPr id="261127" name="Rectangle 6"/>
          <p:cNvSpPr>
            <a:spLocks noChangeArrowheads="1"/>
          </p:cNvSpPr>
          <p:nvPr/>
        </p:nvSpPr>
        <p:spPr bwMode="auto">
          <a:xfrm>
            <a:off x="150488" y="9178257"/>
            <a:ext cx="755466" cy="745348"/>
          </a:xfrm>
          <a:prstGeom prst="rect">
            <a:avLst/>
          </a:prstGeom>
          <a:solidFill>
            <a:schemeClr val="bg1"/>
          </a:solidFill>
          <a:ln w="12700">
            <a:noFill/>
            <a:miter lim="800000"/>
            <a:headEnd/>
            <a:tailEnd/>
          </a:ln>
        </p:spPr>
        <p:txBody>
          <a:bodyPr wrap="none" lIns="95864" tIns="47932" rIns="95864" bIns="47932" anchor="ctr"/>
          <a:lstStyle/>
          <a:p>
            <a:endParaRPr lang="es-AR"/>
          </a:p>
        </p:txBody>
      </p:sp>
    </p:spTree>
    <p:extLst>
      <p:ext uri="{BB962C8B-B14F-4D97-AF65-F5344CB8AC3E}">
        <p14:creationId xmlns:p14="http://schemas.microsoft.com/office/powerpoint/2010/main" val="263480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a:solidFill>
                <a:schemeClr val="bg2"/>
              </a:solidFill>
            </a:endParaRPr>
          </a:p>
          <a:p>
            <a:endParaRPr lang="es-ES_tradnl"/>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BE8D-B9D4-4BA8-82BC-CEC9B978FC3E}" type="slidenum">
              <a:rPr kumimoji="0" lang="es-ES_trad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_trad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313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377F737E-52FB-4A36-8621-0A7A5595167B}" type="slidenum">
              <a:rPr lang="es-ES_tradnl" smtClean="0"/>
              <a:pPr/>
              <a:t>28</a:t>
            </a:fld>
            <a:endParaRPr lang="es-ES_tradnl"/>
          </a:p>
        </p:txBody>
      </p:sp>
    </p:spTree>
    <p:extLst>
      <p:ext uri="{BB962C8B-B14F-4D97-AF65-F5344CB8AC3E}">
        <p14:creationId xmlns:p14="http://schemas.microsoft.com/office/powerpoint/2010/main" val="145556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377F737E-52FB-4A36-8621-0A7A5595167B}" type="slidenum">
              <a:rPr lang="es-ES_tradnl" smtClean="0"/>
              <a:pPr/>
              <a:t>29</a:t>
            </a:fld>
            <a:endParaRPr lang="es-ES_tradnl"/>
          </a:p>
        </p:txBody>
      </p:sp>
    </p:spTree>
    <p:extLst>
      <p:ext uri="{BB962C8B-B14F-4D97-AF65-F5344CB8AC3E}">
        <p14:creationId xmlns:p14="http://schemas.microsoft.com/office/powerpoint/2010/main" val="2677929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F737E-52FB-4A36-8621-0A7A5595167B}"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A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397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F737E-52FB-4A36-8621-0A7A5595167B}"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A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B0C249A-ABD2-4FBF-8CF6-49A272C92952}" type="slidenum">
              <a:rPr lang="es-MX" smtClean="0"/>
              <a:t>3</a:t>
            </a:fld>
            <a:endParaRPr lang="es-MX"/>
          </a:p>
        </p:txBody>
      </p:sp>
    </p:spTree>
    <p:extLst>
      <p:ext uri="{BB962C8B-B14F-4D97-AF65-F5344CB8AC3E}">
        <p14:creationId xmlns:p14="http://schemas.microsoft.com/office/powerpoint/2010/main" val="403285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7F737E-52FB-4A36-8621-0A7A5595167B}"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88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B0C249A-ABD2-4FBF-8CF6-49A272C92952}" type="slidenum">
              <a:rPr lang="es-MX" smtClean="0"/>
              <a:t>34</a:t>
            </a:fld>
            <a:endParaRPr lang="es-MX"/>
          </a:p>
        </p:txBody>
      </p:sp>
    </p:spTree>
    <p:extLst>
      <p:ext uri="{BB962C8B-B14F-4D97-AF65-F5344CB8AC3E}">
        <p14:creationId xmlns:p14="http://schemas.microsoft.com/office/powerpoint/2010/main" val="2402356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BE8D-B9D4-4BA8-82BC-CEC9B978FC3E}" type="slidenum">
              <a:rPr kumimoji="0" lang="es-ES_trad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ES_trad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924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A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s-A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346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800">
                <a:effectLst/>
                <a:latin typeface="Calibri" panose="020F0502020204030204" pitchFamily="34" charset="0"/>
              </a:rPr>
              <a:t>IPA = </a:t>
            </a:r>
            <a:r>
              <a:rPr lang="es-ES_tradnl" sz="1800" err="1">
                <a:effectLst/>
                <a:latin typeface="Calibri" panose="020F0502020204030204" pitchFamily="34" charset="0"/>
              </a:rPr>
              <a:t>independent</a:t>
            </a:r>
            <a:r>
              <a:rPr lang="es-ES_tradnl" sz="1800">
                <a:effectLst/>
                <a:latin typeface="Calibri" panose="020F0502020204030204" pitchFamily="34" charset="0"/>
              </a:rPr>
              <a:t> Project </a:t>
            </a:r>
            <a:r>
              <a:rPr lang="es-ES_tradnl" sz="1800" err="1">
                <a:effectLst/>
                <a:latin typeface="Calibri" panose="020F0502020204030204" pitchFamily="34" charset="0"/>
              </a:rPr>
              <a:t>analyisis</a:t>
            </a:r>
            <a:r>
              <a:rPr lang="es-ES_tradnl" sz="1800">
                <a:effectLst/>
                <a:latin typeface="Calibri" panose="020F0502020204030204" pitchFamily="34" charset="0"/>
              </a:rPr>
              <a:t> </a:t>
            </a:r>
          </a:p>
          <a:p>
            <a:r>
              <a:rPr lang="es-ES_tradnl" sz="1800">
                <a:effectLst/>
                <a:latin typeface="Calibri" panose="020F0502020204030204" pitchFamily="34" charset="0"/>
              </a:rPr>
              <a:t>Consultora de Benchmarking de proyectos (tienen base de 50 mil proyectos) </a:t>
            </a:r>
          </a:p>
          <a:p>
            <a:r>
              <a:rPr lang="es-ES_tradnl" sz="1800">
                <a:effectLst/>
                <a:latin typeface="Calibri" panose="020F0502020204030204" pitchFamily="34" charset="0"/>
              </a:rPr>
              <a:t>Data de + de 50 </a:t>
            </a:r>
            <a:r>
              <a:rPr lang="es-ES_tradnl" sz="1800" err="1">
                <a:effectLst/>
                <a:latin typeface="Calibri" panose="020F0502020204030204" pitchFamily="34" charset="0"/>
              </a:rPr>
              <a:t>operators</a:t>
            </a:r>
            <a:r>
              <a:rPr lang="es-ES_tradnl" sz="1800">
                <a:effectLst/>
                <a:latin typeface="Calibri" panose="020F0502020204030204" pitchFamily="34" charset="0"/>
              </a:rPr>
              <a:t> de alrededor de 15 años</a:t>
            </a:r>
            <a:endParaRPr lang="es-ES_tradnl"/>
          </a:p>
        </p:txBody>
      </p:sp>
      <p:sp>
        <p:nvSpPr>
          <p:cNvPr id="4" name="Marcador de número de diapositiva 3"/>
          <p:cNvSpPr>
            <a:spLocks noGrp="1"/>
          </p:cNvSpPr>
          <p:nvPr>
            <p:ph type="sldNum" sz="quarter" idx="5"/>
          </p:nvPr>
        </p:nvSpPr>
        <p:spPr/>
        <p:txBody>
          <a:bodyPr/>
          <a:lstStyle/>
          <a:p>
            <a:fld id="{B4282922-F1E4-4AE9-AD58-936E68CE942D}" type="slidenum">
              <a:rPr lang="es-ES_tradnl" smtClean="0"/>
              <a:t>37</a:t>
            </a:fld>
            <a:endParaRPr lang="es-ES_tradnl"/>
          </a:p>
        </p:txBody>
      </p:sp>
    </p:spTree>
    <p:extLst>
      <p:ext uri="{BB962C8B-B14F-4D97-AF65-F5344CB8AC3E}">
        <p14:creationId xmlns:p14="http://schemas.microsoft.com/office/powerpoint/2010/main" val="2758158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800">
                <a:effectLst/>
                <a:latin typeface="Calibri" panose="020F0502020204030204" pitchFamily="34" charset="0"/>
              </a:rPr>
              <a:t>Benchmarking de 50 operators de alrededor de 15 años</a:t>
            </a:r>
            <a:endParaRPr lang="es-ES_tradnl"/>
          </a:p>
        </p:txBody>
      </p:sp>
      <p:sp>
        <p:nvSpPr>
          <p:cNvPr id="4" name="Marcador de número de diapositiva 3"/>
          <p:cNvSpPr>
            <a:spLocks noGrp="1"/>
          </p:cNvSpPr>
          <p:nvPr>
            <p:ph type="sldNum" sz="quarter" idx="5"/>
          </p:nvPr>
        </p:nvSpPr>
        <p:spPr/>
        <p:txBody>
          <a:bodyPr/>
          <a:lstStyle/>
          <a:p>
            <a:fld id="{B4282922-F1E4-4AE9-AD58-936E68CE942D}" type="slidenum">
              <a:rPr lang="es-ES_tradnl" smtClean="0"/>
              <a:t>38</a:t>
            </a:fld>
            <a:endParaRPr lang="es-ES_tradnl"/>
          </a:p>
        </p:txBody>
      </p:sp>
    </p:spTree>
    <p:extLst>
      <p:ext uri="{BB962C8B-B14F-4D97-AF65-F5344CB8AC3E}">
        <p14:creationId xmlns:p14="http://schemas.microsoft.com/office/powerpoint/2010/main" val="121586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A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s-AR"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559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5B0C249A-ABD2-4FBF-8CF6-49A272C92952}" type="slidenum">
              <a:rPr lang="es-MX" smtClean="0"/>
              <a:t>4</a:t>
            </a:fld>
            <a:endParaRPr lang="es-MX"/>
          </a:p>
        </p:txBody>
      </p:sp>
    </p:spTree>
    <p:extLst>
      <p:ext uri="{BB962C8B-B14F-4D97-AF65-F5344CB8AC3E}">
        <p14:creationId xmlns:p14="http://schemas.microsoft.com/office/powerpoint/2010/main" val="26931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spcBef>
                <a:spcPts val="3000"/>
              </a:spcBef>
              <a:buFont typeface="Arial" panose="020B0604020202020204" pitchFamily="34" charset="0"/>
              <a:buChar char="•"/>
            </a:pPr>
            <a:r>
              <a:rPr lang="es-AR" sz="1200" dirty="0">
                <a:solidFill>
                  <a:srgbClr val="000000"/>
                </a:solidFill>
                <a:latin typeface="Tahoma"/>
              </a:rPr>
              <a:t>Los análisis se realizan sobre alternativas tomadas con parámetros clave determinísticos que no permiten visualizar todo el espectro de resultados posibles.</a:t>
            </a:r>
            <a:endParaRPr lang="es-AR" sz="1200" dirty="0">
              <a:solidFill>
                <a:srgbClr val="000000"/>
              </a:solidFill>
              <a:latin typeface="Tahoma"/>
              <a:ea typeface="Tahoma"/>
              <a:cs typeface="Tahoma"/>
            </a:endParaRPr>
          </a:p>
          <a:p>
            <a:pPr marL="171450" indent="-171450">
              <a:spcBef>
                <a:spcPts val="3000"/>
              </a:spcBef>
              <a:buFont typeface="Arial" panose="020B0604020202020204" pitchFamily="34" charset="0"/>
              <a:buChar char="•"/>
            </a:pPr>
            <a:r>
              <a:rPr lang="es-AR" sz="1200" dirty="0">
                <a:solidFill>
                  <a:srgbClr val="000000"/>
                </a:solidFill>
                <a:latin typeface="Tahoma"/>
              </a:rPr>
              <a:t>La planificación suele darle un fuerte foco en los riesgos y poco análisis sobre los </a:t>
            </a:r>
            <a:r>
              <a:rPr lang="es-AR" sz="1200" dirty="0" err="1">
                <a:solidFill>
                  <a:srgbClr val="000000"/>
                </a:solidFill>
                <a:latin typeface="Tahoma"/>
              </a:rPr>
              <a:t>upsides</a:t>
            </a:r>
            <a:r>
              <a:rPr lang="es-AR" sz="1200" dirty="0">
                <a:solidFill>
                  <a:srgbClr val="000000"/>
                </a:solidFill>
                <a:latin typeface="Tahoma"/>
              </a:rPr>
              <a:t> que dificultan la reactividad futura en caso de lograr mejoras (</a:t>
            </a:r>
            <a:r>
              <a:rPr lang="es-AR" sz="1200" dirty="0" err="1">
                <a:solidFill>
                  <a:srgbClr val="000000"/>
                </a:solidFill>
                <a:latin typeface="Tahoma"/>
              </a:rPr>
              <a:t>learning</a:t>
            </a:r>
            <a:r>
              <a:rPr lang="es-AR" sz="1200" dirty="0">
                <a:solidFill>
                  <a:srgbClr val="000000"/>
                </a:solidFill>
                <a:latin typeface="Tahoma"/>
              </a:rPr>
              <a:t> curves). (Sino planificaste la posibilidad de más producción quizás tendrás un cuello de botella en algún lado que no vas a poder aprovechar el </a:t>
            </a:r>
            <a:r>
              <a:rPr lang="es-AR" sz="1200" dirty="0" err="1">
                <a:solidFill>
                  <a:srgbClr val="000000"/>
                </a:solidFill>
                <a:latin typeface="Tahoma"/>
              </a:rPr>
              <a:t>upside</a:t>
            </a:r>
            <a:r>
              <a:rPr lang="es-AR" sz="1200" dirty="0">
                <a:solidFill>
                  <a:srgbClr val="000000"/>
                </a:solidFill>
                <a:latin typeface="Tahoma"/>
              </a:rPr>
              <a:t>)</a:t>
            </a:r>
          </a:p>
          <a:p>
            <a:pPr marL="171450" indent="-171450">
              <a:spcBef>
                <a:spcPts val="3000"/>
              </a:spcBef>
              <a:buFont typeface="Arial" panose="020B0604020202020204" pitchFamily="34" charset="0"/>
              <a:buChar char="•"/>
            </a:pPr>
            <a:r>
              <a:rPr lang="es-AR" sz="1200" dirty="0">
                <a:solidFill>
                  <a:srgbClr val="000000"/>
                </a:solidFill>
                <a:latin typeface="Tahoma"/>
                <a:ea typeface="Tahoma"/>
                <a:cs typeface="Tahoma"/>
              </a:rPr>
              <a:t>El análisis de incertidumbres suele focalizarse en el impacto en los resultados económicos del Proyecto relegando el impacto sobre los plazos y la Planificación integrada del proyecto en caso de que esas incertidumbres se materialicen. (El modelo factoría requiere un análisis de incertidumbre de los plazos más fuerte que los otros modelos dada la secuencialidad de las tareas)</a:t>
            </a:r>
          </a:p>
          <a:p>
            <a:pPr marL="171450" indent="-171450">
              <a:spcBef>
                <a:spcPts val="3000"/>
              </a:spcBef>
              <a:buFont typeface="Arial" panose="020B0604020202020204" pitchFamily="34" charset="0"/>
              <a:buChar char="•"/>
            </a:pPr>
            <a:r>
              <a:rPr lang="es-AR" sz="1200" dirty="0">
                <a:solidFill>
                  <a:srgbClr val="000000"/>
                </a:solidFill>
                <a:latin typeface="Tahoma"/>
                <a:ea typeface="Tahoma"/>
                <a:cs typeface="Tahoma"/>
              </a:rPr>
              <a:t>Las diferencias</a:t>
            </a:r>
            <a:r>
              <a:rPr lang="es-AR" sz="1200" dirty="0">
                <a:solidFill>
                  <a:srgbClr val="000000"/>
                </a:solidFill>
                <a:latin typeface="Tahoma"/>
              </a:rPr>
              <a:t> de profundidad de análisis de incertidumbres entre las disciplinas principales del Desarrollo afectan la calidad de la decisión. El análisis suele ser más profundo para las geociencias y la terminación del pozo vs. otras disciplinas como </a:t>
            </a:r>
            <a:r>
              <a:rPr lang="es-AR" sz="1200" dirty="0" err="1">
                <a:solidFill>
                  <a:srgbClr val="000000"/>
                </a:solidFill>
                <a:latin typeface="Tahoma"/>
              </a:rPr>
              <a:t>facilities</a:t>
            </a:r>
            <a:r>
              <a:rPr lang="es-AR" sz="1200" dirty="0">
                <a:solidFill>
                  <a:srgbClr val="000000"/>
                </a:solidFill>
                <a:latin typeface="Tahoma"/>
              </a:rPr>
              <a:t> y perforación.</a:t>
            </a:r>
            <a:endParaRPr lang="es-AR" sz="1200" dirty="0">
              <a:solidFill>
                <a:srgbClr val="000000"/>
              </a:solidFill>
              <a:latin typeface="Tahoma"/>
              <a:ea typeface="Tahoma"/>
              <a:cs typeface="Tahoma"/>
            </a:endParaRPr>
          </a:p>
          <a:p>
            <a:endParaRPr lang="es-ES_tradnl" dirty="0"/>
          </a:p>
        </p:txBody>
      </p:sp>
      <p:sp>
        <p:nvSpPr>
          <p:cNvPr id="4" name="Marcador de número de diapositiva 3"/>
          <p:cNvSpPr>
            <a:spLocks noGrp="1"/>
          </p:cNvSpPr>
          <p:nvPr>
            <p:ph type="sldNum" sz="quarter" idx="5"/>
          </p:nvPr>
        </p:nvSpPr>
        <p:spPr/>
        <p:txBody>
          <a:bodyPr/>
          <a:lstStyle/>
          <a:p>
            <a:fld id="{ED05D4D9-3792-4A7E-8AB2-8267A0A277C0}" type="slidenum">
              <a:rPr lang="es-ES_tradnl" smtClean="0"/>
              <a:t>5</a:t>
            </a:fld>
            <a:endParaRPr lang="es-ES_tradnl"/>
          </a:p>
        </p:txBody>
      </p:sp>
    </p:spTree>
    <p:extLst>
      <p:ext uri="{BB962C8B-B14F-4D97-AF65-F5344CB8AC3E}">
        <p14:creationId xmlns:p14="http://schemas.microsoft.com/office/powerpoint/2010/main" val="26948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ES_trad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s-ES_trad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765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ES_trad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s-ES_trad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452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ES_trad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s-ES_trad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55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ES_trad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s-ES_trad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581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B9A6B38-34C3-4E9E-AF46-CCDE836B5309}" type="slidenum">
              <a:rPr kumimoji="0" lang="es-ES_trad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s-ES_tradnl"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370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5678019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08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512246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ORTADA industria oil&amp;gas">
    <p:spTree>
      <p:nvGrpSpPr>
        <p:cNvPr id="1" name=""/>
        <p:cNvGrpSpPr/>
        <p:nvPr/>
      </p:nvGrpSpPr>
      <p:grpSpPr>
        <a:xfrm>
          <a:off x="0" y="0"/>
          <a:ext cx="0" cy="0"/>
          <a:chOff x="0" y="0"/>
          <a:chExt cx="0" cy="0"/>
        </a:xfrm>
      </p:grpSpPr>
      <p:sp>
        <p:nvSpPr>
          <p:cNvPr id="45" name="Rectángulo 4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7523" r="25601"/>
          <a:stretch/>
        </p:blipFill>
        <p:spPr>
          <a:xfrm>
            <a:off x="7664824" y="0"/>
            <a:ext cx="3603811" cy="5130780"/>
          </a:xfrm>
          <a:prstGeom prst="rect">
            <a:avLst/>
          </a:prstGeom>
        </p:spPr>
      </p:pic>
      <p:sp>
        <p:nvSpPr>
          <p:cNvPr id="43" name="Freeform 9"/>
          <p:cNvSpPr>
            <a:spLocks/>
          </p:cNvSpPr>
          <p:nvPr/>
        </p:nvSpPr>
        <p:spPr bwMode="auto">
          <a:xfrm>
            <a:off x="7244989" y="1"/>
            <a:ext cx="4427374" cy="5368412"/>
          </a:xfrm>
          <a:custGeom>
            <a:avLst/>
            <a:gdLst>
              <a:gd name="T0" fmla="*/ 0 w 24856"/>
              <a:gd name="T1" fmla="*/ 0 h 30118"/>
              <a:gd name="T2" fmla="*/ 2604 w 24856"/>
              <a:gd name="T3" fmla="*/ 0 h 30118"/>
              <a:gd name="T4" fmla="*/ 2604 w 24856"/>
              <a:gd name="T5" fmla="*/ 18622 h 30118"/>
              <a:gd name="T6" fmla="*/ 12428 w 24856"/>
              <a:gd name="T7" fmla="*/ 28446 h 30118"/>
              <a:gd name="T8" fmla="*/ 12428 w 24856"/>
              <a:gd name="T9" fmla="*/ 28446 h 30118"/>
              <a:gd name="T10" fmla="*/ 22252 w 24856"/>
              <a:gd name="T11" fmla="*/ 18622 h 30118"/>
              <a:gd name="T12" fmla="*/ 22252 w 24856"/>
              <a:gd name="T13" fmla="*/ 0 h 30118"/>
              <a:gd name="T14" fmla="*/ 24856 w 24856"/>
              <a:gd name="T15" fmla="*/ 0 h 30118"/>
              <a:gd name="T16" fmla="*/ 24856 w 24856"/>
              <a:gd name="T17" fmla="*/ 30118 h 30118"/>
              <a:gd name="T18" fmla="*/ 0 w 24856"/>
              <a:gd name="T19" fmla="*/ 30118 h 30118"/>
              <a:gd name="T20" fmla="*/ 0 w 24856"/>
              <a:gd name="T21" fmla="*/ 0 h 30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56" h="30118">
                <a:moveTo>
                  <a:pt x="0" y="0"/>
                </a:moveTo>
                <a:lnTo>
                  <a:pt x="2604" y="0"/>
                </a:lnTo>
                <a:lnTo>
                  <a:pt x="2604" y="18622"/>
                </a:lnTo>
                <a:cubicBezTo>
                  <a:pt x="2604" y="24025"/>
                  <a:pt x="7025" y="28446"/>
                  <a:pt x="12428" y="28446"/>
                </a:cubicBezTo>
                <a:lnTo>
                  <a:pt x="12428" y="28446"/>
                </a:lnTo>
                <a:cubicBezTo>
                  <a:pt x="17831" y="28446"/>
                  <a:pt x="22252" y="24025"/>
                  <a:pt x="22252" y="18622"/>
                </a:cubicBezTo>
                <a:lnTo>
                  <a:pt x="22252" y="0"/>
                </a:lnTo>
                <a:lnTo>
                  <a:pt x="24856" y="0"/>
                </a:lnTo>
                <a:lnTo>
                  <a:pt x="24856" y="30118"/>
                </a:lnTo>
                <a:lnTo>
                  <a:pt x="0" y="3011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5"/>
          <p:cNvSpPr>
            <a:spLocks/>
          </p:cNvSpPr>
          <p:nvPr/>
        </p:nvSpPr>
        <p:spPr bwMode="auto">
          <a:xfrm>
            <a:off x="7689760" y="5083278"/>
            <a:ext cx="3529012" cy="1774722"/>
          </a:xfrm>
          <a:custGeom>
            <a:avLst/>
            <a:gdLst>
              <a:gd name="T0" fmla="*/ 0 w 19661"/>
              <a:gd name="T1" fmla="*/ 9691 h 9691"/>
              <a:gd name="T2" fmla="*/ 9831 w 19661"/>
              <a:gd name="T3" fmla="*/ 0 h 9691"/>
              <a:gd name="T4" fmla="*/ 9831 w 19661"/>
              <a:gd name="T5" fmla="*/ 0 h 9691"/>
              <a:gd name="T6" fmla="*/ 19661 w 19661"/>
              <a:gd name="T7" fmla="*/ 9691 h 9691"/>
              <a:gd name="T8" fmla="*/ 0 w 19661"/>
              <a:gd name="T9" fmla="*/ 9691 h 9691"/>
            </a:gdLst>
            <a:ahLst/>
            <a:cxnLst>
              <a:cxn ang="0">
                <a:pos x="T0" y="T1"/>
              </a:cxn>
              <a:cxn ang="0">
                <a:pos x="T2" y="T3"/>
              </a:cxn>
              <a:cxn ang="0">
                <a:pos x="T4" y="T5"/>
              </a:cxn>
              <a:cxn ang="0">
                <a:pos x="T6" y="T7"/>
              </a:cxn>
              <a:cxn ang="0">
                <a:pos x="T8" y="T9"/>
              </a:cxn>
            </a:cxnLst>
            <a:rect l="0" t="0" r="r" b="b"/>
            <a:pathLst>
              <a:path w="19661" h="9691">
                <a:moveTo>
                  <a:pt x="0" y="9691"/>
                </a:moveTo>
                <a:cubicBezTo>
                  <a:pt x="76" y="4326"/>
                  <a:pt x="4447" y="0"/>
                  <a:pt x="9831" y="0"/>
                </a:cubicBezTo>
                <a:lnTo>
                  <a:pt x="9831" y="0"/>
                </a:lnTo>
                <a:cubicBezTo>
                  <a:pt x="15214" y="0"/>
                  <a:pt x="19586" y="4326"/>
                  <a:pt x="19661" y="9691"/>
                </a:cubicBezTo>
                <a:lnTo>
                  <a:pt x="0" y="9691"/>
                </a:lnTo>
                <a:close/>
              </a:path>
            </a:pathLst>
          </a:custGeom>
          <a:solidFill>
            <a:srgbClr val="006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34" name="Grupo 33"/>
          <p:cNvGrpSpPr/>
          <p:nvPr/>
        </p:nvGrpSpPr>
        <p:grpSpPr>
          <a:xfrm>
            <a:off x="409852" y="813700"/>
            <a:ext cx="2578817" cy="787860"/>
            <a:chOff x="4119563" y="1047750"/>
            <a:chExt cx="5040312" cy="1539876"/>
          </a:xfrm>
        </p:grpSpPr>
        <p:sp>
          <p:nvSpPr>
            <p:cNvPr id="35" name="Freeform 5"/>
            <p:cNvSpPr>
              <a:spLocks noEditPoints="1"/>
            </p:cNvSpPr>
            <p:nvPr/>
          </p:nvSpPr>
          <p:spPr bwMode="auto">
            <a:xfrm>
              <a:off x="5464175" y="2286000"/>
              <a:ext cx="161925" cy="227013"/>
            </a:xfrm>
            <a:custGeom>
              <a:avLst/>
              <a:gdLst>
                <a:gd name="T0" fmla="*/ 104 w 683"/>
                <a:gd name="T1" fmla="*/ 515 h 951"/>
                <a:gd name="T2" fmla="*/ 104 w 683"/>
                <a:gd name="T3" fmla="*/ 864 h 951"/>
                <a:gd name="T4" fmla="*/ 376 w 683"/>
                <a:gd name="T5" fmla="*/ 864 h 951"/>
                <a:gd name="T6" fmla="*/ 576 w 683"/>
                <a:gd name="T7" fmla="*/ 704 h 951"/>
                <a:gd name="T8" fmla="*/ 307 w 683"/>
                <a:gd name="T9" fmla="*/ 515 h 951"/>
                <a:gd name="T10" fmla="*/ 104 w 683"/>
                <a:gd name="T11" fmla="*/ 515 h 951"/>
                <a:gd name="T12" fmla="*/ 104 w 683"/>
                <a:gd name="T13" fmla="*/ 432 h 951"/>
                <a:gd name="T14" fmla="*/ 277 w 683"/>
                <a:gd name="T15" fmla="*/ 432 h 951"/>
                <a:gd name="T16" fmla="*/ 528 w 683"/>
                <a:gd name="T17" fmla="*/ 247 h 951"/>
                <a:gd name="T18" fmla="*/ 331 w 683"/>
                <a:gd name="T19" fmla="*/ 87 h 951"/>
                <a:gd name="T20" fmla="*/ 104 w 683"/>
                <a:gd name="T21" fmla="*/ 87 h 951"/>
                <a:gd name="T22" fmla="*/ 104 w 683"/>
                <a:gd name="T23" fmla="*/ 432 h 951"/>
                <a:gd name="T24" fmla="*/ 446 w 683"/>
                <a:gd name="T25" fmla="*/ 466 h 951"/>
                <a:gd name="T26" fmla="*/ 683 w 683"/>
                <a:gd name="T27" fmla="*/ 707 h 951"/>
                <a:gd name="T28" fmla="*/ 599 w 683"/>
                <a:gd name="T29" fmla="*/ 884 h 951"/>
                <a:gd name="T30" fmla="*/ 376 w 683"/>
                <a:gd name="T31" fmla="*/ 951 h 951"/>
                <a:gd name="T32" fmla="*/ 0 w 683"/>
                <a:gd name="T33" fmla="*/ 951 h 951"/>
                <a:gd name="T34" fmla="*/ 0 w 683"/>
                <a:gd name="T35" fmla="*/ 0 h 951"/>
                <a:gd name="T36" fmla="*/ 331 w 683"/>
                <a:gd name="T37" fmla="*/ 0 h 951"/>
                <a:gd name="T38" fmla="*/ 550 w 683"/>
                <a:gd name="T39" fmla="*/ 64 h 951"/>
                <a:gd name="T40" fmla="*/ 635 w 683"/>
                <a:gd name="T41" fmla="*/ 241 h 951"/>
                <a:gd name="T42" fmla="*/ 446 w 683"/>
                <a:gd name="T43" fmla="*/ 466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3" h="951">
                  <a:moveTo>
                    <a:pt x="104" y="515"/>
                  </a:moveTo>
                  <a:lnTo>
                    <a:pt x="104" y="864"/>
                  </a:lnTo>
                  <a:lnTo>
                    <a:pt x="376" y="864"/>
                  </a:lnTo>
                  <a:cubicBezTo>
                    <a:pt x="494" y="864"/>
                    <a:pt x="576" y="802"/>
                    <a:pt x="576" y="704"/>
                  </a:cubicBezTo>
                  <a:cubicBezTo>
                    <a:pt x="576" y="595"/>
                    <a:pt x="482" y="515"/>
                    <a:pt x="307" y="515"/>
                  </a:cubicBezTo>
                  <a:lnTo>
                    <a:pt x="104" y="515"/>
                  </a:lnTo>
                  <a:close/>
                  <a:moveTo>
                    <a:pt x="104" y="432"/>
                  </a:moveTo>
                  <a:lnTo>
                    <a:pt x="277" y="432"/>
                  </a:lnTo>
                  <a:cubicBezTo>
                    <a:pt x="445" y="432"/>
                    <a:pt x="528" y="351"/>
                    <a:pt x="528" y="247"/>
                  </a:cubicBezTo>
                  <a:cubicBezTo>
                    <a:pt x="528" y="145"/>
                    <a:pt x="444" y="87"/>
                    <a:pt x="331" y="87"/>
                  </a:cubicBezTo>
                  <a:lnTo>
                    <a:pt x="104" y="87"/>
                  </a:lnTo>
                  <a:lnTo>
                    <a:pt x="104" y="432"/>
                  </a:lnTo>
                  <a:close/>
                  <a:moveTo>
                    <a:pt x="446" y="466"/>
                  </a:moveTo>
                  <a:cubicBezTo>
                    <a:pt x="597" y="484"/>
                    <a:pt x="683" y="582"/>
                    <a:pt x="683" y="707"/>
                  </a:cubicBezTo>
                  <a:cubicBezTo>
                    <a:pt x="683" y="781"/>
                    <a:pt x="654" y="840"/>
                    <a:pt x="599" y="884"/>
                  </a:cubicBezTo>
                  <a:cubicBezTo>
                    <a:pt x="542" y="929"/>
                    <a:pt x="467" y="951"/>
                    <a:pt x="376" y="951"/>
                  </a:cubicBezTo>
                  <a:lnTo>
                    <a:pt x="0" y="951"/>
                  </a:lnTo>
                  <a:lnTo>
                    <a:pt x="0" y="0"/>
                  </a:lnTo>
                  <a:lnTo>
                    <a:pt x="331" y="0"/>
                  </a:lnTo>
                  <a:cubicBezTo>
                    <a:pt x="419" y="0"/>
                    <a:pt x="493" y="22"/>
                    <a:pt x="550" y="64"/>
                  </a:cubicBezTo>
                  <a:cubicBezTo>
                    <a:pt x="607" y="107"/>
                    <a:pt x="635" y="166"/>
                    <a:pt x="635" y="241"/>
                  </a:cubicBezTo>
                  <a:cubicBezTo>
                    <a:pt x="635" y="348"/>
                    <a:pt x="571" y="435"/>
                    <a:pt x="446" y="466"/>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6" name="Freeform 6"/>
            <p:cNvSpPr>
              <a:spLocks noEditPoints="1"/>
            </p:cNvSpPr>
            <p:nvPr/>
          </p:nvSpPr>
          <p:spPr bwMode="auto">
            <a:xfrm>
              <a:off x="5654675" y="2347913"/>
              <a:ext cx="169862" cy="168275"/>
            </a:xfrm>
            <a:custGeom>
              <a:avLst/>
              <a:gdLst>
                <a:gd name="T0" fmla="*/ 177 w 711"/>
                <a:gd name="T1" fmla="*/ 538 h 706"/>
                <a:gd name="T2" fmla="*/ 355 w 711"/>
                <a:gd name="T3" fmla="*/ 615 h 706"/>
                <a:gd name="T4" fmla="*/ 534 w 711"/>
                <a:gd name="T5" fmla="*/ 538 h 706"/>
                <a:gd name="T6" fmla="*/ 609 w 711"/>
                <a:gd name="T7" fmla="*/ 354 h 706"/>
                <a:gd name="T8" fmla="*/ 534 w 711"/>
                <a:gd name="T9" fmla="*/ 168 h 706"/>
                <a:gd name="T10" fmla="*/ 355 w 711"/>
                <a:gd name="T11" fmla="*/ 91 h 706"/>
                <a:gd name="T12" fmla="*/ 177 w 711"/>
                <a:gd name="T13" fmla="*/ 168 h 706"/>
                <a:gd name="T14" fmla="*/ 102 w 711"/>
                <a:gd name="T15" fmla="*/ 354 h 706"/>
                <a:gd name="T16" fmla="*/ 177 w 711"/>
                <a:gd name="T17" fmla="*/ 538 h 706"/>
                <a:gd name="T18" fmla="*/ 105 w 711"/>
                <a:gd name="T19" fmla="*/ 103 h 706"/>
                <a:gd name="T20" fmla="*/ 355 w 711"/>
                <a:gd name="T21" fmla="*/ 0 h 706"/>
                <a:gd name="T22" fmla="*/ 606 w 711"/>
                <a:gd name="T23" fmla="*/ 103 h 706"/>
                <a:gd name="T24" fmla="*/ 711 w 711"/>
                <a:gd name="T25" fmla="*/ 353 h 706"/>
                <a:gd name="T26" fmla="*/ 606 w 711"/>
                <a:gd name="T27" fmla="*/ 603 h 706"/>
                <a:gd name="T28" fmla="*/ 355 w 711"/>
                <a:gd name="T29" fmla="*/ 706 h 706"/>
                <a:gd name="T30" fmla="*/ 105 w 711"/>
                <a:gd name="T31" fmla="*/ 603 h 706"/>
                <a:gd name="T32" fmla="*/ 0 w 711"/>
                <a:gd name="T33" fmla="*/ 353 h 706"/>
                <a:gd name="T34" fmla="*/ 105 w 711"/>
                <a:gd name="T35" fmla="*/ 10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1" h="706">
                  <a:moveTo>
                    <a:pt x="177" y="538"/>
                  </a:moveTo>
                  <a:cubicBezTo>
                    <a:pt x="226" y="589"/>
                    <a:pt x="286" y="615"/>
                    <a:pt x="355" y="615"/>
                  </a:cubicBezTo>
                  <a:cubicBezTo>
                    <a:pt x="424" y="615"/>
                    <a:pt x="484" y="589"/>
                    <a:pt x="534" y="538"/>
                  </a:cubicBezTo>
                  <a:cubicBezTo>
                    <a:pt x="585" y="487"/>
                    <a:pt x="609" y="426"/>
                    <a:pt x="609" y="354"/>
                  </a:cubicBezTo>
                  <a:cubicBezTo>
                    <a:pt x="609" y="282"/>
                    <a:pt x="585" y="220"/>
                    <a:pt x="534" y="168"/>
                  </a:cubicBezTo>
                  <a:cubicBezTo>
                    <a:pt x="484" y="116"/>
                    <a:pt x="424" y="91"/>
                    <a:pt x="355" y="91"/>
                  </a:cubicBezTo>
                  <a:cubicBezTo>
                    <a:pt x="286" y="91"/>
                    <a:pt x="226" y="116"/>
                    <a:pt x="177" y="168"/>
                  </a:cubicBezTo>
                  <a:cubicBezTo>
                    <a:pt x="127" y="220"/>
                    <a:pt x="102" y="282"/>
                    <a:pt x="102" y="354"/>
                  </a:cubicBezTo>
                  <a:cubicBezTo>
                    <a:pt x="102" y="426"/>
                    <a:pt x="127" y="487"/>
                    <a:pt x="177" y="538"/>
                  </a:cubicBezTo>
                  <a:close/>
                  <a:moveTo>
                    <a:pt x="105" y="103"/>
                  </a:moveTo>
                  <a:cubicBezTo>
                    <a:pt x="174" y="34"/>
                    <a:pt x="257" y="0"/>
                    <a:pt x="355" y="0"/>
                  </a:cubicBezTo>
                  <a:cubicBezTo>
                    <a:pt x="453" y="0"/>
                    <a:pt x="537" y="34"/>
                    <a:pt x="606" y="103"/>
                  </a:cubicBezTo>
                  <a:cubicBezTo>
                    <a:pt x="676" y="172"/>
                    <a:pt x="711" y="256"/>
                    <a:pt x="711" y="353"/>
                  </a:cubicBezTo>
                  <a:cubicBezTo>
                    <a:pt x="711" y="451"/>
                    <a:pt x="676" y="533"/>
                    <a:pt x="606" y="603"/>
                  </a:cubicBezTo>
                  <a:cubicBezTo>
                    <a:pt x="537" y="672"/>
                    <a:pt x="453" y="706"/>
                    <a:pt x="355" y="706"/>
                  </a:cubicBezTo>
                  <a:cubicBezTo>
                    <a:pt x="257" y="706"/>
                    <a:pt x="174" y="672"/>
                    <a:pt x="105" y="603"/>
                  </a:cubicBezTo>
                  <a:cubicBezTo>
                    <a:pt x="36" y="533"/>
                    <a:pt x="0" y="451"/>
                    <a:pt x="0" y="353"/>
                  </a:cubicBezTo>
                  <a:cubicBezTo>
                    <a:pt x="0" y="256"/>
                    <a:pt x="36" y="172"/>
                    <a:pt x="105" y="103"/>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7" name="Freeform 7"/>
            <p:cNvSpPr>
              <a:spLocks noEditPoints="1"/>
            </p:cNvSpPr>
            <p:nvPr/>
          </p:nvSpPr>
          <p:spPr bwMode="auto">
            <a:xfrm>
              <a:off x="5851525" y="2347913"/>
              <a:ext cx="168275" cy="168275"/>
            </a:xfrm>
            <a:custGeom>
              <a:avLst/>
              <a:gdLst>
                <a:gd name="T0" fmla="*/ 177 w 710"/>
                <a:gd name="T1" fmla="*/ 538 h 706"/>
                <a:gd name="T2" fmla="*/ 354 w 710"/>
                <a:gd name="T3" fmla="*/ 615 h 706"/>
                <a:gd name="T4" fmla="*/ 534 w 710"/>
                <a:gd name="T5" fmla="*/ 538 h 706"/>
                <a:gd name="T6" fmla="*/ 608 w 710"/>
                <a:gd name="T7" fmla="*/ 354 h 706"/>
                <a:gd name="T8" fmla="*/ 534 w 710"/>
                <a:gd name="T9" fmla="*/ 168 h 706"/>
                <a:gd name="T10" fmla="*/ 354 w 710"/>
                <a:gd name="T11" fmla="*/ 91 h 706"/>
                <a:gd name="T12" fmla="*/ 177 w 710"/>
                <a:gd name="T13" fmla="*/ 168 h 706"/>
                <a:gd name="T14" fmla="*/ 102 w 710"/>
                <a:gd name="T15" fmla="*/ 354 h 706"/>
                <a:gd name="T16" fmla="*/ 177 w 710"/>
                <a:gd name="T17" fmla="*/ 538 h 706"/>
                <a:gd name="T18" fmla="*/ 105 w 710"/>
                <a:gd name="T19" fmla="*/ 103 h 706"/>
                <a:gd name="T20" fmla="*/ 354 w 710"/>
                <a:gd name="T21" fmla="*/ 0 h 706"/>
                <a:gd name="T22" fmla="*/ 606 w 710"/>
                <a:gd name="T23" fmla="*/ 103 h 706"/>
                <a:gd name="T24" fmla="*/ 710 w 710"/>
                <a:gd name="T25" fmla="*/ 353 h 706"/>
                <a:gd name="T26" fmla="*/ 606 w 710"/>
                <a:gd name="T27" fmla="*/ 603 h 706"/>
                <a:gd name="T28" fmla="*/ 354 w 710"/>
                <a:gd name="T29" fmla="*/ 706 h 706"/>
                <a:gd name="T30" fmla="*/ 105 w 710"/>
                <a:gd name="T31" fmla="*/ 603 h 706"/>
                <a:gd name="T32" fmla="*/ 0 w 710"/>
                <a:gd name="T33" fmla="*/ 353 h 706"/>
                <a:gd name="T34" fmla="*/ 105 w 710"/>
                <a:gd name="T35" fmla="*/ 10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0" h="706">
                  <a:moveTo>
                    <a:pt x="177" y="538"/>
                  </a:moveTo>
                  <a:cubicBezTo>
                    <a:pt x="225" y="589"/>
                    <a:pt x="285" y="615"/>
                    <a:pt x="354" y="615"/>
                  </a:cubicBezTo>
                  <a:cubicBezTo>
                    <a:pt x="424" y="615"/>
                    <a:pt x="484" y="589"/>
                    <a:pt x="534" y="538"/>
                  </a:cubicBezTo>
                  <a:cubicBezTo>
                    <a:pt x="584" y="487"/>
                    <a:pt x="608" y="426"/>
                    <a:pt x="608" y="354"/>
                  </a:cubicBezTo>
                  <a:cubicBezTo>
                    <a:pt x="608" y="282"/>
                    <a:pt x="584" y="220"/>
                    <a:pt x="534" y="168"/>
                  </a:cubicBezTo>
                  <a:cubicBezTo>
                    <a:pt x="484" y="116"/>
                    <a:pt x="424" y="91"/>
                    <a:pt x="354" y="91"/>
                  </a:cubicBezTo>
                  <a:cubicBezTo>
                    <a:pt x="285" y="91"/>
                    <a:pt x="225" y="116"/>
                    <a:pt x="177" y="168"/>
                  </a:cubicBezTo>
                  <a:cubicBezTo>
                    <a:pt x="126" y="220"/>
                    <a:pt x="102" y="282"/>
                    <a:pt x="102" y="354"/>
                  </a:cubicBezTo>
                  <a:cubicBezTo>
                    <a:pt x="102" y="426"/>
                    <a:pt x="126" y="487"/>
                    <a:pt x="177" y="538"/>
                  </a:cubicBezTo>
                  <a:close/>
                  <a:moveTo>
                    <a:pt x="105" y="103"/>
                  </a:moveTo>
                  <a:cubicBezTo>
                    <a:pt x="174" y="34"/>
                    <a:pt x="257" y="0"/>
                    <a:pt x="354" y="0"/>
                  </a:cubicBezTo>
                  <a:cubicBezTo>
                    <a:pt x="452" y="0"/>
                    <a:pt x="537" y="34"/>
                    <a:pt x="606" y="103"/>
                  </a:cubicBezTo>
                  <a:cubicBezTo>
                    <a:pt x="675" y="172"/>
                    <a:pt x="710" y="256"/>
                    <a:pt x="710" y="353"/>
                  </a:cubicBezTo>
                  <a:cubicBezTo>
                    <a:pt x="710" y="451"/>
                    <a:pt x="675" y="533"/>
                    <a:pt x="606" y="603"/>
                  </a:cubicBezTo>
                  <a:cubicBezTo>
                    <a:pt x="537" y="672"/>
                    <a:pt x="452" y="706"/>
                    <a:pt x="354" y="706"/>
                  </a:cubicBezTo>
                  <a:cubicBezTo>
                    <a:pt x="257" y="706"/>
                    <a:pt x="174" y="672"/>
                    <a:pt x="105" y="603"/>
                  </a:cubicBezTo>
                  <a:cubicBezTo>
                    <a:pt x="35" y="533"/>
                    <a:pt x="0" y="451"/>
                    <a:pt x="0" y="353"/>
                  </a:cubicBezTo>
                  <a:cubicBezTo>
                    <a:pt x="0" y="256"/>
                    <a:pt x="35" y="172"/>
                    <a:pt x="105" y="103"/>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8" name="Freeform 8"/>
            <p:cNvSpPr>
              <a:spLocks/>
            </p:cNvSpPr>
            <p:nvPr/>
          </p:nvSpPr>
          <p:spPr bwMode="auto">
            <a:xfrm>
              <a:off x="6043613" y="2347913"/>
              <a:ext cx="115887" cy="168275"/>
            </a:xfrm>
            <a:custGeom>
              <a:avLst/>
              <a:gdLst>
                <a:gd name="T0" fmla="*/ 364 w 488"/>
                <a:gd name="T1" fmla="*/ 168 h 706"/>
                <a:gd name="T2" fmla="*/ 255 w 488"/>
                <a:gd name="T3" fmla="*/ 89 h 706"/>
                <a:gd name="T4" fmla="*/ 132 w 488"/>
                <a:gd name="T5" fmla="*/ 194 h 706"/>
                <a:gd name="T6" fmla="*/ 225 w 488"/>
                <a:gd name="T7" fmla="*/ 292 h 706"/>
                <a:gd name="T8" fmla="*/ 326 w 488"/>
                <a:gd name="T9" fmla="*/ 324 h 706"/>
                <a:gd name="T10" fmla="*/ 488 w 488"/>
                <a:gd name="T11" fmla="*/ 509 h 706"/>
                <a:gd name="T12" fmla="*/ 418 w 488"/>
                <a:gd name="T13" fmla="*/ 652 h 706"/>
                <a:gd name="T14" fmla="*/ 250 w 488"/>
                <a:gd name="T15" fmla="*/ 706 h 706"/>
                <a:gd name="T16" fmla="*/ 0 w 488"/>
                <a:gd name="T17" fmla="*/ 544 h 706"/>
                <a:gd name="T18" fmla="*/ 90 w 488"/>
                <a:gd name="T19" fmla="*/ 521 h 706"/>
                <a:gd name="T20" fmla="*/ 250 w 488"/>
                <a:gd name="T21" fmla="*/ 616 h 706"/>
                <a:gd name="T22" fmla="*/ 386 w 488"/>
                <a:gd name="T23" fmla="*/ 509 h 706"/>
                <a:gd name="T24" fmla="*/ 289 w 488"/>
                <a:gd name="T25" fmla="*/ 410 h 706"/>
                <a:gd name="T26" fmla="*/ 194 w 488"/>
                <a:gd name="T27" fmla="*/ 379 h 706"/>
                <a:gd name="T28" fmla="*/ 30 w 488"/>
                <a:gd name="T29" fmla="*/ 198 h 706"/>
                <a:gd name="T30" fmla="*/ 90 w 488"/>
                <a:gd name="T31" fmla="*/ 57 h 706"/>
                <a:gd name="T32" fmla="*/ 249 w 488"/>
                <a:gd name="T33" fmla="*/ 0 h 706"/>
                <a:gd name="T34" fmla="*/ 455 w 488"/>
                <a:gd name="T35" fmla="*/ 146 h 706"/>
                <a:gd name="T36" fmla="*/ 364 w 488"/>
                <a:gd name="T37" fmla="*/ 16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706">
                  <a:moveTo>
                    <a:pt x="364" y="168"/>
                  </a:moveTo>
                  <a:cubicBezTo>
                    <a:pt x="346" y="115"/>
                    <a:pt x="311" y="89"/>
                    <a:pt x="255" y="89"/>
                  </a:cubicBezTo>
                  <a:cubicBezTo>
                    <a:pt x="181" y="89"/>
                    <a:pt x="132" y="138"/>
                    <a:pt x="132" y="194"/>
                  </a:cubicBezTo>
                  <a:cubicBezTo>
                    <a:pt x="132" y="239"/>
                    <a:pt x="163" y="271"/>
                    <a:pt x="225" y="292"/>
                  </a:cubicBezTo>
                  <a:lnTo>
                    <a:pt x="326" y="324"/>
                  </a:lnTo>
                  <a:cubicBezTo>
                    <a:pt x="433" y="360"/>
                    <a:pt x="488" y="421"/>
                    <a:pt x="488" y="509"/>
                  </a:cubicBezTo>
                  <a:cubicBezTo>
                    <a:pt x="488" y="569"/>
                    <a:pt x="465" y="616"/>
                    <a:pt x="418" y="652"/>
                  </a:cubicBezTo>
                  <a:cubicBezTo>
                    <a:pt x="371" y="688"/>
                    <a:pt x="315" y="706"/>
                    <a:pt x="250" y="706"/>
                  </a:cubicBezTo>
                  <a:cubicBezTo>
                    <a:pt x="130" y="706"/>
                    <a:pt x="31" y="646"/>
                    <a:pt x="0" y="544"/>
                  </a:cubicBezTo>
                  <a:lnTo>
                    <a:pt x="90" y="521"/>
                  </a:lnTo>
                  <a:cubicBezTo>
                    <a:pt x="110" y="580"/>
                    <a:pt x="174" y="616"/>
                    <a:pt x="250" y="616"/>
                  </a:cubicBezTo>
                  <a:cubicBezTo>
                    <a:pt x="327" y="616"/>
                    <a:pt x="386" y="573"/>
                    <a:pt x="386" y="509"/>
                  </a:cubicBezTo>
                  <a:cubicBezTo>
                    <a:pt x="386" y="464"/>
                    <a:pt x="353" y="430"/>
                    <a:pt x="289" y="410"/>
                  </a:cubicBezTo>
                  <a:lnTo>
                    <a:pt x="194" y="379"/>
                  </a:lnTo>
                  <a:cubicBezTo>
                    <a:pt x="84" y="343"/>
                    <a:pt x="30" y="284"/>
                    <a:pt x="30" y="198"/>
                  </a:cubicBezTo>
                  <a:cubicBezTo>
                    <a:pt x="30" y="142"/>
                    <a:pt x="50" y="96"/>
                    <a:pt x="90" y="57"/>
                  </a:cubicBezTo>
                  <a:cubicBezTo>
                    <a:pt x="129" y="19"/>
                    <a:pt x="182" y="0"/>
                    <a:pt x="249" y="0"/>
                  </a:cubicBezTo>
                  <a:cubicBezTo>
                    <a:pt x="345" y="0"/>
                    <a:pt x="432" y="48"/>
                    <a:pt x="455" y="146"/>
                  </a:cubicBezTo>
                  <a:lnTo>
                    <a:pt x="364" y="168"/>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0" name="Freeform 9"/>
            <p:cNvSpPr>
              <a:spLocks/>
            </p:cNvSpPr>
            <p:nvPr/>
          </p:nvSpPr>
          <p:spPr bwMode="auto">
            <a:xfrm>
              <a:off x="6178550" y="2301875"/>
              <a:ext cx="120650" cy="214313"/>
            </a:xfrm>
            <a:custGeom>
              <a:avLst/>
              <a:gdLst>
                <a:gd name="T0" fmla="*/ 216 w 509"/>
                <a:gd name="T1" fmla="*/ 287 h 897"/>
                <a:gd name="T2" fmla="*/ 216 w 509"/>
                <a:gd name="T3" fmla="*/ 678 h 897"/>
                <a:gd name="T4" fmla="*/ 316 w 509"/>
                <a:gd name="T5" fmla="*/ 806 h 897"/>
                <a:gd name="T6" fmla="*/ 414 w 509"/>
                <a:gd name="T7" fmla="*/ 718 h 897"/>
                <a:gd name="T8" fmla="*/ 405 w 509"/>
                <a:gd name="T9" fmla="*/ 669 h 897"/>
                <a:gd name="T10" fmla="*/ 499 w 509"/>
                <a:gd name="T11" fmla="*/ 669 h 897"/>
                <a:gd name="T12" fmla="*/ 509 w 509"/>
                <a:gd name="T13" fmla="*/ 719 h 897"/>
                <a:gd name="T14" fmla="*/ 509 w 509"/>
                <a:gd name="T15" fmla="*/ 730 h 897"/>
                <a:gd name="T16" fmla="*/ 315 w 509"/>
                <a:gd name="T17" fmla="*/ 897 h 897"/>
                <a:gd name="T18" fmla="*/ 114 w 509"/>
                <a:gd name="T19" fmla="*/ 672 h 897"/>
                <a:gd name="T20" fmla="*/ 114 w 509"/>
                <a:gd name="T21" fmla="*/ 287 h 897"/>
                <a:gd name="T22" fmla="*/ 0 w 509"/>
                <a:gd name="T23" fmla="*/ 287 h 897"/>
                <a:gd name="T24" fmla="*/ 0 w 509"/>
                <a:gd name="T25" fmla="*/ 206 h 897"/>
                <a:gd name="T26" fmla="*/ 114 w 509"/>
                <a:gd name="T27" fmla="*/ 206 h 897"/>
                <a:gd name="T28" fmla="*/ 139 w 509"/>
                <a:gd name="T29" fmla="*/ 0 h 897"/>
                <a:gd name="T30" fmla="*/ 216 w 509"/>
                <a:gd name="T31" fmla="*/ 0 h 897"/>
                <a:gd name="T32" fmla="*/ 216 w 509"/>
                <a:gd name="T33" fmla="*/ 206 h 897"/>
                <a:gd name="T34" fmla="*/ 436 w 509"/>
                <a:gd name="T35" fmla="*/ 206 h 897"/>
                <a:gd name="T36" fmla="*/ 436 w 509"/>
                <a:gd name="T37" fmla="*/ 287 h 897"/>
                <a:gd name="T38" fmla="*/ 216 w 509"/>
                <a:gd name="T39" fmla="*/ 28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9" h="897">
                  <a:moveTo>
                    <a:pt x="216" y="287"/>
                  </a:moveTo>
                  <a:lnTo>
                    <a:pt x="216" y="678"/>
                  </a:lnTo>
                  <a:cubicBezTo>
                    <a:pt x="216" y="769"/>
                    <a:pt x="258" y="806"/>
                    <a:pt x="316" y="806"/>
                  </a:cubicBezTo>
                  <a:cubicBezTo>
                    <a:pt x="372" y="806"/>
                    <a:pt x="414" y="772"/>
                    <a:pt x="414" y="718"/>
                  </a:cubicBezTo>
                  <a:cubicBezTo>
                    <a:pt x="414" y="699"/>
                    <a:pt x="412" y="682"/>
                    <a:pt x="405" y="669"/>
                  </a:cubicBezTo>
                  <a:lnTo>
                    <a:pt x="499" y="669"/>
                  </a:lnTo>
                  <a:cubicBezTo>
                    <a:pt x="505" y="684"/>
                    <a:pt x="509" y="707"/>
                    <a:pt x="509" y="719"/>
                  </a:cubicBezTo>
                  <a:lnTo>
                    <a:pt x="509" y="730"/>
                  </a:lnTo>
                  <a:cubicBezTo>
                    <a:pt x="509" y="826"/>
                    <a:pt x="435" y="897"/>
                    <a:pt x="315" y="897"/>
                  </a:cubicBezTo>
                  <a:cubicBezTo>
                    <a:pt x="200" y="897"/>
                    <a:pt x="114" y="835"/>
                    <a:pt x="114" y="672"/>
                  </a:cubicBezTo>
                  <a:lnTo>
                    <a:pt x="114" y="287"/>
                  </a:lnTo>
                  <a:lnTo>
                    <a:pt x="0" y="287"/>
                  </a:lnTo>
                  <a:lnTo>
                    <a:pt x="0" y="206"/>
                  </a:lnTo>
                  <a:lnTo>
                    <a:pt x="114" y="206"/>
                  </a:lnTo>
                  <a:lnTo>
                    <a:pt x="139" y="0"/>
                  </a:lnTo>
                  <a:lnTo>
                    <a:pt x="216" y="0"/>
                  </a:lnTo>
                  <a:lnTo>
                    <a:pt x="216" y="206"/>
                  </a:lnTo>
                  <a:lnTo>
                    <a:pt x="436" y="206"/>
                  </a:lnTo>
                  <a:lnTo>
                    <a:pt x="436" y="287"/>
                  </a:lnTo>
                  <a:lnTo>
                    <a:pt x="216" y="287"/>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1" name="Freeform 10"/>
            <p:cNvSpPr>
              <a:spLocks noEditPoints="1"/>
            </p:cNvSpPr>
            <p:nvPr/>
          </p:nvSpPr>
          <p:spPr bwMode="auto">
            <a:xfrm>
              <a:off x="6323013" y="2278063"/>
              <a:ext cx="38100" cy="234950"/>
            </a:xfrm>
            <a:custGeom>
              <a:avLst/>
              <a:gdLst>
                <a:gd name="T0" fmla="*/ 132 w 162"/>
                <a:gd name="T1" fmla="*/ 986 h 986"/>
                <a:gd name="T2" fmla="*/ 30 w 162"/>
                <a:gd name="T3" fmla="*/ 986 h 986"/>
                <a:gd name="T4" fmla="*/ 30 w 162"/>
                <a:gd name="T5" fmla="*/ 310 h 986"/>
                <a:gd name="T6" fmla="*/ 132 w 162"/>
                <a:gd name="T7" fmla="*/ 310 h 986"/>
                <a:gd name="T8" fmla="*/ 132 w 162"/>
                <a:gd name="T9" fmla="*/ 986 h 986"/>
                <a:gd name="T10" fmla="*/ 28 w 162"/>
                <a:gd name="T11" fmla="*/ 28 h 986"/>
                <a:gd name="T12" fmla="*/ 133 w 162"/>
                <a:gd name="T13" fmla="*/ 28 h 986"/>
                <a:gd name="T14" fmla="*/ 133 w 162"/>
                <a:gd name="T15" fmla="*/ 136 h 986"/>
                <a:gd name="T16" fmla="*/ 28 w 162"/>
                <a:gd name="T17" fmla="*/ 136 h 986"/>
                <a:gd name="T18" fmla="*/ 28 w 162"/>
                <a:gd name="T19" fmla="*/ 2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986">
                  <a:moveTo>
                    <a:pt x="132" y="986"/>
                  </a:moveTo>
                  <a:lnTo>
                    <a:pt x="30" y="986"/>
                  </a:lnTo>
                  <a:lnTo>
                    <a:pt x="30" y="310"/>
                  </a:lnTo>
                  <a:lnTo>
                    <a:pt x="132" y="310"/>
                  </a:lnTo>
                  <a:lnTo>
                    <a:pt x="132" y="986"/>
                  </a:lnTo>
                  <a:close/>
                  <a:moveTo>
                    <a:pt x="28" y="28"/>
                  </a:moveTo>
                  <a:cubicBezTo>
                    <a:pt x="56" y="0"/>
                    <a:pt x="104" y="0"/>
                    <a:pt x="133" y="28"/>
                  </a:cubicBezTo>
                  <a:cubicBezTo>
                    <a:pt x="162" y="57"/>
                    <a:pt x="162" y="108"/>
                    <a:pt x="133" y="136"/>
                  </a:cubicBezTo>
                  <a:cubicBezTo>
                    <a:pt x="104" y="164"/>
                    <a:pt x="56" y="164"/>
                    <a:pt x="28" y="136"/>
                  </a:cubicBezTo>
                  <a:cubicBezTo>
                    <a:pt x="0" y="108"/>
                    <a:pt x="0" y="57"/>
                    <a:pt x="28" y="28"/>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2" name="Freeform 11"/>
            <p:cNvSpPr>
              <a:spLocks/>
            </p:cNvSpPr>
            <p:nvPr/>
          </p:nvSpPr>
          <p:spPr bwMode="auto">
            <a:xfrm>
              <a:off x="6408738" y="2347913"/>
              <a:ext cx="144462" cy="165100"/>
            </a:xfrm>
            <a:custGeom>
              <a:avLst/>
              <a:gdLst>
                <a:gd name="T0" fmla="*/ 507 w 609"/>
                <a:gd name="T1" fmla="*/ 691 h 691"/>
                <a:gd name="T2" fmla="*/ 507 w 609"/>
                <a:gd name="T3" fmla="*/ 307 h 691"/>
                <a:gd name="T4" fmla="*/ 333 w 609"/>
                <a:gd name="T5" fmla="*/ 91 h 691"/>
                <a:gd name="T6" fmla="*/ 192 w 609"/>
                <a:gd name="T7" fmla="*/ 144 h 691"/>
                <a:gd name="T8" fmla="*/ 102 w 609"/>
                <a:gd name="T9" fmla="*/ 362 h 691"/>
                <a:gd name="T10" fmla="*/ 102 w 609"/>
                <a:gd name="T11" fmla="*/ 691 h 691"/>
                <a:gd name="T12" fmla="*/ 0 w 609"/>
                <a:gd name="T13" fmla="*/ 691 h 691"/>
                <a:gd name="T14" fmla="*/ 0 w 609"/>
                <a:gd name="T15" fmla="*/ 15 h 691"/>
                <a:gd name="T16" fmla="*/ 102 w 609"/>
                <a:gd name="T17" fmla="*/ 15 h 691"/>
                <a:gd name="T18" fmla="*/ 102 w 609"/>
                <a:gd name="T19" fmla="*/ 159 h 691"/>
                <a:gd name="T20" fmla="*/ 340 w 609"/>
                <a:gd name="T21" fmla="*/ 0 h 691"/>
                <a:gd name="T22" fmla="*/ 609 w 609"/>
                <a:gd name="T23" fmla="*/ 307 h 691"/>
                <a:gd name="T24" fmla="*/ 609 w 609"/>
                <a:gd name="T25" fmla="*/ 691 h 691"/>
                <a:gd name="T26" fmla="*/ 507 w 609"/>
                <a:gd name="T2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91">
                  <a:moveTo>
                    <a:pt x="507" y="691"/>
                  </a:moveTo>
                  <a:lnTo>
                    <a:pt x="507" y="307"/>
                  </a:lnTo>
                  <a:cubicBezTo>
                    <a:pt x="507" y="154"/>
                    <a:pt x="432" y="91"/>
                    <a:pt x="333" y="91"/>
                  </a:cubicBezTo>
                  <a:cubicBezTo>
                    <a:pt x="289" y="91"/>
                    <a:pt x="242" y="106"/>
                    <a:pt x="192" y="144"/>
                  </a:cubicBezTo>
                  <a:cubicBezTo>
                    <a:pt x="141" y="182"/>
                    <a:pt x="103" y="259"/>
                    <a:pt x="102" y="362"/>
                  </a:cubicBezTo>
                  <a:lnTo>
                    <a:pt x="102" y="691"/>
                  </a:lnTo>
                  <a:lnTo>
                    <a:pt x="0" y="691"/>
                  </a:lnTo>
                  <a:lnTo>
                    <a:pt x="0" y="15"/>
                  </a:lnTo>
                  <a:lnTo>
                    <a:pt x="102" y="15"/>
                  </a:lnTo>
                  <a:lnTo>
                    <a:pt x="102" y="159"/>
                  </a:lnTo>
                  <a:cubicBezTo>
                    <a:pt x="136" y="55"/>
                    <a:pt x="232" y="0"/>
                    <a:pt x="340" y="0"/>
                  </a:cubicBezTo>
                  <a:cubicBezTo>
                    <a:pt x="499" y="0"/>
                    <a:pt x="609" y="99"/>
                    <a:pt x="609" y="307"/>
                  </a:cubicBezTo>
                  <a:lnTo>
                    <a:pt x="609" y="691"/>
                  </a:lnTo>
                  <a:lnTo>
                    <a:pt x="507" y="691"/>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Freeform 12"/>
            <p:cNvSpPr>
              <a:spLocks noEditPoints="1"/>
            </p:cNvSpPr>
            <p:nvPr/>
          </p:nvSpPr>
          <p:spPr bwMode="auto">
            <a:xfrm>
              <a:off x="6589713" y="2347913"/>
              <a:ext cx="168275" cy="239713"/>
            </a:xfrm>
            <a:custGeom>
              <a:avLst/>
              <a:gdLst>
                <a:gd name="T0" fmla="*/ 169 w 708"/>
                <a:gd name="T1" fmla="*/ 539 h 1010"/>
                <a:gd name="T2" fmla="*/ 347 w 708"/>
                <a:gd name="T3" fmla="*/ 615 h 1010"/>
                <a:gd name="T4" fmla="*/ 533 w 708"/>
                <a:gd name="T5" fmla="*/ 542 h 1010"/>
                <a:gd name="T6" fmla="*/ 607 w 708"/>
                <a:gd name="T7" fmla="*/ 353 h 1010"/>
                <a:gd name="T8" fmla="*/ 533 w 708"/>
                <a:gd name="T9" fmla="*/ 164 h 1010"/>
                <a:gd name="T10" fmla="*/ 347 w 708"/>
                <a:gd name="T11" fmla="*/ 91 h 1010"/>
                <a:gd name="T12" fmla="*/ 169 w 708"/>
                <a:gd name="T13" fmla="*/ 165 h 1010"/>
                <a:gd name="T14" fmla="*/ 102 w 708"/>
                <a:gd name="T15" fmla="*/ 353 h 1010"/>
                <a:gd name="T16" fmla="*/ 169 w 708"/>
                <a:gd name="T17" fmla="*/ 539 h 1010"/>
                <a:gd name="T18" fmla="*/ 708 w 708"/>
                <a:gd name="T19" fmla="*/ 15 h 1010"/>
                <a:gd name="T20" fmla="*/ 708 w 708"/>
                <a:gd name="T21" fmla="*/ 683 h 1010"/>
                <a:gd name="T22" fmla="*/ 609 w 708"/>
                <a:gd name="T23" fmla="*/ 925 h 1010"/>
                <a:gd name="T24" fmla="*/ 357 w 708"/>
                <a:gd name="T25" fmla="*/ 1010 h 1010"/>
                <a:gd name="T26" fmla="*/ 70 w 708"/>
                <a:gd name="T27" fmla="*/ 917 h 1010"/>
                <a:gd name="T28" fmla="*/ 110 w 708"/>
                <a:gd name="T29" fmla="*/ 836 h 1010"/>
                <a:gd name="T30" fmla="*/ 357 w 708"/>
                <a:gd name="T31" fmla="*/ 919 h 1010"/>
                <a:gd name="T32" fmla="*/ 606 w 708"/>
                <a:gd name="T33" fmla="*/ 675 h 1010"/>
                <a:gd name="T34" fmla="*/ 606 w 708"/>
                <a:gd name="T35" fmla="*/ 557 h 1010"/>
                <a:gd name="T36" fmla="*/ 337 w 708"/>
                <a:gd name="T37" fmla="*/ 706 h 1010"/>
                <a:gd name="T38" fmla="*/ 94 w 708"/>
                <a:gd name="T39" fmla="*/ 604 h 1010"/>
                <a:gd name="T40" fmla="*/ 0 w 708"/>
                <a:gd name="T41" fmla="*/ 353 h 1010"/>
                <a:gd name="T42" fmla="*/ 94 w 708"/>
                <a:gd name="T43" fmla="*/ 101 h 1010"/>
                <a:gd name="T44" fmla="*/ 337 w 708"/>
                <a:gd name="T45" fmla="*/ 0 h 1010"/>
                <a:gd name="T46" fmla="*/ 606 w 708"/>
                <a:gd name="T47" fmla="*/ 149 h 1010"/>
                <a:gd name="T48" fmla="*/ 606 w 708"/>
                <a:gd name="T49" fmla="*/ 15 h 1010"/>
                <a:gd name="T50" fmla="*/ 708 w 708"/>
                <a:gd name="T51" fmla="*/ 15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8" h="1010">
                  <a:moveTo>
                    <a:pt x="169" y="539"/>
                  </a:moveTo>
                  <a:cubicBezTo>
                    <a:pt x="214" y="589"/>
                    <a:pt x="272" y="615"/>
                    <a:pt x="347" y="615"/>
                  </a:cubicBezTo>
                  <a:cubicBezTo>
                    <a:pt x="420" y="615"/>
                    <a:pt x="482" y="591"/>
                    <a:pt x="533" y="542"/>
                  </a:cubicBezTo>
                  <a:cubicBezTo>
                    <a:pt x="583" y="493"/>
                    <a:pt x="607" y="430"/>
                    <a:pt x="607" y="353"/>
                  </a:cubicBezTo>
                  <a:cubicBezTo>
                    <a:pt x="607" y="275"/>
                    <a:pt x="583" y="213"/>
                    <a:pt x="533" y="164"/>
                  </a:cubicBezTo>
                  <a:cubicBezTo>
                    <a:pt x="482" y="115"/>
                    <a:pt x="420" y="91"/>
                    <a:pt x="347" y="91"/>
                  </a:cubicBezTo>
                  <a:cubicBezTo>
                    <a:pt x="272" y="91"/>
                    <a:pt x="214" y="115"/>
                    <a:pt x="169" y="165"/>
                  </a:cubicBezTo>
                  <a:cubicBezTo>
                    <a:pt x="124" y="216"/>
                    <a:pt x="102" y="278"/>
                    <a:pt x="102" y="353"/>
                  </a:cubicBezTo>
                  <a:cubicBezTo>
                    <a:pt x="102" y="428"/>
                    <a:pt x="124" y="489"/>
                    <a:pt x="169" y="539"/>
                  </a:cubicBezTo>
                  <a:close/>
                  <a:moveTo>
                    <a:pt x="708" y="15"/>
                  </a:moveTo>
                  <a:lnTo>
                    <a:pt x="708" y="683"/>
                  </a:lnTo>
                  <a:cubicBezTo>
                    <a:pt x="708" y="788"/>
                    <a:pt x="675" y="868"/>
                    <a:pt x="609" y="925"/>
                  </a:cubicBezTo>
                  <a:cubicBezTo>
                    <a:pt x="542" y="982"/>
                    <a:pt x="459" y="1010"/>
                    <a:pt x="357" y="1010"/>
                  </a:cubicBezTo>
                  <a:cubicBezTo>
                    <a:pt x="246" y="1010"/>
                    <a:pt x="150" y="979"/>
                    <a:pt x="70" y="917"/>
                  </a:cubicBezTo>
                  <a:lnTo>
                    <a:pt x="110" y="836"/>
                  </a:lnTo>
                  <a:cubicBezTo>
                    <a:pt x="178" y="892"/>
                    <a:pt x="261" y="919"/>
                    <a:pt x="357" y="919"/>
                  </a:cubicBezTo>
                  <a:cubicBezTo>
                    <a:pt x="508" y="919"/>
                    <a:pt x="606" y="827"/>
                    <a:pt x="606" y="675"/>
                  </a:cubicBezTo>
                  <a:lnTo>
                    <a:pt x="606" y="557"/>
                  </a:lnTo>
                  <a:cubicBezTo>
                    <a:pt x="548" y="656"/>
                    <a:pt x="458" y="706"/>
                    <a:pt x="337" y="706"/>
                  </a:cubicBezTo>
                  <a:cubicBezTo>
                    <a:pt x="237" y="706"/>
                    <a:pt x="155" y="672"/>
                    <a:pt x="94" y="604"/>
                  </a:cubicBezTo>
                  <a:cubicBezTo>
                    <a:pt x="31" y="536"/>
                    <a:pt x="0" y="452"/>
                    <a:pt x="0" y="353"/>
                  </a:cubicBezTo>
                  <a:cubicBezTo>
                    <a:pt x="0" y="254"/>
                    <a:pt x="31" y="169"/>
                    <a:pt x="94" y="101"/>
                  </a:cubicBezTo>
                  <a:cubicBezTo>
                    <a:pt x="155" y="34"/>
                    <a:pt x="237" y="0"/>
                    <a:pt x="337" y="0"/>
                  </a:cubicBezTo>
                  <a:cubicBezTo>
                    <a:pt x="458" y="0"/>
                    <a:pt x="548" y="50"/>
                    <a:pt x="606" y="149"/>
                  </a:cubicBezTo>
                  <a:lnTo>
                    <a:pt x="606" y="15"/>
                  </a:lnTo>
                  <a:lnTo>
                    <a:pt x="708" y="1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13"/>
            <p:cNvSpPr>
              <a:spLocks noEditPoints="1"/>
            </p:cNvSpPr>
            <p:nvPr/>
          </p:nvSpPr>
          <p:spPr bwMode="auto">
            <a:xfrm>
              <a:off x="6904038" y="2286000"/>
              <a:ext cx="185737" cy="227013"/>
            </a:xfrm>
            <a:custGeom>
              <a:avLst/>
              <a:gdLst>
                <a:gd name="T0" fmla="*/ 671 w 777"/>
                <a:gd name="T1" fmla="*/ 476 h 951"/>
                <a:gd name="T2" fmla="*/ 566 w 777"/>
                <a:gd name="T3" fmla="*/ 198 h 951"/>
                <a:gd name="T4" fmla="*/ 284 w 777"/>
                <a:gd name="T5" fmla="*/ 87 h 951"/>
                <a:gd name="T6" fmla="*/ 105 w 777"/>
                <a:gd name="T7" fmla="*/ 87 h 951"/>
                <a:gd name="T8" fmla="*/ 105 w 777"/>
                <a:gd name="T9" fmla="*/ 864 h 951"/>
                <a:gd name="T10" fmla="*/ 284 w 777"/>
                <a:gd name="T11" fmla="*/ 864 h 951"/>
                <a:gd name="T12" fmla="*/ 566 w 777"/>
                <a:gd name="T13" fmla="*/ 753 h 951"/>
                <a:gd name="T14" fmla="*/ 671 w 777"/>
                <a:gd name="T15" fmla="*/ 476 h 951"/>
                <a:gd name="T16" fmla="*/ 777 w 777"/>
                <a:gd name="T17" fmla="*/ 476 h 951"/>
                <a:gd name="T18" fmla="*/ 644 w 777"/>
                <a:gd name="T19" fmla="*/ 814 h 951"/>
                <a:gd name="T20" fmla="*/ 284 w 777"/>
                <a:gd name="T21" fmla="*/ 951 h 951"/>
                <a:gd name="T22" fmla="*/ 0 w 777"/>
                <a:gd name="T23" fmla="*/ 951 h 951"/>
                <a:gd name="T24" fmla="*/ 0 w 777"/>
                <a:gd name="T25" fmla="*/ 0 h 951"/>
                <a:gd name="T26" fmla="*/ 284 w 777"/>
                <a:gd name="T27" fmla="*/ 0 h 951"/>
                <a:gd name="T28" fmla="*/ 644 w 777"/>
                <a:gd name="T29" fmla="*/ 136 h 951"/>
                <a:gd name="T30" fmla="*/ 777 w 777"/>
                <a:gd name="T31" fmla="*/ 476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7" h="951">
                  <a:moveTo>
                    <a:pt x="671" y="476"/>
                  </a:moveTo>
                  <a:cubicBezTo>
                    <a:pt x="671" y="366"/>
                    <a:pt x="636" y="273"/>
                    <a:pt x="566" y="198"/>
                  </a:cubicBezTo>
                  <a:cubicBezTo>
                    <a:pt x="496" y="124"/>
                    <a:pt x="402" y="87"/>
                    <a:pt x="284" y="87"/>
                  </a:cubicBezTo>
                  <a:lnTo>
                    <a:pt x="105" y="87"/>
                  </a:lnTo>
                  <a:lnTo>
                    <a:pt x="105" y="864"/>
                  </a:lnTo>
                  <a:lnTo>
                    <a:pt x="284" y="864"/>
                  </a:lnTo>
                  <a:cubicBezTo>
                    <a:pt x="402" y="864"/>
                    <a:pt x="496" y="827"/>
                    <a:pt x="566" y="753"/>
                  </a:cubicBezTo>
                  <a:cubicBezTo>
                    <a:pt x="636" y="678"/>
                    <a:pt x="671" y="586"/>
                    <a:pt x="671" y="476"/>
                  </a:cubicBezTo>
                  <a:close/>
                  <a:moveTo>
                    <a:pt x="777" y="476"/>
                  </a:moveTo>
                  <a:cubicBezTo>
                    <a:pt x="777" y="610"/>
                    <a:pt x="732" y="723"/>
                    <a:pt x="644" y="814"/>
                  </a:cubicBezTo>
                  <a:cubicBezTo>
                    <a:pt x="554" y="905"/>
                    <a:pt x="435" y="951"/>
                    <a:pt x="284" y="951"/>
                  </a:cubicBezTo>
                  <a:lnTo>
                    <a:pt x="0" y="951"/>
                  </a:lnTo>
                  <a:lnTo>
                    <a:pt x="0" y="0"/>
                  </a:lnTo>
                  <a:lnTo>
                    <a:pt x="284" y="0"/>
                  </a:lnTo>
                  <a:cubicBezTo>
                    <a:pt x="435" y="0"/>
                    <a:pt x="554" y="45"/>
                    <a:pt x="644" y="136"/>
                  </a:cubicBezTo>
                  <a:cubicBezTo>
                    <a:pt x="732" y="227"/>
                    <a:pt x="777" y="341"/>
                    <a:pt x="777" y="476"/>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14"/>
            <p:cNvSpPr>
              <a:spLocks noEditPoints="1"/>
            </p:cNvSpPr>
            <p:nvPr/>
          </p:nvSpPr>
          <p:spPr bwMode="auto">
            <a:xfrm>
              <a:off x="7118350" y="2346325"/>
              <a:ext cx="166687" cy="169863"/>
            </a:xfrm>
            <a:custGeom>
              <a:avLst/>
              <a:gdLst>
                <a:gd name="T0" fmla="*/ 113 w 704"/>
                <a:gd name="T1" fmla="*/ 279 h 712"/>
                <a:gd name="T2" fmla="*/ 598 w 704"/>
                <a:gd name="T3" fmla="*/ 279 h 712"/>
                <a:gd name="T4" fmla="*/ 367 w 704"/>
                <a:gd name="T5" fmla="*/ 95 h 712"/>
                <a:gd name="T6" fmla="*/ 113 w 704"/>
                <a:gd name="T7" fmla="*/ 279 h 712"/>
                <a:gd name="T8" fmla="*/ 670 w 704"/>
                <a:gd name="T9" fmla="*/ 594 h 712"/>
                <a:gd name="T10" fmla="*/ 380 w 704"/>
                <a:gd name="T11" fmla="*/ 712 h 712"/>
                <a:gd name="T12" fmla="*/ 105 w 704"/>
                <a:gd name="T13" fmla="*/ 610 h 712"/>
                <a:gd name="T14" fmla="*/ 0 w 704"/>
                <a:gd name="T15" fmla="*/ 361 h 712"/>
                <a:gd name="T16" fmla="*/ 105 w 704"/>
                <a:gd name="T17" fmla="*/ 109 h 712"/>
                <a:gd name="T18" fmla="*/ 364 w 704"/>
                <a:gd name="T19" fmla="*/ 6 h 712"/>
                <a:gd name="T20" fmla="*/ 704 w 704"/>
                <a:gd name="T21" fmla="*/ 357 h 712"/>
                <a:gd name="T22" fmla="*/ 102 w 704"/>
                <a:gd name="T23" fmla="*/ 357 h 712"/>
                <a:gd name="T24" fmla="*/ 102 w 704"/>
                <a:gd name="T25" fmla="*/ 368 h 712"/>
                <a:gd name="T26" fmla="*/ 179 w 704"/>
                <a:gd name="T27" fmla="*/ 550 h 712"/>
                <a:gd name="T28" fmla="*/ 380 w 704"/>
                <a:gd name="T29" fmla="*/ 622 h 712"/>
                <a:gd name="T30" fmla="*/ 611 w 704"/>
                <a:gd name="T31" fmla="*/ 533 h 712"/>
                <a:gd name="T32" fmla="*/ 670 w 704"/>
                <a:gd name="T33" fmla="*/ 59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712">
                  <a:moveTo>
                    <a:pt x="113" y="279"/>
                  </a:moveTo>
                  <a:lnTo>
                    <a:pt x="598" y="279"/>
                  </a:lnTo>
                  <a:cubicBezTo>
                    <a:pt x="569" y="148"/>
                    <a:pt x="475" y="95"/>
                    <a:pt x="367" y="95"/>
                  </a:cubicBezTo>
                  <a:cubicBezTo>
                    <a:pt x="251" y="95"/>
                    <a:pt x="151" y="158"/>
                    <a:pt x="113" y="279"/>
                  </a:cubicBezTo>
                  <a:close/>
                  <a:moveTo>
                    <a:pt x="670" y="594"/>
                  </a:moveTo>
                  <a:cubicBezTo>
                    <a:pt x="595" y="673"/>
                    <a:pt x="498" y="712"/>
                    <a:pt x="380" y="712"/>
                  </a:cubicBezTo>
                  <a:cubicBezTo>
                    <a:pt x="266" y="712"/>
                    <a:pt x="174" y="678"/>
                    <a:pt x="105" y="610"/>
                  </a:cubicBezTo>
                  <a:cubicBezTo>
                    <a:pt x="35" y="544"/>
                    <a:pt x="0" y="461"/>
                    <a:pt x="0" y="361"/>
                  </a:cubicBezTo>
                  <a:cubicBezTo>
                    <a:pt x="0" y="262"/>
                    <a:pt x="35" y="178"/>
                    <a:pt x="105" y="109"/>
                  </a:cubicBezTo>
                  <a:cubicBezTo>
                    <a:pt x="174" y="40"/>
                    <a:pt x="259" y="6"/>
                    <a:pt x="364" y="6"/>
                  </a:cubicBezTo>
                  <a:cubicBezTo>
                    <a:pt x="539" y="0"/>
                    <a:pt x="700" y="118"/>
                    <a:pt x="704" y="357"/>
                  </a:cubicBezTo>
                  <a:lnTo>
                    <a:pt x="102" y="357"/>
                  </a:lnTo>
                  <a:lnTo>
                    <a:pt x="102" y="368"/>
                  </a:lnTo>
                  <a:cubicBezTo>
                    <a:pt x="102" y="443"/>
                    <a:pt x="128" y="503"/>
                    <a:pt x="179" y="550"/>
                  </a:cubicBezTo>
                  <a:cubicBezTo>
                    <a:pt x="229" y="598"/>
                    <a:pt x="297" y="622"/>
                    <a:pt x="380" y="622"/>
                  </a:cubicBezTo>
                  <a:cubicBezTo>
                    <a:pt x="469" y="622"/>
                    <a:pt x="546" y="592"/>
                    <a:pt x="611" y="533"/>
                  </a:cubicBezTo>
                  <a:lnTo>
                    <a:pt x="670" y="594"/>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15"/>
            <p:cNvSpPr>
              <a:spLocks/>
            </p:cNvSpPr>
            <p:nvPr/>
          </p:nvSpPr>
          <p:spPr bwMode="auto">
            <a:xfrm>
              <a:off x="7310438" y="2347913"/>
              <a:ext cx="147637" cy="168275"/>
            </a:xfrm>
            <a:custGeom>
              <a:avLst/>
              <a:gdLst>
                <a:gd name="T0" fmla="*/ 0 w 621"/>
                <a:gd name="T1" fmla="*/ 353 h 706"/>
                <a:gd name="T2" fmla="*/ 110 w 621"/>
                <a:gd name="T3" fmla="*/ 95 h 706"/>
                <a:gd name="T4" fmla="*/ 382 w 621"/>
                <a:gd name="T5" fmla="*/ 0 h 706"/>
                <a:gd name="T6" fmla="*/ 621 w 621"/>
                <a:gd name="T7" fmla="*/ 80 h 706"/>
                <a:gd name="T8" fmla="*/ 572 w 621"/>
                <a:gd name="T9" fmla="*/ 150 h 706"/>
                <a:gd name="T10" fmla="*/ 385 w 621"/>
                <a:gd name="T11" fmla="*/ 91 h 706"/>
                <a:gd name="T12" fmla="*/ 182 w 621"/>
                <a:gd name="T13" fmla="*/ 164 h 706"/>
                <a:gd name="T14" fmla="*/ 102 w 621"/>
                <a:gd name="T15" fmla="*/ 353 h 706"/>
                <a:gd name="T16" fmla="*/ 182 w 621"/>
                <a:gd name="T17" fmla="*/ 540 h 706"/>
                <a:gd name="T18" fmla="*/ 385 w 621"/>
                <a:gd name="T19" fmla="*/ 615 h 706"/>
                <a:gd name="T20" fmla="*/ 572 w 621"/>
                <a:gd name="T21" fmla="*/ 555 h 706"/>
                <a:gd name="T22" fmla="*/ 621 w 621"/>
                <a:gd name="T23" fmla="*/ 626 h 706"/>
                <a:gd name="T24" fmla="*/ 382 w 621"/>
                <a:gd name="T25" fmla="*/ 706 h 706"/>
                <a:gd name="T26" fmla="*/ 110 w 621"/>
                <a:gd name="T27" fmla="*/ 610 h 706"/>
                <a:gd name="T28" fmla="*/ 0 w 621"/>
                <a:gd name="T29" fmla="*/ 35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1" h="706">
                  <a:moveTo>
                    <a:pt x="0" y="353"/>
                  </a:moveTo>
                  <a:cubicBezTo>
                    <a:pt x="0" y="243"/>
                    <a:pt x="37" y="157"/>
                    <a:pt x="110" y="95"/>
                  </a:cubicBezTo>
                  <a:cubicBezTo>
                    <a:pt x="182" y="34"/>
                    <a:pt x="274" y="1"/>
                    <a:pt x="382" y="0"/>
                  </a:cubicBezTo>
                  <a:cubicBezTo>
                    <a:pt x="468" y="0"/>
                    <a:pt x="548" y="27"/>
                    <a:pt x="621" y="80"/>
                  </a:cubicBezTo>
                  <a:lnTo>
                    <a:pt x="572" y="150"/>
                  </a:lnTo>
                  <a:cubicBezTo>
                    <a:pt x="519" y="111"/>
                    <a:pt x="457" y="91"/>
                    <a:pt x="385" y="91"/>
                  </a:cubicBezTo>
                  <a:cubicBezTo>
                    <a:pt x="302" y="91"/>
                    <a:pt x="234" y="115"/>
                    <a:pt x="182" y="164"/>
                  </a:cubicBezTo>
                  <a:cubicBezTo>
                    <a:pt x="130" y="214"/>
                    <a:pt x="104" y="277"/>
                    <a:pt x="102" y="353"/>
                  </a:cubicBezTo>
                  <a:cubicBezTo>
                    <a:pt x="104" y="429"/>
                    <a:pt x="130" y="491"/>
                    <a:pt x="182" y="540"/>
                  </a:cubicBezTo>
                  <a:cubicBezTo>
                    <a:pt x="234" y="591"/>
                    <a:pt x="302" y="615"/>
                    <a:pt x="385" y="615"/>
                  </a:cubicBezTo>
                  <a:cubicBezTo>
                    <a:pt x="457" y="615"/>
                    <a:pt x="519" y="595"/>
                    <a:pt x="572" y="555"/>
                  </a:cubicBezTo>
                  <a:lnTo>
                    <a:pt x="621" y="626"/>
                  </a:lnTo>
                  <a:cubicBezTo>
                    <a:pt x="548" y="679"/>
                    <a:pt x="468" y="706"/>
                    <a:pt x="382" y="706"/>
                  </a:cubicBezTo>
                  <a:cubicBezTo>
                    <a:pt x="274" y="705"/>
                    <a:pt x="182" y="672"/>
                    <a:pt x="110" y="610"/>
                  </a:cubicBezTo>
                  <a:cubicBezTo>
                    <a:pt x="37" y="548"/>
                    <a:pt x="0" y="463"/>
                    <a:pt x="0" y="353"/>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5" name="Freeform 16"/>
            <p:cNvSpPr>
              <a:spLocks noEditPoints="1"/>
            </p:cNvSpPr>
            <p:nvPr/>
          </p:nvSpPr>
          <p:spPr bwMode="auto">
            <a:xfrm>
              <a:off x="7488238" y="2278063"/>
              <a:ext cx="38100" cy="234950"/>
            </a:xfrm>
            <a:custGeom>
              <a:avLst/>
              <a:gdLst>
                <a:gd name="T0" fmla="*/ 132 w 162"/>
                <a:gd name="T1" fmla="*/ 986 h 986"/>
                <a:gd name="T2" fmla="*/ 30 w 162"/>
                <a:gd name="T3" fmla="*/ 986 h 986"/>
                <a:gd name="T4" fmla="*/ 30 w 162"/>
                <a:gd name="T5" fmla="*/ 310 h 986"/>
                <a:gd name="T6" fmla="*/ 132 w 162"/>
                <a:gd name="T7" fmla="*/ 310 h 986"/>
                <a:gd name="T8" fmla="*/ 132 w 162"/>
                <a:gd name="T9" fmla="*/ 986 h 986"/>
                <a:gd name="T10" fmla="*/ 28 w 162"/>
                <a:gd name="T11" fmla="*/ 28 h 986"/>
                <a:gd name="T12" fmla="*/ 133 w 162"/>
                <a:gd name="T13" fmla="*/ 28 h 986"/>
                <a:gd name="T14" fmla="*/ 133 w 162"/>
                <a:gd name="T15" fmla="*/ 136 h 986"/>
                <a:gd name="T16" fmla="*/ 28 w 162"/>
                <a:gd name="T17" fmla="*/ 136 h 986"/>
                <a:gd name="T18" fmla="*/ 28 w 162"/>
                <a:gd name="T19" fmla="*/ 2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986">
                  <a:moveTo>
                    <a:pt x="132" y="986"/>
                  </a:moveTo>
                  <a:lnTo>
                    <a:pt x="30" y="986"/>
                  </a:lnTo>
                  <a:lnTo>
                    <a:pt x="30" y="310"/>
                  </a:lnTo>
                  <a:lnTo>
                    <a:pt x="132" y="310"/>
                  </a:lnTo>
                  <a:lnTo>
                    <a:pt x="132" y="986"/>
                  </a:lnTo>
                  <a:close/>
                  <a:moveTo>
                    <a:pt x="28" y="28"/>
                  </a:moveTo>
                  <a:cubicBezTo>
                    <a:pt x="56" y="0"/>
                    <a:pt x="104" y="0"/>
                    <a:pt x="133" y="28"/>
                  </a:cubicBezTo>
                  <a:cubicBezTo>
                    <a:pt x="162" y="57"/>
                    <a:pt x="162" y="108"/>
                    <a:pt x="133" y="136"/>
                  </a:cubicBezTo>
                  <a:cubicBezTo>
                    <a:pt x="104" y="164"/>
                    <a:pt x="56" y="164"/>
                    <a:pt x="28" y="136"/>
                  </a:cubicBezTo>
                  <a:cubicBezTo>
                    <a:pt x="0" y="108"/>
                    <a:pt x="0" y="57"/>
                    <a:pt x="28" y="28"/>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6" name="Freeform 17"/>
            <p:cNvSpPr>
              <a:spLocks/>
            </p:cNvSpPr>
            <p:nvPr/>
          </p:nvSpPr>
          <p:spPr bwMode="auto">
            <a:xfrm>
              <a:off x="7558088" y="2347913"/>
              <a:ext cx="115887" cy="168275"/>
            </a:xfrm>
            <a:custGeom>
              <a:avLst/>
              <a:gdLst>
                <a:gd name="T0" fmla="*/ 364 w 487"/>
                <a:gd name="T1" fmla="*/ 168 h 706"/>
                <a:gd name="T2" fmla="*/ 255 w 487"/>
                <a:gd name="T3" fmla="*/ 89 h 706"/>
                <a:gd name="T4" fmla="*/ 131 w 487"/>
                <a:gd name="T5" fmla="*/ 194 h 706"/>
                <a:gd name="T6" fmla="*/ 225 w 487"/>
                <a:gd name="T7" fmla="*/ 292 h 706"/>
                <a:gd name="T8" fmla="*/ 326 w 487"/>
                <a:gd name="T9" fmla="*/ 324 h 706"/>
                <a:gd name="T10" fmla="*/ 487 w 487"/>
                <a:gd name="T11" fmla="*/ 509 h 706"/>
                <a:gd name="T12" fmla="*/ 418 w 487"/>
                <a:gd name="T13" fmla="*/ 652 h 706"/>
                <a:gd name="T14" fmla="*/ 250 w 487"/>
                <a:gd name="T15" fmla="*/ 706 h 706"/>
                <a:gd name="T16" fmla="*/ 0 w 487"/>
                <a:gd name="T17" fmla="*/ 544 h 706"/>
                <a:gd name="T18" fmla="*/ 89 w 487"/>
                <a:gd name="T19" fmla="*/ 521 h 706"/>
                <a:gd name="T20" fmla="*/ 250 w 487"/>
                <a:gd name="T21" fmla="*/ 616 h 706"/>
                <a:gd name="T22" fmla="*/ 385 w 487"/>
                <a:gd name="T23" fmla="*/ 509 h 706"/>
                <a:gd name="T24" fmla="*/ 289 w 487"/>
                <a:gd name="T25" fmla="*/ 410 h 706"/>
                <a:gd name="T26" fmla="*/ 194 w 487"/>
                <a:gd name="T27" fmla="*/ 379 h 706"/>
                <a:gd name="T28" fmla="*/ 30 w 487"/>
                <a:gd name="T29" fmla="*/ 198 h 706"/>
                <a:gd name="T30" fmla="*/ 89 w 487"/>
                <a:gd name="T31" fmla="*/ 57 h 706"/>
                <a:gd name="T32" fmla="*/ 248 w 487"/>
                <a:gd name="T33" fmla="*/ 0 h 706"/>
                <a:gd name="T34" fmla="*/ 455 w 487"/>
                <a:gd name="T35" fmla="*/ 146 h 706"/>
                <a:gd name="T36" fmla="*/ 364 w 487"/>
                <a:gd name="T37" fmla="*/ 16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7" h="706">
                  <a:moveTo>
                    <a:pt x="364" y="168"/>
                  </a:moveTo>
                  <a:cubicBezTo>
                    <a:pt x="346" y="115"/>
                    <a:pt x="311" y="89"/>
                    <a:pt x="255" y="89"/>
                  </a:cubicBezTo>
                  <a:cubicBezTo>
                    <a:pt x="180" y="89"/>
                    <a:pt x="131" y="138"/>
                    <a:pt x="131" y="194"/>
                  </a:cubicBezTo>
                  <a:cubicBezTo>
                    <a:pt x="131" y="239"/>
                    <a:pt x="163" y="271"/>
                    <a:pt x="225" y="292"/>
                  </a:cubicBezTo>
                  <a:lnTo>
                    <a:pt x="326" y="324"/>
                  </a:lnTo>
                  <a:cubicBezTo>
                    <a:pt x="433" y="360"/>
                    <a:pt x="487" y="421"/>
                    <a:pt x="487" y="509"/>
                  </a:cubicBezTo>
                  <a:cubicBezTo>
                    <a:pt x="487" y="569"/>
                    <a:pt x="464" y="616"/>
                    <a:pt x="418" y="652"/>
                  </a:cubicBezTo>
                  <a:cubicBezTo>
                    <a:pt x="370" y="688"/>
                    <a:pt x="315" y="706"/>
                    <a:pt x="250" y="706"/>
                  </a:cubicBezTo>
                  <a:cubicBezTo>
                    <a:pt x="130" y="706"/>
                    <a:pt x="31" y="646"/>
                    <a:pt x="0" y="544"/>
                  </a:cubicBezTo>
                  <a:lnTo>
                    <a:pt x="89" y="521"/>
                  </a:lnTo>
                  <a:cubicBezTo>
                    <a:pt x="110" y="580"/>
                    <a:pt x="174" y="616"/>
                    <a:pt x="250" y="616"/>
                  </a:cubicBezTo>
                  <a:cubicBezTo>
                    <a:pt x="327" y="616"/>
                    <a:pt x="385" y="573"/>
                    <a:pt x="385" y="509"/>
                  </a:cubicBezTo>
                  <a:cubicBezTo>
                    <a:pt x="385" y="464"/>
                    <a:pt x="353" y="430"/>
                    <a:pt x="289" y="410"/>
                  </a:cubicBezTo>
                  <a:lnTo>
                    <a:pt x="194" y="379"/>
                  </a:lnTo>
                  <a:cubicBezTo>
                    <a:pt x="84" y="343"/>
                    <a:pt x="30" y="284"/>
                    <a:pt x="30" y="198"/>
                  </a:cubicBezTo>
                  <a:cubicBezTo>
                    <a:pt x="30" y="142"/>
                    <a:pt x="50" y="96"/>
                    <a:pt x="89" y="57"/>
                  </a:cubicBezTo>
                  <a:cubicBezTo>
                    <a:pt x="129" y="19"/>
                    <a:pt x="182" y="0"/>
                    <a:pt x="248" y="0"/>
                  </a:cubicBezTo>
                  <a:cubicBezTo>
                    <a:pt x="345" y="0"/>
                    <a:pt x="432" y="48"/>
                    <a:pt x="455" y="146"/>
                  </a:cubicBezTo>
                  <a:lnTo>
                    <a:pt x="364" y="168"/>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7" name="Freeform 18"/>
            <p:cNvSpPr>
              <a:spLocks noEditPoints="1"/>
            </p:cNvSpPr>
            <p:nvPr/>
          </p:nvSpPr>
          <p:spPr bwMode="auto">
            <a:xfrm>
              <a:off x="7707313" y="2278063"/>
              <a:ext cx="38100" cy="234950"/>
            </a:xfrm>
            <a:custGeom>
              <a:avLst/>
              <a:gdLst>
                <a:gd name="T0" fmla="*/ 132 w 162"/>
                <a:gd name="T1" fmla="*/ 986 h 986"/>
                <a:gd name="T2" fmla="*/ 30 w 162"/>
                <a:gd name="T3" fmla="*/ 986 h 986"/>
                <a:gd name="T4" fmla="*/ 30 w 162"/>
                <a:gd name="T5" fmla="*/ 310 h 986"/>
                <a:gd name="T6" fmla="*/ 132 w 162"/>
                <a:gd name="T7" fmla="*/ 310 h 986"/>
                <a:gd name="T8" fmla="*/ 132 w 162"/>
                <a:gd name="T9" fmla="*/ 986 h 986"/>
                <a:gd name="T10" fmla="*/ 29 w 162"/>
                <a:gd name="T11" fmla="*/ 28 h 986"/>
                <a:gd name="T12" fmla="*/ 134 w 162"/>
                <a:gd name="T13" fmla="*/ 28 h 986"/>
                <a:gd name="T14" fmla="*/ 134 w 162"/>
                <a:gd name="T15" fmla="*/ 136 h 986"/>
                <a:gd name="T16" fmla="*/ 29 w 162"/>
                <a:gd name="T17" fmla="*/ 136 h 986"/>
                <a:gd name="T18" fmla="*/ 29 w 162"/>
                <a:gd name="T19" fmla="*/ 2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986">
                  <a:moveTo>
                    <a:pt x="132" y="986"/>
                  </a:moveTo>
                  <a:lnTo>
                    <a:pt x="30" y="986"/>
                  </a:lnTo>
                  <a:lnTo>
                    <a:pt x="30" y="310"/>
                  </a:lnTo>
                  <a:lnTo>
                    <a:pt x="132" y="310"/>
                  </a:lnTo>
                  <a:lnTo>
                    <a:pt x="132" y="986"/>
                  </a:lnTo>
                  <a:close/>
                  <a:moveTo>
                    <a:pt x="29" y="28"/>
                  </a:moveTo>
                  <a:cubicBezTo>
                    <a:pt x="56" y="0"/>
                    <a:pt x="105" y="0"/>
                    <a:pt x="134" y="28"/>
                  </a:cubicBezTo>
                  <a:cubicBezTo>
                    <a:pt x="162" y="57"/>
                    <a:pt x="162" y="108"/>
                    <a:pt x="134" y="136"/>
                  </a:cubicBezTo>
                  <a:cubicBezTo>
                    <a:pt x="105" y="164"/>
                    <a:pt x="56" y="164"/>
                    <a:pt x="29" y="136"/>
                  </a:cubicBezTo>
                  <a:cubicBezTo>
                    <a:pt x="0" y="108"/>
                    <a:pt x="0" y="57"/>
                    <a:pt x="29" y="28"/>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8" name="Freeform 19"/>
            <p:cNvSpPr>
              <a:spLocks noEditPoints="1"/>
            </p:cNvSpPr>
            <p:nvPr/>
          </p:nvSpPr>
          <p:spPr bwMode="auto">
            <a:xfrm>
              <a:off x="7778750" y="2347913"/>
              <a:ext cx="168275" cy="168275"/>
            </a:xfrm>
            <a:custGeom>
              <a:avLst/>
              <a:gdLst>
                <a:gd name="T0" fmla="*/ 176 w 710"/>
                <a:gd name="T1" fmla="*/ 538 h 706"/>
                <a:gd name="T2" fmla="*/ 354 w 710"/>
                <a:gd name="T3" fmla="*/ 615 h 706"/>
                <a:gd name="T4" fmla="*/ 534 w 710"/>
                <a:gd name="T5" fmla="*/ 538 h 706"/>
                <a:gd name="T6" fmla="*/ 608 w 710"/>
                <a:gd name="T7" fmla="*/ 354 h 706"/>
                <a:gd name="T8" fmla="*/ 534 w 710"/>
                <a:gd name="T9" fmla="*/ 168 h 706"/>
                <a:gd name="T10" fmla="*/ 354 w 710"/>
                <a:gd name="T11" fmla="*/ 91 h 706"/>
                <a:gd name="T12" fmla="*/ 176 w 710"/>
                <a:gd name="T13" fmla="*/ 168 h 706"/>
                <a:gd name="T14" fmla="*/ 102 w 710"/>
                <a:gd name="T15" fmla="*/ 354 h 706"/>
                <a:gd name="T16" fmla="*/ 176 w 710"/>
                <a:gd name="T17" fmla="*/ 538 h 706"/>
                <a:gd name="T18" fmla="*/ 104 w 710"/>
                <a:gd name="T19" fmla="*/ 103 h 706"/>
                <a:gd name="T20" fmla="*/ 354 w 710"/>
                <a:gd name="T21" fmla="*/ 0 h 706"/>
                <a:gd name="T22" fmla="*/ 606 w 710"/>
                <a:gd name="T23" fmla="*/ 103 h 706"/>
                <a:gd name="T24" fmla="*/ 710 w 710"/>
                <a:gd name="T25" fmla="*/ 353 h 706"/>
                <a:gd name="T26" fmla="*/ 606 w 710"/>
                <a:gd name="T27" fmla="*/ 603 h 706"/>
                <a:gd name="T28" fmla="*/ 354 w 710"/>
                <a:gd name="T29" fmla="*/ 706 h 706"/>
                <a:gd name="T30" fmla="*/ 104 w 710"/>
                <a:gd name="T31" fmla="*/ 603 h 706"/>
                <a:gd name="T32" fmla="*/ 0 w 710"/>
                <a:gd name="T33" fmla="*/ 353 h 706"/>
                <a:gd name="T34" fmla="*/ 104 w 710"/>
                <a:gd name="T35" fmla="*/ 10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0" h="706">
                  <a:moveTo>
                    <a:pt x="176" y="538"/>
                  </a:moveTo>
                  <a:cubicBezTo>
                    <a:pt x="225" y="589"/>
                    <a:pt x="285" y="615"/>
                    <a:pt x="354" y="615"/>
                  </a:cubicBezTo>
                  <a:cubicBezTo>
                    <a:pt x="424" y="615"/>
                    <a:pt x="483" y="589"/>
                    <a:pt x="534" y="538"/>
                  </a:cubicBezTo>
                  <a:cubicBezTo>
                    <a:pt x="584" y="487"/>
                    <a:pt x="608" y="426"/>
                    <a:pt x="608" y="354"/>
                  </a:cubicBezTo>
                  <a:cubicBezTo>
                    <a:pt x="608" y="282"/>
                    <a:pt x="584" y="220"/>
                    <a:pt x="534" y="168"/>
                  </a:cubicBezTo>
                  <a:cubicBezTo>
                    <a:pt x="483" y="116"/>
                    <a:pt x="424" y="91"/>
                    <a:pt x="354" y="91"/>
                  </a:cubicBezTo>
                  <a:cubicBezTo>
                    <a:pt x="285" y="91"/>
                    <a:pt x="225" y="116"/>
                    <a:pt x="176" y="168"/>
                  </a:cubicBezTo>
                  <a:cubicBezTo>
                    <a:pt x="126" y="220"/>
                    <a:pt x="102" y="282"/>
                    <a:pt x="102" y="354"/>
                  </a:cubicBezTo>
                  <a:cubicBezTo>
                    <a:pt x="102" y="426"/>
                    <a:pt x="126" y="487"/>
                    <a:pt x="176" y="538"/>
                  </a:cubicBezTo>
                  <a:close/>
                  <a:moveTo>
                    <a:pt x="104" y="103"/>
                  </a:moveTo>
                  <a:cubicBezTo>
                    <a:pt x="174" y="34"/>
                    <a:pt x="257" y="0"/>
                    <a:pt x="354" y="0"/>
                  </a:cubicBezTo>
                  <a:cubicBezTo>
                    <a:pt x="452" y="0"/>
                    <a:pt x="536" y="34"/>
                    <a:pt x="606" y="103"/>
                  </a:cubicBezTo>
                  <a:cubicBezTo>
                    <a:pt x="675" y="172"/>
                    <a:pt x="710" y="256"/>
                    <a:pt x="710" y="353"/>
                  </a:cubicBezTo>
                  <a:cubicBezTo>
                    <a:pt x="710" y="451"/>
                    <a:pt x="675" y="533"/>
                    <a:pt x="606" y="603"/>
                  </a:cubicBezTo>
                  <a:cubicBezTo>
                    <a:pt x="536" y="672"/>
                    <a:pt x="452" y="706"/>
                    <a:pt x="354" y="706"/>
                  </a:cubicBezTo>
                  <a:cubicBezTo>
                    <a:pt x="257" y="706"/>
                    <a:pt x="174" y="672"/>
                    <a:pt x="104" y="603"/>
                  </a:cubicBezTo>
                  <a:cubicBezTo>
                    <a:pt x="35" y="533"/>
                    <a:pt x="0" y="451"/>
                    <a:pt x="0" y="353"/>
                  </a:cubicBezTo>
                  <a:cubicBezTo>
                    <a:pt x="0" y="256"/>
                    <a:pt x="35" y="172"/>
                    <a:pt x="104" y="103"/>
                  </a:cubicBez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9" name="Freeform 20"/>
            <p:cNvSpPr>
              <a:spLocks/>
            </p:cNvSpPr>
            <p:nvPr/>
          </p:nvSpPr>
          <p:spPr bwMode="auto">
            <a:xfrm>
              <a:off x="7986713" y="2347913"/>
              <a:ext cx="144462" cy="165100"/>
            </a:xfrm>
            <a:custGeom>
              <a:avLst/>
              <a:gdLst>
                <a:gd name="T0" fmla="*/ 507 w 609"/>
                <a:gd name="T1" fmla="*/ 691 h 691"/>
                <a:gd name="T2" fmla="*/ 507 w 609"/>
                <a:gd name="T3" fmla="*/ 307 h 691"/>
                <a:gd name="T4" fmla="*/ 333 w 609"/>
                <a:gd name="T5" fmla="*/ 91 h 691"/>
                <a:gd name="T6" fmla="*/ 192 w 609"/>
                <a:gd name="T7" fmla="*/ 144 h 691"/>
                <a:gd name="T8" fmla="*/ 102 w 609"/>
                <a:gd name="T9" fmla="*/ 362 h 691"/>
                <a:gd name="T10" fmla="*/ 102 w 609"/>
                <a:gd name="T11" fmla="*/ 691 h 691"/>
                <a:gd name="T12" fmla="*/ 0 w 609"/>
                <a:gd name="T13" fmla="*/ 691 h 691"/>
                <a:gd name="T14" fmla="*/ 0 w 609"/>
                <a:gd name="T15" fmla="*/ 15 h 691"/>
                <a:gd name="T16" fmla="*/ 102 w 609"/>
                <a:gd name="T17" fmla="*/ 15 h 691"/>
                <a:gd name="T18" fmla="*/ 102 w 609"/>
                <a:gd name="T19" fmla="*/ 159 h 691"/>
                <a:gd name="T20" fmla="*/ 340 w 609"/>
                <a:gd name="T21" fmla="*/ 0 h 691"/>
                <a:gd name="T22" fmla="*/ 609 w 609"/>
                <a:gd name="T23" fmla="*/ 307 h 691"/>
                <a:gd name="T24" fmla="*/ 609 w 609"/>
                <a:gd name="T25" fmla="*/ 691 h 691"/>
                <a:gd name="T26" fmla="*/ 507 w 609"/>
                <a:gd name="T27"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691">
                  <a:moveTo>
                    <a:pt x="507" y="691"/>
                  </a:moveTo>
                  <a:lnTo>
                    <a:pt x="507" y="307"/>
                  </a:lnTo>
                  <a:cubicBezTo>
                    <a:pt x="507" y="154"/>
                    <a:pt x="432" y="91"/>
                    <a:pt x="333" y="91"/>
                  </a:cubicBezTo>
                  <a:cubicBezTo>
                    <a:pt x="290" y="91"/>
                    <a:pt x="242" y="106"/>
                    <a:pt x="192" y="144"/>
                  </a:cubicBezTo>
                  <a:cubicBezTo>
                    <a:pt x="142" y="182"/>
                    <a:pt x="103" y="259"/>
                    <a:pt x="102" y="362"/>
                  </a:cubicBezTo>
                  <a:lnTo>
                    <a:pt x="102" y="691"/>
                  </a:lnTo>
                  <a:lnTo>
                    <a:pt x="0" y="691"/>
                  </a:lnTo>
                  <a:lnTo>
                    <a:pt x="0" y="15"/>
                  </a:lnTo>
                  <a:lnTo>
                    <a:pt x="102" y="15"/>
                  </a:lnTo>
                  <a:lnTo>
                    <a:pt x="102" y="159"/>
                  </a:lnTo>
                  <a:cubicBezTo>
                    <a:pt x="136" y="55"/>
                    <a:pt x="233" y="0"/>
                    <a:pt x="340" y="0"/>
                  </a:cubicBezTo>
                  <a:cubicBezTo>
                    <a:pt x="499" y="0"/>
                    <a:pt x="609" y="99"/>
                    <a:pt x="609" y="307"/>
                  </a:cubicBezTo>
                  <a:lnTo>
                    <a:pt x="609" y="691"/>
                  </a:lnTo>
                  <a:lnTo>
                    <a:pt x="507" y="691"/>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0" name="Freeform 21"/>
            <p:cNvSpPr>
              <a:spLocks/>
            </p:cNvSpPr>
            <p:nvPr/>
          </p:nvSpPr>
          <p:spPr bwMode="auto">
            <a:xfrm>
              <a:off x="8166100" y="2347913"/>
              <a:ext cx="115887" cy="168275"/>
            </a:xfrm>
            <a:custGeom>
              <a:avLst/>
              <a:gdLst>
                <a:gd name="T0" fmla="*/ 365 w 488"/>
                <a:gd name="T1" fmla="*/ 168 h 706"/>
                <a:gd name="T2" fmla="*/ 256 w 488"/>
                <a:gd name="T3" fmla="*/ 89 h 706"/>
                <a:gd name="T4" fmla="*/ 132 w 488"/>
                <a:gd name="T5" fmla="*/ 194 h 706"/>
                <a:gd name="T6" fmla="*/ 226 w 488"/>
                <a:gd name="T7" fmla="*/ 292 h 706"/>
                <a:gd name="T8" fmla="*/ 326 w 488"/>
                <a:gd name="T9" fmla="*/ 324 h 706"/>
                <a:gd name="T10" fmla="*/ 488 w 488"/>
                <a:gd name="T11" fmla="*/ 509 h 706"/>
                <a:gd name="T12" fmla="*/ 419 w 488"/>
                <a:gd name="T13" fmla="*/ 652 h 706"/>
                <a:gd name="T14" fmla="*/ 250 w 488"/>
                <a:gd name="T15" fmla="*/ 706 h 706"/>
                <a:gd name="T16" fmla="*/ 0 w 488"/>
                <a:gd name="T17" fmla="*/ 544 h 706"/>
                <a:gd name="T18" fmla="*/ 90 w 488"/>
                <a:gd name="T19" fmla="*/ 521 h 706"/>
                <a:gd name="T20" fmla="*/ 250 w 488"/>
                <a:gd name="T21" fmla="*/ 616 h 706"/>
                <a:gd name="T22" fmla="*/ 386 w 488"/>
                <a:gd name="T23" fmla="*/ 509 h 706"/>
                <a:gd name="T24" fmla="*/ 290 w 488"/>
                <a:gd name="T25" fmla="*/ 410 h 706"/>
                <a:gd name="T26" fmla="*/ 195 w 488"/>
                <a:gd name="T27" fmla="*/ 379 h 706"/>
                <a:gd name="T28" fmla="*/ 30 w 488"/>
                <a:gd name="T29" fmla="*/ 198 h 706"/>
                <a:gd name="T30" fmla="*/ 90 w 488"/>
                <a:gd name="T31" fmla="*/ 57 h 706"/>
                <a:gd name="T32" fmla="*/ 249 w 488"/>
                <a:gd name="T33" fmla="*/ 0 h 706"/>
                <a:gd name="T34" fmla="*/ 456 w 488"/>
                <a:gd name="T35" fmla="*/ 146 h 706"/>
                <a:gd name="T36" fmla="*/ 365 w 488"/>
                <a:gd name="T37" fmla="*/ 16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8" h="706">
                  <a:moveTo>
                    <a:pt x="365" y="168"/>
                  </a:moveTo>
                  <a:cubicBezTo>
                    <a:pt x="347" y="115"/>
                    <a:pt x="312" y="89"/>
                    <a:pt x="256" y="89"/>
                  </a:cubicBezTo>
                  <a:cubicBezTo>
                    <a:pt x="181" y="89"/>
                    <a:pt x="132" y="138"/>
                    <a:pt x="132" y="194"/>
                  </a:cubicBezTo>
                  <a:cubicBezTo>
                    <a:pt x="132" y="239"/>
                    <a:pt x="163" y="271"/>
                    <a:pt x="226" y="292"/>
                  </a:cubicBezTo>
                  <a:lnTo>
                    <a:pt x="326" y="324"/>
                  </a:lnTo>
                  <a:cubicBezTo>
                    <a:pt x="434" y="360"/>
                    <a:pt x="488" y="421"/>
                    <a:pt x="488" y="509"/>
                  </a:cubicBezTo>
                  <a:cubicBezTo>
                    <a:pt x="488" y="569"/>
                    <a:pt x="465" y="616"/>
                    <a:pt x="419" y="652"/>
                  </a:cubicBezTo>
                  <a:cubicBezTo>
                    <a:pt x="371" y="688"/>
                    <a:pt x="316" y="706"/>
                    <a:pt x="250" y="706"/>
                  </a:cubicBezTo>
                  <a:cubicBezTo>
                    <a:pt x="131" y="706"/>
                    <a:pt x="32" y="646"/>
                    <a:pt x="0" y="544"/>
                  </a:cubicBezTo>
                  <a:lnTo>
                    <a:pt x="90" y="521"/>
                  </a:lnTo>
                  <a:cubicBezTo>
                    <a:pt x="110" y="580"/>
                    <a:pt x="174" y="616"/>
                    <a:pt x="250" y="616"/>
                  </a:cubicBezTo>
                  <a:cubicBezTo>
                    <a:pt x="328" y="616"/>
                    <a:pt x="386" y="573"/>
                    <a:pt x="386" y="509"/>
                  </a:cubicBezTo>
                  <a:cubicBezTo>
                    <a:pt x="386" y="464"/>
                    <a:pt x="354" y="430"/>
                    <a:pt x="290" y="410"/>
                  </a:cubicBezTo>
                  <a:lnTo>
                    <a:pt x="195" y="379"/>
                  </a:lnTo>
                  <a:cubicBezTo>
                    <a:pt x="85" y="343"/>
                    <a:pt x="30" y="284"/>
                    <a:pt x="30" y="198"/>
                  </a:cubicBezTo>
                  <a:cubicBezTo>
                    <a:pt x="30" y="142"/>
                    <a:pt x="51" y="96"/>
                    <a:pt x="90" y="57"/>
                  </a:cubicBezTo>
                  <a:cubicBezTo>
                    <a:pt x="130" y="19"/>
                    <a:pt x="182" y="0"/>
                    <a:pt x="249" y="0"/>
                  </a:cubicBezTo>
                  <a:cubicBezTo>
                    <a:pt x="346" y="0"/>
                    <a:pt x="432" y="48"/>
                    <a:pt x="456" y="146"/>
                  </a:cubicBezTo>
                  <a:lnTo>
                    <a:pt x="365" y="168"/>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1" name="Freeform 22"/>
            <p:cNvSpPr>
              <a:spLocks/>
            </p:cNvSpPr>
            <p:nvPr/>
          </p:nvSpPr>
          <p:spPr bwMode="auto">
            <a:xfrm>
              <a:off x="5248275" y="1533525"/>
              <a:ext cx="500062" cy="582613"/>
            </a:xfrm>
            <a:custGeom>
              <a:avLst/>
              <a:gdLst>
                <a:gd name="T0" fmla="*/ 905 w 2112"/>
                <a:gd name="T1" fmla="*/ 2445 h 2445"/>
                <a:gd name="T2" fmla="*/ 905 w 2112"/>
                <a:gd name="T3" fmla="*/ 268 h 2445"/>
                <a:gd name="T4" fmla="*/ 0 w 2112"/>
                <a:gd name="T5" fmla="*/ 268 h 2445"/>
                <a:gd name="T6" fmla="*/ 0 w 2112"/>
                <a:gd name="T7" fmla="*/ 0 h 2445"/>
                <a:gd name="T8" fmla="*/ 2112 w 2112"/>
                <a:gd name="T9" fmla="*/ 0 h 2445"/>
                <a:gd name="T10" fmla="*/ 2112 w 2112"/>
                <a:gd name="T11" fmla="*/ 268 h 2445"/>
                <a:gd name="T12" fmla="*/ 1207 w 2112"/>
                <a:gd name="T13" fmla="*/ 268 h 2445"/>
                <a:gd name="T14" fmla="*/ 1207 w 2112"/>
                <a:gd name="T15" fmla="*/ 2445 h 2445"/>
                <a:gd name="T16" fmla="*/ 905 w 2112"/>
                <a:gd name="T17"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2" h="2445">
                  <a:moveTo>
                    <a:pt x="905" y="2445"/>
                  </a:moveTo>
                  <a:lnTo>
                    <a:pt x="905" y="268"/>
                  </a:lnTo>
                  <a:lnTo>
                    <a:pt x="0" y="268"/>
                  </a:lnTo>
                  <a:lnTo>
                    <a:pt x="0" y="0"/>
                  </a:lnTo>
                  <a:lnTo>
                    <a:pt x="2112" y="0"/>
                  </a:lnTo>
                  <a:lnTo>
                    <a:pt x="2112" y="268"/>
                  </a:lnTo>
                  <a:lnTo>
                    <a:pt x="1207" y="268"/>
                  </a:lnTo>
                  <a:lnTo>
                    <a:pt x="1207" y="2445"/>
                  </a:lnTo>
                  <a:lnTo>
                    <a:pt x="905" y="244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2" name="Freeform 23"/>
            <p:cNvSpPr>
              <a:spLocks noEditPoints="1"/>
            </p:cNvSpPr>
            <p:nvPr/>
          </p:nvSpPr>
          <p:spPr bwMode="auto">
            <a:xfrm>
              <a:off x="5773738" y="1533525"/>
              <a:ext cx="609600" cy="582613"/>
            </a:xfrm>
            <a:custGeom>
              <a:avLst/>
              <a:gdLst>
                <a:gd name="T0" fmla="*/ 655 w 2569"/>
                <a:gd name="T1" fmla="*/ 1720 h 2445"/>
                <a:gd name="T2" fmla="*/ 1920 w 2569"/>
                <a:gd name="T3" fmla="*/ 1720 h 2445"/>
                <a:gd name="T4" fmla="*/ 1518 w 2569"/>
                <a:gd name="T5" fmla="*/ 853 h 2445"/>
                <a:gd name="T6" fmla="*/ 1283 w 2569"/>
                <a:gd name="T7" fmla="*/ 347 h 2445"/>
                <a:gd name="T8" fmla="*/ 1064 w 2569"/>
                <a:gd name="T9" fmla="*/ 864 h 2445"/>
                <a:gd name="T10" fmla="*/ 655 w 2569"/>
                <a:gd name="T11" fmla="*/ 1720 h 2445"/>
                <a:gd name="T12" fmla="*/ 0 w 2569"/>
                <a:gd name="T13" fmla="*/ 2445 h 2445"/>
                <a:gd name="T14" fmla="*/ 1155 w 2569"/>
                <a:gd name="T15" fmla="*/ 0 h 2445"/>
                <a:gd name="T16" fmla="*/ 1415 w 2569"/>
                <a:gd name="T17" fmla="*/ 0 h 2445"/>
                <a:gd name="T18" fmla="*/ 2569 w 2569"/>
                <a:gd name="T19" fmla="*/ 2445 h 2445"/>
                <a:gd name="T20" fmla="*/ 2256 w 2569"/>
                <a:gd name="T21" fmla="*/ 2445 h 2445"/>
                <a:gd name="T22" fmla="*/ 2036 w 2569"/>
                <a:gd name="T23" fmla="*/ 1969 h 2445"/>
                <a:gd name="T24" fmla="*/ 536 w 2569"/>
                <a:gd name="T25" fmla="*/ 1969 h 2445"/>
                <a:gd name="T26" fmla="*/ 309 w 2569"/>
                <a:gd name="T27" fmla="*/ 2445 h 2445"/>
                <a:gd name="T28" fmla="*/ 0 w 2569"/>
                <a:gd name="T29"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9" h="2445">
                  <a:moveTo>
                    <a:pt x="655" y="1720"/>
                  </a:moveTo>
                  <a:lnTo>
                    <a:pt x="1920" y="1720"/>
                  </a:lnTo>
                  <a:lnTo>
                    <a:pt x="1518" y="853"/>
                  </a:lnTo>
                  <a:lnTo>
                    <a:pt x="1283" y="347"/>
                  </a:lnTo>
                  <a:cubicBezTo>
                    <a:pt x="1210" y="541"/>
                    <a:pt x="1137" y="713"/>
                    <a:pt x="1064" y="864"/>
                  </a:cubicBezTo>
                  <a:lnTo>
                    <a:pt x="655" y="1720"/>
                  </a:lnTo>
                  <a:close/>
                  <a:moveTo>
                    <a:pt x="0" y="2445"/>
                  </a:moveTo>
                  <a:lnTo>
                    <a:pt x="1155" y="0"/>
                  </a:lnTo>
                  <a:lnTo>
                    <a:pt x="1415" y="0"/>
                  </a:lnTo>
                  <a:lnTo>
                    <a:pt x="2569" y="2445"/>
                  </a:lnTo>
                  <a:lnTo>
                    <a:pt x="2256" y="2445"/>
                  </a:lnTo>
                  <a:lnTo>
                    <a:pt x="2036" y="1969"/>
                  </a:lnTo>
                  <a:lnTo>
                    <a:pt x="536" y="1969"/>
                  </a:lnTo>
                  <a:lnTo>
                    <a:pt x="309" y="2445"/>
                  </a:lnTo>
                  <a:lnTo>
                    <a:pt x="0" y="244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3" name="Freeform 24"/>
            <p:cNvSpPr>
              <a:spLocks/>
            </p:cNvSpPr>
            <p:nvPr/>
          </p:nvSpPr>
          <p:spPr bwMode="auto">
            <a:xfrm>
              <a:off x="6530975" y="1533525"/>
              <a:ext cx="493712" cy="582613"/>
            </a:xfrm>
            <a:custGeom>
              <a:avLst/>
              <a:gdLst>
                <a:gd name="T0" fmla="*/ 0 w 2083"/>
                <a:gd name="T1" fmla="*/ 2445 h 2445"/>
                <a:gd name="T2" fmla="*/ 0 w 2083"/>
                <a:gd name="T3" fmla="*/ 0 h 2445"/>
                <a:gd name="T4" fmla="*/ 303 w 2083"/>
                <a:gd name="T5" fmla="*/ 0 h 2445"/>
                <a:gd name="T6" fmla="*/ 1461 w 2083"/>
                <a:gd name="T7" fmla="*/ 1522 h 2445"/>
                <a:gd name="T8" fmla="*/ 1615 w 2083"/>
                <a:gd name="T9" fmla="*/ 1724 h 2445"/>
                <a:gd name="T10" fmla="*/ 1739 w 2083"/>
                <a:gd name="T11" fmla="*/ 1907 h 2445"/>
                <a:gd name="T12" fmla="*/ 1781 w 2083"/>
                <a:gd name="T13" fmla="*/ 1981 h 2445"/>
                <a:gd name="T14" fmla="*/ 1781 w 2083"/>
                <a:gd name="T15" fmla="*/ 0 h 2445"/>
                <a:gd name="T16" fmla="*/ 2083 w 2083"/>
                <a:gd name="T17" fmla="*/ 0 h 2445"/>
                <a:gd name="T18" fmla="*/ 2083 w 2083"/>
                <a:gd name="T19" fmla="*/ 2445 h 2445"/>
                <a:gd name="T20" fmla="*/ 1781 w 2083"/>
                <a:gd name="T21" fmla="*/ 2445 h 2445"/>
                <a:gd name="T22" fmla="*/ 657 w 2083"/>
                <a:gd name="T23" fmla="*/ 967 h 2445"/>
                <a:gd name="T24" fmla="*/ 485 w 2083"/>
                <a:gd name="T25" fmla="*/ 741 h 2445"/>
                <a:gd name="T26" fmla="*/ 348 w 2083"/>
                <a:gd name="T27" fmla="*/ 550 h 2445"/>
                <a:gd name="T28" fmla="*/ 302 w 2083"/>
                <a:gd name="T29" fmla="*/ 479 h 2445"/>
                <a:gd name="T30" fmla="*/ 302 w 2083"/>
                <a:gd name="T31" fmla="*/ 2445 h 2445"/>
                <a:gd name="T32" fmla="*/ 0 w 2083"/>
                <a:gd name="T33"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83" h="2445">
                  <a:moveTo>
                    <a:pt x="0" y="2445"/>
                  </a:moveTo>
                  <a:lnTo>
                    <a:pt x="0" y="0"/>
                  </a:lnTo>
                  <a:lnTo>
                    <a:pt x="303" y="0"/>
                  </a:lnTo>
                  <a:lnTo>
                    <a:pt x="1461" y="1522"/>
                  </a:lnTo>
                  <a:cubicBezTo>
                    <a:pt x="1506" y="1582"/>
                    <a:pt x="1558" y="1649"/>
                    <a:pt x="1615" y="1724"/>
                  </a:cubicBezTo>
                  <a:cubicBezTo>
                    <a:pt x="1672" y="1799"/>
                    <a:pt x="1713" y="1860"/>
                    <a:pt x="1739" y="1907"/>
                  </a:cubicBezTo>
                  <a:lnTo>
                    <a:pt x="1781" y="1981"/>
                  </a:lnTo>
                  <a:lnTo>
                    <a:pt x="1781" y="0"/>
                  </a:lnTo>
                  <a:lnTo>
                    <a:pt x="2083" y="0"/>
                  </a:lnTo>
                  <a:lnTo>
                    <a:pt x="2083" y="2445"/>
                  </a:lnTo>
                  <a:lnTo>
                    <a:pt x="1781" y="2445"/>
                  </a:lnTo>
                  <a:lnTo>
                    <a:pt x="657" y="967"/>
                  </a:lnTo>
                  <a:cubicBezTo>
                    <a:pt x="604" y="897"/>
                    <a:pt x="546" y="821"/>
                    <a:pt x="485" y="741"/>
                  </a:cubicBezTo>
                  <a:cubicBezTo>
                    <a:pt x="424" y="661"/>
                    <a:pt x="379" y="597"/>
                    <a:pt x="348" y="550"/>
                  </a:cubicBezTo>
                  <a:lnTo>
                    <a:pt x="302" y="479"/>
                  </a:lnTo>
                  <a:lnTo>
                    <a:pt x="302" y="2445"/>
                  </a:lnTo>
                  <a:lnTo>
                    <a:pt x="0" y="244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4" name="Freeform 25"/>
            <p:cNvSpPr>
              <a:spLocks noEditPoints="1"/>
            </p:cNvSpPr>
            <p:nvPr/>
          </p:nvSpPr>
          <p:spPr bwMode="auto">
            <a:xfrm>
              <a:off x="7232650" y="1533525"/>
              <a:ext cx="523875" cy="582613"/>
            </a:xfrm>
            <a:custGeom>
              <a:avLst/>
              <a:gdLst>
                <a:gd name="T0" fmla="*/ 302 w 2207"/>
                <a:gd name="T1" fmla="*/ 2177 h 2445"/>
                <a:gd name="T2" fmla="*/ 909 w 2207"/>
                <a:gd name="T3" fmla="*/ 2177 h 2445"/>
                <a:gd name="T4" fmla="*/ 1619 w 2207"/>
                <a:gd name="T5" fmla="*/ 1907 h 2445"/>
                <a:gd name="T6" fmla="*/ 1890 w 2207"/>
                <a:gd name="T7" fmla="*/ 1222 h 2445"/>
                <a:gd name="T8" fmla="*/ 1619 w 2207"/>
                <a:gd name="T9" fmla="*/ 537 h 2445"/>
                <a:gd name="T10" fmla="*/ 909 w 2207"/>
                <a:gd name="T11" fmla="*/ 268 h 2445"/>
                <a:gd name="T12" fmla="*/ 302 w 2207"/>
                <a:gd name="T13" fmla="*/ 268 h 2445"/>
                <a:gd name="T14" fmla="*/ 302 w 2207"/>
                <a:gd name="T15" fmla="*/ 2177 h 2445"/>
                <a:gd name="T16" fmla="*/ 0 w 2207"/>
                <a:gd name="T17" fmla="*/ 2445 h 2445"/>
                <a:gd name="T18" fmla="*/ 0 w 2207"/>
                <a:gd name="T19" fmla="*/ 0 h 2445"/>
                <a:gd name="T20" fmla="*/ 928 w 2207"/>
                <a:gd name="T21" fmla="*/ 0 h 2445"/>
                <a:gd name="T22" fmla="*/ 1854 w 2207"/>
                <a:gd name="T23" fmla="*/ 354 h 2445"/>
                <a:gd name="T24" fmla="*/ 2207 w 2207"/>
                <a:gd name="T25" fmla="*/ 1222 h 2445"/>
                <a:gd name="T26" fmla="*/ 1854 w 2207"/>
                <a:gd name="T27" fmla="*/ 2090 h 2445"/>
                <a:gd name="T28" fmla="*/ 928 w 2207"/>
                <a:gd name="T29" fmla="*/ 2445 h 2445"/>
                <a:gd name="T30" fmla="*/ 0 w 2207"/>
                <a:gd name="T31"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7" h="2445">
                  <a:moveTo>
                    <a:pt x="302" y="2177"/>
                  </a:moveTo>
                  <a:lnTo>
                    <a:pt x="909" y="2177"/>
                  </a:lnTo>
                  <a:cubicBezTo>
                    <a:pt x="1201" y="2177"/>
                    <a:pt x="1438" y="2087"/>
                    <a:pt x="1619" y="1907"/>
                  </a:cubicBezTo>
                  <a:cubicBezTo>
                    <a:pt x="1800" y="1727"/>
                    <a:pt x="1890" y="1499"/>
                    <a:pt x="1890" y="1222"/>
                  </a:cubicBezTo>
                  <a:cubicBezTo>
                    <a:pt x="1890" y="946"/>
                    <a:pt x="1800" y="717"/>
                    <a:pt x="1619" y="537"/>
                  </a:cubicBezTo>
                  <a:cubicBezTo>
                    <a:pt x="1438" y="358"/>
                    <a:pt x="1201" y="268"/>
                    <a:pt x="909" y="268"/>
                  </a:cubicBezTo>
                  <a:lnTo>
                    <a:pt x="302" y="268"/>
                  </a:lnTo>
                  <a:lnTo>
                    <a:pt x="302" y="2177"/>
                  </a:lnTo>
                  <a:close/>
                  <a:moveTo>
                    <a:pt x="0" y="2445"/>
                  </a:moveTo>
                  <a:lnTo>
                    <a:pt x="0" y="0"/>
                  </a:lnTo>
                  <a:lnTo>
                    <a:pt x="928" y="0"/>
                  </a:lnTo>
                  <a:cubicBezTo>
                    <a:pt x="1311" y="0"/>
                    <a:pt x="1619" y="118"/>
                    <a:pt x="1854" y="354"/>
                  </a:cubicBezTo>
                  <a:cubicBezTo>
                    <a:pt x="2090" y="591"/>
                    <a:pt x="2207" y="880"/>
                    <a:pt x="2207" y="1222"/>
                  </a:cubicBezTo>
                  <a:cubicBezTo>
                    <a:pt x="2207" y="1564"/>
                    <a:pt x="2090" y="1854"/>
                    <a:pt x="1854" y="2090"/>
                  </a:cubicBezTo>
                  <a:cubicBezTo>
                    <a:pt x="1619" y="2326"/>
                    <a:pt x="1311" y="2445"/>
                    <a:pt x="928" y="2445"/>
                  </a:cubicBezTo>
                  <a:lnTo>
                    <a:pt x="0" y="244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5" name="Freeform 26"/>
            <p:cNvSpPr>
              <a:spLocks/>
            </p:cNvSpPr>
            <p:nvPr/>
          </p:nvSpPr>
          <p:spPr bwMode="auto">
            <a:xfrm>
              <a:off x="7937500" y="1533525"/>
              <a:ext cx="452437" cy="582613"/>
            </a:xfrm>
            <a:custGeom>
              <a:avLst/>
              <a:gdLst>
                <a:gd name="T0" fmla="*/ 0 w 1906"/>
                <a:gd name="T1" fmla="*/ 2445 h 2445"/>
                <a:gd name="T2" fmla="*/ 0 w 1906"/>
                <a:gd name="T3" fmla="*/ 0 h 2445"/>
                <a:gd name="T4" fmla="*/ 1853 w 1906"/>
                <a:gd name="T5" fmla="*/ 0 h 2445"/>
                <a:gd name="T6" fmla="*/ 1853 w 1906"/>
                <a:gd name="T7" fmla="*/ 268 h 2445"/>
                <a:gd name="T8" fmla="*/ 302 w 1906"/>
                <a:gd name="T9" fmla="*/ 268 h 2445"/>
                <a:gd name="T10" fmla="*/ 302 w 1906"/>
                <a:gd name="T11" fmla="*/ 1007 h 2445"/>
                <a:gd name="T12" fmla="*/ 1751 w 1906"/>
                <a:gd name="T13" fmla="*/ 1007 h 2445"/>
                <a:gd name="T14" fmla="*/ 1751 w 1906"/>
                <a:gd name="T15" fmla="*/ 1271 h 2445"/>
                <a:gd name="T16" fmla="*/ 302 w 1906"/>
                <a:gd name="T17" fmla="*/ 1271 h 2445"/>
                <a:gd name="T18" fmla="*/ 302 w 1906"/>
                <a:gd name="T19" fmla="*/ 2177 h 2445"/>
                <a:gd name="T20" fmla="*/ 1906 w 1906"/>
                <a:gd name="T21" fmla="*/ 2177 h 2445"/>
                <a:gd name="T22" fmla="*/ 1906 w 1906"/>
                <a:gd name="T23" fmla="*/ 2445 h 2445"/>
                <a:gd name="T24" fmla="*/ 0 w 1906"/>
                <a:gd name="T25"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6" h="2445">
                  <a:moveTo>
                    <a:pt x="0" y="2445"/>
                  </a:moveTo>
                  <a:lnTo>
                    <a:pt x="0" y="0"/>
                  </a:lnTo>
                  <a:lnTo>
                    <a:pt x="1853" y="0"/>
                  </a:lnTo>
                  <a:lnTo>
                    <a:pt x="1853" y="268"/>
                  </a:lnTo>
                  <a:lnTo>
                    <a:pt x="302" y="268"/>
                  </a:lnTo>
                  <a:lnTo>
                    <a:pt x="302" y="1007"/>
                  </a:lnTo>
                  <a:lnTo>
                    <a:pt x="1751" y="1007"/>
                  </a:lnTo>
                  <a:lnTo>
                    <a:pt x="1751" y="1271"/>
                  </a:lnTo>
                  <a:lnTo>
                    <a:pt x="302" y="1271"/>
                  </a:lnTo>
                  <a:lnTo>
                    <a:pt x="302" y="2177"/>
                  </a:lnTo>
                  <a:lnTo>
                    <a:pt x="1906" y="2177"/>
                  </a:lnTo>
                  <a:lnTo>
                    <a:pt x="1906" y="2445"/>
                  </a:lnTo>
                  <a:lnTo>
                    <a:pt x="0" y="244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6" name="Freeform 27"/>
            <p:cNvSpPr>
              <a:spLocks/>
            </p:cNvSpPr>
            <p:nvPr/>
          </p:nvSpPr>
          <p:spPr bwMode="auto">
            <a:xfrm>
              <a:off x="8562975" y="1533525"/>
              <a:ext cx="596900" cy="582613"/>
            </a:xfrm>
            <a:custGeom>
              <a:avLst/>
              <a:gdLst>
                <a:gd name="T0" fmla="*/ 0 w 2520"/>
                <a:gd name="T1" fmla="*/ 2445 h 2445"/>
                <a:gd name="T2" fmla="*/ 0 w 2520"/>
                <a:gd name="T3" fmla="*/ 0 h 2445"/>
                <a:gd name="T4" fmla="*/ 268 w 2520"/>
                <a:gd name="T5" fmla="*/ 0 h 2445"/>
                <a:gd name="T6" fmla="*/ 561 w 2520"/>
                <a:gd name="T7" fmla="*/ 409 h 2445"/>
                <a:gd name="T8" fmla="*/ 1255 w 2520"/>
                <a:gd name="T9" fmla="*/ 1382 h 2445"/>
                <a:gd name="T10" fmla="*/ 1945 w 2520"/>
                <a:gd name="T11" fmla="*/ 413 h 2445"/>
                <a:gd name="T12" fmla="*/ 2239 w 2520"/>
                <a:gd name="T13" fmla="*/ 0 h 2445"/>
                <a:gd name="T14" fmla="*/ 2520 w 2520"/>
                <a:gd name="T15" fmla="*/ 0 h 2445"/>
                <a:gd name="T16" fmla="*/ 2520 w 2520"/>
                <a:gd name="T17" fmla="*/ 2445 h 2445"/>
                <a:gd name="T18" fmla="*/ 2218 w 2520"/>
                <a:gd name="T19" fmla="*/ 2445 h 2445"/>
                <a:gd name="T20" fmla="*/ 2218 w 2520"/>
                <a:gd name="T21" fmla="*/ 517 h 2445"/>
                <a:gd name="T22" fmla="*/ 1972 w 2520"/>
                <a:gd name="T23" fmla="*/ 868 h 2445"/>
                <a:gd name="T24" fmla="*/ 1263 w 2520"/>
                <a:gd name="T25" fmla="*/ 1879 h 2445"/>
                <a:gd name="T26" fmla="*/ 547 w 2520"/>
                <a:gd name="T27" fmla="*/ 863 h 2445"/>
                <a:gd name="T28" fmla="*/ 302 w 2520"/>
                <a:gd name="T29" fmla="*/ 515 h 2445"/>
                <a:gd name="T30" fmla="*/ 302 w 2520"/>
                <a:gd name="T31" fmla="*/ 2445 h 2445"/>
                <a:gd name="T32" fmla="*/ 0 w 2520"/>
                <a:gd name="T33" fmla="*/ 2445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0" h="2445">
                  <a:moveTo>
                    <a:pt x="0" y="2445"/>
                  </a:moveTo>
                  <a:lnTo>
                    <a:pt x="0" y="0"/>
                  </a:lnTo>
                  <a:lnTo>
                    <a:pt x="268" y="0"/>
                  </a:lnTo>
                  <a:lnTo>
                    <a:pt x="561" y="409"/>
                  </a:lnTo>
                  <a:lnTo>
                    <a:pt x="1255" y="1382"/>
                  </a:lnTo>
                  <a:lnTo>
                    <a:pt x="1945" y="413"/>
                  </a:lnTo>
                  <a:lnTo>
                    <a:pt x="2239" y="0"/>
                  </a:lnTo>
                  <a:lnTo>
                    <a:pt x="2520" y="0"/>
                  </a:lnTo>
                  <a:lnTo>
                    <a:pt x="2520" y="2445"/>
                  </a:lnTo>
                  <a:lnTo>
                    <a:pt x="2218" y="2445"/>
                  </a:lnTo>
                  <a:lnTo>
                    <a:pt x="2218" y="517"/>
                  </a:lnTo>
                  <a:cubicBezTo>
                    <a:pt x="2149" y="623"/>
                    <a:pt x="2067" y="740"/>
                    <a:pt x="1972" y="868"/>
                  </a:cubicBezTo>
                  <a:lnTo>
                    <a:pt x="1263" y="1879"/>
                  </a:lnTo>
                  <a:lnTo>
                    <a:pt x="547" y="863"/>
                  </a:lnTo>
                  <a:lnTo>
                    <a:pt x="302" y="515"/>
                  </a:lnTo>
                  <a:lnTo>
                    <a:pt x="302" y="2445"/>
                  </a:lnTo>
                  <a:lnTo>
                    <a:pt x="0" y="2445"/>
                  </a:lnTo>
                  <a:close/>
                </a:path>
              </a:pathLst>
            </a:custGeom>
            <a:solidFill>
              <a:srgbClr val="211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7" name="Freeform 28"/>
            <p:cNvSpPr>
              <a:spLocks/>
            </p:cNvSpPr>
            <p:nvPr/>
          </p:nvSpPr>
          <p:spPr bwMode="auto">
            <a:xfrm>
              <a:off x="4119563" y="1047750"/>
              <a:ext cx="1173162" cy="1216025"/>
            </a:xfrm>
            <a:custGeom>
              <a:avLst/>
              <a:gdLst>
                <a:gd name="T0" fmla="*/ 4208 w 4947"/>
                <a:gd name="T1" fmla="*/ 0 h 5118"/>
                <a:gd name="T2" fmla="*/ 3469 w 4947"/>
                <a:gd name="T3" fmla="*/ 739 h 5118"/>
                <a:gd name="T4" fmla="*/ 3548 w 4947"/>
                <a:gd name="T5" fmla="*/ 1073 h 5118"/>
                <a:gd name="T6" fmla="*/ 3573 w 4947"/>
                <a:gd name="T7" fmla="*/ 1113 h 5118"/>
                <a:gd name="T8" fmla="*/ 3568 w 4947"/>
                <a:gd name="T9" fmla="*/ 1109 h 5118"/>
                <a:gd name="T10" fmla="*/ 3595 w 4947"/>
                <a:gd name="T11" fmla="*/ 1209 h 5118"/>
                <a:gd name="T12" fmla="*/ 3395 w 4947"/>
                <a:gd name="T13" fmla="*/ 1408 h 5118"/>
                <a:gd name="T14" fmla="*/ 3395 w 4947"/>
                <a:gd name="T15" fmla="*/ 1408 h 5118"/>
                <a:gd name="T16" fmla="*/ 3111 w 4947"/>
                <a:gd name="T17" fmla="*/ 1408 h 5118"/>
                <a:gd name="T18" fmla="*/ 3107 w 4947"/>
                <a:gd name="T19" fmla="*/ 1408 h 5118"/>
                <a:gd name="T20" fmla="*/ 604 w 4947"/>
                <a:gd name="T21" fmla="*/ 1408 h 5118"/>
                <a:gd name="T22" fmla="*/ 0 w 4947"/>
                <a:gd name="T23" fmla="*/ 2011 h 5118"/>
                <a:gd name="T24" fmla="*/ 604 w 4947"/>
                <a:gd name="T25" fmla="*/ 2615 h 5118"/>
                <a:gd name="T26" fmla="*/ 2094 w 4947"/>
                <a:gd name="T27" fmla="*/ 2615 h 5118"/>
                <a:gd name="T28" fmla="*/ 2099 w 4947"/>
                <a:gd name="T29" fmla="*/ 2615 h 5118"/>
                <a:gd name="T30" fmla="*/ 2503 w 4947"/>
                <a:gd name="T31" fmla="*/ 3020 h 5118"/>
                <a:gd name="T32" fmla="*/ 2503 w 4947"/>
                <a:gd name="T33" fmla="*/ 3022 h 5118"/>
                <a:gd name="T34" fmla="*/ 2503 w 4947"/>
                <a:gd name="T35" fmla="*/ 4514 h 5118"/>
                <a:gd name="T36" fmla="*/ 3106 w 4947"/>
                <a:gd name="T37" fmla="*/ 5118 h 5118"/>
                <a:gd name="T38" fmla="*/ 3710 w 4947"/>
                <a:gd name="T39" fmla="*/ 4514 h 5118"/>
                <a:gd name="T40" fmla="*/ 3710 w 4947"/>
                <a:gd name="T41" fmla="*/ 2014 h 5118"/>
                <a:gd name="T42" fmla="*/ 3710 w 4947"/>
                <a:gd name="T43" fmla="*/ 2011 h 5118"/>
                <a:gd name="T44" fmla="*/ 3710 w 4947"/>
                <a:gd name="T45" fmla="*/ 2004 h 5118"/>
                <a:gd name="T46" fmla="*/ 3710 w 4947"/>
                <a:gd name="T47" fmla="*/ 1630 h 5118"/>
                <a:gd name="T48" fmla="*/ 3710 w 4947"/>
                <a:gd name="T49" fmla="*/ 1628 h 5118"/>
                <a:gd name="T50" fmla="*/ 3908 w 4947"/>
                <a:gd name="T51" fmla="*/ 1429 h 5118"/>
                <a:gd name="T52" fmla="*/ 3977 w 4947"/>
                <a:gd name="T53" fmla="*/ 1442 h 5118"/>
                <a:gd name="T54" fmla="*/ 3975 w 4947"/>
                <a:gd name="T55" fmla="*/ 1440 h 5118"/>
                <a:gd name="T56" fmla="*/ 4208 w 4947"/>
                <a:gd name="T57" fmla="*/ 1478 h 5118"/>
                <a:gd name="T58" fmla="*/ 4947 w 4947"/>
                <a:gd name="T59" fmla="*/ 739 h 5118"/>
                <a:gd name="T60" fmla="*/ 4208 w 4947"/>
                <a:gd name="T61" fmla="*/ 0 h 5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7" h="5118">
                  <a:moveTo>
                    <a:pt x="4208" y="0"/>
                  </a:moveTo>
                  <a:cubicBezTo>
                    <a:pt x="3800" y="0"/>
                    <a:pt x="3469" y="331"/>
                    <a:pt x="3469" y="739"/>
                  </a:cubicBezTo>
                  <a:cubicBezTo>
                    <a:pt x="3469" y="859"/>
                    <a:pt x="3497" y="973"/>
                    <a:pt x="3548" y="1073"/>
                  </a:cubicBezTo>
                  <a:cubicBezTo>
                    <a:pt x="3555" y="1087"/>
                    <a:pt x="3565" y="1100"/>
                    <a:pt x="3573" y="1113"/>
                  </a:cubicBezTo>
                  <a:lnTo>
                    <a:pt x="3568" y="1109"/>
                  </a:lnTo>
                  <a:cubicBezTo>
                    <a:pt x="3586" y="1142"/>
                    <a:pt x="3595" y="1183"/>
                    <a:pt x="3595" y="1209"/>
                  </a:cubicBezTo>
                  <a:cubicBezTo>
                    <a:pt x="3595" y="1319"/>
                    <a:pt x="3505" y="1408"/>
                    <a:pt x="3395" y="1408"/>
                  </a:cubicBezTo>
                  <a:lnTo>
                    <a:pt x="3395" y="1408"/>
                  </a:lnTo>
                  <a:lnTo>
                    <a:pt x="3111" y="1408"/>
                  </a:lnTo>
                  <a:cubicBezTo>
                    <a:pt x="3109" y="1408"/>
                    <a:pt x="3108" y="1408"/>
                    <a:pt x="3107" y="1408"/>
                  </a:cubicBezTo>
                  <a:lnTo>
                    <a:pt x="604" y="1408"/>
                  </a:lnTo>
                  <a:cubicBezTo>
                    <a:pt x="270" y="1408"/>
                    <a:pt x="0" y="1678"/>
                    <a:pt x="0" y="2011"/>
                  </a:cubicBezTo>
                  <a:cubicBezTo>
                    <a:pt x="0" y="2345"/>
                    <a:pt x="270" y="2615"/>
                    <a:pt x="604" y="2615"/>
                  </a:cubicBezTo>
                  <a:lnTo>
                    <a:pt x="2094" y="2615"/>
                  </a:lnTo>
                  <a:lnTo>
                    <a:pt x="2099" y="2615"/>
                  </a:lnTo>
                  <a:cubicBezTo>
                    <a:pt x="2323" y="2615"/>
                    <a:pt x="2503" y="2796"/>
                    <a:pt x="2503" y="3020"/>
                  </a:cubicBezTo>
                  <a:lnTo>
                    <a:pt x="2503" y="3022"/>
                  </a:lnTo>
                  <a:lnTo>
                    <a:pt x="2503" y="4514"/>
                  </a:lnTo>
                  <a:cubicBezTo>
                    <a:pt x="2503" y="4848"/>
                    <a:pt x="2773" y="5118"/>
                    <a:pt x="3106" y="5118"/>
                  </a:cubicBezTo>
                  <a:cubicBezTo>
                    <a:pt x="3440" y="5118"/>
                    <a:pt x="3710" y="4848"/>
                    <a:pt x="3710" y="4514"/>
                  </a:cubicBezTo>
                  <a:lnTo>
                    <a:pt x="3710" y="2014"/>
                  </a:lnTo>
                  <a:cubicBezTo>
                    <a:pt x="3710" y="2013"/>
                    <a:pt x="3710" y="2012"/>
                    <a:pt x="3710" y="2011"/>
                  </a:cubicBezTo>
                  <a:cubicBezTo>
                    <a:pt x="3710" y="2009"/>
                    <a:pt x="3710" y="2006"/>
                    <a:pt x="3710" y="2004"/>
                  </a:cubicBezTo>
                  <a:lnTo>
                    <a:pt x="3710" y="1630"/>
                  </a:lnTo>
                  <a:lnTo>
                    <a:pt x="3710" y="1628"/>
                  </a:lnTo>
                  <a:cubicBezTo>
                    <a:pt x="3710" y="1518"/>
                    <a:pt x="3798" y="1429"/>
                    <a:pt x="3908" y="1429"/>
                  </a:cubicBezTo>
                  <a:cubicBezTo>
                    <a:pt x="3929" y="1429"/>
                    <a:pt x="3959" y="1436"/>
                    <a:pt x="3977" y="1442"/>
                  </a:cubicBezTo>
                  <a:lnTo>
                    <a:pt x="3975" y="1440"/>
                  </a:lnTo>
                  <a:cubicBezTo>
                    <a:pt x="4048" y="1465"/>
                    <a:pt x="4127" y="1478"/>
                    <a:pt x="4208" y="1478"/>
                  </a:cubicBezTo>
                  <a:cubicBezTo>
                    <a:pt x="4616" y="1478"/>
                    <a:pt x="4947" y="1148"/>
                    <a:pt x="4947" y="739"/>
                  </a:cubicBezTo>
                  <a:cubicBezTo>
                    <a:pt x="4947" y="331"/>
                    <a:pt x="4616" y="0"/>
                    <a:pt x="4208" y="0"/>
                  </a:cubicBezTo>
                  <a:close/>
                </a:path>
              </a:pathLst>
            </a:custGeom>
            <a:solidFill>
              <a:srgbClr val="006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88" name="Marcador de texto 2"/>
          <p:cNvSpPr>
            <a:spLocks noGrp="1"/>
          </p:cNvSpPr>
          <p:nvPr>
            <p:ph type="body" sz="quarter" idx="10"/>
          </p:nvPr>
        </p:nvSpPr>
        <p:spPr>
          <a:xfrm>
            <a:off x="983192" y="2489873"/>
            <a:ext cx="5883771" cy="1006429"/>
          </a:xfrm>
          <a:prstGeom prst="rect">
            <a:avLst/>
          </a:prstGeom>
        </p:spPr>
        <p:txBody>
          <a:bodyPr wrap="square" lIns="0" rIns="0">
            <a:spAutoFit/>
          </a:bodyPr>
          <a:lstStyle>
            <a:lvl1pPr marL="0" indent="0">
              <a:buNone/>
              <a:defRPr sz="3300">
                <a:solidFill>
                  <a:srgbClr val="006FF6"/>
                </a:solidFill>
              </a:defRPr>
            </a:lvl1pPr>
          </a:lstStyle>
          <a:p>
            <a:pPr lvl="0"/>
            <a:r>
              <a:rPr lang="es-ES"/>
              <a:t>Haga clic para modificar los estilos de texto del patrón</a:t>
            </a:r>
          </a:p>
        </p:txBody>
      </p:sp>
      <p:sp>
        <p:nvSpPr>
          <p:cNvPr id="89" name="Marcador de texto 4"/>
          <p:cNvSpPr>
            <a:spLocks noGrp="1"/>
          </p:cNvSpPr>
          <p:nvPr>
            <p:ph type="body" sz="quarter" idx="11"/>
          </p:nvPr>
        </p:nvSpPr>
        <p:spPr>
          <a:xfrm>
            <a:off x="996310" y="3752857"/>
            <a:ext cx="5906514" cy="410882"/>
          </a:xfrm>
          <a:prstGeom prst="rect">
            <a:avLst/>
          </a:prstGeom>
        </p:spPr>
        <p:txBody>
          <a:bodyPr wrap="square" lIns="0" rIns="0">
            <a:spAutoFit/>
          </a:bodyPr>
          <a:lstStyle>
            <a:lvl1pPr marL="0" indent="0">
              <a:buNone/>
              <a:defRPr sz="2300">
                <a:solidFill>
                  <a:schemeClr val="bg1">
                    <a:lumMod val="65000"/>
                  </a:schemeClr>
                </a:solidFill>
              </a:defRPr>
            </a:lvl1pPr>
          </a:lstStyle>
          <a:p>
            <a:pPr lvl="0"/>
            <a:r>
              <a:rPr lang="es-ES"/>
              <a:t>Haga clic para modificar los estilos de texto del patrón</a:t>
            </a:r>
          </a:p>
        </p:txBody>
      </p:sp>
      <p:sp>
        <p:nvSpPr>
          <p:cNvPr id="90" name="Marcador de texto 6"/>
          <p:cNvSpPr>
            <a:spLocks noGrp="1"/>
          </p:cNvSpPr>
          <p:nvPr>
            <p:ph type="body" sz="quarter" idx="12"/>
          </p:nvPr>
        </p:nvSpPr>
        <p:spPr>
          <a:xfrm>
            <a:off x="996310" y="5644196"/>
            <a:ext cx="6543716" cy="327782"/>
          </a:xfrm>
          <a:prstGeom prst="rect">
            <a:avLst/>
          </a:prstGeom>
        </p:spPr>
        <p:txBody>
          <a:bodyPr wrap="square" lIns="0" rIns="0">
            <a:spAutoFit/>
          </a:bodyPr>
          <a:lstStyle>
            <a:lvl1pPr marL="0" indent="0">
              <a:buNone/>
              <a:defRPr sz="1700">
                <a:solidFill>
                  <a:schemeClr val="bg1">
                    <a:lumMod val="65000"/>
                  </a:schemeClr>
                </a:solidFill>
              </a:defRPr>
            </a:lvl1pPr>
          </a:lstStyle>
          <a:p>
            <a:pPr lvl="0"/>
            <a:r>
              <a:rPr lang="es-ES"/>
              <a:t>Haga clic para modificar los estilos de texto del patrón</a:t>
            </a:r>
          </a:p>
        </p:txBody>
      </p:sp>
    </p:spTree>
    <p:extLst>
      <p:ext uri="{BB962C8B-B14F-4D97-AF65-F5344CB8AC3E}">
        <p14:creationId xmlns:p14="http://schemas.microsoft.com/office/powerpoint/2010/main" val="1257481378"/>
      </p:ext>
    </p:extLst>
  </p:cSld>
  <p:clrMapOvr>
    <a:masterClrMapping/>
  </p:clrMapOvr>
  <p:extLst>
    <p:ext uri="{DCECCB84-F9BA-43D5-87BE-67443E8EF086}">
      <p15:sldGuideLst xmlns:p15="http://schemas.microsoft.com/office/powerpoint/2012/main">
        <p15:guide id="1" pos="5019">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ULO EN 1 LINEA">
    <p:spTree>
      <p:nvGrpSpPr>
        <p:cNvPr id="1" name=""/>
        <p:cNvGrpSpPr/>
        <p:nvPr/>
      </p:nvGrpSpPr>
      <p:grpSpPr>
        <a:xfrm>
          <a:off x="0" y="0"/>
          <a:ext cx="0" cy="0"/>
          <a:chOff x="0" y="0"/>
          <a:chExt cx="0" cy="0"/>
        </a:xfrm>
      </p:grpSpPr>
      <p:sp>
        <p:nvSpPr>
          <p:cNvPr id="10" name="Título 9"/>
          <p:cNvSpPr>
            <a:spLocks noGrp="1"/>
          </p:cNvSpPr>
          <p:nvPr>
            <p:ph type="title"/>
          </p:nvPr>
        </p:nvSpPr>
        <p:spPr>
          <a:xfrm>
            <a:off x="479426" y="305828"/>
            <a:ext cx="10801348" cy="438582"/>
          </a:xfrm>
          <a:prstGeom prst="rect">
            <a:avLst/>
          </a:prstGeom>
        </p:spPr>
        <p:txBody>
          <a:bodyPr wrap="square" lIns="0" rIns="0">
            <a:spAutoFit/>
          </a:bodyPr>
          <a:lstStyle>
            <a:lvl1pPr>
              <a:defRPr sz="2400">
                <a:solidFill>
                  <a:srgbClr val="21175E"/>
                </a:solidFill>
              </a:defRPr>
            </a:lvl1pPr>
          </a:lstStyle>
          <a:p>
            <a:r>
              <a:rPr lang="es-ES"/>
              <a:t>Haga clic para modificar el estilo de título del patrón</a:t>
            </a:r>
            <a:endParaRPr lang="es-AR"/>
          </a:p>
        </p:txBody>
      </p:sp>
    </p:spTree>
    <p:extLst>
      <p:ext uri="{BB962C8B-B14F-4D97-AF65-F5344CB8AC3E}">
        <p14:creationId xmlns:p14="http://schemas.microsoft.com/office/powerpoint/2010/main" val="209181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ULO EN 2 LINEAS">
    <p:spTree>
      <p:nvGrpSpPr>
        <p:cNvPr id="1" name=""/>
        <p:cNvGrpSpPr/>
        <p:nvPr/>
      </p:nvGrpSpPr>
      <p:grpSpPr>
        <a:xfrm>
          <a:off x="0" y="0"/>
          <a:ext cx="0" cy="0"/>
          <a:chOff x="0" y="0"/>
          <a:chExt cx="0" cy="0"/>
        </a:xfrm>
      </p:grpSpPr>
      <p:sp>
        <p:nvSpPr>
          <p:cNvPr id="10" name="Título 9"/>
          <p:cNvSpPr>
            <a:spLocks noGrp="1"/>
          </p:cNvSpPr>
          <p:nvPr>
            <p:ph type="title" hasCustomPrompt="1"/>
          </p:nvPr>
        </p:nvSpPr>
        <p:spPr>
          <a:xfrm>
            <a:off x="479426" y="305828"/>
            <a:ext cx="10801348" cy="646331"/>
          </a:xfrm>
          <a:prstGeom prst="rect">
            <a:avLst/>
          </a:prstGeom>
        </p:spPr>
        <p:txBody>
          <a:bodyPr wrap="square" lIns="0" rIns="0">
            <a:spAutoFit/>
          </a:bodyPr>
          <a:lstStyle>
            <a:lvl1pPr>
              <a:defRPr sz="2000">
                <a:solidFill>
                  <a:srgbClr val="21175E"/>
                </a:solidFill>
              </a:defRPr>
            </a:lvl1pPr>
          </a:lstStyle>
          <a:p>
            <a:r>
              <a:rPr lang="es-ES"/>
              <a:t>Haga clic para modificar el estilo de título del patrón</a:t>
            </a:r>
            <a:br>
              <a:rPr lang="es-ES"/>
            </a:br>
            <a:r>
              <a:rPr lang="es-ES"/>
              <a:t>en dos líneas</a:t>
            </a:r>
            <a:endParaRPr lang="es-AR"/>
          </a:p>
        </p:txBody>
      </p:sp>
    </p:spTree>
    <p:extLst>
      <p:ext uri="{BB962C8B-B14F-4D97-AF65-F5344CB8AC3E}">
        <p14:creationId xmlns:p14="http://schemas.microsoft.com/office/powerpoint/2010/main" val="815361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 Título central">
    <p:spTree>
      <p:nvGrpSpPr>
        <p:cNvPr id="1" name=""/>
        <p:cNvGrpSpPr/>
        <p:nvPr/>
      </p:nvGrpSpPr>
      <p:grpSpPr>
        <a:xfrm>
          <a:off x="0" y="0"/>
          <a:ext cx="0" cy="0"/>
          <a:chOff x="0" y="0"/>
          <a:chExt cx="0" cy="0"/>
        </a:xfrm>
      </p:grpSpPr>
      <p:cxnSp>
        <p:nvCxnSpPr>
          <p:cNvPr id="7" name="7 Conector recto"/>
          <p:cNvCxnSpPr/>
          <p:nvPr/>
        </p:nvCxnSpPr>
        <p:spPr bwMode="auto">
          <a:xfrm flipH="1">
            <a:off x="4031771" y="837625"/>
            <a:ext cx="412846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8 Conector recto"/>
          <p:cNvCxnSpPr/>
          <p:nvPr/>
        </p:nvCxnSpPr>
        <p:spPr bwMode="auto">
          <a:xfrm>
            <a:off x="5952067" y="837625"/>
            <a:ext cx="287867" cy="0"/>
          </a:xfrm>
          <a:prstGeom prst="line">
            <a:avLst/>
          </a:prstGeom>
          <a:ln w="28575">
            <a:solidFill>
              <a:srgbClr val="5CADDB"/>
            </a:solidFill>
          </a:ln>
        </p:spPr>
        <p:style>
          <a:lnRef idx="1">
            <a:schemeClr val="accent1"/>
          </a:lnRef>
          <a:fillRef idx="0">
            <a:schemeClr val="accent1"/>
          </a:fillRef>
          <a:effectRef idx="0">
            <a:schemeClr val="accent1"/>
          </a:effectRef>
          <a:fontRef idx="minor">
            <a:schemeClr val="tx1"/>
          </a:fontRef>
        </p:style>
      </p:cxnSp>
      <p:sp>
        <p:nvSpPr>
          <p:cNvPr id="11" name="1 Título"/>
          <p:cNvSpPr>
            <a:spLocks noGrp="1"/>
          </p:cNvSpPr>
          <p:nvPr>
            <p:ph type="ctrTitle" hasCustomPrompt="1"/>
          </p:nvPr>
        </p:nvSpPr>
        <p:spPr>
          <a:xfrm>
            <a:off x="527052" y="147918"/>
            <a:ext cx="11137899" cy="566905"/>
          </a:xfrm>
          <a:prstGeom prst="rect">
            <a:avLst/>
          </a:prstGeom>
        </p:spPr>
        <p:txBody>
          <a:bodyPr anchor="ctr"/>
          <a:lstStyle>
            <a:lvl1pPr>
              <a:defRPr kumimoji="0" lang="es-AR" sz="2000" b="0" i="0" u="none" strike="noStrike" kern="1200" cap="none" spc="0" normalizeH="0" baseline="0" noProof="0" dirty="0">
                <a:ln>
                  <a:noFill/>
                </a:ln>
                <a:solidFill>
                  <a:srgbClr val="375271"/>
                </a:solidFill>
                <a:effectLst/>
                <a:uLnTx/>
                <a:uFillTx/>
                <a:latin typeface="Arial" panose="020B0604020202020204" pitchFamily="34" charset="0"/>
                <a:ea typeface="Open Sans" pitchFamily="34" charset="0"/>
                <a:cs typeface="Arial" panose="020B0604020202020204" pitchFamily="34" charset="0"/>
              </a:defRPr>
            </a:lvl1pPr>
          </a:lstStyle>
          <a:p>
            <a:r>
              <a:rPr lang="es-ES"/>
              <a:t>Título central tipo oración</a:t>
            </a:r>
            <a:endParaRPr lang="es-ES_tradnl"/>
          </a:p>
        </p:txBody>
      </p:sp>
    </p:spTree>
    <p:extLst>
      <p:ext uri="{BB962C8B-B14F-4D97-AF65-F5344CB8AC3E}">
        <p14:creationId xmlns:p14="http://schemas.microsoft.com/office/powerpoint/2010/main" val="388064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 Título central con cuadro de texto">
    <p:spTree>
      <p:nvGrpSpPr>
        <p:cNvPr id="1" name=""/>
        <p:cNvGrpSpPr/>
        <p:nvPr/>
      </p:nvGrpSpPr>
      <p:grpSpPr>
        <a:xfrm>
          <a:off x="0" y="0"/>
          <a:ext cx="0" cy="0"/>
          <a:chOff x="0" y="0"/>
          <a:chExt cx="0" cy="0"/>
        </a:xfrm>
      </p:grpSpPr>
      <p:sp>
        <p:nvSpPr>
          <p:cNvPr id="5" name="Marcador de texto 2"/>
          <p:cNvSpPr>
            <a:spLocks noGrp="1"/>
          </p:cNvSpPr>
          <p:nvPr>
            <p:ph type="body" sz="quarter" idx="16" hasCustomPrompt="1"/>
          </p:nvPr>
        </p:nvSpPr>
        <p:spPr>
          <a:xfrm>
            <a:off x="431801" y="1041402"/>
            <a:ext cx="11328399" cy="4872039"/>
          </a:xfrm>
          <a:prstGeom prst="rect">
            <a:avLst/>
          </a:prstGeom>
        </p:spPr>
        <p:txBody>
          <a:bodyPr vert="horz" lIns="91440" tIns="45720" rIns="91440" bIns="45720" rtlCol="0">
            <a:normAutofit/>
          </a:bodyPr>
          <a:lstStyle>
            <a:lvl1pPr marL="237061" indent="-237061">
              <a:defRPr lang="es-ES" dirty="0"/>
            </a:lvl1pPr>
            <a:lvl3pPr>
              <a:defRPr lang="es-ES" dirty="0"/>
            </a:lvl3pPr>
            <a:lvl4pPr>
              <a:defRPr lang="es-ES" dirty="0" smtClean="0"/>
            </a:lvl4pPr>
            <a:lvl5pPr>
              <a:defRPr lang="es-ES" dirty="0"/>
            </a:lvl5pPr>
          </a:lstStyle>
          <a:p>
            <a:pPr lvl="0"/>
            <a:r>
              <a:rPr lang="es-ES"/>
              <a:t>Escriba aquí</a:t>
            </a:r>
          </a:p>
          <a:p>
            <a:pPr lvl="1"/>
            <a:r>
              <a:rPr lang="es-ES">
                <a:latin typeface="Arial" panose="020B0604020202020204" pitchFamily="34" charset="0"/>
                <a:cs typeface="Arial" panose="020B0604020202020204" pitchFamily="34" charset="0"/>
              </a:rPr>
              <a:t>Segundo nivel</a:t>
            </a:r>
          </a:p>
          <a:p>
            <a:pPr lvl="2"/>
            <a:r>
              <a:rPr lang="es-ES">
                <a:latin typeface="Arial" panose="020B0604020202020204" pitchFamily="34" charset="0"/>
                <a:cs typeface="Arial" panose="020B0604020202020204" pitchFamily="34" charset="0"/>
              </a:rPr>
              <a:t>Tercer nivel</a:t>
            </a:r>
          </a:p>
          <a:p>
            <a:pPr lvl="3"/>
            <a:r>
              <a:rPr lang="es-ES">
                <a:latin typeface="Arial" panose="020B0604020202020204" pitchFamily="34" charset="0"/>
                <a:cs typeface="Arial" panose="020B0604020202020204" pitchFamily="34" charset="0"/>
              </a:rPr>
              <a:t>Cuarto nivel</a:t>
            </a:r>
            <a:endParaRPr lang="es-ES"/>
          </a:p>
        </p:txBody>
      </p:sp>
      <p:cxnSp>
        <p:nvCxnSpPr>
          <p:cNvPr id="7" name="7 Conector recto"/>
          <p:cNvCxnSpPr/>
          <p:nvPr/>
        </p:nvCxnSpPr>
        <p:spPr bwMode="auto">
          <a:xfrm flipH="1">
            <a:off x="4031775" y="837625"/>
            <a:ext cx="412846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8 Conector recto"/>
          <p:cNvCxnSpPr/>
          <p:nvPr/>
        </p:nvCxnSpPr>
        <p:spPr bwMode="auto">
          <a:xfrm>
            <a:off x="5952068" y="837625"/>
            <a:ext cx="287867" cy="0"/>
          </a:xfrm>
          <a:prstGeom prst="line">
            <a:avLst/>
          </a:prstGeom>
          <a:ln w="28575">
            <a:solidFill>
              <a:srgbClr val="5CADDB"/>
            </a:solidFill>
          </a:ln>
        </p:spPr>
        <p:style>
          <a:lnRef idx="1">
            <a:schemeClr val="accent1"/>
          </a:lnRef>
          <a:fillRef idx="0">
            <a:schemeClr val="accent1"/>
          </a:fillRef>
          <a:effectRef idx="0">
            <a:schemeClr val="accent1"/>
          </a:effectRef>
          <a:fontRef idx="minor">
            <a:schemeClr val="tx1"/>
          </a:fontRef>
        </p:style>
      </p:cxnSp>
      <p:sp>
        <p:nvSpPr>
          <p:cNvPr id="11" name="1 Título"/>
          <p:cNvSpPr>
            <a:spLocks noGrp="1"/>
          </p:cNvSpPr>
          <p:nvPr>
            <p:ph type="ctrTitle" hasCustomPrompt="1"/>
          </p:nvPr>
        </p:nvSpPr>
        <p:spPr>
          <a:xfrm>
            <a:off x="431800" y="147919"/>
            <a:ext cx="11328400" cy="566905"/>
          </a:xfrm>
          <a:prstGeom prst="rect">
            <a:avLst/>
          </a:prstGeom>
        </p:spPr>
        <p:txBody>
          <a:bodyPr anchor="ctr">
            <a:noAutofit/>
          </a:bodyPr>
          <a:lstStyle>
            <a:lvl1pPr>
              <a:defRPr kumimoji="0" lang="es-AR" sz="2000" b="0" i="0" u="none" strike="noStrike" kern="1200" cap="none" spc="0" normalizeH="0" baseline="0" noProof="0" dirty="0">
                <a:ln>
                  <a:noFill/>
                </a:ln>
                <a:solidFill>
                  <a:srgbClr val="375271"/>
                </a:solidFill>
                <a:effectLst/>
                <a:uLnTx/>
                <a:uFillTx/>
                <a:latin typeface="Arial" panose="020B0604020202020204" pitchFamily="34" charset="0"/>
                <a:ea typeface="Open Sans" pitchFamily="34" charset="0"/>
                <a:cs typeface="Arial" panose="020B0604020202020204" pitchFamily="34" charset="0"/>
              </a:defRPr>
            </a:lvl1pPr>
          </a:lstStyle>
          <a:p>
            <a:r>
              <a:rPr lang="es-ES"/>
              <a:t>Título central tipo oración</a:t>
            </a:r>
            <a:endParaRPr lang="es-ES_tradnl"/>
          </a:p>
        </p:txBody>
      </p:sp>
    </p:spTree>
    <p:extLst>
      <p:ext uri="{BB962C8B-B14F-4D97-AF65-F5344CB8AC3E}">
        <p14:creationId xmlns:p14="http://schemas.microsoft.com/office/powerpoint/2010/main" val="1316962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e) Footer banda blanca">
    <p:spTree>
      <p:nvGrpSpPr>
        <p:cNvPr id="1" name=""/>
        <p:cNvGrpSpPr/>
        <p:nvPr/>
      </p:nvGrpSpPr>
      <p:grpSpPr>
        <a:xfrm>
          <a:off x="0" y="0"/>
          <a:ext cx="0" cy="0"/>
          <a:chOff x="0" y="0"/>
          <a:chExt cx="0" cy="0"/>
        </a:xfrm>
      </p:grpSpPr>
      <p:pic>
        <p:nvPicPr>
          <p:cNvPr id="2" name="Picture 2" descr="C:\Users\ADM\Dropbox\TDM\Video TDM\Material\Tandem_logo1 (1).png">
            <a:extLst>
              <a:ext uri="{FF2B5EF4-FFF2-40B4-BE49-F238E27FC236}">
                <a16:creationId xmlns:a16="http://schemas.microsoft.com/office/drawing/2014/main" id="{F5F47C95-B2D5-499A-988E-7001565CD6DF}"/>
              </a:ext>
            </a:extLst>
          </p:cNvPr>
          <p:cNvPicPr>
            <a:picLocks noChangeAspect="1" noChangeArrowheads="1"/>
          </p:cNvPicPr>
          <p:nvPr userDrawn="1"/>
        </p:nvPicPr>
        <p:blipFill>
          <a:blip r:embed="rId2" cstate="print"/>
          <a:srcRect/>
          <a:stretch>
            <a:fillRect/>
          </a:stretch>
        </p:blipFill>
        <p:spPr bwMode="auto">
          <a:xfrm>
            <a:off x="9072333" y="6448779"/>
            <a:ext cx="2256729" cy="263284"/>
          </a:xfrm>
          <a:prstGeom prst="rect">
            <a:avLst/>
          </a:prstGeom>
          <a:noFill/>
        </p:spPr>
      </p:pic>
    </p:spTree>
    <p:extLst>
      <p:ext uri="{BB962C8B-B14F-4D97-AF65-F5344CB8AC3E}">
        <p14:creationId xmlns:p14="http://schemas.microsoft.com/office/powerpoint/2010/main" val="1777867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281324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4606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08884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958434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77378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928531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142572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524886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404744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52339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3054127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91502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ORTADA industria oil&amp;gas">
    <p:spTree>
      <p:nvGrpSpPr>
        <p:cNvPr id="1" name=""/>
        <p:cNvGrpSpPr/>
        <p:nvPr/>
      </p:nvGrpSpPr>
      <p:grpSpPr>
        <a:xfrm>
          <a:off x="0" y="0"/>
          <a:ext cx="0" cy="0"/>
          <a:chOff x="0" y="0"/>
          <a:chExt cx="0" cy="0"/>
        </a:xfrm>
      </p:grpSpPr>
      <p:sp>
        <p:nvSpPr>
          <p:cNvPr id="45" name="Rectángulo 44"/>
          <p:cNvSpPr/>
          <p:nvPr/>
        </p:nvSpPr>
        <p:spPr>
          <a:xfrm>
            <a:off x="7223530" y="0"/>
            <a:ext cx="49684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27523" r="25601"/>
          <a:stretch/>
        </p:blipFill>
        <p:spPr>
          <a:xfrm>
            <a:off x="7664824" y="0"/>
            <a:ext cx="3603811" cy="5130780"/>
          </a:xfrm>
          <a:prstGeom prst="rect">
            <a:avLst/>
          </a:prstGeom>
        </p:spPr>
      </p:pic>
      <p:sp>
        <p:nvSpPr>
          <p:cNvPr id="43" name="Freeform 9"/>
          <p:cNvSpPr>
            <a:spLocks/>
          </p:cNvSpPr>
          <p:nvPr/>
        </p:nvSpPr>
        <p:spPr bwMode="auto">
          <a:xfrm>
            <a:off x="7244989" y="1"/>
            <a:ext cx="4427374" cy="5368412"/>
          </a:xfrm>
          <a:custGeom>
            <a:avLst/>
            <a:gdLst>
              <a:gd name="T0" fmla="*/ 0 w 24856"/>
              <a:gd name="T1" fmla="*/ 0 h 30118"/>
              <a:gd name="T2" fmla="*/ 2604 w 24856"/>
              <a:gd name="T3" fmla="*/ 0 h 30118"/>
              <a:gd name="T4" fmla="*/ 2604 w 24856"/>
              <a:gd name="T5" fmla="*/ 18622 h 30118"/>
              <a:gd name="T6" fmla="*/ 12428 w 24856"/>
              <a:gd name="T7" fmla="*/ 28446 h 30118"/>
              <a:gd name="T8" fmla="*/ 12428 w 24856"/>
              <a:gd name="T9" fmla="*/ 28446 h 30118"/>
              <a:gd name="T10" fmla="*/ 22252 w 24856"/>
              <a:gd name="T11" fmla="*/ 18622 h 30118"/>
              <a:gd name="T12" fmla="*/ 22252 w 24856"/>
              <a:gd name="T13" fmla="*/ 0 h 30118"/>
              <a:gd name="T14" fmla="*/ 24856 w 24856"/>
              <a:gd name="T15" fmla="*/ 0 h 30118"/>
              <a:gd name="T16" fmla="*/ 24856 w 24856"/>
              <a:gd name="T17" fmla="*/ 30118 h 30118"/>
              <a:gd name="T18" fmla="*/ 0 w 24856"/>
              <a:gd name="T19" fmla="*/ 30118 h 30118"/>
              <a:gd name="T20" fmla="*/ 0 w 24856"/>
              <a:gd name="T21" fmla="*/ 0 h 30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56" h="30118">
                <a:moveTo>
                  <a:pt x="0" y="0"/>
                </a:moveTo>
                <a:lnTo>
                  <a:pt x="2604" y="0"/>
                </a:lnTo>
                <a:lnTo>
                  <a:pt x="2604" y="18622"/>
                </a:lnTo>
                <a:cubicBezTo>
                  <a:pt x="2604" y="24025"/>
                  <a:pt x="7025" y="28446"/>
                  <a:pt x="12428" y="28446"/>
                </a:cubicBezTo>
                <a:lnTo>
                  <a:pt x="12428" y="28446"/>
                </a:lnTo>
                <a:cubicBezTo>
                  <a:pt x="17831" y="28446"/>
                  <a:pt x="22252" y="24025"/>
                  <a:pt x="22252" y="18622"/>
                </a:cubicBezTo>
                <a:lnTo>
                  <a:pt x="22252" y="0"/>
                </a:lnTo>
                <a:lnTo>
                  <a:pt x="24856" y="0"/>
                </a:lnTo>
                <a:lnTo>
                  <a:pt x="24856" y="30118"/>
                </a:lnTo>
                <a:lnTo>
                  <a:pt x="0" y="30118"/>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5"/>
          <p:cNvSpPr>
            <a:spLocks/>
          </p:cNvSpPr>
          <p:nvPr/>
        </p:nvSpPr>
        <p:spPr bwMode="auto">
          <a:xfrm>
            <a:off x="7689760" y="5083278"/>
            <a:ext cx="3529012" cy="1774722"/>
          </a:xfrm>
          <a:custGeom>
            <a:avLst/>
            <a:gdLst>
              <a:gd name="T0" fmla="*/ 0 w 19661"/>
              <a:gd name="T1" fmla="*/ 9691 h 9691"/>
              <a:gd name="T2" fmla="*/ 9831 w 19661"/>
              <a:gd name="T3" fmla="*/ 0 h 9691"/>
              <a:gd name="T4" fmla="*/ 9831 w 19661"/>
              <a:gd name="T5" fmla="*/ 0 h 9691"/>
              <a:gd name="T6" fmla="*/ 19661 w 19661"/>
              <a:gd name="T7" fmla="*/ 9691 h 9691"/>
              <a:gd name="T8" fmla="*/ 0 w 19661"/>
              <a:gd name="T9" fmla="*/ 9691 h 9691"/>
            </a:gdLst>
            <a:ahLst/>
            <a:cxnLst>
              <a:cxn ang="0">
                <a:pos x="T0" y="T1"/>
              </a:cxn>
              <a:cxn ang="0">
                <a:pos x="T2" y="T3"/>
              </a:cxn>
              <a:cxn ang="0">
                <a:pos x="T4" y="T5"/>
              </a:cxn>
              <a:cxn ang="0">
                <a:pos x="T6" y="T7"/>
              </a:cxn>
              <a:cxn ang="0">
                <a:pos x="T8" y="T9"/>
              </a:cxn>
            </a:cxnLst>
            <a:rect l="0" t="0" r="r" b="b"/>
            <a:pathLst>
              <a:path w="19661" h="9691">
                <a:moveTo>
                  <a:pt x="0" y="9691"/>
                </a:moveTo>
                <a:cubicBezTo>
                  <a:pt x="76" y="4326"/>
                  <a:pt x="4447" y="0"/>
                  <a:pt x="9831" y="0"/>
                </a:cubicBezTo>
                <a:lnTo>
                  <a:pt x="9831" y="0"/>
                </a:lnTo>
                <a:cubicBezTo>
                  <a:pt x="15214" y="0"/>
                  <a:pt x="19586" y="4326"/>
                  <a:pt x="19661" y="9691"/>
                </a:cubicBezTo>
                <a:lnTo>
                  <a:pt x="0" y="9691"/>
                </a:lnTo>
                <a:close/>
              </a:path>
            </a:pathLst>
          </a:custGeom>
          <a:solidFill>
            <a:srgbClr val="006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8" name="Marcador de texto 2"/>
          <p:cNvSpPr>
            <a:spLocks noGrp="1"/>
          </p:cNvSpPr>
          <p:nvPr>
            <p:ph type="body" sz="quarter" idx="10"/>
          </p:nvPr>
        </p:nvSpPr>
        <p:spPr>
          <a:xfrm>
            <a:off x="983192" y="2489873"/>
            <a:ext cx="5883771" cy="1006429"/>
          </a:xfrm>
          <a:prstGeom prst="rect">
            <a:avLst/>
          </a:prstGeom>
        </p:spPr>
        <p:txBody>
          <a:bodyPr wrap="square" lIns="0" rIns="0">
            <a:spAutoFit/>
          </a:bodyPr>
          <a:lstStyle>
            <a:lvl1pPr marL="0" indent="0">
              <a:buNone/>
              <a:defRPr sz="3300">
                <a:solidFill>
                  <a:srgbClr val="006FF6"/>
                </a:solidFill>
              </a:defRPr>
            </a:lvl1pPr>
          </a:lstStyle>
          <a:p>
            <a:pPr lvl="0"/>
            <a:r>
              <a:rPr lang="es-ES"/>
              <a:t>Haga clic para modificar los estilos de texto del patrón</a:t>
            </a:r>
          </a:p>
        </p:txBody>
      </p:sp>
      <p:sp>
        <p:nvSpPr>
          <p:cNvPr id="89" name="Marcador de texto 4"/>
          <p:cNvSpPr>
            <a:spLocks noGrp="1"/>
          </p:cNvSpPr>
          <p:nvPr>
            <p:ph type="body" sz="quarter" idx="11"/>
          </p:nvPr>
        </p:nvSpPr>
        <p:spPr>
          <a:xfrm>
            <a:off x="996310" y="3752857"/>
            <a:ext cx="5906514" cy="410882"/>
          </a:xfrm>
          <a:prstGeom prst="rect">
            <a:avLst/>
          </a:prstGeom>
        </p:spPr>
        <p:txBody>
          <a:bodyPr wrap="square" lIns="0" rIns="0">
            <a:spAutoFit/>
          </a:bodyPr>
          <a:lstStyle>
            <a:lvl1pPr marL="0" indent="0">
              <a:buNone/>
              <a:defRPr sz="2300">
                <a:solidFill>
                  <a:schemeClr val="bg1">
                    <a:lumMod val="65000"/>
                  </a:schemeClr>
                </a:solidFill>
              </a:defRPr>
            </a:lvl1pPr>
          </a:lstStyle>
          <a:p>
            <a:pPr lvl="0"/>
            <a:r>
              <a:rPr lang="es-ES"/>
              <a:t>Haga clic para modificar los estilos de texto del patrón</a:t>
            </a:r>
          </a:p>
        </p:txBody>
      </p:sp>
      <p:sp>
        <p:nvSpPr>
          <p:cNvPr id="90" name="Marcador de texto 6"/>
          <p:cNvSpPr>
            <a:spLocks noGrp="1"/>
          </p:cNvSpPr>
          <p:nvPr>
            <p:ph type="body" sz="quarter" idx="12"/>
          </p:nvPr>
        </p:nvSpPr>
        <p:spPr>
          <a:xfrm>
            <a:off x="996310" y="5644196"/>
            <a:ext cx="6543716" cy="327782"/>
          </a:xfrm>
          <a:prstGeom prst="rect">
            <a:avLst/>
          </a:prstGeom>
        </p:spPr>
        <p:txBody>
          <a:bodyPr wrap="square" lIns="0" rIns="0">
            <a:spAutoFit/>
          </a:bodyPr>
          <a:lstStyle>
            <a:lvl1pPr marL="0" indent="0">
              <a:buNone/>
              <a:defRPr sz="1700">
                <a:solidFill>
                  <a:schemeClr val="bg1">
                    <a:lumMod val="65000"/>
                  </a:schemeClr>
                </a:solidFill>
              </a:defRPr>
            </a:lvl1pPr>
          </a:lstStyle>
          <a:p>
            <a:pPr lvl="0"/>
            <a:r>
              <a:rPr lang="es-ES"/>
              <a:t>Haga clic para modificar los estilos de texto del patrón</a:t>
            </a:r>
          </a:p>
        </p:txBody>
      </p:sp>
    </p:spTree>
    <p:extLst>
      <p:ext uri="{BB962C8B-B14F-4D97-AF65-F5344CB8AC3E}">
        <p14:creationId xmlns:p14="http://schemas.microsoft.com/office/powerpoint/2010/main" val="1885046413"/>
      </p:ext>
    </p:extLst>
  </p:cSld>
  <p:clrMapOvr>
    <a:masterClrMapping/>
  </p:clrMapOvr>
  <p:extLst>
    <p:ext uri="{DCECCB84-F9BA-43D5-87BE-67443E8EF086}">
      <p15:sldGuideLst xmlns:p15="http://schemas.microsoft.com/office/powerpoint/2012/main">
        <p15:guide id="1" pos="5019">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61913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65328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771918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202061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1732872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545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E78E2F5B-277F-43C1-8D0F-B057777ABF0D}" type="datetimeFigureOut">
              <a:rPr lang="es-AR" smtClean="0"/>
              <a:t>9/11/2023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B07A84DF-77A3-4E82-B62C-977FB6CD7776}" type="slidenum">
              <a:rPr lang="es-AR" smtClean="0"/>
              <a:t>‹Nº›</a:t>
            </a:fld>
            <a:endParaRPr lang="es-AR"/>
          </a:p>
        </p:txBody>
      </p:sp>
    </p:spTree>
    <p:extLst>
      <p:ext uri="{BB962C8B-B14F-4D97-AF65-F5344CB8AC3E}">
        <p14:creationId xmlns:p14="http://schemas.microsoft.com/office/powerpoint/2010/main" val="61263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988999" y="364277"/>
            <a:ext cx="1813534" cy="277876"/>
          </a:xfrm>
          <a:prstGeom prst="rect">
            <a:avLst/>
          </a:prstGeom>
        </p:spPr>
      </p:pic>
      <p:pic>
        <p:nvPicPr>
          <p:cNvPr id="9" name="Imagen 8"/>
          <p:cNvPicPr>
            <a:picLocks noChangeAspect="1"/>
          </p:cNvPicPr>
          <p:nvPr userDrawn="1"/>
        </p:nvPicPr>
        <p:blipFill rotWithShape="1">
          <a:blip r:embed="rId21">
            <a:extLst>
              <a:ext uri="{28A0092B-C50C-407E-A947-70E740481C1C}">
                <a14:useLocalDpi xmlns:a14="http://schemas.microsoft.com/office/drawing/2010/main" val="0"/>
              </a:ext>
            </a:extLst>
          </a:blip>
          <a:srcRect l="80543"/>
          <a:stretch/>
        </p:blipFill>
        <p:spPr>
          <a:xfrm>
            <a:off x="5088466" y="283452"/>
            <a:ext cx="1478578" cy="554748"/>
          </a:xfrm>
          <a:prstGeom prst="rect">
            <a:avLst/>
          </a:prstGeom>
        </p:spPr>
      </p:pic>
    </p:spTree>
    <p:extLst>
      <p:ext uri="{BB962C8B-B14F-4D97-AF65-F5344CB8AC3E}">
        <p14:creationId xmlns:p14="http://schemas.microsoft.com/office/powerpoint/2010/main" val="2543953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5" r:id="rId13"/>
    <p:sldLayoutId id="2147483676" r:id="rId14"/>
    <p:sldLayoutId id="2147483677" r:id="rId15"/>
    <p:sldLayoutId id="2147483678"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6742" y="168231"/>
            <a:ext cx="1743470" cy="669969"/>
          </a:xfrm>
          <a:prstGeom prst="rect">
            <a:avLst/>
          </a:prstGeom>
        </p:spPr>
      </p:pic>
      <p:pic>
        <p:nvPicPr>
          <p:cNvPr id="8" name="Imagen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807402" y="364277"/>
            <a:ext cx="1813534" cy="277876"/>
          </a:xfrm>
          <a:prstGeom prst="rect">
            <a:avLst/>
          </a:prstGeom>
        </p:spPr>
      </p:pic>
      <p:pic>
        <p:nvPicPr>
          <p:cNvPr id="9" name="Imagen 8"/>
          <p:cNvPicPr>
            <a:picLocks noChangeAspect="1"/>
          </p:cNvPicPr>
          <p:nvPr userDrawn="1"/>
        </p:nvPicPr>
        <p:blipFill rotWithShape="1">
          <a:blip r:embed="rId16">
            <a:extLst>
              <a:ext uri="{28A0092B-C50C-407E-A947-70E740481C1C}">
                <a14:useLocalDpi xmlns:a14="http://schemas.microsoft.com/office/drawing/2010/main" val="0"/>
              </a:ext>
            </a:extLst>
          </a:blip>
          <a:srcRect l="80543"/>
          <a:stretch/>
        </p:blipFill>
        <p:spPr>
          <a:xfrm>
            <a:off x="2760897" y="283452"/>
            <a:ext cx="1478578" cy="554748"/>
          </a:xfrm>
          <a:prstGeom prst="rect">
            <a:avLst/>
          </a:prstGeom>
        </p:spPr>
      </p:pic>
    </p:spTree>
    <p:extLst>
      <p:ext uri="{BB962C8B-B14F-4D97-AF65-F5344CB8AC3E}">
        <p14:creationId xmlns:p14="http://schemas.microsoft.com/office/powerpoint/2010/main" val="18395013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48.png"/><Relationship Id="rId18" Type="http://schemas.openxmlformats.org/officeDocument/2006/relationships/image" Target="../media/image53.png"/><Relationship Id="rId3" Type="http://schemas.openxmlformats.org/officeDocument/2006/relationships/notesSlide" Target="../notesSlides/notesSlide5.xml"/><Relationship Id="rId7" Type="http://schemas.openxmlformats.org/officeDocument/2006/relationships/image" Target="../media/image47.png"/><Relationship Id="rId12" Type="http://schemas.microsoft.com/office/2007/relationships/diagramDrawing" Target="../diagrams/drawing1.xml"/><Relationship Id="rId17" Type="http://schemas.openxmlformats.org/officeDocument/2006/relationships/image" Target="../media/image52.png"/><Relationship Id="rId2" Type="http://schemas.openxmlformats.org/officeDocument/2006/relationships/slideLayout" Target="../slideLayouts/slideLayout14.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tags" Target="../tags/tag2.xml"/><Relationship Id="rId6" Type="http://schemas.openxmlformats.org/officeDocument/2006/relationships/image" Target="../media/image45.png"/><Relationship Id="rId11" Type="http://schemas.openxmlformats.org/officeDocument/2006/relationships/diagramColors" Target="../diagrams/colors1.xml"/><Relationship Id="rId5" Type="http://schemas.openxmlformats.org/officeDocument/2006/relationships/image" Target="../media/image46.emf"/><Relationship Id="rId15" Type="http://schemas.openxmlformats.org/officeDocument/2006/relationships/image" Target="../media/image50.png"/><Relationship Id="rId10" Type="http://schemas.openxmlformats.org/officeDocument/2006/relationships/diagramQuickStyle" Target="../diagrams/quickStyle1.xml"/><Relationship Id="rId19" Type="http://schemas.openxmlformats.org/officeDocument/2006/relationships/image" Target="../media/image54.png"/><Relationship Id="rId4" Type="http://schemas.openxmlformats.org/officeDocument/2006/relationships/oleObject" Target="../embeddings/oleObject1.bin"/><Relationship Id="rId9" Type="http://schemas.openxmlformats.org/officeDocument/2006/relationships/diagramLayout" Target="../diagrams/layout1.xml"/><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4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8.xml"/><Relationship Id="rId7" Type="http://schemas.openxmlformats.org/officeDocument/2006/relationships/image" Target="../media/image58.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57.png"/><Relationship Id="rId5" Type="http://schemas.openxmlformats.org/officeDocument/2006/relationships/image" Target="../media/image46.emf"/><Relationship Id="rId4" Type="http://schemas.openxmlformats.org/officeDocument/2006/relationships/oleObject" Target="../embeddings/oleObject3.bin"/><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9.xml"/><Relationship Id="rId7" Type="http://schemas.openxmlformats.org/officeDocument/2006/relationships/image" Target="../media/image62.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1.png"/><Relationship Id="rId5" Type="http://schemas.openxmlformats.org/officeDocument/2006/relationships/image" Target="../media/image46.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7.jpe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emf"/><Relationship Id="rId17" Type="http://schemas.openxmlformats.org/officeDocument/2006/relationships/image" Target="../media/image21.jpeg"/><Relationship Id="rId25" Type="http://schemas.openxmlformats.org/officeDocument/2006/relationships/image" Target="../media/image29.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emf"/><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emf"/><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 Id="rId22" Type="http://schemas.openxmlformats.org/officeDocument/2006/relationships/image" Target="../media/image26.emf"/><Relationship Id="rId27"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1.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51.png"/><Relationship Id="rId3" Type="http://schemas.openxmlformats.org/officeDocument/2006/relationships/notesSlide" Target="../notesSlides/notesSlide12.xml"/><Relationship Id="rId7" Type="http://schemas.openxmlformats.org/officeDocument/2006/relationships/diagramQuickStyle" Target="../diagrams/quickStyle2.xml"/><Relationship Id="rId12" Type="http://schemas.openxmlformats.org/officeDocument/2006/relationships/image" Target="../media/image50.png"/><Relationship Id="rId17" Type="http://schemas.openxmlformats.org/officeDocument/2006/relationships/image" Target="../media/image67.png"/><Relationship Id="rId2" Type="http://schemas.openxmlformats.org/officeDocument/2006/relationships/slideLayout" Target="../slideLayouts/slideLayout15.xml"/><Relationship Id="rId16" Type="http://schemas.openxmlformats.org/officeDocument/2006/relationships/image" Target="../media/image66.png"/><Relationship Id="rId1" Type="http://schemas.openxmlformats.org/officeDocument/2006/relationships/tags" Target="../tags/tag7.xml"/><Relationship Id="rId6" Type="http://schemas.openxmlformats.org/officeDocument/2006/relationships/diagramLayout" Target="../diagrams/layout2.xml"/><Relationship Id="rId11" Type="http://schemas.openxmlformats.org/officeDocument/2006/relationships/image" Target="../media/image49.png"/><Relationship Id="rId5" Type="http://schemas.openxmlformats.org/officeDocument/2006/relationships/diagramData" Target="../diagrams/data2.xml"/><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7.png"/><Relationship Id="rId9" Type="http://schemas.microsoft.com/office/2007/relationships/diagramDrawing" Target="../diagrams/drawing2.xml"/><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40.png"/><Relationship Id="rId5" Type="http://schemas.openxmlformats.org/officeDocument/2006/relationships/image" Target="../media/image46.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chart" Target="../charts/chart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6.emf"/><Relationship Id="rId5" Type="http://schemas.openxmlformats.org/officeDocument/2006/relationships/oleObject" Target="../embeddings/oleObject6.bin"/><Relationship Id="rId4"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chart" Target="../charts/chart6.xml"/><Relationship Id="rId5" Type="http://schemas.openxmlformats.org/officeDocument/2006/relationships/image" Target="../media/image46.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hyperlink" Target="https://www.ipaglobal.com/services/cost-engineering/cost-schedule-risk-analysis-csr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2B01B87-E9AB-F302-4640-5C4CCFB0CC55}"/>
              </a:ext>
            </a:extLst>
          </p:cNvPr>
          <p:cNvSpPr>
            <a:spLocks noGrp="1"/>
          </p:cNvSpPr>
          <p:nvPr>
            <p:ph type="body" sz="quarter" idx="10"/>
          </p:nvPr>
        </p:nvSpPr>
        <p:spPr>
          <a:xfrm>
            <a:off x="983192" y="2489873"/>
            <a:ext cx="5883771" cy="867930"/>
          </a:xfrm>
        </p:spPr>
        <p:txBody>
          <a:bodyPr wrap="square" lIns="0" tIns="45720" rIns="0" bIns="45720" anchor="t">
            <a:spAutoFit/>
          </a:bodyPr>
          <a:lstStyle/>
          <a:p>
            <a:r>
              <a:rPr lang="es-AR" sz="2800" dirty="0">
                <a:effectLst/>
                <a:latin typeface="Tahoma" panose="020B0604030504040204" pitchFamily="34" charset="0"/>
                <a:ea typeface="Tahoma" panose="020B0604030504040204" pitchFamily="34" charset="0"/>
                <a:cs typeface="Tahoma" panose="020B0604030504040204" pitchFamily="34" charset="0"/>
              </a:rPr>
              <a:t>Toma de decisiones en incertidumbre en proyectos de no convencional</a:t>
            </a:r>
          </a:p>
        </p:txBody>
      </p:sp>
      <p:sp>
        <p:nvSpPr>
          <p:cNvPr id="4" name="Marcador de texto 3">
            <a:extLst>
              <a:ext uri="{FF2B5EF4-FFF2-40B4-BE49-F238E27FC236}">
                <a16:creationId xmlns:a16="http://schemas.microsoft.com/office/drawing/2014/main" id="{DC997AF1-BF01-DE40-B758-E2E906E19D0A}"/>
              </a:ext>
            </a:extLst>
          </p:cNvPr>
          <p:cNvSpPr>
            <a:spLocks noGrp="1"/>
          </p:cNvSpPr>
          <p:nvPr>
            <p:ph type="body" sz="quarter" idx="11"/>
          </p:nvPr>
        </p:nvSpPr>
        <p:spPr>
          <a:xfrm>
            <a:off x="996310" y="3752857"/>
            <a:ext cx="5906514" cy="1165960"/>
          </a:xfrm>
        </p:spPr>
        <p:txBody>
          <a:bodyPr/>
          <a:lstStyle/>
          <a:p>
            <a:r>
              <a:rPr lang="es-ES_tradnl" dirty="0">
                <a:latin typeface="Tahoma" panose="020B0604030504040204" pitchFamily="34" charset="0"/>
                <a:ea typeface="Tahoma" panose="020B0604030504040204" pitchFamily="34" charset="0"/>
                <a:cs typeface="Tahoma" panose="020B0604030504040204" pitchFamily="34" charset="0"/>
              </a:rPr>
              <a:t>Federico Esseiva</a:t>
            </a:r>
          </a:p>
          <a:p>
            <a:r>
              <a:rPr lang="es-ES_tradnl" sz="1800" dirty="0">
                <a:latin typeface="Tahoma" panose="020B0604030504040204" pitchFamily="34" charset="0"/>
                <a:ea typeface="Tahoma" panose="020B0604030504040204" pitchFamily="34" charset="0"/>
                <a:cs typeface="Tahoma" panose="020B0604030504040204" pitchFamily="34" charset="0"/>
              </a:rPr>
              <a:t>Socio </a:t>
            </a:r>
          </a:p>
          <a:p>
            <a:r>
              <a:rPr lang="es-ES_tradnl" sz="1800" dirty="0">
                <a:latin typeface="Tahoma" panose="020B0604030504040204" pitchFamily="34" charset="0"/>
                <a:ea typeface="Tahoma" panose="020B0604030504040204" pitchFamily="34" charset="0"/>
                <a:cs typeface="Tahoma" panose="020B0604030504040204" pitchFamily="34" charset="0"/>
              </a:rPr>
              <a:t>Tandem, </a:t>
            </a:r>
            <a:r>
              <a:rPr lang="es-ES_tradnl" sz="1800" dirty="0" err="1">
                <a:latin typeface="Tahoma" panose="020B0604030504040204" pitchFamily="34" charset="0"/>
                <a:ea typeface="Tahoma" panose="020B0604030504040204" pitchFamily="34" charset="0"/>
                <a:cs typeface="Tahoma" panose="020B0604030504040204" pitchFamily="34" charset="0"/>
              </a:rPr>
              <a:t>Boosting</a:t>
            </a:r>
            <a:r>
              <a:rPr lang="es-ES_tradnl" sz="1800" dirty="0">
                <a:latin typeface="Tahoma" panose="020B0604030504040204" pitchFamily="34" charset="0"/>
                <a:ea typeface="Tahoma" panose="020B0604030504040204" pitchFamily="34" charset="0"/>
                <a:cs typeface="Tahoma" panose="020B0604030504040204" pitchFamily="34" charset="0"/>
              </a:rPr>
              <a:t> </a:t>
            </a:r>
            <a:r>
              <a:rPr lang="es-ES_tradnl" sz="1800" dirty="0" err="1">
                <a:latin typeface="Tahoma" panose="020B0604030504040204" pitchFamily="34" charset="0"/>
                <a:ea typeface="Tahoma" panose="020B0604030504040204" pitchFamily="34" charset="0"/>
                <a:cs typeface="Tahoma" panose="020B0604030504040204" pitchFamily="34" charset="0"/>
              </a:rPr>
              <a:t>Decisions</a:t>
            </a:r>
            <a:endParaRPr lang="es-ES_tradnl" sz="1800" dirty="0">
              <a:latin typeface="Tahoma" panose="020B0604030504040204" pitchFamily="34" charset="0"/>
              <a:ea typeface="Tahoma" panose="020B0604030504040204" pitchFamily="34" charset="0"/>
              <a:cs typeface="Tahoma" panose="020B0604030504040204" pitchFamily="34" charset="0"/>
            </a:endParaRPr>
          </a:p>
        </p:txBody>
      </p:sp>
      <p:sp>
        <p:nvSpPr>
          <p:cNvPr id="3" name="Marcador de texto 2">
            <a:extLst>
              <a:ext uri="{FF2B5EF4-FFF2-40B4-BE49-F238E27FC236}">
                <a16:creationId xmlns:a16="http://schemas.microsoft.com/office/drawing/2014/main" id="{B0F2F295-94EF-BEA7-DF4B-8E5495F217F8}"/>
              </a:ext>
            </a:extLst>
          </p:cNvPr>
          <p:cNvSpPr>
            <a:spLocks noGrp="1"/>
          </p:cNvSpPr>
          <p:nvPr>
            <p:ph type="body" sz="quarter" idx="12"/>
          </p:nvPr>
        </p:nvSpPr>
        <p:spPr/>
        <p:txBody>
          <a:bodyPr/>
          <a:lstStyle/>
          <a:p>
            <a:r>
              <a:rPr lang="es-ES_tradnl" dirty="0">
                <a:latin typeface="Tahoma" panose="020B0604030504040204" pitchFamily="34" charset="0"/>
                <a:ea typeface="Tahoma" panose="020B0604030504040204" pitchFamily="34" charset="0"/>
                <a:cs typeface="Tahoma" panose="020B0604030504040204" pitchFamily="34" charset="0"/>
              </a:rPr>
              <a:t>Noviembre 2023</a:t>
            </a:r>
          </a:p>
        </p:txBody>
      </p:sp>
    </p:spTree>
    <p:extLst>
      <p:ext uri="{BB962C8B-B14F-4D97-AF65-F5344CB8AC3E}">
        <p14:creationId xmlns:p14="http://schemas.microsoft.com/office/powerpoint/2010/main" val="266894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8" y="1066872"/>
            <a:ext cx="11617839" cy="369332"/>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Metodología y caso de aplicación en Vaca Muerta</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sp>
        <p:nvSpPr>
          <p:cNvPr id="12" name="Marcador de texto 22">
            <a:extLst>
              <a:ext uri="{FF2B5EF4-FFF2-40B4-BE49-F238E27FC236}">
                <a16:creationId xmlns:a16="http://schemas.microsoft.com/office/drawing/2014/main" id="{0D50DE6F-D62B-0B92-1139-EBE2CC045192}"/>
              </a:ext>
            </a:extLst>
          </p:cNvPr>
          <p:cNvSpPr txBox="1">
            <a:spLocks/>
          </p:cNvSpPr>
          <p:nvPr/>
        </p:nvSpPr>
        <p:spPr>
          <a:xfrm>
            <a:off x="455999" y="1824735"/>
            <a:ext cx="11279999" cy="42987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sz="1470" kern="0" dirty="0">
                <a:solidFill>
                  <a:srgbClr val="000000"/>
                </a:solidFill>
                <a:latin typeface="Tahoma"/>
              </a:rPr>
              <a:t>La Metodología de Triple Diamante puede ser utilizada para contar con una comprensión completa del tamaño y nivel de riesgo de diferentes oportunidades de proyectos de desarrollo, en ese caso, en Vaca Muerta</a:t>
            </a:r>
          </a:p>
        </p:txBody>
      </p:sp>
      <p:sp>
        <p:nvSpPr>
          <p:cNvPr id="13" name="Rectángulo 9">
            <a:extLst>
              <a:ext uri="{FF2B5EF4-FFF2-40B4-BE49-F238E27FC236}">
                <a16:creationId xmlns:a16="http://schemas.microsoft.com/office/drawing/2014/main" id="{70A8F5BB-9463-E42B-24EB-E59C682D1967}"/>
              </a:ext>
            </a:extLst>
          </p:cNvPr>
          <p:cNvSpPr/>
          <p:nvPr/>
        </p:nvSpPr>
        <p:spPr>
          <a:xfrm>
            <a:off x="455999" y="2583731"/>
            <a:ext cx="11280000" cy="3615303"/>
          </a:xfrm>
          <a:prstGeom prst="rect">
            <a:avLst/>
          </a:prstGeom>
          <a:solidFill>
            <a:srgbClr val="FFFFFF">
              <a:lumMod val="9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Imagen 4">
            <a:extLst>
              <a:ext uri="{FF2B5EF4-FFF2-40B4-BE49-F238E27FC236}">
                <a16:creationId xmlns:a16="http://schemas.microsoft.com/office/drawing/2014/main" id="{32AE8318-503E-CB8A-9CD0-3A06095F8E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456837" y="2583731"/>
            <a:ext cx="5071255" cy="2400000"/>
          </a:xfrm>
          <a:prstGeom prst="rect">
            <a:avLst/>
          </a:prstGeom>
        </p:spPr>
      </p:pic>
      <p:grpSp>
        <p:nvGrpSpPr>
          <p:cNvPr id="15" name="Grupo 7">
            <a:extLst>
              <a:ext uri="{FF2B5EF4-FFF2-40B4-BE49-F238E27FC236}">
                <a16:creationId xmlns:a16="http://schemas.microsoft.com/office/drawing/2014/main" id="{D003D6D2-7E51-9D5A-666A-45D04CA237C2}"/>
              </a:ext>
            </a:extLst>
          </p:cNvPr>
          <p:cNvGrpSpPr/>
          <p:nvPr/>
        </p:nvGrpSpPr>
        <p:grpSpPr>
          <a:xfrm>
            <a:off x="5520147" y="3528610"/>
            <a:ext cx="662479" cy="510243"/>
            <a:chOff x="4135030" y="2926960"/>
            <a:chExt cx="511842" cy="382682"/>
          </a:xfrm>
        </p:grpSpPr>
        <p:sp>
          <p:nvSpPr>
            <p:cNvPr id="16" name="Flecha: cheurón 6">
              <a:extLst>
                <a:ext uri="{FF2B5EF4-FFF2-40B4-BE49-F238E27FC236}">
                  <a16:creationId xmlns:a16="http://schemas.microsoft.com/office/drawing/2014/main" id="{B70AA5CF-16C4-0BCC-E222-EC04D9C8AB26}"/>
                </a:ext>
              </a:extLst>
            </p:cNvPr>
            <p:cNvSpPr/>
            <p:nvPr/>
          </p:nvSpPr>
          <p:spPr>
            <a:xfrm>
              <a:off x="4135030" y="2926960"/>
              <a:ext cx="207042" cy="382682"/>
            </a:xfrm>
            <a:prstGeom prst="chevron">
              <a:avLst/>
            </a:prstGeom>
            <a:solidFill>
              <a:srgbClr val="FF640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7" name="Flecha: cheurón 107">
              <a:extLst>
                <a:ext uri="{FF2B5EF4-FFF2-40B4-BE49-F238E27FC236}">
                  <a16:creationId xmlns:a16="http://schemas.microsoft.com/office/drawing/2014/main" id="{BEABA533-F086-B6B4-80CC-DDF26AC53AE0}"/>
                </a:ext>
              </a:extLst>
            </p:cNvPr>
            <p:cNvSpPr/>
            <p:nvPr/>
          </p:nvSpPr>
          <p:spPr>
            <a:xfrm>
              <a:off x="4287430" y="2926960"/>
              <a:ext cx="207042" cy="382682"/>
            </a:xfrm>
            <a:prstGeom prst="chevron">
              <a:avLst/>
            </a:prstGeom>
            <a:solidFill>
              <a:srgbClr val="FF640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18" name="Flecha: cheurón 108">
              <a:extLst>
                <a:ext uri="{FF2B5EF4-FFF2-40B4-BE49-F238E27FC236}">
                  <a16:creationId xmlns:a16="http://schemas.microsoft.com/office/drawing/2014/main" id="{BAFC59AB-BB7C-9345-7DAE-5C80AA1B2ECB}"/>
                </a:ext>
              </a:extLst>
            </p:cNvPr>
            <p:cNvSpPr/>
            <p:nvPr/>
          </p:nvSpPr>
          <p:spPr>
            <a:xfrm>
              <a:off x="4439830" y="2926960"/>
              <a:ext cx="207042" cy="382682"/>
            </a:xfrm>
            <a:prstGeom prst="chevron">
              <a:avLst/>
            </a:prstGeom>
            <a:solidFill>
              <a:srgbClr val="FF640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black"/>
                </a:solidFill>
                <a:effectLst/>
                <a:uLnTx/>
                <a:uFillTx/>
                <a:latin typeface="Tahoma" panose="020B0604030504040204" pitchFamily="34" charset="0"/>
                <a:ea typeface="+mn-ea"/>
                <a:cs typeface="+mn-cs"/>
              </a:endParaRPr>
            </a:p>
          </p:txBody>
        </p:sp>
      </p:grpSp>
      <p:sp>
        <p:nvSpPr>
          <p:cNvPr id="19" name="CuadroTexto 10">
            <a:extLst>
              <a:ext uri="{FF2B5EF4-FFF2-40B4-BE49-F238E27FC236}">
                <a16:creationId xmlns:a16="http://schemas.microsoft.com/office/drawing/2014/main" id="{DCBC75F5-CC68-453A-A0A3-B64988E2AE42}"/>
              </a:ext>
            </a:extLst>
          </p:cNvPr>
          <p:cNvSpPr txBox="1"/>
          <p:nvPr/>
        </p:nvSpPr>
        <p:spPr>
          <a:xfrm>
            <a:off x="739222" y="5173182"/>
            <a:ext cx="10640678" cy="666977"/>
          </a:xfrm>
          <a:prstGeom prst="rect">
            <a:avLst/>
          </a:prstGeom>
          <a:noFill/>
        </p:spPr>
        <p:txBody>
          <a:bodyPr wrap="square" lIns="0" rIns="0" rtlCol="0">
            <a:spAutoFit/>
          </a:bodyPr>
          <a:lstStyle/>
          <a:p>
            <a:pPr algn="ctr" defTabSz="914377">
              <a:defRPr/>
            </a:pPr>
            <a:r>
              <a:rPr lang="es-ES_tradnl" sz="1867" dirty="0">
                <a:solidFill>
                  <a:srgbClr val="0070C0"/>
                </a:solidFill>
                <a:latin typeface="Tahoma" panose="020B0604030504040204" pitchFamily="34" charset="0"/>
                <a:ea typeface="Open Sans Light" panose="020B0306030504020204" pitchFamily="34" charset="0"/>
                <a:cs typeface="Arial" panose="020B0604020202020204" pitchFamily="34" charset="0"/>
              </a:rPr>
              <a:t>Utilizando esta metodología, resultó posible incrementar en más del 12% el valor actual neto del proyecto a una tasa de descuento del 13%</a:t>
            </a:r>
          </a:p>
        </p:txBody>
      </p:sp>
      <p:pic>
        <p:nvPicPr>
          <p:cNvPr id="20" name="Imagen 5">
            <a:extLst>
              <a:ext uri="{FF2B5EF4-FFF2-40B4-BE49-F238E27FC236}">
                <a16:creationId xmlns:a16="http://schemas.microsoft.com/office/drawing/2014/main" id="{6FB892B1-33D2-36FB-CDC3-EC27E60423D8}"/>
              </a:ext>
            </a:extLst>
          </p:cNvPr>
          <p:cNvPicPr>
            <a:picLocks noChangeAspect="1"/>
          </p:cNvPicPr>
          <p:nvPr/>
        </p:nvPicPr>
        <p:blipFill rotWithShape="1">
          <a:blip r:embed="rId3">
            <a:clrChange>
              <a:clrFrom>
                <a:srgbClr val="FFFFFF"/>
              </a:clrFrom>
              <a:clrTo>
                <a:srgbClr val="FFFFFF">
                  <a:alpha val="0"/>
                </a:srgbClr>
              </a:clrTo>
            </a:clrChange>
          </a:blip>
          <a:srcRect t="4191" b="5061"/>
          <a:stretch/>
        </p:blipFill>
        <p:spPr>
          <a:xfrm>
            <a:off x="615354" y="2940694"/>
            <a:ext cx="4721998" cy="1800000"/>
          </a:xfrm>
          <a:prstGeom prst="rect">
            <a:avLst/>
          </a:prstGeom>
        </p:spPr>
      </p:pic>
    </p:spTree>
    <p:extLst>
      <p:ext uri="{BB962C8B-B14F-4D97-AF65-F5344CB8AC3E}">
        <p14:creationId xmlns:p14="http://schemas.microsoft.com/office/powerpoint/2010/main" val="308829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hink-cell data - do not delete" hidden="1">
            <a:extLst>
              <a:ext uri="{FF2B5EF4-FFF2-40B4-BE49-F238E27FC236}">
                <a16:creationId xmlns:a16="http://schemas.microsoft.com/office/drawing/2014/main" id="{60D7D9F2-6457-1BC4-49A5-59C5C1D4C4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1" imgH="351" progId="TCLayout.ActiveDocument.1">
                  <p:embed/>
                </p:oleObj>
              </mc:Choice>
              <mc:Fallback>
                <p:oleObj name="Diapositiva de think-cell" r:id="rId4" imgW="351" imgH="351" progId="TCLayout.ActiveDocument.1">
                  <p:embed/>
                  <p:pic>
                    <p:nvPicPr>
                      <p:cNvPr id="46" name="think-cell data - do not delete" hidden="1">
                        <a:extLst>
                          <a:ext uri="{FF2B5EF4-FFF2-40B4-BE49-F238E27FC236}">
                            <a16:creationId xmlns:a16="http://schemas.microsoft.com/office/drawing/2014/main" id="{60D7D9F2-6457-1BC4-49A5-59C5C1D4C4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B2BE1F43-A0C2-4963-9AEC-A54232891436}"/>
              </a:ext>
            </a:extLst>
          </p:cNvPr>
          <p:cNvSpPr>
            <a:spLocks noGrp="1"/>
          </p:cNvSpPr>
          <p:nvPr>
            <p:ph type="title"/>
          </p:nvPr>
        </p:nvSpPr>
        <p:spPr>
          <a:xfrm>
            <a:off x="292703" y="2274838"/>
            <a:ext cx="3252355" cy="2308324"/>
          </a:xfrm>
        </p:spPr>
        <p:txBody>
          <a:bodyPr wrap="square" lIns="0" rIns="0">
            <a:spAutoFit/>
          </a:bodyPr>
          <a:lstStyle/>
          <a:p>
            <a:r>
              <a:rPr lang="es-ES_tradnl" dirty="0">
                <a:latin typeface="Tahoma"/>
              </a:rPr>
              <a:t>La metodología propietaria 3D permite modelizar, desarrollar y evaluar proyectos a partir de una comprensión profunda de las decisiones a tomar, sus objetivos, incertidumbres y restricciones</a:t>
            </a:r>
          </a:p>
        </p:txBody>
      </p:sp>
      <p:cxnSp>
        <p:nvCxnSpPr>
          <p:cNvPr id="205" name="Conector recto 204">
            <a:extLst>
              <a:ext uri="{FF2B5EF4-FFF2-40B4-BE49-F238E27FC236}">
                <a16:creationId xmlns:a16="http://schemas.microsoft.com/office/drawing/2014/main" id="{17A4F3C4-6D24-3408-1059-AE7EF7A3D14C}"/>
              </a:ext>
            </a:extLst>
          </p:cNvPr>
          <p:cNvCxnSpPr>
            <a:cxnSpLocks/>
          </p:cNvCxnSpPr>
          <p:nvPr/>
        </p:nvCxnSpPr>
        <p:spPr>
          <a:xfrm flipH="1">
            <a:off x="7991336" y="1280637"/>
            <a:ext cx="3600000" cy="0"/>
          </a:xfrm>
          <a:prstGeom prst="line">
            <a:avLst/>
          </a:prstGeom>
          <a:ln w="19050">
            <a:solidFill>
              <a:srgbClr val="21B8E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6" name="Conector recto 205">
            <a:extLst>
              <a:ext uri="{FF2B5EF4-FFF2-40B4-BE49-F238E27FC236}">
                <a16:creationId xmlns:a16="http://schemas.microsoft.com/office/drawing/2014/main" id="{2C981D2D-D1F2-E6A1-A5FB-DF829713E501}"/>
              </a:ext>
            </a:extLst>
          </p:cNvPr>
          <p:cNvCxnSpPr>
            <a:cxnSpLocks/>
          </p:cNvCxnSpPr>
          <p:nvPr/>
        </p:nvCxnSpPr>
        <p:spPr>
          <a:xfrm flipH="1">
            <a:off x="4274669" y="1280637"/>
            <a:ext cx="3600000" cy="0"/>
          </a:xfrm>
          <a:prstGeom prst="line">
            <a:avLst/>
          </a:prstGeom>
          <a:ln w="19050">
            <a:solidFill>
              <a:srgbClr val="21B8E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7" name="5 CuadroTexto">
            <a:extLst>
              <a:ext uri="{FF2B5EF4-FFF2-40B4-BE49-F238E27FC236}">
                <a16:creationId xmlns:a16="http://schemas.microsoft.com/office/drawing/2014/main" id="{6DD07AD2-6CCD-648A-85AC-97449293BFB2}"/>
              </a:ext>
            </a:extLst>
          </p:cNvPr>
          <p:cNvSpPr txBox="1"/>
          <p:nvPr/>
        </p:nvSpPr>
        <p:spPr>
          <a:xfrm>
            <a:off x="5531634" y="969113"/>
            <a:ext cx="840295" cy="307777"/>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s-ES_tradnl" sz="1400" b="0" i="0" u="none" strike="noStrike" kern="0" cap="none" spc="0" normalizeH="0" baseline="0" noProof="0" err="1">
                <a:ln>
                  <a:noFill/>
                </a:ln>
                <a:solidFill>
                  <a:prstClr val="white">
                    <a:lumMod val="50000"/>
                  </a:prstClr>
                </a:solidFill>
                <a:effectLst/>
                <a:uLnTx/>
                <a:uFillTx/>
                <a:latin typeface="+mj-lt"/>
                <a:ea typeface="Open Sans Light" panose="020B0604020202020204" charset="0"/>
                <a:cs typeface="Arial" panose="020B0604020202020204" pitchFamily="34" charset="0"/>
              </a:rPr>
              <a:t>Framing</a:t>
            </a:r>
            <a:endParaRPr kumimoji="0" lang="es-ES_tradnl" sz="1400" b="0" i="0" u="none" strike="noStrike" kern="0" cap="none" spc="0" normalizeH="0" baseline="0" noProof="0">
              <a:ln>
                <a:noFill/>
              </a:ln>
              <a:solidFill>
                <a:prstClr val="white">
                  <a:lumMod val="50000"/>
                </a:prstClr>
              </a:solidFill>
              <a:effectLst/>
              <a:uLnTx/>
              <a:uFillTx/>
              <a:latin typeface="+mj-lt"/>
              <a:ea typeface="Open Sans Light" panose="020B0604020202020204" charset="0"/>
              <a:cs typeface="Arial" panose="020B0604020202020204" pitchFamily="34" charset="0"/>
            </a:endParaRPr>
          </a:p>
        </p:txBody>
      </p:sp>
      <p:sp>
        <p:nvSpPr>
          <p:cNvPr id="208" name="5 CuadroTexto">
            <a:extLst>
              <a:ext uri="{FF2B5EF4-FFF2-40B4-BE49-F238E27FC236}">
                <a16:creationId xmlns:a16="http://schemas.microsoft.com/office/drawing/2014/main" id="{A6B045A7-52BF-F4C0-FB31-19E6BDCFCEC5}"/>
              </a:ext>
            </a:extLst>
          </p:cNvPr>
          <p:cNvSpPr txBox="1"/>
          <p:nvPr/>
        </p:nvSpPr>
        <p:spPr>
          <a:xfrm>
            <a:off x="9106945" y="969113"/>
            <a:ext cx="1071127" cy="307777"/>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s-ES_tradnl" sz="1400" b="0" i="0" u="none" strike="noStrike" kern="0" cap="none" spc="0" normalizeH="0" baseline="0" noProof="0">
                <a:ln>
                  <a:noFill/>
                </a:ln>
                <a:solidFill>
                  <a:prstClr val="white">
                    <a:lumMod val="50000"/>
                  </a:prstClr>
                </a:solidFill>
                <a:effectLst/>
                <a:uLnTx/>
                <a:uFillTx/>
                <a:latin typeface="+mj-lt"/>
                <a:ea typeface="Open Sans Light" panose="020B0604020202020204" charset="0"/>
                <a:cs typeface="Arial" panose="020B0604020202020204" pitchFamily="34" charset="0"/>
              </a:rPr>
              <a:t>Resolución</a:t>
            </a:r>
          </a:p>
        </p:txBody>
      </p:sp>
      <p:pic>
        <p:nvPicPr>
          <p:cNvPr id="3" name="Imagen 2">
            <a:extLst>
              <a:ext uri="{FF2B5EF4-FFF2-40B4-BE49-F238E27FC236}">
                <a16:creationId xmlns:a16="http://schemas.microsoft.com/office/drawing/2014/main" id="{37E6D450-A265-B887-3FBB-556AC67F3C05}"/>
              </a:ext>
            </a:extLst>
          </p:cNvPr>
          <p:cNvPicPr>
            <a:picLocks noChangeAspect="1"/>
          </p:cNvPicPr>
          <p:nvPr/>
        </p:nvPicPr>
        <p:blipFill rotWithShape="1">
          <a:blip r:embed="rId6"/>
          <a:srcRect t="4191" b="5061"/>
          <a:stretch/>
        </p:blipFill>
        <p:spPr>
          <a:xfrm>
            <a:off x="4320824" y="1409962"/>
            <a:ext cx="7214725" cy="2750214"/>
          </a:xfrm>
          <a:prstGeom prst="rect">
            <a:avLst/>
          </a:prstGeom>
        </p:spPr>
      </p:pic>
      <p:sp>
        <p:nvSpPr>
          <p:cNvPr id="258" name="CuadroTexto 257">
            <a:extLst>
              <a:ext uri="{FF2B5EF4-FFF2-40B4-BE49-F238E27FC236}">
                <a16:creationId xmlns:a16="http://schemas.microsoft.com/office/drawing/2014/main" id="{6551C199-D6E7-B41C-E37F-A95239531241}"/>
              </a:ext>
            </a:extLst>
          </p:cNvPr>
          <p:cNvSpPr txBox="1"/>
          <p:nvPr/>
        </p:nvSpPr>
        <p:spPr>
          <a:xfrm>
            <a:off x="7920368" y="6334293"/>
            <a:ext cx="3615181" cy="230832"/>
          </a:xfrm>
          <a:prstGeom prst="rect">
            <a:avLst/>
          </a:prstGeom>
          <a:noFill/>
        </p:spPr>
        <p:txBody>
          <a:bodyPr wrap="square" lIns="0" rIns="0" rtlCol="0">
            <a:spAutoFit/>
          </a:bodyPr>
          <a:lstStyle/>
          <a:p>
            <a:pPr algn="r"/>
            <a:r>
              <a:rPr lang="es-ES_tradnl" sz="900" i="1">
                <a:latin typeface="+mj-lt"/>
                <a:ea typeface="Open Sans Light" panose="020B0306030504020204" pitchFamily="34" charset="0"/>
                <a:cs typeface="Arial" panose="020B0604020202020204" pitchFamily="34" charset="0"/>
              </a:rPr>
              <a:t>Triple </a:t>
            </a:r>
            <a:r>
              <a:rPr lang="es-ES_tradnl" sz="900" i="1" err="1">
                <a:latin typeface="+mj-lt"/>
                <a:ea typeface="Open Sans Light" panose="020B0306030504020204" pitchFamily="34" charset="0"/>
                <a:cs typeface="Arial" panose="020B0604020202020204" pitchFamily="34" charset="0"/>
              </a:rPr>
              <a:t>Diamond</a:t>
            </a:r>
            <a:r>
              <a:rPr lang="es-ES_tradnl" sz="900" i="1">
                <a:latin typeface="+mj-lt"/>
                <a:ea typeface="Open Sans Light" panose="020B0306030504020204" pitchFamily="34" charset="0"/>
                <a:cs typeface="Arial" panose="020B0604020202020204" pitchFamily="34" charset="0"/>
              </a:rPr>
              <a:t> ©</a:t>
            </a:r>
          </a:p>
        </p:txBody>
      </p:sp>
      <p:grpSp>
        <p:nvGrpSpPr>
          <p:cNvPr id="45" name="Grupo 44">
            <a:extLst>
              <a:ext uri="{FF2B5EF4-FFF2-40B4-BE49-F238E27FC236}">
                <a16:creationId xmlns:a16="http://schemas.microsoft.com/office/drawing/2014/main" id="{A8F461C9-7173-6601-01A2-772A98E3B83C}"/>
              </a:ext>
            </a:extLst>
          </p:cNvPr>
          <p:cNvGrpSpPr/>
          <p:nvPr/>
        </p:nvGrpSpPr>
        <p:grpSpPr>
          <a:xfrm>
            <a:off x="4456817" y="4365121"/>
            <a:ext cx="6942738" cy="1751896"/>
            <a:chOff x="2573398" y="4481239"/>
            <a:chExt cx="6942738" cy="1751896"/>
          </a:xfrm>
        </p:grpSpPr>
        <p:grpSp>
          <p:nvGrpSpPr>
            <p:cNvPr id="40" name="Grupo 39">
              <a:extLst>
                <a:ext uri="{FF2B5EF4-FFF2-40B4-BE49-F238E27FC236}">
                  <a16:creationId xmlns:a16="http://schemas.microsoft.com/office/drawing/2014/main" id="{CC8D670A-9545-C084-19CC-F93D80E31BC9}"/>
                </a:ext>
              </a:extLst>
            </p:cNvPr>
            <p:cNvGrpSpPr/>
            <p:nvPr/>
          </p:nvGrpSpPr>
          <p:grpSpPr>
            <a:xfrm>
              <a:off x="2573398" y="4481239"/>
              <a:ext cx="1305099" cy="532376"/>
              <a:chOff x="2573398" y="4416159"/>
              <a:chExt cx="1305099" cy="532376"/>
            </a:xfrm>
          </p:grpSpPr>
          <p:sp>
            <p:nvSpPr>
              <p:cNvPr id="10" name="Rectángulo 9">
                <a:extLst>
                  <a:ext uri="{FF2B5EF4-FFF2-40B4-BE49-F238E27FC236}">
                    <a16:creationId xmlns:a16="http://schemas.microsoft.com/office/drawing/2014/main" id="{E5B93EDD-7F8D-0D40-CF3B-D4050EEB761B}"/>
                  </a:ext>
                </a:extLst>
              </p:cNvPr>
              <p:cNvSpPr/>
              <p:nvPr/>
            </p:nvSpPr>
            <p:spPr>
              <a:xfrm>
                <a:off x="2573398" y="4416159"/>
                <a:ext cx="1305099" cy="53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pic>
            <p:nvPicPr>
              <p:cNvPr id="11" name="Imagen 10">
                <a:extLst>
                  <a:ext uri="{FF2B5EF4-FFF2-40B4-BE49-F238E27FC236}">
                    <a16:creationId xmlns:a16="http://schemas.microsoft.com/office/drawing/2014/main" id="{8F82F2F5-33A6-7F8D-6F4F-46B09AC4256F}"/>
                  </a:ext>
                </a:extLst>
              </p:cNvPr>
              <p:cNvPicPr>
                <a:picLocks noChangeAspect="1"/>
              </p:cNvPicPr>
              <p:nvPr/>
            </p:nvPicPr>
            <p:blipFill>
              <a:blip r:embed="rId7"/>
              <a:stretch>
                <a:fillRect/>
              </a:stretch>
            </p:blipFill>
            <p:spPr>
              <a:xfrm>
                <a:off x="3170556" y="4451781"/>
                <a:ext cx="707941" cy="461133"/>
              </a:xfrm>
              <a:prstGeom prst="rect">
                <a:avLst/>
              </a:prstGeom>
            </p:spPr>
          </p:pic>
          <p:sp>
            <p:nvSpPr>
              <p:cNvPr id="12" name="CuadroTexto 1086">
                <a:extLst>
                  <a:ext uri="{FF2B5EF4-FFF2-40B4-BE49-F238E27FC236}">
                    <a16:creationId xmlns:a16="http://schemas.microsoft.com/office/drawing/2014/main" id="{1501482D-2C5D-EF52-E32C-2E34B033D40E}"/>
                  </a:ext>
                </a:extLst>
              </p:cNvPr>
              <p:cNvSpPr txBox="1">
                <a:spLocks noChangeArrowheads="1"/>
              </p:cNvSpPr>
              <p:nvPr/>
            </p:nvSpPr>
            <p:spPr bwMode="auto">
              <a:xfrm>
                <a:off x="2573398" y="4433970"/>
                <a:ext cx="579657" cy="4967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s-ES_tradnl" altLang="es-AR" sz="800">
                    <a:solidFill>
                      <a:srgbClr val="44546A"/>
                    </a:solidFill>
                    <a:latin typeface="+mj-lt"/>
                    <a:cs typeface="Arial" panose="020B0604020202020204" pitchFamily="34" charset="0"/>
                  </a:rPr>
                  <a:t>Elementos de la decisión</a:t>
                </a:r>
              </a:p>
            </p:txBody>
          </p:sp>
        </p:grpSp>
        <p:grpSp>
          <p:nvGrpSpPr>
            <p:cNvPr id="39" name="Grupo 38">
              <a:extLst>
                <a:ext uri="{FF2B5EF4-FFF2-40B4-BE49-F238E27FC236}">
                  <a16:creationId xmlns:a16="http://schemas.microsoft.com/office/drawing/2014/main" id="{0C297FFE-56B5-A665-8BCC-72A2DFAEDE6D}"/>
                </a:ext>
              </a:extLst>
            </p:cNvPr>
            <p:cNvGrpSpPr/>
            <p:nvPr/>
          </p:nvGrpSpPr>
          <p:grpSpPr>
            <a:xfrm>
              <a:off x="2573398" y="5073842"/>
              <a:ext cx="1305099" cy="532376"/>
              <a:chOff x="2573398" y="5004351"/>
              <a:chExt cx="1305099" cy="532376"/>
            </a:xfrm>
          </p:grpSpPr>
          <p:sp>
            <p:nvSpPr>
              <p:cNvPr id="5" name="Rectángulo 4">
                <a:extLst>
                  <a:ext uri="{FF2B5EF4-FFF2-40B4-BE49-F238E27FC236}">
                    <a16:creationId xmlns:a16="http://schemas.microsoft.com/office/drawing/2014/main" id="{58E72F65-5ABD-A999-FF14-A267E3E58C3D}"/>
                  </a:ext>
                </a:extLst>
              </p:cNvPr>
              <p:cNvSpPr/>
              <p:nvPr/>
            </p:nvSpPr>
            <p:spPr>
              <a:xfrm>
                <a:off x="2573398" y="5004351"/>
                <a:ext cx="1305099" cy="53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sp>
            <p:nvSpPr>
              <p:cNvPr id="13" name="CuadroTexto 1086">
                <a:extLst>
                  <a:ext uri="{FF2B5EF4-FFF2-40B4-BE49-F238E27FC236}">
                    <a16:creationId xmlns:a16="http://schemas.microsoft.com/office/drawing/2014/main" id="{11A52A4C-5B7A-B66C-66F5-2A709181C696}"/>
                  </a:ext>
                </a:extLst>
              </p:cNvPr>
              <p:cNvSpPr txBox="1">
                <a:spLocks noChangeArrowheads="1"/>
              </p:cNvSpPr>
              <p:nvPr/>
            </p:nvSpPr>
            <p:spPr bwMode="auto">
              <a:xfrm>
                <a:off x="2573398" y="5022162"/>
                <a:ext cx="579657" cy="4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Jerarquía de objetivos</a:t>
                </a:r>
              </a:p>
            </p:txBody>
          </p:sp>
          <p:graphicFrame>
            <p:nvGraphicFramePr>
              <p:cNvPr id="14" name="21 Diagrama">
                <a:extLst>
                  <a:ext uri="{FF2B5EF4-FFF2-40B4-BE49-F238E27FC236}">
                    <a16:creationId xmlns:a16="http://schemas.microsoft.com/office/drawing/2014/main" id="{F56CFAB3-DE95-28E2-121B-3AE79587CB17}"/>
                  </a:ext>
                </a:extLst>
              </p:cNvPr>
              <p:cNvGraphicFramePr>
                <a:graphicFrameLocks noChangeAspect="1"/>
              </p:cNvGraphicFramePr>
              <p:nvPr/>
            </p:nvGraphicFramePr>
            <p:xfrm>
              <a:off x="3205196" y="5030366"/>
              <a:ext cx="673301" cy="4803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38" name="Grupo 37">
              <a:extLst>
                <a:ext uri="{FF2B5EF4-FFF2-40B4-BE49-F238E27FC236}">
                  <a16:creationId xmlns:a16="http://schemas.microsoft.com/office/drawing/2014/main" id="{390919CA-1F22-4A84-0D65-291491D306AA}"/>
                </a:ext>
              </a:extLst>
            </p:cNvPr>
            <p:cNvGrpSpPr/>
            <p:nvPr/>
          </p:nvGrpSpPr>
          <p:grpSpPr>
            <a:xfrm>
              <a:off x="2573398" y="5700759"/>
              <a:ext cx="1305099" cy="532376"/>
              <a:chOff x="2573398" y="5596740"/>
              <a:chExt cx="1305099" cy="532376"/>
            </a:xfrm>
          </p:grpSpPr>
          <p:sp>
            <p:nvSpPr>
              <p:cNvPr id="6" name="Rectángulo 5">
                <a:extLst>
                  <a:ext uri="{FF2B5EF4-FFF2-40B4-BE49-F238E27FC236}">
                    <a16:creationId xmlns:a16="http://schemas.microsoft.com/office/drawing/2014/main" id="{CB95A972-5941-3CA5-90F2-5411487BA59C}"/>
                  </a:ext>
                </a:extLst>
              </p:cNvPr>
              <p:cNvSpPr/>
              <p:nvPr/>
            </p:nvSpPr>
            <p:spPr>
              <a:xfrm>
                <a:off x="2573398" y="5596740"/>
                <a:ext cx="1305099" cy="53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sp>
            <p:nvSpPr>
              <p:cNvPr id="15" name="CuadroTexto 1086">
                <a:extLst>
                  <a:ext uri="{FF2B5EF4-FFF2-40B4-BE49-F238E27FC236}">
                    <a16:creationId xmlns:a16="http://schemas.microsoft.com/office/drawing/2014/main" id="{DC90AC60-C80D-4388-25D7-2E05EAF0184F}"/>
                  </a:ext>
                </a:extLst>
              </p:cNvPr>
              <p:cNvSpPr txBox="1">
                <a:spLocks noChangeArrowheads="1"/>
              </p:cNvSpPr>
              <p:nvPr/>
            </p:nvSpPr>
            <p:spPr bwMode="auto">
              <a:xfrm>
                <a:off x="2573398" y="5614551"/>
                <a:ext cx="579657" cy="4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Pregunta estratégica</a:t>
                </a:r>
              </a:p>
            </p:txBody>
          </p:sp>
          <p:pic>
            <p:nvPicPr>
              <p:cNvPr id="19" name="Imagen 18">
                <a:extLst>
                  <a:ext uri="{FF2B5EF4-FFF2-40B4-BE49-F238E27FC236}">
                    <a16:creationId xmlns:a16="http://schemas.microsoft.com/office/drawing/2014/main" id="{FFEFD9FE-DFA9-08FE-3EE9-F864AA7235C5}"/>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3194373" y="5720389"/>
                <a:ext cx="671327" cy="285079"/>
              </a:xfrm>
              <a:prstGeom prst="rect">
                <a:avLst/>
              </a:prstGeom>
            </p:spPr>
          </p:pic>
        </p:grpSp>
        <p:grpSp>
          <p:nvGrpSpPr>
            <p:cNvPr id="42" name="Grupo 41">
              <a:extLst>
                <a:ext uri="{FF2B5EF4-FFF2-40B4-BE49-F238E27FC236}">
                  <a16:creationId xmlns:a16="http://schemas.microsoft.com/office/drawing/2014/main" id="{C240CB54-1EB1-9B8E-364A-9C1396C0C125}"/>
                </a:ext>
              </a:extLst>
            </p:cNvPr>
            <p:cNvGrpSpPr/>
            <p:nvPr/>
          </p:nvGrpSpPr>
          <p:grpSpPr>
            <a:xfrm>
              <a:off x="4362999" y="4481239"/>
              <a:ext cx="1305099" cy="532376"/>
              <a:chOff x="3895997" y="4433863"/>
              <a:chExt cx="1305099" cy="532376"/>
            </a:xfrm>
          </p:grpSpPr>
          <p:sp>
            <p:nvSpPr>
              <p:cNvPr id="7" name="Rectángulo 6">
                <a:extLst>
                  <a:ext uri="{FF2B5EF4-FFF2-40B4-BE49-F238E27FC236}">
                    <a16:creationId xmlns:a16="http://schemas.microsoft.com/office/drawing/2014/main" id="{57594315-4FA7-9AF1-67AD-E61D58E74B7E}"/>
                  </a:ext>
                </a:extLst>
              </p:cNvPr>
              <p:cNvSpPr/>
              <p:nvPr/>
            </p:nvSpPr>
            <p:spPr>
              <a:xfrm>
                <a:off x="3895997" y="4433863"/>
                <a:ext cx="1305099" cy="53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sp>
            <p:nvSpPr>
              <p:cNvPr id="16" name="CuadroTexto 1086">
                <a:extLst>
                  <a:ext uri="{FF2B5EF4-FFF2-40B4-BE49-F238E27FC236}">
                    <a16:creationId xmlns:a16="http://schemas.microsoft.com/office/drawing/2014/main" id="{31471620-2A41-CF3A-EA3A-A6300EC240D3}"/>
                  </a:ext>
                </a:extLst>
              </p:cNvPr>
              <p:cNvSpPr txBox="1">
                <a:spLocks noChangeArrowheads="1"/>
              </p:cNvSpPr>
              <p:nvPr/>
            </p:nvSpPr>
            <p:spPr bwMode="auto">
              <a:xfrm>
                <a:off x="3895997" y="4451674"/>
                <a:ext cx="579657" cy="4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Agenda de decisiones</a:t>
                </a:r>
              </a:p>
            </p:txBody>
          </p:sp>
          <p:grpSp>
            <p:nvGrpSpPr>
              <p:cNvPr id="20" name="Grupo 19">
                <a:extLst>
                  <a:ext uri="{FF2B5EF4-FFF2-40B4-BE49-F238E27FC236}">
                    <a16:creationId xmlns:a16="http://schemas.microsoft.com/office/drawing/2014/main" id="{A0910C85-2766-AE30-13B5-04C7A1504408}"/>
                  </a:ext>
                </a:extLst>
              </p:cNvPr>
              <p:cNvGrpSpPr/>
              <p:nvPr/>
            </p:nvGrpSpPr>
            <p:grpSpPr>
              <a:xfrm>
                <a:off x="4494060" y="4469485"/>
                <a:ext cx="636156" cy="461133"/>
                <a:chOff x="4041156" y="4271833"/>
                <a:chExt cx="682279" cy="432000"/>
              </a:xfrm>
            </p:grpSpPr>
            <p:sp>
              <p:nvSpPr>
                <p:cNvPr id="216" name="Freeform 5">
                  <a:extLst>
                    <a:ext uri="{FF2B5EF4-FFF2-40B4-BE49-F238E27FC236}">
                      <a16:creationId xmlns:a16="http://schemas.microsoft.com/office/drawing/2014/main" id="{87339AC6-0C05-B87E-6A24-8C362380B5C8}"/>
                    </a:ext>
                  </a:extLst>
                </p:cNvPr>
                <p:cNvSpPr>
                  <a:spLocks/>
                </p:cNvSpPr>
                <p:nvPr/>
              </p:nvSpPr>
              <p:spPr bwMode="auto">
                <a:xfrm>
                  <a:off x="4041156" y="4271833"/>
                  <a:ext cx="682279" cy="432000"/>
                </a:xfrm>
                <a:custGeom>
                  <a:avLst/>
                  <a:gdLst>
                    <a:gd name="T0" fmla="*/ 785264 w 14272"/>
                    <a:gd name="T1" fmla="*/ 747509 h 11334"/>
                    <a:gd name="T2" fmla="*/ 0 w 14272"/>
                    <a:gd name="T3" fmla="*/ 0 h 11334"/>
                    <a:gd name="T4" fmla="*/ 793117 w 14272"/>
                    <a:gd name="T5" fmla="*/ 486402 h 11334"/>
                    <a:gd name="T6" fmla="*/ 796607 w 14272"/>
                    <a:gd name="T7" fmla="*/ 371575 h 11334"/>
                    <a:gd name="T8" fmla="*/ 1037712 w 14272"/>
                    <a:gd name="T9" fmla="*/ 654401 h 11334"/>
                    <a:gd name="T10" fmla="*/ 781192 w 14272"/>
                    <a:gd name="T11" fmla="*/ 882344 h 11334"/>
                    <a:gd name="T12" fmla="*/ 785264 w 14272"/>
                    <a:gd name="T13" fmla="*/ 747509 h 113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72" h="11334">
                      <a:moveTo>
                        <a:pt x="10800" y="9602"/>
                      </a:moveTo>
                      <a:cubicBezTo>
                        <a:pt x="5415" y="8172"/>
                        <a:pt x="1268" y="4529"/>
                        <a:pt x="0" y="0"/>
                      </a:cubicBezTo>
                      <a:cubicBezTo>
                        <a:pt x="2105" y="3335"/>
                        <a:pt x="6138" y="5738"/>
                        <a:pt x="10908" y="6248"/>
                      </a:cubicBezTo>
                      <a:lnTo>
                        <a:pt x="10956" y="4773"/>
                      </a:lnTo>
                      <a:lnTo>
                        <a:pt x="14272" y="8406"/>
                      </a:lnTo>
                      <a:lnTo>
                        <a:pt x="10744" y="11334"/>
                      </a:lnTo>
                      <a:lnTo>
                        <a:pt x="10800" y="9602"/>
                      </a:lnTo>
                      <a:close/>
                    </a:path>
                  </a:pathLst>
                </a:custGeom>
                <a:solidFill>
                  <a:srgbClr val="D1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sz="400">
                    <a:latin typeface="+mj-lt"/>
                    <a:cs typeface="Arial" panose="020B0604020202020204" pitchFamily="34" charset="0"/>
                  </a:endParaRPr>
                </a:p>
              </p:txBody>
            </p:sp>
            <p:sp>
              <p:nvSpPr>
                <p:cNvPr id="217" name="Elipse 216">
                  <a:extLst>
                    <a:ext uri="{FF2B5EF4-FFF2-40B4-BE49-F238E27FC236}">
                      <a16:creationId xmlns:a16="http://schemas.microsoft.com/office/drawing/2014/main" id="{EA8D3F2B-079D-BE59-E391-D5F0759A23D5}"/>
                    </a:ext>
                  </a:extLst>
                </p:cNvPr>
                <p:cNvSpPr/>
                <p:nvPr/>
              </p:nvSpPr>
              <p:spPr bwMode="auto">
                <a:xfrm>
                  <a:off x="4100882" y="4367532"/>
                  <a:ext cx="47436" cy="35364"/>
                </a:xfrm>
                <a:prstGeom prst="ellipse">
                  <a:avLst/>
                </a:prstGeom>
                <a:solidFill>
                  <a:srgbClr val="92D050"/>
                </a:solidFill>
                <a:ln w="3175"/>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s-ES_tradnl" sz="2400">
                    <a:latin typeface="+mj-lt"/>
                  </a:endParaRPr>
                </a:p>
              </p:txBody>
            </p:sp>
            <p:sp>
              <p:nvSpPr>
                <p:cNvPr id="218" name="Elipse 217">
                  <a:extLst>
                    <a:ext uri="{FF2B5EF4-FFF2-40B4-BE49-F238E27FC236}">
                      <a16:creationId xmlns:a16="http://schemas.microsoft.com/office/drawing/2014/main" id="{59AFB1B2-78FA-0F50-A1C0-64139C6F7430}"/>
                    </a:ext>
                  </a:extLst>
                </p:cNvPr>
                <p:cNvSpPr/>
                <p:nvPr/>
              </p:nvSpPr>
              <p:spPr bwMode="auto">
                <a:xfrm>
                  <a:off x="4507427" y="4575761"/>
                  <a:ext cx="47131" cy="35144"/>
                </a:xfrm>
                <a:prstGeom prst="ellipse">
                  <a:avLst/>
                </a:prstGeom>
                <a:solidFill>
                  <a:srgbClr val="FFC000"/>
                </a:solidFill>
                <a:ln w="3175"/>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s-ES_tradnl" sz="2400">
                    <a:latin typeface="+mj-lt"/>
                  </a:endParaRPr>
                </a:p>
              </p:txBody>
            </p:sp>
            <p:sp>
              <p:nvSpPr>
                <p:cNvPr id="219" name="Elipse 218">
                  <a:extLst>
                    <a:ext uri="{FF2B5EF4-FFF2-40B4-BE49-F238E27FC236}">
                      <a16:creationId xmlns:a16="http://schemas.microsoft.com/office/drawing/2014/main" id="{4EA63A11-9FB9-5DD4-E4B1-916A5237ADE7}"/>
                    </a:ext>
                  </a:extLst>
                </p:cNvPr>
                <p:cNvSpPr/>
                <p:nvPr/>
              </p:nvSpPr>
              <p:spPr bwMode="auto">
                <a:xfrm>
                  <a:off x="4299132" y="4493839"/>
                  <a:ext cx="47436" cy="35144"/>
                </a:xfrm>
                <a:prstGeom prst="ellipse">
                  <a:avLst/>
                </a:prstGeom>
                <a:solidFill>
                  <a:srgbClr val="FF0000"/>
                </a:solidFill>
                <a:ln w="3175"/>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s-ES_tradnl" sz="2400">
                    <a:latin typeface="+mj-lt"/>
                  </a:endParaRPr>
                </a:p>
              </p:txBody>
            </p:sp>
          </p:grpSp>
        </p:grpSp>
        <p:grpSp>
          <p:nvGrpSpPr>
            <p:cNvPr id="41" name="Grupo 40">
              <a:extLst>
                <a:ext uri="{FF2B5EF4-FFF2-40B4-BE49-F238E27FC236}">
                  <a16:creationId xmlns:a16="http://schemas.microsoft.com/office/drawing/2014/main" id="{375161D5-4D80-5575-CBA7-A82F14E663AA}"/>
                </a:ext>
              </a:extLst>
            </p:cNvPr>
            <p:cNvGrpSpPr/>
            <p:nvPr/>
          </p:nvGrpSpPr>
          <p:grpSpPr>
            <a:xfrm>
              <a:off x="4409787" y="5073842"/>
              <a:ext cx="1305099" cy="532376"/>
              <a:chOff x="3895997" y="5004351"/>
              <a:chExt cx="1305099" cy="532376"/>
            </a:xfrm>
          </p:grpSpPr>
          <p:sp>
            <p:nvSpPr>
              <p:cNvPr id="8" name="Rectángulo 7">
                <a:extLst>
                  <a:ext uri="{FF2B5EF4-FFF2-40B4-BE49-F238E27FC236}">
                    <a16:creationId xmlns:a16="http://schemas.microsoft.com/office/drawing/2014/main" id="{05A243DC-F594-405D-DBA9-DC1C2519A138}"/>
                  </a:ext>
                </a:extLst>
              </p:cNvPr>
              <p:cNvSpPr/>
              <p:nvPr/>
            </p:nvSpPr>
            <p:spPr>
              <a:xfrm>
                <a:off x="3895997" y="5004351"/>
                <a:ext cx="1305099" cy="53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sp>
            <p:nvSpPr>
              <p:cNvPr id="17" name="CuadroTexto 1086">
                <a:extLst>
                  <a:ext uri="{FF2B5EF4-FFF2-40B4-BE49-F238E27FC236}">
                    <a16:creationId xmlns:a16="http://schemas.microsoft.com/office/drawing/2014/main" id="{23E2394D-F32F-CEE3-1DD9-4568CBDA8CB1}"/>
                  </a:ext>
                </a:extLst>
              </p:cNvPr>
              <p:cNvSpPr txBox="1">
                <a:spLocks noChangeArrowheads="1"/>
              </p:cNvSpPr>
              <p:nvPr/>
            </p:nvSpPr>
            <p:spPr bwMode="auto">
              <a:xfrm>
                <a:off x="3895997" y="5022162"/>
                <a:ext cx="579657" cy="4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Tabla de estrategias</a:t>
                </a:r>
              </a:p>
            </p:txBody>
          </p:sp>
          <p:grpSp>
            <p:nvGrpSpPr>
              <p:cNvPr id="21" name="Grupo 1092">
                <a:extLst>
                  <a:ext uri="{FF2B5EF4-FFF2-40B4-BE49-F238E27FC236}">
                    <a16:creationId xmlns:a16="http://schemas.microsoft.com/office/drawing/2014/main" id="{78E62B3D-715F-07CE-8EDA-5454CDC15239}"/>
                  </a:ext>
                </a:extLst>
              </p:cNvPr>
              <p:cNvGrpSpPr>
                <a:grpSpLocks noChangeAspect="1"/>
              </p:cNvGrpSpPr>
              <p:nvPr/>
            </p:nvGrpSpPr>
            <p:grpSpPr bwMode="auto">
              <a:xfrm>
                <a:off x="4462636" y="5078750"/>
                <a:ext cx="738460" cy="383578"/>
                <a:chOff x="5609895" y="3493231"/>
                <a:chExt cx="3150447" cy="2418200"/>
              </a:xfrm>
            </p:grpSpPr>
            <p:sp>
              <p:nvSpPr>
                <p:cNvPr id="23" name="Rectangle 5">
                  <a:extLst>
                    <a:ext uri="{FF2B5EF4-FFF2-40B4-BE49-F238E27FC236}">
                      <a16:creationId xmlns:a16="http://schemas.microsoft.com/office/drawing/2014/main" id="{4696DA28-0166-7D40-353F-C215E82E68A9}"/>
                    </a:ext>
                  </a:extLst>
                </p:cNvPr>
                <p:cNvSpPr>
                  <a:spLocks noChangeArrowheads="1"/>
                </p:cNvSpPr>
                <p:nvPr/>
              </p:nvSpPr>
              <p:spPr bwMode="auto">
                <a:xfrm>
                  <a:off x="5718071" y="3613548"/>
                  <a:ext cx="3042271" cy="2297883"/>
                </a:xfrm>
                <a:prstGeom prst="rect">
                  <a:avLst/>
                </a:prstGeom>
                <a:solidFill>
                  <a:schemeClr val="bg1">
                    <a:lumMod val="75000"/>
                  </a:schemeClr>
                </a:solidFill>
                <a:ln>
                  <a:noFill/>
                </a:ln>
              </p:spPr>
              <p:txBody>
                <a:bodyPr/>
                <a:lstStyle/>
                <a:p>
                  <a:pPr>
                    <a:defRPr/>
                  </a:pPr>
                  <a:endParaRPr lang="es-ES_tradnl" sz="400">
                    <a:latin typeface="+mj-lt"/>
                    <a:cs typeface="Arial" panose="020B0604020202020204" pitchFamily="34" charset="0"/>
                  </a:endParaRPr>
                </a:p>
              </p:txBody>
            </p:sp>
            <p:sp>
              <p:nvSpPr>
                <p:cNvPr id="24" name="Rectangle 5">
                  <a:extLst>
                    <a:ext uri="{FF2B5EF4-FFF2-40B4-BE49-F238E27FC236}">
                      <a16:creationId xmlns:a16="http://schemas.microsoft.com/office/drawing/2014/main" id="{4E724968-17D0-5958-D1DF-4AC58DC20EC8}"/>
                    </a:ext>
                  </a:extLst>
                </p:cNvPr>
                <p:cNvSpPr>
                  <a:spLocks noChangeArrowheads="1"/>
                </p:cNvSpPr>
                <p:nvPr/>
              </p:nvSpPr>
              <p:spPr bwMode="auto">
                <a:xfrm>
                  <a:off x="5609895" y="3493231"/>
                  <a:ext cx="3042266" cy="2297883"/>
                </a:xfrm>
                <a:prstGeom prst="rect">
                  <a:avLst/>
                </a:prstGeom>
                <a:solidFill>
                  <a:schemeClr val="bg1"/>
                </a:solidFill>
                <a:ln>
                  <a:solidFill>
                    <a:schemeClr val="bg1">
                      <a:lumMod val="50000"/>
                    </a:schemeClr>
                  </a:solidFill>
                </a:ln>
              </p:spPr>
              <p:txBody>
                <a:bodyPr/>
                <a:lstStyle/>
                <a:p>
                  <a:pPr>
                    <a:defRPr/>
                  </a:pPr>
                  <a:endParaRPr lang="es-ES_tradnl" sz="400">
                    <a:latin typeface="+mj-lt"/>
                    <a:cs typeface="Arial" panose="020B0604020202020204" pitchFamily="34" charset="0"/>
                  </a:endParaRPr>
                </a:p>
              </p:txBody>
            </p:sp>
            <p:grpSp>
              <p:nvGrpSpPr>
                <p:cNvPr id="25" name="Grupo 24">
                  <a:extLst>
                    <a:ext uri="{FF2B5EF4-FFF2-40B4-BE49-F238E27FC236}">
                      <a16:creationId xmlns:a16="http://schemas.microsoft.com/office/drawing/2014/main" id="{8CC1C85D-C04E-C9DE-963A-3FACC9C9A0DA}"/>
                    </a:ext>
                  </a:extLst>
                </p:cNvPr>
                <p:cNvGrpSpPr/>
                <p:nvPr/>
              </p:nvGrpSpPr>
              <p:grpSpPr>
                <a:xfrm>
                  <a:off x="5726207" y="3939526"/>
                  <a:ext cx="2830516" cy="1733551"/>
                  <a:chOff x="5726207" y="3939523"/>
                  <a:chExt cx="2830513" cy="1733550"/>
                </a:xfrm>
                <a:solidFill>
                  <a:schemeClr val="bg1">
                    <a:lumMod val="65000"/>
                  </a:schemeClr>
                </a:solidFill>
              </p:grpSpPr>
              <p:sp>
                <p:nvSpPr>
                  <p:cNvPr id="200" name="Rectangle 22">
                    <a:extLst>
                      <a:ext uri="{FF2B5EF4-FFF2-40B4-BE49-F238E27FC236}">
                        <a16:creationId xmlns:a16="http://schemas.microsoft.com/office/drawing/2014/main" id="{31C58397-F005-2214-F0CC-72335A1CBEC5}"/>
                      </a:ext>
                    </a:extLst>
                  </p:cNvPr>
                  <p:cNvSpPr>
                    <a:spLocks noChangeArrowheads="1"/>
                  </p:cNvSpPr>
                  <p:nvPr/>
                </p:nvSpPr>
                <p:spPr bwMode="auto">
                  <a:xfrm>
                    <a:off x="5726207" y="3939523"/>
                    <a:ext cx="22225" cy="1733550"/>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01" name="Rectangle 23">
                    <a:extLst>
                      <a:ext uri="{FF2B5EF4-FFF2-40B4-BE49-F238E27FC236}">
                        <a16:creationId xmlns:a16="http://schemas.microsoft.com/office/drawing/2014/main" id="{58D7CDCC-59B4-167D-5D9D-3012B487F361}"/>
                      </a:ext>
                    </a:extLst>
                  </p:cNvPr>
                  <p:cNvSpPr>
                    <a:spLocks noChangeArrowheads="1"/>
                  </p:cNvSpPr>
                  <p:nvPr/>
                </p:nvSpPr>
                <p:spPr bwMode="auto">
                  <a:xfrm>
                    <a:off x="6288182" y="3961748"/>
                    <a:ext cx="22225" cy="17113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02" name="Rectangle 24">
                    <a:extLst>
                      <a:ext uri="{FF2B5EF4-FFF2-40B4-BE49-F238E27FC236}">
                        <a16:creationId xmlns:a16="http://schemas.microsoft.com/office/drawing/2014/main" id="{06D902D0-26D3-410F-D28C-302E6F736D0B}"/>
                      </a:ext>
                    </a:extLst>
                  </p:cNvPr>
                  <p:cNvSpPr>
                    <a:spLocks noChangeArrowheads="1"/>
                  </p:cNvSpPr>
                  <p:nvPr/>
                </p:nvSpPr>
                <p:spPr bwMode="auto">
                  <a:xfrm>
                    <a:off x="6850157" y="3961748"/>
                    <a:ext cx="22225" cy="17113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03" name="Rectangle 25">
                    <a:extLst>
                      <a:ext uri="{FF2B5EF4-FFF2-40B4-BE49-F238E27FC236}">
                        <a16:creationId xmlns:a16="http://schemas.microsoft.com/office/drawing/2014/main" id="{EBEAC676-2100-3F80-4370-5C29559B2DF4}"/>
                      </a:ext>
                    </a:extLst>
                  </p:cNvPr>
                  <p:cNvSpPr>
                    <a:spLocks noChangeArrowheads="1"/>
                  </p:cNvSpPr>
                  <p:nvPr/>
                </p:nvSpPr>
                <p:spPr bwMode="auto">
                  <a:xfrm>
                    <a:off x="7410545" y="3961748"/>
                    <a:ext cx="22225" cy="17113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09" name="Rectangle 26">
                    <a:extLst>
                      <a:ext uri="{FF2B5EF4-FFF2-40B4-BE49-F238E27FC236}">
                        <a16:creationId xmlns:a16="http://schemas.microsoft.com/office/drawing/2014/main" id="{3B1674A7-1B71-30F3-680E-ACE5252D718D}"/>
                      </a:ext>
                    </a:extLst>
                  </p:cNvPr>
                  <p:cNvSpPr>
                    <a:spLocks noChangeArrowheads="1"/>
                  </p:cNvSpPr>
                  <p:nvPr/>
                </p:nvSpPr>
                <p:spPr bwMode="auto">
                  <a:xfrm>
                    <a:off x="7972520" y="3961748"/>
                    <a:ext cx="22225" cy="17113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10" name="Rectangle 27">
                    <a:extLst>
                      <a:ext uri="{FF2B5EF4-FFF2-40B4-BE49-F238E27FC236}">
                        <a16:creationId xmlns:a16="http://schemas.microsoft.com/office/drawing/2014/main" id="{13094DBA-10A5-AA24-4222-1DF5D7876B3C}"/>
                      </a:ext>
                    </a:extLst>
                  </p:cNvPr>
                  <p:cNvSpPr>
                    <a:spLocks noChangeArrowheads="1"/>
                  </p:cNvSpPr>
                  <p:nvPr/>
                </p:nvSpPr>
                <p:spPr bwMode="auto">
                  <a:xfrm>
                    <a:off x="8534495" y="3961748"/>
                    <a:ext cx="22225" cy="17113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11" name="Rectangle 29">
                    <a:extLst>
                      <a:ext uri="{FF2B5EF4-FFF2-40B4-BE49-F238E27FC236}">
                        <a16:creationId xmlns:a16="http://schemas.microsoft.com/office/drawing/2014/main" id="{623F16EE-33B4-D7C7-4E44-87496F34D52B}"/>
                      </a:ext>
                    </a:extLst>
                  </p:cNvPr>
                  <p:cNvSpPr>
                    <a:spLocks noChangeArrowheads="1"/>
                  </p:cNvSpPr>
                  <p:nvPr/>
                </p:nvSpPr>
                <p:spPr bwMode="auto">
                  <a:xfrm>
                    <a:off x="5748432" y="3939523"/>
                    <a:ext cx="2808288" cy="222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12" name="Rectangle 30">
                    <a:extLst>
                      <a:ext uri="{FF2B5EF4-FFF2-40B4-BE49-F238E27FC236}">
                        <a16:creationId xmlns:a16="http://schemas.microsoft.com/office/drawing/2014/main" id="{F7616B03-37B1-7079-451D-5E54F6C60F4E}"/>
                      </a:ext>
                    </a:extLst>
                  </p:cNvPr>
                  <p:cNvSpPr>
                    <a:spLocks noChangeArrowheads="1"/>
                  </p:cNvSpPr>
                  <p:nvPr/>
                </p:nvSpPr>
                <p:spPr bwMode="auto">
                  <a:xfrm>
                    <a:off x="5748432" y="4368148"/>
                    <a:ext cx="2808288" cy="20638"/>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13" name="Rectangle 31">
                    <a:extLst>
                      <a:ext uri="{FF2B5EF4-FFF2-40B4-BE49-F238E27FC236}">
                        <a16:creationId xmlns:a16="http://schemas.microsoft.com/office/drawing/2014/main" id="{6354D176-800C-CAE8-7039-1AE1C960C52F}"/>
                      </a:ext>
                    </a:extLst>
                  </p:cNvPr>
                  <p:cNvSpPr>
                    <a:spLocks noChangeArrowheads="1"/>
                  </p:cNvSpPr>
                  <p:nvPr/>
                </p:nvSpPr>
                <p:spPr bwMode="auto">
                  <a:xfrm>
                    <a:off x="5748432" y="4795185"/>
                    <a:ext cx="2808288" cy="222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14" name="Rectangle 32">
                    <a:extLst>
                      <a:ext uri="{FF2B5EF4-FFF2-40B4-BE49-F238E27FC236}">
                        <a16:creationId xmlns:a16="http://schemas.microsoft.com/office/drawing/2014/main" id="{EC853722-B62B-5C06-8102-786B7B723172}"/>
                      </a:ext>
                    </a:extLst>
                  </p:cNvPr>
                  <p:cNvSpPr>
                    <a:spLocks noChangeArrowheads="1"/>
                  </p:cNvSpPr>
                  <p:nvPr/>
                </p:nvSpPr>
                <p:spPr bwMode="auto">
                  <a:xfrm>
                    <a:off x="5748432" y="5223810"/>
                    <a:ext cx="2808288" cy="20638"/>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sp>
                <p:nvSpPr>
                  <p:cNvPr id="215" name="Rectangle 33">
                    <a:extLst>
                      <a:ext uri="{FF2B5EF4-FFF2-40B4-BE49-F238E27FC236}">
                        <a16:creationId xmlns:a16="http://schemas.microsoft.com/office/drawing/2014/main" id="{8436AB3E-E0E7-77FC-36F3-247BFDD07534}"/>
                      </a:ext>
                    </a:extLst>
                  </p:cNvPr>
                  <p:cNvSpPr>
                    <a:spLocks noChangeArrowheads="1"/>
                  </p:cNvSpPr>
                  <p:nvPr/>
                </p:nvSpPr>
                <p:spPr bwMode="auto">
                  <a:xfrm>
                    <a:off x="5748432" y="5650848"/>
                    <a:ext cx="2808288" cy="22225"/>
                  </a:xfrm>
                  <a:prstGeom prst="rect">
                    <a:avLst/>
                  </a:prstGeom>
                  <a:grpFill/>
                  <a:ln w="6350">
                    <a:noFill/>
                    <a:miter lim="800000"/>
                    <a:headEnd/>
                    <a:tailEnd/>
                  </a:ln>
                </p:spPr>
                <p:txBody>
                  <a:bodyPr/>
                  <a:lstStyle/>
                  <a:p>
                    <a:pPr>
                      <a:defRPr/>
                    </a:pPr>
                    <a:endParaRPr lang="es-ES_tradnl" sz="400">
                      <a:latin typeface="+mj-lt"/>
                      <a:cs typeface="Arial" panose="020B0604020202020204" pitchFamily="34" charset="0"/>
                    </a:endParaRPr>
                  </a:p>
                </p:txBody>
              </p:sp>
            </p:grpSp>
            <p:grpSp>
              <p:nvGrpSpPr>
                <p:cNvPr id="26" name="Group 37">
                  <a:extLst>
                    <a:ext uri="{FF2B5EF4-FFF2-40B4-BE49-F238E27FC236}">
                      <a16:creationId xmlns:a16="http://schemas.microsoft.com/office/drawing/2014/main" id="{3C2FD041-AAE6-7637-1B0F-502400B1102C}"/>
                    </a:ext>
                  </a:extLst>
                </p:cNvPr>
                <p:cNvGrpSpPr>
                  <a:grpSpLocks/>
                </p:cNvGrpSpPr>
                <p:nvPr/>
              </p:nvGrpSpPr>
              <p:grpSpPr bwMode="auto">
                <a:xfrm>
                  <a:off x="5759542" y="4020484"/>
                  <a:ext cx="512761" cy="277813"/>
                  <a:chOff x="3645" y="2558"/>
                  <a:chExt cx="323" cy="175"/>
                </a:xfrm>
                <a:solidFill>
                  <a:srgbClr val="FF6600"/>
                </a:solidFill>
              </p:grpSpPr>
              <p:sp>
                <p:nvSpPr>
                  <p:cNvPr id="198" name="Oval 35">
                    <a:extLst>
                      <a:ext uri="{FF2B5EF4-FFF2-40B4-BE49-F238E27FC236}">
                        <a16:creationId xmlns:a16="http://schemas.microsoft.com/office/drawing/2014/main" id="{3C8D7353-B441-6379-C039-CB52AD708D47}"/>
                      </a:ext>
                    </a:extLst>
                  </p:cNvPr>
                  <p:cNvSpPr>
                    <a:spLocks noChangeArrowheads="1"/>
                  </p:cNvSpPr>
                  <p:nvPr/>
                </p:nvSpPr>
                <p:spPr bwMode="auto">
                  <a:xfrm>
                    <a:off x="3645" y="2558"/>
                    <a:ext cx="323" cy="175"/>
                  </a:xfrm>
                  <a:prstGeom prst="ellipse">
                    <a:avLst/>
                  </a:prstGeom>
                  <a:grpFill/>
                  <a:ln w="0">
                    <a:noFill/>
                    <a:prstDash val="solid"/>
                    <a:round/>
                    <a:headEnd/>
                    <a:tailEnd/>
                  </a:ln>
                </p:spPr>
                <p:txBody>
                  <a:bodyPr/>
                  <a:lstStyle/>
                  <a:p>
                    <a:pPr>
                      <a:defRPr/>
                    </a:pPr>
                    <a:endParaRPr lang="es-ES_tradnl" sz="400">
                      <a:latin typeface="+mj-lt"/>
                      <a:cs typeface="Arial" panose="020B0604020202020204" pitchFamily="34" charset="0"/>
                    </a:endParaRPr>
                  </a:p>
                </p:txBody>
              </p:sp>
              <p:sp>
                <p:nvSpPr>
                  <p:cNvPr id="199" name="Oval 36">
                    <a:extLst>
                      <a:ext uri="{FF2B5EF4-FFF2-40B4-BE49-F238E27FC236}">
                        <a16:creationId xmlns:a16="http://schemas.microsoft.com/office/drawing/2014/main" id="{0F4BA3D2-E16E-DCC1-60AB-3BC406DDBC00}"/>
                      </a:ext>
                    </a:extLst>
                  </p:cNvPr>
                  <p:cNvSpPr>
                    <a:spLocks noChangeArrowheads="1"/>
                  </p:cNvSpPr>
                  <p:nvPr/>
                </p:nvSpPr>
                <p:spPr bwMode="auto">
                  <a:xfrm>
                    <a:off x="3645" y="2558"/>
                    <a:ext cx="323" cy="175"/>
                  </a:xfrm>
                  <a:prstGeom prst="ellipse">
                    <a:avLst/>
                  </a:prstGeom>
                  <a:grpFill/>
                  <a:ln w="7938" cap="rnd">
                    <a:noFill/>
                    <a:prstDash val="solid"/>
                    <a:round/>
                    <a:headEnd/>
                    <a:tailEnd/>
                  </a:ln>
                </p:spPr>
                <p:txBody>
                  <a:bodyPr/>
                  <a:lstStyle/>
                  <a:p>
                    <a:pPr>
                      <a:defRPr/>
                    </a:pPr>
                    <a:endParaRPr lang="es-ES_tradnl" sz="400">
                      <a:latin typeface="+mj-lt"/>
                      <a:cs typeface="Arial" panose="020B0604020202020204" pitchFamily="34" charset="0"/>
                    </a:endParaRPr>
                  </a:p>
                </p:txBody>
              </p:sp>
            </p:grpSp>
            <p:grpSp>
              <p:nvGrpSpPr>
                <p:cNvPr id="27" name="Group 40">
                  <a:extLst>
                    <a:ext uri="{FF2B5EF4-FFF2-40B4-BE49-F238E27FC236}">
                      <a16:creationId xmlns:a16="http://schemas.microsoft.com/office/drawing/2014/main" id="{03A393C6-6412-D229-0DE5-7C37E0B213F6}"/>
                    </a:ext>
                  </a:extLst>
                </p:cNvPr>
                <p:cNvGrpSpPr>
                  <a:grpSpLocks/>
                </p:cNvGrpSpPr>
                <p:nvPr/>
              </p:nvGrpSpPr>
              <p:grpSpPr bwMode="auto">
                <a:xfrm>
                  <a:off x="5759542" y="4884083"/>
                  <a:ext cx="512761" cy="276222"/>
                  <a:chOff x="3645" y="3102"/>
                  <a:chExt cx="323" cy="174"/>
                </a:xfrm>
                <a:solidFill>
                  <a:srgbClr val="92D050"/>
                </a:solidFill>
              </p:grpSpPr>
              <p:sp>
                <p:nvSpPr>
                  <p:cNvPr id="196" name="Oval 38">
                    <a:extLst>
                      <a:ext uri="{FF2B5EF4-FFF2-40B4-BE49-F238E27FC236}">
                        <a16:creationId xmlns:a16="http://schemas.microsoft.com/office/drawing/2014/main" id="{4479F094-9D9E-9D65-A2B3-067A5538C8BD}"/>
                      </a:ext>
                    </a:extLst>
                  </p:cNvPr>
                  <p:cNvSpPr>
                    <a:spLocks noChangeArrowheads="1"/>
                  </p:cNvSpPr>
                  <p:nvPr/>
                </p:nvSpPr>
                <p:spPr bwMode="auto">
                  <a:xfrm>
                    <a:off x="3645" y="3102"/>
                    <a:ext cx="323" cy="174"/>
                  </a:xfrm>
                  <a:prstGeom prst="ellipse">
                    <a:avLst/>
                  </a:prstGeom>
                  <a:grpFill/>
                  <a:ln w="0">
                    <a:noFill/>
                    <a:prstDash val="solid"/>
                    <a:round/>
                    <a:headEnd/>
                    <a:tailEnd/>
                  </a:ln>
                </p:spPr>
                <p:txBody>
                  <a:bodyPr/>
                  <a:lstStyle/>
                  <a:p>
                    <a:pPr>
                      <a:defRPr/>
                    </a:pPr>
                    <a:endParaRPr lang="es-ES_tradnl" sz="400">
                      <a:latin typeface="+mj-lt"/>
                      <a:cs typeface="Arial" panose="020B0604020202020204" pitchFamily="34" charset="0"/>
                    </a:endParaRPr>
                  </a:p>
                </p:txBody>
              </p:sp>
              <p:sp>
                <p:nvSpPr>
                  <p:cNvPr id="197" name="Oval 39">
                    <a:extLst>
                      <a:ext uri="{FF2B5EF4-FFF2-40B4-BE49-F238E27FC236}">
                        <a16:creationId xmlns:a16="http://schemas.microsoft.com/office/drawing/2014/main" id="{71FB17E9-9567-4015-C21D-900A84EB9D35}"/>
                      </a:ext>
                    </a:extLst>
                  </p:cNvPr>
                  <p:cNvSpPr>
                    <a:spLocks noChangeArrowheads="1"/>
                  </p:cNvSpPr>
                  <p:nvPr/>
                </p:nvSpPr>
                <p:spPr bwMode="auto">
                  <a:xfrm>
                    <a:off x="3645" y="3102"/>
                    <a:ext cx="323" cy="174"/>
                  </a:xfrm>
                  <a:prstGeom prst="ellipse">
                    <a:avLst/>
                  </a:prstGeom>
                  <a:grpFill/>
                  <a:ln w="7938" cap="rnd">
                    <a:noFill/>
                    <a:prstDash val="solid"/>
                    <a:round/>
                    <a:headEnd/>
                    <a:tailEnd/>
                  </a:ln>
                </p:spPr>
                <p:txBody>
                  <a:bodyPr/>
                  <a:lstStyle/>
                  <a:p>
                    <a:pPr>
                      <a:defRPr/>
                    </a:pPr>
                    <a:endParaRPr lang="es-ES_tradnl" sz="400">
                      <a:latin typeface="+mj-lt"/>
                      <a:cs typeface="Arial" panose="020B0604020202020204" pitchFamily="34" charset="0"/>
                    </a:endParaRPr>
                  </a:p>
                </p:txBody>
              </p:sp>
            </p:grpSp>
            <p:sp>
              <p:nvSpPr>
                <p:cNvPr id="28" name="Oval 41">
                  <a:extLst>
                    <a:ext uri="{FF2B5EF4-FFF2-40B4-BE49-F238E27FC236}">
                      <a16:creationId xmlns:a16="http://schemas.microsoft.com/office/drawing/2014/main" id="{36198A65-CC4B-57F1-681C-7F55C7A6DD26}"/>
                    </a:ext>
                  </a:extLst>
                </p:cNvPr>
                <p:cNvSpPr>
                  <a:spLocks noChangeArrowheads="1"/>
                </p:cNvSpPr>
                <p:nvPr/>
              </p:nvSpPr>
              <p:spPr bwMode="auto">
                <a:xfrm>
                  <a:off x="6347992" y="4436408"/>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29" name="Oval 41">
                  <a:extLst>
                    <a:ext uri="{FF2B5EF4-FFF2-40B4-BE49-F238E27FC236}">
                      <a16:creationId xmlns:a16="http://schemas.microsoft.com/office/drawing/2014/main" id="{1458CB9F-0247-FD0A-E489-FFBE4E7256C3}"/>
                    </a:ext>
                  </a:extLst>
                </p:cNvPr>
                <p:cNvSpPr>
                  <a:spLocks noChangeArrowheads="1"/>
                </p:cNvSpPr>
                <p:nvPr/>
              </p:nvSpPr>
              <p:spPr bwMode="auto">
                <a:xfrm>
                  <a:off x="7469710" y="4436408"/>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30" name="Oval 41">
                  <a:extLst>
                    <a:ext uri="{FF2B5EF4-FFF2-40B4-BE49-F238E27FC236}">
                      <a16:creationId xmlns:a16="http://schemas.microsoft.com/office/drawing/2014/main" id="{06190DAF-C672-0D5E-FAF3-AD9D63EAE9C5}"/>
                    </a:ext>
                  </a:extLst>
                </p:cNvPr>
                <p:cNvSpPr>
                  <a:spLocks noChangeArrowheads="1"/>
                </p:cNvSpPr>
                <p:nvPr/>
              </p:nvSpPr>
              <p:spPr bwMode="auto">
                <a:xfrm>
                  <a:off x="6908817" y="4436408"/>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31" name="Oval 41">
                  <a:extLst>
                    <a:ext uri="{FF2B5EF4-FFF2-40B4-BE49-F238E27FC236}">
                      <a16:creationId xmlns:a16="http://schemas.microsoft.com/office/drawing/2014/main" id="{B776BEF1-7A2A-DCD4-2F93-C8B490BF6A6D}"/>
                    </a:ext>
                  </a:extLst>
                </p:cNvPr>
                <p:cNvSpPr>
                  <a:spLocks noChangeArrowheads="1"/>
                </p:cNvSpPr>
                <p:nvPr/>
              </p:nvSpPr>
              <p:spPr bwMode="auto">
                <a:xfrm>
                  <a:off x="6346391" y="4880912"/>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192" name="Oval 41">
                  <a:extLst>
                    <a:ext uri="{FF2B5EF4-FFF2-40B4-BE49-F238E27FC236}">
                      <a16:creationId xmlns:a16="http://schemas.microsoft.com/office/drawing/2014/main" id="{26D9965F-DCF1-9802-9CD2-F5533F550B3C}"/>
                    </a:ext>
                  </a:extLst>
                </p:cNvPr>
                <p:cNvSpPr>
                  <a:spLocks noChangeArrowheads="1"/>
                </p:cNvSpPr>
                <p:nvPr/>
              </p:nvSpPr>
              <p:spPr bwMode="auto">
                <a:xfrm>
                  <a:off x="8027415" y="4880912"/>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193" name="Oval 41">
                  <a:extLst>
                    <a:ext uri="{FF2B5EF4-FFF2-40B4-BE49-F238E27FC236}">
                      <a16:creationId xmlns:a16="http://schemas.microsoft.com/office/drawing/2014/main" id="{EBD8DB20-5519-3848-B300-1469B67D4DD0}"/>
                    </a:ext>
                  </a:extLst>
                </p:cNvPr>
                <p:cNvSpPr>
                  <a:spLocks noChangeArrowheads="1"/>
                </p:cNvSpPr>
                <p:nvPr/>
              </p:nvSpPr>
              <p:spPr bwMode="auto">
                <a:xfrm>
                  <a:off x="6913380" y="5307946"/>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194" name="Oval 41">
                  <a:extLst>
                    <a:ext uri="{FF2B5EF4-FFF2-40B4-BE49-F238E27FC236}">
                      <a16:creationId xmlns:a16="http://schemas.microsoft.com/office/drawing/2014/main" id="{9F39C863-3F4A-2329-C123-6228C745242F}"/>
                    </a:ext>
                  </a:extLst>
                </p:cNvPr>
                <p:cNvSpPr>
                  <a:spLocks noChangeArrowheads="1"/>
                </p:cNvSpPr>
                <p:nvPr/>
              </p:nvSpPr>
              <p:spPr bwMode="auto">
                <a:xfrm>
                  <a:off x="8036501" y="4028423"/>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sp>
              <p:nvSpPr>
                <p:cNvPr id="195" name="Oval 41">
                  <a:extLst>
                    <a:ext uri="{FF2B5EF4-FFF2-40B4-BE49-F238E27FC236}">
                      <a16:creationId xmlns:a16="http://schemas.microsoft.com/office/drawing/2014/main" id="{421F5CEE-6326-3C44-FD2D-611D4BBE68B9}"/>
                    </a:ext>
                  </a:extLst>
                </p:cNvPr>
                <p:cNvSpPr>
                  <a:spLocks noChangeArrowheads="1"/>
                </p:cNvSpPr>
                <p:nvPr/>
              </p:nvSpPr>
              <p:spPr bwMode="auto">
                <a:xfrm>
                  <a:off x="7479925" y="4028423"/>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mj-lt"/>
                    <a:cs typeface="Arial" panose="020B0604020202020204" pitchFamily="34" charset="0"/>
                  </a:endParaRPr>
                </a:p>
              </p:txBody>
            </p:sp>
          </p:grpSp>
        </p:grpSp>
        <p:grpSp>
          <p:nvGrpSpPr>
            <p:cNvPr id="37" name="Grupo 36">
              <a:extLst>
                <a:ext uri="{FF2B5EF4-FFF2-40B4-BE49-F238E27FC236}">
                  <a16:creationId xmlns:a16="http://schemas.microsoft.com/office/drawing/2014/main" id="{8F877A2D-C1FD-93B4-667F-F23A910B9F66}"/>
                </a:ext>
              </a:extLst>
            </p:cNvPr>
            <p:cNvGrpSpPr/>
            <p:nvPr/>
          </p:nvGrpSpPr>
          <p:grpSpPr>
            <a:xfrm>
              <a:off x="3964299" y="5700759"/>
              <a:ext cx="1305099" cy="532376"/>
              <a:chOff x="3895997" y="5596740"/>
              <a:chExt cx="1305099" cy="532376"/>
            </a:xfrm>
          </p:grpSpPr>
          <p:sp>
            <p:nvSpPr>
              <p:cNvPr id="9" name="Rectángulo 8">
                <a:extLst>
                  <a:ext uri="{FF2B5EF4-FFF2-40B4-BE49-F238E27FC236}">
                    <a16:creationId xmlns:a16="http://schemas.microsoft.com/office/drawing/2014/main" id="{6BA2DE79-831F-A177-AA77-200F3D4911D6}"/>
                  </a:ext>
                </a:extLst>
              </p:cNvPr>
              <p:cNvSpPr/>
              <p:nvPr/>
            </p:nvSpPr>
            <p:spPr>
              <a:xfrm>
                <a:off x="3895997" y="5596740"/>
                <a:ext cx="1305099" cy="532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sp>
            <p:nvSpPr>
              <p:cNvPr id="18" name="CuadroTexto 1086">
                <a:extLst>
                  <a:ext uri="{FF2B5EF4-FFF2-40B4-BE49-F238E27FC236}">
                    <a16:creationId xmlns:a16="http://schemas.microsoft.com/office/drawing/2014/main" id="{5E6EEE16-8CEA-7217-46EC-57517C688119}"/>
                  </a:ext>
                </a:extLst>
              </p:cNvPr>
              <p:cNvSpPr txBox="1">
                <a:spLocks noChangeArrowheads="1"/>
              </p:cNvSpPr>
              <p:nvPr/>
            </p:nvSpPr>
            <p:spPr bwMode="auto">
              <a:xfrm>
                <a:off x="3895997" y="5614551"/>
                <a:ext cx="579657" cy="49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Análisis cualitativo</a:t>
                </a:r>
              </a:p>
            </p:txBody>
          </p:sp>
          <p:pic>
            <p:nvPicPr>
              <p:cNvPr id="22" name="Imagen 1096">
                <a:extLst>
                  <a:ext uri="{FF2B5EF4-FFF2-40B4-BE49-F238E27FC236}">
                    <a16:creationId xmlns:a16="http://schemas.microsoft.com/office/drawing/2014/main" id="{6BA8EDD8-498E-D8CE-8E6A-2F574034F2F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29769" y="5621476"/>
                <a:ext cx="671327" cy="48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upo 34">
              <a:extLst>
                <a:ext uri="{FF2B5EF4-FFF2-40B4-BE49-F238E27FC236}">
                  <a16:creationId xmlns:a16="http://schemas.microsoft.com/office/drawing/2014/main" id="{43A16976-B360-1AA8-1D31-B9CC692EB345}"/>
                </a:ext>
              </a:extLst>
            </p:cNvPr>
            <p:cNvGrpSpPr/>
            <p:nvPr/>
          </p:nvGrpSpPr>
          <p:grpSpPr>
            <a:xfrm>
              <a:off x="6246176" y="5097283"/>
              <a:ext cx="1334639" cy="485495"/>
              <a:chOff x="5426794" y="5270760"/>
              <a:chExt cx="1334639" cy="485495"/>
            </a:xfrm>
          </p:grpSpPr>
          <p:sp>
            <p:nvSpPr>
              <p:cNvPr id="225" name="CuadroTexto 1086">
                <a:extLst>
                  <a:ext uri="{FF2B5EF4-FFF2-40B4-BE49-F238E27FC236}">
                    <a16:creationId xmlns:a16="http://schemas.microsoft.com/office/drawing/2014/main" id="{B4B65EA3-6CD5-E671-8C07-D0A3FD8B3804}"/>
                  </a:ext>
                </a:extLst>
              </p:cNvPr>
              <p:cNvSpPr txBox="1">
                <a:spLocks noChangeArrowheads="1"/>
              </p:cNvSpPr>
              <p:nvPr/>
            </p:nvSpPr>
            <p:spPr bwMode="auto">
              <a:xfrm>
                <a:off x="5426794" y="5270760"/>
                <a:ext cx="6130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Árbol de decisión</a:t>
                </a:r>
              </a:p>
            </p:txBody>
          </p:sp>
          <p:pic>
            <p:nvPicPr>
              <p:cNvPr id="246" name="Imagen 245">
                <a:extLst>
                  <a:ext uri="{FF2B5EF4-FFF2-40B4-BE49-F238E27FC236}">
                    <a16:creationId xmlns:a16="http://schemas.microsoft.com/office/drawing/2014/main" id="{36791D86-7CB2-89FA-CBF0-904329266389}"/>
                  </a:ext>
                </a:extLst>
              </p:cNvPr>
              <p:cNvPicPr>
                <a:picLocks noChangeAspect="1"/>
              </p:cNvPicPr>
              <p:nvPr/>
            </p:nvPicPr>
            <p:blipFill>
              <a:blip r:embed="rId15"/>
              <a:stretch>
                <a:fillRect/>
              </a:stretch>
            </p:blipFill>
            <p:spPr>
              <a:xfrm>
                <a:off x="6053266" y="5320433"/>
                <a:ext cx="708167" cy="386149"/>
              </a:xfrm>
              <a:prstGeom prst="rect">
                <a:avLst/>
              </a:prstGeom>
            </p:spPr>
          </p:pic>
        </p:grpSp>
        <p:grpSp>
          <p:nvGrpSpPr>
            <p:cNvPr id="34" name="Grupo 33">
              <a:extLst>
                <a:ext uri="{FF2B5EF4-FFF2-40B4-BE49-F238E27FC236}">
                  <a16:creationId xmlns:a16="http://schemas.microsoft.com/office/drawing/2014/main" id="{DEFCFF95-3FF2-D94F-E8D1-3E61EFCE7DFD}"/>
                </a:ext>
              </a:extLst>
            </p:cNvPr>
            <p:cNvGrpSpPr/>
            <p:nvPr/>
          </p:nvGrpSpPr>
          <p:grpSpPr>
            <a:xfrm>
              <a:off x="5355200" y="5724200"/>
              <a:ext cx="1295347" cy="485495"/>
              <a:chOff x="5426794" y="4885833"/>
              <a:chExt cx="1295347" cy="485495"/>
            </a:xfrm>
          </p:grpSpPr>
          <p:sp>
            <p:nvSpPr>
              <p:cNvPr id="224" name="CuadroTexto 1086">
                <a:extLst>
                  <a:ext uri="{FF2B5EF4-FFF2-40B4-BE49-F238E27FC236}">
                    <a16:creationId xmlns:a16="http://schemas.microsoft.com/office/drawing/2014/main" id="{943799F9-E8BD-DB97-3E13-49080AB2A381}"/>
                  </a:ext>
                </a:extLst>
              </p:cNvPr>
              <p:cNvSpPr txBox="1">
                <a:spLocks noChangeArrowheads="1"/>
              </p:cNvSpPr>
              <p:nvPr/>
            </p:nvSpPr>
            <p:spPr bwMode="auto">
              <a:xfrm>
                <a:off x="5426794" y="4885833"/>
                <a:ext cx="6130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Análisis de </a:t>
                </a:r>
                <a:r>
                  <a:rPr lang="es-ES_tradnl" altLang="es-AR" sz="800" err="1">
                    <a:solidFill>
                      <a:srgbClr val="44546A"/>
                    </a:solidFill>
                    <a:latin typeface="+mj-lt"/>
                    <a:cs typeface="Arial" panose="020B0604020202020204" pitchFamily="34" charset="0"/>
                  </a:rPr>
                  <a:t>Sensitividad</a:t>
                </a:r>
                <a:endParaRPr lang="es-ES_tradnl" altLang="es-AR" sz="800">
                  <a:solidFill>
                    <a:srgbClr val="44546A"/>
                  </a:solidFill>
                  <a:latin typeface="+mj-lt"/>
                  <a:cs typeface="Arial" panose="020B0604020202020204" pitchFamily="34" charset="0"/>
                </a:endParaRPr>
              </a:p>
            </p:txBody>
          </p:sp>
          <p:pic>
            <p:nvPicPr>
              <p:cNvPr id="247" name="Imagen 246">
                <a:extLst>
                  <a:ext uri="{FF2B5EF4-FFF2-40B4-BE49-F238E27FC236}">
                    <a16:creationId xmlns:a16="http://schemas.microsoft.com/office/drawing/2014/main" id="{348EF7EF-8E34-2539-E7E1-D657857DFF8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62847" y="4961015"/>
                <a:ext cx="659294" cy="335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upo 35">
              <a:extLst>
                <a:ext uri="{FF2B5EF4-FFF2-40B4-BE49-F238E27FC236}">
                  <a16:creationId xmlns:a16="http://schemas.microsoft.com/office/drawing/2014/main" id="{85EF4D0F-526A-B178-0573-1A056DA2D46D}"/>
                </a:ext>
              </a:extLst>
            </p:cNvPr>
            <p:cNvGrpSpPr/>
            <p:nvPr/>
          </p:nvGrpSpPr>
          <p:grpSpPr>
            <a:xfrm>
              <a:off x="6736349" y="5724200"/>
              <a:ext cx="1298368" cy="485495"/>
              <a:chOff x="5426794" y="5691121"/>
              <a:chExt cx="1298368" cy="485495"/>
            </a:xfrm>
          </p:grpSpPr>
          <p:sp>
            <p:nvSpPr>
              <p:cNvPr id="226" name="CuadroTexto 1086">
                <a:extLst>
                  <a:ext uri="{FF2B5EF4-FFF2-40B4-BE49-F238E27FC236}">
                    <a16:creationId xmlns:a16="http://schemas.microsoft.com/office/drawing/2014/main" id="{2B2BF17E-F6A1-EA9A-7FF6-AE2C26DAEFC5}"/>
                  </a:ext>
                </a:extLst>
              </p:cNvPr>
              <p:cNvSpPr txBox="1">
                <a:spLocks noChangeArrowheads="1"/>
              </p:cNvSpPr>
              <p:nvPr/>
            </p:nvSpPr>
            <p:spPr bwMode="auto">
              <a:xfrm>
                <a:off x="5426794" y="5691121"/>
                <a:ext cx="708167"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Simulación de </a:t>
                </a:r>
                <a:r>
                  <a:rPr lang="es-ES_tradnl" altLang="es-AR" sz="800" err="1">
                    <a:solidFill>
                      <a:srgbClr val="44546A"/>
                    </a:solidFill>
                    <a:latin typeface="+mj-lt"/>
                    <a:cs typeface="Arial" panose="020B0604020202020204" pitchFamily="34" charset="0"/>
                  </a:rPr>
                  <a:t>MonteCarlo</a:t>
                </a:r>
                <a:endParaRPr lang="es-ES_tradnl" altLang="es-AR" sz="800">
                  <a:solidFill>
                    <a:srgbClr val="44546A"/>
                  </a:solidFill>
                  <a:latin typeface="+mj-lt"/>
                  <a:cs typeface="Arial" panose="020B0604020202020204" pitchFamily="34" charset="0"/>
                </a:endParaRPr>
              </a:p>
            </p:txBody>
          </p:sp>
          <p:pic>
            <p:nvPicPr>
              <p:cNvPr id="248" name="Imagen 247">
                <a:extLst>
                  <a:ext uri="{FF2B5EF4-FFF2-40B4-BE49-F238E27FC236}">
                    <a16:creationId xmlns:a16="http://schemas.microsoft.com/office/drawing/2014/main" id="{AFF0335C-1AE5-2978-303B-FE0435A93213}"/>
                  </a:ext>
                </a:extLst>
              </p:cNvPr>
              <p:cNvPicPr>
                <a:picLocks noChangeAspect="1"/>
              </p:cNvPicPr>
              <p:nvPr/>
            </p:nvPicPr>
            <p:blipFill rotWithShape="1">
              <a:blip r:embed="rId17">
                <a:clrChange>
                  <a:clrFrom>
                    <a:srgbClr val="FFFFFF"/>
                  </a:clrFrom>
                  <a:clrTo>
                    <a:srgbClr val="FFFFFF">
                      <a:alpha val="0"/>
                    </a:srgbClr>
                  </a:clrTo>
                </a:clrChange>
              </a:blip>
              <a:srcRect l="4117" r="2488" b="2317"/>
              <a:stretch/>
            </p:blipFill>
            <p:spPr>
              <a:xfrm>
                <a:off x="6174111" y="5740794"/>
                <a:ext cx="551051" cy="386149"/>
              </a:xfrm>
              <a:prstGeom prst="rect">
                <a:avLst/>
              </a:prstGeom>
              <a:ln>
                <a:solidFill>
                  <a:schemeClr val="tx1"/>
                </a:solidFill>
              </a:ln>
              <a:effectLst/>
            </p:spPr>
          </p:pic>
        </p:grpSp>
        <p:grpSp>
          <p:nvGrpSpPr>
            <p:cNvPr id="33" name="Grupo 32">
              <a:extLst>
                <a:ext uri="{FF2B5EF4-FFF2-40B4-BE49-F238E27FC236}">
                  <a16:creationId xmlns:a16="http://schemas.microsoft.com/office/drawing/2014/main" id="{4C5360C5-B5D3-0542-1599-0640DB3FB0F4}"/>
                </a:ext>
              </a:extLst>
            </p:cNvPr>
            <p:cNvGrpSpPr/>
            <p:nvPr/>
          </p:nvGrpSpPr>
          <p:grpSpPr>
            <a:xfrm>
              <a:off x="6152600" y="4487273"/>
              <a:ext cx="1486840" cy="520308"/>
              <a:chOff x="5426794" y="4480275"/>
              <a:chExt cx="1486840" cy="520308"/>
            </a:xfrm>
          </p:grpSpPr>
          <p:sp>
            <p:nvSpPr>
              <p:cNvPr id="222" name="Rectángulo 221">
                <a:extLst>
                  <a:ext uri="{FF2B5EF4-FFF2-40B4-BE49-F238E27FC236}">
                    <a16:creationId xmlns:a16="http://schemas.microsoft.com/office/drawing/2014/main" id="{BDD1E710-854D-DF2B-B684-159E46E4945E}"/>
                  </a:ext>
                </a:extLst>
              </p:cNvPr>
              <p:cNvSpPr/>
              <p:nvPr/>
            </p:nvSpPr>
            <p:spPr>
              <a:xfrm>
                <a:off x="5533275" y="4480275"/>
                <a:ext cx="1380359" cy="520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mj-lt"/>
                  <a:cs typeface="Arial" panose="020B0604020202020204" pitchFamily="34" charset="0"/>
                </a:endParaRPr>
              </a:p>
            </p:txBody>
          </p:sp>
          <p:sp>
            <p:nvSpPr>
              <p:cNvPr id="223" name="CuadroTexto 1086">
                <a:extLst>
                  <a:ext uri="{FF2B5EF4-FFF2-40B4-BE49-F238E27FC236}">
                    <a16:creationId xmlns:a16="http://schemas.microsoft.com/office/drawing/2014/main" id="{64A0809B-3C35-EC33-FBB1-46706F846F0A}"/>
                  </a:ext>
                </a:extLst>
              </p:cNvPr>
              <p:cNvSpPr txBox="1">
                <a:spLocks noChangeArrowheads="1"/>
              </p:cNvSpPr>
              <p:nvPr/>
            </p:nvSpPr>
            <p:spPr bwMode="auto">
              <a:xfrm>
                <a:off x="5426794" y="4497682"/>
                <a:ext cx="6012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Diagrama de influencia</a:t>
                </a:r>
              </a:p>
            </p:txBody>
          </p:sp>
          <p:grpSp>
            <p:nvGrpSpPr>
              <p:cNvPr id="253" name="Grupo 252">
                <a:extLst>
                  <a:ext uri="{FF2B5EF4-FFF2-40B4-BE49-F238E27FC236}">
                    <a16:creationId xmlns:a16="http://schemas.microsoft.com/office/drawing/2014/main" id="{27758E09-835E-E594-BA5B-9EB031EF7A98}"/>
                  </a:ext>
                </a:extLst>
              </p:cNvPr>
              <p:cNvGrpSpPr/>
              <p:nvPr/>
            </p:nvGrpSpPr>
            <p:grpSpPr>
              <a:xfrm>
                <a:off x="6063121" y="4556096"/>
                <a:ext cx="613084" cy="368667"/>
                <a:chOff x="5997916" y="4569327"/>
                <a:chExt cx="745604" cy="390865"/>
              </a:xfrm>
            </p:grpSpPr>
            <p:sp>
              <p:nvSpPr>
                <p:cNvPr id="227" name="Oval 9">
                  <a:extLst>
                    <a:ext uri="{FF2B5EF4-FFF2-40B4-BE49-F238E27FC236}">
                      <a16:creationId xmlns:a16="http://schemas.microsoft.com/office/drawing/2014/main" id="{E6E841D1-8CBF-2C40-520F-4C0998FFD4F3}"/>
                    </a:ext>
                  </a:extLst>
                </p:cNvPr>
                <p:cNvSpPr>
                  <a:spLocks noChangeArrowheads="1"/>
                </p:cNvSpPr>
                <p:nvPr/>
              </p:nvSpPr>
              <p:spPr bwMode="auto">
                <a:xfrm>
                  <a:off x="6568934" y="4616291"/>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mj-lt"/>
                    <a:ea typeface="MS PGothic" pitchFamily="34" charset="-128"/>
                    <a:cs typeface="Arial" panose="020B0604020202020204" pitchFamily="34" charset="0"/>
                  </a:endParaRPr>
                </a:p>
              </p:txBody>
            </p:sp>
            <p:sp>
              <p:nvSpPr>
                <p:cNvPr id="228" name="Oval 10">
                  <a:extLst>
                    <a:ext uri="{FF2B5EF4-FFF2-40B4-BE49-F238E27FC236}">
                      <a16:creationId xmlns:a16="http://schemas.microsoft.com/office/drawing/2014/main" id="{6DE568A8-807D-67DB-EDE2-48D9A5763EFE}"/>
                    </a:ext>
                  </a:extLst>
                </p:cNvPr>
                <p:cNvSpPr>
                  <a:spLocks noChangeArrowheads="1"/>
                </p:cNvSpPr>
                <p:nvPr/>
              </p:nvSpPr>
              <p:spPr bwMode="auto">
                <a:xfrm>
                  <a:off x="6494330" y="4850660"/>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mj-lt"/>
                    <a:ea typeface="MS PGothic" pitchFamily="34" charset="-128"/>
                    <a:cs typeface="Arial" panose="020B0604020202020204" pitchFamily="34" charset="0"/>
                  </a:endParaRPr>
                </a:p>
              </p:txBody>
            </p:sp>
            <p:sp>
              <p:nvSpPr>
                <p:cNvPr id="229" name="Oval 11">
                  <a:extLst>
                    <a:ext uri="{FF2B5EF4-FFF2-40B4-BE49-F238E27FC236}">
                      <a16:creationId xmlns:a16="http://schemas.microsoft.com/office/drawing/2014/main" id="{7A55F7F5-22CF-74DA-27EA-370CDD1F1146}"/>
                    </a:ext>
                  </a:extLst>
                </p:cNvPr>
                <p:cNvSpPr>
                  <a:spLocks noChangeArrowheads="1"/>
                </p:cNvSpPr>
                <p:nvPr/>
              </p:nvSpPr>
              <p:spPr bwMode="auto">
                <a:xfrm>
                  <a:off x="6480547" y="4742367"/>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mj-lt"/>
                    <a:ea typeface="MS PGothic" pitchFamily="34" charset="-128"/>
                    <a:cs typeface="Arial" panose="020B0604020202020204" pitchFamily="34" charset="0"/>
                  </a:endParaRPr>
                </a:p>
              </p:txBody>
            </p:sp>
            <p:sp>
              <p:nvSpPr>
                <p:cNvPr id="230" name="Oval 12">
                  <a:extLst>
                    <a:ext uri="{FF2B5EF4-FFF2-40B4-BE49-F238E27FC236}">
                      <a16:creationId xmlns:a16="http://schemas.microsoft.com/office/drawing/2014/main" id="{5022C5C3-E455-5067-161E-145392C988C0}"/>
                    </a:ext>
                  </a:extLst>
                </p:cNvPr>
                <p:cNvSpPr>
                  <a:spLocks noChangeArrowheads="1"/>
                </p:cNvSpPr>
                <p:nvPr/>
              </p:nvSpPr>
              <p:spPr bwMode="auto">
                <a:xfrm>
                  <a:off x="6376625" y="4670096"/>
                  <a:ext cx="87073"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mj-lt"/>
                    <a:ea typeface="MS PGothic" pitchFamily="34" charset="-128"/>
                    <a:cs typeface="Arial" panose="020B0604020202020204" pitchFamily="34" charset="0"/>
                  </a:endParaRPr>
                </a:p>
              </p:txBody>
            </p:sp>
            <p:cxnSp>
              <p:nvCxnSpPr>
                <p:cNvPr id="231" name="AutoShape 16">
                  <a:extLst>
                    <a:ext uri="{FF2B5EF4-FFF2-40B4-BE49-F238E27FC236}">
                      <a16:creationId xmlns:a16="http://schemas.microsoft.com/office/drawing/2014/main" id="{DFA00381-03C9-4238-1855-08A5E02270DC}"/>
                    </a:ext>
                  </a:extLst>
                </p:cNvPr>
                <p:cNvCxnSpPr>
                  <a:cxnSpLocks noChangeShapeType="1"/>
                  <a:stCxn id="237" idx="6"/>
                </p:cNvCxnSpPr>
                <p:nvPr/>
              </p:nvCxnSpPr>
              <p:spPr bwMode="auto">
                <a:xfrm>
                  <a:off x="6266796" y="4785603"/>
                  <a:ext cx="111140" cy="65660"/>
                </a:xfrm>
                <a:prstGeom prst="straightConnector1">
                  <a:avLst/>
                </a:prstGeom>
                <a:noFill/>
                <a:ln w="6350">
                  <a:solidFill>
                    <a:schemeClr val="bg1">
                      <a:lumMod val="50000"/>
                    </a:schemeClr>
                  </a:solidFill>
                  <a:prstDash val="sysDot"/>
                  <a:round/>
                  <a:headEnd type="none" w="med" len="med"/>
                  <a:tailEnd type="none" w="med" len="med"/>
                </a:ln>
              </p:spPr>
            </p:cxnSp>
            <p:cxnSp>
              <p:nvCxnSpPr>
                <p:cNvPr id="232" name="AutoShape 18">
                  <a:extLst>
                    <a:ext uri="{FF2B5EF4-FFF2-40B4-BE49-F238E27FC236}">
                      <a16:creationId xmlns:a16="http://schemas.microsoft.com/office/drawing/2014/main" id="{2D2FD47C-BD8F-9492-DE41-3206F80BC0DF}"/>
                    </a:ext>
                  </a:extLst>
                </p:cNvPr>
                <p:cNvCxnSpPr>
                  <a:cxnSpLocks noChangeShapeType="1"/>
                  <a:stCxn id="230" idx="6"/>
                </p:cNvCxnSpPr>
                <p:nvPr/>
              </p:nvCxnSpPr>
              <p:spPr bwMode="auto">
                <a:xfrm flipV="1">
                  <a:off x="6463698" y="4658469"/>
                  <a:ext cx="140676" cy="42177"/>
                </a:xfrm>
                <a:prstGeom prst="straightConnector1">
                  <a:avLst/>
                </a:prstGeom>
                <a:noFill/>
                <a:ln w="6350">
                  <a:solidFill>
                    <a:schemeClr val="bg1">
                      <a:lumMod val="50000"/>
                    </a:schemeClr>
                  </a:solidFill>
                  <a:prstDash val="sysDot"/>
                  <a:round/>
                  <a:headEnd type="none" w="med" len="med"/>
                  <a:tailEnd type="none" w="med" len="med"/>
                </a:ln>
              </p:spPr>
            </p:cxnSp>
            <p:cxnSp>
              <p:nvCxnSpPr>
                <p:cNvPr id="233" name="AutoShape 31">
                  <a:extLst>
                    <a:ext uri="{FF2B5EF4-FFF2-40B4-BE49-F238E27FC236}">
                      <a16:creationId xmlns:a16="http://schemas.microsoft.com/office/drawing/2014/main" id="{34413E1F-AADF-1A6B-8CE6-6C4D5660C797}"/>
                    </a:ext>
                  </a:extLst>
                </p:cNvPr>
                <p:cNvCxnSpPr>
                  <a:cxnSpLocks noChangeShapeType="1"/>
                  <a:stCxn id="227" idx="4"/>
                </p:cNvCxnSpPr>
                <p:nvPr/>
              </p:nvCxnSpPr>
              <p:spPr bwMode="auto">
                <a:xfrm>
                  <a:off x="6612252" y="4677165"/>
                  <a:ext cx="54695" cy="45825"/>
                </a:xfrm>
                <a:prstGeom prst="straightConnector1">
                  <a:avLst/>
                </a:prstGeom>
                <a:noFill/>
                <a:ln w="6350">
                  <a:solidFill>
                    <a:schemeClr val="bg1">
                      <a:lumMod val="50000"/>
                    </a:schemeClr>
                  </a:solidFill>
                  <a:prstDash val="sysDot"/>
                  <a:round/>
                  <a:headEnd type="none" w="med" len="med"/>
                  <a:tailEnd type="none" w="med" len="med"/>
                </a:ln>
              </p:spPr>
            </p:cxnSp>
            <p:cxnSp>
              <p:nvCxnSpPr>
                <p:cNvPr id="234" name="AutoShape 32">
                  <a:extLst>
                    <a:ext uri="{FF2B5EF4-FFF2-40B4-BE49-F238E27FC236}">
                      <a16:creationId xmlns:a16="http://schemas.microsoft.com/office/drawing/2014/main" id="{7BDC5741-9A92-58C6-8E45-B8854455D894}"/>
                    </a:ext>
                  </a:extLst>
                </p:cNvPr>
                <p:cNvCxnSpPr>
                  <a:cxnSpLocks noChangeShapeType="1"/>
                  <a:stCxn id="229" idx="6"/>
                </p:cNvCxnSpPr>
                <p:nvPr/>
              </p:nvCxnSpPr>
              <p:spPr bwMode="auto">
                <a:xfrm flipV="1">
                  <a:off x="6567403" y="4755135"/>
                  <a:ext cx="85105" cy="17555"/>
                </a:xfrm>
                <a:prstGeom prst="straightConnector1">
                  <a:avLst/>
                </a:prstGeom>
                <a:noFill/>
                <a:ln w="6350">
                  <a:solidFill>
                    <a:schemeClr val="bg1">
                      <a:lumMod val="50000"/>
                    </a:schemeClr>
                  </a:solidFill>
                  <a:prstDash val="sysDot"/>
                  <a:round/>
                  <a:headEnd type="none" w="med" len="med"/>
                  <a:tailEnd type="none" w="med" len="med"/>
                </a:ln>
              </p:spPr>
            </p:cxnSp>
            <p:cxnSp>
              <p:nvCxnSpPr>
                <p:cNvPr id="235" name="AutoShape 33">
                  <a:extLst>
                    <a:ext uri="{FF2B5EF4-FFF2-40B4-BE49-F238E27FC236}">
                      <a16:creationId xmlns:a16="http://schemas.microsoft.com/office/drawing/2014/main" id="{0AA4DE1E-E39E-E7F7-17B3-5B1011C25AB4}"/>
                    </a:ext>
                  </a:extLst>
                </p:cNvPr>
                <p:cNvCxnSpPr>
                  <a:cxnSpLocks noChangeShapeType="1"/>
                  <a:stCxn id="228" idx="7"/>
                </p:cNvCxnSpPr>
                <p:nvPr/>
              </p:nvCxnSpPr>
              <p:spPr bwMode="auto">
                <a:xfrm flipV="1">
                  <a:off x="6568497" y="4800733"/>
                  <a:ext cx="105233" cy="58820"/>
                </a:xfrm>
                <a:prstGeom prst="straightConnector1">
                  <a:avLst/>
                </a:prstGeom>
                <a:noFill/>
                <a:ln w="6350">
                  <a:solidFill>
                    <a:schemeClr val="bg1">
                      <a:lumMod val="50000"/>
                    </a:schemeClr>
                  </a:solidFill>
                  <a:prstDash val="sysDot"/>
                  <a:round/>
                  <a:headEnd type="none" w="med" len="med"/>
                  <a:tailEnd type="none" w="med" len="med"/>
                </a:ln>
              </p:spPr>
            </p:cxnSp>
            <p:cxnSp>
              <p:nvCxnSpPr>
                <p:cNvPr id="236" name="AutoShape 44">
                  <a:extLst>
                    <a:ext uri="{FF2B5EF4-FFF2-40B4-BE49-F238E27FC236}">
                      <a16:creationId xmlns:a16="http://schemas.microsoft.com/office/drawing/2014/main" id="{0A54D825-9AD0-A258-613B-2C0B77A917B5}"/>
                    </a:ext>
                  </a:extLst>
                </p:cNvPr>
                <p:cNvCxnSpPr>
                  <a:cxnSpLocks noChangeShapeType="1"/>
                  <a:stCxn id="238" idx="6"/>
                </p:cNvCxnSpPr>
                <p:nvPr/>
              </p:nvCxnSpPr>
              <p:spPr bwMode="auto">
                <a:xfrm flipV="1">
                  <a:off x="6270954" y="4893213"/>
                  <a:ext cx="111140" cy="42177"/>
                </a:xfrm>
                <a:prstGeom prst="straightConnector1">
                  <a:avLst/>
                </a:prstGeom>
                <a:noFill/>
                <a:ln w="6350">
                  <a:solidFill>
                    <a:schemeClr val="bg1">
                      <a:lumMod val="50000"/>
                    </a:schemeClr>
                  </a:solidFill>
                  <a:prstDash val="sysDot"/>
                  <a:round/>
                  <a:headEnd type="none" w="med" len="med"/>
                  <a:tailEnd type="none" w="med" len="med"/>
                </a:ln>
              </p:spPr>
            </p:cxnSp>
            <p:sp>
              <p:nvSpPr>
                <p:cNvPr id="237" name="Oval 45">
                  <a:extLst>
                    <a:ext uri="{FF2B5EF4-FFF2-40B4-BE49-F238E27FC236}">
                      <a16:creationId xmlns:a16="http://schemas.microsoft.com/office/drawing/2014/main" id="{D1030618-0128-FD8C-6F41-015BB40B5BE9}"/>
                    </a:ext>
                  </a:extLst>
                </p:cNvPr>
                <p:cNvSpPr>
                  <a:spLocks noChangeArrowheads="1"/>
                </p:cNvSpPr>
                <p:nvPr/>
              </p:nvSpPr>
              <p:spPr bwMode="auto">
                <a:xfrm>
                  <a:off x="6176005" y="4575483"/>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mj-lt"/>
                    <a:ea typeface="MS PGothic" pitchFamily="34" charset="-128"/>
                    <a:cs typeface="Arial" panose="020B0604020202020204" pitchFamily="34" charset="0"/>
                  </a:endParaRPr>
                </a:p>
              </p:txBody>
            </p:sp>
            <p:sp>
              <p:nvSpPr>
                <p:cNvPr id="238" name="Oval 46">
                  <a:extLst>
                    <a:ext uri="{FF2B5EF4-FFF2-40B4-BE49-F238E27FC236}">
                      <a16:creationId xmlns:a16="http://schemas.microsoft.com/office/drawing/2014/main" id="{CB854F76-D3E8-FAEB-14A1-4C560D290BCE}"/>
                    </a:ext>
                  </a:extLst>
                </p:cNvPr>
                <p:cNvSpPr>
                  <a:spLocks noChangeArrowheads="1"/>
                </p:cNvSpPr>
                <p:nvPr/>
              </p:nvSpPr>
              <p:spPr bwMode="auto">
                <a:xfrm>
                  <a:off x="6180161" y="4725497"/>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mj-lt"/>
                    <a:ea typeface="MS PGothic" pitchFamily="34" charset="-128"/>
                    <a:cs typeface="Arial" panose="020B0604020202020204" pitchFamily="34" charset="0"/>
                  </a:endParaRPr>
                </a:p>
              </p:txBody>
            </p:sp>
            <p:sp>
              <p:nvSpPr>
                <p:cNvPr id="239" name="Oval 61">
                  <a:extLst>
                    <a:ext uri="{FF2B5EF4-FFF2-40B4-BE49-F238E27FC236}">
                      <a16:creationId xmlns:a16="http://schemas.microsoft.com/office/drawing/2014/main" id="{316139D2-3644-0D12-714D-DEBF0553134D}"/>
                    </a:ext>
                  </a:extLst>
                </p:cNvPr>
                <p:cNvSpPr>
                  <a:spLocks noChangeArrowheads="1"/>
                </p:cNvSpPr>
                <p:nvPr/>
              </p:nvSpPr>
              <p:spPr bwMode="auto">
                <a:xfrm>
                  <a:off x="5997917" y="4669412"/>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mj-lt"/>
                    <a:ea typeface="MS PGothic" pitchFamily="34" charset="-128"/>
                    <a:cs typeface="Arial" panose="020B0604020202020204" pitchFamily="34" charset="0"/>
                  </a:endParaRPr>
                </a:p>
              </p:txBody>
            </p:sp>
            <p:sp>
              <p:nvSpPr>
                <p:cNvPr id="240" name="Oval 12">
                  <a:extLst>
                    <a:ext uri="{FF2B5EF4-FFF2-40B4-BE49-F238E27FC236}">
                      <a16:creationId xmlns:a16="http://schemas.microsoft.com/office/drawing/2014/main" id="{F62FA37D-5688-FE82-0EA8-983576DF847E}"/>
                    </a:ext>
                  </a:extLst>
                </p:cNvPr>
                <p:cNvSpPr>
                  <a:spLocks noChangeArrowheads="1"/>
                </p:cNvSpPr>
                <p:nvPr/>
              </p:nvSpPr>
              <p:spPr bwMode="auto">
                <a:xfrm>
                  <a:off x="6422569" y="4569327"/>
                  <a:ext cx="87073"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mj-lt"/>
                    <a:ea typeface="MS PGothic" pitchFamily="34" charset="-128"/>
                    <a:cs typeface="Arial" panose="020B0604020202020204" pitchFamily="34" charset="0"/>
                  </a:endParaRPr>
                </a:p>
              </p:txBody>
            </p:sp>
            <p:cxnSp>
              <p:nvCxnSpPr>
                <p:cNvPr id="241" name="108 Conector recto de flecha">
                  <a:extLst>
                    <a:ext uri="{FF2B5EF4-FFF2-40B4-BE49-F238E27FC236}">
                      <a16:creationId xmlns:a16="http://schemas.microsoft.com/office/drawing/2014/main" id="{09124B19-0085-2533-B178-D2DD43F4797E}"/>
                    </a:ext>
                  </a:extLst>
                </p:cNvPr>
                <p:cNvCxnSpPr>
                  <a:cxnSpLocks noChangeShapeType="1"/>
                  <a:stCxn id="240" idx="6"/>
                </p:cNvCxnSpPr>
                <p:nvPr/>
              </p:nvCxnSpPr>
              <p:spPr bwMode="auto">
                <a:xfrm>
                  <a:off x="6509643" y="4599878"/>
                  <a:ext cx="94732" cy="27815"/>
                </a:xfrm>
                <a:prstGeom prst="straightConnector1">
                  <a:avLst/>
                </a:prstGeom>
                <a:noFill/>
                <a:ln w="6350">
                  <a:solidFill>
                    <a:schemeClr val="bg1">
                      <a:lumMod val="50000"/>
                    </a:schemeClr>
                  </a:solidFill>
                  <a:prstDash val="sysDot"/>
                  <a:round/>
                  <a:headEnd type="none" w="med" len="med"/>
                  <a:tailEnd type="none" w="med" len="med"/>
                </a:ln>
              </p:spPr>
            </p:cxnSp>
            <p:cxnSp>
              <p:nvCxnSpPr>
                <p:cNvPr id="242" name="AutoShape 44">
                  <a:extLst>
                    <a:ext uri="{FF2B5EF4-FFF2-40B4-BE49-F238E27FC236}">
                      <a16:creationId xmlns:a16="http://schemas.microsoft.com/office/drawing/2014/main" id="{F2118A23-52A1-2866-1D0C-92872A7DB2C0}"/>
                    </a:ext>
                  </a:extLst>
                </p:cNvPr>
                <p:cNvCxnSpPr>
                  <a:cxnSpLocks noChangeShapeType="1"/>
                  <a:stCxn id="239" idx="6"/>
                  <a:endCxn id="238" idx="1"/>
                </p:cNvCxnSpPr>
                <p:nvPr/>
              </p:nvCxnSpPr>
              <p:spPr bwMode="auto">
                <a:xfrm>
                  <a:off x="6088709" y="4699734"/>
                  <a:ext cx="104576" cy="34653"/>
                </a:xfrm>
                <a:prstGeom prst="straightConnector1">
                  <a:avLst/>
                </a:prstGeom>
                <a:noFill/>
                <a:ln w="6350">
                  <a:solidFill>
                    <a:schemeClr val="bg1">
                      <a:lumMod val="50000"/>
                    </a:schemeClr>
                  </a:solidFill>
                  <a:prstDash val="sysDot"/>
                  <a:round/>
                  <a:headEnd type="none" w="med" len="med"/>
                  <a:tailEnd type="none" w="med" len="med"/>
                </a:ln>
              </p:spPr>
            </p:cxnSp>
            <p:sp>
              <p:nvSpPr>
                <p:cNvPr id="243" name="Oval 48">
                  <a:extLst>
                    <a:ext uri="{FF2B5EF4-FFF2-40B4-BE49-F238E27FC236}">
                      <a16:creationId xmlns:a16="http://schemas.microsoft.com/office/drawing/2014/main" id="{4C81420C-32C8-BF29-1B89-6909466759C4}"/>
                    </a:ext>
                  </a:extLst>
                </p:cNvPr>
                <p:cNvSpPr>
                  <a:spLocks noChangeArrowheads="1"/>
                </p:cNvSpPr>
                <p:nvPr/>
              </p:nvSpPr>
              <p:spPr bwMode="auto">
                <a:xfrm>
                  <a:off x="5997916" y="4756275"/>
                  <a:ext cx="91012"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mj-lt"/>
                    <a:ea typeface="MS PGothic" pitchFamily="34" charset="-128"/>
                    <a:cs typeface="Arial" panose="020B0604020202020204" pitchFamily="34" charset="0"/>
                  </a:endParaRPr>
                </a:p>
              </p:txBody>
            </p:sp>
            <p:cxnSp>
              <p:nvCxnSpPr>
                <p:cNvPr id="244" name="AutoShape 16">
                  <a:extLst>
                    <a:ext uri="{FF2B5EF4-FFF2-40B4-BE49-F238E27FC236}">
                      <a16:creationId xmlns:a16="http://schemas.microsoft.com/office/drawing/2014/main" id="{106AF8A0-C439-0AF9-1B50-D3D8CD2C31B6}"/>
                    </a:ext>
                  </a:extLst>
                </p:cNvPr>
                <p:cNvCxnSpPr>
                  <a:cxnSpLocks noChangeShapeType="1"/>
                  <a:stCxn id="243" idx="6"/>
                  <a:endCxn id="238" idx="2"/>
                </p:cNvCxnSpPr>
                <p:nvPr/>
              </p:nvCxnSpPr>
              <p:spPr bwMode="auto">
                <a:xfrm flipV="1">
                  <a:off x="6088928" y="4755818"/>
                  <a:ext cx="91231" cy="31005"/>
                </a:xfrm>
                <a:prstGeom prst="straightConnector1">
                  <a:avLst/>
                </a:prstGeom>
                <a:noFill/>
                <a:ln w="6350">
                  <a:solidFill>
                    <a:schemeClr val="bg1">
                      <a:lumMod val="50000"/>
                    </a:schemeClr>
                  </a:solidFill>
                  <a:prstDash val="sysDot"/>
                  <a:round/>
                  <a:headEnd type="none" w="med" len="med"/>
                  <a:tailEnd type="none" w="med" len="med"/>
                </a:ln>
              </p:spPr>
            </p:cxnSp>
            <p:sp>
              <p:nvSpPr>
                <p:cNvPr id="245" name="AutoShape 5">
                  <a:extLst>
                    <a:ext uri="{FF2B5EF4-FFF2-40B4-BE49-F238E27FC236}">
                      <a16:creationId xmlns:a16="http://schemas.microsoft.com/office/drawing/2014/main" id="{FFC8CAA7-459A-A22C-5EBF-E12235A4D1D2}"/>
                    </a:ext>
                  </a:extLst>
                </p:cNvPr>
                <p:cNvSpPr>
                  <a:spLocks noChangeArrowheads="1"/>
                </p:cNvSpPr>
                <p:nvPr/>
              </p:nvSpPr>
              <p:spPr bwMode="auto">
                <a:xfrm>
                  <a:off x="6658852" y="4722989"/>
                  <a:ext cx="84668" cy="75919"/>
                </a:xfrm>
                <a:prstGeom prst="octagon">
                  <a:avLst>
                    <a:gd name="adj" fmla="val 29287"/>
                  </a:avLst>
                </a:prstGeom>
                <a:solidFill>
                  <a:srgbClr val="FF0000"/>
                </a:solidFill>
                <a:ln w="19050">
                  <a:noFill/>
                  <a:miter lim="800000"/>
                  <a:headEnd/>
                  <a:tailEnd/>
                </a:ln>
              </p:spPr>
              <p:txBody>
                <a:bodyPr wrap="none" anchor="ctr"/>
                <a:lstStyle/>
                <a:p>
                  <a:pPr algn="ctr">
                    <a:defRPr/>
                  </a:pPr>
                  <a:endParaRPr lang="es-ES_tradnl" sz="200">
                    <a:solidFill>
                      <a:schemeClr val="bg1"/>
                    </a:solidFill>
                    <a:latin typeface="+mj-lt"/>
                    <a:cs typeface="Arial" panose="020B0604020202020204" pitchFamily="34" charset="0"/>
                  </a:endParaRPr>
                </a:p>
              </p:txBody>
            </p:sp>
            <p:sp>
              <p:nvSpPr>
                <p:cNvPr id="249" name="Oval 11">
                  <a:extLst>
                    <a:ext uri="{FF2B5EF4-FFF2-40B4-BE49-F238E27FC236}">
                      <a16:creationId xmlns:a16="http://schemas.microsoft.com/office/drawing/2014/main" id="{4FEDA9BF-2253-F1DD-218F-DA7AD0871E02}"/>
                    </a:ext>
                  </a:extLst>
                </p:cNvPr>
                <p:cNvSpPr>
                  <a:spLocks noChangeArrowheads="1"/>
                </p:cNvSpPr>
                <p:nvPr/>
              </p:nvSpPr>
              <p:spPr bwMode="auto">
                <a:xfrm>
                  <a:off x="6373124" y="4843337"/>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mj-lt"/>
                    <a:ea typeface="MS PGothic" pitchFamily="34" charset="-128"/>
                    <a:cs typeface="Arial" panose="020B0604020202020204" pitchFamily="34" charset="0"/>
                  </a:endParaRPr>
                </a:p>
              </p:txBody>
            </p:sp>
            <p:cxnSp>
              <p:nvCxnSpPr>
                <p:cNvPr id="250" name="AutoShape 16">
                  <a:extLst>
                    <a:ext uri="{FF2B5EF4-FFF2-40B4-BE49-F238E27FC236}">
                      <a16:creationId xmlns:a16="http://schemas.microsoft.com/office/drawing/2014/main" id="{6F7C3284-27FF-CFDF-1196-C814E36CF8E3}"/>
                    </a:ext>
                  </a:extLst>
                </p:cNvPr>
                <p:cNvCxnSpPr>
                  <a:cxnSpLocks noChangeShapeType="1"/>
                  <a:stCxn id="249" idx="7"/>
                  <a:endCxn id="229" idx="3"/>
                </p:cNvCxnSpPr>
                <p:nvPr/>
              </p:nvCxnSpPr>
              <p:spPr bwMode="auto">
                <a:xfrm flipV="1">
                  <a:off x="6447259" y="4794325"/>
                  <a:ext cx="46008" cy="57926"/>
                </a:xfrm>
                <a:prstGeom prst="straightConnector1">
                  <a:avLst/>
                </a:prstGeom>
                <a:noFill/>
                <a:ln w="6350">
                  <a:solidFill>
                    <a:schemeClr val="bg1">
                      <a:lumMod val="50000"/>
                    </a:schemeClr>
                  </a:solidFill>
                  <a:prstDash val="sysDot"/>
                  <a:round/>
                  <a:headEnd type="none" w="med" len="med"/>
                  <a:tailEnd type="none" w="med" len="med"/>
                </a:ln>
              </p:spPr>
            </p:cxnSp>
            <p:sp>
              <p:nvSpPr>
                <p:cNvPr id="251" name="Oval 46">
                  <a:extLst>
                    <a:ext uri="{FF2B5EF4-FFF2-40B4-BE49-F238E27FC236}">
                      <a16:creationId xmlns:a16="http://schemas.microsoft.com/office/drawing/2014/main" id="{F0579656-66FF-8489-86DD-A7EEC1EB6390}"/>
                    </a:ext>
                  </a:extLst>
                </p:cNvPr>
                <p:cNvSpPr>
                  <a:spLocks noChangeArrowheads="1"/>
                </p:cNvSpPr>
                <p:nvPr/>
              </p:nvSpPr>
              <p:spPr bwMode="auto">
                <a:xfrm>
                  <a:off x="6183501" y="4899320"/>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mj-lt"/>
                    <a:ea typeface="MS PGothic" pitchFamily="34" charset="-128"/>
                    <a:cs typeface="Arial" panose="020B0604020202020204" pitchFamily="34" charset="0"/>
                  </a:endParaRPr>
                </a:p>
              </p:txBody>
            </p:sp>
            <p:cxnSp>
              <p:nvCxnSpPr>
                <p:cNvPr id="252" name="AutoShape 16">
                  <a:extLst>
                    <a:ext uri="{FF2B5EF4-FFF2-40B4-BE49-F238E27FC236}">
                      <a16:creationId xmlns:a16="http://schemas.microsoft.com/office/drawing/2014/main" id="{ADBA4A50-08D5-679F-6666-343BC819666D}"/>
                    </a:ext>
                  </a:extLst>
                </p:cNvPr>
                <p:cNvCxnSpPr>
                  <a:cxnSpLocks noChangeShapeType="1"/>
                </p:cNvCxnSpPr>
                <p:nvPr/>
              </p:nvCxnSpPr>
              <p:spPr bwMode="auto">
                <a:xfrm>
                  <a:off x="6263734" y="4618882"/>
                  <a:ext cx="111140" cy="65660"/>
                </a:xfrm>
                <a:prstGeom prst="straightConnector1">
                  <a:avLst/>
                </a:prstGeom>
                <a:noFill/>
                <a:ln w="6350">
                  <a:solidFill>
                    <a:schemeClr val="bg1">
                      <a:lumMod val="50000"/>
                    </a:schemeClr>
                  </a:solidFill>
                  <a:prstDash val="sysDot"/>
                  <a:round/>
                  <a:headEnd type="none" w="med" len="med"/>
                  <a:tailEnd type="none" w="med" len="med"/>
                </a:ln>
              </p:spPr>
            </p:cxnSp>
          </p:grpSp>
        </p:grpSp>
        <p:grpSp>
          <p:nvGrpSpPr>
            <p:cNvPr id="263" name="Grupo 262">
              <a:extLst>
                <a:ext uri="{FF2B5EF4-FFF2-40B4-BE49-F238E27FC236}">
                  <a16:creationId xmlns:a16="http://schemas.microsoft.com/office/drawing/2014/main" id="{6DC8EAB5-4832-4357-4A0C-DA59A7800AB5}"/>
                </a:ext>
              </a:extLst>
            </p:cNvPr>
            <p:cNvGrpSpPr/>
            <p:nvPr/>
          </p:nvGrpSpPr>
          <p:grpSpPr>
            <a:xfrm>
              <a:off x="8123941" y="4504680"/>
              <a:ext cx="1380358" cy="485495"/>
              <a:chOff x="9214353" y="4364387"/>
              <a:chExt cx="1380358" cy="485495"/>
            </a:xfrm>
          </p:grpSpPr>
          <p:sp>
            <p:nvSpPr>
              <p:cNvPr id="264" name="CuadroTexto 1086">
                <a:extLst>
                  <a:ext uri="{FF2B5EF4-FFF2-40B4-BE49-F238E27FC236}">
                    <a16:creationId xmlns:a16="http://schemas.microsoft.com/office/drawing/2014/main" id="{13375AB2-9C29-B530-54F0-3D5B12EB1B93}"/>
                  </a:ext>
                </a:extLst>
              </p:cNvPr>
              <p:cNvSpPr txBox="1">
                <a:spLocks noChangeArrowheads="1"/>
              </p:cNvSpPr>
              <p:nvPr/>
            </p:nvSpPr>
            <p:spPr bwMode="auto">
              <a:xfrm>
                <a:off x="9214353" y="4364387"/>
                <a:ext cx="6130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err="1">
                    <a:solidFill>
                      <a:srgbClr val="44546A"/>
                    </a:solidFill>
                    <a:latin typeface="+mj-lt"/>
                    <a:cs typeface="Arial" panose="020B0604020202020204" pitchFamily="34" charset="0"/>
                  </a:rPr>
                  <a:t>Heat</a:t>
                </a:r>
                <a:r>
                  <a:rPr lang="es-ES_tradnl" altLang="es-AR" sz="800">
                    <a:solidFill>
                      <a:srgbClr val="44546A"/>
                    </a:solidFill>
                    <a:latin typeface="+mj-lt"/>
                    <a:cs typeface="Arial" panose="020B0604020202020204" pitchFamily="34" charset="0"/>
                  </a:rPr>
                  <a:t> </a:t>
                </a:r>
                <a:r>
                  <a:rPr lang="es-ES_tradnl" altLang="es-AR" sz="800" err="1">
                    <a:solidFill>
                      <a:srgbClr val="44546A"/>
                    </a:solidFill>
                    <a:latin typeface="+mj-lt"/>
                    <a:cs typeface="Arial" panose="020B0604020202020204" pitchFamily="34" charset="0"/>
                  </a:rPr>
                  <a:t>map</a:t>
                </a:r>
                <a:endParaRPr lang="es-ES_tradnl" altLang="es-AR" sz="800">
                  <a:solidFill>
                    <a:srgbClr val="44546A"/>
                  </a:solidFill>
                  <a:latin typeface="+mj-lt"/>
                  <a:cs typeface="Arial" panose="020B0604020202020204" pitchFamily="34" charset="0"/>
                </a:endParaRPr>
              </a:p>
            </p:txBody>
          </p:sp>
          <p:pic>
            <p:nvPicPr>
              <p:cNvPr id="265" name="Imagen 264">
                <a:extLst>
                  <a:ext uri="{FF2B5EF4-FFF2-40B4-BE49-F238E27FC236}">
                    <a16:creationId xmlns:a16="http://schemas.microsoft.com/office/drawing/2014/main" id="{4C39D734-5CC1-C946-385D-C9F06FD48CCB}"/>
                  </a:ext>
                </a:extLst>
              </p:cNvPr>
              <p:cNvPicPr>
                <a:picLocks noChangeAspect="1"/>
              </p:cNvPicPr>
              <p:nvPr/>
            </p:nvPicPr>
            <p:blipFill>
              <a:blip r:embed="rId18"/>
              <a:stretch>
                <a:fillRect/>
              </a:stretch>
            </p:blipFill>
            <p:spPr>
              <a:xfrm>
                <a:off x="9851230" y="4381793"/>
                <a:ext cx="743481" cy="450680"/>
              </a:xfrm>
              <a:prstGeom prst="rect">
                <a:avLst/>
              </a:prstGeom>
            </p:spPr>
          </p:pic>
        </p:grpSp>
        <p:grpSp>
          <p:nvGrpSpPr>
            <p:cNvPr id="4" name="Grupo 3">
              <a:extLst>
                <a:ext uri="{FF2B5EF4-FFF2-40B4-BE49-F238E27FC236}">
                  <a16:creationId xmlns:a16="http://schemas.microsoft.com/office/drawing/2014/main" id="{859EF7F3-2D3F-F1C7-CD94-61AB36FBEBE6}"/>
                </a:ext>
              </a:extLst>
            </p:cNvPr>
            <p:cNvGrpSpPr/>
            <p:nvPr/>
          </p:nvGrpSpPr>
          <p:grpSpPr>
            <a:xfrm>
              <a:off x="8112105" y="5097143"/>
              <a:ext cx="1404031" cy="485775"/>
              <a:chOff x="7526317" y="5151505"/>
              <a:chExt cx="1404031" cy="485775"/>
            </a:xfrm>
          </p:grpSpPr>
          <p:sp>
            <p:nvSpPr>
              <p:cNvPr id="267" name="CuadroTexto 1086">
                <a:extLst>
                  <a:ext uri="{FF2B5EF4-FFF2-40B4-BE49-F238E27FC236}">
                    <a16:creationId xmlns:a16="http://schemas.microsoft.com/office/drawing/2014/main" id="{98F8E006-8574-3369-FFE1-D4FADEE674A4}"/>
                  </a:ext>
                </a:extLst>
              </p:cNvPr>
              <p:cNvSpPr txBox="1">
                <a:spLocks noChangeArrowheads="1"/>
              </p:cNvSpPr>
              <p:nvPr/>
            </p:nvSpPr>
            <p:spPr bwMode="auto">
              <a:xfrm>
                <a:off x="7526317" y="5151646"/>
                <a:ext cx="653324" cy="485493"/>
              </a:xfrm>
              <a:prstGeom prst="rect">
                <a:avLst/>
              </a:prstGeom>
              <a:no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Métricas de seguimiento</a:t>
                </a:r>
              </a:p>
            </p:txBody>
          </p:sp>
          <p:pic>
            <p:nvPicPr>
              <p:cNvPr id="269" name="Imagen 268">
                <a:extLst>
                  <a:ext uri="{FF2B5EF4-FFF2-40B4-BE49-F238E27FC236}">
                    <a16:creationId xmlns:a16="http://schemas.microsoft.com/office/drawing/2014/main" id="{FB0A324E-C245-DFA6-6EE4-5B58739F1727}"/>
                  </a:ext>
                </a:extLst>
              </p:cNvPr>
              <p:cNvPicPr>
                <a:picLocks noChangeAspect="1"/>
              </p:cNvPicPr>
              <p:nvPr/>
            </p:nvPicPr>
            <p:blipFill>
              <a:blip r:embed="rId19"/>
              <a:stretch>
                <a:fillRect/>
              </a:stretch>
            </p:blipFill>
            <p:spPr>
              <a:xfrm>
                <a:off x="8225498" y="5151505"/>
                <a:ext cx="704850" cy="485775"/>
              </a:xfrm>
              <a:prstGeom prst="rect">
                <a:avLst/>
              </a:prstGeom>
            </p:spPr>
          </p:pic>
        </p:grpSp>
        <p:grpSp>
          <p:nvGrpSpPr>
            <p:cNvPr id="32" name="Grupo 31">
              <a:extLst>
                <a:ext uri="{FF2B5EF4-FFF2-40B4-BE49-F238E27FC236}">
                  <a16:creationId xmlns:a16="http://schemas.microsoft.com/office/drawing/2014/main" id="{299DDDA3-1135-9A83-5021-FAB77379CE4F}"/>
                </a:ext>
              </a:extLst>
            </p:cNvPr>
            <p:cNvGrpSpPr/>
            <p:nvPr/>
          </p:nvGrpSpPr>
          <p:grpSpPr>
            <a:xfrm>
              <a:off x="8120518" y="5724060"/>
              <a:ext cx="1387204" cy="485775"/>
              <a:chOff x="7571719" y="5677960"/>
              <a:chExt cx="1387204" cy="485775"/>
            </a:xfrm>
          </p:grpSpPr>
          <p:sp>
            <p:nvSpPr>
              <p:cNvPr id="270" name="CuadroTexto 1086">
                <a:extLst>
                  <a:ext uri="{FF2B5EF4-FFF2-40B4-BE49-F238E27FC236}">
                    <a16:creationId xmlns:a16="http://schemas.microsoft.com/office/drawing/2014/main" id="{BECC342E-32A8-43B8-DD13-7C613F8C2495}"/>
                  </a:ext>
                </a:extLst>
              </p:cNvPr>
              <p:cNvSpPr txBox="1">
                <a:spLocks noChangeArrowheads="1"/>
              </p:cNvSpPr>
              <p:nvPr/>
            </p:nvSpPr>
            <p:spPr bwMode="auto">
              <a:xfrm>
                <a:off x="7571719" y="5678101"/>
                <a:ext cx="601284" cy="485493"/>
              </a:xfrm>
              <a:prstGeom prst="rect">
                <a:avLst/>
              </a:prstGeom>
              <a:no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mj-lt"/>
                    <a:cs typeface="Arial" panose="020B0604020202020204" pitchFamily="34" charset="0"/>
                  </a:rPr>
                  <a:t>Plan de acción</a:t>
                </a:r>
              </a:p>
            </p:txBody>
          </p:sp>
          <p:pic>
            <p:nvPicPr>
              <p:cNvPr id="272" name="Imagen 271">
                <a:extLst>
                  <a:ext uri="{FF2B5EF4-FFF2-40B4-BE49-F238E27FC236}">
                    <a16:creationId xmlns:a16="http://schemas.microsoft.com/office/drawing/2014/main" id="{1396709A-5280-2336-B3BD-0F6A0F8520AF}"/>
                  </a:ext>
                </a:extLst>
              </p:cNvPr>
              <p:cNvPicPr>
                <a:picLocks noChangeAspect="1"/>
              </p:cNvPicPr>
              <p:nvPr/>
            </p:nvPicPr>
            <p:blipFill>
              <a:blip r:embed="rId20"/>
              <a:stretch>
                <a:fillRect/>
              </a:stretch>
            </p:blipFill>
            <p:spPr>
              <a:xfrm>
                <a:off x="8225498" y="5677960"/>
                <a:ext cx="733425" cy="485775"/>
              </a:xfrm>
              <a:prstGeom prst="rect">
                <a:avLst/>
              </a:prstGeom>
            </p:spPr>
          </p:pic>
        </p:grpSp>
      </p:grpSp>
      <p:sp>
        <p:nvSpPr>
          <p:cNvPr id="43" name="Redondear rectángulo de esquina del mismo lado 2">
            <a:extLst>
              <a:ext uri="{FF2B5EF4-FFF2-40B4-BE49-F238E27FC236}">
                <a16:creationId xmlns:a16="http://schemas.microsoft.com/office/drawing/2014/main" id="{20522A68-5FF0-D186-E41F-78D8DB9DD071}"/>
              </a:ext>
            </a:extLst>
          </p:cNvPr>
          <p:cNvSpPr/>
          <p:nvPr/>
        </p:nvSpPr>
        <p:spPr>
          <a:xfrm rot="16200000">
            <a:off x="11220000" y="-220162"/>
            <a:ext cx="360000" cy="1584000"/>
          </a:xfrm>
          <a:prstGeom prst="round2SameRect">
            <a:avLst>
              <a:gd name="adj1" fmla="val 50000"/>
              <a:gd name="adj2"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0" rIns="0" rtlCol="0" anchor="ctr"/>
          <a:lstStyle/>
          <a:p>
            <a:pPr algn="ctr"/>
            <a:r>
              <a:rPr lang="es-AR" sz="1050">
                <a:latin typeface="+mj-lt"/>
              </a:rPr>
              <a:t>Modelo de calidad de las Decisiones</a:t>
            </a:r>
          </a:p>
        </p:txBody>
      </p:sp>
      <p:sp>
        <p:nvSpPr>
          <p:cNvPr id="44" name="Freeform 54">
            <a:extLst>
              <a:ext uri="{FF2B5EF4-FFF2-40B4-BE49-F238E27FC236}">
                <a16:creationId xmlns:a16="http://schemas.microsoft.com/office/drawing/2014/main" id="{9778CCBC-3DE9-8274-474D-7637BBAFE14B}"/>
              </a:ext>
            </a:extLst>
          </p:cNvPr>
          <p:cNvSpPr>
            <a:spLocks noChangeAspect="1"/>
          </p:cNvSpPr>
          <p:nvPr/>
        </p:nvSpPr>
        <p:spPr bwMode="auto">
          <a:xfrm rot="16200000">
            <a:off x="3507457" y="3153183"/>
            <a:ext cx="850967" cy="551632"/>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Tree>
    <p:extLst>
      <p:ext uri="{BB962C8B-B14F-4D97-AF65-F5344CB8AC3E}">
        <p14:creationId xmlns:p14="http://schemas.microsoft.com/office/powerpoint/2010/main" val="220167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8" y="1066872"/>
            <a:ext cx="11617839"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La potenciación del </a:t>
            </a:r>
            <a:r>
              <a:rPr kumimoji="0" lang="es-ES" sz="2000" b="0" i="0" u="none" strike="noStrike" kern="1200" cap="none" spc="0" normalizeH="0" baseline="0" noProof="0" dirty="0" err="1">
                <a:ln>
                  <a:noFill/>
                </a:ln>
                <a:solidFill>
                  <a:srgbClr val="21175E"/>
                </a:solidFill>
                <a:effectLst/>
                <a:uLnTx/>
                <a:uFillTx/>
                <a:latin typeface="Tahoma"/>
                <a:ea typeface="+mj-ea"/>
                <a:cs typeface="+mj-cs"/>
              </a:rPr>
              <a:t>framing</a:t>
            </a:r>
            <a:r>
              <a:rPr kumimoji="0" lang="es-ES" sz="2000" b="0" i="0" u="none" strike="noStrike" kern="1200" cap="none" spc="0" normalizeH="0" baseline="0" noProof="0" dirty="0">
                <a:ln>
                  <a:noFill/>
                </a:ln>
                <a:solidFill>
                  <a:srgbClr val="21175E"/>
                </a:solidFill>
                <a:effectLst/>
                <a:uLnTx/>
                <a:uFillTx/>
                <a:latin typeface="Tahoma"/>
                <a:ea typeface="+mj-ea"/>
                <a:cs typeface="+mj-cs"/>
              </a:rPr>
              <a:t> de la evaluación permite generar bases sólidas sobre las cuales se tomará la decisión</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sp>
        <p:nvSpPr>
          <p:cNvPr id="36" name="62 Rectángulo">
            <a:extLst>
              <a:ext uri="{FF2B5EF4-FFF2-40B4-BE49-F238E27FC236}">
                <a16:creationId xmlns:a16="http://schemas.microsoft.com/office/drawing/2014/main" id="{5BF356FF-4A1E-3814-E778-7751DE29367B}"/>
              </a:ext>
            </a:extLst>
          </p:cNvPr>
          <p:cNvSpPr/>
          <p:nvPr/>
        </p:nvSpPr>
        <p:spPr>
          <a:xfrm>
            <a:off x="431801" y="2203269"/>
            <a:ext cx="2755348" cy="2292153"/>
          </a:xfrm>
          <a:prstGeom prst="rect">
            <a:avLst/>
          </a:prstGeom>
          <a:solidFill>
            <a:srgbClr val="FFFFFF">
              <a:lumMod val="95000"/>
            </a:srgbClr>
          </a:solidFill>
          <a:ln w="12700" cap="flat" cmpd="sng" algn="ctr">
            <a:noFill/>
            <a:prstDash val="solid"/>
            <a:miter lim="800000"/>
          </a:ln>
          <a:effectLst/>
        </p:spPr>
        <p:txBody>
          <a:bodyPr tIns="72000" bIns="180000" numCol="2" anchor="t"/>
          <a:lstStyle/>
          <a:p>
            <a:pPr marL="0" marR="0" lvl="0" indent="0" defTabSz="914400" eaLnBrk="1" fontAlgn="auto" latinLnBrk="0" hangingPunct="1">
              <a:lnSpc>
                <a:spcPct val="100000"/>
              </a:lnSpc>
              <a:spcBef>
                <a:spcPts val="0"/>
              </a:spcBef>
              <a:spcAft>
                <a:spcPts val="600"/>
              </a:spcAft>
              <a:buClrTx/>
              <a:buSzTx/>
              <a:buFontTx/>
              <a:buNone/>
              <a:tabLst/>
              <a:defRPr/>
            </a:pPr>
            <a:r>
              <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Objetivos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Maximizar el VAN del proyecto</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Reducir el costo de desarrollo</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Adquirir mayor conocimiento del bloque</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Operación sustentable (medio ambiente, accidentes, </a:t>
            </a: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etc</a:t>
            </a: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Incorporación de reservas</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Maximizar la producción</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Maximizar el área de drenaje</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Vanguardia en tecnología</a:t>
            </a: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defTabSz="914400" eaLnBrk="1" fontAlgn="auto" latinLnBrk="0" hangingPunct="1">
              <a:lnSpc>
                <a:spcPct val="100000"/>
              </a:lnSpc>
              <a:spcBef>
                <a:spcPts val="0"/>
              </a:spcBef>
              <a:spcAft>
                <a:spcPts val="600"/>
              </a:spcAft>
              <a:buClrTx/>
              <a:buSzTx/>
              <a:buFontTx/>
              <a:buNone/>
              <a:tabLst/>
              <a:defRPr/>
            </a:pPr>
            <a:endPar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37" name="62 Rectángulo">
            <a:extLst>
              <a:ext uri="{FF2B5EF4-FFF2-40B4-BE49-F238E27FC236}">
                <a16:creationId xmlns:a16="http://schemas.microsoft.com/office/drawing/2014/main" id="{19D4F5C7-B9E9-0CF1-011A-121B42B50733}"/>
              </a:ext>
            </a:extLst>
          </p:cNvPr>
          <p:cNvSpPr/>
          <p:nvPr/>
        </p:nvSpPr>
        <p:spPr>
          <a:xfrm>
            <a:off x="431801" y="4566250"/>
            <a:ext cx="2755348" cy="1908000"/>
          </a:xfrm>
          <a:prstGeom prst="rect">
            <a:avLst/>
          </a:prstGeom>
          <a:solidFill>
            <a:srgbClr val="FFFFFF">
              <a:lumMod val="95000"/>
            </a:srgbClr>
          </a:solidFill>
          <a:ln w="12700" cap="flat" cmpd="sng" algn="ctr">
            <a:noFill/>
            <a:prstDash val="solid"/>
            <a:miter lim="800000"/>
          </a:ln>
          <a:effectLst/>
        </p:spPr>
        <p:txBody>
          <a:bodyPr tIns="72000" bIns="180000"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Restricciones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CAPEX (piso comprometido con socio)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Acuerdo con los socios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Permisos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PA (2020 – 2021)</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defTabSz="914400" eaLnBrk="1" fontAlgn="auto" latinLnBrk="0" hangingPunct="1">
              <a:lnSpc>
                <a:spcPct val="100000"/>
              </a:lnSpc>
              <a:spcBef>
                <a:spcPts val="600"/>
              </a:spcBef>
              <a:spcAft>
                <a:spcPts val="600"/>
              </a:spcAft>
              <a:buClrTx/>
              <a:buSzTx/>
              <a:buFontTx/>
              <a:buNone/>
              <a:tabLst/>
              <a:defRPr/>
            </a:pPr>
            <a:endPar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38" name="62 Rectángulo">
            <a:extLst>
              <a:ext uri="{FF2B5EF4-FFF2-40B4-BE49-F238E27FC236}">
                <a16:creationId xmlns:a16="http://schemas.microsoft.com/office/drawing/2014/main" id="{9DFDFAA4-62C1-F979-3D23-C3E7E045C8EE}"/>
              </a:ext>
            </a:extLst>
          </p:cNvPr>
          <p:cNvSpPr/>
          <p:nvPr/>
        </p:nvSpPr>
        <p:spPr>
          <a:xfrm>
            <a:off x="3257827" y="2203268"/>
            <a:ext cx="2755348" cy="2292153"/>
          </a:xfrm>
          <a:prstGeom prst="rect">
            <a:avLst/>
          </a:prstGeom>
          <a:solidFill>
            <a:srgbClr val="FFFFFF">
              <a:lumMod val="95000"/>
            </a:srgbClr>
          </a:solidFill>
          <a:ln w="12700" cap="flat" cmpd="sng" algn="ctr">
            <a:noFill/>
            <a:prstDash val="solid"/>
            <a:miter lim="800000"/>
          </a:ln>
          <a:effectLst/>
        </p:spPr>
        <p:txBody>
          <a:bodyPr tIns="72000" bIns="180000" numCol="2"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Alternativas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Niveles de navegación</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Tipo de equipos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Cantidad de equipos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Adecuación de planta</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Segunda PTC</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Diseño de estimulación</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Arquitectura de pozo</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Utilización de </a:t>
            </a: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Spudder</a:t>
            </a: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Modalidad de contratos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Estrategia de compra de materiales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Bif</a:t>
            </a: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 a t=0?</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Reutilización de agua de </a:t>
            </a: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flow</a:t>
            </a: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Fill</a:t>
            </a: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 to drill</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Sistema de extracción</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Secuencia de zonas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Cantidad de pozos por </a:t>
            </a: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pad</a:t>
            </a: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Trayectoria de pozos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Espaciamiento de pozos</a:t>
            </a:r>
          </a:p>
          <a:p>
            <a:pPr marL="171450" marR="0" lvl="0" indent="-171450" defTabSz="91440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Diseño de terminación</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9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p:txBody>
      </p:sp>
      <p:sp>
        <p:nvSpPr>
          <p:cNvPr id="460" name="62 Rectángulo">
            <a:extLst>
              <a:ext uri="{FF2B5EF4-FFF2-40B4-BE49-F238E27FC236}">
                <a16:creationId xmlns:a16="http://schemas.microsoft.com/office/drawing/2014/main" id="{23C0E0F3-A569-ECD7-406E-53E9B6F219A9}"/>
              </a:ext>
            </a:extLst>
          </p:cNvPr>
          <p:cNvSpPr/>
          <p:nvPr/>
        </p:nvSpPr>
        <p:spPr>
          <a:xfrm>
            <a:off x="3257827" y="4566250"/>
            <a:ext cx="2755348" cy="1908000"/>
          </a:xfrm>
          <a:prstGeom prst="rect">
            <a:avLst/>
          </a:prstGeom>
          <a:solidFill>
            <a:srgbClr val="FFFFFF">
              <a:lumMod val="95000"/>
            </a:srgbClr>
          </a:solidFill>
          <a:ln w="12700" cap="flat" cmpd="sng" algn="ctr">
            <a:noFill/>
            <a:prstDash val="solid"/>
            <a:miter lim="800000"/>
          </a:ln>
          <a:effectLst/>
        </p:spPr>
        <p:txBody>
          <a:bodyPr tIns="72000" bIns="180000" numCol="2"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Incertidumbres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Precio de venta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Precio de la arena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Disponibilidad de recursos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Riesgo mecánico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Pozo tipo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Fechas PEM de </a:t>
            </a: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facilities</a:t>
            </a: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OPEX</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Corte agua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Efecto Padre-Hijo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Tiempo de perforación / terminación (Porcentaje NPT)</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Aprobación de permisos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HDC</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Nivel de actividad de otros bloques</a:t>
            </a:r>
          </a:p>
        </p:txBody>
      </p:sp>
      <p:sp>
        <p:nvSpPr>
          <p:cNvPr id="461" name="Rectángulo 16">
            <a:extLst>
              <a:ext uri="{FF2B5EF4-FFF2-40B4-BE49-F238E27FC236}">
                <a16:creationId xmlns:a16="http://schemas.microsoft.com/office/drawing/2014/main" id="{69D1B7F0-5F80-61C1-8012-7915EF47A1CD}"/>
              </a:ext>
            </a:extLst>
          </p:cNvPr>
          <p:cNvSpPr/>
          <p:nvPr/>
        </p:nvSpPr>
        <p:spPr>
          <a:xfrm>
            <a:off x="431801" y="1769109"/>
            <a:ext cx="5581374" cy="367748"/>
          </a:xfrm>
          <a:prstGeom prst="rect">
            <a:avLst/>
          </a:prstGeom>
          <a:solidFill>
            <a:srgbClr val="006DE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dirty="0">
                <a:ln>
                  <a:noFill/>
                </a:ln>
                <a:solidFill>
                  <a:srgbClr val="FFFFFF"/>
                </a:solidFill>
                <a:effectLst/>
                <a:uLnTx/>
                <a:uFillTx/>
                <a:latin typeface="Tahoma"/>
                <a:ea typeface="+mn-ea"/>
                <a:cs typeface="+mn-cs"/>
              </a:rPr>
              <a:t>Elementos de la decisión</a:t>
            </a:r>
          </a:p>
        </p:txBody>
      </p:sp>
      <p:sp>
        <p:nvSpPr>
          <p:cNvPr id="462" name="Rectángulo 2">
            <a:extLst>
              <a:ext uri="{FF2B5EF4-FFF2-40B4-BE49-F238E27FC236}">
                <a16:creationId xmlns:a16="http://schemas.microsoft.com/office/drawing/2014/main" id="{BC459BC6-5F98-1B53-642B-940266C1FC8B}"/>
              </a:ext>
            </a:extLst>
          </p:cNvPr>
          <p:cNvSpPr/>
          <p:nvPr/>
        </p:nvSpPr>
        <p:spPr>
          <a:xfrm>
            <a:off x="6178825" y="1769109"/>
            <a:ext cx="5581374" cy="367748"/>
          </a:xfrm>
          <a:prstGeom prst="rect">
            <a:avLst/>
          </a:prstGeom>
          <a:solidFill>
            <a:srgbClr val="FF6E2E"/>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dirty="0">
                <a:ln>
                  <a:noFill/>
                </a:ln>
                <a:solidFill>
                  <a:srgbClr val="FFFFFF"/>
                </a:solidFill>
                <a:effectLst/>
                <a:uLnTx/>
                <a:uFillTx/>
                <a:latin typeface="Tahoma"/>
                <a:ea typeface="+mn-ea"/>
                <a:cs typeface="+mn-cs"/>
              </a:rPr>
              <a:t>Agenda de decisiones</a:t>
            </a:r>
          </a:p>
        </p:txBody>
      </p:sp>
      <p:sp>
        <p:nvSpPr>
          <p:cNvPr id="463" name="Rectángulo 22">
            <a:extLst>
              <a:ext uri="{FF2B5EF4-FFF2-40B4-BE49-F238E27FC236}">
                <a16:creationId xmlns:a16="http://schemas.microsoft.com/office/drawing/2014/main" id="{A0C097F2-7655-C9EC-1F11-8A1A9D59C7C6}"/>
              </a:ext>
            </a:extLst>
          </p:cNvPr>
          <p:cNvSpPr/>
          <p:nvPr/>
        </p:nvSpPr>
        <p:spPr>
          <a:xfrm>
            <a:off x="8628199" y="3533007"/>
            <a:ext cx="3132000" cy="1376233"/>
          </a:xfrm>
          <a:prstGeom prst="rect">
            <a:avLst/>
          </a:prstGeom>
          <a:solidFill>
            <a:srgbClr val="FFFFFF">
              <a:lumMod val="95000"/>
            </a:srgbClr>
          </a:solidFill>
          <a:ln w="12700" cap="flat" cmpd="sng" algn="ctr">
            <a:no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100" b="0" i="0" u="none" strike="noStrike" kern="0" cap="none" spc="0" normalizeH="0" baseline="0" noProof="0" dirty="0">
                <a:ln>
                  <a:noFill/>
                </a:ln>
                <a:solidFill>
                  <a:srgbClr val="000000"/>
                </a:solidFill>
                <a:effectLst/>
                <a:uLnTx/>
                <a:uFillTx/>
                <a:latin typeface="Tahoma"/>
                <a:ea typeface="+mn-ea"/>
                <a:cs typeface="+mn-cs"/>
              </a:rPr>
              <a:t>Ritmo de perforación</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100" b="0" i="0" u="none" strike="noStrike" kern="0" cap="none" spc="0" normalizeH="0" baseline="0" noProof="0" dirty="0">
                <a:ln>
                  <a:noFill/>
                </a:ln>
                <a:solidFill>
                  <a:srgbClr val="000000"/>
                </a:solidFill>
                <a:effectLst/>
                <a:uLnTx/>
                <a:uFillTx/>
                <a:latin typeface="Tahoma"/>
                <a:ea typeface="+mn-ea"/>
                <a:cs typeface="+mn-cs"/>
              </a:rPr>
              <a:t>Diseño de tipo de estimulación</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100" b="0" i="0" u="none" strike="noStrike" kern="0" cap="none" spc="0" normalizeH="0" baseline="0" noProof="0" dirty="0">
                <a:ln>
                  <a:noFill/>
                </a:ln>
                <a:solidFill>
                  <a:srgbClr val="000000"/>
                </a:solidFill>
                <a:effectLst/>
                <a:uLnTx/>
                <a:uFillTx/>
                <a:latin typeface="Tahoma"/>
                <a:ea typeface="+mn-ea"/>
                <a:cs typeface="+mn-cs"/>
              </a:rPr>
              <a:t>Capacidad de </a:t>
            </a:r>
            <a:r>
              <a:rPr kumimoji="0" lang="es-AR" sz="1100" b="0" i="0" u="none" strike="noStrike" kern="0" cap="none" spc="0" normalizeH="0" baseline="0" noProof="0" dirty="0" err="1">
                <a:ln>
                  <a:noFill/>
                </a:ln>
                <a:solidFill>
                  <a:srgbClr val="000000"/>
                </a:solidFill>
                <a:effectLst/>
                <a:uLnTx/>
                <a:uFillTx/>
                <a:latin typeface="Tahoma"/>
                <a:ea typeface="+mn-ea"/>
                <a:cs typeface="+mn-cs"/>
              </a:rPr>
              <a:t>facilities</a:t>
            </a:r>
            <a:endParaRPr kumimoji="0" lang="es-AR" sz="1100" b="0" i="0" u="none" strike="noStrike" kern="0" cap="none" spc="0" normalizeH="0" baseline="0" noProof="0" dirty="0">
              <a:ln>
                <a:noFill/>
              </a:ln>
              <a:solidFill>
                <a:srgbClr val="000000"/>
              </a:solidFill>
              <a:effectLst/>
              <a:uLnTx/>
              <a:uFillTx/>
              <a:latin typeface="Tahoma"/>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100" b="0" i="0" u="none" strike="noStrike" kern="0" cap="none" spc="0" normalizeH="0" baseline="0" noProof="0" dirty="0">
                <a:ln>
                  <a:noFill/>
                </a:ln>
                <a:solidFill>
                  <a:srgbClr val="000000"/>
                </a:solidFill>
                <a:effectLst/>
                <a:uLnTx/>
                <a:uFillTx/>
                <a:latin typeface="Tahoma"/>
                <a:ea typeface="+mn-ea"/>
                <a:cs typeface="+mn-cs"/>
              </a:rPr>
              <a:t>Estrategia de puesta en marcha de pozos</a:t>
            </a:r>
          </a:p>
        </p:txBody>
      </p:sp>
      <p:sp>
        <p:nvSpPr>
          <p:cNvPr id="464" name="Rectángulo 23">
            <a:extLst>
              <a:ext uri="{FF2B5EF4-FFF2-40B4-BE49-F238E27FC236}">
                <a16:creationId xmlns:a16="http://schemas.microsoft.com/office/drawing/2014/main" id="{D7C5CD86-D194-8891-463D-2F1F409BA1C6}"/>
              </a:ext>
            </a:extLst>
          </p:cNvPr>
          <p:cNvSpPr/>
          <p:nvPr/>
        </p:nvSpPr>
        <p:spPr>
          <a:xfrm>
            <a:off x="8628199" y="2199977"/>
            <a:ext cx="3132000" cy="1376234"/>
          </a:xfrm>
          <a:prstGeom prst="rect">
            <a:avLst/>
          </a:prstGeom>
          <a:solidFill>
            <a:srgbClr val="FFFFFF">
              <a:lumMod val="95000"/>
            </a:srgbClr>
          </a:solidFill>
          <a:ln w="12700" cap="flat" cmpd="sng" algn="ctr">
            <a:noFill/>
            <a:prstDash val="solid"/>
            <a:miter lim="800000"/>
          </a:ln>
          <a:effectLst/>
        </p:spPr>
        <p:txBody>
          <a:bodyPr lIns="36000" tIns="36000" rIns="36000" bIns="36000"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a:ln>
                  <a:noFill/>
                </a:ln>
                <a:solidFill>
                  <a:srgbClr val="000000">
                    <a:lumMod val="50000"/>
                    <a:lumOff val="50000"/>
                  </a:srgbClr>
                </a:solidFill>
                <a:effectLst/>
                <a:uLnTx/>
                <a:uFillTx/>
                <a:latin typeface="Tahoma"/>
                <a:ea typeface="+mn-ea"/>
                <a:cs typeface="+mn-cs"/>
              </a:rPr>
              <a:t>Diseño de longitud de pozo y su arquitectura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a:ln>
                  <a:noFill/>
                </a:ln>
                <a:solidFill>
                  <a:srgbClr val="000000">
                    <a:lumMod val="50000"/>
                    <a:lumOff val="50000"/>
                  </a:srgbClr>
                </a:solidFill>
                <a:effectLst/>
                <a:uLnTx/>
                <a:uFillTx/>
                <a:latin typeface="Tahoma"/>
                <a:ea typeface="+mn-ea"/>
                <a:cs typeface="+mn-cs"/>
              </a:rPr>
              <a:t>Priorización de pozos pilotos</a:t>
            </a:r>
          </a:p>
        </p:txBody>
      </p:sp>
      <p:sp>
        <p:nvSpPr>
          <p:cNvPr id="465" name="Rectángulo 24">
            <a:extLst>
              <a:ext uri="{FF2B5EF4-FFF2-40B4-BE49-F238E27FC236}">
                <a16:creationId xmlns:a16="http://schemas.microsoft.com/office/drawing/2014/main" id="{7C5AF869-5344-D254-F464-CD4B453627ED}"/>
              </a:ext>
            </a:extLst>
          </p:cNvPr>
          <p:cNvSpPr/>
          <p:nvPr/>
        </p:nvSpPr>
        <p:spPr>
          <a:xfrm>
            <a:off x="8628199" y="5098017"/>
            <a:ext cx="3132000" cy="1372038"/>
          </a:xfrm>
          <a:prstGeom prst="rect">
            <a:avLst/>
          </a:prstGeom>
          <a:solidFill>
            <a:srgbClr val="FFFFFF">
              <a:lumMod val="95000"/>
            </a:srgbClr>
          </a:solidFill>
          <a:ln w="12700" cap="flat" cmpd="sng" algn="ctr">
            <a:noFill/>
            <a:prstDash val="solid"/>
            <a:miter lim="800000"/>
          </a:ln>
          <a:effectLst/>
        </p:spPr>
        <p:txBody>
          <a:bodyPr lIns="36000" tIns="36000" rIns="36000" bIns="36000" numCol="2" rtlCol="0" anchor="ctr"/>
          <a:lstStyle/>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Estrategia de ductos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Estrategia de desarrollo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dirty="0" err="1">
                <a:ln>
                  <a:noFill/>
                </a:ln>
                <a:solidFill>
                  <a:srgbClr val="000000">
                    <a:lumMod val="50000"/>
                    <a:lumOff val="50000"/>
                  </a:srgbClr>
                </a:solidFill>
                <a:effectLst/>
                <a:uLnTx/>
                <a:uFillTx/>
                <a:latin typeface="Tahoma"/>
                <a:ea typeface="+mn-ea"/>
                <a:cs typeface="+mn-cs"/>
              </a:rPr>
              <a:t>Flexibiliad</a:t>
            </a: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 de baterías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Modalidad de contrato de perforación / terminación / </a:t>
            </a:r>
            <a:r>
              <a:rPr kumimoji="0" lang="es-AR" sz="1000" b="0" i="0" u="none" strike="noStrike" kern="0" cap="none" spc="0" normalizeH="0" baseline="0" noProof="0" dirty="0" err="1">
                <a:ln>
                  <a:noFill/>
                </a:ln>
                <a:solidFill>
                  <a:srgbClr val="000000">
                    <a:lumMod val="50000"/>
                    <a:lumOff val="50000"/>
                  </a:srgbClr>
                </a:solidFill>
                <a:effectLst/>
                <a:uLnTx/>
                <a:uFillTx/>
                <a:latin typeface="Tahoma"/>
                <a:ea typeface="+mn-ea"/>
                <a:cs typeface="+mn-cs"/>
              </a:rPr>
              <a:t>facilities</a:t>
            </a: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 / </a:t>
            </a:r>
            <a:r>
              <a:rPr kumimoji="0" lang="es-AR" sz="1000" b="0" i="0" u="none" strike="noStrike" kern="0" cap="none" spc="0" normalizeH="0" baseline="0" noProof="0" dirty="0" err="1">
                <a:ln>
                  <a:noFill/>
                </a:ln>
                <a:solidFill>
                  <a:srgbClr val="000000">
                    <a:lumMod val="50000"/>
                    <a:lumOff val="50000"/>
                  </a:srgbClr>
                </a:solidFill>
                <a:effectLst/>
                <a:uLnTx/>
                <a:uFillTx/>
                <a:latin typeface="Tahoma"/>
                <a:ea typeface="+mn-ea"/>
                <a:cs typeface="+mn-cs"/>
              </a:rPr>
              <a:t>pulling</a:t>
            </a:r>
            <a:endPar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Definir el sistema de extracción</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rPr>
              <a:t>Política de </a:t>
            </a:r>
            <a:r>
              <a:rPr kumimoji="0" lang="es-AR" sz="1000" b="0" i="0" u="none" strike="noStrike" kern="0" cap="none" spc="0" normalizeH="0" baseline="0" noProof="0" dirty="0" err="1">
                <a:ln>
                  <a:noFill/>
                </a:ln>
                <a:solidFill>
                  <a:srgbClr val="000000">
                    <a:lumMod val="50000"/>
                    <a:lumOff val="50000"/>
                  </a:srgbClr>
                </a:solidFill>
                <a:effectLst/>
                <a:uLnTx/>
                <a:uFillTx/>
                <a:latin typeface="Tahoma"/>
                <a:ea typeface="+mn-ea"/>
                <a:cs typeface="+mn-cs"/>
              </a:rPr>
              <a:t>Drawdown</a:t>
            </a:r>
            <a:endParaRPr kumimoji="0" lang="es-AR" sz="1000" b="0" i="0" u="none" strike="noStrike" kern="0" cap="none" spc="0" normalizeH="0" baseline="0" noProof="0" dirty="0">
              <a:ln>
                <a:noFill/>
              </a:ln>
              <a:solidFill>
                <a:srgbClr val="000000">
                  <a:lumMod val="50000"/>
                  <a:lumOff val="50000"/>
                </a:srgbClr>
              </a:solidFill>
              <a:effectLst/>
              <a:uLnTx/>
              <a:uFillTx/>
              <a:latin typeface="Tahoma"/>
              <a:ea typeface="+mn-ea"/>
              <a:cs typeface="+mn-cs"/>
            </a:endParaRPr>
          </a:p>
        </p:txBody>
      </p:sp>
      <p:grpSp>
        <p:nvGrpSpPr>
          <p:cNvPr id="466" name="Grupo 37">
            <a:extLst>
              <a:ext uri="{FF2B5EF4-FFF2-40B4-BE49-F238E27FC236}">
                <a16:creationId xmlns:a16="http://schemas.microsoft.com/office/drawing/2014/main" id="{2A37B1B6-8874-D473-664E-AEE3B2A6AECA}"/>
              </a:ext>
            </a:extLst>
          </p:cNvPr>
          <p:cNvGrpSpPr/>
          <p:nvPr/>
        </p:nvGrpSpPr>
        <p:grpSpPr>
          <a:xfrm>
            <a:off x="6216964" y="2289491"/>
            <a:ext cx="2378395" cy="4180564"/>
            <a:chOff x="6216964" y="1696361"/>
            <a:chExt cx="3033360" cy="4411861"/>
          </a:xfrm>
        </p:grpSpPr>
        <p:sp>
          <p:nvSpPr>
            <p:cNvPr id="467" name="Freeform 4">
              <a:extLst>
                <a:ext uri="{FF2B5EF4-FFF2-40B4-BE49-F238E27FC236}">
                  <a16:creationId xmlns:a16="http://schemas.microsoft.com/office/drawing/2014/main" id="{C03B1E91-8EAE-3335-EB57-99A33F637AC3}"/>
                </a:ext>
              </a:extLst>
            </p:cNvPr>
            <p:cNvSpPr>
              <a:spLocks/>
            </p:cNvSpPr>
            <p:nvPr/>
          </p:nvSpPr>
          <p:spPr bwMode="auto">
            <a:xfrm>
              <a:off x="6247265" y="1696361"/>
              <a:ext cx="2673600" cy="4411861"/>
            </a:xfrm>
            <a:custGeom>
              <a:avLst/>
              <a:gdLst>
                <a:gd name="T0" fmla="*/ 1 w 6996"/>
                <a:gd name="T1" fmla="*/ 22 h 10571"/>
                <a:gd name="T2" fmla="*/ 5662 w 6996"/>
                <a:gd name="T3" fmla="*/ 8145 h 10571"/>
                <a:gd name="T4" fmla="*/ 6501 w 6996"/>
                <a:gd name="T5" fmla="*/ 7048 h 10571"/>
                <a:gd name="T6" fmla="*/ 6996 w 6996"/>
                <a:gd name="T7" fmla="*/ 10098 h 10571"/>
                <a:gd name="T8" fmla="*/ 3806 w 6996"/>
                <a:gd name="T9" fmla="*/ 10571 h 10571"/>
                <a:gd name="T10" fmla="*/ 4650 w 6996"/>
                <a:gd name="T11" fmla="*/ 9468 h 10571"/>
                <a:gd name="T12" fmla="*/ 1 w 6996"/>
                <a:gd name="T13" fmla="*/ 22 h 10571"/>
              </a:gdLst>
              <a:ahLst/>
              <a:cxnLst>
                <a:cxn ang="0">
                  <a:pos x="T0" y="T1"/>
                </a:cxn>
                <a:cxn ang="0">
                  <a:pos x="T2" y="T3"/>
                </a:cxn>
                <a:cxn ang="0">
                  <a:pos x="T4" y="T5"/>
                </a:cxn>
                <a:cxn ang="0">
                  <a:pos x="T6" y="T7"/>
                </a:cxn>
                <a:cxn ang="0">
                  <a:pos x="T8" y="T9"/>
                </a:cxn>
                <a:cxn ang="0">
                  <a:pos x="T10" y="T11"/>
                </a:cxn>
                <a:cxn ang="0">
                  <a:pos x="T12" y="T13"/>
                </a:cxn>
              </a:cxnLst>
              <a:rect l="0" t="0" r="r" b="b"/>
              <a:pathLst>
                <a:path w="6996" h="10571">
                  <a:moveTo>
                    <a:pt x="1" y="22"/>
                  </a:moveTo>
                  <a:cubicBezTo>
                    <a:pt x="268" y="1488"/>
                    <a:pt x="2057" y="5438"/>
                    <a:pt x="5662" y="8145"/>
                  </a:cubicBezTo>
                  <a:lnTo>
                    <a:pt x="6501" y="7048"/>
                  </a:lnTo>
                  <a:lnTo>
                    <a:pt x="6996" y="10098"/>
                  </a:lnTo>
                  <a:lnTo>
                    <a:pt x="3806" y="10571"/>
                  </a:lnTo>
                  <a:lnTo>
                    <a:pt x="4650" y="9468"/>
                  </a:lnTo>
                  <a:cubicBezTo>
                    <a:pt x="314" y="6551"/>
                    <a:pt x="0" y="0"/>
                    <a:pt x="1" y="22"/>
                  </a:cubicBezTo>
                  <a:close/>
                </a:path>
              </a:pathLst>
            </a:custGeom>
            <a:solidFill>
              <a:srgbClr val="DFF3F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a:ln>
                  <a:noFill/>
                </a:ln>
                <a:solidFill>
                  <a:srgbClr val="000000"/>
                </a:solidFill>
                <a:effectLst/>
                <a:uLnTx/>
                <a:uFillTx/>
                <a:latin typeface="Tahoma"/>
              </a:endParaRPr>
            </a:p>
          </p:txBody>
        </p:sp>
        <p:sp>
          <p:nvSpPr>
            <p:cNvPr id="468" name="Elipse 31">
              <a:extLst>
                <a:ext uri="{FF2B5EF4-FFF2-40B4-BE49-F238E27FC236}">
                  <a16:creationId xmlns:a16="http://schemas.microsoft.com/office/drawing/2014/main" id="{16E1565A-CAF6-BA63-42FA-1A88E22D7BA1}"/>
                </a:ext>
              </a:extLst>
            </p:cNvPr>
            <p:cNvSpPr/>
            <p:nvPr/>
          </p:nvSpPr>
          <p:spPr>
            <a:xfrm>
              <a:off x="6216964" y="2098039"/>
              <a:ext cx="277485" cy="247966"/>
            </a:xfrm>
            <a:prstGeom prst="ellipse">
              <a:avLst/>
            </a:prstGeom>
            <a:solidFill>
              <a:srgbClr val="92D05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a:ln>
                  <a:noFill/>
                </a:ln>
                <a:solidFill>
                  <a:srgbClr val="000000"/>
                </a:solidFill>
                <a:effectLst/>
                <a:uLnTx/>
                <a:uFillTx/>
                <a:latin typeface="Tahoma"/>
                <a:ea typeface="+mn-ea"/>
                <a:cs typeface="+mn-cs"/>
              </a:endParaRPr>
            </a:p>
          </p:txBody>
        </p:sp>
        <p:sp>
          <p:nvSpPr>
            <p:cNvPr id="469" name="Elipse 32">
              <a:extLst>
                <a:ext uri="{FF2B5EF4-FFF2-40B4-BE49-F238E27FC236}">
                  <a16:creationId xmlns:a16="http://schemas.microsoft.com/office/drawing/2014/main" id="{1C3CC795-F497-2AA7-409B-468733D9112F}"/>
                </a:ext>
              </a:extLst>
            </p:cNvPr>
            <p:cNvSpPr/>
            <p:nvPr/>
          </p:nvSpPr>
          <p:spPr>
            <a:xfrm>
              <a:off x="6830363" y="3683929"/>
              <a:ext cx="277485" cy="247966"/>
            </a:xfrm>
            <a:prstGeom prst="ellipse">
              <a:avLst/>
            </a:prstGeom>
            <a:solidFill>
              <a:srgbClr val="FF000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a:ln>
                  <a:noFill/>
                </a:ln>
                <a:solidFill>
                  <a:srgbClr val="000000"/>
                </a:solidFill>
                <a:effectLst/>
                <a:uLnTx/>
                <a:uFillTx/>
                <a:latin typeface="Tahoma"/>
                <a:ea typeface="+mn-ea"/>
                <a:cs typeface="+mn-cs"/>
              </a:endParaRPr>
            </a:p>
          </p:txBody>
        </p:sp>
        <p:sp>
          <p:nvSpPr>
            <p:cNvPr id="470" name="Elipse 33">
              <a:extLst>
                <a:ext uri="{FF2B5EF4-FFF2-40B4-BE49-F238E27FC236}">
                  <a16:creationId xmlns:a16="http://schemas.microsoft.com/office/drawing/2014/main" id="{91DAEB47-F87A-C279-9AB2-D3BBF3FE4BF1}"/>
                </a:ext>
              </a:extLst>
            </p:cNvPr>
            <p:cNvSpPr/>
            <p:nvPr/>
          </p:nvSpPr>
          <p:spPr>
            <a:xfrm>
              <a:off x="7906678" y="5148212"/>
              <a:ext cx="277485" cy="247966"/>
            </a:xfrm>
            <a:prstGeom prst="ellipse">
              <a:avLst/>
            </a:prstGeom>
            <a:solidFill>
              <a:srgbClr val="FFC00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a:ln>
                  <a:noFill/>
                </a:ln>
                <a:solidFill>
                  <a:srgbClr val="000000"/>
                </a:solidFill>
                <a:effectLst/>
                <a:uLnTx/>
                <a:uFillTx/>
                <a:latin typeface="Tahoma"/>
                <a:ea typeface="+mn-ea"/>
                <a:cs typeface="+mn-cs"/>
              </a:endParaRPr>
            </a:p>
          </p:txBody>
        </p:sp>
        <p:sp>
          <p:nvSpPr>
            <p:cNvPr id="471" name="Rectangle 110">
              <a:extLst>
                <a:ext uri="{FF2B5EF4-FFF2-40B4-BE49-F238E27FC236}">
                  <a16:creationId xmlns:a16="http://schemas.microsoft.com/office/drawing/2014/main" id="{78F0FAD9-E9DC-802C-3F6E-B990322864EF}"/>
                </a:ext>
              </a:extLst>
            </p:cNvPr>
            <p:cNvSpPr>
              <a:spLocks noChangeArrowheads="1"/>
            </p:cNvSpPr>
            <p:nvPr/>
          </p:nvSpPr>
          <p:spPr bwMode="auto">
            <a:xfrm>
              <a:off x="6558431" y="2020917"/>
              <a:ext cx="1263103" cy="51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s-ES" sz="1050" b="0" i="0" u="none" strike="noStrike" kern="0" cap="none" spc="0" normalizeH="0" baseline="0" noProof="0" dirty="0">
                  <a:ln>
                    <a:noFill/>
                  </a:ln>
                  <a:solidFill>
                    <a:srgbClr val="000000"/>
                  </a:solidFill>
                  <a:effectLst/>
                  <a:uLnTx/>
                  <a:uFillTx/>
                  <a:latin typeface="Tahoma"/>
                  <a:cs typeface="Arial" panose="020B0604020202020204" pitchFamily="34" charset="0"/>
                </a:rPr>
                <a:t>Decisiones que ya han sido tomadas</a:t>
              </a:r>
            </a:p>
          </p:txBody>
        </p:sp>
        <p:sp>
          <p:nvSpPr>
            <p:cNvPr id="472" name="Rectangle 110">
              <a:extLst>
                <a:ext uri="{FF2B5EF4-FFF2-40B4-BE49-F238E27FC236}">
                  <a16:creationId xmlns:a16="http://schemas.microsoft.com/office/drawing/2014/main" id="{EE69F2E7-B4BF-1DA4-243B-327531FF849D}"/>
                </a:ext>
              </a:extLst>
            </p:cNvPr>
            <p:cNvSpPr>
              <a:spLocks noChangeArrowheads="1"/>
            </p:cNvSpPr>
            <p:nvPr/>
          </p:nvSpPr>
          <p:spPr bwMode="auto">
            <a:xfrm>
              <a:off x="7172465" y="3606810"/>
              <a:ext cx="1263103" cy="34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s-ES" sz="1050" b="0" i="0" u="none" strike="noStrike" kern="0" cap="none" spc="0" normalizeH="0" baseline="0" noProof="0">
                  <a:ln>
                    <a:noFill/>
                  </a:ln>
                  <a:solidFill>
                    <a:srgbClr val="000000"/>
                  </a:solidFill>
                  <a:effectLst/>
                  <a:uLnTx/>
                  <a:uFillTx/>
                  <a:latin typeface="Tahoma"/>
                  <a:cs typeface="Arial" panose="020B0604020202020204" pitchFamily="34" charset="0"/>
                </a:rPr>
                <a:t>Decisiones </a:t>
              </a:r>
              <a:br>
                <a:rPr kumimoji="0" lang="es-ES" sz="1050" b="0" i="0" u="none" strike="noStrike" kern="0" cap="none" spc="0" normalizeH="0" baseline="0" noProof="0">
                  <a:ln>
                    <a:noFill/>
                  </a:ln>
                  <a:solidFill>
                    <a:srgbClr val="000000"/>
                  </a:solidFill>
                  <a:effectLst/>
                  <a:uLnTx/>
                  <a:uFillTx/>
                  <a:latin typeface="Tahoma"/>
                  <a:cs typeface="Arial" panose="020B0604020202020204" pitchFamily="34" charset="0"/>
                </a:rPr>
              </a:br>
              <a:r>
                <a:rPr kumimoji="0" lang="es-ES" sz="1050" b="0" i="0" u="none" strike="noStrike" kern="0" cap="none" spc="0" normalizeH="0" baseline="0" noProof="0">
                  <a:ln>
                    <a:noFill/>
                  </a:ln>
                  <a:solidFill>
                    <a:srgbClr val="000000"/>
                  </a:solidFill>
                  <a:effectLst/>
                  <a:uLnTx/>
                  <a:uFillTx/>
                  <a:latin typeface="Tahoma"/>
                  <a:cs typeface="Arial" panose="020B0604020202020204" pitchFamily="34" charset="0"/>
                </a:rPr>
                <a:t>a tomar ahora</a:t>
              </a:r>
            </a:p>
          </p:txBody>
        </p:sp>
        <p:sp>
          <p:nvSpPr>
            <p:cNvPr id="473" name="Rectangle 110">
              <a:extLst>
                <a:ext uri="{FF2B5EF4-FFF2-40B4-BE49-F238E27FC236}">
                  <a16:creationId xmlns:a16="http://schemas.microsoft.com/office/drawing/2014/main" id="{A89C7A22-8F50-661E-BD24-354779272221}"/>
                </a:ext>
              </a:extLst>
            </p:cNvPr>
            <p:cNvSpPr>
              <a:spLocks noChangeArrowheads="1"/>
            </p:cNvSpPr>
            <p:nvPr/>
          </p:nvSpPr>
          <p:spPr bwMode="auto">
            <a:xfrm>
              <a:off x="8267213" y="5094856"/>
              <a:ext cx="983111" cy="51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s-ES" sz="1050" b="0" i="0" u="none" strike="noStrike" kern="0" cap="none" spc="0" normalizeH="0" baseline="0" noProof="0">
                  <a:ln>
                    <a:noFill/>
                  </a:ln>
                  <a:solidFill>
                    <a:srgbClr val="000000"/>
                  </a:solidFill>
                  <a:effectLst/>
                  <a:uLnTx/>
                  <a:uFillTx/>
                  <a:latin typeface="Tahoma"/>
                  <a:cs typeface="Arial" panose="020B0604020202020204" pitchFamily="34" charset="0"/>
                </a:rPr>
                <a:t>Decisiones </a:t>
              </a:r>
              <a:br>
                <a:rPr kumimoji="0" lang="es-ES" sz="1050" b="0" i="0" u="none" strike="noStrike" kern="0" cap="none" spc="0" normalizeH="0" baseline="0" noProof="0">
                  <a:ln>
                    <a:noFill/>
                  </a:ln>
                  <a:solidFill>
                    <a:srgbClr val="000000"/>
                  </a:solidFill>
                  <a:effectLst/>
                  <a:uLnTx/>
                  <a:uFillTx/>
                  <a:latin typeface="Tahoma"/>
                  <a:cs typeface="Arial" panose="020B0604020202020204" pitchFamily="34" charset="0"/>
                </a:rPr>
              </a:br>
              <a:r>
                <a:rPr kumimoji="0" lang="es-ES" sz="1050" b="0" i="0" u="none" strike="noStrike" kern="0" cap="none" spc="0" normalizeH="0" baseline="0" noProof="0">
                  <a:ln>
                    <a:noFill/>
                  </a:ln>
                  <a:solidFill>
                    <a:srgbClr val="000000"/>
                  </a:solidFill>
                  <a:effectLst/>
                  <a:uLnTx/>
                  <a:uFillTx/>
                  <a:latin typeface="Tahoma"/>
                  <a:cs typeface="Arial" panose="020B0604020202020204" pitchFamily="34" charset="0"/>
                </a:rPr>
                <a:t>a tomar más adelante</a:t>
              </a:r>
            </a:p>
          </p:txBody>
        </p:sp>
      </p:grpSp>
    </p:spTree>
    <p:extLst>
      <p:ext uri="{BB962C8B-B14F-4D97-AF65-F5344CB8AC3E}">
        <p14:creationId xmlns:p14="http://schemas.microsoft.com/office/powerpoint/2010/main" val="222920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CA6B121-5BA2-BF4E-8EE4-74F37A6A70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1" imgH="351" progId="TCLayout.ActiveDocument.1">
                  <p:embed/>
                </p:oleObj>
              </mc:Choice>
              <mc:Fallback>
                <p:oleObj name="Diapositiva de think-cell" r:id="rId4" imgW="351" imgH="351" progId="TCLayout.ActiveDocument.1">
                  <p:embed/>
                  <p:pic>
                    <p:nvPicPr>
                      <p:cNvPr id="8" name="think-cell data - do not delete" hidden="1">
                        <a:extLst>
                          <a:ext uri="{FF2B5EF4-FFF2-40B4-BE49-F238E27FC236}">
                            <a16:creationId xmlns:a16="http://schemas.microsoft.com/office/drawing/2014/main" id="{ACA6B121-5BA2-BF4E-8EE4-74F37A6A7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D73044F5-78C6-4304-86CA-5D74777D8327}"/>
              </a:ext>
            </a:extLst>
          </p:cNvPr>
          <p:cNvSpPr>
            <a:spLocks noGrp="1"/>
          </p:cNvSpPr>
          <p:nvPr>
            <p:ph type="title"/>
          </p:nvPr>
        </p:nvSpPr>
        <p:spPr>
          <a:xfrm>
            <a:off x="429998" y="1066872"/>
            <a:ext cx="11617839" cy="6463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rIns="0">
            <a:normAutofit/>
          </a:bodyPr>
          <a:lstStyle/>
          <a:p>
            <a:r>
              <a:rPr lang="es-MX" sz="2000" dirty="0">
                <a:latin typeface="Tahoma" panose="020B0604030504040204" pitchFamily="34" charset="0"/>
              </a:rPr>
              <a:t>Analizando las alternativas de las decisiones a focalizar, pueden diseñarse diferentes estrategias a evaluar</a:t>
            </a:r>
          </a:p>
        </p:txBody>
      </p:sp>
      <p:graphicFrame>
        <p:nvGraphicFramePr>
          <p:cNvPr id="12" name="Tabla 11">
            <a:extLst>
              <a:ext uri="{FF2B5EF4-FFF2-40B4-BE49-F238E27FC236}">
                <a16:creationId xmlns:a16="http://schemas.microsoft.com/office/drawing/2014/main" id="{202DD8E8-3A7F-4A93-B8BC-AE5E1EFBDF84}"/>
              </a:ext>
            </a:extLst>
          </p:cNvPr>
          <p:cNvGraphicFramePr>
            <a:graphicFrameLocks noGrp="1"/>
          </p:cNvGraphicFramePr>
          <p:nvPr/>
        </p:nvGraphicFramePr>
        <p:xfrm>
          <a:off x="1575646" y="1941331"/>
          <a:ext cx="9040712" cy="3696000"/>
        </p:xfrm>
        <a:graphic>
          <a:graphicData uri="http://schemas.openxmlformats.org/drawingml/2006/table">
            <a:tbl>
              <a:tblPr>
                <a:effectLst>
                  <a:outerShdw blurRad="50800" dist="38100" dir="2700000" algn="tl" rotWithShape="0">
                    <a:prstClr val="black">
                      <a:alpha val="40000"/>
                    </a:prstClr>
                  </a:outerShdw>
                </a:effectLst>
              </a:tblPr>
              <a:tblGrid>
                <a:gridCol w="1692476">
                  <a:extLst>
                    <a:ext uri="{9D8B030D-6E8A-4147-A177-3AD203B41FA5}">
                      <a16:colId xmlns:a16="http://schemas.microsoft.com/office/drawing/2014/main" val="4129448398"/>
                    </a:ext>
                  </a:extLst>
                </a:gridCol>
                <a:gridCol w="1837059">
                  <a:extLst>
                    <a:ext uri="{9D8B030D-6E8A-4147-A177-3AD203B41FA5}">
                      <a16:colId xmlns:a16="http://schemas.microsoft.com/office/drawing/2014/main" val="2152175242"/>
                    </a:ext>
                  </a:extLst>
                </a:gridCol>
                <a:gridCol w="1837059">
                  <a:extLst>
                    <a:ext uri="{9D8B030D-6E8A-4147-A177-3AD203B41FA5}">
                      <a16:colId xmlns:a16="http://schemas.microsoft.com/office/drawing/2014/main" val="2354095098"/>
                    </a:ext>
                  </a:extLst>
                </a:gridCol>
                <a:gridCol w="1837059">
                  <a:extLst>
                    <a:ext uri="{9D8B030D-6E8A-4147-A177-3AD203B41FA5}">
                      <a16:colId xmlns:a16="http://schemas.microsoft.com/office/drawing/2014/main" val="1609728966"/>
                    </a:ext>
                  </a:extLst>
                </a:gridCol>
                <a:gridCol w="1837059">
                  <a:extLst>
                    <a:ext uri="{9D8B030D-6E8A-4147-A177-3AD203B41FA5}">
                      <a16:colId xmlns:a16="http://schemas.microsoft.com/office/drawing/2014/main" val="2302630334"/>
                    </a:ext>
                  </a:extLst>
                </a:gridCol>
              </a:tblGrid>
              <a:tr h="329164">
                <a:tc>
                  <a:txBody>
                    <a:bodyPr/>
                    <a:lstStyle/>
                    <a:p>
                      <a:pPr algn="ctr" fontAlgn="ctr"/>
                      <a:r>
                        <a:rPr lang="es-ES_tradnl" sz="1100" b="0" i="0" u="none" strike="noStrike" err="1">
                          <a:solidFill>
                            <a:srgbClr val="FFFFFF"/>
                          </a:solidFill>
                          <a:effectLst/>
                          <a:latin typeface="Tahoma" panose="020B0604030504040204" pitchFamily="34" charset="0"/>
                        </a:rPr>
                        <a:t>Strategy</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err="1">
                          <a:solidFill>
                            <a:srgbClr val="FFFFFF"/>
                          </a:solidFill>
                          <a:effectLst/>
                          <a:latin typeface="Tahoma" panose="020B0604030504040204" pitchFamily="34" charset="0"/>
                        </a:rPr>
                        <a:t>Drilling</a:t>
                      </a:r>
                      <a:r>
                        <a:rPr lang="es-ES_tradnl" sz="1100" b="0" i="0" u="none" strike="noStrike">
                          <a:solidFill>
                            <a:srgbClr val="FFFFFF"/>
                          </a:solidFill>
                          <a:effectLst/>
                          <a:latin typeface="Tahoma" panose="020B0604030504040204" pitchFamily="34" charset="0"/>
                        </a:rPr>
                        <a:t> </a:t>
                      </a:r>
                      <a:r>
                        <a:rPr lang="es-ES_tradnl" sz="1100" b="0" i="0" u="none" strike="noStrike" err="1">
                          <a:solidFill>
                            <a:srgbClr val="FFFFFF"/>
                          </a:solidFill>
                          <a:effectLst/>
                          <a:latin typeface="Tahoma" panose="020B0604030504040204" pitchFamily="34" charset="0"/>
                        </a:rPr>
                        <a:t>speed</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err="1">
                          <a:solidFill>
                            <a:srgbClr val="FFFFFF"/>
                          </a:solidFill>
                          <a:effectLst/>
                          <a:latin typeface="Tahoma" panose="020B0604030504040204" pitchFamily="34" charset="0"/>
                        </a:rPr>
                        <a:t>Stimulation</a:t>
                      </a:r>
                      <a:r>
                        <a:rPr lang="es-ES_tradnl" sz="1100" b="0" i="0" u="none" strike="noStrike">
                          <a:solidFill>
                            <a:srgbClr val="FFFFFF"/>
                          </a:solidFill>
                          <a:effectLst/>
                          <a:latin typeface="Tahoma" panose="020B0604030504040204" pitchFamily="34" charset="0"/>
                        </a:rPr>
                        <a:t> </a:t>
                      </a:r>
                      <a:r>
                        <a:rPr lang="es-ES_tradnl" sz="1100" b="0" i="0" u="none" strike="noStrike" err="1">
                          <a:solidFill>
                            <a:srgbClr val="FFFFFF"/>
                          </a:solidFill>
                          <a:effectLst/>
                          <a:latin typeface="Tahoma" panose="020B0604030504040204" pitchFamily="34" charset="0"/>
                        </a:rPr>
                        <a:t>type</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err="1">
                          <a:solidFill>
                            <a:srgbClr val="FFFFFF"/>
                          </a:solidFill>
                          <a:effectLst/>
                          <a:latin typeface="Tahoma" panose="020B0604030504040204" pitchFamily="34" charset="0"/>
                        </a:rPr>
                        <a:t>Facilities</a:t>
                      </a:r>
                      <a:r>
                        <a:rPr lang="es-ES_tradnl" sz="1100" b="0" i="0" u="none" strike="noStrike">
                          <a:solidFill>
                            <a:srgbClr val="FFFFFF"/>
                          </a:solidFill>
                          <a:effectLst/>
                          <a:latin typeface="Tahoma" panose="020B0604030504040204" pitchFamily="34" charset="0"/>
                        </a:rPr>
                        <a:t> </a:t>
                      </a:r>
                      <a:r>
                        <a:rPr lang="es-ES_tradnl" sz="1100" b="0" i="0" u="none" strike="noStrike" err="1">
                          <a:solidFill>
                            <a:srgbClr val="FFFFFF"/>
                          </a:solidFill>
                          <a:effectLst/>
                          <a:latin typeface="Tahoma" panose="020B0604030504040204" pitchFamily="34" charset="0"/>
                        </a:rPr>
                        <a:t>capacity</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dirty="0" err="1">
                          <a:solidFill>
                            <a:srgbClr val="FFFFFF"/>
                          </a:solidFill>
                          <a:effectLst/>
                          <a:latin typeface="Tahoma" panose="020B0604030504040204" pitchFamily="34" charset="0"/>
                        </a:rPr>
                        <a:t>On</a:t>
                      </a:r>
                      <a:r>
                        <a:rPr lang="es-ES_tradnl" sz="1100" b="0" i="0" u="none" strike="noStrike" dirty="0">
                          <a:solidFill>
                            <a:srgbClr val="FFFFFF"/>
                          </a:solidFill>
                          <a:effectLst/>
                          <a:latin typeface="Tahoma" panose="020B0604030504040204" pitchFamily="34" charset="0"/>
                        </a:rPr>
                        <a:t> </a:t>
                      </a:r>
                      <a:r>
                        <a:rPr lang="es-ES_tradnl" sz="1100" b="0" i="0" u="none" strike="noStrike" dirty="0" err="1">
                          <a:solidFill>
                            <a:srgbClr val="FFFFFF"/>
                          </a:solidFill>
                          <a:effectLst/>
                          <a:latin typeface="Tahoma" panose="020B0604030504040204" pitchFamily="34" charset="0"/>
                        </a:rPr>
                        <a:t>production</a:t>
                      </a:r>
                      <a:endParaRPr lang="es-ES_tradnl" sz="1100" b="0" i="0" u="none" strike="noStrike" dirty="0">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03488061"/>
                  </a:ext>
                </a:extLst>
              </a:tr>
              <a:tr h="841709">
                <a:tc>
                  <a:txBody>
                    <a:bodyPr/>
                    <a:lstStyle/>
                    <a:p>
                      <a:pPr algn="ctr" fontAlgn="ctr"/>
                      <a:r>
                        <a:rPr lang="es-ES_tradnl" sz="1100" b="0" i="0" u="none" strike="noStrike" err="1">
                          <a:solidFill>
                            <a:srgbClr val="FFFFFF"/>
                          </a:solidFill>
                          <a:effectLst/>
                          <a:latin typeface="Tahoma" panose="020B0604030504040204" pitchFamily="34" charset="0"/>
                        </a:rPr>
                        <a:t>Strategy</a:t>
                      </a:r>
                      <a:r>
                        <a:rPr lang="es-ES_tradnl" sz="1100" b="0" i="0" u="none" strike="noStrike">
                          <a:solidFill>
                            <a:srgbClr val="FFFFFF"/>
                          </a:solidFill>
                          <a:effectLst/>
                          <a:latin typeface="Tahoma" panose="020B0604030504040204" pitchFamily="34" charset="0"/>
                        </a:rPr>
                        <a:t> 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s-ES_tradnl" sz="1100" b="0" i="0" u="none" strike="noStrike">
                          <a:solidFill>
                            <a:srgbClr val="000000"/>
                          </a:solidFill>
                          <a:effectLst/>
                          <a:latin typeface="Tahoma" panose="020B0604030504040204" pitchFamily="34" charset="0"/>
                        </a:rPr>
                        <a:t>5 + 0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HDC 1.0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16.000 m3/d </a:t>
                      </a:r>
                      <a:r>
                        <a:rPr lang="es-ES_tradnl" sz="1100" b="0" i="0" u="none" strike="noStrike" err="1">
                          <a:solidFill>
                            <a:srgbClr val="000000"/>
                          </a:solidFill>
                          <a:effectLst/>
                          <a:latin typeface="Tahoma" panose="020B0604030504040204" pitchFamily="34" charset="0"/>
                        </a:rPr>
                        <a:t>before</a:t>
                      </a:r>
                      <a:r>
                        <a:rPr lang="es-ES_tradnl" sz="1100" b="0" i="0" u="none" strike="noStrike">
                          <a:solidFill>
                            <a:srgbClr val="000000"/>
                          </a:solidFill>
                          <a:effectLst/>
                          <a:latin typeface="Tahoma" panose="020B0604030504040204" pitchFamily="34" charset="0"/>
                        </a:rPr>
                        <a:t> 2022</a:t>
                      </a:r>
                    </a:p>
                    <a:p>
                      <a:pPr algn="ctr" fontAlgn="ctr"/>
                      <a:r>
                        <a:rPr lang="es-ES_tradnl" sz="1100" b="0" i="0" u="none" strike="noStrike">
                          <a:solidFill>
                            <a:srgbClr val="000000"/>
                          </a:solidFill>
                          <a:effectLst/>
                          <a:latin typeface="Tahoma" panose="020B0604030504040204" pitchFamily="34" charset="0"/>
                        </a:rPr>
                        <a:t>28.000m3/d after 2022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err="1">
                          <a:solidFill>
                            <a:srgbClr val="000000"/>
                          </a:solidFill>
                          <a:effectLst/>
                          <a:latin typeface="Tahoma" panose="020B0604030504040204" pitchFamily="34" charset="0"/>
                        </a:rPr>
                        <a:t>Casing</a:t>
                      </a:r>
                      <a:endParaRPr lang="es-ES_tradnl" sz="1100" b="0" i="0" u="none" strike="noStrike">
                        <a:solidFill>
                          <a:srgbClr val="000000"/>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866652527"/>
                  </a:ext>
                </a:extLst>
              </a:tr>
              <a:tr h="8417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_tradnl" sz="1100" b="0" i="0" u="none" strike="noStrike" err="1">
                          <a:solidFill>
                            <a:srgbClr val="FFFFFF"/>
                          </a:solidFill>
                          <a:effectLst/>
                          <a:latin typeface="Tahoma" panose="020B0604030504040204" pitchFamily="34" charset="0"/>
                        </a:rPr>
                        <a:t>Strategy</a:t>
                      </a:r>
                      <a:r>
                        <a:rPr lang="es-ES_tradnl" sz="1100" b="0" i="0" u="none" strike="noStrike">
                          <a:solidFill>
                            <a:srgbClr val="FFFFFF"/>
                          </a:solidFill>
                          <a:effectLst/>
                          <a:latin typeface="Tahoma" panose="020B0604030504040204" pitchFamily="34" charset="0"/>
                        </a:rPr>
                        <a:t> 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ES_tradnl" sz="1100" b="0" i="0" u="none" strike="noStrike">
                          <a:solidFill>
                            <a:srgbClr val="000000"/>
                          </a:solidFill>
                          <a:effectLst/>
                          <a:latin typeface="Tahoma" panose="020B0604030504040204" pitchFamily="34" charset="0"/>
                        </a:rPr>
                        <a:t>4 + 0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STD</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16.000 m3/d</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Tubing</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40588083"/>
                  </a:ext>
                </a:extLst>
              </a:tr>
              <a:tr h="8417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_tradnl" sz="1100" b="0" i="0" u="none" strike="noStrike" dirty="0" err="1">
                          <a:solidFill>
                            <a:srgbClr val="FFFFFF"/>
                          </a:solidFill>
                          <a:effectLst/>
                          <a:latin typeface="Tahoma" panose="020B0604030504040204" pitchFamily="34" charset="0"/>
                        </a:rPr>
                        <a:t>Strategy</a:t>
                      </a:r>
                      <a:r>
                        <a:rPr lang="es-ES_tradnl" sz="1100" b="0" i="0" u="none" strike="noStrike" dirty="0">
                          <a:solidFill>
                            <a:srgbClr val="FFFFFF"/>
                          </a:solidFill>
                          <a:effectLst/>
                          <a:latin typeface="Tahoma" panose="020B0604030504040204" pitchFamily="34" charset="0"/>
                        </a:rPr>
                        <a:t> 3</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p>
                      <a:pPr algn="ctr" fontAlgn="ctr"/>
                      <a:r>
                        <a:rPr lang="es-ES_tradnl" sz="1100" b="0" i="0" u="none" strike="noStrike">
                          <a:solidFill>
                            <a:srgbClr val="000000"/>
                          </a:solidFill>
                          <a:effectLst/>
                          <a:latin typeface="Tahoma" panose="020B0604030504040204" pitchFamily="34" charset="0"/>
                        </a:rPr>
                        <a:t>4+1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HDC 1.2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16.000 m3/d </a:t>
                      </a:r>
                      <a:r>
                        <a:rPr lang="es-ES_tradnl" sz="1100" b="0" i="0" u="none" strike="noStrike" err="1">
                          <a:solidFill>
                            <a:srgbClr val="000000"/>
                          </a:solidFill>
                          <a:effectLst/>
                          <a:latin typeface="Tahoma" panose="020B0604030504040204" pitchFamily="34" charset="0"/>
                        </a:rPr>
                        <a:t>before</a:t>
                      </a:r>
                      <a:r>
                        <a:rPr lang="es-ES_tradnl" sz="1100" b="0" i="0" u="none" strike="noStrike">
                          <a:solidFill>
                            <a:srgbClr val="000000"/>
                          </a:solidFill>
                          <a:effectLst/>
                          <a:latin typeface="Tahoma" panose="020B0604030504040204" pitchFamily="34" charset="0"/>
                        </a:rPr>
                        <a:t> 2022</a:t>
                      </a:r>
                    </a:p>
                    <a:p>
                      <a:pPr algn="ctr" fontAlgn="ctr"/>
                      <a:r>
                        <a:rPr lang="es-ES_tradnl" sz="1100" b="0" i="0" u="none" strike="noStrike">
                          <a:solidFill>
                            <a:srgbClr val="000000"/>
                          </a:solidFill>
                          <a:effectLst/>
                          <a:latin typeface="Tahoma" panose="020B0604030504040204" pitchFamily="34" charset="0"/>
                        </a:rPr>
                        <a:t>28.000m3/d after 2022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Tubing</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4218164"/>
                  </a:ext>
                </a:extLst>
              </a:tr>
              <a:tr h="841709">
                <a:tc>
                  <a:txBody>
                    <a:bodyPr/>
                    <a:lstStyle/>
                    <a:p>
                      <a:pPr algn="ctr" fontAlgn="ctr"/>
                      <a:r>
                        <a:rPr lang="es-ES_tradnl" sz="1100" b="0" i="0" u="none" strike="noStrike" err="1">
                          <a:solidFill>
                            <a:srgbClr val="FFFFFF"/>
                          </a:solidFill>
                          <a:effectLst/>
                          <a:latin typeface="Tahoma" panose="020B0604030504040204" pitchFamily="34" charset="0"/>
                        </a:rPr>
                        <a:t>Strategy</a:t>
                      </a:r>
                      <a:r>
                        <a:rPr lang="es-ES_tradnl" sz="1100" b="0" i="0" u="none" strike="noStrike">
                          <a:solidFill>
                            <a:srgbClr val="FFFFFF"/>
                          </a:solidFill>
                          <a:effectLst/>
                          <a:latin typeface="Tahoma" panose="020B0604030504040204" pitchFamily="34" charset="0"/>
                        </a:rPr>
                        <a:t> 4</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B0F0"/>
                    </a:solidFill>
                  </a:tcPr>
                </a:tc>
                <a:tc>
                  <a:txBody>
                    <a:bodyPr/>
                    <a:lstStyle/>
                    <a:p>
                      <a:pPr algn="ctr" fontAlgn="ctr"/>
                      <a:r>
                        <a:rPr lang="es-ES_tradnl" sz="1100" b="0" i="0" u="none" strike="noStrike">
                          <a:solidFill>
                            <a:srgbClr val="000000"/>
                          </a:solidFill>
                          <a:effectLst/>
                          <a:latin typeface="Tahoma" panose="020B0604030504040204" pitchFamily="34" charset="0"/>
                        </a:rPr>
                        <a:t>4+1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HDC 1.0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a:solidFill>
                            <a:srgbClr val="000000"/>
                          </a:solidFill>
                          <a:effectLst/>
                          <a:latin typeface="Tahoma" panose="020B0604030504040204" pitchFamily="34" charset="0"/>
                        </a:rPr>
                        <a:t>16.000 m3/d </a:t>
                      </a:r>
                      <a:r>
                        <a:rPr lang="es-ES_tradnl" sz="1100" b="0" i="0" u="none" strike="noStrike" err="1">
                          <a:solidFill>
                            <a:srgbClr val="000000"/>
                          </a:solidFill>
                          <a:effectLst/>
                          <a:latin typeface="Tahoma" panose="020B0604030504040204" pitchFamily="34" charset="0"/>
                        </a:rPr>
                        <a:t>before</a:t>
                      </a:r>
                      <a:r>
                        <a:rPr lang="es-ES_tradnl" sz="1100" b="0" i="0" u="none" strike="noStrike">
                          <a:solidFill>
                            <a:srgbClr val="000000"/>
                          </a:solidFill>
                          <a:effectLst/>
                          <a:latin typeface="Tahoma" panose="020B0604030504040204" pitchFamily="34" charset="0"/>
                        </a:rPr>
                        <a:t> 2022</a:t>
                      </a:r>
                    </a:p>
                    <a:p>
                      <a:pPr algn="ctr" fontAlgn="ctr"/>
                      <a:r>
                        <a:rPr lang="es-ES_tradnl" sz="1100" b="0" i="0" u="none" strike="noStrike">
                          <a:solidFill>
                            <a:srgbClr val="000000"/>
                          </a:solidFill>
                          <a:effectLst/>
                          <a:latin typeface="Tahoma" panose="020B0604030504040204" pitchFamily="34" charset="0"/>
                        </a:rPr>
                        <a:t>28.000m3/d after 2022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ES_tradnl" sz="1100" b="0" i="0" u="none" strike="noStrike" dirty="0">
                          <a:solidFill>
                            <a:srgbClr val="000000"/>
                          </a:solidFill>
                          <a:effectLst/>
                          <a:latin typeface="Tahoma" panose="020B0604030504040204" pitchFamily="34" charset="0"/>
                        </a:rPr>
                        <a:t>Casing</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02905291"/>
                  </a:ext>
                </a:extLst>
              </a:tr>
            </a:tbl>
          </a:graphicData>
        </a:graphic>
      </p:graphicFrame>
    </p:spTree>
    <p:extLst>
      <p:ext uri="{BB962C8B-B14F-4D97-AF65-F5344CB8AC3E}">
        <p14:creationId xmlns:p14="http://schemas.microsoft.com/office/powerpoint/2010/main" val="248077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044F5-78C6-4304-86CA-5D74777D8327}"/>
              </a:ext>
            </a:extLst>
          </p:cNvPr>
          <p:cNvSpPr>
            <a:spLocks noGrp="1"/>
          </p:cNvSpPr>
          <p:nvPr>
            <p:ph type="title"/>
          </p:nvPr>
        </p:nvSpPr>
        <p:spPr>
          <a:xfrm>
            <a:off x="429998" y="1066872"/>
            <a:ext cx="11617839" cy="6463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tIns="45720" rIns="0" bIns="45720" anchor="t">
            <a:normAutofit/>
          </a:bodyPr>
          <a:lstStyle/>
          <a:p>
            <a:r>
              <a:rPr lang="es-MX" sz="2000" dirty="0">
                <a:latin typeface="Tahoma"/>
                <a:ea typeface="Tahoma"/>
                <a:cs typeface="Tahoma"/>
              </a:rPr>
              <a:t>El diseño de un diagrama de influencia permite visualizar claramente las incertidumbres e identificar las fuentes de información para las variables principales</a:t>
            </a:r>
          </a:p>
        </p:txBody>
      </p:sp>
      <p:sp>
        <p:nvSpPr>
          <p:cNvPr id="12" name="AutoShape 5">
            <a:extLst>
              <a:ext uri="{FF2B5EF4-FFF2-40B4-BE49-F238E27FC236}">
                <a16:creationId xmlns:a16="http://schemas.microsoft.com/office/drawing/2014/main" id="{AEA60573-B158-4AAE-BA58-8CC881A9B930}"/>
              </a:ext>
            </a:extLst>
          </p:cNvPr>
          <p:cNvSpPr>
            <a:spLocks noChangeArrowheads="1"/>
          </p:cNvSpPr>
          <p:nvPr/>
        </p:nvSpPr>
        <p:spPr bwMode="auto">
          <a:xfrm>
            <a:off x="9564928" y="4369571"/>
            <a:ext cx="1158729" cy="723480"/>
          </a:xfrm>
          <a:prstGeom prst="octagon">
            <a:avLst>
              <a:gd name="adj" fmla="val 29287"/>
            </a:avLst>
          </a:prstGeom>
          <a:solidFill>
            <a:srgbClr val="FF0000"/>
          </a:solidFill>
          <a:ln w="19050">
            <a:solidFill>
              <a:srgbClr val="FF0000"/>
            </a:solidFill>
            <a:miter lim="800000"/>
            <a:headEnd/>
            <a:tailEnd/>
          </a:ln>
        </p:spPr>
        <p:txBody>
          <a:bodyPr wrap="none" anchor="ctr"/>
          <a:lstStyle/>
          <a:p>
            <a:pPr marL="0" marR="0" lvl="0" indent="0" algn="ctr" defTabSz="914377" rtl="0" eaLnBrk="0" fontAlgn="auto" latinLnBrk="0" hangingPunct="0">
              <a:lnSpc>
                <a:spcPct val="100000"/>
              </a:lnSpc>
              <a:spcBef>
                <a:spcPts val="0"/>
              </a:spcBef>
              <a:spcAft>
                <a:spcPts val="0"/>
              </a:spcAft>
              <a:buClrTx/>
              <a:buSzTx/>
              <a:buFontTx/>
              <a:buNone/>
              <a:tabLst/>
              <a:defRPr/>
            </a:pPr>
            <a:r>
              <a:rPr kumimoji="0" lang="es-ES_tradnl" sz="1100" b="0" i="0" u="none" strike="noStrike" kern="1200" cap="none" spc="0" normalizeH="0" baseline="0" noProof="0">
                <a:ln>
                  <a:noFill/>
                </a:ln>
                <a:solidFill>
                  <a:prstClr val="white"/>
                </a:solidFill>
                <a:effectLst/>
                <a:uLnTx/>
                <a:uFillTx/>
                <a:latin typeface="Tahoma" panose="020B0604030504040204" pitchFamily="34" charset="0"/>
                <a:ea typeface="+mn-ea"/>
                <a:cs typeface="+mn-cs"/>
              </a:rPr>
              <a:t>VAN</a:t>
            </a:r>
          </a:p>
        </p:txBody>
      </p:sp>
      <p:sp>
        <p:nvSpPr>
          <p:cNvPr id="13" name="Oval 9">
            <a:extLst>
              <a:ext uri="{FF2B5EF4-FFF2-40B4-BE49-F238E27FC236}">
                <a16:creationId xmlns:a16="http://schemas.microsoft.com/office/drawing/2014/main" id="{A8EF60BF-58E2-49E4-A8FB-ACD4444C7612}"/>
              </a:ext>
            </a:extLst>
          </p:cNvPr>
          <p:cNvSpPr>
            <a:spLocks noChangeArrowheads="1"/>
          </p:cNvSpPr>
          <p:nvPr/>
        </p:nvSpPr>
        <p:spPr bwMode="auto">
          <a:xfrm>
            <a:off x="7020410" y="3129391"/>
            <a:ext cx="891351" cy="461896"/>
          </a:xfrm>
          <a:prstGeom prst="ellipse">
            <a:avLst/>
          </a:prstGeom>
          <a:solidFill>
            <a:srgbClr val="FFFF00"/>
          </a:solidFill>
          <a:ln w="38100" cmpd="dbl"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Income</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sp>
        <p:nvSpPr>
          <p:cNvPr id="14" name="Oval 10">
            <a:extLst>
              <a:ext uri="{FF2B5EF4-FFF2-40B4-BE49-F238E27FC236}">
                <a16:creationId xmlns:a16="http://schemas.microsoft.com/office/drawing/2014/main" id="{E976C06E-BF8E-4E0E-BF05-17ECAAAFF119}"/>
              </a:ext>
            </a:extLst>
          </p:cNvPr>
          <p:cNvSpPr>
            <a:spLocks noChangeArrowheads="1"/>
          </p:cNvSpPr>
          <p:nvPr/>
        </p:nvSpPr>
        <p:spPr bwMode="auto">
          <a:xfrm>
            <a:off x="7020410" y="5460023"/>
            <a:ext cx="891351" cy="461895"/>
          </a:xfrm>
          <a:prstGeom prst="ellipse">
            <a:avLst/>
          </a:prstGeom>
          <a:solidFill>
            <a:srgbClr val="FFFF00"/>
          </a:solidFill>
          <a:ln w="38100" cmpd="dbl"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CAPEX</a:t>
            </a:r>
          </a:p>
        </p:txBody>
      </p:sp>
      <p:sp>
        <p:nvSpPr>
          <p:cNvPr id="15" name="Oval 11">
            <a:extLst>
              <a:ext uri="{FF2B5EF4-FFF2-40B4-BE49-F238E27FC236}">
                <a16:creationId xmlns:a16="http://schemas.microsoft.com/office/drawing/2014/main" id="{C778A2A8-D7F6-48E4-BB64-AA2A271D37E0}"/>
              </a:ext>
            </a:extLst>
          </p:cNvPr>
          <p:cNvSpPr>
            <a:spLocks noChangeArrowheads="1"/>
          </p:cNvSpPr>
          <p:nvPr/>
        </p:nvSpPr>
        <p:spPr bwMode="auto">
          <a:xfrm>
            <a:off x="7020410" y="4459598"/>
            <a:ext cx="891351" cy="461896"/>
          </a:xfrm>
          <a:prstGeom prst="ellipse">
            <a:avLst/>
          </a:prstGeom>
          <a:solidFill>
            <a:srgbClr val="FFFF00"/>
          </a:solidFill>
          <a:ln w="38100" cmpd="dbl"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OPEX</a:t>
            </a:r>
          </a:p>
        </p:txBody>
      </p:sp>
      <p:sp>
        <p:nvSpPr>
          <p:cNvPr id="16" name="Oval 12">
            <a:extLst>
              <a:ext uri="{FF2B5EF4-FFF2-40B4-BE49-F238E27FC236}">
                <a16:creationId xmlns:a16="http://schemas.microsoft.com/office/drawing/2014/main" id="{1FC2655F-9401-4852-A303-FAC40FA2B0A7}"/>
              </a:ext>
            </a:extLst>
          </p:cNvPr>
          <p:cNvSpPr>
            <a:spLocks noChangeArrowheads="1"/>
          </p:cNvSpPr>
          <p:nvPr/>
        </p:nvSpPr>
        <p:spPr bwMode="auto">
          <a:xfrm>
            <a:off x="6815289" y="2061342"/>
            <a:ext cx="1010635" cy="461896"/>
          </a:xfrm>
          <a:prstGeom prst="ellipse">
            <a:avLst/>
          </a:prstGeom>
          <a:solidFill>
            <a:srgbClr val="339966"/>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Oil</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price</a:t>
            </a:r>
            <a:endPar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endParaRPr>
          </a:p>
        </p:txBody>
      </p:sp>
      <p:sp>
        <p:nvSpPr>
          <p:cNvPr id="17" name="Oval 15">
            <a:extLst>
              <a:ext uri="{FF2B5EF4-FFF2-40B4-BE49-F238E27FC236}">
                <a16:creationId xmlns:a16="http://schemas.microsoft.com/office/drawing/2014/main" id="{9E9911BC-C553-4311-AE73-BB4A89691794}"/>
              </a:ext>
            </a:extLst>
          </p:cNvPr>
          <p:cNvSpPr>
            <a:spLocks noChangeArrowheads="1"/>
          </p:cNvSpPr>
          <p:nvPr/>
        </p:nvSpPr>
        <p:spPr bwMode="auto">
          <a:xfrm>
            <a:off x="5473235" y="3563858"/>
            <a:ext cx="1010635" cy="461896"/>
          </a:xfrm>
          <a:prstGeom prst="ellipse">
            <a:avLst/>
          </a:prstGeom>
          <a:solidFill>
            <a:srgbClr val="FFFF00"/>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Production</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cxnSp>
        <p:nvCxnSpPr>
          <p:cNvPr id="18" name="AutoShape 18">
            <a:extLst>
              <a:ext uri="{FF2B5EF4-FFF2-40B4-BE49-F238E27FC236}">
                <a16:creationId xmlns:a16="http://schemas.microsoft.com/office/drawing/2014/main" id="{1F3E6144-9C32-4872-B12C-0F8FA613F10F}"/>
              </a:ext>
            </a:extLst>
          </p:cNvPr>
          <p:cNvCxnSpPr>
            <a:cxnSpLocks noChangeShapeType="1"/>
            <a:stCxn id="16" idx="4"/>
            <a:endCxn id="13" idx="0"/>
          </p:cNvCxnSpPr>
          <p:nvPr/>
        </p:nvCxnSpPr>
        <p:spPr bwMode="auto">
          <a:xfrm>
            <a:off x="7320607" y="2523239"/>
            <a:ext cx="145479" cy="606153"/>
          </a:xfrm>
          <a:prstGeom prst="straightConnector1">
            <a:avLst/>
          </a:prstGeom>
          <a:noFill/>
          <a:ln w="9525">
            <a:solidFill>
              <a:schemeClr val="tx2"/>
            </a:solidFill>
            <a:round/>
            <a:headEnd/>
            <a:tailEnd type="triangle" w="med" len="med"/>
          </a:ln>
        </p:spPr>
      </p:cxnSp>
      <p:cxnSp>
        <p:nvCxnSpPr>
          <p:cNvPr id="19" name="AutoShape 25">
            <a:extLst>
              <a:ext uri="{FF2B5EF4-FFF2-40B4-BE49-F238E27FC236}">
                <a16:creationId xmlns:a16="http://schemas.microsoft.com/office/drawing/2014/main" id="{3B63F082-3D0F-4CB9-827A-15B73A864E09}"/>
              </a:ext>
            </a:extLst>
          </p:cNvPr>
          <p:cNvCxnSpPr>
            <a:cxnSpLocks noChangeShapeType="1"/>
            <a:stCxn id="17" idx="6"/>
            <a:endCxn id="13" idx="2"/>
          </p:cNvCxnSpPr>
          <p:nvPr/>
        </p:nvCxnSpPr>
        <p:spPr bwMode="auto">
          <a:xfrm flipV="1">
            <a:off x="6483870" y="3360339"/>
            <a:ext cx="536540" cy="434467"/>
          </a:xfrm>
          <a:prstGeom prst="straightConnector1">
            <a:avLst/>
          </a:prstGeom>
          <a:noFill/>
          <a:ln w="9525">
            <a:solidFill>
              <a:schemeClr val="tx2"/>
            </a:solidFill>
            <a:round/>
            <a:headEnd/>
            <a:tailEnd type="triangle" w="med" len="med"/>
          </a:ln>
        </p:spPr>
      </p:cxnSp>
      <p:cxnSp>
        <p:nvCxnSpPr>
          <p:cNvPr id="20" name="AutoShape 31">
            <a:extLst>
              <a:ext uri="{FF2B5EF4-FFF2-40B4-BE49-F238E27FC236}">
                <a16:creationId xmlns:a16="http://schemas.microsoft.com/office/drawing/2014/main" id="{DDEBA3EE-0D33-4A1A-83D7-18F40CAC5610}"/>
              </a:ext>
            </a:extLst>
          </p:cNvPr>
          <p:cNvCxnSpPr>
            <a:cxnSpLocks noChangeShapeType="1"/>
            <a:stCxn id="13" idx="5"/>
            <a:endCxn id="28" idx="1"/>
          </p:cNvCxnSpPr>
          <p:nvPr/>
        </p:nvCxnSpPr>
        <p:spPr bwMode="auto">
          <a:xfrm>
            <a:off x="7781226" y="3523644"/>
            <a:ext cx="641979" cy="1003597"/>
          </a:xfrm>
          <a:prstGeom prst="straightConnector1">
            <a:avLst/>
          </a:prstGeom>
          <a:noFill/>
          <a:ln w="9525">
            <a:solidFill>
              <a:schemeClr val="tx2"/>
            </a:solidFill>
            <a:round/>
            <a:headEnd/>
            <a:tailEnd type="triangle" w="med" len="med"/>
          </a:ln>
        </p:spPr>
      </p:cxnSp>
      <p:cxnSp>
        <p:nvCxnSpPr>
          <p:cNvPr id="21" name="AutoShape 32">
            <a:extLst>
              <a:ext uri="{FF2B5EF4-FFF2-40B4-BE49-F238E27FC236}">
                <a16:creationId xmlns:a16="http://schemas.microsoft.com/office/drawing/2014/main" id="{D36E7188-8A91-40AB-A7F9-0BF37180CF82}"/>
              </a:ext>
            </a:extLst>
          </p:cNvPr>
          <p:cNvCxnSpPr>
            <a:cxnSpLocks noChangeShapeType="1"/>
            <a:stCxn id="15" idx="6"/>
            <a:endCxn id="28" idx="2"/>
          </p:cNvCxnSpPr>
          <p:nvPr/>
        </p:nvCxnSpPr>
        <p:spPr bwMode="auto">
          <a:xfrm>
            <a:off x="7911761" y="4690546"/>
            <a:ext cx="380909" cy="0"/>
          </a:xfrm>
          <a:prstGeom prst="straightConnector1">
            <a:avLst/>
          </a:prstGeom>
          <a:noFill/>
          <a:ln w="9525">
            <a:solidFill>
              <a:schemeClr val="tx2"/>
            </a:solidFill>
            <a:round/>
            <a:headEnd/>
            <a:tailEnd type="triangle" w="med" len="med"/>
          </a:ln>
        </p:spPr>
      </p:cxnSp>
      <p:cxnSp>
        <p:nvCxnSpPr>
          <p:cNvPr id="22" name="AutoShape 33">
            <a:extLst>
              <a:ext uri="{FF2B5EF4-FFF2-40B4-BE49-F238E27FC236}">
                <a16:creationId xmlns:a16="http://schemas.microsoft.com/office/drawing/2014/main" id="{1F502089-A8BB-40DE-BE2A-518444920BA5}"/>
              </a:ext>
            </a:extLst>
          </p:cNvPr>
          <p:cNvCxnSpPr>
            <a:cxnSpLocks noChangeShapeType="1"/>
            <a:stCxn id="14" idx="7"/>
            <a:endCxn id="28" idx="3"/>
          </p:cNvCxnSpPr>
          <p:nvPr/>
        </p:nvCxnSpPr>
        <p:spPr bwMode="auto">
          <a:xfrm flipV="1">
            <a:off x="7781226" y="4853851"/>
            <a:ext cx="641979" cy="673815"/>
          </a:xfrm>
          <a:prstGeom prst="straightConnector1">
            <a:avLst/>
          </a:prstGeom>
          <a:noFill/>
          <a:ln w="9525">
            <a:solidFill>
              <a:schemeClr val="tx2"/>
            </a:solidFill>
            <a:round/>
            <a:headEnd/>
            <a:tailEnd type="triangle" w="med" len="med"/>
          </a:ln>
        </p:spPr>
      </p:cxnSp>
      <p:sp>
        <p:nvSpPr>
          <p:cNvPr id="23" name="Oval 51">
            <a:extLst>
              <a:ext uri="{FF2B5EF4-FFF2-40B4-BE49-F238E27FC236}">
                <a16:creationId xmlns:a16="http://schemas.microsoft.com/office/drawing/2014/main" id="{B432AA06-EF7B-4AF2-856A-2E31912B3386}"/>
              </a:ext>
            </a:extLst>
          </p:cNvPr>
          <p:cNvSpPr>
            <a:spLocks noChangeArrowheads="1"/>
          </p:cNvSpPr>
          <p:nvPr/>
        </p:nvSpPr>
        <p:spPr bwMode="auto">
          <a:xfrm>
            <a:off x="1703498" y="2468494"/>
            <a:ext cx="1010633" cy="461896"/>
          </a:xfrm>
          <a:prstGeom prst="ellipse">
            <a:avLst/>
          </a:prstGeom>
          <a:solidFill>
            <a:schemeClr val="bg1"/>
          </a:solidFill>
          <a:ln w="9525" algn="ctr">
            <a:solidFill>
              <a:schemeClr val="tx2"/>
            </a:solidFill>
            <a:prstDash val="dash"/>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Father</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-Son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effect</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sp>
        <p:nvSpPr>
          <p:cNvPr id="24" name="Oval 77">
            <a:extLst>
              <a:ext uri="{FF2B5EF4-FFF2-40B4-BE49-F238E27FC236}">
                <a16:creationId xmlns:a16="http://schemas.microsoft.com/office/drawing/2014/main" id="{49BDA935-7BD6-4049-94E1-214B1A32EC2C}"/>
              </a:ext>
            </a:extLst>
          </p:cNvPr>
          <p:cNvSpPr>
            <a:spLocks noChangeArrowheads="1"/>
          </p:cNvSpPr>
          <p:nvPr/>
        </p:nvSpPr>
        <p:spPr bwMode="auto">
          <a:xfrm>
            <a:off x="3383276" y="2614138"/>
            <a:ext cx="1010633" cy="461896"/>
          </a:xfrm>
          <a:prstGeom prst="ellipse">
            <a:avLst/>
          </a:prstGeom>
          <a:solidFill>
            <a:srgbClr val="FFFF00"/>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sysClr val="windowText" lastClr="000000"/>
                </a:solidFill>
                <a:effectLst/>
                <a:uLnTx/>
                <a:uFillTx/>
                <a:latin typeface="Tahoma" panose="020B0604030504040204" pitchFamily="34" charset="0"/>
                <a:ea typeface="ＭＳ Ｐゴシック" pitchFamily="34" charset="-128"/>
                <a:cs typeface="+mn-cs"/>
              </a:rPr>
              <a:t>Production</a:t>
            </a:r>
            <a:r>
              <a:rPr kumimoji="0" lang="es-ES_tradnl" sz="900" b="0" i="0" u="none" strike="noStrike" kern="1200" cap="none" spc="0" normalizeH="0" baseline="0" noProof="0">
                <a:ln>
                  <a:noFill/>
                </a:ln>
                <a:solidFill>
                  <a:sysClr val="windowText" lastClr="000000"/>
                </a:solidFill>
                <a:effectLst/>
                <a:uLnTx/>
                <a:uFillTx/>
                <a:latin typeface="Tahoma" panose="020B0604030504040204" pitchFamily="34" charset="0"/>
                <a:ea typeface="ＭＳ Ｐゴシック" pitchFamily="34" charset="-128"/>
                <a:cs typeface="+mn-cs"/>
              </a:rPr>
              <a:t> per </a:t>
            </a:r>
            <a:r>
              <a:rPr kumimoji="0" lang="es-ES_tradnl" sz="900" b="0" i="0" u="none" strike="noStrike" kern="1200" cap="none" spc="0" normalizeH="0" baseline="0" noProof="0" err="1">
                <a:ln>
                  <a:noFill/>
                </a:ln>
                <a:solidFill>
                  <a:sysClr val="windowText" lastClr="000000"/>
                </a:solidFill>
                <a:effectLst/>
                <a:uLnTx/>
                <a:uFillTx/>
                <a:latin typeface="Tahoma" panose="020B0604030504040204" pitchFamily="34" charset="0"/>
                <a:ea typeface="ＭＳ Ｐゴシック" pitchFamily="34" charset="-128"/>
                <a:cs typeface="+mn-cs"/>
              </a:rPr>
              <a:t>well</a:t>
            </a:r>
            <a:endParaRPr kumimoji="0" lang="es-ES_tradnl" sz="900" b="0" i="0" u="none" strike="noStrike" kern="1200" cap="none" spc="0" normalizeH="0" baseline="0" noProof="0">
              <a:ln>
                <a:noFill/>
              </a:ln>
              <a:solidFill>
                <a:sysClr val="windowText" lastClr="000000"/>
              </a:solidFill>
              <a:effectLst/>
              <a:uLnTx/>
              <a:uFillTx/>
              <a:latin typeface="Tahoma" panose="020B0604030504040204" pitchFamily="34" charset="0"/>
              <a:ea typeface="ＭＳ Ｐゴシック" pitchFamily="34" charset="-128"/>
              <a:cs typeface="+mn-cs"/>
            </a:endParaRPr>
          </a:p>
        </p:txBody>
      </p:sp>
      <p:sp>
        <p:nvSpPr>
          <p:cNvPr id="25" name="Oval 26">
            <a:extLst>
              <a:ext uri="{FF2B5EF4-FFF2-40B4-BE49-F238E27FC236}">
                <a16:creationId xmlns:a16="http://schemas.microsoft.com/office/drawing/2014/main" id="{6C06AE58-46F9-463B-90B7-54E43E015524}"/>
              </a:ext>
            </a:extLst>
          </p:cNvPr>
          <p:cNvSpPr>
            <a:spLocks noChangeArrowheads="1"/>
          </p:cNvSpPr>
          <p:nvPr/>
        </p:nvSpPr>
        <p:spPr bwMode="auto">
          <a:xfrm>
            <a:off x="1849239" y="3944794"/>
            <a:ext cx="1010635" cy="461896"/>
          </a:xfrm>
          <a:prstGeom prst="ellipse">
            <a:avLst/>
          </a:prstGeom>
          <a:solidFill>
            <a:schemeClr val="bg1"/>
          </a:solidFill>
          <a:ln w="9525" algn="ctr">
            <a:solidFill>
              <a:schemeClr val="tx2"/>
            </a:solidFill>
            <a:prstDash val="dash"/>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Resources</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availability</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sp>
        <p:nvSpPr>
          <p:cNvPr id="26" name="Oval 14">
            <a:extLst>
              <a:ext uri="{FF2B5EF4-FFF2-40B4-BE49-F238E27FC236}">
                <a16:creationId xmlns:a16="http://schemas.microsoft.com/office/drawing/2014/main" id="{97ABAB0E-7053-443D-8CB1-0BFA06E7562E}"/>
              </a:ext>
            </a:extLst>
          </p:cNvPr>
          <p:cNvSpPr>
            <a:spLocks noChangeArrowheads="1"/>
          </p:cNvSpPr>
          <p:nvPr/>
        </p:nvSpPr>
        <p:spPr bwMode="auto">
          <a:xfrm>
            <a:off x="8858247" y="3402979"/>
            <a:ext cx="1010635" cy="461896"/>
          </a:xfrm>
          <a:prstGeom prst="ellipse">
            <a:avLst/>
          </a:prstGeom>
          <a:solidFill>
            <a:schemeClr val="bg1"/>
          </a:solidFill>
          <a:ln w="9525" algn="ctr">
            <a:solidFill>
              <a:srgbClr val="000000"/>
            </a:solidFill>
            <a:prstDash val="dash"/>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Discount</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rate</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cxnSp>
        <p:nvCxnSpPr>
          <p:cNvPr id="27" name="AutoShape 17">
            <a:extLst>
              <a:ext uri="{FF2B5EF4-FFF2-40B4-BE49-F238E27FC236}">
                <a16:creationId xmlns:a16="http://schemas.microsoft.com/office/drawing/2014/main" id="{E2DE5CD3-8396-46A4-AC9E-D6B6BF37F569}"/>
              </a:ext>
            </a:extLst>
          </p:cNvPr>
          <p:cNvCxnSpPr>
            <a:cxnSpLocks noChangeShapeType="1"/>
            <a:stCxn id="26" idx="4"/>
          </p:cNvCxnSpPr>
          <p:nvPr/>
        </p:nvCxnSpPr>
        <p:spPr bwMode="auto">
          <a:xfrm>
            <a:off x="9363565" y="3864874"/>
            <a:ext cx="0" cy="825672"/>
          </a:xfrm>
          <a:prstGeom prst="straightConnector1">
            <a:avLst/>
          </a:prstGeom>
          <a:noFill/>
          <a:ln w="9525">
            <a:solidFill>
              <a:schemeClr val="tx2"/>
            </a:solidFill>
            <a:round/>
            <a:headEnd/>
            <a:tailEnd type="triangle" w="med" len="med"/>
          </a:ln>
        </p:spPr>
      </p:cxnSp>
      <p:sp>
        <p:nvSpPr>
          <p:cNvPr id="28" name="Oval 9">
            <a:extLst>
              <a:ext uri="{FF2B5EF4-FFF2-40B4-BE49-F238E27FC236}">
                <a16:creationId xmlns:a16="http://schemas.microsoft.com/office/drawing/2014/main" id="{958CDA12-E298-4045-B837-C7EF48B1BC15}"/>
              </a:ext>
            </a:extLst>
          </p:cNvPr>
          <p:cNvSpPr>
            <a:spLocks noChangeArrowheads="1"/>
          </p:cNvSpPr>
          <p:nvPr/>
        </p:nvSpPr>
        <p:spPr bwMode="auto">
          <a:xfrm>
            <a:off x="8292670" y="4459598"/>
            <a:ext cx="891351" cy="461896"/>
          </a:xfrm>
          <a:prstGeom prst="ellipse">
            <a:avLst/>
          </a:prstGeom>
          <a:solidFill>
            <a:srgbClr val="FFFF00"/>
          </a:solidFill>
          <a:ln w="38100" cmpd="dbl"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Cashflow</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cxnSp>
        <p:nvCxnSpPr>
          <p:cNvPr id="29" name="AutoShape 31">
            <a:extLst>
              <a:ext uri="{FF2B5EF4-FFF2-40B4-BE49-F238E27FC236}">
                <a16:creationId xmlns:a16="http://schemas.microsoft.com/office/drawing/2014/main" id="{10515081-22AC-4EC8-8F50-A100CAF126EA}"/>
              </a:ext>
            </a:extLst>
          </p:cNvPr>
          <p:cNvCxnSpPr>
            <a:cxnSpLocks noChangeShapeType="1"/>
            <a:stCxn id="28" idx="6"/>
          </p:cNvCxnSpPr>
          <p:nvPr/>
        </p:nvCxnSpPr>
        <p:spPr bwMode="auto">
          <a:xfrm>
            <a:off x="9184019" y="4690546"/>
            <a:ext cx="380907" cy="0"/>
          </a:xfrm>
          <a:prstGeom prst="straightConnector1">
            <a:avLst/>
          </a:prstGeom>
          <a:noFill/>
          <a:ln w="9525">
            <a:solidFill>
              <a:schemeClr val="tx2"/>
            </a:solidFill>
            <a:round/>
            <a:headEnd/>
            <a:tailEnd type="triangle" w="med" len="med"/>
          </a:ln>
        </p:spPr>
      </p:cxnSp>
      <p:cxnSp>
        <p:nvCxnSpPr>
          <p:cNvPr id="30" name="AutoShape 16">
            <a:extLst>
              <a:ext uri="{FF2B5EF4-FFF2-40B4-BE49-F238E27FC236}">
                <a16:creationId xmlns:a16="http://schemas.microsoft.com/office/drawing/2014/main" id="{E7E27C5D-927C-4DA1-897C-F719B89A1C46}"/>
              </a:ext>
            </a:extLst>
          </p:cNvPr>
          <p:cNvCxnSpPr>
            <a:cxnSpLocks noChangeShapeType="1"/>
            <a:stCxn id="24" idx="6"/>
            <a:endCxn id="17" idx="1"/>
          </p:cNvCxnSpPr>
          <p:nvPr/>
        </p:nvCxnSpPr>
        <p:spPr bwMode="auto">
          <a:xfrm>
            <a:off x="4393909" y="2845087"/>
            <a:ext cx="1227329" cy="786416"/>
          </a:xfrm>
          <a:prstGeom prst="straightConnector1">
            <a:avLst/>
          </a:prstGeom>
          <a:noFill/>
          <a:ln w="9525">
            <a:solidFill>
              <a:schemeClr val="tx2"/>
            </a:solidFill>
            <a:round/>
            <a:headEnd/>
            <a:tailEnd type="triangle" w="med" len="med"/>
          </a:ln>
        </p:spPr>
      </p:cxnSp>
      <p:sp>
        <p:nvSpPr>
          <p:cNvPr id="31" name="Oval 12">
            <a:extLst>
              <a:ext uri="{FF2B5EF4-FFF2-40B4-BE49-F238E27FC236}">
                <a16:creationId xmlns:a16="http://schemas.microsoft.com/office/drawing/2014/main" id="{FD7F608C-CAC8-4577-B323-4F8ACDCF2A64}"/>
              </a:ext>
            </a:extLst>
          </p:cNvPr>
          <p:cNvSpPr>
            <a:spLocks noChangeArrowheads="1"/>
          </p:cNvSpPr>
          <p:nvPr/>
        </p:nvSpPr>
        <p:spPr bwMode="auto">
          <a:xfrm>
            <a:off x="5711615" y="2593122"/>
            <a:ext cx="1010635" cy="461896"/>
          </a:xfrm>
          <a:prstGeom prst="ellipse">
            <a:avLst/>
          </a:prstGeom>
          <a:solidFill>
            <a:srgbClr val="339966"/>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Gas </a:t>
            </a: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price</a:t>
            </a:r>
            <a:endPar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endParaRPr>
          </a:p>
        </p:txBody>
      </p:sp>
      <p:cxnSp>
        <p:nvCxnSpPr>
          <p:cNvPr id="32" name="AutoShape 18">
            <a:extLst>
              <a:ext uri="{FF2B5EF4-FFF2-40B4-BE49-F238E27FC236}">
                <a16:creationId xmlns:a16="http://schemas.microsoft.com/office/drawing/2014/main" id="{C458812E-96E8-4677-80A9-AB0B83F5C2F2}"/>
              </a:ext>
            </a:extLst>
          </p:cNvPr>
          <p:cNvCxnSpPr>
            <a:cxnSpLocks noChangeShapeType="1"/>
            <a:stCxn id="31" idx="5"/>
            <a:endCxn id="13" idx="1"/>
          </p:cNvCxnSpPr>
          <p:nvPr/>
        </p:nvCxnSpPr>
        <p:spPr bwMode="auto">
          <a:xfrm>
            <a:off x="6574245" y="2987375"/>
            <a:ext cx="576699" cy="209659"/>
          </a:xfrm>
          <a:prstGeom prst="straightConnector1">
            <a:avLst/>
          </a:prstGeom>
          <a:noFill/>
          <a:ln w="9525">
            <a:solidFill>
              <a:schemeClr val="tx2"/>
            </a:solidFill>
            <a:round/>
            <a:headEnd/>
            <a:tailEnd type="triangle" w="med" len="med"/>
          </a:ln>
        </p:spPr>
      </p:cxnSp>
      <p:cxnSp>
        <p:nvCxnSpPr>
          <p:cNvPr id="33" name="AutoShape 16">
            <a:extLst>
              <a:ext uri="{FF2B5EF4-FFF2-40B4-BE49-F238E27FC236}">
                <a16:creationId xmlns:a16="http://schemas.microsoft.com/office/drawing/2014/main" id="{C1289612-8B6E-4A6C-B44D-EAB8596EA9FB}"/>
              </a:ext>
            </a:extLst>
          </p:cNvPr>
          <p:cNvCxnSpPr>
            <a:cxnSpLocks noChangeShapeType="1"/>
            <a:stCxn id="23" idx="6"/>
            <a:endCxn id="24" idx="2"/>
          </p:cNvCxnSpPr>
          <p:nvPr/>
        </p:nvCxnSpPr>
        <p:spPr bwMode="auto">
          <a:xfrm>
            <a:off x="2714131" y="2699444"/>
            <a:ext cx="669143" cy="145644"/>
          </a:xfrm>
          <a:prstGeom prst="straightConnector1">
            <a:avLst/>
          </a:prstGeom>
          <a:noFill/>
          <a:ln w="9525">
            <a:solidFill>
              <a:schemeClr val="tx2"/>
            </a:solidFill>
            <a:round/>
            <a:headEnd/>
            <a:tailEnd type="triangle" w="med" len="med"/>
          </a:ln>
        </p:spPr>
      </p:cxnSp>
      <p:sp>
        <p:nvSpPr>
          <p:cNvPr id="34" name="Oval 12">
            <a:extLst>
              <a:ext uri="{FF2B5EF4-FFF2-40B4-BE49-F238E27FC236}">
                <a16:creationId xmlns:a16="http://schemas.microsoft.com/office/drawing/2014/main" id="{8B29300E-E84F-48AF-8A7A-070AE11D739F}"/>
              </a:ext>
            </a:extLst>
          </p:cNvPr>
          <p:cNvSpPr>
            <a:spLocks noChangeArrowheads="1"/>
          </p:cNvSpPr>
          <p:nvPr/>
        </p:nvSpPr>
        <p:spPr bwMode="auto">
          <a:xfrm>
            <a:off x="4345529" y="4406690"/>
            <a:ext cx="1010635" cy="461896"/>
          </a:xfrm>
          <a:prstGeom prst="ellipse">
            <a:avLst/>
          </a:prstGeom>
          <a:solidFill>
            <a:srgbClr val="339966"/>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Drilling</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time</a:t>
            </a:r>
          </a:p>
        </p:txBody>
      </p:sp>
      <p:sp>
        <p:nvSpPr>
          <p:cNvPr id="35" name="Oval 5">
            <a:extLst>
              <a:ext uri="{FF2B5EF4-FFF2-40B4-BE49-F238E27FC236}">
                <a16:creationId xmlns:a16="http://schemas.microsoft.com/office/drawing/2014/main" id="{7E290B6A-B2E7-4550-9C8B-54E887335F34}"/>
              </a:ext>
            </a:extLst>
          </p:cNvPr>
          <p:cNvSpPr>
            <a:spLocks noChangeArrowheads="1"/>
          </p:cNvSpPr>
          <p:nvPr/>
        </p:nvSpPr>
        <p:spPr bwMode="auto">
          <a:xfrm>
            <a:off x="4462599" y="5149517"/>
            <a:ext cx="1010635" cy="461896"/>
          </a:xfrm>
          <a:prstGeom prst="ellipse">
            <a:avLst/>
          </a:prstGeom>
          <a:solidFill>
            <a:srgbClr val="339966"/>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Facilities</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on</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production</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date</a:t>
            </a:r>
          </a:p>
        </p:txBody>
      </p:sp>
      <p:sp>
        <p:nvSpPr>
          <p:cNvPr id="36" name="Oval 15">
            <a:extLst>
              <a:ext uri="{FF2B5EF4-FFF2-40B4-BE49-F238E27FC236}">
                <a16:creationId xmlns:a16="http://schemas.microsoft.com/office/drawing/2014/main" id="{4F62BD06-3B50-469F-BF32-52021F141ACB}"/>
              </a:ext>
            </a:extLst>
          </p:cNvPr>
          <p:cNvSpPr>
            <a:spLocks noChangeArrowheads="1"/>
          </p:cNvSpPr>
          <p:nvPr/>
        </p:nvSpPr>
        <p:spPr bwMode="auto">
          <a:xfrm>
            <a:off x="3447421" y="3532729"/>
            <a:ext cx="1010635" cy="461896"/>
          </a:xfrm>
          <a:prstGeom prst="ellipse">
            <a:avLst/>
          </a:prstGeom>
          <a:solidFill>
            <a:srgbClr val="FFFF00"/>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Amount</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of</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wells</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per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year</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cxnSp>
        <p:nvCxnSpPr>
          <p:cNvPr id="37" name="AutoShape 16">
            <a:extLst>
              <a:ext uri="{FF2B5EF4-FFF2-40B4-BE49-F238E27FC236}">
                <a16:creationId xmlns:a16="http://schemas.microsoft.com/office/drawing/2014/main" id="{5E0B5D4A-CE3A-40DF-A742-0E5378159B93}"/>
              </a:ext>
            </a:extLst>
          </p:cNvPr>
          <p:cNvCxnSpPr>
            <a:cxnSpLocks noChangeShapeType="1"/>
            <a:stCxn id="36" idx="6"/>
            <a:endCxn id="17" idx="2"/>
          </p:cNvCxnSpPr>
          <p:nvPr/>
        </p:nvCxnSpPr>
        <p:spPr bwMode="auto">
          <a:xfrm>
            <a:off x="4458057" y="3763678"/>
            <a:ext cx="1015177" cy="31129"/>
          </a:xfrm>
          <a:prstGeom prst="straightConnector1">
            <a:avLst/>
          </a:prstGeom>
          <a:noFill/>
          <a:ln w="9525">
            <a:solidFill>
              <a:schemeClr val="tx2"/>
            </a:solidFill>
            <a:round/>
            <a:headEnd/>
            <a:tailEnd type="triangle" w="med" len="med"/>
          </a:ln>
        </p:spPr>
      </p:cxnSp>
      <p:cxnSp>
        <p:nvCxnSpPr>
          <p:cNvPr id="38" name="AutoShape 16">
            <a:extLst>
              <a:ext uri="{FF2B5EF4-FFF2-40B4-BE49-F238E27FC236}">
                <a16:creationId xmlns:a16="http://schemas.microsoft.com/office/drawing/2014/main" id="{C47323FE-DA0A-44D7-9F03-DF38866FA9DC}"/>
              </a:ext>
            </a:extLst>
          </p:cNvPr>
          <p:cNvCxnSpPr>
            <a:cxnSpLocks noChangeShapeType="1"/>
            <a:stCxn id="35" idx="7"/>
            <a:endCxn id="17" idx="4"/>
          </p:cNvCxnSpPr>
          <p:nvPr/>
        </p:nvCxnSpPr>
        <p:spPr bwMode="auto">
          <a:xfrm flipV="1">
            <a:off x="5325231" y="4025754"/>
            <a:ext cx="653323" cy="1191405"/>
          </a:xfrm>
          <a:prstGeom prst="straightConnector1">
            <a:avLst/>
          </a:prstGeom>
          <a:noFill/>
          <a:ln w="9525">
            <a:solidFill>
              <a:schemeClr val="tx2"/>
            </a:solidFill>
            <a:round/>
            <a:headEnd/>
            <a:tailEnd type="triangle" w="med" len="med"/>
          </a:ln>
        </p:spPr>
      </p:cxnSp>
      <p:cxnSp>
        <p:nvCxnSpPr>
          <p:cNvPr id="39" name="AutoShape 16">
            <a:extLst>
              <a:ext uri="{FF2B5EF4-FFF2-40B4-BE49-F238E27FC236}">
                <a16:creationId xmlns:a16="http://schemas.microsoft.com/office/drawing/2014/main" id="{56A7AE82-7ADD-48CA-B924-F68D7895CA56}"/>
              </a:ext>
            </a:extLst>
          </p:cNvPr>
          <p:cNvCxnSpPr>
            <a:cxnSpLocks noChangeShapeType="1"/>
            <a:stCxn id="34" idx="7"/>
            <a:endCxn id="17" idx="3"/>
          </p:cNvCxnSpPr>
          <p:nvPr/>
        </p:nvCxnSpPr>
        <p:spPr bwMode="auto">
          <a:xfrm flipV="1">
            <a:off x="5208160" y="3958110"/>
            <a:ext cx="413077" cy="516221"/>
          </a:xfrm>
          <a:prstGeom prst="straightConnector1">
            <a:avLst/>
          </a:prstGeom>
          <a:noFill/>
          <a:ln w="9525">
            <a:solidFill>
              <a:schemeClr val="tx2"/>
            </a:solidFill>
            <a:round/>
            <a:headEnd/>
            <a:tailEnd type="triangle" w="med" len="med"/>
          </a:ln>
        </p:spPr>
      </p:cxnSp>
      <p:cxnSp>
        <p:nvCxnSpPr>
          <p:cNvPr id="40" name="AutoShape 16">
            <a:extLst>
              <a:ext uri="{FF2B5EF4-FFF2-40B4-BE49-F238E27FC236}">
                <a16:creationId xmlns:a16="http://schemas.microsoft.com/office/drawing/2014/main" id="{06209790-0DE6-45DD-BBFC-9BE6F87E6556}"/>
              </a:ext>
            </a:extLst>
          </p:cNvPr>
          <p:cNvCxnSpPr>
            <a:cxnSpLocks noChangeShapeType="1"/>
            <a:stCxn id="25" idx="6"/>
            <a:endCxn id="36" idx="2"/>
          </p:cNvCxnSpPr>
          <p:nvPr/>
        </p:nvCxnSpPr>
        <p:spPr bwMode="auto">
          <a:xfrm flipV="1">
            <a:off x="2859874" y="3763678"/>
            <a:ext cx="587548" cy="412065"/>
          </a:xfrm>
          <a:prstGeom prst="straightConnector1">
            <a:avLst/>
          </a:prstGeom>
          <a:noFill/>
          <a:ln w="9525">
            <a:solidFill>
              <a:schemeClr val="tx2"/>
            </a:solidFill>
            <a:round/>
            <a:headEnd/>
            <a:tailEnd type="triangle" w="med" len="med"/>
          </a:ln>
        </p:spPr>
      </p:cxnSp>
      <p:cxnSp>
        <p:nvCxnSpPr>
          <p:cNvPr id="41" name="AutoShape 16">
            <a:extLst>
              <a:ext uri="{FF2B5EF4-FFF2-40B4-BE49-F238E27FC236}">
                <a16:creationId xmlns:a16="http://schemas.microsoft.com/office/drawing/2014/main" id="{8811FB24-0EEE-4B3D-B1DE-C2A55DA3E914}"/>
              </a:ext>
            </a:extLst>
          </p:cNvPr>
          <p:cNvCxnSpPr>
            <a:cxnSpLocks noChangeShapeType="1"/>
            <a:stCxn id="34" idx="1"/>
            <a:endCxn id="36" idx="5"/>
          </p:cNvCxnSpPr>
          <p:nvPr/>
        </p:nvCxnSpPr>
        <p:spPr bwMode="auto">
          <a:xfrm flipH="1" flipV="1">
            <a:off x="4310053" y="3926981"/>
            <a:ext cx="183481" cy="547352"/>
          </a:xfrm>
          <a:prstGeom prst="straightConnector1">
            <a:avLst/>
          </a:prstGeom>
          <a:noFill/>
          <a:ln w="9525">
            <a:solidFill>
              <a:schemeClr val="tx2"/>
            </a:solidFill>
            <a:round/>
            <a:headEnd/>
            <a:tailEnd type="triangle" w="med" len="med"/>
          </a:ln>
        </p:spPr>
      </p:cxnSp>
      <p:sp>
        <p:nvSpPr>
          <p:cNvPr id="42" name="Oval 51">
            <a:extLst>
              <a:ext uri="{FF2B5EF4-FFF2-40B4-BE49-F238E27FC236}">
                <a16:creationId xmlns:a16="http://schemas.microsoft.com/office/drawing/2014/main" id="{22A48A54-10F2-446E-944A-ED973A235CB1}"/>
              </a:ext>
            </a:extLst>
          </p:cNvPr>
          <p:cNvSpPr>
            <a:spLocks noChangeArrowheads="1"/>
          </p:cNvSpPr>
          <p:nvPr/>
        </p:nvSpPr>
        <p:spPr bwMode="auto">
          <a:xfrm>
            <a:off x="2243634" y="1931697"/>
            <a:ext cx="1010633" cy="461896"/>
          </a:xfrm>
          <a:prstGeom prst="ellipse">
            <a:avLst/>
          </a:prstGeom>
          <a:solidFill>
            <a:schemeClr val="bg1"/>
          </a:solidFill>
          <a:ln w="9525" algn="ctr">
            <a:solidFill>
              <a:schemeClr val="tx2"/>
            </a:solidFill>
            <a:prstDash val="dash"/>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Mechanical</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risk</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cxnSp>
        <p:nvCxnSpPr>
          <p:cNvPr id="43" name="AutoShape 16">
            <a:extLst>
              <a:ext uri="{FF2B5EF4-FFF2-40B4-BE49-F238E27FC236}">
                <a16:creationId xmlns:a16="http://schemas.microsoft.com/office/drawing/2014/main" id="{894E92A1-5A84-4EC6-94F2-E1ACBEE28CED}"/>
              </a:ext>
            </a:extLst>
          </p:cNvPr>
          <p:cNvCxnSpPr>
            <a:cxnSpLocks noChangeShapeType="1"/>
            <a:stCxn id="42" idx="5"/>
            <a:endCxn id="24" idx="1"/>
          </p:cNvCxnSpPr>
          <p:nvPr/>
        </p:nvCxnSpPr>
        <p:spPr bwMode="auto">
          <a:xfrm>
            <a:off x="3106265" y="2325950"/>
            <a:ext cx="425015" cy="355833"/>
          </a:xfrm>
          <a:prstGeom prst="straightConnector1">
            <a:avLst/>
          </a:prstGeom>
          <a:noFill/>
          <a:ln w="9525">
            <a:solidFill>
              <a:schemeClr val="tx2"/>
            </a:solidFill>
            <a:round/>
            <a:headEnd/>
            <a:tailEnd type="triangle" w="med" len="med"/>
          </a:ln>
        </p:spPr>
      </p:cxnSp>
      <p:sp>
        <p:nvSpPr>
          <p:cNvPr id="44" name="Oval 77">
            <a:extLst>
              <a:ext uri="{FF2B5EF4-FFF2-40B4-BE49-F238E27FC236}">
                <a16:creationId xmlns:a16="http://schemas.microsoft.com/office/drawing/2014/main" id="{56E76EF3-2323-4823-B98F-28A49E7B8DE9}"/>
              </a:ext>
            </a:extLst>
          </p:cNvPr>
          <p:cNvSpPr>
            <a:spLocks noChangeArrowheads="1"/>
          </p:cNvSpPr>
          <p:nvPr/>
        </p:nvSpPr>
        <p:spPr bwMode="auto">
          <a:xfrm>
            <a:off x="2208814" y="3109383"/>
            <a:ext cx="1010633" cy="461896"/>
          </a:xfrm>
          <a:prstGeom prst="ellipse">
            <a:avLst/>
          </a:prstGeom>
          <a:solidFill>
            <a:srgbClr val="339966"/>
          </a:solidFill>
          <a:ln w="9525" algn="ctr">
            <a:solidFill>
              <a:srgbClr val="000000"/>
            </a:solidFill>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Productivity</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per </a:t>
            </a: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well</a:t>
            </a:r>
            <a:r>
              <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white"/>
                </a:solidFill>
                <a:effectLst/>
                <a:uLnTx/>
                <a:uFillTx/>
                <a:latin typeface="Tahoma" panose="020B0604030504040204" pitchFamily="34" charset="0"/>
                <a:ea typeface="ＭＳ Ｐゴシック" pitchFamily="34" charset="-128"/>
                <a:cs typeface="+mn-cs"/>
              </a:rPr>
              <a:t>type</a:t>
            </a:r>
            <a:endParaRPr kumimoji="0" lang="es-ES_tradnl" sz="900" b="0" i="0" u="none" strike="noStrike" kern="1200" cap="none" spc="0" normalizeH="0" baseline="0" noProof="0">
              <a:ln>
                <a:noFill/>
              </a:ln>
              <a:solidFill>
                <a:prstClr val="white"/>
              </a:solidFill>
              <a:effectLst/>
              <a:uLnTx/>
              <a:uFillTx/>
              <a:latin typeface="Tahoma" panose="020B0604030504040204" pitchFamily="34" charset="0"/>
              <a:ea typeface="ＭＳ Ｐゴシック" pitchFamily="34" charset="-128"/>
              <a:cs typeface="+mn-cs"/>
            </a:endParaRPr>
          </a:p>
        </p:txBody>
      </p:sp>
      <p:cxnSp>
        <p:nvCxnSpPr>
          <p:cNvPr id="45" name="AutoShape 16">
            <a:extLst>
              <a:ext uri="{FF2B5EF4-FFF2-40B4-BE49-F238E27FC236}">
                <a16:creationId xmlns:a16="http://schemas.microsoft.com/office/drawing/2014/main" id="{010703CA-74B9-4545-8886-A9279CDD6859}"/>
              </a:ext>
            </a:extLst>
          </p:cNvPr>
          <p:cNvCxnSpPr>
            <a:cxnSpLocks noChangeShapeType="1"/>
            <a:stCxn id="44" idx="6"/>
            <a:endCxn id="24" idx="3"/>
          </p:cNvCxnSpPr>
          <p:nvPr/>
        </p:nvCxnSpPr>
        <p:spPr bwMode="auto">
          <a:xfrm flipV="1">
            <a:off x="3219448" y="3008390"/>
            <a:ext cx="311829" cy="331941"/>
          </a:xfrm>
          <a:prstGeom prst="straightConnector1">
            <a:avLst/>
          </a:prstGeom>
          <a:noFill/>
          <a:ln w="9525">
            <a:solidFill>
              <a:schemeClr val="tx2"/>
            </a:solidFill>
            <a:round/>
            <a:headEnd/>
            <a:tailEnd type="triangle" w="med" len="med"/>
          </a:ln>
        </p:spPr>
      </p:cxnSp>
      <p:sp>
        <p:nvSpPr>
          <p:cNvPr id="46" name="Oval 12">
            <a:extLst>
              <a:ext uri="{FF2B5EF4-FFF2-40B4-BE49-F238E27FC236}">
                <a16:creationId xmlns:a16="http://schemas.microsoft.com/office/drawing/2014/main" id="{44FFC70A-6ADB-4FBB-92E2-6E1F1A501F2E}"/>
              </a:ext>
            </a:extLst>
          </p:cNvPr>
          <p:cNvSpPr>
            <a:spLocks noChangeArrowheads="1"/>
          </p:cNvSpPr>
          <p:nvPr/>
        </p:nvSpPr>
        <p:spPr bwMode="auto">
          <a:xfrm>
            <a:off x="7931021" y="2562561"/>
            <a:ext cx="1010635" cy="461896"/>
          </a:xfrm>
          <a:prstGeom prst="ellipse">
            <a:avLst/>
          </a:prstGeom>
          <a:solidFill>
            <a:schemeClr val="bg1"/>
          </a:solidFill>
          <a:ln w="9525" algn="ctr">
            <a:solidFill>
              <a:srgbClr val="000000"/>
            </a:solidFill>
            <a:prstDash val="dash"/>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a:ln>
                  <a:noFill/>
                </a:ln>
                <a:solidFill>
                  <a:sysClr val="windowText" lastClr="000000"/>
                </a:solidFill>
                <a:effectLst/>
                <a:uLnTx/>
                <a:uFillTx/>
                <a:latin typeface="Tahoma" panose="020B0604030504040204" pitchFamily="34" charset="0"/>
                <a:ea typeface="ＭＳ Ｐゴシック" pitchFamily="34" charset="-128"/>
                <a:cs typeface="+mn-cs"/>
              </a:rPr>
              <a:t>Royalties</a:t>
            </a:r>
          </a:p>
        </p:txBody>
      </p:sp>
      <p:cxnSp>
        <p:nvCxnSpPr>
          <p:cNvPr id="47" name="AutoShape 18">
            <a:extLst>
              <a:ext uri="{FF2B5EF4-FFF2-40B4-BE49-F238E27FC236}">
                <a16:creationId xmlns:a16="http://schemas.microsoft.com/office/drawing/2014/main" id="{BD494119-E2E2-42AB-B69E-21F6B94E7F12}"/>
              </a:ext>
            </a:extLst>
          </p:cNvPr>
          <p:cNvCxnSpPr>
            <a:cxnSpLocks noChangeShapeType="1"/>
            <a:stCxn id="46" idx="3"/>
            <a:endCxn id="13" idx="7"/>
          </p:cNvCxnSpPr>
          <p:nvPr/>
        </p:nvCxnSpPr>
        <p:spPr bwMode="auto">
          <a:xfrm flipH="1">
            <a:off x="7781225" y="2956815"/>
            <a:ext cx="297800" cy="240220"/>
          </a:xfrm>
          <a:prstGeom prst="straightConnector1">
            <a:avLst/>
          </a:prstGeom>
          <a:noFill/>
          <a:ln w="9525">
            <a:solidFill>
              <a:schemeClr val="tx2"/>
            </a:solidFill>
            <a:round/>
            <a:headEnd/>
            <a:tailEnd type="triangle" w="med" len="med"/>
          </a:ln>
        </p:spPr>
      </p:cxnSp>
      <p:sp>
        <p:nvSpPr>
          <p:cNvPr id="48" name="Oval 5">
            <a:extLst>
              <a:ext uri="{FF2B5EF4-FFF2-40B4-BE49-F238E27FC236}">
                <a16:creationId xmlns:a16="http://schemas.microsoft.com/office/drawing/2014/main" id="{84CE0E6E-F613-4108-A96B-8ADE604871DE}"/>
              </a:ext>
            </a:extLst>
          </p:cNvPr>
          <p:cNvSpPr>
            <a:spLocks noChangeArrowheads="1"/>
          </p:cNvSpPr>
          <p:nvPr/>
        </p:nvSpPr>
        <p:spPr bwMode="auto">
          <a:xfrm>
            <a:off x="2316773" y="4807546"/>
            <a:ext cx="1010452" cy="461811"/>
          </a:xfrm>
          <a:prstGeom prst="ellipse">
            <a:avLst/>
          </a:prstGeom>
          <a:noFill/>
          <a:ln w="9525" algn="ctr">
            <a:solidFill>
              <a:schemeClr val="tx2"/>
            </a:solidFill>
            <a:prstDash val="dash"/>
            <a:round/>
            <a:headEnd/>
            <a:tailEnd/>
          </a:ln>
        </p:spPr>
        <p:txBody>
          <a:bodyPr lIns="0" rIns="0" anchor="ctr"/>
          <a:lstStyle/>
          <a:p>
            <a:pPr marL="0" marR="0" lvl="0" indent="0" algn="ctr" defTabSz="914377" rtl="0" eaLnBrk="0" fontAlgn="auto" latinLnBrk="0" hangingPunct="0">
              <a:lnSpc>
                <a:spcPct val="95000"/>
              </a:lnSpc>
              <a:spcBef>
                <a:spcPts val="0"/>
              </a:spcBef>
              <a:spcAft>
                <a:spcPts val="0"/>
              </a:spcAft>
              <a:buClrTx/>
              <a:buSzTx/>
              <a:buFontTx/>
              <a:buNone/>
              <a:tabLst/>
              <a:defRPr/>
            </a:pP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Permits</a:t>
            </a: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rPr>
              <a:t> </a:t>
            </a:r>
            <a:r>
              <a:rPr kumimoji="0" lang="es-ES_tradnl" sz="900" b="0" i="0" u="none" strike="noStrike" kern="1200" cap="none" spc="0" normalizeH="0" baseline="0" noProof="0" err="1">
                <a:ln>
                  <a:noFill/>
                </a:ln>
                <a:solidFill>
                  <a:prstClr val="black"/>
                </a:solidFill>
                <a:effectLst/>
                <a:uLnTx/>
                <a:uFillTx/>
                <a:latin typeface="Tahoma" panose="020B0604030504040204" pitchFamily="34" charset="0"/>
                <a:ea typeface="ＭＳ Ｐゴシック" pitchFamily="34" charset="-128"/>
                <a:cs typeface="+mn-cs"/>
              </a:rPr>
              <a:t>approval</a:t>
            </a: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ＭＳ Ｐゴシック" pitchFamily="34" charset="-128"/>
              <a:cs typeface="+mn-cs"/>
            </a:endParaRPr>
          </a:p>
        </p:txBody>
      </p:sp>
      <p:cxnSp>
        <p:nvCxnSpPr>
          <p:cNvPr id="49" name="AutoShape 16">
            <a:extLst>
              <a:ext uri="{FF2B5EF4-FFF2-40B4-BE49-F238E27FC236}">
                <a16:creationId xmlns:a16="http://schemas.microsoft.com/office/drawing/2014/main" id="{209B0058-AF24-4A28-8DA2-E0A036518106}"/>
              </a:ext>
            </a:extLst>
          </p:cNvPr>
          <p:cNvCxnSpPr>
            <a:cxnSpLocks noChangeShapeType="1"/>
            <a:stCxn id="48" idx="7"/>
          </p:cNvCxnSpPr>
          <p:nvPr/>
        </p:nvCxnSpPr>
        <p:spPr bwMode="auto">
          <a:xfrm flipV="1">
            <a:off x="3179247" y="3961529"/>
            <a:ext cx="539383" cy="913648"/>
          </a:xfrm>
          <a:prstGeom prst="straightConnector1">
            <a:avLst/>
          </a:prstGeom>
          <a:noFill/>
          <a:ln w="9525">
            <a:solidFill>
              <a:schemeClr val="tx2"/>
            </a:solidFill>
            <a:round/>
            <a:headEnd/>
            <a:tailEnd type="triangle" w="med" len="med"/>
          </a:ln>
        </p:spPr>
      </p:cxnSp>
      <p:cxnSp>
        <p:nvCxnSpPr>
          <p:cNvPr id="50" name="AutoShape 16">
            <a:extLst>
              <a:ext uri="{FF2B5EF4-FFF2-40B4-BE49-F238E27FC236}">
                <a16:creationId xmlns:a16="http://schemas.microsoft.com/office/drawing/2014/main" id="{25A7BCAD-2C6A-430D-8227-0D7CA8629963}"/>
              </a:ext>
            </a:extLst>
          </p:cNvPr>
          <p:cNvCxnSpPr>
            <a:cxnSpLocks noChangeShapeType="1"/>
            <a:stCxn id="48" idx="5"/>
          </p:cNvCxnSpPr>
          <p:nvPr/>
        </p:nvCxnSpPr>
        <p:spPr bwMode="auto">
          <a:xfrm>
            <a:off x="3179247" y="5201727"/>
            <a:ext cx="1283352" cy="178737"/>
          </a:xfrm>
          <a:prstGeom prst="straightConnector1">
            <a:avLst/>
          </a:prstGeom>
          <a:noFill/>
          <a:ln w="9525">
            <a:solidFill>
              <a:schemeClr val="tx1"/>
            </a:solidFill>
            <a:round/>
            <a:headEnd/>
            <a:tailEnd type="triangle" w="med" len="med"/>
          </a:ln>
        </p:spPr>
      </p:cxnSp>
      <p:grpSp>
        <p:nvGrpSpPr>
          <p:cNvPr id="51" name="Grupo 50">
            <a:extLst>
              <a:ext uri="{FF2B5EF4-FFF2-40B4-BE49-F238E27FC236}">
                <a16:creationId xmlns:a16="http://schemas.microsoft.com/office/drawing/2014/main" id="{6BAB3940-A18B-48B2-8C29-9DB3DB350CAB}"/>
              </a:ext>
            </a:extLst>
          </p:cNvPr>
          <p:cNvGrpSpPr>
            <a:grpSpLocks noChangeAspect="1"/>
          </p:cNvGrpSpPr>
          <p:nvPr/>
        </p:nvGrpSpPr>
        <p:grpSpPr>
          <a:xfrm>
            <a:off x="3584711" y="4391234"/>
            <a:ext cx="746408" cy="689028"/>
            <a:chOff x="2626158" y="1708059"/>
            <a:chExt cx="1033272" cy="953837"/>
          </a:xfrm>
        </p:grpSpPr>
        <p:pic>
          <p:nvPicPr>
            <p:cNvPr id="52" name="Imagen 51">
              <a:extLst>
                <a:ext uri="{FF2B5EF4-FFF2-40B4-BE49-F238E27FC236}">
                  <a16:creationId xmlns:a16="http://schemas.microsoft.com/office/drawing/2014/main" id="{EDDD1F0A-21D7-4BF2-906A-FD94D47F6341}"/>
                </a:ext>
              </a:extLst>
            </p:cNvPr>
            <p:cNvPicPr>
              <a:picLocks noChangeAspect="1"/>
            </p:cNvPicPr>
            <p:nvPr/>
          </p:nvPicPr>
          <p:blipFill rotWithShape="1">
            <a:blip r:embed="rId3"/>
            <a:srcRect l="52532" t="23101" r="42497" b="71659"/>
            <a:stretch/>
          </p:blipFill>
          <p:spPr>
            <a:xfrm>
              <a:off x="2661858" y="1708059"/>
              <a:ext cx="961872" cy="570384"/>
            </a:xfrm>
            <a:prstGeom prst="rect">
              <a:avLst/>
            </a:prstGeom>
            <a:ln>
              <a:solidFill>
                <a:schemeClr val="tx2"/>
              </a:solidFill>
            </a:ln>
          </p:spPr>
        </p:pic>
        <p:sp>
          <p:nvSpPr>
            <p:cNvPr id="53" name="CuadroTexto 52">
              <a:extLst>
                <a:ext uri="{FF2B5EF4-FFF2-40B4-BE49-F238E27FC236}">
                  <a16:creationId xmlns:a16="http://schemas.microsoft.com/office/drawing/2014/main" id="{F27F6F87-9184-485C-8D8D-A27305C4CAB3}"/>
                </a:ext>
              </a:extLst>
            </p:cNvPr>
            <p:cNvSpPr txBox="1"/>
            <p:nvPr/>
          </p:nvSpPr>
          <p:spPr>
            <a:xfrm>
              <a:off x="2626158" y="2278440"/>
              <a:ext cx="1033272" cy="383456"/>
            </a:xfrm>
            <a:prstGeom prst="rect">
              <a:avLst/>
            </a:prstGeom>
            <a:noFill/>
            <a:ln>
              <a:noFill/>
            </a:ln>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err="1">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Lognormal</a:t>
              </a:r>
              <a:endParaRPr kumimoji="0" lang="es-ES_tradnl" sz="12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endParaRPr>
            </a:p>
          </p:txBody>
        </p:sp>
      </p:grpSp>
      <p:grpSp>
        <p:nvGrpSpPr>
          <p:cNvPr id="54" name="Grupo 53">
            <a:extLst>
              <a:ext uri="{FF2B5EF4-FFF2-40B4-BE49-F238E27FC236}">
                <a16:creationId xmlns:a16="http://schemas.microsoft.com/office/drawing/2014/main" id="{E9BC6FC1-5E56-4115-A116-41BA162A88EA}"/>
              </a:ext>
            </a:extLst>
          </p:cNvPr>
          <p:cNvGrpSpPr>
            <a:grpSpLocks noChangeAspect="1"/>
          </p:cNvGrpSpPr>
          <p:nvPr/>
        </p:nvGrpSpPr>
        <p:grpSpPr>
          <a:xfrm>
            <a:off x="3720117" y="5185071"/>
            <a:ext cx="734465" cy="692589"/>
            <a:chOff x="2626158" y="2847669"/>
            <a:chExt cx="1033272" cy="974355"/>
          </a:xfrm>
        </p:grpSpPr>
        <p:pic>
          <p:nvPicPr>
            <p:cNvPr id="55" name="Imagen 54">
              <a:extLst>
                <a:ext uri="{FF2B5EF4-FFF2-40B4-BE49-F238E27FC236}">
                  <a16:creationId xmlns:a16="http://schemas.microsoft.com/office/drawing/2014/main" id="{AFEC2011-BD3D-47B0-908F-3F8A80A298AE}"/>
                </a:ext>
              </a:extLst>
            </p:cNvPr>
            <p:cNvPicPr>
              <a:picLocks noChangeAspect="1"/>
            </p:cNvPicPr>
            <p:nvPr/>
          </p:nvPicPr>
          <p:blipFill rotWithShape="1">
            <a:blip r:embed="rId3"/>
            <a:srcRect l="35756" t="23101" r="59273" b="71659"/>
            <a:stretch/>
          </p:blipFill>
          <p:spPr>
            <a:xfrm>
              <a:off x="2661858" y="2847669"/>
              <a:ext cx="961872" cy="570384"/>
            </a:xfrm>
            <a:prstGeom prst="rect">
              <a:avLst/>
            </a:prstGeom>
            <a:ln>
              <a:solidFill>
                <a:schemeClr val="tx2"/>
              </a:solidFill>
            </a:ln>
          </p:spPr>
        </p:pic>
        <p:sp>
          <p:nvSpPr>
            <p:cNvPr id="56" name="CuadroTexto 55">
              <a:extLst>
                <a:ext uri="{FF2B5EF4-FFF2-40B4-BE49-F238E27FC236}">
                  <a16:creationId xmlns:a16="http://schemas.microsoft.com/office/drawing/2014/main" id="{8F8F4AA6-1C57-4734-B926-7F3995D488A0}"/>
                </a:ext>
              </a:extLst>
            </p:cNvPr>
            <p:cNvSpPr txBox="1"/>
            <p:nvPr/>
          </p:nvSpPr>
          <p:spPr>
            <a:xfrm>
              <a:off x="2626158" y="3432333"/>
              <a:ext cx="1033272" cy="389691"/>
            </a:xfrm>
            <a:prstGeom prst="rect">
              <a:avLst/>
            </a:prstGeom>
            <a:noFill/>
            <a:ln>
              <a:noFill/>
            </a:ln>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Triangular</a:t>
              </a:r>
            </a:p>
          </p:txBody>
        </p:sp>
      </p:grpSp>
      <p:grpSp>
        <p:nvGrpSpPr>
          <p:cNvPr id="57" name="Grupo 56">
            <a:extLst>
              <a:ext uri="{FF2B5EF4-FFF2-40B4-BE49-F238E27FC236}">
                <a16:creationId xmlns:a16="http://schemas.microsoft.com/office/drawing/2014/main" id="{CBDCA7A5-5B82-42D5-AC7F-06B4574C112F}"/>
              </a:ext>
            </a:extLst>
          </p:cNvPr>
          <p:cNvGrpSpPr>
            <a:grpSpLocks noChangeAspect="1"/>
          </p:cNvGrpSpPr>
          <p:nvPr/>
        </p:nvGrpSpPr>
        <p:grpSpPr>
          <a:xfrm>
            <a:off x="4941444" y="2293418"/>
            <a:ext cx="734465" cy="692589"/>
            <a:chOff x="2626158" y="2847669"/>
            <a:chExt cx="1033272" cy="974355"/>
          </a:xfrm>
        </p:grpSpPr>
        <p:pic>
          <p:nvPicPr>
            <p:cNvPr id="58" name="Imagen 57">
              <a:extLst>
                <a:ext uri="{FF2B5EF4-FFF2-40B4-BE49-F238E27FC236}">
                  <a16:creationId xmlns:a16="http://schemas.microsoft.com/office/drawing/2014/main" id="{31570275-D73D-4C3B-82BB-DAF0056F63F5}"/>
                </a:ext>
              </a:extLst>
            </p:cNvPr>
            <p:cNvPicPr>
              <a:picLocks noChangeAspect="1"/>
            </p:cNvPicPr>
            <p:nvPr/>
          </p:nvPicPr>
          <p:blipFill rotWithShape="1">
            <a:blip r:embed="rId3"/>
            <a:srcRect l="35756" t="23101" r="59273" b="71659"/>
            <a:stretch/>
          </p:blipFill>
          <p:spPr>
            <a:xfrm>
              <a:off x="2661858" y="2847669"/>
              <a:ext cx="961872" cy="570384"/>
            </a:xfrm>
            <a:prstGeom prst="rect">
              <a:avLst/>
            </a:prstGeom>
            <a:ln>
              <a:solidFill>
                <a:schemeClr val="tx2"/>
              </a:solidFill>
            </a:ln>
          </p:spPr>
        </p:pic>
        <p:sp>
          <p:nvSpPr>
            <p:cNvPr id="59" name="CuadroTexto 58">
              <a:extLst>
                <a:ext uri="{FF2B5EF4-FFF2-40B4-BE49-F238E27FC236}">
                  <a16:creationId xmlns:a16="http://schemas.microsoft.com/office/drawing/2014/main" id="{7DC1BB9B-ACE2-4C7C-863C-43483C3C2127}"/>
                </a:ext>
              </a:extLst>
            </p:cNvPr>
            <p:cNvSpPr txBox="1"/>
            <p:nvPr/>
          </p:nvSpPr>
          <p:spPr>
            <a:xfrm>
              <a:off x="2626158" y="3432333"/>
              <a:ext cx="1033272" cy="389691"/>
            </a:xfrm>
            <a:prstGeom prst="rect">
              <a:avLst/>
            </a:prstGeom>
            <a:noFill/>
            <a:ln>
              <a:noFill/>
            </a:ln>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Triangular</a:t>
              </a:r>
            </a:p>
          </p:txBody>
        </p:sp>
      </p:grpSp>
      <p:grpSp>
        <p:nvGrpSpPr>
          <p:cNvPr id="60" name="Grupo 59">
            <a:extLst>
              <a:ext uri="{FF2B5EF4-FFF2-40B4-BE49-F238E27FC236}">
                <a16:creationId xmlns:a16="http://schemas.microsoft.com/office/drawing/2014/main" id="{9DC67E0C-F594-4C8D-B86F-7A0F5C1B332C}"/>
              </a:ext>
            </a:extLst>
          </p:cNvPr>
          <p:cNvGrpSpPr>
            <a:grpSpLocks noChangeAspect="1"/>
          </p:cNvGrpSpPr>
          <p:nvPr/>
        </p:nvGrpSpPr>
        <p:grpSpPr>
          <a:xfrm>
            <a:off x="6014261" y="1826079"/>
            <a:ext cx="734465" cy="692589"/>
            <a:chOff x="2626158" y="2847669"/>
            <a:chExt cx="1033272" cy="974355"/>
          </a:xfrm>
        </p:grpSpPr>
        <p:pic>
          <p:nvPicPr>
            <p:cNvPr id="61" name="Imagen 60">
              <a:extLst>
                <a:ext uri="{FF2B5EF4-FFF2-40B4-BE49-F238E27FC236}">
                  <a16:creationId xmlns:a16="http://schemas.microsoft.com/office/drawing/2014/main" id="{339FE4C8-951B-4489-AD59-8F3459ACAA24}"/>
                </a:ext>
              </a:extLst>
            </p:cNvPr>
            <p:cNvPicPr>
              <a:picLocks noChangeAspect="1"/>
            </p:cNvPicPr>
            <p:nvPr/>
          </p:nvPicPr>
          <p:blipFill rotWithShape="1">
            <a:blip r:embed="rId3"/>
            <a:srcRect l="35756" t="23101" r="59273" b="71659"/>
            <a:stretch/>
          </p:blipFill>
          <p:spPr>
            <a:xfrm>
              <a:off x="2661858" y="2847669"/>
              <a:ext cx="961872" cy="570384"/>
            </a:xfrm>
            <a:prstGeom prst="rect">
              <a:avLst/>
            </a:prstGeom>
            <a:ln>
              <a:solidFill>
                <a:schemeClr val="tx2"/>
              </a:solidFill>
            </a:ln>
          </p:spPr>
        </p:pic>
        <p:sp>
          <p:nvSpPr>
            <p:cNvPr id="62" name="CuadroTexto 61">
              <a:extLst>
                <a:ext uri="{FF2B5EF4-FFF2-40B4-BE49-F238E27FC236}">
                  <a16:creationId xmlns:a16="http://schemas.microsoft.com/office/drawing/2014/main" id="{0DCA984B-FF55-465B-8E0A-62F3D12BB047}"/>
                </a:ext>
              </a:extLst>
            </p:cNvPr>
            <p:cNvSpPr txBox="1"/>
            <p:nvPr/>
          </p:nvSpPr>
          <p:spPr>
            <a:xfrm>
              <a:off x="2626158" y="3432333"/>
              <a:ext cx="1033272" cy="389691"/>
            </a:xfrm>
            <a:prstGeom prst="rect">
              <a:avLst/>
            </a:prstGeom>
            <a:solidFill>
              <a:schemeClr val="bg1"/>
            </a:solidFill>
            <a:ln>
              <a:noFill/>
            </a:ln>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Triangular</a:t>
              </a:r>
            </a:p>
          </p:txBody>
        </p:sp>
      </p:grpSp>
      <p:grpSp>
        <p:nvGrpSpPr>
          <p:cNvPr id="63" name="Grupo 62">
            <a:extLst>
              <a:ext uri="{FF2B5EF4-FFF2-40B4-BE49-F238E27FC236}">
                <a16:creationId xmlns:a16="http://schemas.microsoft.com/office/drawing/2014/main" id="{31611FCA-146A-4CA7-9E4C-37F82CAD5843}"/>
              </a:ext>
            </a:extLst>
          </p:cNvPr>
          <p:cNvGrpSpPr>
            <a:grpSpLocks noChangeAspect="1"/>
          </p:cNvGrpSpPr>
          <p:nvPr/>
        </p:nvGrpSpPr>
        <p:grpSpPr>
          <a:xfrm>
            <a:off x="1468344" y="3136110"/>
            <a:ext cx="722897" cy="696033"/>
            <a:chOff x="2626158" y="3987279"/>
            <a:chExt cx="1033272" cy="994873"/>
          </a:xfrm>
        </p:grpSpPr>
        <p:sp>
          <p:nvSpPr>
            <p:cNvPr id="64" name="CuadroTexto 63">
              <a:extLst>
                <a:ext uri="{FF2B5EF4-FFF2-40B4-BE49-F238E27FC236}">
                  <a16:creationId xmlns:a16="http://schemas.microsoft.com/office/drawing/2014/main" id="{6CBD65CA-94D9-49FB-8817-ED43346FD00C}"/>
                </a:ext>
              </a:extLst>
            </p:cNvPr>
            <p:cNvSpPr txBox="1"/>
            <p:nvPr/>
          </p:nvSpPr>
          <p:spPr>
            <a:xfrm>
              <a:off x="2626158" y="4586224"/>
              <a:ext cx="1033272" cy="395928"/>
            </a:xfrm>
            <a:prstGeom prst="rect">
              <a:avLst/>
            </a:prstGeom>
            <a:noFill/>
            <a:ln>
              <a:noFill/>
            </a:ln>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err="1">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BetaPERT</a:t>
              </a:r>
              <a:endParaRPr kumimoji="0" lang="es-ES_tradnl" sz="12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endParaRPr>
            </a:p>
          </p:txBody>
        </p:sp>
        <p:pic>
          <p:nvPicPr>
            <p:cNvPr id="65" name="Imagen 64">
              <a:extLst>
                <a:ext uri="{FF2B5EF4-FFF2-40B4-BE49-F238E27FC236}">
                  <a16:creationId xmlns:a16="http://schemas.microsoft.com/office/drawing/2014/main" id="{97EB056C-288A-4595-9329-4672FAB52284}"/>
                </a:ext>
              </a:extLst>
            </p:cNvPr>
            <p:cNvPicPr>
              <a:picLocks/>
            </p:cNvPicPr>
            <p:nvPr/>
          </p:nvPicPr>
          <p:blipFill rotWithShape="1">
            <a:blip r:embed="rId3"/>
            <a:srcRect l="69322" t="22962" r="25923" b="71798"/>
            <a:stretch/>
          </p:blipFill>
          <p:spPr>
            <a:xfrm>
              <a:off x="2661858" y="3987279"/>
              <a:ext cx="961200" cy="568800"/>
            </a:xfrm>
            <a:prstGeom prst="rect">
              <a:avLst/>
            </a:prstGeom>
            <a:ln>
              <a:solidFill>
                <a:schemeClr val="tx2"/>
              </a:solidFill>
            </a:ln>
          </p:spPr>
        </p:pic>
      </p:grpSp>
    </p:spTree>
    <p:extLst>
      <p:ext uri="{BB962C8B-B14F-4D97-AF65-F5344CB8AC3E}">
        <p14:creationId xmlns:p14="http://schemas.microsoft.com/office/powerpoint/2010/main" val="212747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2854740-7955-3D43-213C-07B15455E6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1" imgH="351" progId="TCLayout.ActiveDocument.1">
                  <p:embed/>
                </p:oleObj>
              </mc:Choice>
              <mc:Fallback>
                <p:oleObj name="Diapositiva de think-cell" r:id="rId4" imgW="351" imgH="351" progId="TCLayout.ActiveDocument.1">
                  <p:embed/>
                  <p:pic>
                    <p:nvPicPr>
                      <p:cNvPr id="10" name="think-cell data - do not delete" hidden="1">
                        <a:extLst>
                          <a:ext uri="{FF2B5EF4-FFF2-40B4-BE49-F238E27FC236}">
                            <a16:creationId xmlns:a16="http://schemas.microsoft.com/office/drawing/2014/main" id="{92854740-7955-3D43-213C-07B15455E6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3" name="Rectángulo 102">
            <a:extLst>
              <a:ext uri="{FF2B5EF4-FFF2-40B4-BE49-F238E27FC236}">
                <a16:creationId xmlns:a16="http://schemas.microsoft.com/office/drawing/2014/main" id="{A4C4C47D-81BF-4435-A14D-E090C9C3E7D1}"/>
              </a:ext>
            </a:extLst>
          </p:cNvPr>
          <p:cNvSpPr>
            <a:spLocks noChangeAspect="1"/>
          </p:cNvSpPr>
          <p:nvPr/>
        </p:nvSpPr>
        <p:spPr>
          <a:xfrm>
            <a:off x="352243" y="4091802"/>
            <a:ext cx="2589271" cy="10440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0" tIns="0" rIns="96000" bIns="0" numCol="1" spcCol="0" rtlCol="0" fromWordArt="0" anchor="ctr" anchorCtr="0" forceAA="0" compatLnSpc="1">
            <a:prstTxWarp prst="textNoShape">
              <a:avLst/>
            </a:prstTxWarp>
            <a:noAutofit/>
          </a:bodyPr>
          <a:lstStyle/>
          <a:p>
            <a:pPr algn="ctr" defTabSz="914377"/>
            <a:r>
              <a:rPr lang="es-ES_tradnl" sz="1200">
                <a:solidFill>
                  <a:prstClr val="black"/>
                </a:solidFill>
                <a:latin typeface="Arial" panose="020B0604020202020204" pitchFamily="34" charset="0"/>
                <a:cs typeface="Arial" panose="020B0604020202020204" pitchFamily="34" charset="0"/>
              </a:rPr>
              <a:t>Cada pozo se simulaba individualmente afectando su producción por su PEM, su pozo tipo y su tipo de estimulación (entre otras incertidumbres) afectando los ingresos y los gastos del </a:t>
            </a:r>
            <a:r>
              <a:rPr lang="es-ES_tradnl" sz="1200" err="1">
                <a:solidFill>
                  <a:prstClr val="black"/>
                </a:solidFill>
                <a:latin typeface="Arial" panose="020B0604020202020204" pitchFamily="34" charset="0"/>
                <a:cs typeface="Arial" panose="020B0604020202020204" pitchFamily="34" charset="0"/>
              </a:rPr>
              <a:t>Cashflow</a:t>
            </a:r>
            <a:r>
              <a:rPr lang="es-ES_tradnl" sz="1200">
                <a:solidFill>
                  <a:prstClr val="black"/>
                </a:solidFill>
                <a:latin typeface="Arial" panose="020B0604020202020204" pitchFamily="34" charset="0"/>
                <a:cs typeface="Arial" panose="020B0604020202020204" pitchFamily="34" charset="0"/>
              </a:rPr>
              <a:t>.</a:t>
            </a:r>
          </a:p>
        </p:txBody>
      </p:sp>
      <p:sp>
        <p:nvSpPr>
          <p:cNvPr id="104" name="Rectángulo 103">
            <a:extLst>
              <a:ext uri="{FF2B5EF4-FFF2-40B4-BE49-F238E27FC236}">
                <a16:creationId xmlns:a16="http://schemas.microsoft.com/office/drawing/2014/main" id="{4598AD4E-75AE-4688-821E-F477EB4CA181}"/>
              </a:ext>
            </a:extLst>
          </p:cNvPr>
          <p:cNvSpPr>
            <a:spLocks noChangeAspect="1"/>
          </p:cNvSpPr>
          <p:nvPr/>
        </p:nvSpPr>
        <p:spPr>
          <a:xfrm>
            <a:off x="8819190" y="4091802"/>
            <a:ext cx="2589271" cy="10440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77"/>
            <a:r>
              <a:rPr lang="es-ES_tradnl" sz="1200">
                <a:solidFill>
                  <a:prstClr val="black"/>
                </a:solidFill>
                <a:latin typeface="Arial" panose="020B0604020202020204" pitchFamily="34" charset="0"/>
                <a:cs typeface="Arial" panose="020B0604020202020204" pitchFamily="34" charset="0"/>
              </a:rPr>
              <a:t>Las inversiones se alocaban según la fecha y duración de cada etapa de desarrollo, afectando la línea de CAPEX en el </a:t>
            </a:r>
            <a:r>
              <a:rPr lang="es-ES_tradnl" sz="1200" err="1">
                <a:solidFill>
                  <a:prstClr val="black"/>
                </a:solidFill>
                <a:latin typeface="Arial" panose="020B0604020202020204" pitchFamily="34" charset="0"/>
                <a:cs typeface="Arial" panose="020B0604020202020204" pitchFamily="34" charset="0"/>
              </a:rPr>
              <a:t>cashflow</a:t>
            </a:r>
            <a:r>
              <a:rPr lang="es-ES_tradnl" sz="1200">
                <a:solidFill>
                  <a:prstClr val="black"/>
                </a:solidFill>
                <a:latin typeface="Arial" panose="020B0604020202020204" pitchFamily="34" charset="0"/>
                <a:cs typeface="Arial" panose="020B0604020202020204" pitchFamily="34" charset="0"/>
              </a:rPr>
              <a:t>.</a:t>
            </a:r>
          </a:p>
        </p:txBody>
      </p:sp>
      <p:sp>
        <p:nvSpPr>
          <p:cNvPr id="5" name="Rectángulo 4">
            <a:extLst>
              <a:ext uri="{FF2B5EF4-FFF2-40B4-BE49-F238E27FC236}">
                <a16:creationId xmlns:a16="http://schemas.microsoft.com/office/drawing/2014/main" id="{5BC958F9-871C-47AB-9F4D-544A1FCCFAC3}"/>
              </a:ext>
            </a:extLst>
          </p:cNvPr>
          <p:cNvSpPr>
            <a:spLocks noChangeAspect="1"/>
          </p:cNvSpPr>
          <p:nvPr/>
        </p:nvSpPr>
        <p:spPr>
          <a:xfrm>
            <a:off x="1915764" y="1837152"/>
            <a:ext cx="3295909" cy="10440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r>
              <a:rPr lang="es-ES_tradnl" sz="1200" dirty="0">
                <a:solidFill>
                  <a:prstClr val="black"/>
                </a:solidFill>
                <a:latin typeface="Arial" panose="020B0604020202020204" pitchFamily="34" charset="0"/>
                <a:cs typeface="Arial" panose="020B0604020202020204" pitchFamily="34" charset="0"/>
              </a:rPr>
              <a:t>La simulación del calendario afectaba la producción modificando la puesta en marcha de los pozos, y las inversiones alocando los egresos en el tiempo y modificando las tarifas a partir de la duración de las diferentes etapas</a:t>
            </a:r>
          </a:p>
        </p:txBody>
      </p:sp>
      <p:sp>
        <p:nvSpPr>
          <p:cNvPr id="2" name="Título 1">
            <a:extLst>
              <a:ext uri="{FF2B5EF4-FFF2-40B4-BE49-F238E27FC236}">
                <a16:creationId xmlns:a16="http://schemas.microsoft.com/office/drawing/2014/main" id="{D73044F5-78C6-4304-86CA-5D74777D8327}"/>
              </a:ext>
            </a:extLst>
          </p:cNvPr>
          <p:cNvSpPr>
            <a:spLocks noGrp="1"/>
          </p:cNvSpPr>
          <p:nvPr>
            <p:ph type="title"/>
          </p:nvPr>
        </p:nvSpPr>
        <p:spPr>
          <a:xfrm>
            <a:off x="587627" y="1062431"/>
            <a:ext cx="11233149" cy="685684"/>
          </a:xfr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tIns="45720" rIns="0" bIns="45720" anchor="t">
            <a:normAutofit/>
          </a:bodyPr>
          <a:lstStyle/>
          <a:p>
            <a:r>
              <a:rPr lang="es-ES_tradnl" sz="2000" dirty="0">
                <a:latin typeface="Tahoma"/>
                <a:ea typeface="Tahoma"/>
                <a:cs typeface="Tahoma"/>
              </a:rPr>
              <a:t>Los diferentes modelos fueron construidos y simulados de forma integrada para garantizar un robusto análisis de la incertidumbre</a:t>
            </a:r>
          </a:p>
        </p:txBody>
      </p:sp>
      <p:cxnSp>
        <p:nvCxnSpPr>
          <p:cNvPr id="62" name="Conector: curvado 61">
            <a:extLst>
              <a:ext uri="{FF2B5EF4-FFF2-40B4-BE49-F238E27FC236}">
                <a16:creationId xmlns:a16="http://schemas.microsoft.com/office/drawing/2014/main" id="{4E874583-5594-4238-BC86-4A27FE88A449}"/>
              </a:ext>
            </a:extLst>
          </p:cNvPr>
          <p:cNvCxnSpPr>
            <a:cxnSpLocks noChangeAspect="1"/>
            <a:stCxn id="65" idx="1"/>
            <a:endCxn id="67" idx="0"/>
          </p:cNvCxnSpPr>
          <p:nvPr/>
        </p:nvCxnSpPr>
        <p:spPr>
          <a:xfrm rot="10800000" flipV="1">
            <a:off x="3965661" y="3294094"/>
            <a:ext cx="1381096" cy="731167"/>
          </a:xfrm>
          <a:prstGeom prst="curvedConnector2">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64" name="Rectángulo 63">
            <a:extLst>
              <a:ext uri="{FF2B5EF4-FFF2-40B4-BE49-F238E27FC236}">
                <a16:creationId xmlns:a16="http://schemas.microsoft.com/office/drawing/2014/main" id="{C1FB11D7-CF21-46AE-959E-9AE022CD126A}"/>
              </a:ext>
            </a:extLst>
          </p:cNvPr>
          <p:cNvSpPr>
            <a:spLocks noChangeAspect="1"/>
          </p:cNvSpPr>
          <p:nvPr/>
        </p:nvSpPr>
        <p:spPr>
          <a:xfrm>
            <a:off x="5346757" y="5367498"/>
            <a:ext cx="1284524" cy="1222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r>
              <a:rPr lang="es-ES_tradnl" sz="1400">
                <a:solidFill>
                  <a:prstClr val="white"/>
                </a:solidFill>
                <a:latin typeface="Arial" panose="020B0604020202020204" pitchFamily="34" charset="0"/>
                <a:cs typeface="Arial" panose="020B0604020202020204" pitchFamily="34" charset="0"/>
              </a:rPr>
              <a:t> </a:t>
            </a:r>
            <a:r>
              <a:rPr lang="es-ES_tradnl" sz="1400" err="1">
                <a:solidFill>
                  <a:prstClr val="white"/>
                </a:solidFill>
                <a:latin typeface="Arial" panose="020B0604020202020204" pitchFamily="34" charset="0"/>
                <a:cs typeface="Arial" panose="020B0604020202020204" pitchFamily="34" charset="0"/>
              </a:rPr>
              <a:t>Probabilistic</a:t>
            </a:r>
            <a:endParaRPr lang="es-ES_tradnl" sz="1400">
              <a:solidFill>
                <a:prstClr val="white"/>
              </a:solidFill>
              <a:latin typeface="Arial" panose="020B0604020202020204" pitchFamily="34" charset="0"/>
              <a:cs typeface="Arial" panose="020B0604020202020204" pitchFamily="34" charset="0"/>
            </a:endParaRPr>
          </a:p>
          <a:p>
            <a:pPr algn="ctr" defTabSz="914377"/>
            <a:r>
              <a:rPr lang="es-ES_tradnl" sz="1400" err="1">
                <a:solidFill>
                  <a:prstClr val="white"/>
                </a:solidFill>
                <a:latin typeface="Arial" panose="020B0604020202020204" pitchFamily="34" charset="0"/>
                <a:cs typeface="Arial" panose="020B0604020202020204" pitchFamily="34" charset="0"/>
              </a:rPr>
              <a:t>Cashflow</a:t>
            </a:r>
            <a:endParaRPr lang="es-ES_tradnl" sz="1400">
              <a:solidFill>
                <a:prstClr val="white"/>
              </a:solidFill>
              <a:latin typeface="Arial" panose="020B0604020202020204" pitchFamily="34" charset="0"/>
              <a:cs typeface="Arial" panose="020B0604020202020204" pitchFamily="34" charset="0"/>
            </a:endParaRPr>
          </a:p>
        </p:txBody>
      </p:sp>
      <p:sp>
        <p:nvSpPr>
          <p:cNvPr id="66" name="Rectángulo 65">
            <a:extLst>
              <a:ext uri="{FF2B5EF4-FFF2-40B4-BE49-F238E27FC236}">
                <a16:creationId xmlns:a16="http://schemas.microsoft.com/office/drawing/2014/main" id="{502B79BD-1D85-4410-9330-22AD4305BC22}"/>
              </a:ext>
            </a:extLst>
          </p:cNvPr>
          <p:cNvSpPr>
            <a:spLocks noChangeAspect="1"/>
          </p:cNvSpPr>
          <p:nvPr/>
        </p:nvSpPr>
        <p:spPr>
          <a:xfrm>
            <a:off x="7370117" y="4025262"/>
            <a:ext cx="1284524" cy="1222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r>
              <a:rPr lang="es-ES_tradnl" sz="1400">
                <a:solidFill>
                  <a:prstClr val="white"/>
                </a:solidFill>
                <a:latin typeface="Arial" panose="020B0604020202020204" pitchFamily="34" charset="0"/>
                <a:cs typeface="Arial" panose="020B0604020202020204" pitchFamily="34" charset="0"/>
              </a:rPr>
              <a:t> Budget </a:t>
            </a:r>
            <a:r>
              <a:rPr lang="es-ES_tradnl" sz="1400" err="1">
                <a:solidFill>
                  <a:prstClr val="white"/>
                </a:solidFill>
                <a:latin typeface="Arial" panose="020B0604020202020204" pitchFamily="34" charset="0"/>
                <a:cs typeface="Arial" panose="020B0604020202020204" pitchFamily="34" charset="0"/>
              </a:rPr>
              <a:t>Risk</a:t>
            </a:r>
            <a:r>
              <a:rPr lang="es-ES_tradnl" sz="1400">
                <a:solidFill>
                  <a:prstClr val="white"/>
                </a:solidFill>
                <a:latin typeface="Arial" panose="020B0604020202020204" pitchFamily="34" charset="0"/>
                <a:cs typeface="Arial" panose="020B0604020202020204" pitchFamily="34" charset="0"/>
              </a:rPr>
              <a:t> </a:t>
            </a:r>
            <a:r>
              <a:rPr lang="es-ES_tradnl" sz="1400" err="1">
                <a:solidFill>
                  <a:prstClr val="white"/>
                </a:solidFill>
                <a:latin typeface="Arial" panose="020B0604020202020204" pitchFamily="34" charset="0"/>
                <a:cs typeface="Arial" panose="020B0604020202020204" pitchFamily="34" charset="0"/>
              </a:rPr>
              <a:t>Assessment</a:t>
            </a:r>
            <a:endParaRPr lang="es-ES_tradnl" sz="1400">
              <a:solidFill>
                <a:prstClr val="white"/>
              </a:solidFill>
              <a:latin typeface="Arial" panose="020B0604020202020204" pitchFamily="34" charset="0"/>
              <a:cs typeface="Arial" panose="020B0604020202020204" pitchFamily="34" charset="0"/>
            </a:endParaRPr>
          </a:p>
        </p:txBody>
      </p:sp>
      <p:sp>
        <p:nvSpPr>
          <p:cNvPr id="67" name="Rectángulo 66">
            <a:extLst>
              <a:ext uri="{FF2B5EF4-FFF2-40B4-BE49-F238E27FC236}">
                <a16:creationId xmlns:a16="http://schemas.microsoft.com/office/drawing/2014/main" id="{2C9067E9-6B33-4AAB-A572-EB0CFB9D1773}"/>
              </a:ext>
            </a:extLst>
          </p:cNvPr>
          <p:cNvSpPr>
            <a:spLocks noChangeAspect="1"/>
          </p:cNvSpPr>
          <p:nvPr/>
        </p:nvSpPr>
        <p:spPr>
          <a:xfrm>
            <a:off x="3323399" y="4025262"/>
            <a:ext cx="1284524" cy="1222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r>
              <a:rPr lang="es-ES_tradnl" sz="1400">
                <a:solidFill>
                  <a:prstClr val="white"/>
                </a:solidFill>
                <a:latin typeface="Arial" panose="020B0604020202020204" pitchFamily="34" charset="0"/>
                <a:cs typeface="Arial" panose="020B0604020202020204" pitchFamily="34" charset="0"/>
              </a:rPr>
              <a:t> </a:t>
            </a:r>
            <a:r>
              <a:rPr lang="es-ES_tradnl" sz="1400" err="1">
                <a:solidFill>
                  <a:prstClr val="white"/>
                </a:solidFill>
                <a:latin typeface="Arial" panose="020B0604020202020204" pitchFamily="34" charset="0"/>
                <a:cs typeface="Arial" panose="020B0604020202020204" pitchFamily="34" charset="0"/>
              </a:rPr>
              <a:t>Production</a:t>
            </a:r>
            <a:r>
              <a:rPr lang="es-ES_tradnl" sz="1400">
                <a:solidFill>
                  <a:prstClr val="white"/>
                </a:solidFill>
                <a:latin typeface="Arial" panose="020B0604020202020204" pitchFamily="34" charset="0"/>
                <a:cs typeface="Arial" panose="020B0604020202020204" pitchFamily="34" charset="0"/>
              </a:rPr>
              <a:t> </a:t>
            </a:r>
            <a:r>
              <a:rPr lang="es-ES_tradnl" sz="1400" err="1">
                <a:solidFill>
                  <a:prstClr val="white"/>
                </a:solidFill>
                <a:latin typeface="Arial" panose="020B0604020202020204" pitchFamily="34" charset="0"/>
                <a:cs typeface="Arial" panose="020B0604020202020204" pitchFamily="34" charset="0"/>
              </a:rPr>
              <a:t>Risk</a:t>
            </a:r>
            <a:r>
              <a:rPr lang="es-ES_tradnl" sz="1400">
                <a:solidFill>
                  <a:prstClr val="white"/>
                </a:solidFill>
                <a:latin typeface="Arial" panose="020B0604020202020204" pitchFamily="34" charset="0"/>
                <a:cs typeface="Arial" panose="020B0604020202020204" pitchFamily="34" charset="0"/>
              </a:rPr>
              <a:t> </a:t>
            </a:r>
            <a:r>
              <a:rPr lang="es-ES_tradnl" sz="1400" err="1">
                <a:solidFill>
                  <a:prstClr val="white"/>
                </a:solidFill>
                <a:latin typeface="Arial" panose="020B0604020202020204" pitchFamily="34" charset="0"/>
                <a:cs typeface="Arial" panose="020B0604020202020204" pitchFamily="34" charset="0"/>
              </a:rPr>
              <a:t>Assessment</a:t>
            </a:r>
            <a:endParaRPr lang="es-ES_tradnl" sz="1400">
              <a:solidFill>
                <a:prstClr val="white"/>
              </a:solidFill>
              <a:latin typeface="Arial" panose="020B0604020202020204" pitchFamily="34" charset="0"/>
              <a:cs typeface="Arial" panose="020B0604020202020204" pitchFamily="34" charset="0"/>
            </a:endParaRPr>
          </a:p>
          <a:p>
            <a:pPr algn="ctr" defTabSz="914377"/>
            <a:endParaRPr lang="es-ES_tradnl" sz="1400">
              <a:solidFill>
                <a:prstClr val="white"/>
              </a:solidFill>
              <a:latin typeface="Arial" panose="020B0604020202020204" pitchFamily="34" charset="0"/>
              <a:cs typeface="Arial" panose="020B0604020202020204" pitchFamily="34" charset="0"/>
            </a:endParaRPr>
          </a:p>
        </p:txBody>
      </p:sp>
      <p:cxnSp>
        <p:nvCxnSpPr>
          <p:cNvPr id="68" name="Conector: curvado 67">
            <a:extLst>
              <a:ext uri="{FF2B5EF4-FFF2-40B4-BE49-F238E27FC236}">
                <a16:creationId xmlns:a16="http://schemas.microsoft.com/office/drawing/2014/main" id="{1048AD89-E13D-4144-B764-E8D60E1BA89D}"/>
              </a:ext>
            </a:extLst>
          </p:cNvPr>
          <p:cNvCxnSpPr>
            <a:cxnSpLocks noChangeAspect="1"/>
            <a:stCxn id="65" idx="3"/>
            <a:endCxn id="66" idx="0"/>
          </p:cNvCxnSpPr>
          <p:nvPr/>
        </p:nvCxnSpPr>
        <p:spPr>
          <a:xfrm>
            <a:off x="6631281" y="3294095"/>
            <a:ext cx="1381098" cy="731167"/>
          </a:xfrm>
          <a:prstGeom prst="curvedConnector2">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ector: curvado 68">
            <a:extLst>
              <a:ext uri="{FF2B5EF4-FFF2-40B4-BE49-F238E27FC236}">
                <a16:creationId xmlns:a16="http://schemas.microsoft.com/office/drawing/2014/main" id="{CF923DB2-5735-48DF-BCE1-DCFB32C25058}"/>
              </a:ext>
            </a:extLst>
          </p:cNvPr>
          <p:cNvCxnSpPr>
            <a:cxnSpLocks noChangeAspect="1"/>
            <a:stCxn id="67" idx="2"/>
            <a:endCxn id="64" idx="1"/>
          </p:cNvCxnSpPr>
          <p:nvPr/>
        </p:nvCxnSpPr>
        <p:spPr>
          <a:xfrm rot="16200000" flipH="1">
            <a:off x="4290625" y="4922435"/>
            <a:ext cx="731168" cy="1381096"/>
          </a:xfrm>
          <a:prstGeom prst="curvedConnector2">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ector: curvado 69">
            <a:extLst>
              <a:ext uri="{FF2B5EF4-FFF2-40B4-BE49-F238E27FC236}">
                <a16:creationId xmlns:a16="http://schemas.microsoft.com/office/drawing/2014/main" id="{1C310B71-E349-4BC6-8FDD-D00A2F0BDCBA}"/>
              </a:ext>
            </a:extLst>
          </p:cNvPr>
          <p:cNvCxnSpPr>
            <a:cxnSpLocks noChangeAspect="1"/>
            <a:stCxn id="66" idx="2"/>
            <a:endCxn id="64" idx="3"/>
          </p:cNvCxnSpPr>
          <p:nvPr/>
        </p:nvCxnSpPr>
        <p:spPr>
          <a:xfrm rot="5400000">
            <a:off x="6956246" y="4922434"/>
            <a:ext cx="731168" cy="1381098"/>
          </a:xfrm>
          <a:prstGeom prst="curvedConnector2">
            <a:avLst/>
          </a:prstGeom>
          <a:ln w="7620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71" name="Rectángulo 70">
            <a:extLst>
              <a:ext uri="{FF2B5EF4-FFF2-40B4-BE49-F238E27FC236}">
                <a16:creationId xmlns:a16="http://schemas.microsoft.com/office/drawing/2014/main" id="{5208EB01-934D-4FEC-8137-6B5C86A7415A}"/>
              </a:ext>
            </a:extLst>
          </p:cNvPr>
          <p:cNvSpPr>
            <a:spLocks noChangeAspect="1"/>
          </p:cNvSpPr>
          <p:nvPr/>
        </p:nvSpPr>
        <p:spPr>
          <a:xfrm>
            <a:off x="6543944" y="6307757"/>
            <a:ext cx="191497" cy="22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200">
              <a:solidFill>
                <a:prstClr val="white"/>
              </a:solidFill>
              <a:latin typeface="Arial" panose="020B0604020202020204" pitchFamily="34" charset="0"/>
              <a:cs typeface="Arial" panose="020B0604020202020204" pitchFamily="34" charset="0"/>
            </a:endParaRPr>
          </a:p>
        </p:txBody>
      </p:sp>
      <p:pic>
        <p:nvPicPr>
          <p:cNvPr id="72" name="Picture 2" descr="Excel Logo Vector">
            <a:extLst>
              <a:ext uri="{FF2B5EF4-FFF2-40B4-BE49-F238E27FC236}">
                <a16:creationId xmlns:a16="http://schemas.microsoft.com/office/drawing/2014/main" id="{CB430518-CB99-4CAD-BBC4-7998F93980A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3435" y="6271870"/>
            <a:ext cx="308596" cy="308596"/>
          </a:xfrm>
          <a:prstGeom prst="rect">
            <a:avLst/>
          </a:prstGeom>
          <a:noFill/>
          <a:extLst>
            <a:ext uri="{909E8E84-426E-40DD-AFC4-6F175D3DCCD1}">
              <a14:hiddenFill xmlns:a14="http://schemas.microsoft.com/office/drawing/2010/main">
                <a:solidFill>
                  <a:srgbClr val="FFFFFF"/>
                </a:solidFill>
              </a14:hiddenFill>
            </a:ext>
          </a:extLst>
        </p:spPr>
      </p:pic>
      <p:sp>
        <p:nvSpPr>
          <p:cNvPr id="75" name="Rectángulo 74">
            <a:extLst>
              <a:ext uri="{FF2B5EF4-FFF2-40B4-BE49-F238E27FC236}">
                <a16:creationId xmlns:a16="http://schemas.microsoft.com/office/drawing/2014/main" id="{2BB98357-ED79-4A28-8EB8-3C831B559898}"/>
              </a:ext>
            </a:extLst>
          </p:cNvPr>
          <p:cNvSpPr>
            <a:spLocks noChangeAspect="1"/>
          </p:cNvSpPr>
          <p:nvPr/>
        </p:nvSpPr>
        <p:spPr>
          <a:xfrm>
            <a:off x="8551801" y="4996080"/>
            <a:ext cx="191497" cy="22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200">
              <a:solidFill>
                <a:prstClr val="white"/>
              </a:solidFill>
              <a:latin typeface="Arial" panose="020B0604020202020204" pitchFamily="34" charset="0"/>
              <a:cs typeface="Arial" panose="020B0604020202020204" pitchFamily="34" charset="0"/>
            </a:endParaRPr>
          </a:p>
        </p:txBody>
      </p:sp>
      <p:pic>
        <p:nvPicPr>
          <p:cNvPr id="76" name="Picture 2" descr="Excel Logo Vector">
            <a:extLst>
              <a:ext uri="{FF2B5EF4-FFF2-40B4-BE49-F238E27FC236}">
                <a16:creationId xmlns:a16="http://schemas.microsoft.com/office/drawing/2014/main" id="{0436C2B5-88E0-4228-A9A7-CECAE37D0A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1293" y="4960192"/>
            <a:ext cx="308596" cy="308596"/>
          </a:xfrm>
          <a:prstGeom prst="rect">
            <a:avLst/>
          </a:prstGeom>
          <a:noFill/>
          <a:extLst>
            <a:ext uri="{909E8E84-426E-40DD-AFC4-6F175D3DCCD1}">
              <a14:hiddenFill xmlns:a14="http://schemas.microsoft.com/office/drawing/2010/main">
                <a:solidFill>
                  <a:srgbClr val="FFFFFF"/>
                </a:solidFill>
              </a14:hiddenFill>
            </a:ext>
          </a:extLst>
        </p:spPr>
      </p:pic>
      <p:sp>
        <p:nvSpPr>
          <p:cNvPr id="77" name="Rectángulo 76">
            <a:extLst>
              <a:ext uri="{FF2B5EF4-FFF2-40B4-BE49-F238E27FC236}">
                <a16:creationId xmlns:a16="http://schemas.microsoft.com/office/drawing/2014/main" id="{735A8E41-7521-490C-B781-A39017001328}"/>
              </a:ext>
            </a:extLst>
          </p:cNvPr>
          <p:cNvSpPr>
            <a:spLocks noChangeAspect="1"/>
          </p:cNvSpPr>
          <p:nvPr/>
        </p:nvSpPr>
        <p:spPr>
          <a:xfrm>
            <a:off x="4502324" y="4996080"/>
            <a:ext cx="191497" cy="22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200">
              <a:solidFill>
                <a:prstClr val="white"/>
              </a:solidFill>
              <a:latin typeface="Arial" panose="020B0604020202020204" pitchFamily="34" charset="0"/>
              <a:cs typeface="Arial" panose="020B0604020202020204" pitchFamily="34" charset="0"/>
            </a:endParaRPr>
          </a:p>
        </p:txBody>
      </p:sp>
      <p:pic>
        <p:nvPicPr>
          <p:cNvPr id="78" name="Picture 2" descr="Excel Logo Vector">
            <a:extLst>
              <a:ext uri="{FF2B5EF4-FFF2-40B4-BE49-F238E27FC236}">
                <a16:creationId xmlns:a16="http://schemas.microsoft.com/office/drawing/2014/main" id="{01BE6B16-4D8F-4914-8803-58FFADEA5E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815" y="4960192"/>
            <a:ext cx="308596" cy="30859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CA813EB6-FB54-40DE-B640-3A2C2A8FAA8F}"/>
              </a:ext>
            </a:extLst>
          </p:cNvPr>
          <p:cNvPicPr>
            <a:picLocks noChangeAspect="1"/>
          </p:cNvPicPr>
          <p:nvPr/>
        </p:nvPicPr>
        <p:blipFill>
          <a:blip r:embed="rId7"/>
          <a:stretch>
            <a:fillRect/>
          </a:stretch>
        </p:blipFill>
        <p:spPr>
          <a:xfrm>
            <a:off x="7446109" y="1746296"/>
            <a:ext cx="2961473" cy="1667897"/>
          </a:xfrm>
          <a:prstGeom prst="rect">
            <a:avLst/>
          </a:prstGeom>
        </p:spPr>
      </p:pic>
      <p:sp>
        <p:nvSpPr>
          <p:cNvPr id="65" name="Rectángulo 64">
            <a:extLst>
              <a:ext uri="{FF2B5EF4-FFF2-40B4-BE49-F238E27FC236}">
                <a16:creationId xmlns:a16="http://schemas.microsoft.com/office/drawing/2014/main" id="{2FF7B5C0-9016-40BA-8041-2355ECB1824A}"/>
              </a:ext>
            </a:extLst>
          </p:cNvPr>
          <p:cNvSpPr>
            <a:spLocks noChangeAspect="1"/>
          </p:cNvSpPr>
          <p:nvPr/>
        </p:nvSpPr>
        <p:spPr>
          <a:xfrm>
            <a:off x="5346757" y="2683026"/>
            <a:ext cx="1284524" cy="1222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r>
              <a:rPr lang="es-ES_tradnl" sz="1400">
                <a:solidFill>
                  <a:prstClr val="white"/>
                </a:solidFill>
                <a:latin typeface="Arial" panose="020B0604020202020204" pitchFamily="34" charset="0"/>
                <a:cs typeface="Arial" panose="020B0604020202020204" pitchFamily="34" charset="0"/>
              </a:rPr>
              <a:t> Schedule </a:t>
            </a:r>
            <a:r>
              <a:rPr lang="es-ES_tradnl" sz="1400" err="1">
                <a:solidFill>
                  <a:prstClr val="white"/>
                </a:solidFill>
                <a:latin typeface="Arial" panose="020B0604020202020204" pitchFamily="34" charset="0"/>
                <a:cs typeface="Arial" panose="020B0604020202020204" pitchFamily="34" charset="0"/>
              </a:rPr>
              <a:t>Risk</a:t>
            </a:r>
            <a:r>
              <a:rPr lang="es-ES_tradnl" sz="1400">
                <a:solidFill>
                  <a:prstClr val="white"/>
                </a:solidFill>
                <a:latin typeface="Arial" panose="020B0604020202020204" pitchFamily="34" charset="0"/>
                <a:cs typeface="Arial" panose="020B0604020202020204" pitchFamily="34" charset="0"/>
              </a:rPr>
              <a:t> </a:t>
            </a:r>
            <a:r>
              <a:rPr lang="es-ES_tradnl" sz="1400" err="1">
                <a:solidFill>
                  <a:prstClr val="white"/>
                </a:solidFill>
                <a:latin typeface="Arial" panose="020B0604020202020204" pitchFamily="34" charset="0"/>
                <a:cs typeface="Arial" panose="020B0604020202020204" pitchFamily="34" charset="0"/>
              </a:rPr>
              <a:t>Assessment</a:t>
            </a:r>
            <a:endParaRPr lang="es-ES_tradnl" sz="1400">
              <a:solidFill>
                <a:prstClr val="white"/>
              </a:solidFill>
              <a:latin typeface="Arial" panose="020B0604020202020204" pitchFamily="34" charset="0"/>
              <a:cs typeface="Arial" panose="020B0604020202020204" pitchFamily="34" charset="0"/>
            </a:endParaRPr>
          </a:p>
          <a:p>
            <a:pPr algn="ctr" defTabSz="914377"/>
            <a:endParaRPr lang="es-ES_tradnl" sz="1400">
              <a:solidFill>
                <a:prstClr val="white"/>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7EE600B6-A657-4330-A491-BA485E453D2A}"/>
              </a:ext>
            </a:extLst>
          </p:cNvPr>
          <p:cNvPicPr>
            <a:picLocks noChangeAspect="1"/>
          </p:cNvPicPr>
          <p:nvPr/>
        </p:nvPicPr>
        <p:blipFill>
          <a:blip r:embed="rId8"/>
          <a:stretch>
            <a:fillRect/>
          </a:stretch>
        </p:blipFill>
        <p:spPr>
          <a:xfrm>
            <a:off x="9051619" y="5208630"/>
            <a:ext cx="2279318" cy="1234385"/>
          </a:xfrm>
          <a:prstGeom prst="rect">
            <a:avLst/>
          </a:prstGeom>
        </p:spPr>
      </p:pic>
      <p:pic>
        <p:nvPicPr>
          <p:cNvPr id="8" name="Imagen 7">
            <a:extLst>
              <a:ext uri="{FF2B5EF4-FFF2-40B4-BE49-F238E27FC236}">
                <a16:creationId xmlns:a16="http://schemas.microsoft.com/office/drawing/2014/main" id="{442877AA-0471-40EA-8317-DC425C476441}"/>
              </a:ext>
            </a:extLst>
          </p:cNvPr>
          <p:cNvPicPr>
            <a:picLocks noChangeAspect="1"/>
          </p:cNvPicPr>
          <p:nvPr/>
        </p:nvPicPr>
        <p:blipFill>
          <a:blip r:embed="rId9"/>
          <a:stretch>
            <a:fillRect/>
          </a:stretch>
        </p:blipFill>
        <p:spPr>
          <a:xfrm>
            <a:off x="587627" y="5247398"/>
            <a:ext cx="2191739" cy="1234384"/>
          </a:xfrm>
          <a:prstGeom prst="rect">
            <a:avLst/>
          </a:prstGeom>
        </p:spPr>
      </p:pic>
      <p:sp>
        <p:nvSpPr>
          <p:cNvPr id="73" name="Rectángulo 72">
            <a:extLst>
              <a:ext uri="{FF2B5EF4-FFF2-40B4-BE49-F238E27FC236}">
                <a16:creationId xmlns:a16="http://schemas.microsoft.com/office/drawing/2014/main" id="{246F273C-BD93-4198-BB94-18FB149F037A}"/>
              </a:ext>
            </a:extLst>
          </p:cNvPr>
          <p:cNvSpPr>
            <a:spLocks noChangeAspect="1"/>
          </p:cNvSpPr>
          <p:nvPr/>
        </p:nvSpPr>
        <p:spPr>
          <a:xfrm>
            <a:off x="6521025" y="3634814"/>
            <a:ext cx="191497" cy="223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200">
              <a:solidFill>
                <a:prstClr val="white"/>
              </a:solidFill>
              <a:latin typeface="Arial" panose="020B0604020202020204" pitchFamily="34" charset="0"/>
              <a:cs typeface="Arial" panose="020B0604020202020204" pitchFamily="34" charset="0"/>
            </a:endParaRPr>
          </a:p>
        </p:txBody>
      </p:sp>
      <p:pic>
        <p:nvPicPr>
          <p:cNvPr id="74" name="Picture 2" descr="Excel Logo Vector">
            <a:extLst>
              <a:ext uri="{FF2B5EF4-FFF2-40B4-BE49-F238E27FC236}">
                <a16:creationId xmlns:a16="http://schemas.microsoft.com/office/drawing/2014/main" id="{DA9A6133-A23E-49E5-90AD-582033EDEF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517" y="3598927"/>
            <a:ext cx="308596" cy="30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10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D7DB8FD-9028-6B52-1D18-223522E205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1" imgH="351" progId="TCLayout.ActiveDocument.1">
                  <p:embed/>
                </p:oleObj>
              </mc:Choice>
              <mc:Fallback>
                <p:oleObj name="Diapositiva de think-cell" r:id="rId4" imgW="351" imgH="351" progId="TCLayout.ActiveDocument.1">
                  <p:embed/>
                  <p:pic>
                    <p:nvPicPr>
                      <p:cNvPr id="4" name="think-cell data - do not delete" hidden="1">
                        <a:extLst>
                          <a:ext uri="{FF2B5EF4-FFF2-40B4-BE49-F238E27FC236}">
                            <a16:creationId xmlns:a16="http://schemas.microsoft.com/office/drawing/2014/main" id="{4D7DB8FD-9028-6B52-1D18-223522E205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ítulo 1">
            <a:extLst>
              <a:ext uri="{FF2B5EF4-FFF2-40B4-BE49-F238E27FC236}">
                <a16:creationId xmlns:a16="http://schemas.microsoft.com/office/drawing/2014/main" id="{D73044F5-78C6-4304-86CA-5D74777D8327}"/>
              </a:ext>
            </a:extLst>
          </p:cNvPr>
          <p:cNvSpPr>
            <a:spLocks noGrp="1"/>
          </p:cNvSpPr>
          <p:nvPr>
            <p:ph type="title"/>
          </p:nvPr>
        </p:nvSpPr>
        <p:spPr>
          <a:xfrm>
            <a:off x="429998" y="1066872"/>
            <a:ext cx="11617839" cy="6463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wrap="square" lIns="0" rIns="0">
            <a:normAutofit/>
          </a:bodyPr>
          <a:lstStyle/>
          <a:p>
            <a:r>
              <a:rPr lang="es-MX" sz="2000" dirty="0">
                <a:latin typeface="Tahoma" panose="020B0604030504040204" pitchFamily="34" charset="0"/>
              </a:rPr>
              <a:t>A través de la simulación puede analizarse la alternativa más rentable y comprender el valor de cada una de las decisiones involucradas</a:t>
            </a:r>
          </a:p>
        </p:txBody>
      </p:sp>
      <p:pic>
        <p:nvPicPr>
          <p:cNvPr id="15" name="Imagen 14">
            <a:extLst>
              <a:ext uri="{FF2B5EF4-FFF2-40B4-BE49-F238E27FC236}">
                <a16:creationId xmlns:a16="http://schemas.microsoft.com/office/drawing/2014/main" id="{18D9F5FE-095D-495D-8A08-CD19B5EAC801}"/>
              </a:ext>
            </a:extLst>
          </p:cNvPr>
          <p:cNvPicPr>
            <a:picLocks noChangeAspect="1"/>
          </p:cNvPicPr>
          <p:nvPr/>
        </p:nvPicPr>
        <p:blipFill rotWithShape="1">
          <a:blip r:embed="rId6"/>
          <a:srcRect b="17369"/>
          <a:stretch/>
        </p:blipFill>
        <p:spPr>
          <a:xfrm>
            <a:off x="449164" y="1967139"/>
            <a:ext cx="5433768" cy="2430000"/>
          </a:xfrm>
          <a:prstGeom prst="rect">
            <a:avLst/>
          </a:prstGeom>
          <a:effectLst>
            <a:outerShdw blurRad="50800" dist="38100" dir="5400000" algn="t" rotWithShape="0">
              <a:prstClr val="black">
                <a:alpha val="40000"/>
              </a:prstClr>
            </a:outerShdw>
          </a:effectLst>
        </p:spPr>
      </p:pic>
      <p:pic>
        <p:nvPicPr>
          <p:cNvPr id="16" name="Imagen 15">
            <a:extLst>
              <a:ext uri="{FF2B5EF4-FFF2-40B4-BE49-F238E27FC236}">
                <a16:creationId xmlns:a16="http://schemas.microsoft.com/office/drawing/2014/main" id="{21646C8C-5D76-41F2-939A-A06766E9079F}"/>
              </a:ext>
            </a:extLst>
          </p:cNvPr>
          <p:cNvPicPr>
            <a:picLocks noChangeAspect="1"/>
          </p:cNvPicPr>
          <p:nvPr/>
        </p:nvPicPr>
        <p:blipFill rotWithShape="1">
          <a:blip r:embed="rId7"/>
          <a:srcRect b="12883"/>
          <a:stretch/>
        </p:blipFill>
        <p:spPr>
          <a:xfrm>
            <a:off x="6315066" y="1967139"/>
            <a:ext cx="5366879" cy="2430000"/>
          </a:xfrm>
          <a:prstGeom prst="rect">
            <a:avLst/>
          </a:prstGeom>
          <a:effectLst>
            <a:outerShdw blurRad="50800" dist="38100" dir="5400000" algn="t" rotWithShape="0">
              <a:prstClr val="black">
                <a:alpha val="40000"/>
              </a:prstClr>
            </a:outerShdw>
          </a:effectLst>
        </p:spPr>
      </p:pic>
      <p:grpSp>
        <p:nvGrpSpPr>
          <p:cNvPr id="17" name="Grupo 16">
            <a:extLst>
              <a:ext uri="{FF2B5EF4-FFF2-40B4-BE49-F238E27FC236}">
                <a16:creationId xmlns:a16="http://schemas.microsoft.com/office/drawing/2014/main" id="{2949E3FA-D973-4242-A4F5-C79E3B0EE4DC}"/>
              </a:ext>
            </a:extLst>
          </p:cNvPr>
          <p:cNvGrpSpPr>
            <a:grpSpLocks noChangeAspect="1"/>
          </p:cNvGrpSpPr>
          <p:nvPr/>
        </p:nvGrpSpPr>
        <p:grpSpPr>
          <a:xfrm>
            <a:off x="10958954" y="1967139"/>
            <a:ext cx="783884" cy="735194"/>
            <a:chOff x="9588462" y="1521756"/>
            <a:chExt cx="1631996" cy="1530627"/>
          </a:xfrm>
        </p:grpSpPr>
        <p:sp>
          <p:nvSpPr>
            <p:cNvPr id="19" name="Franja diagonal 18">
              <a:extLst>
                <a:ext uri="{FF2B5EF4-FFF2-40B4-BE49-F238E27FC236}">
                  <a16:creationId xmlns:a16="http://schemas.microsoft.com/office/drawing/2014/main" id="{419563BA-24A3-4106-BEBB-0CCF406C2783}"/>
                </a:ext>
              </a:extLst>
            </p:cNvPr>
            <p:cNvSpPr/>
            <p:nvPr/>
          </p:nvSpPr>
          <p:spPr>
            <a:xfrm rot="5400000">
              <a:off x="9577988" y="1532230"/>
              <a:ext cx="1530627" cy="1509679"/>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0" name="CuadroTexto 19">
              <a:extLst>
                <a:ext uri="{FF2B5EF4-FFF2-40B4-BE49-F238E27FC236}">
                  <a16:creationId xmlns:a16="http://schemas.microsoft.com/office/drawing/2014/main" id="{15A0A1EF-9D76-4113-BEC2-ED9263485858}"/>
                </a:ext>
              </a:extLst>
            </p:cNvPr>
            <p:cNvSpPr txBox="1"/>
            <p:nvPr/>
          </p:nvSpPr>
          <p:spPr>
            <a:xfrm rot="2660543">
              <a:off x="9888617" y="1826402"/>
              <a:ext cx="1331841" cy="528903"/>
            </a:xfrm>
            <a:prstGeom prst="rect">
              <a:avLst/>
            </a:prstGeom>
            <a:noFill/>
          </p:spPr>
          <p:txBody>
            <a:bodyPr wrap="square" lIns="0" r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51" b="0" i="0" u="none" strike="noStrike" kern="1200" cap="none" spc="0" normalizeH="0" baseline="0" noProof="0" err="1">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Example</a:t>
              </a:r>
              <a:endParaRPr kumimoji="0" lang="es-ES_tradnl" sz="1051"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endParaRPr>
            </a:p>
          </p:txBody>
        </p:sp>
      </p:grpSp>
      <p:grpSp>
        <p:nvGrpSpPr>
          <p:cNvPr id="21" name="Grupo 20">
            <a:extLst>
              <a:ext uri="{FF2B5EF4-FFF2-40B4-BE49-F238E27FC236}">
                <a16:creationId xmlns:a16="http://schemas.microsoft.com/office/drawing/2014/main" id="{92AEE1F6-AFD6-4427-9ECB-0F4D5903F444}"/>
              </a:ext>
            </a:extLst>
          </p:cNvPr>
          <p:cNvGrpSpPr>
            <a:grpSpLocks noChangeAspect="1"/>
          </p:cNvGrpSpPr>
          <p:nvPr/>
        </p:nvGrpSpPr>
        <p:grpSpPr>
          <a:xfrm>
            <a:off x="5159943" y="1967139"/>
            <a:ext cx="783884" cy="735194"/>
            <a:chOff x="9588462" y="1521756"/>
            <a:chExt cx="1631995" cy="1530627"/>
          </a:xfrm>
        </p:grpSpPr>
        <p:sp>
          <p:nvSpPr>
            <p:cNvPr id="22" name="Franja diagonal 21">
              <a:extLst>
                <a:ext uri="{FF2B5EF4-FFF2-40B4-BE49-F238E27FC236}">
                  <a16:creationId xmlns:a16="http://schemas.microsoft.com/office/drawing/2014/main" id="{61243DFE-5377-446E-BE60-283EE26250F8}"/>
                </a:ext>
              </a:extLst>
            </p:cNvPr>
            <p:cNvSpPr/>
            <p:nvPr/>
          </p:nvSpPr>
          <p:spPr>
            <a:xfrm rot="5400000">
              <a:off x="9577988" y="1532230"/>
              <a:ext cx="1530627" cy="1509679"/>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3" name="CuadroTexto 22">
              <a:extLst>
                <a:ext uri="{FF2B5EF4-FFF2-40B4-BE49-F238E27FC236}">
                  <a16:creationId xmlns:a16="http://schemas.microsoft.com/office/drawing/2014/main" id="{7F32099F-2ABC-4DB9-BE10-1C90533FA3E8}"/>
                </a:ext>
              </a:extLst>
            </p:cNvPr>
            <p:cNvSpPr txBox="1"/>
            <p:nvPr/>
          </p:nvSpPr>
          <p:spPr>
            <a:xfrm rot="2660543">
              <a:off x="9888617" y="1826402"/>
              <a:ext cx="1331840" cy="528903"/>
            </a:xfrm>
            <a:prstGeom prst="rect">
              <a:avLst/>
            </a:prstGeom>
            <a:noFill/>
          </p:spPr>
          <p:txBody>
            <a:bodyPr wrap="square" lIns="0" r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51" b="0" i="0" u="none" strike="noStrike" kern="1200" cap="none" spc="0" normalizeH="0" baseline="0" noProof="0" err="1">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Example</a:t>
              </a:r>
              <a:endParaRPr kumimoji="0" lang="es-ES_tradnl" sz="1051"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endParaRPr>
            </a:p>
          </p:txBody>
        </p:sp>
      </p:grpSp>
      <p:grpSp>
        <p:nvGrpSpPr>
          <p:cNvPr id="28" name="Grupo 27">
            <a:extLst>
              <a:ext uri="{FF2B5EF4-FFF2-40B4-BE49-F238E27FC236}">
                <a16:creationId xmlns:a16="http://schemas.microsoft.com/office/drawing/2014/main" id="{6EFE1228-CFD1-48A5-A5EC-A9315B7843BF}"/>
              </a:ext>
            </a:extLst>
          </p:cNvPr>
          <p:cNvGrpSpPr>
            <a:grpSpLocks noChangeAspect="1"/>
          </p:cNvGrpSpPr>
          <p:nvPr/>
        </p:nvGrpSpPr>
        <p:grpSpPr>
          <a:xfrm>
            <a:off x="1622643" y="4565794"/>
            <a:ext cx="8966703" cy="2160000"/>
            <a:chOff x="3131947" y="4184967"/>
            <a:chExt cx="5977801" cy="1440000"/>
          </a:xfrm>
        </p:grpSpPr>
        <p:pic>
          <p:nvPicPr>
            <p:cNvPr id="24" name="Imagen 23">
              <a:extLst>
                <a:ext uri="{FF2B5EF4-FFF2-40B4-BE49-F238E27FC236}">
                  <a16:creationId xmlns:a16="http://schemas.microsoft.com/office/drawing/2014/main" id="{7AE47CA5-6671-4E79-B421-5D725181DE7D}"/>
                </a:ext>
              </a:extLst>
            </p:cNvPr>
            <p:cNvPicPr>
              <a:picLocks noChangeAspect="1"/>
            </p:cNvPicPr>
            <p:nvPr/>
          </p:nvPicPr>
          <p:blipFill>
            <a:blip r:embed="rId8"/>
            <a:stretch>
              <a:fillRect/>
            </a:stretch>
          </p:blipFill>
          <p:spPr>
            <a:xfrm>
              <a:off x="3131947" y="4184967"/>
              <a:ext cx="5928106" cy="1440000"/>
            </a:xfrm>
            <a:prstGeom prst="rect">
              <a:avLst/>
            </a:prstGeom>
            <a:effectLst>
              <a:outerShdw blurRad="50800" dist="38100" dir="2700000" algn="tl" rotWithShape="0">
                <a:prstClr val="black">
                  <a:alpha val="40000"/>
                </a:prstClr>
              </a:outerShdw>
            </a:effectLst>
          </p:spPr>
        </p:pic>
        <p:grpSp>
          <p:nvGrpSpPr>
            <p:cNvPr id="25" name="Grupo 24">
              <a:extLst>
                <a:ext uri="{FF2B5EF4-FFF2-40B4-BE49-F238E27FC236}">
                  <a16:creationId xmlns:a16="http://schemas.microsoft.com/office/drawing/2014/main" id="{9AE4A4A2-D65E-4AE4-A01A-E227FB045ADB}"/>
                </a:ext>
              </a:extLst>
            </p:cNvPr>
            <p:cNvGrpSpPr>
              <a:grpSpLocks noChangeAspect="1"/>
            </p:cNvGrpSpPr>
            <p:nvPr/>
          </p:nvGrpSpPr>
          <p:grpSpPr>
            <a:xfrm>
              <a:off x="8342064" y="4204845"/>
              <a:ext cx="767684" cy="720000"/>
              <a:chOff x="9588462" y="1521756"/>
              <a:chExt cx="1631996" cy="1530627"/>
            </a:xfrm>
          </p:grpSpPr>
          <p:sp>
            <p:nvSpPr>
              <p:cNvPr id="26" name="Franja diagonal 25">
                <a:extLst>
                  <a:ext uri="{FF2B5EF4-FFF2-40B4-BE49-F238E27FC236}">
                    <a16:creationId xmlns:a16="http://schemas.microsoft.com/office/drawing/2014/main" id="{79AF3F45-29B7-4A6F-9E88-7C7D511D9D08}"/>
                  </a:ext>
                </a:extLst>
              </p:cNvPr>
              <p:cNvSpPr/>
              <p:nvPr/>
            </p:nvSpPr>
            <p:spPr>
              <a:xfrm rot="5400000">
                <a:off x="9577988" y="1532230"/>
                <a:ext cx="1530627" cy="1509679"/>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7" name="CuadroTexto 26">
                <a:extLst>
                  <a:ext uri="{FF2B5EF4-FFF2-40B4-BE49-F238E27FC236}">
                    <a16:creationId xmlns:a16="http://schemas.microsoft.com/office/drawing/2014/main" id="{8BA13016-B229-4D80-BE07-0FA415874DA1}"/>
                  </a:ext>
                </a:extLst>
              </p:cNvPr>
              <p:cNvSpPr txBox="1"/>
              <p:nvPr/>
            </p:nvSpPr>
            <p:spPr>
              <a:xfrm rot="2660543">
                <a:off x="9888616" y="1910834"/>
                <a:ext cx="1331842" cy="360043"/>
              </a:xfrm>
              <a:prstGeom prst="rect">
                <a:avLst/>
              </a:prstGeom>
              <a:noFill/>
            </p:spPr>
            <p:txBody>
              <a:bodyPr wrap="square" lIns="0" r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51" b="0" i="0" u="none" strike="noStrike" kern="1200" cap="none" spc="0" normalizeH="0" baseline="0" noProof="0" err="1">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rPr>
                  <a:t>Example</a:t>
                </a:r>
                <a:endParaRPr kumimoji="0" lang="es-ES_tradnl" sz="1051"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Open Sans Light" panose="020B0306030504020204" pitchFamily="34" charset="0"/>
                </a:endParaRPr>
              </a:p>
            </p:txBody>
          </p:sp>
        </p:grpSp>
      </p:grpSp>
    </p:spTree>
    <p:extLst>
      <p:ext uri="{BB962C8B-B14F-4D97-AF65-F5344CB8AC3E}">
        <p14:creationId xmlns:p14="http://schemas.microsoft.com/office/powerpoint/2010/main" val="393726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1481092"/>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8" y="1066872"/>
            <a:ext cx="11617839"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El entendimiento de incertidumbres e impacto de las decisiones permite luego investigar en profundidad para construir y simular una estrategia superadora</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graphicFrame>
        <p:nvGraphicFramePr>
          <p:cNvPr id="2" name="Tabla 7">
            <a:extLst>
              <a:ext uri="{FF2B5EF4-FFF2-40B4-BE49-F238E27FC236}">
                <a16:creationId xmlns:a16="http://schemas.microsoft.com/office/drawing/2014/main" id="{4DF2AAF9-4C45-56A3-2E93-79D015BC82B0}"/>
              </a:ext>
            </a:extLst>
          </p:cNvPr>
          <p:cNvGraphicFramePr>
            <a:graphicFrameLocks noGrp="1"/>
          </p:cNvGraphicFramePr>
          <p:nvPr>
            <p:extLst>
              <p:ext uri="{D42A27DB-BD31-4B8C-83A1-F6EECF244321}">
                <p14:modId xmlns:p14="http://schemas.microsoft.com/office/powerpoint/2010/main" val="2746052569"/>
              </p:ext>
            </p:extLst>
          </p:nvPr>
        </p:nvGraphicFramePr>
        <p:xfrm>
          <a:off x="861046" y="1831140"/>
          <a:ext cx="10755742" cy="766752"/>
        </p:xfrm>
        <a:graphic>
          <a:graphicData uri="http://schemas.openxmlformats.org/drawingml/2006/table">
            <a:tbl>
              <a:tblPr/>
              <a:tblGrid>
                <a:gridCol w="1696033">
                  <a:extLst>
                    <a:ext uri="{9D8B030D-6E8A-4147-A177-3AD203B41FA5}">
                      <a16:colId xmlns:a16="http://schemas.microsoft.com/office/drawing/2014/main" val="2718908218"/>
                    </a:ext>
                  </a:extLst>
                </a:gridCol>
                <a:gridCol w="1696033">
                  <a:extLst>
                    <a:ext uri="{9D8B030D-6E8A-4147-A177-3AD203B41FA5}">
                      <a16:colId xmlns:a16="http://schemas.microsoft.com/office/drawing/2014/main" val="4129448398"/>
                    </a:ext>
                  </a:extLst>
                </a:gridCol>
                <a:gridCol w="1840919">
                  <a:extLst>
                    <a:ext uri="{9D8B030D-6E8A-4147-A177-3AD203B41FA5}">
                      <a16:colId xmlns:a16="http://schemas.microsoft.com/office/drawing/2014/main" val="2152175242"/>
                    </a:ext>
                  </a:extLst>
                </a:gridCol>
                <a:gridCol w="1840919">
                  <a:extLst>
                    <a:ext uri="{9D8B030D-6E8A-4147-A177-3AD203B41FA5}">
                      <a16:colId xmlns:a16="http://schemas.microsoft.com/office/drawing/2014/main" val="2354095098"/>
                    </a:ext>
                  </a:extLst>
                </a:gridCol>
                <a:gridCol w="1840919">
                  <a:extLst>
                    <a:ext uri="{9D8B030D-6E8A-4147-A177-3AD203B41FA5}">
                      <a16:colId xmlns:a16="http://schemas.microsoft.com/office/drawing/2014/main" val="1609728966"/>
                    </a:ext>
                  </a:extLst>
                </a:gridCol>
                <a:gridCol w="1840919">
                  <a:extLst>
                    <a:ext uri="{9D8B030D-6E8A-4147-A177-3AD203B41FA5}">
                      <a16:colId xmlns:a16="http://schemas.microsoft.com/office/drawing/2014/main" val="2302630334"/>
                    </a:ext>
                  </a:extLst>
                </a:gridCol>
              </a:tblGrid>
              <a:tr h="218728">
                <a:tc rowSpan="3">
                  <a:txBody>
                    <a:bodyPr/>
                    <a:lstStyle/>
                    <a:p>
                      <a:pPr algn="ctr" fontAlgn="ctr"/>
                      <a:r>
                        <a:rPr lang="es-ES_tradnl" sz="1600" b="0" i="0" u="none" strike="noStrike" dirty="0">
                          <a:solidFill>
                            <a:srgbClr val="0070C0"/>
                          </a:solidFill>
                          <a:effectLst/>
                          <a:latin typeface="Tahoma" panose="020B0604030504040204" pitchFamily="34" charset="0"/>
                        </a:rPr>
                        <a:t>Project 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ES_tradnl" sz="1100" b="0" i="0" u="none" strike="noStrike" dirty="0" err="1">
                          <a:solidFill>
                            <a:srgbClr val="FFFFFF"/>
                          </a:solidFill>
                          <a:effectLst/>
                          <a:latin typeface="Tahoma" panose="020B0604030504040204" pitchFamily="34" charset="0"/>
                        </a:rPr>
                        <a:t>Strategy</a:t>
                      </a:r>
                      <a:endParaRPr lang="es-ES_tradnl" sz="1100" b="0" i="0" u="none" strike="noStrike" dirty="0">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dirty="0" err="1">
                          <a:solidFill>
                            <a:srgbClr val="FFFFFF"/>
                          </a:solidFill>
                          <a:effectLst/>
                          <a:latin typeface="Tahoma" panose="020B0604030504040204" pitchFamily="34" charset="0"/>
                        </a:rPr>
                        <a:t>Drilling</a:t>
                      </a:r>
                      <a:r>
                        <a:rPr lang="es-ES_tradnl" sz="1100" b="0" i="0" u="none" strike="noStrike" dirty="0">
                          <a:solidFill>
                            <a:srgbClr val="FFFFFF"/>
                          </a:solidFill>
                          <a:effectLst/>
                          <a:latin typeface="Tahoma" panose="020B0604030504040204" pitchFamily="34" charset="0"/>
                        </a:rPr>
                        <a:t> </a:t>
                      </a:r>
                      <a:r>
                        <a:rPr lang="es-ES_tradnl" sz="1100" b="0" i="0" u="none" strike="noStrike" dirty="0" err="1">
                          <a:solidFill>
                            <a:srgbClr val="FFFFFF"/>
                          </a:solidFill>
                          <a:effectLst/>
                          <a:latin typeface="Tahoma" panose="020B0604030504040204" pitchFamily="34" charset="0"/>
                        </a:rPr>
                        <a:t>speed</a:t>
                      </a:r>
                      <a:endParaRPr lang="es-ES_tradnl" sz="1100" b="0" i="0" u="none" strike="noStrike" dirty="0">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err="1">
                          <a:solidFill>
                            <a:srgbClr val="FFFFFF"/>
                          </a:solidFill>
                          <a:effectLst/>
                          <a:latin typeface="Tahoma" panose="020B0604030504040204" pitchFamily="34" charset="0"/>
                        </a:rPr>
                        <a:t>Stimulation</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err="1">
                          <a:solidFill>
                            <a:srgbClr val="FFFFFF"/>
                          </a:solidFill>
                          <a:effectLst/>
                          <a:latin typeface="Tahoma" panose="020B0604030504040204" pitchFamily="34" charset="0"/>
                        </a:rPr>
                        <a:t>Facilities</a:t>
                      </a:r>
                      <a:r>
                        <a:rPr lang="es-ES_tradnl" sz="1100" b="0" i="0" u="none" strike="noStrike">
                          <a:solidFill>
                            <a:srgbClr val="FFFFFF"/>
                          </a:solidFill>
                          <a:effectLst/>
                          <a:latin typeface="Tahoma" panose="020B0604030504040204" pitchFamily="34" charset="0"/>
                        </a:rPr>
                        <a:t> </a:t>
                      </a:r>
                      <a:r>
                        <a:rPr lang="es-ES_tradnl" sz="1100" b="0" i="0" u="none" strike="noStrike" err="1">
                          <a:solidFill>
                            <a:srgbClr val="FFFFFF"/>
                          </a:solidFill>
                          <a:effectLst/>
                          <a:latin typeface="Tahoma" panose="020B0604030504040204" pitchFamily="34" charset="0"/>
                        </a:rPr>
                        <a:t>capacity</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s-ES_tradnl" sz="1100" b="0" i="0" u="none" strike="noStrike" err="1">
                          <a:solidFill>
                            <a:srgbClr val="FFFFFF"/>
                          </a:solidFill>
                          <a:effectLst/>
                          <a:latin typeface="Tahoma" panose="020B0604030504040204" pitchFamily="34" charset="0"/>
                        </a:rPr>
                        <a:t>On</a:t>
                      </a:r>
                      <a:r>
                        <a:rPr lang="es-ES_tradnl" sz="1100" b="0" i="0" u="none" strike="noStrike">
                          <a:solidFill>
                            <a:srgbClr val="FFFFFF"/>
                          </a:solidFill>
                          <a:effectLst/>
                          <a:latin typeface="Tahoma" panose="020B0604030504040204" pitchFamily="34" charset="0"/>
                        </a:rPr>
                        <a:t> </a:t>
                      </a:r>
                      <a:r>
                        <a:rPr lang="es-ES_tradnl" sz="1100" b="0" i="0" u="none" strike="noStrike" err="1">
                          <a:solidFill>
                            <a:srgbClr val="FFFFFF"/>
                          </a:solidFill>
                          <a:effectLst/>
                          <a:latin typeface="Tahoma" panose="020B0604030504040204" pitchFamily="34" charset="0"/>
                        </a:rPr>
                        <a:t>production</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803488061"/>
                  </a:ext>
                </a:extLst>
              </a:tr>
              <a:tr h="274012">
                <a:tc vMerge="1">
                  <a:txBody>
                    <a:bodyPr/>
                    <a:lstStyle/>
                    <a:p>
                      <a:pPr algn="ctr" fontAlgn="ctr"/>
                      <a:endParaRPr lang="es-AR" sz="1100" b="0" i="0" u="none" strike="noStrike">
                        <a:solidFill>
                          <a:srgbClr val="FFFFFF"/>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ES_tradnl" sz="1100" b="0" i="0" u="none" strike="noStrike" err="1">
                          <a:solidFill>
                            <a:srgbClr val="FFFFFF"/>
                          </a:solidFill>
                          <a:effectLst/>
                          <a:latin typeface="Tahoma" panose="020B0604030504040204" pitchFamily="34" charset="0"/>
                        </a:rPr>
                        <a:t>Strategy</a:t>
                      </a:r>
                      <a:r>
                        <a:rPr lang="es-ES_tradnl" sz="1100" b="0" i="0" u="none" strike="noStrike">
                          <a:solidFill>
                            <a:srgbClr val="FFFFFF"/>
                          </a:solidFill>
                          <a:effectLst/>
                          <a:latin typeface="Tahoma" panose="020B0604030504040204" pitchFamily="34" charset="0"/>
                        </a:rPr>
                        <a:t> 3</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00000"/>
                    </a:solidFill>
                  </a:tcPr>
                </a:tc>
                <a:tc>
                  <a:txBody>
                    <a:bodyPr/>
                    <a:lstStyle/>
                    <a:p>
                      <a:pPr algn="ctr" fontAlgn="ctr"/>
                      <a:r>
                        <a:rPr lang="es-ES_tradnl" sz="1100" b="0" i="0" u="none" strike="noStrike">
                          <a:solidFill>
                            <a:srgbClr val="000000"/>
                          </a:solidFill>
                          <a:effectLst/>
                          <a:latin typeface="Tahoma" panose="020B0604030504040204" pitchFamily="34" charset="0"/>
                        </a:rPr>
                        <a:t>4+1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HDC 1.2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28.000m3/d after 2022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Tubing</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84218164"/>
                  </a:ext>
                </a:extLst>
              </a:tr>
              <a:tr h="274012">
                <a:tc vMerge="1">
                  <a:txBody>
                    <a:bodyPr/>
                    <a:lstStyle/>
                    <a:p>
                      <a:pPr algn="ctr" fontAlgn="ctr"/>
                      <a:endParaRPr lang="es-AR" sz="1600" b="0" i="0" u="none" strike="noStrike">
                        <a:solidFill>
                          <a:srgbClr val="0070C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ctr" fontAlgn="ctr"/>
                      <a:r>
                        <a:rPr lang="es-ES_tradnl" sz="1100" b="0" i="0" u="none" strike="noStrike" err="1">
                          <a:solidFill>
                            <a:srgbClr val="FFFFFF"/>
                          </a:solidFill>
                          <a:effectLst/>
                          <a:latin typeface="Tahoma" panose="020B0604030504040204" pitchFamily="34" charset="0"/>
                        </a:rPr>
                        <a:t>Optimized</a:t>
                      </a:r>
                      <a:r>
                        <a:rPr lang="es-ES_tradnl" sz="1100" b="0" i="0" u="none" strike="noStrike">
                          <a:solidFill>
                            <a:srgbClr val="FFFFFF"/>
                          </a:solidFill>
                          <a:effectLst/>
                          <a:latin typeface="Tahoma" panose="020B0604030504040204" pitchFamily="34" charset="0"/>
                        </a:rPr>
                        <a:t> </a:t>
                      </a:r>
                      <a:r>
                        <a:rPr lang="es-ES_tradnl" sz="1100" b="0" i="0" u="none" strike="noStrike" err="1">
                          <a:solidFill>
                            <a:srgbClr val="FFFFFF"/>
                          </a:solidFill>
                          <a:effectLst/>
                          <a:latin typeface="Tahoma" panose="020B0604030504040204" pitchFamily="34" charset="0"/>
                        </a:rPr>
                        <a:t>strategy</a:t>
                      </a:r>
                      <a:endParaRPr lang="es-ES_tradnl" sz="1100" b="0" i="0" u="none" strike="noStrike">
                        <a:solidFill>
                          <a:srgbClr val="FFFFFF"/>
                        </a:solidFill>
                        <a:effectLst/>
                        <a:latin typeface="Tahoma" panose="020B060403050404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fontAlgn="ctr"/>
                      <a:r>
                        <a:rPr lang="es-ES_tradnl" sz="1100" b="0" i="0" u="none" strike="noStrike" dirty="0">
                          <a:solidFill>
                            <a:srgbClr val="000000"/>
                          </a:solidFill>
                          <a:effectLst/>
                          <a:latin typeface="Tahoma" panose="020B0604030504040204" pitchFamily="34" charset="0"/>
                        </a:rPr>
                        <a:t>5+0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HDC 1.2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a:solidFill>
                            <a:srgbClr val="000000"/>
                          </a:solidFill>
                          <a:effectLst/>
                          <a:latin typeface="Tahoma" panose="020B0604030504040204" pitchFamily="34" charset="0"/>
                        </a:rPr>
                        <a:t>28.000m3/d after 2022</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ctr"/>
                      <a:r>
                        <a:rPr lang="es-ES_tradnl" sz="1100" b="0" i="0" u="none" strike="noStrike" dirty="0">
                          <a:solidFill>
                            <a:srgbClr val="000000"/>
                          </a:solidFill>
                          <a:effectLst/>
                          <a:latin typeface="Tahoma" panose="020B0604030504040204" pitchFamily="34" charset="0"/>
                        </a:rPr>
                        <a:t>Casing</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3735486"/>
                  </a:ext>
                </a:extLst>
              </a:tr>
            </a:tbl>
          </a:graphicData>
        </a:graphic>
      </p:graphicFrame>
      <p:sp>
        <p:nvSpPr>
          <p:cNvPr id="3" name="Flecha: hacia arriba 2">
            <a:extLst>
              <a:ext uri="{FF2B5EF4-FFF2-40B4-BE49-F238E27FC236}">
                <a16:creationId xmlns:a16="http://schemas.microsoft.com/office/drawing/2014/main" id="{4412F0F4-720E-96D7-1EA5-DAB7705499C9}"/>
              </a:ext>
            </a:extLst>
          </p:cNvPr>
          <p:cNvSpPr>
            <a:spLocks noChangeAspect="1"/>
          </p:cNvSpPr>
          <p:nvPr/>
        </p:nvSpPr>
        <p:spPr>
          <a:xfrm rot="10800000">
            <a:off x="5586874" y="2153685"/>
            <a:ext cx="255183"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351" b="0" i="0" u="none" strike="noStrike" kern="1200" cap="none" spc="0" normalizeH="0" baseline="0" noProof="0">
              <a:ln>
                <a:noFill/>
              </a:ln>
              <a:solidFill>
                <a:prstClr val="white"/>
              </a:solidFill>
              <a:effectLst/>
              <a:uLnTx/>
              <a:uFillTx/>
              <a:latin typeface="Calibri"/>
              <a:ea typeface="+mn-ea"/>
              <a:cs typeface="+mn-cs"/>
            </a:endParaRPr>
          </a:p>
        </p:txBody>
      </p:sp>
      <p:sp>
        <p:nvSpPr>
          <p:cNvPr id="4" name="Flecha: hacia arriba 8">
            <a:extLst>
              <a:ext uri="{FF2B5EF4-FFF2-40B4-BE49-F238E27FC236}">
                <a16:creationId xmlns:a16="http://schemas.microsoft.com/office/drawing/2014/main" id="{12BDE9AD-3D61-0C75-287E-313049646760}"/>
              </a:ext>
            </a:extLst>
          </p:cNvPr>
          <p:cNvSpPr>
            <a:spLocks noChangeAspect="1"/>
          </p:cNvSpPr>
          <p:nvPr/>
        </p:nvSpPr>
        <p:spPr>
          <a:xfrm rot="10800000">
            <a:off x="11436181" y="2153685"/>
            <a:ext cx="255183" cy="288000"/>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351" b="0" i="0" u="none" strike="noStrike" kern="1200" cap="none" spc="0" normalizeH="0" baseline="0" noProof="0">
              <a:ln>
                <a:noFill/>
              </a:ln>
              <a:solidFill>
                <a:prstClr val="white"/>
              </a:solidFill>
              <a:effectLst/>
              <a:uLnTx/>
              <a:uFillTx/>
              <a:latin typeface="Calibri"/>
              <a:ea typeface="+mn-ea"/>
              <a:cs typeface="+mn-cs"/>
            </a:endParaRPr>
          </a:p>
        </p:txBody>
      </p:sp>
      <p:sp>
        <p:nvSpPr>
          <p:cNvPr id="5" name="Rectángulo 23">
            <a:extLst>
              <a:ext uri="{FF2B5EF4-FFF2-40B4-BE49-F238E27FC236}">
                <a16:creationId xmlns:a16="http://schemas.microsoft.com/office/drawing/2014/main" id="{F340A287-AD9C-AEEE-E898-78F085244AAE}"/>
              </a:ext>
            </a:extLst>
          </p:cNvPr>
          <p:cNvSpPr/>
          <p:nvPr/>
        </p:nvSpPr>
        <p:spPr>
          <a:xfrm>
            <a:off x="431801" y="2525748"/>
            <a:ext cx="11328401" cy="4215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351"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Gráfico 37">
            <a:extLst>
              <a:ext uri="{FF2B5EF4-FFF2-40B4-BE49-F238E27FC236}">
                <a16:creationId xmlns:a16="http://schemas.microsoft.com/office/drawing/2014/main" id="{7F051205-B7F7-89A5-0591-EA62D2323C5A}"/>
              </a:ext>
            </a:extLst>
          </p:cNvPr>
          <p:cNvGraphicFramePr>
            <a:graphicFrameLocks/>
          </p:cNvGraphicFramePr>
          <p:nvPr>
            <p:extLst>
              <p:ext uri="{D42A27DB-BD31-4B8C-83A1-F6EECF244321}">
                <p14:modId xmlns:p14="http://schemas.microsoft.com/office/powerpoint/2010/main" val="106937805"/>
              </p:ext>
            </p:extLst>
          </p:nvPr>
        </p:nvGraphicFramePr>
        <p:xfrm>
          <a:off x="455393" y="2502314"/>
          <a:ext cx="11304809" cy="42156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38">
            <a:extLst>
              <a:ext uri="{FF2B5EF4-FFF2-40B4-BE49-F238E27FC236}">
                <a16:creationId xmlns:a16="http://schemas.microsoft.com/office/drawing/2014/main" id="{1283821A-4D8B-A525-6DE2-C2A646832AC6}"/>
              </a:ext>
            </a:extLst>
          </p:cNvPr>
          <p:cNvSpPr/>
          <p:nvPr/>
        </p:nvSpPr>
        <p:spPr>
          <a:xfrm>
            <a:off x="524457" y="2565889"/>
            <a:ext cx="480000" cy="22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dirty="0">
                <a:ln>
                  <a:noFill/>
                </a:ln>
                <a:solidFill>
                  <a:prstClr val="black"/>
                </a:solidFill>
                <a:effectLst/>
                <a:uLnTx/>
                <a:uFillTx/>
                <a:latin typeface="Tahoma" panose="020B0604030504040204" pitchFamily="34" charset="0"/>
                <a:ea typeface="+mn-ea"/>
                <a:cs typeface="+mn-cs"/>
              </a:rPr>
              <a:t>P60</a:t>
            </a:r>
          </a:p>
        </p:txBody>
      </p:sp>
      <p:sp>
        <p:nvSpPr>
          <p:cNvPr id="8" name="Rectángulo 39">
            <a:extLst>
              <a:ext uri="{FF2B5EF4-FFF2-40B4-BE49-F238E27FC236}">
                <a16:creationId xmlns:a16="http://schemas.microsoft.com/office/drawing/2014/main" id="{6336369A-CCCC-1380-0D85-D90F496A9C96}"/>
              </a:ext>
            </a:extLst>
          </p:cNvPr>
          <p:cNvSpPr/>
          <p:nvPr/>
        </p:nvSpPr>
        <p:spPr>
          <a:xfrm>
            <a:off x="524457" y="4386201"/>
            <a:ext cx="480000" cy="22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a:ln>
                  <a:noFill/>
                </a:ln>
                <a:solidFill>
                  <a:prstClr val="black"/>
                </a:solidFill>
                <a:effectLst/>
                <a:uLnTx/>
                <a:uFillTx/>
                <a:latin typeface="Tahoma" panose="020B0604030504040204" pitchFamily="34" charset="0"/>
                <a:ea typeface="+mn-ea"/>
                <a:cs typeface="+mn-cs"/>
              </a:rPr>
              <a:t>P50</a:t>
            </a:r>
          </a:p>
        </p:txBody>
      </p:sp>
      <p:sp>
        <p:nvSpPr>
          <p:cNvPr id="9" name="Rectángulo 40">
            <a:extLst>
              <a:ext uri="{FF2B5EF4-FFF2-40B4-BE49-F238E27FC236}">
                <a16:creationId xmlns:a16="http://schemas.microsoft.com/office/drawing/2014/main" id="{654E2E5A-0B5B-9ADE-C989-BB8239EC508F}"/>
              </a:ext>
            </a:extLst>
          </p:cNvPr>
          <p:cNvSpPr/>
          <p:nvPr/>
        </p:nvSpPr>
        <p:spPr>
          <a:xfrm>
            <a:off x="429998" y="6322208"/>
            <a:ext cx="480000" cy="228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a:ln>
                  <a:noFill/>
                </a:ln>
                <a:solidFill>
                  <a:prstClr val="black"/>
                </a:solidFill>
                <a:effectLst/>
                <a:uLnTx/>
                <a:uFillTx/>
                <a:latin typeface="Tahoma" panose="020B0604030504040204" pitchFamily="34" charset="0"/>
                <a:ea typeface="+mn-ea"/>
                <a:cs typeface="+mn-cs"/>
              </a:rPr>
              <a:t>P40</a:t>
            </a:r>
          </a:p>
        </p:txBody>
      </p:sp>
      <p:graphicFrame>
        <p:nvGraphicFramePr>
          <p:cNvPr id="10" name="Gráfico 9">
            <a:extLst>
              <a:ext uri="{FF2B5EF4-FFF2-40B4-BE49-F238E27FC236}">
                <a16:creationId xmlns:a16="http://schemas.microsoft.com/office/drawing/2014/main" id="{639CBFD9-1D19-B739-C522-5DF16006B5E9}"/>
              </a:ext>
            </a:extLst>
          </p:cNvPr>
          <p:cNvGraphicFramePr>
            <a:graphicFrameLocks/>
          </p:cNvGraphicFramePr>
          <p:nvPr>
            <p:extLst>
              <p:ext uri="{D42A27DB-BD31-4B8C-83A1-F6EECF244321}">
                <p14:modId xmlns:p14="http://schemas.microsoft.com/office/powerpoint/2010/main" val="2233301334"/>
              </p:ext>
            </p:extLst>
          </p:nvPr>
        </p:nvGraphicFramePr>
        <p:xfrm>
          <a:off x="8673831" y="4483475"/>
          <a:ext cx="2898212" cy="194196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24">
            <a:extLst>
              <a:ext uri="{FF2B5EF4-FFF2-40B4-BE49-F238E27FC236}">
                <a16:creationId xmlns:a16="http://schemas.microsoft.com/office/drawing/2014/main" id="{060EB995-9C45-61A1-C8D7-B67BAB452898}"/>
              </a:ext>
            </a:extLst>
          </p:cNvPr>
          <p:cNvSpPr/>
          <p:nvPr/>
        </p:nvSpPr>
        <p:spPr>
          <a:xfrm>
            <a:off x="9732477" y="5272156"/>
            <a:ext cx="342900" cy="2060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351"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upo 25">
            <a:extLst>
              <a:ext uri="{FF2B5EF4-FFF2-40B4-BE49-F238E27FC236}">
                <a16:creationId xmlns:a16="http://schemas.microsoft.com/office/drawing/2014/main" id="{16146D59-D4D1-2DDA-866F-4483B3CBBD66}"/>
              </a:ext>
            </a:extLst>
          </p:cNvPr>
          <p:cNvGrpSpPr>
            <a:grpSpLocks noChangeAspect="1"/>
          </p:cNvGrpSpPr>
          <p:nvPr/>
        </p:nvGrpSpPr>
        <p:grpSpPr>
          <a:xfrm>
            <a:off x="8684464" y="4585132"/>
            <a:ext cx="417008" cy="1586629"/>
            <a:chOff x="466439" y="2992364"/>
            <a:chExt cx="288001" cy="2741088"/>
          </a:xfrm>
          <a:noFill/>
        </p:grpSpPr>
        <p:sp>
          <p:nvSpPr>
            <p:cNvPr id="13" name="Rectángulo 26">
              <a:extLst>
                <a:ext uri="{FF2B5EF4-FFF2-40B4-BE49-F238E27FC236}">
                  <a16:creationId xmlns:a16="http://schemas.microsoft.com/office/drawing/2014/main" id="{FCC165A8-7C78-4BFB-2133-66CC4B0E17D9}"/>
                </a:ext>
              </a:extLst>
            </p:cNvPr>
            <p:cNvSpPr/>
            <p:nvPr/>
          </p:nvSpPr>
          <p:spPr>
            <a:xfrm>
              <a:off x="466440" y="2992364"/>
              <a:ext cx="288000"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P100</a:t>
              </a:r>
            </a:p>
          </p:txBody>
        </p:sp>
        <p:sp>
          <p:nvSpPr>
            <p:cNvPr id="14" name="Rectángulo 27">
              <a:extLst>
                <a:ext uri="{FF2B5EF4-FFF2-40B4-BE49-F238E27FC236}">
                  <a16:creationId xmlns:a16="http://schemas.microsoft.com/office/drawing/2014/main" id="{F04E06CE-8577-CAD5-6058-B5237178D727}"/>
                </a:ext>
              </a:extLst>
            </p:cNvPr>
            <p:cNvSpPr/>
            <p:nvPr/>
          </p:nvSpPr>
          <p:spPr>
            <a:xfrm>
              <a:off x="466440" y="3250403"/>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P90</a:t>
              </a:r>
            </a:p>
          </p:txBody>
        </p:sp>
        <p:sp>
          <p:nvSpPr>
            <p:cNvPr id="15" name="Rectángulo 28">
              <a:extLst>
                <a:ext uri="{FF2B5EF4-FFF2-40B4-BE49-F238E27FC236}">
                  <a16:creationId xmlns:a16="http://schemas.microsoft.com/office/drawing/2014/main" id="{389DE19A-67F4-814C-55B5-A92B2AED47D1}"/>
                </a:ext>
              </a:extLst>
            </p:cNvPr>
            <p:cNvSpPr/>
            <p:nvPr/>
          </p:nvSpPr>
          <p:spPr>
            <a:xfrm>
              <a:off x="466440" y="5314729"/>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P10</a:t>
              </a:r>
            </a:p>
          </p:txBody>
        </p:sp>
        <p:sp>
          <p:nvSpPr>
            <p:cNvPr id="16" name="Rectángulo 29">
              <a:extLst>
                <a:ext uri="{FF2B5EF4-FFF2-40B4-BE49-F238E27FC236}">
                  <a16:creationId xmlns:a16="http://schemas.microsoft.com/office/drawing/2014/main" id="{AFD343E0-5454-3D8A-1CDE-356CB432D72F}"/>
                </a:ext>
              </a:extLst>
            </p:cNvPr>
            <p:cNvSpPr/>
            <p:nvPr/>
          </p:nvSpPr>
          <p:spPr>
            <a:xfrm>
              <a:off x="466440" y="3508442"/>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P80</a:t>
              </a:r>
            </a:p>
          </p:txBody>
        </p:sp>
        <p:sp>
          <p:nvSpPr>
            <p:cNvPr id="17" name="Rectángulo 30">
              <a:extLst>
                <a:ext uri="{FF2B5EF4-FFF2-40B4-BE49-F238E27FC236}">
                  <a16:creationId xmlns:a16="http://schemas.microsoft.com/office/drawing/2014/main" id="{4E6B48E6-6466-4B87-C02E-AA88970CD340}"/>
                </a:ext>
              </a:extLst>
            </p:cNvPr>
            <p:cNvSpPr/>
            <p:nvPr/>
          </p:nvSpPr>
          <p:spPr>
            <a:xfrm>
              <a:off x="466440" y="3766481"/>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P70</a:t>
              </a:r>
            </a:p>
          </p:txBody>
        </p:sp>
        <p:sp>
          <p:nvSpPr>
            <p:cNvPr id="18" name="Rectángulo 31">
              <a:extLst>
                <a:ext uri="{FF2B5EF4-FFF2-40B4-BE49-F238E27FC236}">
                  <a16:creationId xmlns:a16="http://schemas.microsoft.com/office/drawing/2014/main" id="{200115B6-14AB-3B05-82DD-3BCACFD85D3F}"/>
                </a:ext>
              </a:extLst>
            </p:cNvPr>
            <p:cNvSpPr/>
            <p:nvPr/>
          </p:nvSpPr>
          <p:spPr>
            <a:xfrm>
              <a:off x="466440" y="4024525"/>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P60</a:t>
              </a:r>
            </a:p>
          </p:txBody>
        </p:sp>
        <p:sp>
          <p:nvSpPr>
            <p:cNvPr id="19" name="Rectángulo 32">
              <a:extLst>
                <a:ext uri="{FF2B5EF4-FFF2-40B4-BE49-F238E27FC236}">
                  <a16:creationId xmlns:a16="http://schemas.microsoft.com/office/drawing/2014/main" id="{027282F6-CDFA-3B57-75FE-A8AC9B1B6CC4}"/>
                </a:ext>
              </a:extLst>
            </p:cNvPr>
            <p:cNvSpPr/>
            <p:nvPr/>
          </p:nvSpPr>
          <p:spPr>
            <a:xfrm>
              <a:off x="466440" y="4282565"/>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P50</a:t>
              </a:r>
            </a:p>
          </p:txBody>
        </p:sp>
        <p:sp>
          <p:nvSpPr>
            <p:cNvPr id="20" name="Rectángulo 33">
              <a:extLst>
                <a:ext uri="{FF2B5EF4-FFF2-40B4-BE49-F238E27FC236}">
                  <a16:creationId xmlns:a16="http://schemas.microsoft.com/office/drawing/2014/main" id="{F1ABA7EE-8480-4D68-D863-741632ACAD49}"/>
                </a:ext>
              </a:extLst>
            </p:cNvPr>
            <p:cNvSpPr/>
            <p:nvPr/>
          </p:nvSpPr>
          <p:spPr>
            <a:xfrm>
              <a:off x="466440" y="4540607"/>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P40</a:t>
              </a:r>
            </a:p>
          </p:txBody>
        </p:sp>
        <p:sp>
          <p:nvSpPr>
            <p:cNvPr id="21" name="Rectángulo 34">
              <a:extLst>
                <a:ext uri="{FF2B5EF4-FFF2-40B4-BE49-F238E27FC236}">
                  <a16:creationId xmlns:a16="http://schemas.microsoft.com/office/drawing/2014/main" id="{BABB0427-5920-19DC-D8E7-A99EFFD97268}"/>
                </a:ext>
              </a:extLst>
            </p:cNvPr>
            <p:cNvSpPr/>
            <p:nvPr/>
          </p:nvSpPr>
          <p:spPr>
            <a:xfrm>
              <a:off x="466440" y="4798647"/>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P30</a:t>
              </a:r>
            </a:p>
          </p:txBody>
        </p:sp>
        <p:sp>
          <p:nvSpPr>
            <p:cNvPr id="22" name="Rectángulo 35">
              <a:extLst>
                <a:ext uri="{FF2B5EF4-FFF2-40B4-BE49-F238E27FC236}">
                  <a16:creationId xmlns:a16="http://schemas.microsoft.com/office/drawing/2014/main" id="{8807E88C-884D-3FAE-FC6F-493790FF3DCD}"/>
                </a:ext>
              </a:extLst>
            </p:cNvPr>
            <p:cNvSpPr/>
            <p:nvPr/>
          </p:nvSpPr>
          <p:spPr>
            <a:xfrm>
              <a:off x="466439" y="5056691"/>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P20</a:t>
              </a:r>
            </a:p>
          </p:txBody>
        </p:sp>
        <p:sp>
          <p:nvSpPr>
            <p:cNvPr id="23" name="Rectángulo 36">
              <a:extLst>
                <a:ext uri="{FF2B5EF4-FFF2-40B4-BE49-F238E27FC236}">
                  <a16:creationId xmlns:a16="http://schemas.microsoft.com/office/drawing/2014/main" id="{2A69890E-088F-8B4C-0E55-C9D10DEA2E86}"/>
                </a:ext>
              </a:extLst>
            </p:cNvPr>
            <p:cNvSpPr/>
            <p:nvPr/>
          </p:nvSpPr>
          <p:spPr>
            <a:xfrm>
              <a:off x="466440" y="5572768"/>
              <a:ext cx="235508" cy="160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prstClr val="black"/>
                  </a:solidFill>
                  <a:effectLst/>
                  <a:uLnTx/>
                  <a:uFillTx/>
                  <a:latin typeface="Tahoma" panose="020B0604030504040204" pitchFamily="34" charset="0"/>
                  <a:ea typeface="+mn-ea"/>
                  <a:cs typeface="+mn-cs"/>
                </a:rPr>
                <a:t>P 0</a:t>
              </a:r>
            </a:p>
          </p:txBody>
        </p:sp>
      </p:grpSp>
      <p:cxnSp>
        <p:nvCxnSpPr>
          <p:cNvPr id="24" name="Conector recto de flecha 41">
            <a:extLst>
              <a:ext uri="{FF2B5EF4-FFF2-40B4-BE49-F238E27FC236}">
                <a16:creationId xmlns:a16="http://schemas.microsoft.com/office/drawing/2014/main" id="{856F2244-6704-8494-D243-BBB8FF7EA230}"/>
              </a:ext>
            </a:extLst>
          </p:cNvPr>
          <p:cNvCxnSpPr>
            <a:cxnSpLocks/>
          </p:cNvCxnSpPr>
          <p:nvPr/>
        </p:nvCxnSpPr>
        <p:spPr>
          <a:xfrm>
            <a:off x="4680348" y="4547022"/>
            <a:ext cx="24840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CuadroTexto 42">
            <a:extLst>
              <a:ext uri="{FF2B5EF4-FFF2-40B4-BE49-F238E27FC236}">
                <a16:creationId xmlns:a16="http://schemas.microsoft.com/office/drawing/2014/main" id="{389B6931-40D6-483F-3EB1-BCF5E30759E6}"/>
              </a:ext>
            </a:extLst>
          </p:cNvPr>
          <p:cNvSpPr txBox="1"/>
          <p:nvPr/>
        </p:nvSpPr>
        <p:spPr>
          <a:xfrm>
            <a:off x="5437571" y="3934331"/>
            <a:ext cx="1711763" cy="600164"/>
          </a:xfrm>
          <a:prstGeom prst="rect">
            <a:avLst/>
          </a:prstGeom>
          <a:noFill/>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1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Diferencia en P50</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1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+300 MMUSD (12,5% Project NPV)</a:t>
            </a:r>
          </a:p>
        </p:txBody>
      </p:sp>
      <p:sp>
        <p:nvSpPr>
          <p:cNvPr id="27" name="CuadroTexto 26">
            <a:extLst>
              <a:ext uri="{FF2B5EF4-FFF2-40B4-BE49-F238E27FC236}">
                <a16:creationId xmlns:a16="http://schemas.microsoft.com/office/drawing/2014/main" id="{B1DEC8E1-62DA-446A-A43C-150CF3A9B684}"/>
              </a:ext>
            </a:extLst>
          </p:cNvPr>
          <p:cNvSpPr txBox="1"/>
          <p:nvPr/>
        </p:nvSpPr>
        <p:spPr>
          <a:xfrm>
            <a:off x="599382" y="3192403"/>
            <a:ext cx="5273085" cy="2598725"/>
          </a:xfrm>
          <a:prstGeom prst="rect">
            <a:avLst/>
          </a:prstGeom>
          <a:solidFill>
            <a:schemeClr val="bg1">
              <a:lumMod val="95000"/>
            </a:schemeClr>
          </a:solidFill>
        </p:spPr>
        <p:txBody>
          <a:bodyPr wrap="square">
            <a:spAutoFit/>
          </a:bodyPr>
          <a:lstStyle/>
          <a:p>
            <a:pPr>
              <a:lnSpc>
                <a:spcPct val="107000"/>
              </a:lnSpc>
              <a:spcAft>
                <a:spcPts val="800"/>
              </a:spcAft>
            </a:pP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Estrategias con ampliación de plantas de tratamiento </a:t>
            </a:r>
          </a:p>
          <a:p>
            <a:pPr>
              <a:lnSpc>
                <a:spcPct val="107000"/>
              </a:lnSpc>
              <a:spcAft>
                <a:spcPts val="800"/>
              </a:spcAft>
            </a:pP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Incorporar 1 </a:t>
            </a:r>
            <a:r>
              <a:rPr lang="es-AR" sz="1600" kern="100" dirty="0" err="1">
                <a:effectLst/>
                <a:latin typeface="Calibri" panose="020F0502020204030204" pitchFamily="34" charset="0"/>
                <a:ea typeface="Calibri" panose="020F0502020204030204" pitchFamily="34" charset="0"/>
                <a:cs typeface="Times New Roman" panose="02020603050405020304" pitchFamily="18" charset="0"/>
              </a:rPr>
              <a:t>rig</a:t>
            </a: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 más para aumentar velocidad de PERF – bajar el riesgo de atraso de la campaña</a:t>
            </a:r>
          </a:p>
          <a:p>
            <a:pPr>
              <a:lnSpc>
                <a:spcPct val="107000"/>
              </a:lnSpc>
              <a:spcAft>
                <a:spcPts val="800"/>
              </a:spcAft>
            </a:pP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procesos de optimización de tiempos de perforación – asegurar plazos (+ objetivos para </a:t>
            </a:r>
            <a:r>
              <a:rPr lang="es-AR" sz="1600" kern="100" dirty="0" err="1">
                <a:effectLst/>
                <a:latin typeface="Calibri" panose="020F0502020204030204" pitchFamily="34" charset="0"/>
                <a:ea typeface="Calibri" panose="020F0502020204030204" pitchFamily="34" charset="0"/>
                <a:cs typeface="Times New Roman" panose="02020603050405020304" pitchFamily="18" charset="0"/>
              </a:rPr>
              <a:t>gtes</a:t>
            </a: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AR" sz="1600" kern="100" dirty="0" err="1">
                <a:effectLst/>
                <a:latin typeface="Calibri" panose="020F0502020204030204" pitchFamily="34" charset="0"/>
                <a:ea typeface="Calibri" panose="020F0502020204030204" pitchFamily="34" charset="0"/>
                <a:cs typeface="Times New Roman" panose="02020603050405020304" pitchFamily="18" charset="0"/>
              </a:rPr>
              <a:t>Casing</a:t>
            </a: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 (vs </a:t>
            </a:r>
            <a:r>
              <a:rPr lang="es-AR" sz="1600" kern="100" dirty="0" err="1">
                <a:effectLst/>
                <a:latin typeface="Calibri" panose="020F0502020204030204" pitchFamily="34" charset="0"/>
                <a:ea typeface="Calibri" panose="020F0502020204030204" pitchFamily="34" charset="0"/>
                <a:cs typeface="Times New Roman" panose="02020603050405020304" pitchFamily="18" charset="0"/>
              </a:rPr>
              <a:t>tubing</a:t>
            </a: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 y  sin incidentes – programas y metas estrictas asociadas </a:t>
            </a:r>
          </a:p>
          <a:p>
            <a:pPr>
              <a:lnSpc>
                <a:spcPct val="107000"/>
              </a:lnSpc>
              <a:spcAft>
                <a:spcPts val="800"/>
              </a:spcAft>
            </a:pPr>
            <a:r>
              <a:rPr lang="es-AR" sz="1600" kern="100" dirty="0">
                <a:effectLst/>
                <a:latin typeface="Calibri" panose="020F0502020204030204" pitchFamily="34" charset="0"/>
                <a:ea typeface="Calibri" panose="020F0502020204030204" pitchFamily="34" charset="0"/>
                <a:cs typeface="Times New Roman" panose="02020603050405020304" pitchFamily="18" charset="0"/>
              </a:rPr>
              <a:t>HDC 1.0 pruebas sobre los pozos tipo 3 – HDC 1.2 vs STD </a:t>
            </a:r>
          </a:p>
        </p:txBody>
      </p:sp>
    </p:spTree>
    <p:extLst>
      <p:ext uri="{BB962C8B-B14F-4D97-AF65-F5344CB8AC3E}">
        <p14:creationId xmlns:p14="http://schemas.microsoft.com/office/powerpoint/2010/main" val="223723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3044F5-78C6-4304-86CA-5D74777D8327}"/>
              </a:ext>
            </a:extLst>
          </p:cNvPr>
          <p:cNvSpPr>
            <a:spLocks noGrp="1"/>
          </p:cNvSpPr>
          <p:nvPr>
            <p:ph type="title"/>
          </p:nvPr>
        </p:nvSpPr>
        <p:spPr>
          <a:xfrm>
            <a:off x="429998" y="1066872"/>
            <a:ext cx="11617839" cy="6463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rIns="0">
            <a:normAutofit/>
          </a:bodyPr>
          <a:lstStyle/>
          <a:p>
            <a:r>
              <a:rPr lang="es-MX" sz="2000" dirty="0">
                <a:latin typeface="Tahoma" panose="020B0604030504040204" pitchFamily="34" charset="0"/>
              </a:rPr>
              <a:t>Con la identificación de los riesgos en el proyecto y el estudio de su impacto y probabilidad de ocurrencia, se definen planes de mitigación para los principales riesgos identificados</a:t>
            </a:r>
          </a:p>
        </p:txBody>
      </p:sp>
      <p:graphicFrame>
        <p:nvGraphicFramePr>
          <p:cNvPr id="12" name="18 Tabla">
            <a:extLst>
              <a:ext uri="{FF2B5EF4-FFF2-40B4-BE49-F238E27FC236}">
                <a16:creationId xmlns:a16="http://schemas.microsoft.com/office/drawing/2014/main" id="{9BDCC9C2-D2F3-4779-817A-9912B4EC479D}"/>
              </a:ext>
            </a:extLst>
          </p:cNvPr>
          <p:cNvGraphicFramePr>
            <a:graphicFrameLocks noGrp="1"/>
          </p:cNvGraphicFramePr>
          <p:nvPr/>
        </p:nvGraphicFramePr>
        <p:xfrm>
          <a:off x="4450081" y="1923663"/>
          <a:ext cx="7162980" cy="4181797"/>
        </p:xfrm>
        <a:graphic>
          <a:graphicData uri="http://schemas.openxmlformats.org/drawingml/2006/table">
            <a:tbl>
              <a:tblPr firstRow="1" bandRow="1">
                <a:tableStyleId>{5940675A-B579-460E-94D1-54222C63F5DA}</a:tableStyleId>
              </a:tblPr>
              <a:tblGrid>
                <a:gridCol w="192000">
                  <a:extLst>
                    <a:ext uri="{9D8B030D-6E8A-4147-A177-3AD203B41FA5}">
                      <a16:colId xmlns:a16="http://schemas.microsoft.com/office/drawing/2014/main" val="20000"/>
                    </a:ext>
                  </a:extLst>
                </a:gridCol>
                <a:gridCol w="891340">
                  <a:extLst>
                    <a:ext uri="{9D8B030D-6E8A-4147-A177-3AD203B41FA5}">
                      <a16:colId xmlns:a16="http://schemas.microsoft.com/office/drawing/2014/main" val="20001"/>
                    </a:ext>
                  </a:extLst>
                </a:gridCol>
                <a:gridCol w="1215928">
                  <a:extLst>
                    <a:ext uri="{9D8B030D-6E8A-4147-A177-3AD203B41FA5}">
                      <a16:colId xmlns:a16="http://schemas.microsoft.com/office/drawing/2014/main" val="20002"/>
                    </a:ext>
                  </a:extLst>
                </a:gridCol>
                <a:gridCol w="1215928">
                  <a:extLst>
                    <a:ext uri="{9D8B030D-6E8A-4147-A177-3AD203B41FA5}">
                      <a16:colId xmlns:a16="http://schemas.microsoft.com/office/drawing/2014/main" val="20003"/>
                    </a:ext>
                  </a:extLst>
                </a:gridCol>
                <a:gridCol w="1215928">
                  <a:extLst>
                    <a:ext uri="{9D8B030D-6E8A-4147-A177-3AD203B41FA5}">
                      <a16:colId xmlns:a16="http://schemas.microsoft.com/office/drawing/2014/main" val="1328740918"/>
                    </a:ext>
                  </a:extLst>
                </a:gridCol>
                <a:gridCol w="1215928">
                  <a:extLst>
                    <a:ext uri="{9D8B030D-6E8A-4147-A177-3AD203B41FA5}">
                      <a16:colId xmlns:a16="http://schemas.microsoft.com/office/drawing/2014/main" val="20004"/>
                    </a:ext>
                  </a:extLst>
                </a:gridCol>
                <a:gridCol w="1215928">
                  <a:extLst>
                    <a:ext uri="{9D8B030D-6E8A-4147-A177-3AD203B41FA5}">
                      <a16:colId xmlns:a16="http://schemas.microsoft.com/office/drawing/2014/main" val="760462567"/>
                    </a:ext>
                  </a:extLst>
                </a:gridCol>
              </a:tblGrid>
              <a:tr h="725071">
                <a:tc rowSpan="5">
                  <a:txBody>
                    <a:bodyPr/>
                    <a:lstStyle/>
                    <a:p>
                      <a:pPr algn="ctr"/>
                      <a:r>
                        <a:rPr lang="es-ES_tradnl" sz="13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Impact</a:t>
                      </a: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vert="vert27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Very</a:t>
                      </a:r>
                      <a:r>
                        <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rPr>
                        <a:t> </a:t>
                      </a: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high</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tx1"/>
                      </a:solidFill>
                      <a:prstDash val="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88140033"/>
                  </a:ext>
                </a:extLst>
              </a:tr>
              <a:tr h="725071">
                <a:tc vMerge="1">
                  <a:txBody>
                    <a:bodyPr/>
                    <a:lstStyle/>
                    <a:p>
                      <a:endParaRPr lang="es-AR" sz="1400" noProof="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69251" marR="69251" marT="37510" marB="3751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rPr>
                        <a:t>High</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tx1"/>
                      </a:solidFill>
                      <a:prstDash val="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725071">
                <a:tc vMerge="1">
                  <a:txBody>
                    <a:bodyPr/>
                    <a:lstStyle/>
                    <a:p>
                      <a:endParaRPr lang="es-ES_tradnl"/>
                    </a:p>
                  </a:txBody>
                  <a:tcPr/>
                </a:tc>
                <a:tc>
                  <a:txBody>
                    <a:bodyPr/>
                    <a:lstStyle/>
                    <a:p>
                      <a:pPr algn="ctr"/>
                      <a:r>
                        <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rPr>
                        <a:t>Medium</a:t>
                      </a: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tx1"/>
                      </a:solidFill>
                      <a:prstDash val="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811073834"/>
                  </a:ext>
                </a:extLst>
              </a:tr>
              <a:tr h="725071">
                <a:tc vMerge="1">
                  <a:txBody>
                    <a:bodyPr/>
                    <a:lstStyle/>
                    <a:p>
                      <a:endParaRPr lang="es-AR" sz="1800" noProof="0">
                        <a:latin typeface="Arial" pitchFamily="34" charset="0"/>
                        <a:cs typeface="Arial" pitchFamily="34" charset="0"/>
                      </a:endParaRPr>
                    </a:p>
                  </a:txBody>
                  <a:tcPr/>
                </a:tc>
                <a:tc>
                  <a:txBody>
                    <a:bodyPr/>
                    <a:lstStyle/>
                    <a:p>
                      <a:pPr algn="ctr"/>
                      <a:r>
                        <a:rPr lang="es-ES_tradnl" sz="1300" kern="1200" noProof="0" dirty="0">
                          <a:solidFill>
                            <a:schemeClr val="tx2"/>
                          </a:solidFill>
                          <a:latin typeface="Tahoma" panose="020B0604030504040204" pitchFamily="34" charset="0"/>
                          <a:ea typeface="Open Sans Light" panose="020B0306030504020204" pitchFamily="34" charset="0"/>
                          <a:cs typeface="Arial" panose="020B0604020202020204" pitchFamily="34" charset="0"/>
                        </a:rPr>
                        <a:t>Low</a:t>
                      </a: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1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tx1"/>
                      </a:solidFill>
                      <a:prstDash val="dash"/>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tx1"/>
                      </a:solidFill>
                      <a:prstDash val="dash"/>
                      <a:round/>
                      <a:headEnd type="none" w="med" len="med"/>
                      <a:tailEnd type="none" w="med" len="med"/>
                    </a:lnL>
                    <a:lnR w="38100" cap="flat" cmpd="sng" algn="ctr">
                      <a:solidFill>
                        <a:schemeClr val="tx1"/>
                      </a:solidFill>
                      <a:prstDash val="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1"/>
                  </a:ext>
                </a:extLst>
              </a:tr>
              <a:tr h="725071">
                <a:tc vMerge="1">
                  <a:txBody>
                    <a:bodyPr/>
                    <a:lstStyle/>
                    <a:p>
                      <a:endParaRPr lang="es-AR" sz="1800" noProof="0">
                        <a:latin typeface="Arial" pitchFamily="34" charset="0"/>
                        <a:cs typeface="Arial" pitchFamily="34" charset="0"/>
                      </a:endParaRPr>
                    </a:p>
                  </a:txBody>
                  <a:tcPr/>
                </a:tc>
                <a:tc>
                  <a:txBody>
                    <a:bodyPr/>
                    <a:lstStyle/>
                    <a:p>
                      <a:pPr algn="ct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Very</a:t>
                      </a:r>
                      <a:r>
                        <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rPr>
                        <a:t> </a:t>
                      </a: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low</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_tradnl" sz="1300" i="1"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latinLnBrk="0" hangingPunct="1"/>
                      <a:endParaRPr lang="es-ES_tradnl" sz="11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latinLnBrk="0" hangingPunct="1"/>
                      <a:endParaRPr lang="es-ES_tradnl" sz="11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tx1"/>
                      </a:solidFill>
                      <a:prstDash val="dash"/>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r h="278221">
                <a:tc>
                  <a:txBody>
                    <a:bodyPr/>
                    <a:lstStyle/>
                    <a:p>
                      <a:endParaRPr lang="es-ES_tradnl" sz="9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1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Remote</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Unlikely</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_tradnl" sz="13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Possible</a:t>
                      </a:r>
                      <a:endParaRPr lang="es-ES_tradnl" sz="13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_tradnl" sz="13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Likely</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Almost</a:t>
                      </a:r>
                      <a:r>
                        <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rPr>
                        <a:t> </a:t>
                      </a:r>
                      <a:r>
                        <a:rPr lang="es-ES_tradnl" sz="1300" kern="1200" noProof="0" err="1">
                          <a:solidFill>
                            <a:schemeClr val="tx2"/>
                          </a:solidFill>
                          <a:latin typeface="Tahoma" panose="020B0604030504040204" pitchFamily="34" charset="0"/>
                          <a:ea typeface="Open Sans Light" panose="020B0306030504020204" pitchFamily="34" charset="0"/>
                          <a:cs typeface="Arial" panose="020B0604020202020204" pitchFamily="34" charset="0"/>
                        </a:rPr>
                        <a:t>certain</a:t>
                      </a:r>
                      <a:endParaRPr lang="es-ES_tradnl" sz="1300" kern="12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8221">
                <a:tc>
                  <a:txBody>
                    <a:bodyPr/>
                    <a:lstStyle/>
                    <a:p>
                      <a:endParaRPr lang="es-ES_tradnl" sz="9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_tradnl" sz="1100" noProof="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300" noProof="0" dirty="0" err="1">
                          <a:solidFill>
                            <a:schemeClr val="tx2"/>
                          </a:solidFill>
                          <a:latin typeface="Tahoma" panose="020B0604030504040204" pitchFamily="34" charset="0"/>
                          <a:ea typeface="Open Sans Light" panose="020B0306030504020204" pitchFamily="34" charset="0"/>
                          <a:cs typeface="Arial" panose="020B0604020202020204" pitchFamily="34" charset="0"/>
                        </a:rPr>
                        <a:t>Probability</a:t>
                      </a:r>
                      <a:endParaRPr lang="es-ES_tradnl" sz="1300" noProof="0" dirty="0">
                        <a:solidFill>
                          <a:schemeClr val="tx2"/>
                        </a:solidFill>
                        <a:latin typeface="Tahoma" panose="020B0604030504040204" pitchFamily="34" charset="0"/>
                        <a:ea typeface="Open Sans Light" panose="020B0306030504020204" pitchFamily="34" charset="0"/>
                        <a:cs typeface="Arial" panose="020B0604020202020204" pitchFamily="34" charset="0"/>
                      </a:endParaRPr>
                    </a:p>
                  </a:txBody>
                  <a:tcPr marL="69251" marR="69251" marT="37511" marB="37511"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AR" sz="1200" noProof="0">
                        <a:latin typeface="Arial" pitchFamily="34" charset="0"/>
                        <a:cs typeface="Arial" pitchFamily="34" charset="0"/>
                      </a:endParaRPr>
                    </a:p>
                  </a:txBody>
                  <a:tcPr/>
                </a:tc>
                <a:tc hMerge="1">
                  <a:txBody>
                    <a:bodyPr/>
                    <a:lstStyle/>
                    <a:p>
                      <a:endParaRPr lang="es-ES_tradnl"/>
                    </a:p>
                  </a:txBody>
                  <a:tcPr/>
                </a:tc>
                <a:tc hMerge="1">
                  <a:txBody>
                    <a:bodyPr/>
                    <a:lstStyle/>
                    <a:p>
                      <a:endParaRPr lang="es-AR" sz="1200" noProof="0">
                        <a:latin typeface="Arial" pitchFamily="34" charset="0"/>
                        <a:cs typeface="Arial"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AR" sz="1700" noProof="0">
                        <a:solidFill>
                          <a:schemeClr val="tx1"/>
                        </a:solidFill>
                        <a:latin typeface="Arial" panose="020B0604020202020204" pitchFamily="34" charset="0"/>
                        <a:ea typeface="Open Sans Light" panose="020B0306030504020204" pitchFamily="34" charset="0"/>
                        <a:cs typeface="Arial" panose="020B0604020202020204" pitchFamily="34" charset="0"/>
                      </a:endParaRPr>
                    </a:p>
                  </a:txBody>
                  <a:tcPr marL="69251" marR="69251" marT="37510" marB="3751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3" name="Tabla 52">
            <a:extLst>
              <a:ext uri="{FF2B5EF4-FFF2-40B4-BE49-F238E27FC236}">
                <a16:creationId xmlns:a16="http://schemas.microsoft.com/office/drawing/2014/main" id="{26023A73-4698-45AD-82E5-55A00574483D}"/>
              </a:ext>
            </a:extLst>
          </p:cNvPr>
          <p:cNvGraphicFramePr>
            <a:graphicFrameLocks noGrp="1"/>
          </p:cNvGraphicFramePr>
          <p:nvPr/>
        </p:nvGraphicFramePr>
        <p:xfrm>
          <a:off x="1478659" y="3118343"/>
          <a:ext cx="1612132" cy="2173432"/>
        </p:xfrm>
        <a:graphic>
          <a:graphicData uri="http://schemas.openxmlformats.org/drawingml/2006/table">
            <a:tbl>
              <a:tblPr/>
              <a:tblGrid>
                <a:gridCol w="1457676">
                  <a:extLst>
                    <a:ext uri="{9D8B030D-6E8A-4147-A177-3AD203B41FA5}">
                      <a16:colId xmlns:a16="http://schemas.microsoft.com/office/drawing/2014/main" val="1863267991"/>
                    </a:ext>
                  </a:extLst>
                </a:gridCol>
                <a:gridCol w="154456">
                  <a:extLst>
                    <a:ext uri="{9D8B030D-6E8A-4147-A177-3AD203B41FA5}">
                      <a16:colId xmlns:a16="http://schemas.microsoft.com/office/drawing/2014/main" val="2257462313"/>
                    </a:ext>
                  </a:extLst>
                </a:gridCol>
              </a:tblGrid>
              <a:tr h="271679">
                <a:tc>
                  <a:txBody>
                    <a:bodyPr/>
                    <a:lstStyle/>
                    <a:p>
                      <a:pPr algn="l" fontAlgn="ctr"/>
                      <a:r>
                        <a:rPr lang="es-ES_tradnl" sz="900" b="0" i="0" u="none" strike="noStrike" err="1">
                          <a:solidFill>
                            <a:srgbClr val="000000"/>
                          </a:solidFill>
                          <a:effectLst/>
                          <a:latin typeface="Tahoma" panose="020B0604030504040204" pitchFamily="34" charset="0"/>
                        </a:rPr>
                        <a:t>Stakeholders</a:t>
                      </a:r>
                      <a:r>
                        <a:rPr lang="es-ES_tradnl" sz="900" b="0" i="0" u="none" strike="noStrike">
                          <a:solidFill>
                            <a:srgbClr val="000000"/>
                          </a:solidFill>
                          <a:effectLst/>
                          <a:latin typeface="Tahoma" panose="020B0604030504040204" pitchFamily="34" charset="0"/>
                        </a:rPr>
                        <a:t> </a:t>
                      </a:r>
                      <a:r>
                        <a:rPr lang="es-ES_tradnl" sz="900" b="0" i="0" u="none" strike="noStrike" err="1">
                          <a:solidFill>
                            <a:srgbClr val="000000"/>
                          </a:solidFill>
                          <a:effectLst/>
                          <a:latin typeface="Tahoma" panose="020B0604030504040204" pitchFamily="34" charset="0"/>
                        </a:rPr>
                        <a:t>approval</a:t>
                      </a:r>
                      <a:endParaRPr lang="es-ES_tradnl" sz="900" b="0" i="0" u="none" strike="noStrike">
                        <a:solidFill>
                          <a:srgbClr val="000000"/>
                        </a:solidFill>
                        <a:effectLst/>
                        <a:latin typeface="Tahoma" panose="020B060403050404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498030555"/>
                  </a:ext>
                </a:extLst>
              </a:tr>
              <a:tr h="271679">
                <a:tc>
                  <a:txBody>
                    <a:bodyPr/>
                    <a:lstStyle/>
                    <a:p>
                      <a:pPr algn="l" fontAlgn="ctr"/>
                      <a:r>
                        <a:rPr lang="es-ES_tradnl" sz="900" b="0" i="0" u="none" strike="noStrike" err="1">
                          <a:solidFill>
                            <a:srgbClr val="000000"/>
                          </a:solidFill>
                          <a:effectLst/>
                          <a:latin typeface="Tahoma" panose="020B0604030504040204" pitchFamily="34" charset="0"/>
                        </a:rPr>
                        <a:t>Contractors</a:t>
                      </a:r>
                      <a:endParaRPr lang="es-ES_tradnl" sz="900" b="0" i="0" u="none" strike="noStrike">
                        <a:solidFill>
                          <a:srgbClr val="000000"/>
                        </a:solidFill>
                        <a:effectLst/>
                        <a:latin typeface="Tahoma" panose="020B060403050404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extLst>
                  <a:ext uri="{0D108BD9-81ED-4DB2-BD59-A6C34878D82A}">
                    <a16:rowId xmlns:a16="http://schemas.microsoft.com/office/drawing/2014/main" val="2721231982"/>
                  </a:ext>
                </a:extLst>
              </a:tr>
              <a:tr h="271679">
                <a:tc>
                  <a:txBody>
                    <a:bodyPr/>
                    <a:lstStyle/>
                    <a:p>
                      <a:pPr algn="l" fontAlgn="ctr"/>
                      <a:r>
                        <a:rPr lang="es-ES_tradnl" sz="900" b="0" i="0" u="none" strike="noStrike" err="1">
                          <a:solidFill>
                            <a:srgbClr val="000000"/>
                          </a:solidFill>
                          <a:effectLst/>
                          <a:latin typeface="Tahoma" panose="020B0604030504040204" pitchFamily="34" charset="0"/>
                        </a:rPr>
                        <a:t>Contracts</a:t>
                      </a:r>
                      <a:endParaRPr lang="es-ES_tradnl" sz="900" b="0" i="0" u="none" strike="noStrike">
                        <a:solidFill>
                          <a:srgbClr val="000000"/>
                        </a:solidFill>
                        <a:effectLst/>
                        <a:latin typeface="Tahoma" panose="020B060403050404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880157404"/>
                  </a:ext>
                </a:extLst>
              </a:tr>
              <a:tr h="271679">
                <a:tc>
                  <a:txBody>
                    <a:bodyPr/>
                    <a:lstStyle/>
                    <a:p>
                      <a:pPr algn="l" fontAlgn="ctr"/>
                      <a:r>
                        <a:rPr lang="es-ES_tradnl" sz="900" b="0" i="0" u="none" strike="noStrike">
                          <a:solidFill>
                            <a:srgbClr val="000000"/>
                          </a:solidFill>
                          <a:effectLst/>
                          <a:latin typeface="Tahoma" panose="020B0604030504040204" pitchFamily="34" charset="0"/>
                        </a:rPr>
                        <a:t>Project </a:t>
                      </a:r>
                      <a:r>
                        <a:rPr lang="es-ES_tradnl" sz="900" b="0" i="0" u="none" strike="noStrike" err="1">
                          <a:solidFill>
                            <a:srgbClr val="000000"/>
                          </a:solidFill>
                          <a:effectLst/>
                          <a:latin typeface="Tahoma" panose="020B0604030504040204" pitchFamily="34" charset="0"/>
                        </a:rPr>
                        <a:t>team</a:t>
                      </a:r>
                      <a:endParaRPr lang="es-ES_tradnl" sz="900" b="0" i="0" u="none" strike="noStrike">
                        <a:solidFill>
                          <a:srgbClr val="000000"/>
                        </a:solidFill>
                        <a:effectLst/>
                        <a:latin typeface="Tahoma" panose="020B060403050404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1453364382"/>
                  </a:ext>
                </a:extLst>
              </a:tr>
              <a:tr h="271679">
                <a:tc>
                  <a:txBody>
                    <a:bodyPr/>
                    <a:lstStyle/>
                    <a:p>
                      <a:pPr algn="l" fontAlgn="ctr"/>
                      <a:r>
                        <a:rPr lang="es-ES_tradnl" sz="900" b="0" i="0" u="none" strike="noStrike" err="1">
                          <a:solidFill>
                            <a:srgbClr val="000000"/>
                          </a:solidFill>
                          <a:effectLst/>
                          <a:latin typeface="Tahoma" panose="020B0604030504040204" pitchFamily="34" charset="0"/>
                        </a:rPr>
                        <a:t>Location</a:t>
                      </a:r>
                      <a:endParaRPr lang="es-ES_tradnl" sz="900" b="0" i="0" u="none" strike="noStrike">
                        <a:solidFill>
                          <a:srgbClr val="000000"/>
                        </a:solidFill>
                        <a:effectLst/>
                        <a:latin typeface="Tahoma" panose="020B060403050404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extLst>
                  <a:ext uri="{0D108BD9-81ED-4DB2-BD59-A6C34878D82A}">
                    <a16:rowId xmlns:a16="http://schemas.microsoft.com/office/drawing/2014/main" val="3337835942"/>
                  </a:ext>
                </a:extLst>
              </a:tr>
              <a:tr h="271679">
                <a:tc>
                  <a:txBody>
                    <a:bodyPr/>
                    <a:lstStyle/>
                    <a:p>
                      <a:pPr algn="l" fontAlgn="ctr"/>
                      <a:r>
                        <a:rPr lang="es-ES_tradnl" sz="900" b="0" i="0" u="none" strike="noStrike">
                          <a:solidFill>
                            <a:srgbClr val="000000"/>
                          </a:solidFill>
                          <a:effectLst/>
                          <a:latin typeface="Tahoma" panose="020B0604030504040204" pitchFamily="34" charset="0"/>
                        </a:rPr>
                        <a:t>HSE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8F00"/>
                    </a:solidFill>
                  </a:tcPr>
                </a:tc>
                <a:extLst>
                  <a:ext uri="{0D108BD9-81ED-4DB2-BD59-A6C34878D82A}">
                    <a16:rowId xmlns:a16="http://schemas.microsoft.com/office/drawing/2014/main" val="2264549090"/>
                  </a:ext>
                </a:extLst>
              </a:tr>
              <a:tr h="271679">
                <a:tc>
                  <a:txBody>
                    <a:bodyPr/>
                    <a:lstStyle/>
                    <a:p>
                      <a:pPr algn="l" fontAlgn="ctr"/>
                      <a:r>
                        <a:rPr lang="es-ES_tradnl" sz="900" b="0" i="0" u="none" strike="noStrike" err="1">
                          <a:solidFill>
                            <a:srgbClr val="000000"/>
                          </a:solidFill>
                          <a:effectLst/>
                          <a:latin typeface="Tahoma" panose="020B0604030504040204" pitchFamily="34" charset="0"/>
                        </a:rPr>
                        <a:t>Technical</a:t>
                      </a:r>
                      <a:endParaRPr lang="es-ES_tradnl" sz="900" b="0" i="0" u="none" strike="noStrike">
                        <a:solidFill>
                          <a:srgbClr val="000000"/>
                        </a:solidFill>
                        <a:effectLst/>
                        <a:latin typeface="Tahoma" panose="020B060403050404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extLst>
                  <a:ext uri="{0D108BD9-81ED-4DB2-BD59-A6C34878D82A}">
                    <a16:rowId xmlns:a16="http://schemas.microsoft.com/office/drawing/2014/main" val="1217191"/>
                  </a:ext>
                </a:extLst>
              </a:tr>
              <a:tr h="271679">
                <a:tc>
                  <a:txBody>
                    <a:bodyPr/>
                    <a:lstStyle/>
                    <a:p>
                      <a:pPr algn="l" fontAlgn="ctr"/>
                      <a:r>
                        <a:rPr lang="es-ES_tradnl" sz="900" b="0" i="0" u="none" strike="noStrike">
                          <a:solidFill>
                            <a:srgbClr val="000000"/>
                          </a:solidFill>
                          <a:effectLst/>
                          <a:latin typeface="Tahoma" panose="020B0604030504040204" pitchFamily="34" charset="0"/>
                        </a:rPr>
                        <a:t>Rime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s-ES_tradnl" sz="900" b="0" i="0" u="none" strike="noStrike">
                          <a:solidFill>
                            <a:srgbClr val="000000"/>
                          </a:solidFill>
                          <a:effectLst/>
                          <a:latin typeface="Tahoma" panose="020B060403050404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extLst>
                  <a:ext uri="{0D108BD9-81ED-4DB2-BD59-A6C34878D82A}">
                    <a16:rowId xmlns:a16="http://schemas.microsoft.com/office/drawing/2014/main" val="1807038717"/>
                  </a:ext>
                </a:extLst>
              </a:tr>
            </a:tbl>
          </a:graphicData>
        </a:graphic>
      </p:graphicFrame>
      <p:sp>
        <p:nvSpPr>
          <p:cNvPr id="54" name="CuadroTexto 53">
            <a:extLst>
              <a:ext uri="{FF2B5EF4-FFF2-40B4-BE49-F238E27FC236}">
                <a16:creationId xmlns:a16="http://schemas.microsoft.com/office/drawing/2014/main" id="{AFC65867-60DC-4B60-9F09-C257AF02E13C}"/>
              </a:ext>
            </a:extLst>
          </p:cNvPr>
          <p:cNvSpPr txBox="1"/>
          <p:nvPr/>
        </p:nvSpPr>
        <p:spPr>
          <a:xfrm>
            <a:off x="1478659" y="2839882"/>
            <a:ext cx="1645303" cy="261610"/>
          </a:xfrm>
          <a:prstGeom prst="rect">
            <a:avLst/>
          </a:prstGeom>
          <a:noFill/>
        </p:spPr>
        <p:txBody>
          <a:bodyPr wrap="square" lIns="0" rIns="0"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s-ES_tradnl" sz="1100" b="0" i="0" u="none" strike="noStrike" kern="1200" cap="none" spc="0" normalizeH="0" baseline="0" noProof="0" err="1">
                <a:ln>
                  <a:noFill/>
                </a:ln>
                <a:solidFill>
                  <a:srgbClr val="000000"/>
                </a:solidFill>
                <a:effectLst/>
                <a:uLnTx/>
                <a:uFillTx/>
                <a:latin typeface="Tahoma" panose="020B0604030504040204" pitchFamily="34" charset="0"/>
                <a:ea typeface="Open Sans Light" panose="020B0306030504020204" pitchFamily="34" charset="0"/>
                <a:cs typeface="Open Sans Light" panose="020B0306030504020204" pitchFamily="34" charset="0"/>
              </a:rPr>
              <a:t>Categories</a:t>
            </a:r>
            <a:endParaRPr kumimoji="0" lang="es-ES_tradnl" sz="1100" b="0" i="0" u="none" strike="noStrike" kern="1200" cap="none" spc="0" normalizeH="0" baseline="0" noProof="0">
              <a:ln>
                <a:noFill/>
              </a:ln>
              <a:solidFill>
                <a:srgbClr val="000000"/>
              </a:solidFill>
              <a:effectLst/>
              <a:uLnTx/>
              <a:uFillTx/>
              <a:latin typeface="Tahoma" panose="020B0604030504040204" pitchFamily="34" charset="0"/>
              <a:ea typeface="Open Sans Light" panose="020B0306030504020204" pitchFamily="34" charset="0"/>
              <a:cs typeface="Open Sans Light" panose="020B0306030504020204" pitchFamily="34" charset="0"/>
            </a:endParaRPr>
          </a:p>
        </p:txBody>
      </p:sp>
      <p:grpSp>
        <p:nvGrpSpPr>
          <p:cNvPr id="4" name="Grupo 3">
            <a:extLst>
              <a:ext uri="{FF2B5EF4-FFF2-40B4-BE49-F238E27FC236}">
                <a16:creationId xmlns:a16="http://schemas.microsoft.com/office/drawing/2014/main" id="{4E363368-7A6B-427F-B54C-764910F72F3A}"/>
              </a:ext>
            </a:extLst>
          </p:cNvPr>
          <p:cNvGrpSpPr/>
          <p:nvPr/>
        </p:nvGrpSpPr>
        <p:grpSpPr>
          <a:xfrm>
            <a:off x="5731667" y="1892997"/>
            <a:ext cx="6055921" cy="3390252"/>
            <a:chOff x="3106815" y="766385"/>
            <a:chExt cx="5833239" cy="3141771"/>
          </a:xfrm>
        </p:grpSpPr>
        <p:sp>
          <p:nvSpPr>
            <p:cNvPr id="13" name="Elipse 12">
              <a:extLst>
                <a:ext uri="{FF2B5EF4-FFF2-40B4-BE49-F238E27FC236}">
                  <a16:creationId xmlns:a16="http://schemas.microsoft.com/office/drawing/2014/main" id="{969385A1-AE24-4FB4-9E1B-3BC02B1D6013}"/>
                </a:ext>
              </a:extLst>
            </p:cNvPr>
            <p:cNvSpPr/>
            <p:nvPr/>
          </p:nvSpPr>
          <p:spPr>
            <a:xfrm>
              <a:off x="5419982" y="2221688"/>
              <a:ext cx="189000" cy="189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a:t>
              </a:r>
            </a:p>
          </p:txBody>
        </p:sp>
        <p:sp>
          <p:nvSpPr>
            <p:cNvPr id="14" name="Elipse 13">
              <a:extLst>
                <a:ext uri="{FF2B5EF4-FFF2-40B4-BE49-F238E27FC236}">
                  <a16:creationId xmlns:a16="http://schemas.microsoft.com/office/drawing/2014/main" id="{AC90B3FC-8467-4BBF-884E-580B38DEBAFD}"/>
                </a:ext>
              </a:extLst>
            </p:cNvPr>
            <p:cNvSpPr/>
            <p:nvPr/>
          </p:nvSpPr>
          <p:spPr>
            <a:xfrm>
              <a:off x="4165398" y="2221688"/>
              <a:ext cx="189000" cy="189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a:t>
              </a:r>
            </a:p>
          </p:txBody>
        </p:sp>
        <p:sp>
          <p:nvSpPr>
            <p:cNvPr id="15" name="Elipse 14">
              <a:extLst>
                <a:ext uri="{FF2B5EF4-FFF2-40B4-BE49-F238E27FC236}">
                  <a16:creationId xmlns:a16="http://schemas.microsoft.com/office/drawing/2014/main" id="{BA3278B0-4457-4421-9439-A7F6FE0DA3FE}"/>
                </a:ext>
              </a:extLst>
            </p:cNvPr>
            <p:cNvSpPr/>
            <p:nvPr/>
          </p:nvSpPr>
          <p:spPr>
            <a:xfrm>
              <a:off x="4393114" y="2221688"/>
              <a:ext cx="189000" cy="189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a:t>
              </a:r>
            </a:p>
          </p:txBody>
        </p:sp>
        <p:sp>
          <p:nvSpPr>
            <p:cNvPr id="16" name="Elipse 15">
              <a:extLst>
                <a:ext uri="{FF2B5EF4-FFF2-40B4-BE49-F238E27FC236}">
                  <a16:creationId xmlns:a16="http://schemas.microsoft.com/office/drawing/2014/main" id="{9A96055A-0233-41FA-AD4B-81994C38A080}"/>
                </a:ext>
              </a:extLst>
            </p:cNvPr>
            <p:cNvSpPr/>
            <p:nvPr/>
          </p:nvSpPr>
          <p:spPr>
            <a:xfrm>
              <a:off x="4285389" y="1563358"/>
              <a:ext cx="189000" cy="189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4</a:t>
              </a:r>
            </a:p>
          </p:txBody>
        </p:sp>
        <p:sp>
          <p:nvSpPr>
            <p:cNvPr id="17" name="Elipse 16">
              <a:extLst>
                <a:ext uri="{FF2B5EF4-FFF2-40B4-BE49-F238E27FC236}">
                  <a16:creationId xmlns:a16="http://schemas.microsoft.com/office/drawing/2014/main" id="{9A410AEF-D1E9-4A44-9967-AA869A79195D}"/>
                </a:ext>
              </a:extLst>
            </p:cNvPr>
            <p:cNvSpPr/>
            <p:nvPr/>
          </p:nvSpPr>
          <p:spPr>
            <a:xfrm>
              <a:off x="5419982" y="1704545"/>
              <a:ext cx="189000" cy="189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5</a:t>
              </a:r>
            </a:p>
          </p:txBody>
        </p:sp>
        <p:sp>
          <p:nvSpPr>
            <p:cNvPr id="19" name="Elipse 18">
              <a:extLst>
                <a:ext uri="{FF2B5EF4-FFF2-40B4-BE49-F238E27FC236}">
                  <a16:creationId xmlns:a16="http://schemas.microsoft.com/office/drawing/2014/main" id="{4F59E5F2-ED77-49F0-92DA-3611F077434D}"/>
                </a:ext>
              </a:extLst>
            </p:cNvPr>
            <p:cNvSpPr/>
            <p:nvPr/>
          </p:nvSpPr>
          <p:spPr>
            <a:xfrm>
              <a:off x="5781085" y="2221688"/>
              <a:ext cx="189000" cy="189000"/>
            </a:xfrm>
            <a:prstGeom prst="ellipse">
              <a:avLst/>
            </a:prstGeom>
            <a:solidFill>
              <a:srgbClr val="FF6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6</a:t>
              </a:r>
            </a:p>
          </p:txBody>
        </p:sp>
        <p:sp>
          <p:nvSpPr>
            <p:cNvPr id="20" name="Elipse 19">
              <a:extLst>
                <a:ext uri="{FF2B5EF4-FFF2-40B4-BE49-F238E27FC236}">
                  <a16:creationId xmlns:a16="http://schemas.microsoft.com/office/drawing/2014/main" id="{C0A4CE3D-88BD-4274-BA10-374CBB1B5BEA}"/>
                </a:ext>
              </a:extLst>
            </p:cNvPr>
            <p:cNvSpPr/>
            <p:nvPr/>
          </p:nvSpPr>
          <p:spPr>
            <a:xfrm>
              <a:off x="6142187" y="2221688"/>
              <a:ext cx="189000" cy="189000"/>
            </a:xfrm>
            <a:prstGeom prst="ellipse">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7</a:t>
              </a:r>
            </a:p>
          </p:txBody>
        </p:sp>
        <p:sp>
          <p:nvSpPr>
            <p:cNvPr id="21" name="Elipse 20">
              <a:extLst>
                <a:ext uri="{FF2B5EF4-FFF2-40B4-BE49-F238E27FC236}">
                  <a16:creationId xmlns:a16="http://schemas.microsoft.com/office/drawing/2014/main" id="{80A5E7B8-BB34-4776-B935-7C0D6DDDA884}"/>
                </a:ext>
              </a:extLst>
            </p:cNvPr>
            <p:cNvSpPr/>
            <p:nvPr/>
          </p:nvSpPr>
          <p:spPr>
            <a:xfrm>
              <a:off x="4632528" y="1563358"/>
              <a:ext cx="189000" cy="189000"/>
            </a:xfrm>
            <a:prstGeom prst="ellipse">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8</a:t>
              </a:r>
            </a:p>
          </p:txBody>
        </p:sp>
        <p:sp>
          <p:nvSpPr>
            <p:cNvPr id="22" name="Elipse 21">
              <a:extLst>
                <a:ext uri="{FF2B5EF4-FFF2-40B4-BE49-F238E27FC236}">
                  <a16:creationId xmlns:a16="http://schemas.microsoft.com/office/drawing/2014/main" id="{D6EED3BF-770C-4540-8456-2F74D5744173}"/>
                </a:ext>
              </a:extLst>
            </p:cNvPr>
            <p:cNvSpPr/>
            <p:nvPr/>
          </p:nvSpPr>
          <p:spPr>
            <a:xfrm>
              <a:off x="3470627" y="3060422"/>
              <a:ext cx="189000" cy="189000"/>
            </a:xfrm>
            <a:prstGeom prst="ellipse">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9</a:t>
              </a:r>
            </a:p>
          </p:txBody>
        </p:sp>
        <p:sp>
          <p:nvSpPr>
            <p:cNvPr id="23" name="Elipse 22">
              <a:extLst>
                <a:ext uri="{FF2B5EF4-FFF2-40B4-BE49-F238E27FC236}">
                  <a16:creationId xmlns:a16="http://schemas.microsoft.com/office/drawing/2014/main" id="{F47099E6-2A9A-442C-B64D-F75AB8863AF1}"/>
                </a:ext>
              </a:extLst>
            </p:cNvPr>
            <p:cNvSpPr/>
            <p:nvPr/>
          </p:nvSpPr>
          <p:spPr>
            <a:xfrm>
              <a:off x="4383000" y="2926949"/>
              <a:ext cx="189000" cy="189000"/>
            </a:xfrm>
            <a:prstGeom prst="ellipse">
              <a:avLst/>
            </a:prstGeom>
            <a:solidFill>
              <a:srgbClr val="0070C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10</a:t>
              </a:r>
            </a:p>
          </p:txBody>
        </p:sp>
        <p:sp>
          <p:nvSpPr>
            <p:cNvPr id="24" name="Elipse 23">
              <a:extLst>
                <a:ext uri="{FF2B5EF4-FFF2-40B4-BE49-F238E27FC236}">
                  <a16:creationId xmlns:a16="http://schemas.microsoft.com/office/drawing/2014/main" id="{63C8ED8A-37A2-43C4-A55A-F9153499B0F7}"/>
                </a:ext>
              </a:extLst>
            </p:cNvPr>
            <p:cNvSpPr/>
            <p:nvPr/>
          </p:nvSpPr>
          <p:spPr>
            <a:xfrm>
              <a:off x="4620830" y="2221688"/>
              <a:ext cx="189000" cy="189000"/>
            </a:xfrm>
            <a:prstGeom prst="ellipse">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11</a:t>
              </a:r>
            </a:p>
          </p:txBody>
        </p:sp>
        <p:sp>
          <p:nvSpPr>
            <p:cNvPr id="25" name="Elipse 24">
              <a:extLst>
                <a:ext uri="{FF2B5EF4-FFF2-40B4-BE49-F238E27FC236}">
                  <a16:creationId xmlns:a16="http://schemas.microsoft.com/office/drawing/2014/main" id="{25B2DF87-9B5A-4756-9AAF-9E7541E7211F}"/>
                </a:ext>
              </a:extLst>
            </p:cNvPr>
            <p:cNvSpPr/>
            <p:nvPr/>
          </p:nvSpPr>
          <p:spPr>
            <a:xfrm>
              <a:off x="4979668" y="1563358"/>
              <a:ext cx="189000" cy="189000"/>
            </a:xfrm>
            <a:prstGeom prst="ellipse">
              <a:avLst/>
            </a:prstGeom>
            <a:solidFill>
              <a:srgbClr val="54823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12</a:t>
              </a:r>
            </a:p>
          </p:txBody>
        </p:sp>
        <p:sp>
          <p:nvSpPr>
            <p:cNvPr id="26" name="Elipse 25">
              <a:extLst>
                <a:ext uri="{FF2B5EF4-FFF2-40B4-BE49-F238E27FC236}">
                  <a16:creationId xmlns:a16="http://schemas.microsoft.com/office/drawing/2014/main" id="{EF1BC130-60DC-49FB-9247-7F0B663F4649}"/>
                </a:ext>
              </a:extLst>
            </p:cNvPr>
            <p:cNvSpPr/>
            <p:nvPr/>
          </p:nvSpPr>
          <p:spPr>
            <a:xfrm>
              <a:off x="3106815" y="1704545"/>
              <a:ext cx="189000" cy="189000"/>
            </a:xfrm>
            <a:prstGeom prst="ellipse">
              <a:avLst/>
            </a:prstGeom>
            <a:solidFill>
              <a:srgbClr val="BF8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13</a:t>
              </a:r>
            </a:p>
          </p:txBody>
        </p:sp>
        <p:sp>
          <p:nvSpPr>
            <p:cNvPr id="27" name="Elipse 26">
              <a:extLst>
                <a:ext uri="{FF2B5EF4-FFF2-40B4-BE49-F238E27FC236}">
                  <a16:creationId xmlns:a16="http://schemas.microsoft.com/office/drawing/2014/main" id="{9292FD9C-FBA1-4B81-BDD9-86D53F4E8B44}"/>
                </a:ext>
              </a:extLst>
            </p:cNvPr>
            <p:cNvSpPr/>
            <p:nvPr/>
          </p:nvSpPr>
          <p:spPr>
            <a:xfrm>
              <a:off x="3470627" y="1704545"/>
              <a:ext cx="189000" cy="189000"/>
            </a:xfrm>
            <a:prstGeom prst="ellipse">
              <a:avLst/>
            </a:prstGeom>
            <a:solidFill>
              <a:srgbClr val="BF8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14</a:t>
              </a:r>
            </a:p>
          </p:txBody>
        </p:sp>
        <p:sp>
          <p:nvSpPr>
            <p:cNvPr id="28" name="Elipse 27">
              <a:extLst>
                <a:ext uri="{FF2B5EF4-FFF2-40B4-BE49-F238E27FC236}">
                  <a16:creationId xmlns:a16="http://schemas.microsoft.com/office/drawing/2014/main" id="{30B3D9C9-7934-4848-B48B-4DE3117FCB08}"/>
                </a:ext>
              </a:extLst>
            </p:cNvPr>
            <p:cNvSpPr/>
            <p:nvPr/>
          </p:nvSpPr>
          <p:spPr>
            <a:xfrm>
              <a:off x="4848545" y="2221688"/>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15</a:t>
              </a:r>
            </a:p>
          </p:txBody>
        </p:sp>
        <p:sp>
          <p:nvSpPr>
            <p:cNvPr id="29" name="Elipse 28">
              <a:extLst>
                <a:ext uri="{FF2B5EF4-FFF2-40B4-BE49-F238E27FC236}">
                  <a16:creationId xmlns:a16="http://schemas.microsoft.com/office/drawing/2014/main" id="{5658B2F7-0C8D-4A24-8E9C-9E0512160C04}"/>
                </a:ext>
              </a:extLst>
            </p:cNvPr>
            <p:cNvSpPr/>
            <p:nvPr/>
          </p:nvSpPr>
          <p:spPr>
            <a:xfrm>
              <a:off x="5781085" y="3060422"/>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16</a:t>
              </a:r>
            </a:p>
          </p:txBody>
        </p:sp>
        <p:sp>
          <p:nvSpPr>
            <p:cNvPr id="30" name="Elipse 29">
              <a:extLst>
                <a:ext uri="{FF2B5EF4-FFF2-40B4-BE49-F238E27FC236}">
                  <a16:creationId xmlns:a16="http://schemas.microsoft.com/office/drawing/2014/main" id="{3740C4F3-9EA4-4AB1-8148-D8D16150F011}"/>
                </a:ext>
              </a:extLst>
            </p:cNvPr>
            <p:cNvSpPr/>
            <p:nvPr/>
          </p:nvSpPr>
          <p:spPr>
            <a:xfrm>
              <a:off x="5419982" y="252627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17</a:t>
              </a:r>
            </a:p>
          </p:txBody>
        </p:sp>
        <p:sp>
          <p:nvSpPr>
            <p:cNvPr id="31" name="Elipse 30">
              <a:extLst>
                <a:ext uri="{FF2B5EF4-FFF2-40B4-BE49-F238E27FC236}">
                  <a16:creationId xmlns:a16="http://schemas.microsoft.com/office/drawing/2014/main" id="{E48C775C-F63B-49E2-A5EA-ABFDC1C29AFA}"/>
                </a:ext>
              </a:extLst>
            </p:cNvPr>
            <p:cNvSpPr/>
            <p:nvPr/>
          </p:nvSpPr>
          <p:spPr>
            <a:xfrm>
              <a:off x="5781085" y="252627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18</a:t>
              </a:r>
            </a:p>
          </p:txBody>
        </p:sp>
        <p:sp>
          <p:nvSpPr>
            <p:cNvPr id="32" name="Elipse 31">
              <a:extLst>
                <a:ext uri="{FF2B5EF4-FFF2-40B4-BE49-F238E27FC236}">
                  <a16:creationId xmlns:a16="http://schemas.microsoft.com/office/drawing/2014/main" id="{7DFB5568-A10E-44C9-B444-435ED25A2D51}"/>
                </a:ext>
              </a:extLst>
            </p:cNvPr>
            <p:cNvSpPr/>
            <p:nvPr/>
          </p:nvSpPr>
          <p:spPr>
            <a:xfrm>
              <a:off x="5076262" y="2221688"/>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19</a:t>
              </a:r>
            </a:p>
          </p:txBody>
        </p:sp>
        <p:sp>
          <p:nvSpPr>
            <p:cNvPr id="33" name="Elipse 32">
              <a:extLst>
                <a:ext uri="{FF2B5EF4-FFF2-40B4-BE49-F238E27FC236}">
                  <a16:creationId xmlns:a16="http://schemas.microsoft.com/office/drawing/2014/main" id="{44BA994B-D3A3-4A26-8ACA-4D0A925956D0}"/>
                </a:ext>
              </a:extLst>
            </p:cNvPr>
            <p:cNvSpPr/>
            <p:nvPr/>
          </p:nvSpPr>
          <p:spPr>
            <a:xfrm>
              <a:off x="4848545" y="2926949"/>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20</a:t>
              </a:r>
            </a:p>
          </p:txBody>
        </p:sp>
        <p:sp>
          <p:nvSpPr>
            <p:cNvPr id="34" name="Elipse 33">
              <a:extLst>
                <a:ext uri="{FF2B5EF4-FFF2-40B4-BE49-F238E27FC236}">
                  <a16:creationId xmlns:a16="http://schemas.microsoft.com/office/drawing/2014/main" id="{C20908AA-3FD6-42E0-94A2-C788F0DEE91B}"/>
                </a:ext>
              </a:extLst>
            </p:cNvPr>
            <p:cNvSpPr/>
            <p:nvPr/>
          </p:nvSpPr>
          <p:spPr>
            <a:xfrm>
              <a:off x="5781085" y="170454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21</a:t>
              </a:r>
            </a:p>
          </p:txBody>
        </p:sp>
        <p:sp>
          <p:nvSpPr>
            <p:cNvPr id="35" name="Elipse 34">
              <a:extLst>
                <a:ext uri="{FF2B5EF4-FFF2-40B4-BE49-F238E27FC236}">
                  <a16:creationId xmlns:a16="http://schemas.microsoft.com/office/drawing/2014/main" id="{01F1A849-CB61-440B-9EF7-7E6CBCCEB416}"/>
                </a:ext>
              </a:extLst>
            </p:cNvPr>
            <p:cNvSpPr/>
            <p:nvPr/>
          </p:nvSpPr>
          <p:spPr>
            <a:xfrm>
              <a:off x="3470627" y="2382750"/>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22</a:t>
              </a:r>
            </a:p>
          </p:txBody>
        </p:sp>
        <p:sp>
          <p:nvSpPr>
            <p:cNvPr id="36" name="Elipse 35">
              <a:extLst>
                <a:ext uri="{FF2B5EF4-FFF2-40B4-BE49-F238E27FC236}">
                  <a16:creationId xmlns:a16="http://schemas.microsoft.com/office/drawing/2014/main" id="{07005191-5803-48B3-8014-A2F9DD6056B7}"/>
                </a:ext>
              </a:extLst>
            </p:cNvPr>
            <p:cNvSpPr/>
            <p:nvPr/>
          </p:nvSpPr>
          <p:spPr>
            <a:xfrm>
              <a:off x="3222263" y="3719156"/>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23</a:t>
              </a:r>
            </a:p>
          </p:txBody>
        </p:sp>
        <p:sp>
          <p:nvSpPr>
            <p:cNvPr id="37" name="Elipse 36">
              <a:extLst>
                <a:ext uri="{FF2B5EF4-FFF2-40B4-BE49-F238E27FC236}">
                  <a16:creationId xmlns:a16="http://schemas.microsoft.com/office/drawing/2014/main" id="{1F96F2EE-33A8-4C24-8C51-5F562433D6FD}"/>
                </a:ext>
              </a:extLst>
            </p:cNvPr>
            <p:cNvSpPr/>
            <p:nvPr/>
          </p:nvSpPr>
          <p:spPr>
            <a:xfrm>
              <a:off x="3730721" y="3719156"/>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24</a:t>
              </a:r>
            </a:p>
          </p:txBody>
        </p:sp>
        <p:sp>
          <p:nvSpPr>
            <p:cNvPr id="38" name="Elipse 37">
              <a:extLst>
                <a:ext uri="{FF2B5EF4-FFF2-40B4-BE49-F238E27FC236}">
                  <a16:creationId xmlns:a16="http://schemas.microsoft.com/office/drawing/2014/main" id="{C6E8FED6-F8CD-421A-A5BC-1A0517EE6CB1}"/>
                </a:ext>
              </a:extLst>
            </p:cNvPr>
            <p:cNvSpPr/>
            <p:nvPr/>
          </p:nvSpPr>
          <p:spPr>
            <a:xfrm>
              <a:off x="4165398" y="252456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25</a:t>
              </a:r>
            </a:p>
          </p:txBody>
        </p:sp>
        <p:sp>
          <p:nvSpPr>
            <p:cNvPr id="39" name="Elipse 38">
              <a:extLst>
                <a:ext uri="{FF2B5EF4-FFF2-40B4-BE49-F238E27FC236}">
                  <a16:creationId xmlns:a16="http://schemas.microsoft.com/office/drawing/2014/main" id="{988C957D-B058-4F21-9F26-43BE67E716E8}"/>
                </a:ext>
              </a:extLst>
            </p:cNvPr>
            <p:cNvSpPr/>
            <p:nvPr/>
          </p:nvSpPr>
          <p:spPr>
            <a:xfrm>
              <a:off x="4393114" y="252456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26</a:t>
              </a:r>
            </a:p>
          </p:txBody>
        </p:sp>
        <p:sp>
          <p:nvSpPr>
            <p:cNvPr id="40" name="Elipse 39">
              <a:extLst>
                <a:ext uri="{FF2B5EF4-FFF2-40B4-BE49-F238E27FC236}">
                  <a16:creationId xmlns:a16="http://schemas.microsoft.com/office/drawing/2014/main" id="{936A27A9-7FE9-4A81-9D8E-A8990BA4CCDF}"/>
                </a:ext>
              </a:extLst>
            </p:cNvPr>
            <p:cNvSpPr/>
            <p:nvPr/>
          </p:nvSpPr>
          <p:spPr>
            <a:xfrm>
              <a:off x="4285389" y="1860938"/>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27</a:t>
              </a:r>
            </a:p>
          </p:txBody>
        </p:sp>
        <p:sp>
          <p:nvSpPr>
            <p:cNvPr id="41" name="Elipse 40">
              <a:extLst>
                <a:ext uri="{FF2B5EF4-FFF2-40B4-BE49-F238E27FC236}">
                  <a16:creationId xmlns:a16="http://schemas.microsoft.com/office/drawing/2014/main" id="{1429524D-20D4-43CD-B31A-D1D47B716595}"/>
                </a:ext>
              </a:extLst>
            </p:cNvPr>
            <p:cNvSpPr/>
            <p:nvPr/>
          </p:nvSpPr>
          <p:spPr>
            <a:xfrm>
              <a:off x="4632528" y="1860938"/>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28</a:t>
              </a:r>
            </a:p>
          </p:txBody>
        </p:sp>
        <p:sp>
          <p:nvSpPr>
            <p:cNvPr id="42" name="Elipse 41">
              <a:extLst>
                <a:ext uri="{FF2B5EF4-FFF2-40B4-BE49-F238E27FC236}">
                  <a16:creationId xmlns:a16="http://schemas.microsoft.com/office/drawing/2014/main" id="{AD1C3F58-4C7B-4D3D-AF76-F7C1C85593F5}"/>
                </a:ext>
              </a:extLst>
            </p:cNvPr>
            <p:cNvSpPr/>
            <p:nvPr/>
          </p:nvSpPr>
          <p:spPr>
            <a:xfrm>
              <a:off x="4620830" y="252456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29</a:t>
              </a:r>
            </a:p>
          </p:txBody>
        </p:sp>
        <p:sp>
          <p:nvSpPr>
            <p:cNvPr id="43" name="Elipse 42">
              <a:extLst>
                <a:ext uri="{FF2B5EF4-FFF2-40B4-BE49-F238E27FC236}">
                  <a16:creationId xmlns:a16="http://schemas.microsoft.com/office/drawing/2014/main" id="{9A50CC35-12AC-408F-B214-542A95F238F7}"/>
                </a:ext>
              </a:extLst>
            </p:cNvPr>
            <p:cNvSpPr/>
            <p:nvPr/>
          </p:nvSpPr>
          <p:spPr>
            <a:xfrm>
              <a:off x="6142187" y="252627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30</a:t>
              </a:r>
            </a:p>
          </p:txBody>
        </p:sp>
        <p:sp>
          <p:nvSpPr>
            <p:cNvPr id="44" name="Elipse 43">
              <a:extLst>
                <a:ext uri="{FF2B5EF4-FFF2-40B4-BE49-F238E27FC236}">
                  <a16:creationId xmlns:a16="http://schemas.microsoft.com/office/drawing/2014/main" id="{A893C20B-DCDB-41CA-9FE0-73313C25D032}"/>
                </a:ext>
              </a:extLst>
            </p:cNvPr>
            <p:cNvSpPr/>
            <p:nvPr/>
          </p:nvSpPr>
          <p:spPr>
            <a:xfrm>
              <a:off x="4848545" y="252456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31</a:t>
              </a:r>
            </a:p>
          </p:txBody>
        </p:sp>
        <p:sp>
          <p:nvSpPr>
            <p:cNvPr id="45" name="Elipse 44">
              <a:extLst>
                <a:ext uri="{FF2B5EF4-FFF2-40B4-BE49-F238E27FC236}">
                  <a16:creationId xmlns:a16="http://schemas.microsoft.com/office/drawing/2014/main" id="{97CFDCD7-A46E-4837-9D33-B1C85CC0D3EE}"/>
                </a:ext>
              </a:extLst>
            </p:cNvPr>
            <p:cNvSpPr/>
            <p:nvPr/>
          </p:nvSpPr>
          <p:spPr>
            <a:xfrm>
              <a:off x="4383000" y="3205757"/>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32</a:t>
              </a:r>
            </a:p>
          </p:txBody>
        </p:sp>
        <p:sp>
          <p:nvSpPr>
            <p:cNvPr id="46" name="Elipse 45">
              <a:extLst>
                <a:ext uri="{FF2B5EF4-FFF2-40B4-BE49-F238E27FC236}">
                  <a16:creationId xmlns:a16="http://schemas.microsoft.com/office/drawing/2014/main" id="{319F6A51-804E-4B9C-A123-F4F78C1E7369}"/>
                </a:ext>
              </a:extLst>
            </p:cNvPr>
            <p:cNvSpPr/>
            <p:nvPr/>
          </p:nvSpPr>
          <p:spPr>
            <a:xfrm>
              <a:off x="4848545" y="3205757"/>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33</a:t>
              </a:r>
            </a:p>
          </p:txBody>
        </p:sp>
        <p:sp>
          <p:nvSpPr>
            <p:cNvPr id="47" name="Elipse 46">
              <a:extLst>
                <a:ext uri="{FF2B5EF4-FFF2-40B4-BE49-F238E27FC236}">
                  <a16:creationId xmlns:a16="http://schemas.microsoft.com/office/drawing/2014/main" id="{68DFCCE8-D0A5-465F-A652-66A5A8FB1CE4}"/>
                </a:ext>
              </a:extLst>
            </p:cNvPr>
            <p:cNvSpPr/>
            <p:nvPr/>
          </p:nvSpPr>
          <p:spPr>
            <a:xfrm>
              <a:off x="8143875" y="2382750"/>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34</a:t>
              </a:r>
            </a:p>
          </p:txBody>
        </p:sp>
        <p:sp>
          <p:nvSpPr>
            <p:cNvPr id="48" name="Elipse 47">
              <a:extLst>
                <a:ext uri="{FF2B5EF4-FFF2-40B4-BE49-F238E27FC236}">
                  <a16:creationId xmlns:a16="http://schemas.microsoft.com/office/drawing/2014/main" id="{1E8F335D-CDA8-4BB6-A317-4BA70BCF2CC7}"/>
                </a:ext>
              </a:extLst>
            </p:cNvPr>
            <p:cNvSpPr/>
            <p:nvPr/>
          </p:nvSpPr>
          <p:spPr>
            <a:xfrm>
              <a:off x="6142187" y="170454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35</a:t>
              </a:r>
            </a:p>
          </p:txBody>
        </p:sp>
        <p:sp>
          <p:nvSpPr>
            <p:cNvPr id="49" name="Elipse 48">
              <a:extLst>
                <a:ext uri="{FF2B5EF4-FFF2-40B4-BE49-F238E27FC236}">
                  <a16:creationId xmlns:a16="http://schemas.microsoft.com/office/drawing/2014/main" id="{FFFBB539-83CF-4247-A9F2-E029FC5CE894}"/>
                </a:ext>
              </a:extLst>
            </p:cNvPr>
            <p:cNvSpPr/>
            <p:nvPr/>
          </p:nvSpPr>
          <p:spPr>
            <a:xfrm>
              <a:off x="4979668" y="1860938"/>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36</a:t>
              </a:r>
            </a:p>
          </p:txBody>
        </p:sp>
        <p:sp>
          <p:nvSpPr>
            <p:cNvPr id="50" name="Elipse 49">
              <a:extLst>
                <a:ext uri="{FF2B5EF4-FFF2-40B4-BE49-F238E27FC236}">
                  <a16:creationId xmlns:a16="http://schemas.microsoft.com/office/drawing/2014/main" id="{ABEBDB26-EF0C-4658-9B94-B22688EE304E}"/>
                </a:ext>
              </a:extLst>
            </p:cNvPr>
            <p:cNvSpPr/>
            <p:nvPr/>
          </p:nvSpPr>
          <p:spPr>
            <a:xfrm>
              <a:off x="3834439" y="1704545"/>
              <a:ext cx="189000" cy="189000"/>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37</a:t>
              </a:r>
            </a:p>
          </p:txBody>
        </p:sp>
        <p:sp>
          <p:nvSpPr>
            <p:cNvPr id="51" name="Elipse 50">
              <a:extLst>
                <a:ext uri="{FF2B5EF4-FFF2-40B4-BE49-F238E27FC236}">
                  <a16:creationId xmlns:a16="http://schemas.microsoft.com/office/drawing/2014/main" id="{172961F3-EC03-4841-9CAA-C879F1E55824}"/>
                </a:ext>
              </a:extLst>
            </p:cNvPr>
            <p:cNvSpPr/>
            <p:nvPr/>
          </p:nvSpPr>
          <p:spPr>
            <a:xfrm>
              <a:off x="7000553" y="1704545"/>
              <a:ext cx="189000" cy="189000"/>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38</a:t>
              </a:r>
            </a:p>
          </p:txBody>
        </p:sp>
        <p:sp>
          <p:nvSpPr>
            <p:cNvPr id="52" name="Elipse 51">
              <a:extLst>
                <a:ext uri="{FF2B5EF4-FFF2-40B4-BE49-F238E27FC236}">
                  <a16:creationId xmlns:a16="http://schemas.microsoft.com/office/drawing/2014/main" id="{9CD7DDD8-32D1-4DD6-A1F2-38B9C7E7DF99}"/>
                </a:ext>
              </a:extLst>
            </p:cNvPr>
            <p:cNvSpPr/>
            <p:nvPr/>
          </p:nvSpPr>
          <p:spPr>
            <a:xfrm>
              <a:off x="5076262" y="2526275"/>
              <a:ext cx="189000" cy="189000"/>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667" b="1" i="0" u="none" strike="noStrike" kern="1200" cap="none" spc="0" normalizeH="0" baseline="0" noProof="0">
                  <a:ln>
                    <a:noFill/>
                  </a:ln>
                  <a:solidFill>
                    <a:prstClr val="white"/>
                  </a:solidFill>
                  <a:effectLst/>
                  <a:uLnTx/>
                  <a:uFillTx/>
                  <a:latin typeface="Tahoma" panose="020B0604030504040204" pitchFamily="34" charset="0"/>
                  <a:ea typeface="+mn-ea"/>
                  <a:cs typeface="+mn-cs"/>
                </a:rPr>
                <a:t>39</a:t>
              </a:r>
            </a:p>
          </p:txBody>
        </p:sp>
        <p:grpSp>
          <p:nvGrpSpPr>
            <p:cNvPr id="56" name="Grupo 55">
              <a:extLst>
                <a:ext uri="{FF2B5EF4-FFF2-40B4-BE49-F238E27FC236}">
                  <a16:creationId xmlns:a16="http://schemas.microsoft.com/office/drawing/2014/main" id="{F948A81E-694A-4744-AA31-49D27B46F541}"/>
                </a:ext>
              </a:extLst>
            </p:cNvPr>
            <p:cNvGrpSpPr/>
            <p:nvPr/>
          </p:nvGrpSpPr>
          <p:grpSpPr>
            <a:xfrm>
              <a:off x="7716058" y="766385"/>
              <a:ext cx="1223996" cy="1147970"/>
              <a:chOff x="9588463" y="1521757"/>
              <a:chExt cx="1631995" cy="1530628"/>
            </a:xfrm>
          </p:grpSpPr>
          <p:sp>
            <p:nvSpPr>
              <p:cNvPr id="57" name="Franja diagonal 56">
                <a:extLst>
                  <a:ext uri="{FF2B5EF4-FFF2-40B4-BE49-F238E27FC236}">
                    <a16:creationId xmlns:a16="http://schemas.microsoft.com/office/drawing/2014/main" id="{4B0006B8-B628-4018-96AE-3CC9B958FF23}"/>
                  </a:ext>
                </a:extLst>
              </p:cNvPr>
              <p:cNvSpPr/>
              <p:nvPr/>
            </p:nvSpPr>
            <p:spPr>
              <a:xfrm rot="5400000">
                <a:off x="9577989" y="1532231"/>
                <a:ext cx="1530628" cy="1509679"/>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667"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8" name="CuadroTexto 57">
                <a:extLst>
                  <a:ext uri="{FF2B5EF4-FFF2-40B4-BE49-F238E27FC236}">
                    <a16:creationId xmlns:a16="http://schemas.microsoft.com/office/drawing/2014/main" id="{44389F75-41D4-4524-A18E-B85ABA1B411F}"/>
                  </a:ext>
                </a:extLst>
              </p:cNvPr>
              <p:cNvSpPr txBox="1"/>
              <p:nvPr/>
            </p:nvSpPr>
            <p:spPr>
              <a:xfrm rot="2660543">
                <a:off x="9888615" y="1945118"/>
                <a:ext cx="1331843" cy="291478"/>
              </a:xfrm>
              <a:prstGeom prst="rect">
                <a:avLst/>
              </a:prstGeom>
              <a:noFill/>
            </p:spPr>
            <p:txBody>
              <a:bodyPr wrap="square" lIns="0" rIns="0" rtlCol="0" anchor="ct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33"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Ejemplo</a:t>
                </a:r>
              </a:p>
            </p:txBody>
          </p:sp>
        </p:grpSp>
      </p:grpSp>
    </p:spTree>
    <p:extLst>
      <p:ext uri="{BB962C8B-B14F-4D97-AF65-F5344CB8AC3E}">
        <p14:creationId xmlns:p14="http://schemas.microsoft.com/office/powerpoint/2010/main" val="111035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B54D23A-9923-BC99-723F-8398D8A066AA}"/>
              </a:ext>
            </a:extLst>
          </p:cNvPr>
          <p:cNvSpPr txBox="1">
            <a:spLocks/>
          </p:cNvSpPr>
          <p:nvPr/>
        </p:nvSpPr>
        <p:spPr>
          <a:xfrm>
            <a:off x="429998" y="1066872"/>
            <a:ext cx="11617839" cy="6463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rIns="0">
            <a:normAutofit/>
          </a:bodyPr>
          <a:lstStyle>
            <a:lvl1pPr algn="l" defTabSz="914400" rtl="0" eaLnBrk="1" latinLnBrk="0" hangingPunct="1">
              <a:lnSpc>
                <a:spcPct val="90000"/>
              </a:lnSpc>
              <a:spcBef>
                <a:spcPct val="0"/>
              </a:spcBef>
              <a:buNone/>
              <a:defRPr sz="2400" kern="1200">
                <a:solidFill>
                  <a:srgbClr val="21175E"/>
                </a:solidFill>
                <a:latin typeface="+mj-lt"/>
                <a:ea typeface="+mj-ea"/>
                <a:cs typeface="+mj-cs"/>
              </a:defRPr>
            </a:lvl1pPr>
          </a:lstStyle>
          <a:p>
            <a:pPr>
              <a:defRPr/>
            </a:pPr>
            <a:r>
              <a:rPr lang="es-ES" sz="2000" dirty="0">
                <a:latin typeface="Tahoma"/>
              </a:rPr>
              <a:t>Conclusiones finales</a:t>
            </a:r>
            <a:endParaRPr lang="es-ES_tradnl" sz="2000" dirty="0">
              <a:latin typeface="Tahoma"/>
            </a:endParaRPr>
          </a:p>
        </p:txBody>
      </p:sp>
      <p:sp>
        <p:nvSpPr>
          <p:cNvPr id="4" name="CuadroTexto 3">
            <a:extLst>
              <a:ext uri="{FF2B5EF4-FFF2-40B4-BE49-F238E27FC236}">
                <a16:creationId xmlns:a16="http://schemas.microsoft.com/office/drawing/2014/main" id="{E4AAB81F-7D0B-CBC2-010A-31C36FE20297}"/>
              </a:ext>
            </a:extLst>
          </p:cNvPr>
          <p:cNvSpPr txBox="1"/>
          <p:nvPr/>
        </p:nvSpPr>
        <p:spPr>
          <a:xfrm>
            <a:off x="896112" y="1811538"/>
            <a:ext cx="10707623" cy="6278642"/>
          </a:xfrm>
          <a:prstGeom prst="rect">
            <a:avLst/>
          </a:prstGeom>
          <a:noFill/>
        </p:spPr>
        <p:txBody>
          <a:bodyPr wrap="square" lIns="91440" tIns="45720" rIns="91440" bIns="45720" rtlCol="0" anchor="t">
            <a:spAutoFit/>
          </a:bodyPr>
          <a:lstStyle/>
          <a:p>
            <a:pPr>
              <a:spcBef>
                <a:spcPts val="3000"/>
              </a:spcBef>
            </a:pPr>
            <a:r>
              <a:rPr lang="es-AR" sz="1400" dirty="0">
                <a:solidFill>
                  <a:srgbClr val="000000"/>
                </a:solidFill>
                <a:latin typeface="Tahoma"/>
              </a:rPr>
              <a:t>Los proyectos de desarrollo de Yacimientos No Convencionales conllevan alta incertidumbre afectada por una gran cantidad de variables y una serie de decisiones de complejidad.  </a:t>
            </a:r>
            <a:endParaRPr lang="es-AR" sz="1400" dirty="0">
              <a:solidFill>
                <a:srgbClr val="000000"/>
              </a:solidFill>
              <a:latin typeface="Tahoma"/>
              <a:ea typeface="Tahoma"/>
              <a:cs typeface="Tahoma"/>
            </a:endParaRPr>
          </a:p>
          <a:p>
            <a:pPr>
              <a:spcBef>
                <a:spcPts val="3000"/>
              </a:spcBef>
            </a:pPr>
            <a:r>
              <a:rPr lang="es-AR" sz="1400" dirty="0">
                <a:solidFill>
                  <a:srgbClr val="000000"/>
                </a:solidFill>
                <a:latin typeface="Tahoma"/>
              </a:rPr>
              <a:t>Entender y gestionar los factores que conforman la Calidad de las Decisiones logra incrementar de manera significativa el valor de los proyectos. </a:t>
            </a:r>
          </a:p>
          <a:p>
            <a:pPr>
              <a:spcBef>
                <a:spcPts val="3000"/>
              </a:spcBef>
            </a:pPr>
            <a:r>
              <a:rPr lang="es-AR" sz="1400" dirty="0">
                <a:solidFill>
                  <a:srgbClr val="000000"/>
                </a:solidFill>
                <a:latin typeface="Tahoma"/>
              </a:rPr>
              <a:t>Existen metodologías (Triple Diamante) y herramientas que nos ayudan a lograr decisiones efectivas. </a:t>
            </a:r>
          </a:p>
          <a:p>
            <a:pPr>
              <a:lnSpc>
                <a:spcPct val="150000"/>
              </a:lnSpc>
              <a:spcBef>
                <a:spcPts val="3000"/>
              </a:spcBef>
            </a:pPr>
            <a:r>
              <a:rPr lang="es-AR" sz="1400" dirty="0">
                <a:solidFill>
                  <a:srgbClr val="000000"/>
                </a:solidFill>
                <a:latin typeface="Tahoma"/>
              </a:rPr>
              <a:t>El análisis de la incertidumbre nos permite capturar valor en los proyectos considerando algunas mejores prácticas: </a:t>
            </a:r>
            <a:br>
              <a:rPr lang="es-AR" sz="1400" dirty="0">
                <a:solidFill>
                  <a:srgbClr val="000000"/>
                </a:solidFill>
                <a:latin typeface="Tahoma"/>
              </a:rPr>
            </a:br>
            <a:r>
              <a:rPr lang="es-AR" sz="1400" dirty="0">
                <a:solidFill>
                  <a:srgbClr val="000000"/>
                </a:solidFill>
                <a:latin typeface="Tahoma"/>
              </a:rPr>
              <a:t>	Un enfoque probabilístico por sobre uno determinístico</a:t>
            </a:r>
            <a:br>
              <a:rPr lang="es-AR" sz="1400" dirty="0">
                <a:solidFill>
                  <a:srgbClr val="000000"/>
                </a:solidFill>
                <a:latin typeface="Tahoma"/>
              </a:rPr>
            </a:br>
            <a:r>
              <a:rPr lang="es-AR" sz="1400" dirty="0">
                <a:solidFill>
                  <a:srgbClr val="000000"/>
                </a:solidFill>
                <a:latin typeface="Tahoma"/>
              </a:rPr>
              <a:t>	La consideración tanto de </a:t>
            </a:r>
            <a:r>
              <a:rPr lang="es-AR" sz="1400" dirty="0" err="1">
                <a:solidFill>
                  <a:srgbClr val="000000"/>
                </a:solidFill>
                <a:latin typeface="Tahoma"/>
              </a:rPr>
              <a:t>downsides</a:t>
            </a:r>
            <a:r>
              <a:rPr lang="es-AR" sz="1400" dirty="0">
                <a:solidFill>
                  <a:srgbClr val="000000"/>
                </a:solidFill>
                <a:latin typeface="Tahoma"/>
              </a:rPr>
              <a:t> como de </a:t>
            </a:r>
            <a:r>
              <a:rPr lang="es-AR" sz="1400" dirty="0" err="1">
                <a:solidFill>
                  <a:srgbClr val="000000"/>
                </a:solidFill>
                <a:latin typeface="Tahoma"/>
              </a:rPr>
              <a:t>upsides</a:t>
            </a:r>
            <a:r>
              <a:rPr lang="es-AR" sz="1400" dirty="0">
                <a:solidFill>
                  <a:srgbClr val="000000"/>
                </a:solidFill>
                <a:latin typeface="Tahoma"/>
              </a:rPr>
              <a:t> </a:t>
            </a:r>
            <a:br>
              <a:rPr lang="es-AR" sz="1400" dirty="0">
                <a:solidFill>
                  <a:srgbClr val="000000"/>
                </a:solidFill>
                <a:latin typeface="Tahoma"/>
              </a:rPr>
            </a:br>
            <a:r>
              <a:rPr lang="es-AR" sz="1400" dirty="0">
                <a:solidFill>
                  <a:srgbClr val="000000"/>
                </a:solidFill>
                <a:latin typeface="Tahoma"/>
              </a:rPr>
              <a:t>	La integración de incertidumbres de las distintas disciplinas</a:t>
            </a:r>
            <a:br>
              <a:rPr lang="es-AR" sz="1400" dirty="0">
                <a:solidFill>
                  <a:srgbClr val="000000"/>
                </a:solidFill>
                <a:latin typeface="Tahoma"/>
              </a:rPr>
            </a:br>
            <a:r>
              <a:rPr lang="es-AR" sz="1400" dirty="0">
                <a:solidFill>
                  <a:srgbClr val="000000"/>
                </a:solidFill>
                <a:latin typeface="Tahoma"/>
              </a:rPr>
              <a:t>	Un análisis no sesgado de las estimaciones</a:t>
            </a:r>
            <a:br>
              <a:rPr lang="es-AR" sz="1400" dirty="0">
                <a:solidFill>
                  <a:srgbClr val="000000"/>
                </a:solidFill>
                <a:latin typeface="Tahoma"/>
              </a:rPr>
            </a:br>
            <a:r>
              <a:rPr lang="es-AR" sz="1400" dirty="0">
                <a:solidFill>
                  <a:srgbClr val="000000"/>
                </a:solidFill>
                <a:latin typeface="Tahoma"/>
              </a:rPr>
              <a:t>	Gestionar el riesgo a través de alertas y un plan de acción</a:t>
            </a:r>
          </a:p>
          <a:p>
            <a:pPr>
              <a:lnSpc>
                <a:spcPct val="150000"/>
              </a:lnSpc>
              <a:spcBef>
                <a:spcPts val="3000"/>
              </a:spcBef>
            </a:pPr>
            <a:endParaRPr lang="es-AR" sz="1400" dirty="0">
              <a:solidFill>
                <a:srgbClr val="000000"/>
              </a:solidFill>
              <a:latin typeface="Tahoma"/>
            </a:endParaRPr>
          </a:p>
          <a:p>
            <a:pPr>
              <a:lnSpc>
                <a:spcPct val="150000"/>
              </a:lnSpc>
              <a:spcBef>
                <a:spcPts val="3000"/>
              </a:spcBef>
            </a:pPr>
            <a:endParaRPr lang="es-AR" sz="1400" dirty="0">
              <a:solidFill>
                <a:srgbClr val="000000"/>
              </a:solidFill>
              <a:latin typeface="Tahoma"/>
            </a:endParaRPr>
          </a:p>
          <a:p>
            <a:pPr>
              <a:spcBef>
                <a:spcPts val="3000"/>
              </a:spcBef>
            </a:pPr>
            <a:r>
              <a:rPr lang="es-AR" sz="1400" dirty="0">
                <a:solidFill>
                  <a:srgbClr val="000000"/>
                </a:solidFill>
                <a:latin typeface="Tahoma"/>
              </a:rPr>
              <a:t>	</a:t>
            </a:r>
            <a:endParaRPr lang="es-AR" sz="1400" dirty="0">
              <a:solidFill>
                <a:srgbClr val="000000"/>
              </a:solidFill>
              <a:latin typeface="Tahoma"/>
              <a:ea typeface="Tahoma"/>
              <a:cs typeface="Tahoma"/>
            </a:endParaRPr>
          </a:p>
        </p:txBody>
      </p:sp>
      <p:sp>
        <p:nvSpPr>
          <p:cNvPr id="5" name="Elipse 4">
            <a:extLst>
              <a:ext uri="{FF2B5EF4-FFF2-40B4-BE49-F238E27FC236}">
                <a16:creationId xmlns:a16="http://schemas.microsoft.com/office/drawing/2014/main" id="{CA9565D0-161A-1711-5D3A-97F5A9B09396}"/>
              </a:ext>
            </a:extLst>
          </p:cNvPr>
          <p:cNvSpPr/>
          <p:nvPr/>
        </p:nvSpPr>
        <p:spPr>
          <a:xfrm>
            <a:off x="265176" y="1849337"/>
            <a:ext cx="493776" cy="4114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1</a:t>
            </a:r>
          </a:p>
        </p:txBody>
      </p:sp>
      <p:sp>
        <p:nvSpPr>
          <p:cNvPr id="6" name="Elipse 5">
            <a:extLst>
              <a:ext uri="{FF2B5EF4-FFF2-40B4-BE49-F238E27FC236}">
                <a16:creationId xmlns:a16="http://schemas.microsoft.com/office/drawing/2014/main" id="{40E0603A-D40E-5308-AB40-F45C15B423BD}"/>
              </a:ext>
            </a:extLst>
          </p:cNvPr>
          <p:cNvSpPr/>
          <p:nvPr/>
        </p:nvSpPr>
        <p:spPr>
          <a:xfrm>
            <a:off x="265176" y="2582889"/>
            <a:ext cx="493776" cy="4114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2</a:t>
            </a:r>
          </a:p>
        </p:txBody>
      </p:sp>
      <p:sp>
        <p:nvSpPr>
          <p:cNvPr id="7" name="Elipse 6">
            <a:extLst>
              <a:ext uri="{FF2B5EF4-FFF2-40B4-BE49-F238E27FC236}">
                <a16:creationId xmlns:a16="http://schemas.microsoft.com/office/drawing/2014/main" id="{65194837-A8D4-1C4B-533B-CE24B8E0A02F}"/>
              </a:ext>
            </a:extLst>
          </p:cNvPr>
          <p:cNvSpPr/>
          <p:nvPr/>
        </p:nvSpPr>
        <p:spPr>
          <a:xfrm>
            <a:off x="265176" y="3316441"/>
            <a:ext cx="493776" cy="4114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3</a:t>
            </a:r>
          </a:p>
        </p:txBody>
      </p:sp>
      <p:sp>
        <p:nvSpPr>
          <p:cNvPr id="8" name="Elipse 7">
            <a:extLst>
              <a:ext uri="{FF2B5EF4-FFF2-40B4-BE49-F238E27FC236}">
                <a16:creationId xmlns:a16="http://schemas.microsoft.com/office/drawing/2014/main" id="{AA079327-18EA-CADB-986E-A8786CC7DBA9}"/>
              </a:ext>
            </a:extLst>
          </p:cNvPr>
          <p:cNvSpPr/>
          <p:nvPr/>
        </p:nvSpPr>
        <p:spPr>
          <a:xfrm>
            <a:off x="265176" y="4049993"/>
            <a:ext cx="493776" cy="41148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t>4</a:t>
            </a:r>
          </a:p>
        </p:txBody>
      </p:sp>
    </p:spTree>
    <p:extLst>
      <p:ext uri="{BB962C8B-B14F-4D97-AF65-F5344CB8AC3E}">
        <p14:creationId xmlns:p14="http://schemas.microsoft.com/office/powerpoint/2010/main" val="36633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upo 656">
            <a:extLst>
              <a:ext uri="{FF2B5EF4-FFF2-40B4-BE49-F238E27FC236}">
                <a16:creationId xmlns:a16="http://schemas.microsoft.com/office/drawing/2014/main" id="{0A0FC4CC-C69A-E485-715B-0E2E79C00581}"/>
              </a:ext>
            </a:extLst>
          </p:cNvPr>
          <p:cNvGrpSpPr/>
          <p:nvPr/>
        </p:nvGrpSpPr>
        <p:grpSpPr>
          <a:xfrm>
            <a:off x="2089829" y="929949"/>
            <a:ext cx="7467320" cy="4428872"/>
            <a:chOff x="2954299" y="975806"/>
            <a:chExt cx="8755504" cy="5192894"/>
          </a:xfrm>
        </p:grpSpPr>
        <p:grpSp>
          <p:nvGrpSpPr>
            <p:cNvPr id="271" name="Grupo 657">
              <a:extLst>
                <a:ext uri="{FF2B5EF4-FFF2-40B4-BE49-F238E27FC236}">
                  <a16:creationId xmlns:a16="http://schemas.microsoft.com/office/drawing/2014/main" id="{68953C4E-AF35-E17A-B44B-FC7C56EC4B98}"/>
                </a:ext>
              </a:extLst>
            </p:cNvPr>
            <p:cNvGrpSpPr/>
            <p:nvPr/>
          </p:nvGrpSpPr>
          <p:grpSpPr>
            <a:xfrm>
              <a:off x="2954299" y="975806"/>
              <a:ext cx="8755504" cy="5192894"/>
              <a:chOff x="4099469" y="1235076"/>
              <a:chExt cx="7869238" cy="4667250"/>
            </a:xfrm>
          </p:grpSpPr>
          <p:sp>
            <p:nvSpPr>
              <p:cNvPr id="274" name="Freeform 5">
                <a:extLst>
                  <a:ext uri="{FF2B5EF4-FFF2-40B4-BE49-F238E27FC236}">
                    <a16:creationId xmlns:a16="http://schemas.microsoft.com/office/drawing/2014/main" id="{B858EAB7-B9F3-4832-24E8-03F4C61D8636}"/>
                  </a:ext>
                </a:extLst>
              </p:cNvPr>
              <p:cNvSpPr>
                <a:spLocks noEditPoints="1"/>
              </p:cNvSpPr>
              <p:nvPr/>
            </p:nvSpPr>
            <p:spPr bwMode="auto">
              <a:xfrm>
                <a:off x="4099469" y="1608138"/>
                <a:ext cx="1252538" cy="957263"/>
              </a:xfrm>
              <a:custGeom>
                <a:avLst/>
                <a:gdLst>
                  <a:gd name="T0" fmla="*/ 3645 w 4168"/>
                  <a:gd name="T1" fmla="*/ 2533 h 3182"/>
                  <a:gd name="T2" fmla="*/ 4084 w 4168"/>
                  <a:gd name="T3" fmla="*/ 510 h 3182"/>
                  <a:gd name="T4" fmla="*/ 3827 w 4168"/>
                  <a:gd name="T5" fmla="*/ 396 h 3182"/>
                  <a:gd name="T6" fmla="*/ 3623 w 4168"/>
                  <a:gd name="T7" fmla="*/ 171 h 3182"/>
                  <a:gd name="T8" fmla="*/ 3434 w 4168"/>
                  <a:gd name="T9" fmla="*/ 122 h 3182"/>
                  <a:gd name="T10" fmla="*/ 3257 w 4168"/>
                  <a:gd name="T11" fmla="*/ 34 h 3182"/>
                  <a:gd name="T12" fmla="*/ 2724 w 4168"/>
                  <a:gd name="T13" fmla="*/ 300 h 3182"/>
                  <a:gd name="T14" fmla="*/ 2542 w 4168"/>
                  <a:gd name="T15" fmla="*/ 823 h 3182"/>
                  <a:gd name="T16" fmla="*/ 2527 w 4168"/>
                  <a:gd name="T17" fmla="*/ 893 h 3182"/>
                  <a:gd name="T18" fmla="*/ 2247 w 4168"/>
                  <a:gd name="T19" fmla="*/ 813 h 3182"/>
                  <a:gd name="T20" fmla="*/ 2038 w 4168"/>
                  <a:gd name="T21" fmla="*/ 991 h 3182"/>
                  <a:gd name="T22" fmla="*/ 2337 w 4168"/>
                  <a:gd name="T23" fmla="*/ 1136 h 3182"/>
                  <a:gd name="T24" fmla="*/ 2105 w 4168"/>
                  <a:gd name="T25" fmla="*/ 1392 h 3182"/>
                  <a:gd name="T26" fmla="*/ 1695 w 4168"/>
                  <a:gd name="T27" fmla="*/ 1627 h 3182"/>
                  <a:gd name="T28" fmla="*/ 1763 w 4168"/>
                  <a:gd name="T29" fmla="*/ 1768 h 3182"/>
                  <a:gd name="T30" fmla="*/ 1850 w 4168"/>
                  <a:gd name="T31" fmla="*/ 1890 h 3182"/>
                  <a:gd name="T32" fmla="*/ 1847 w 4168"/>
                  <a:gd name="T33" fmla="*/ 2142 h 3182"/>
                  <a:gd name="T34" fmla="*/ 2095 w 4168"/>
                  <a:gd name="T35" fmla="*/ 2202 h 3182"/>
                  <a:gd name="T36" fmla="*/ 1724 w 4168"/>
                  <a:gd name="T37" fmla="*/ 2530 h 3182"/>
                  <a:gd name="T38" fmla="*/ 1383 w 4168"/>
                  <a:gd name="T39" fmla="*/ 2741 h 3182"/>
                  <a:gd name="T40" fmla="*/ 1592 w 4168"/>
                  <a:gd name="T41" fmla="*/ 2692 h 3182"/>
                  <a:gd name="T42" fmla="*/ 1858 w 4168"/>
                  <a:gd name="T43" fmla="*/ 2569 h 3182"/>
                  <a:gd name="T44" fmla="*/ 2117 w 4168"/>
                  <a:gd name="T45" fmla="*/ 2395 h 3182"/>
                  <a:gd name="T46" fmla="*/ 2325 w 4168"/>
                  <a:gd name="T47" fmla="*/ 2215 h 3182"/>
                  <a:gd name="T48" fmla="*/ 2593 w 4168"/>
                  <a:gd name="T49" fmla="*/ 2003 h 3182"/>
                  <a:gd name="T50" fmla="*/ 2521 w 4168"/>
                  <a:gd name="T51" fmla="*/ 2147 h 3182"/>
                  <a:gd name="T52" fmla="*/ 2647 w 4168"/>
                  <a:gd name="T53" fmla="*/ 2213 h 3182"/>
                  <a:gd name="T54" fmla="*/ 2822 w 4168"/>
                  <a:gd name="T55" fmla="*/ 2035 h 3182"/>
                  <a:gd name="T56" fmla="*/ 2948 w 4168"/>
                  <a:gd name="T57" fmla="*/ 2100 h 3182"/>
                  <a:gd name="T58" fmla="*/ 3146 w 4168"/>
                  <a:gd name="T59" fmla="*/ 2249 h 3182"/>
                  <a:gd name="T60" fmla="*/ 3339 w 4168"/>
                  <a:gd name="T61" fmla="*/ 2427 h 3182"/>
                  <a:gd name="T62" fmla="*/ 3453 w 4168"/>
                  <a:gd name="T63" fmla="*/ 2523 h 3182"/>
                  <a:gd name="T64" fmla="*/ 3603 w 4168"/>
                  <a:gd name="T65" fmla="*/ 2457 h 3182"/>
                  <a:gd name="T66" fmla="*/ 3617 w 4168"/>
                  <a:gd name="T67" fmla="*/ 2803 h 3182"/>
                  <a:gd name="T68" fmla="*/ 3671 w 4168"/>
                  <a:gd name="T69" fmla="*/ 3006 h 3182"/>
                  <a:gd name="T70" fmla="*/ 3521 w 4168"/>
                  <a:gd name="T71" fmla="*/ 3120 h 3182"/>
                  <a:gd name="T72" fmla="*/ 3645 w 4168"/>
                  <a:gd name="T73" fmla="*/ 3089 h 3182"/>
                  <a:gd name="T74" fmla="*/ 3508 w 4168"/>
                  <a:gd name="T75" fmla="*/ 3011 h 3182"/>
                  <a:gd name="T76" fmla="*/ 3593 w 4168"/>
                  <a:gd name="T77" fmla="*/ 3104 h 3182"/>
                  <a:gd name="T78" fmla="*/ 3639 w 4168"/>
                  <a:gd name="T79" fmla="*/ 2984 h 3182"/>
                  <a:gd name="T80" fmla="*/ 3552 w 4168"/>
                  <a:gd name="T81" fmla="*/ 2929 h 3182"/>
                  <a:gd name="T82" fmla="*/ 3554 w 4168"/>
                  <a:gd name="T83" fmla="*/ 2880 h 3182"/>
                  <a:gd name="T84" fmla="*/ 3453 w 4168"/>
                  <a:gd name="T85" fmla="*/ 2909 h 3182"/>
                  <a:gd name="T86" fmla="*/ 3540 w 4168"/>
                  <a:gd name="T87" fmla="*/ 2722 h 3182"/>
                  <a:gd name="T88" fmla="*/ 3484 w 4168"/>
                  <a:gd name="T89" fmla="*/ 2671 h 3182"/>
                  <a:gd name="T90" fmla="*/ 1154 w 4168"/>
                  <a:gd name="T91" fmla="*/ 1660 h 3182"/>
                  <a:gd name="T92" fmla="*/ 2015 w 4168"/>
                  <a:gd name="T93" fmla="*/ 1389 h 3182"/>
                  <a:gd name="T94" fmla="*/ 2924 w 4168"/>
                  <a:gd name="T95" fmla="*/ 2130 h 3182"/>
                  <a:gd name="T96" fmla="*/ 2848 w 4168"/>
                  <a:gd name="T97" fmla="*/ 2111 h 3182"/>
                  <a:gd name="T98" fmla="*/ 1573 w 4168"/>
                  <a:gd name="T99" fmla="*/ 1135 h 3182"/>
                  <a:gd name="T100" fmla="*/ 1524 w 4168"/>
                  <a:gd name="T101" fmla="*/ 1882 h 3182"/>
                  <a:gd name="T102" fmla="*/ 2383 w 4168"/>
                  <a:gd name="T103" fmla="*/ 2342 h 3182"/>
                  <a:gd name="T104" fmla="*/ 2248 w 4168"/>
                  <a:gd name="T105" fmla="*/ 2401 h 3182"/>
                  <a:gd name="T106" fmla="*/ 2228 w 4168"/>
                  <a:gd name="T107" fmla="*/ 2496 h 3182"/>
                  <a:gd name="T108" fmla="*/ 1963 w 4168"/>
                  <a:gd name="T109" fmla="*/ 2707 h 3182"/>
                  <a:gd name="T110" fmla="*/ 1626 w 4168"/>
                  <a:gd name="T111" fmla="*/ 2739 h 3182"/>
                  <a:gd name="T112" fmla="*/ 10 w 4168"/>
                  <a:gd name="T113" fmla="*/ 3039 h 3182"/>
                  <a:gd name="T114" fmla="*/ 226 w 4168"/>
                  <a:gd name="T115" fmla="*/ 3027 h 3182"/>
                  <a:gd name="T116" fmla="*/ 645 w 4168"/>
                  <a:gd name="T117" fmla="*/ 2982 h 3182"/>
                  <a:gd name="T118" fmla="*/ 841 w 4168"/>
                  <a:gd name="T119" fmla="*/ 2958 h 3182"/>
                  <a:gd name="T120" fmla="*/ 1089 w 4168"/>
                  <a:gd name="T121" fmla="*/ 2867 h 3182"/>
                  <a:gd name="T122" fmla="*/ 1133 w 4168"/>
                  <a:gd name="T123" fmla="*/ 2808 h 3182"/>
                  <a:gd name="T124" fmla="*/ 1277 w 4168"/>
                  <a:gd name="T125" fmla="*/ 277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68" h="3182">
                    <a:moveTo>
                      <a:pt x="3755" y="3042"/>
                    </a:moveTo>
                    <a:lnTo>
                      <a:pt x="3756" y="3037"/>
                    </a:lnTo>
                    <a:lnTo>
                      <a:pt x="3756" y="3025"/>
                    </a:lnTo>
                    <a:lnTo>
                      <a:pt x="3761" y="3023"/>
                    </a:lnTo>
                    <a:lnTo>
                      <a:pt x="3761" y="3016"/>
                    </a:lnTo>
                    <a:lnTo>
                      <a:pt x="3764" y="3009"/>
                    </a:lnTo>
                    <a:lnTo>
                      <a:pt x="3761" y="3001"/>
                    </a:lnTo>
                    <a:lnTo>
                      <a:pt x="3753" y="2997"/>
                    </a:lnTo>
                    <a:lnTo>
                      <a:pt x="3752" y="2982"/>
                    </a:lnTo>
                    <a:lnTo>
                      <a:pt x="3744" y="2967"/>
                    </a:lnTo>
                    <a:lnTo>
                      <a:pt x="3727" y="2955"/>
                    </a:lnTo>
                    <a:lnTo>
                      <a:pt x="3717" y="2948"/>
                    </a:lnTo>
                    <a:lnTo>
                      <a:pt x="3714" y="2937"/>
                    </a:lnTo>
                    <a:lnTo>
                      <a:pt x="3699" y="2918"/>
                    </a:lnTo>
                    <a:lnTo>
                      <a:pt x="3689" y="2913"/>
                    </a:lnTo>
                    <a:lnTo>
                      <a:pt x="3676" y="2913"/>
                    </a:lnTo>
                    <a:lnTo>
                      <a:pt x="3675" y="2907"/>
                    </a:lnTo>
                    <a:lnTo>
                      <a:pt x="3680" y="2900"/>
                    </a:lnTo>
                    <a:lnTo>
                      <a:pt x="3678" y="2889"/>
                    </a:lnTo>
                    <a:lnTo>
                      <a:pt x="3671" y="2882"/>
                    </a:lnTo>
                    <a:lnTo>
                      <a:pt x="3668" y="2873"/>
                    </a:lnTo>
                    <a:lnTo>
                      <a:pt x="3677" y="2866"/>
                    </a:lnTo>
                    <a:lnTo>
                      <a:pt x="3682" y="2864"/>
                    </a:lnTo>
                    <a:lnTo>
                      <a:pt x="3680" y="2857"/>
                    </a:lnTo>
                    <a:lnTo>
                      <a:pt x="3671" y="2851"/>
                    </a:lnTo>
                    <a:lnTo>
                      <a:pt x="3663" y="2851"/>
                    </a:lnTo>
                    <a:lnTo>
                      <a:pt x="3663" y="2842"/>
                    </a:lnTo>
                    <a:lnTo>
                      <a:pt x="3676" y="2833"/>
                    </a:lnTo>
                    <a:lnTo>
                      <a:pt x="3673" y="2777"/>
                    </a:lnTo>
                    <a:lnTo>
                      <a:pt x="3673" y="2722"/>
                    </a:lnTo>
                    <a:lnTo>
                      <a:pt x="3679" y="2677"/>
                    </a:lnTo>
                    <a:lnTo>
                      <a:pt x="3675" y="2664"/>
                    </a:lnTo>
                    <a:lnTo>
                      <a:pt x="3673" y="2650"/>
                    </a:lnTo>
                    <a:lnTo>
                      <a:pt x="3680" y="2635"/>
                    </a:lnTo>
                    <a:lnTo>
                      <a:pt x="3678" y="2621"/>
                    </a:lnTo>
                    <a:lnTo>
                      <a:pt x="3671" y="2609"/>
                    </a:lnTo>
                    <a:lnTo>
                      <a:pt x="3668" y="2581"/>
                    </a:lnTo>
                    <a:lnTo>
                      <a:pt x="3651" y="2562"/>
                    </a:lnTo>
                    <a:lnTo>
                      <a:pt x="3645" y="2533"/>
                    </a:lnTo>
                    <a:lnTo>
                      <a:pt x="3649" y="2520"/>
                    </a:lnTo>
                    <a:lnTo>
                      <a:pt x="3633" y="2475"/>
                    </a:lnTo>
                    <a:lnTo>
                      <a:pt x="3636" y="2464"/>
                    </a:lnTo>
                    <a:lnTo>
                      <a:pt x="3648" y="2444"/>
                    </a:lnTo>
                    <a:lnTo>
                      <a:pt x="3644" y="2432"/>
                    </a:lnTo>
                    <a:lnTo>
                      <a:pt x="3643" y="2418"/>
                    </a:lnTo>
                    <a:lnTo>
                      <a:pt x="3627" y="2405"/>
                    </a:lnTo>
                    <a:lnTo>
                      <a:pt x="3604" y="2406"/>
                    </a:lnTo>
                    <a:lnTo>
                      <a:pt x="3577" y="2414"/>
                    </a:lnTo>
                    <a:lnTo>
                      <a:pt x="3571" y="2418"/>
                    </a:lnTo>
                    <a:lnTo>
                      <a:pt x="3543" y="2427"/>
                    </a:lnTo>
                    <a:lnTo>
                      <a:pt x="3525" y="2444"/>
                    </a:lnTo>
                    <a:lnTo>
                      <a:pt x="3504" y="2477"/>
                    </a:lnTo>
                    <a:lnTo>
                      <a:pt x="3485" y="2487"/>
                    </a:lnTo>
                    <a:lnTo>
                      <a:pt x="3460" y="2490"/>
                    </a:lnTo>
                    <a:lnTo>
                      <a:pt x="3430" y="2495"/>
                    </a:lnTo>
                    <a:lnTo>
                      <a:pt x="3424" y="2496"/>
                    </a:lnTo>
                    <a:lnTo>
                      <a:pt x="3425" y="2484"/>
                    </a:lnTo>
                    <a:lnTo>
                      <a:pt x="3439" y="2463"/>
                    </a:lnTo>
                    <a:lnTo>
                      <a:pt x="3431" y="2443"/>
                    </a:lnTo>
                    <a:lnTo>
                      <a:pt x="3409" y="2354"/>
                    </a:lnTo>
                    <a:lnTo>
                      <a:pt x="3395" y="2314"/>
                    </a:lnTo>
                    <a:lnTo>
                      <a:pt x="3389" y="2295"/>
                    </a:lnTo>
                    <a:lnTo>
                      <a:pt x="3405" y="2261"/>
                    </a:lnTo>
                    <a:lnTo>
                      <a:pt x="3366" y="2256"/>
                    </a:lnTo>
                    <a:lnTo>
                      <a:pt x="3337" y="2272"/>
                    </a:lnTo>
                    <a:lnTo>
                      <a:pt x="3321" y="2264"/>
                    </a:lnTo>
                    <a:lnTo>
                      <a:pt x="3270" y="2263"/>
                    </a:lnTo>
                    <a:lnTo>
                      <a:pt x="4168" y="625"/>
                    </a:lnTo>
                    <a:lnTo>
                      <a:pt x="4165" y="618"/>
                    </a:lnTo>
                    <a:lnTo>
                      <a:pt x="4149" y="613"/>
                    </a:lnTo>
                    <a:lnTo>
                      <a:pt x="4137" y="616"/>
                    </a:lnTo>
                    <a:lnTo>
                      <a:pt x="4128" y="606"/>
                    </a:lnTo>
                    <a:lnTo>
                      <a:pt x="4123" y="576"/>
                    </a:lnTo>
                    <a:lnTo>
                      <a:pt x="4114" y="560"/>
                    </a:lnTo>
                    <a:lnTo>
                      <a:pt x="4104" y="554"/>
                    </a:lnTo>
                    <a:lnTo>
                      <a:pt x="4101" y="537"/>
                    </a:lnTo>
                    <a:lnTo>
                      <a:pt x="4091" y="517"/>
                    </a:lnTo>
                    <a:lnTo>
                      <a:pt x="4084" y="510"/>
                    </a:lnTo>
                    <a:lnTo>
                      <a:pt x="4057" y="509"/>
                    </a:lnTo>
                    <a:lnTo>
                      <a:pt x="4052" y="513"/>
                    </a:lnTo>
                    <a:lnTo>
                      <a:pt x="4030" y="511"/>
                    </a:lnTo>
                    <a:lnTo>
                      <a:pt x="4011" y="515"/>
                    </a:lnTo>
                    <a:lnTo>
                      <a:pt x="4002" y="508"/>
                    </a:lnTo>
                    <a:lnTo>
                      <a:pt x="3996" y="511"/>
                    </a:lnTo>
                    <a:lnTo>
                      <a:pt x="3989" y="507"/>
                    </a:lnTo>
                    <a:lnTo>
                      <a:pt x="3984" y="511"/>
                    </a:lnTo>
                    <a:lnTo>
                      <a:pt x="3975" y="510"/>
                    </a:lnTo>
                    <a:lnTo>
                      <a:pt x="3974" y="506"/>
                    </a:lnTo>
                    <a:lnTo>
                      <a:pt x="3981" y="504"/>
                    </a:lnTo>
                    <a:lnTo>
                      <a:pt x="3982" y="497"/>
                    </a:lnTo>
                    <a:lnTo>
                      <a:pt x="3969" y="488"/>
                    </a:lnTo>
                    <a:lnTo>
                      <a:pt x="3960" y="493"/>
                    </a:lnTo>
                    <a:lnTo>
                      <a:pt x="3950" y="489"/>
                    </a:lnTo>
                    <a:lnTo>
                      <a:pt x="3952" y="484"/>
                    </a:lnTo>
                    <a:lnTo>
                      <a:pt x="3959" y="479"/>
                    </a:lnTo>
                    <a:lnTo>
                      <a:pt x="3953" y="473"/>
                    </a:lnTo>
                    <a:lnTo>
                      <a:pt x="3944" y="474"/>
                    </a:lnTo>
                    <a:lnTo>
                      <a:pt x="3932" y="472"/>
                    </a:lnTo>
                    <a:lnTo>
                      <a:pt x="3934" y="464"/>
                    </a:lnTo>
                    <a:lnTo>
                      <a:pt x="3922" y="453"/>
                    </a:lnTo>
                    <a:lnTo>
                      <a:pt x="3900" y="436"/>
                    </a:lnTo>
                    <a:lnTo>
                      <a:pt x="3894" y="438"/>
                    </a:lnTo>
                    <a:lnTo>
                      <a:pt x="3888" y="433"/>
                    </a:lnTo>
                    <a:lnTo>
                      <a:pt x="3882" y="433"/>
                    </a:lnTo>
                    <a:lnTo>
                      <a:pt x="3874" y="440"/>
                    </a:lnTo>
                    <a:lnTo>
                      <a:pt x="3876" y="434"/>
                    </a:lnTo>
                    <a:lnTo>
                      <a:pt x="3874" y="428"/>
                    </a:lnTo>
                    <a:lnTo>
                      <a:pt x="3863" y="422"/>
                    </a:lnTo>
                    <a:lnTo>
                      <a:pt x="3854" y="436"/>
                    </a:lnTo>
                    <a:lnTo>
                      <a:pt x="3846" y="430"/>
                    </a:lnTo>
                    <a:lnTo>
                      <a:pt x="3846" y="421"/>
                    </a:lnTo>
                    <a:lnTo>
                      <a:pt x="3852" y="417"/>
                    </a:lnTo>
                    <a:lnTo>
                      <a:pt x="3848" y="410"/>
                    </a:lnTo>
                    <a:lnTo>
                      <a:pt x="3835" y="405"/>
                    </a:lnTo>
                    <a:lnTo>
                      <a:pt x="3824" y="408"/>
                    </a:lnTo>
                    <a:lnTo>
                      <a:pt x="3828" y="401"/>
                    </a:lnTo>
                    <a:lnTo>
                      <a:pt x="3827" y="396"/>
                    </a:lnTo>
                    <a:lnTo>
                      <a:pt x="3814" y="387"/>
                    </a:lnTo>
                    <a:lnTo>
                      <a:pt x="3803" y="374"/>
                    </a:lnTo>
                    <a:lnTo>
                      <a:pt x="3806" y="369"/>
                    </a:lnTo>
                    <a:lnTo>
                      <a:pt x="3801" y="364"/>
                    </a:lnTo>
                    <a:lnTo>
                      <a:pt x="3791" y="361"/>
                    </a:lnTo>
                    <a:lnTo>
                      <a:pt x="3784" y="366"/>
                    </a:lnTo>
                    <a:lnTo>
                      <a:pt x="3754" y="395"/>
                    </a:lnTo>
                    <a:lnTo>
                      <a:pt x="3722" y="411"/>
                    </a:lnTo>
                    <a:lnTo>
                      <a:pt x="3750" y="391"/>
                    </a:lnTo>
                    <a:lnTo>
                      <a:pt x="3768" y="365"/>
                    </a:lnTo>
                    <a:lnTo>
                      <a:pt x="3785" y="348"/>
                    </a:lnTo>
                    <a:lnTo>
                      <a:pt x="3789" y="329"/>
                    </a:lnTo>
                    <a:lnTo>
                      <a:pt x="3779" y="322"/>
                    </a:lnTo>
                    <a:lnTo>
                      <a:pt x="3758" y="307"/>
                    </a:lnTo>
                    <a:lnTo>
                      <a:pt x="3739" y="307"/>
                    </a:lnTo>
                    <a:lnTo>
                      <a:pt x="3720" y="315"/>
                    </a:lnTo>
                    <a:lnTo>
                      <a:pt x="3707" y="315"/>
                    </a:lnTo>
                    <a:lnTo>
                      <a:pt x="3701" y="320"/>
                    </a:lnTo>
                    <a:lnTo>
                      <a:pt x="3680" y="323"/>
                    </a:lnTo>
                    <a:lnTo>
                      <a:pt x="3659" y="346"/>
                    </a:lnTo>
                    <a:lnTo>
                      <a:pt x="3641" y="359"/>
                    </a:lnTo>
                    <a:lnTo>
                      <a:pt x="3656" y="343"/>
                    </a:lnTo>
                    <a:lnTo>
                      <a:pt x="3653" y="323"/>
                    </a:lnTo>
                    <a:lnTo>
                      <a:pt x="3656" y="305"/>
                    </a:lnTo>
                    <a:lnTo>
                      <a:pt x="3656" y="292"/>
                    </a:lnTo>
                    <a:lnTo>
                      <a:pt x="3631" y="277"/>
                    </a:lnTo>
                    <a:lnTo>
                      <a:pt x="3631" y="270"/>
                    </a:lnTo>
                    <a:lnTo>
                      <a:pt x="3645" y="265"/>
                    </a:lnTo>
                    <a:lnTo>
                      <a:pt x="3658" y="264"/>
                    </a:lnTo>
                    <a:lnTo>
                      <a:pt x="3657" y="258"/>
                    </a:lnTo>
                    <a:lnTo>
                      <a:pt x="3619" y="237"/>
                    </a:lnTo>
                    <a:lnTo>
                      <a:pt x="3615" y="228"/>
                    </a:lnTo>
                    <a:lnTo>
                      <a:pt x="3623" y="215"/>
                    </a:lnTo>
                    <a:lnTo>
                      <a:pt x="3644" y="205"/>
                    </a:lnTo>
                    <a:lnTo>
                      <a:pt x="3655" y="194"/>
                    </a:lnTo>
                    <a:lnTo>
                      <a:pt x="3647" y="185"/>
                    </a:lnTo>
                    <a:lnTo>
                      <a:pt x="3638" y="168"/>
                    </a:lnTo>
                    <a:lnTo>
                      <a:pt x="3631" y="168"/>
                    </a:lnTo>
                    <a:lnTo>
                      <a:pt x="3623" y="171"/>
                    </a:lnTo>
                    <a:lnTo>
                      <a:pt x="3618" y="161"/>
                    </a:lnTo>
                    <a:lnTo>
                      <a:pt x="3606" y="155"/>
                    </a:lnTo>
                    <a:lnTo>
                      <a:pt x="3591" y="157"/>
                    </a:lnTo>
                    <a:lnTo>
                      <a:pt x="3573" y="149"/>
                    </a:lnTo>
                    <a:lnTo>
                      <a:pt x="3565" y="147"/>
                    </a:lnTo>
                    <a:lnTo>
                      <a:pt x="3553" y="150"/>
                    </a:lnTo>
                    <a:lnTo>
                      <a:pt x="3536" y="150"/>
                    </a:lnTo>
                    <a:lnTo>
                      <a:pt x="3528" y="163"/>
                    </a:lnTo>
                    <a:lnTo>
                      <a:pt x="3527" y="170"/>
                    </a:lnTo>
                    <a:lnTo>
                      <a:pt x="3518" y="157"/>
                    </a:lnTo>
                    <a:lnTo>
                      <a:pt x="3524" y="145"/>
                    </a:lnTo>
                    <a:lnTo>
                      <a:pt x="3531" y="140"/>
                    </a:lnTo>
                    <a:lnTo>
                      <a:pt x="3530" y="128"/>
                    </a:lnTo>
                    <a:lnTo>
                      <a:pt x="3535" y="117"/>
                    </a:lnTo>
                    <a:lnTo>
                      <a:pt x="3543" y="112"/>
                    </a:lnTo>
                    <a:lnTo>
                      <a:pt x="3544" y="98"/>
                    </a:lnTo>
                    <a:lnTo>
                      <a:pt x="3549" y="84"/>
                    </a:lnTo>
                    <a:lnTo>
                      <a:pt x="3544" y="76"/>
                    </a:lnTo>
                    <a:lnTo>
                      <a:pt x="3539" y="75"/>
                    </a:lnTo>
                    <a:lnTo>
                      <a:pt x="3521" y="92"/>
                    </a:lnTo>
                    <a:lnTo>
                      <a:pt x="3517" y="106"/>
                    </a:lnTo>
                    <a:lnTo>
                      <a:pt x="3513" y="106"/>
                    </a:lnTo>
                    <a:lnTo>
                      <a:pt x="3503" y="99"/>
                    </a:lnTo>
                    <a:lnTo>
                      <a:pt x="3487" y="105"/>
                    </a:lnTo>
                    <a:lnTo>
                      <a:pt x="3484" y="112"/>
                    </a:lnTo>
                    <a:lnTo>
                      <a:pt x="3487" y="128"/>
                    </a:lnTo>
                    <a:lnTo>
                      <a:pt x="3477" y="139"/>
                    </a:lnTo>
                    <a:lnTo>
                      <a:pt x="3470" y="140"/>
                    </a:lnTo>
                    <a:lnTo>
                      <a:pt x="3466" y="134"/>
                    </a:lnTo>
                    <a:lnTo>
                      <a:pt x="3457" y="153"/>
                    </a:lnTo>
                    <a:lnTo>
                      <a:pt x="3457" y="169"/>
                    </a:lnTo>
                    <a:lnTo>
                      <a:pt x="3451" y="153"/>
                    </a:lnTo>
                    <a:lnTo>
                      <a:pt x="3451" y="137"/>
                    </a:lnTo>
                    <a:lnTo>
                      <a:pt x="3458" y="124"/>
                    </a:lnTo>
                    <a:lnTo>
                      <a:pt x="3451" y="121"/>
                    </a:lnTo>
                    <a:lnTo>
                      <a:pt x="3441" y="132"/>
                    </a:lnTo>
                    <a:lnTo>
                      <a:pt x="3437" y="142"/>
                    </a:lnTo>
                    <a:lnTo>
                      <a:pt x="3425" y="145"/>
                    </a:lnTo>
                    <a:lnTo>
                      <a:pt x="3434" y="122"/>
                    </a:lnTo>
                    <a:lnTo>
                      <a:pt x="3425" y="108"/>
                    </a:lnTo>
                    <a:lnTo>
                      <a:pt x="3411" y="109"/>
                    </a:lnTo>
                    <a:lnTo>
                      <a:pt x="3414" y="99"/>
                    </a:lnTo>
                    <a:lnTo>
                      <a:pt x="3432" y="85"/>
                    </a:lnTo>
                    <a:lnTo>
                      <a:pt x="3447" y="82"/>
                    </a:lnTo>
                    <a:lnTo>
                      <a:pt x="3464" y="95"/>
                    </a:lnTo>
                    <a:lnTo>
                      <a:pt x="3485" y="86"/>
                    </a:lnTo>
                    <a:lnTo>
                      <a:pt x="3499" y="82"/>
                    </a:lnTo>
                    <a:lnTo>
                      <a:pt x="3515" y="66"/>
                    </a:lnTo>
                    <a:lnTo>
                      <a:pt x="3516" y="59"/>
                    </a:lnTo>
                    <a:lnTo>
                      <a:pt x="3520" y="52"/>
                    </a:lnTo>
                    <a:lnTo>
                      <a:pt x="3517" y="45"/>
                    </a:lnTo>
                    <a:lnTo>
                      <a:pt x="3499" y="38"/>
                    </a:lnTo>
                    <a:lnTo>
                      <a:pt x="3493" y="38"/>
                    </a:lnTo>
                    <a:lnTo>
                      <a:pt x="3492" y="25"/>
                    </a:lnTo>
                    <a:lnTo>
                      <a:pt x="3486" y="19"/>
                    </a:lnTo>
                    <a:lnTo>
                      <a:pt x="3481" y="15"/>
                    </a:lnTo>
                    <a:lnTo>
                      <a:pt x="3484" y="11"/>
                    </a:lnTo>
                    <a:lnTo>
                      <a:pt x="3492" y="8"/>
                    </a:lnTo>
                    <a:lnTo>
                      <a:pt x="3495" y="2"/>
                    </a:lnTo>
                    <a:lnTo>
                      <a:pt x="3487" y="0"/>
                    </a:lnTo>
                    <a:lnTo>
                      <a:pt x="3458" y="15"/>
                    </a:lnTo>
                    <a:lnTo>
                      <a:pt x="3451" y="21"/>
                    </a:lnTo>
                    <a:lnTo>
                      <a:pt x="3431" y="23"/>
                    </a:lnTo>
                    <a:lnTo>
                      <a:pt x="3415" y="33"/>
                    </a:lnTo>
                    <a:lnTo>
                      <a:pt x="3382" y="59"/>
                    </a:lnTo>
                    <a:lnTo>
                      <a:pt x="3362" y="66"/>
                    </a:lnTo>
                    <a:lnTo>
                      <a:pt x="3326" y="66"/>
                    </a:lnTo>
                    <a:lnTo>
                      <a:pt x="3306" y="53"/>
                    </a:lnTo>
                    <a:lnTo>
                      <a:pt x="3298" y="47"/>
                    </a:lnTo>
                    <a:lnTo>
                      <a:pt x="3296" y="56"/>
                    </a:lnTo>
                    <a:lnTo>
                      <a:pt x="3285" y="54"/>
                    </a:lnTo>
                    <a:lnTo>
                      <a:pt x="3269" y="41"/>
                    </a:lnTo>
                    <a:lnTo>
                      <a:pt x="3256" y="47"/>
                    </a:lnTo>
                    <a:lnTo>
                      <a:pt x="3252" y="59"/>
                    </a:lnTo>
                    <a:lnTo>
                      <a:pt x="3244" y="60"/>
                    </a:lnTo>
                    <a:lnTo>
                      <a:pt x="3240" y="49"/>
                    </a:lnTo>
                    <a:lnTo>
                      <a:pt x="3243" y="40"/>
                    </a:lnTo>
                    <a:lnTo>
                      <a:pt x="3257" y="34"/>
                    </a:lnTo>
                    <a:lnTo>
                      <a:pt x="3250" y="28"/>
                    </a:lnTo>
                    <a:lnTo>
                      <a:pt x="3231" y="33"/>
                    </a:lnTo>
                    <a:lnTo>
                      <a:pt x="3202" y="49"/>
                    </a:lnTo>
                    <a:lnTo>
                      <a:pt x="3181" y="60"/>
                    </a:lnTo>
                    <a:lnTo>
                      <a:pt x="3173" y="76"/>
                    </a:lnTo>
                    <a:lnTo>
                      <a:pt x="3176" y="89"/>
                    </a:lnTo>
                    <a:lnTo>
                      <a:pt x="3195" y="94"/>
                    </a:lnTo>
                    <a:lnTo>
                      <a:pt x="3184" y="103"/>
                    </a:lnTo>
                    <a:lnTo>
                      <a:pt x="3164" y="103"/>
                    </a:lnTo>
                    <a:lnTo>
                      <a:pt x="3145" y="119"/>
                    </a:lnTo>
                    <a:lnTo>
                      <a:pt x="3130" y="153"/>
                    </a:lnTo>
                    <a:lnTo>
                      <a:pt x="3121" y="180"/>
                    </a:lnTo>
                    <a:lnTo>
                      <a:pt x="3114" y="181"/>
                    </a:lnTo>
                    <a:lnTo>
                      <a:pt x="3111" y="175"/>
                    </a:lnTo>
                    <a:lnTo>
                      <a:pt x="3116" y="149"/>
                    </a:lnTo>
                    <a:lnTo>
                      <a:pt x="3138" y="114"/>
                    </a:lnTo>
                    <a:lnTo>
                      <a:pt x="3140" y="104"/>
                    </a:lnTo>
                    <a:lnTo>
                      <a:pt x="3132" y="104"/>
                    </a:lnTo>
                    <a:lnTo>
                      <a:pt x="3093" y="120"/>
                    </a:lnTo>
                    <a:lnTo>
                      <a:pt x="3077" y="120"/>
                    </a:lnTo>
                    <a:lnTo>
                      <a:pt x="3066" y="115"/>
                    </a:lnTo>
                    <a:lnTo>
                      <a:pt x="3055" y="100"/>
                    </a:lnTo>
                    <a:lnTo>
                      <a:pt x="3036" y="95"/>
                    </a:lnTo>
                    <a:lnTo>
                      <a:pt x="3027" y="96"/>
                    </a:lnTo>
                    <a:lnTo>
                      <a:pt x="3028" y="101"/>
                    </a:lnTo>
                    <a:lnTo>
                      <a:pt x="3051" y="111"/>
                    </a:lnTo>
                    <a:lnTo>
                      <a:pt x="3060" y="122"/>
                    </a:lnTo>
                    <a:lnTo>
                      <a:pt x="3052" y="126"/>
                    </a:lnTo>
                    <a:lnTo>
                      <a:pt x="3030" y="120"/>
                    </a:lnTo>
                    <a:lnTo>
                      <a:pt x="3003" y="116"/>
                    </a:lnTo>
                    <a:lnTo>
                      <a:pt x="2972" y="132"/>
                    </a:lnTo>
                    <a:lnTo>
                      <a:pt x="2931" y="166"/>
                    </a:lnTo>
                    <a:lnTo>
                      <a:pt x="2887" y="187"/>
                    </a:lnTo>
                    <a:lnTo>
                      <a:pt x="2856" y="210"/>
                    </a:lnTo>
                    <a:lnTo>
                      <a:pt x="2824" y="239"/>
                    </a:lnTo>
                    <a:lnTo>
                      <a:pt x="2785" y="274"/>
                    </a:lnTo>
                    <a:lnTo>
                      <a:pt x="2759" y="285"/>
                    </a:lnTo>
                    <a:lnTo>
                      <a:pt x="2745" y="287"/>
                    </a:lnTo>
                    <a:lnTo>
                      <a:pt x="2724" y="300"/>
                    </a:lnTo>
                    <a:lnTo>
                      <a:pt x="2706" y="301"/>
                    </a:lnTo>
                    <a:lnTo>
                      <a:pt x="2680" y="317"/>
                    </a:lnTo>
                    <a:lnTo>
                      <a:pt x="2657" y="317"/>
                    </a:lnTo>
                    <a:lnTo>
                      <a:pt x="2645" y="309"/>
                    </a:lnTo>
                    <a:lnTo>
                      <a:pt x="2623" y="306"/>
                    </a:lnTo>
                    <a:lnTo>
                      <a:pt x="2601" y="293"/>
                    </a:lnTo>
                    <a:lnTo>
                      <a:pt x="2586" y="285"/>
                    </a:lnTo>
                    <a:lnTo>
                      <a:pt x="2562" y="273"/>
                    </a:lnTo>
                    <a:lnTo>
                      <a:pt x="2553" y="276"/>
                    </a:lnTo>
                    <a:lnTo>
                      <a:pt x="2535" y="293"/>
                    </a:lnTo>
                    <a:lnTo>
                      <a:pt x="2508" y="323"/>
                    </a:lnTo>
                    <a:lnTo>
                      <a:pt x="2500" y="341"/>
                    </a:lnTo>
                    <a:lnTo>
                      <a:pt x="2485" y="355"/>
                    </a:lnTo>
                    <a:lnTo>
                      <a:pt x="2477" y="374"/>
                    </a:lnTo>
                    <a:lnTo>
                      <a:pt x="2466" y="373"/>
                    </a:lnTo>
                    <a:lnTo>
                      <a:pt x="2456" y="366"/>
                    </a:lnTo>
                    <a:lnTo>
                      <a:pt x="2447" y="372"/>
                    </a:lnTo>
                    <a:lnTo>
                      <a:pt x="2461" y="404"/>
                    </a:lnTo>
                    <a:lnTo>
                      <a:pt x="2480" y="473"/>
                    </a:lnTo>
                    <a:lnTo>
                      <a:pt x="2499" y="525"/>
                    </a:lnTo>
                    <a:lnTo>
                      <a:pt x="2506" y="572"/>
                    </a:lnTo>
                    <a:lnTo>
                      <a:pt x="2502" y="615"/>
                    </a:lnTo>
                    <a:lnTo>
                      <a:pt x="2484" y="647"/>
                    </a:lnTo>
                    <a:lnTo>
                      <a:pt x="2471" y="666"/>
                    </a:lnTo>
                    <a:lnTo>
                      <a:pt x="2471" y="675"/>
                    </a:lnTo>
                    <a:lnTo>
                      <a:pt x="2500" y="710"/>
                    </a:lnTo>
                    <a:lnTo>
                      <a:pt x="2516" y="717"/>
                    </a:lnTo>
                    <a:lnTo>
                      <a:pt x="2515" y="701"/>
                    </a:lnTo>
                    <a:lnTo>
                      <a:pt x="2523" y="708"/>
                    </a:lnTo>
                    <a:lnTo>
                      <a:pt x="2536" y="700"/>
                    </a:lnTo>
                    <a:lnTo>
                      <a:pt x="2547" y="700"/>
                    </a:lnTo>
                    <a:lnTo>
                      <a:pt x="2536" y="709"/>
                    </a:lnTo>
                    <a:lnTo>
                      <a:pt x="2534" y="719"/>
                    </a:lnTo>
                    <a:lnTo>
                      <a:pt x="2572" y="750"/>
                    </a:lnTo>
                    <a:lnTo>
                      <a:pt x="2563" y="756"/>
                    </a:lnTo>
                    <a:lnTo>
                      <a:pt x="2547" y="754"/>
                    </a:lnTo>
                    <a:lnTo>
                      <a:pt x="2542" y="765"/>
                    </a:lnTo>
                    <a:lnTo>
                      <a:pt x="2540" y="805"/>
                    </a:lnTo>
                    <a:lnTo>
                      <a:pt x="2542" y="823"/>
                    </a:lnTo>
                    <a:lnTo>
                      <a:pt x="2550" y="829"/>
                    </a:lnTo>
                    <a:lnTo>
                      <a:pt x="2561" y="819"/>
                    </a:lnTo>
                    <a:lnTo>
                      <a:pt x="2578" y="814"/>
                    </a:lnTo>
                    <a:lnTo>
                      <a:pt x="2591" y="820"/>
                    </a:lnTo>
                    <a:lnTo>
                      <a:pt x="2596" y="830"/>
                    </a:lnTo>
                    <a:lnTo>
                      <a:pt x="2616" y="824"/>
                    </a:lnTo>
                    <a:lnTo>
                      <a:pt x="2640" y="831"/>
                    </a:lnTo>
                    <a:lnTo>
                      <a:pt x="2661" y="842"/>
                    </a:lnTo>
                    <a:lnTo>
                      <a:pt x="2641" y="853"/>
                    </a:lnTo>
                    <a:lnTo>
                      <a:pt x="2645" y="870"/>
                    </a:lnTo>
                    <a:lnTo>
                      <a:pt x="2640" y="886"/>
                    </a:lnTo>
                    <a:lnTo>
                      <a:pt x="2615" y="889"/>
                    </a:lnTo>
                    <a:lnTo>
                      <a:pt x="2617" y="878"/>
                    </a:lnTo>
                    <a:lnTo>
                      <a:pt x="2601" y="869"/>
                    </a:lnTo>
                    <a:lnTo>
                      <a:pt x="2592" y="875"/>
                    </a:lnTo>
                    <a:lnTo>
                      <a:pt x="2572" y="872"/>
                    </a:lnTo>
                    <a:lnTo>
                      <a:pt x="2563" y="864"/>
                    </a:lnTo>
                    <a:lnTo>
                      <a:pt x="2556" y="842"/>
                    </a:lnTo>
                    <a:lnTo>
                      <a:pt x="2543" y="837"/>
                    </a:lnTo>
                    <a:lnTo>
                      <a:pt x="2536" y="838"/>
                    </a:lnTo>
                    <a:lnTo>
                      <a:pt x="2517" y="824"/>
                    </a:lnTo>
                    <a:lnTo>
                      <a:pt x="2519" y="800"/>
                    </a:lnTo>
                    <a:lnTo>
                      <a:pt x="2536" y="755"/>
                    </a:lnTo>
                    <a:lnTo>
                      <a:pt x="2534" y="740"/>
                    </a:lnTo>
                    <a:lnTo>
                      <a:pt x="2528" y="740"/>
                    </a:lnTo>
                    <a:lnTo>
                      <a:pt x="2514" y="754"/>
                    </a:lnTo>
                    <a:lnTo>
                      <a:pt x="2513" y="799"/>
                    </a:lnTo>
                    <a:lnTo>
                      <a:pt x="2505" y="829"/>
                    </a:lnTo>
                    <a:lnTo>
                      <a:pt x="2491" y="845"/>
                    </a:lnTo>
                    <a:lnTo>
                      <a:pt x="2491" y="857"/>
                    </a:lnTo>
                    <a:lnTo>
                      <a:pt x="2501" y="841"/>
                    </a:lnTo>
                    <a:lnTo>
                      <a:pt x="2512" y="841"/>
                    </a:lnTo>
                    <a:lnTo>
                      <a:pt x="2519" y="848"/>
                    </a:lnTo>
                    <a:lnTo>
                      <a:pt x="2538" y="848"/>
                    </a:lnTo>
                    <a:lnTo>
                      <a:pt x="2546" y="866"/>
                    </a:lnTo>
                    <a:lnTo>
                      <a:pt x="2545" y="893"/>
                    </a:lnTo>
                    <a:lnTo>
                      <a:pt x="2529" y="910"/>
                    </a:lnTo>
                    <a:lnTo>
                      <a:pt x="2507" y="919"/>
                    </a:lnTo>
                    <a:lnTo>
                      <a:pt x="2527" y="893"/>
                    </a:lnTo>
                    <a:lnTo>
                      <a:pt x="2526" y="884"/>
                    </a:lnTo>
                    <a:lnTo>
                      <a:pt x="2516" y="879"/>
                    </a:lnTo>
                    <a:lnTo>
                      <a:pt x="2510" y="874"/>
                    </a:lnTo>
                    <a:lnTo>
                      <a:pt x="2501" y="881"/>
                    </a:lnTo>
                    <a:lnTo>
                      <a:pt x="2477" y="900"/>
                    </a:lnTo>
                    <a:lnTo>
                      <a:pt x="2476" y="913"/>
                    </a:lnTo>
                    <a:lnTo>
                      <a:pt x="2462" y="918"/>
                    </a:lnTo>
                    <a:lnTo>
                      <a:pt x="2448" y="925"/>
                    </a:lnTo>
                    <a:lnTo>
                      <a:pt x="2444" y="910"/>
                    </a:lnTo>
                    <a:lnTo>
                      <a:pt x="2438" y="907"/>
                    </a:lnTo>
                    <a:lnTo>
                      <a:pt x="2418" y="909"/>
                    </a:lnTo>
                    <a:lnTo>
                      <a:pt x="2408" y="904"/>
                    </a:lnTo>
                    <a:lnTo>
                      <a:pt x="2406" y="888"/>
                    </a:lnTo>
                    <a:lnTo>
                      <a:pt x="2395" y="885"/>
                    </a:lnTo>
                    <a:lnTo>
                      <a:pt x="2387" y="888"/>
                    </a:lnTo>
                    <a:lnTo>
                      <a:pt x="2374" y="888"/>
                    </a:lnTo>
                    <a:lnTo>
                      <a:pt x="2372" y="875"/>
                    </a:lnTo>
                    <a:lnTo>
                      <a:pt x="2361" y="868"/>
                    </a:lnTo>
                    <a:lnTo>
                      <a:pt x="2351" y="874"/>
                    </a:lnTo>
                    <a:lnTo>
                      <a:pt x="2344" y="873"/>
                    </a:lnTo>
                    <a:lnTo>
                      <a:pt x="2343" y="856"/>
                    </a:lnTo>
                    <a:lnTo>
                      <a:pt x="2337" y="844"/>
                    </a:lnTo>
                    <a:lnTo>
                      <a:pt x="2337" y="835"/>
                    </a:lnTo>
                    <a:lnTo>
                      <a:pt x="2351" y="830"/>
                    </a:lnTo>
                    <a:lnTo>
                      <a:pt x="2367" y="807"/>
                    </a:lnTo>
                    <a:lnTo>
                      <a:pt x="2376" y="805"/>
                    </a:lnTo>
                    <a:lnTo>
                      <a:pt x="2386" y="794"/>
                    </a:lnTo>
                    <a:lnTo>
                      <a:pt x="2385" y="784"/>
                    </a:lnTo>
                    <a:lnTo>
                      <a:pt x="2365" y="763"/>
                    </a:lnTo>
                    <a:lnTo>
                      <a:pt x="2352" y="757"/>
                    </a:lnTo>
                    <a:lnTo>
                      <a:pt x="2337" y="757"/>
                    </a:lnTo>
                    <a:lnTo>
                      <a:pt x="2313" y="770"/>
                    </a:lnTo>
                    <a:lnTo>
                      <a:pt x="2299" y="771"/>
                    </a:lnTo>
                    <a:lnTo>
                      <a:pt x="2286" y="762"/>
                    </a:lnTo>
                    <a:lnTo>
                      <a:pt x="2273" y="762"/>
                    </a:lnTo>
                    <a:lnTo>
                      <a:pt x="2226" y="781"/>
                    </a:lnTo>
                    <a:lnTo>
                      <a:pt x="2223" y="789"/>
                    </a:lnTo>
                    <a:lnTo>
                      <a:pt x="2230" y="797"/>
                    </a:lnTo>
                    <a:lnTo>
                      <a:pt x="2247" y="813"/>
                    </a:lnTo>
                    <a:lnTo>
                      <a:pt x="2245" y="818"/>
                    </a:lnTo>
                    <a:lnTo>
                      <a:pt x="2232" y="816"/>
                    </a:lnTo>
                    <a:lnTo>
                      <a:pt x="2218" y="816"/>
                    </a:lnTo>
                    <a:lnTo>
                      <a:pt x="2213" y="808"/>
                    </a:lnTo>
                    <a:lnTo>
                      <a:pt x="2198" y="803"/>
                    </a:lnTo>
                    <a:lnTo>
                      <a:pt x="2171" y="798"/>
                    </a:lnTo>
                    <a:lnTo>
                      <a:pt x="2141" y="803"/>
                    </a:lnTo>
                    <a:lnTo>
                      <a:pt x="2131" y="811"/>
                    </a:lnTo>
                    <a:lnTo>
                      <a:pt x="2130" y="819"/>
                    </a:lnTo>
                    <a:lnTo>
                      <a:pt x="2115" y="819"/>
                    </a:lnTo>
                    <a:lnTo>
                      <a:pt x="2111" y="814"/>
                    </a:lnTo>
                    <a:lnTo>
                      <a:pt x="2099" y="814"/>
                    </a:lnTo>
                    <a:lnTo>
                      <a:pt x="2078" y="827"/>
                    </a:lnTo>
                    <a:lnTo>
                      <a:pt x="2078" y="836"/>
                    </a:lnTo>
                    <a:lnTo>
                      <a:pt x="2066" y="840"/>
                    </a:lnTo>
                    <a:lnTo>
                      <a:pt x="2042" y="851"/>
                    </a:lnTo>
                    <a:lnTo>
                      <a:pt x="2026" y="861"/>
                    </a:lnTo>
                    <a:lnTo>
                      <a:pt x="2017" y="863"/>
                    </a:lnTo>
                    <a:lnTo>
                      <a:pt x="2021" y="857"/>
                    </a:lnTo>
                    <a:lnTo>
                      <a:pt x="2025" y="848"/>
                    </a:lnTo>
                    <a:lnTo>
                      <a:pt x="2012" y="853"/>
                    </a:lnTo>
                    <a:lnTo>
                      <a:pt x="1999" y="872"/>
                    </a:lnTo>
                    <a:lnTo>
                      <a:pt x="1999" y="877"/>
                    </a:lnTo>
                    <a:lnTo>
                      <a:pt x="2020" y="904"/>
                    </a:lnTo>
                    <a:lnTo>
                      <a:pt x="2040" y="935"/>
                    </a:lnTo>
                    <a:lnTo>
                      <a:pt x="2062" y="941"/>
                    </a:lnTo>
                    <a:lnTo>
                      <a:pt x="2078" y="963"/>
                    </a:lnTo>
                    <a:lnTo>
                      <a:pt x="2095" y="972"/>
                    </a:lnTo>
                    <a:lnTo>
                      <a:pt x="2102" y="990"/>
                    </a:lnTo>
                    <a:lnTo>
                      <a:pt x="2117" y="994"/>
                    </a:lnTo>
                    <a:lnTo>
                      <a:pt x="2135" y="1004"/>
                    </a:lnTo>
                    <a:lnTo>
                      <a:pt x="2130" y="1008"/>
                    </a:lnTo>
                    <a:lnTo>
                      <a:pt x="2103" y="1009"/>
                    </a:lnTo>
                    <a:lnTo>
                      <a:pt x="2101" y="993"/>
                    </a:lnTo>
                    <a:lnTo>
                      <a:pt x="2083" y="981"/>
                    </a:lnTo>
                    <a:lnTo>
                      <a:pt x="2072" y="972"/>
                    </a:lnTo>
                    <a:lnTo>
                      <a:pt x="2065" y="974"/>
                    </a:lnTo>
                    <a:lnTo>
                      <a:pt x="2048" y="991"/>
                    </a:lnTo>
                    <a:lnTo>
                      <a:pt x="2038" y="991"/>
                    </a:lnTo>
                    <a:lnTo>
                      <a:pt x="2027" y="976"/>
                    </a:lnTo>
                    <a:lnTo>
                      <a:pt x="2041" y="962"/>
                    </a:lnTo>
                    <a:lnTo>
                      <a:pt x="2041" y="956"/>
                    </a:lnTo>
                    <a:lnTo>
                      <a:pt x="2029" y="957"/>
                    </a:lnTo>
                    <a:lnTo>
                      <a:pt x="2017" y="973"/>
                    </a:lnTo>
                    <a:lnTo>
                      <a:pt x="2020" y="1004"/>
                    </a:lnTo>
                    <a:lnTo>
                      <a:pt x="2025" y="1010"/>
                    </a:lnTo>
                    <a:lnTo>
                      <a:pt x="2025" y="1022"/>
                    </a:lnTo>
                    <a:lnTo>
                      <a:pt x="2008" y="1037"/>
                    </a:lnTo>
                    <a:lnTo>
                      <a:pt x="1996" y="1057"/>
                    </a:lnTo>
                    <a:lnTo>
                      <a:pt x="1992" y="1079"/>
                    </a:lnTo>
                    <a:lnTo>
                      <a:pt x="1994" y="1099"/>
                    </a:lnTo>
                    <a:lnTo>
                      <a:pt x="2021" y="1129"/>
                    </a:lnTo>
                    <a:lnTo>
                      <a:pt x="2047" y="1139"/>
                    </a:lnTo>
                    <a:lnTo>
                      <a:pt x="2064" y="1158"/>
                    </a:lnTo>
                    <a:lnTo>
                      <a:pt x="2074" y="1158"/>
                    </a:lnTo>
                    <a:lnTo>
                      <a:pt x="2094" y="1144"/>
                    </a:lnTo>
                    <a:lnTo>
                      <a:pt x="2116" y="1137"/>
                    </a:lnTo>
                    <a:lnTo>
                      <a:pt x="2133" y="1147"/>
                    </a:lnTo>
                    <a:lnTo>
                      <a:pt x="2168" y="1151"/>
                    </a:lnTo>
                    <a:lnTo>
                      <a:pt x="2181" y="1160"/>
                    </a:lnTo>
                    <a:lnTo>
                      <a:pt x="2186" y="1178"/>
                    </a:lnTo>
                    <a:lnTo>
                      <a:pt x="2194" y="1183"/>
                    </a:lnTo>
                    <a:lnTo>
                      <a:pt x="2201" y="1175"/>
                    </a:lnTo>
                    <a:lnTo>
                      <a:pt x="2200" y="1154"/>
                    </a:lnTo>
                    <a:lnTo>
                      <a:pt x="2205" y="1147"/>
                    </a:lnTo>
                    <a:lnTo>
                      <a:pt x="2221" y="1153"/>
                    </a:lnTo>
                    <a:lnTo>
                      <a:pt x="2220" y="1162"/>
                    </a:lnTo>
                    <a:lnTo>
                      <a:pt x="2204" y="1181"/>
                    </a:lnTo>
                    <a:lnTo>
                      <a:pt x="2205" y="1195"/>
                    </a:lnTo>
                    <a:lnTo>
                      <a:pt x="2213" y="1196"/>
                    </a:lnTo>
                    <a:lnTo>
                      <a:pt x="2233" y="1178"/>
                    </a:lnTo>
                    <a:lnTo>
                      <a:pt x="2238" y="1170"/>
                    </a:lnTo>
                    <a:lnTo>
                      <a:pt x="2264" y="1164"/>
                    </a:lnTo>
                    <a:lnTo>
                      <a:pt x="2295" y="1144"/>
                    </a:lnTo>
                    <a:lnTo>
                      <a:pt x="2318" y="1142"/>
                    </a:lnTo>
                    <a:lnTo>
                      <a:pt x="2328" y="1127"/>
                    </a:lnTo>
                    <a:lnTo>
                      <a:pt x="2334" y="1127"/>
                    </a:lnTo>
                    <a:lnTo>
                      <a:pt x="2337" y="1136"/>
                    </a:lnTo>
                    <a:lnTo>
                      <a:pt x="2345" y="1139"/>
                    </a:lnTo>
                    <a:lnTo>
                      <a:pt x="2371" y="1123"/>
                    </a:lnTo>
                    <a:lnTo>
                      <a:pt x="2391" y="1121"/>
                    </a:lnTo>
                    <a:lnTo>
                      <a:pt x="2399" y="1116"/>
                    </a:lnTo>
                    <a:lnTo>
                      <a:pt x="2393" y="1127"/>
                    </a:lnTo>
                    <a:lnTo>
                      <a:pt x="2375" y="1139"/>
                    </a:lnTo>
                    <a:lnTo>
                      <a:pt x="2376" y="1146"/>
                    </a:lnTo>
                    <a:lnTo>
                      <a:pt x="2384" y="1150"/>
                    </a:lnTo>
                    <a:lnTo>
                      <a:pt x="2370" y="1176"/>
                    </a:lnTo>
                    <a:lnTo>
                      <a:pt x="2348" y="1179"/>
                    </a:lnTo>
                    <a:lnTo>
                      <a:pt x="2341" y="1172"/>
                    </a:lnTo>
                    <a:lnTo>
                      <a:pt x="2331" y="1171"/>
                    </a:lnTo>
                    <a:lnTo>
                      <a:pt x="2310" y="1187"/>
                    </a:lnTo>
                    <a:lnTo>
                      <a:pt x="2312" y="1191"/>
                    </a:lnTo>
                    <a:lnTo>
                      <a:pt x="2329" y="1193"/>
                    </a:lnTo>
                    <a:lnTo>
                      <a:pt x="2338" y="1204"/>
                    </a:lnTo>
                    <a:lnTo>
                      <a:pt x="2337" y="1225"/>
                    </a:lnTo>
                    <a:lnTo>
                      <a:pt x="2312" y="1252"/>
                    </a:lnTo>
                    <a:lnTo>
                      <a:pt x="2308" y="1270"/>
                    </a:lnTo>
                    <a:lnTo>
                      <a:pt x="2301" y="1282"/>
                    </a:lnTo>
                    <a:lnTo>
                      <a:pt x="2297" y="1291"/>
                    </a:lnTo>
                    <a:lnTo>
                      <a:pt x="2301" y="1298"/>
                    </a:lnTo>
                    <a:lnTo>
                      <a:pt x="2303" y="1310"/>
                    </a:lnTo>
                    <a:lnTo>
                      <a:pt x="2298" y="1325"/>
                    </a:lnTo>
                    <a:lnTo>
                      <a:pt x="2284" y="1344"/>
                    </a:lnTo>
                    <a:lnTo>
                      <a:pt x="2271" y="1354"/>
                    </a:lnTo>
                    <a:lnTo>
                      <a:pt x="2256" y="1353"/>
                    </a:lnTo>
                    <a:lnTo>
                      <a:pt x="2246" y="1358"/>
                    </a:lnTo>
                    <a:lnTo>
                      <a:pt x="2230" y="1372"/>
                    </a:lnTo>
                    <a:lnTo>
                      <a:pt x="2218" y="1376"/>
                    </a:lnTo>
                    <a:lnTo>
                      <a:pt x="2202" y="1374"/>
                    </a:lnTo>
                    <a:lnTo>
                      <a:pt x="2179" y="1361"/>
                    </a:lnTo>
                    <a:lnTo>
                      <a:pt x="2172" y="1364"/>
                    </a:lnTo>
                    <a:lnTo>
                      <a:pt x="2166" y="1356"/>
                    </a:lnTo>
                    <a:lnTo>
                      <a:pt x="2154" y="1342"/>
                    </a:lnTo>
                    <a:lnTo>
                      <a:pt x="2149" y="1345"/>
                    </a:lnTo>
                    <a:lnTo>
                      <a:pt x="2134" y="1365"/>
                    </a:lnTo>
                    <a:lnTo>
                      <a:pt x="2117" y="1376"/>
                    </a:lnTo>
                    <a:lnTo>
                      <a:pt x="2105" y="1392"/>
                    </a:lnTo>
                    <a:lnTo>
                      <a:pt x="2074" y="1402"/>
                    </a:lnTo>
                    <a:lnTo>
                      <a:pt x="2065" y="1411"/>
                    </a:lnTo>
                    <a:lnTo>
                      <a:pt x="2051" y="1411"/>
                    </a:lnTo>
                    <a:lnTo>
                      <a:pt x="2037" y="1407"/>
                    </a:lnTo>
                    <a:lnTo>
                      <a:pt x="2013" y="1407"/>
                    </a:lnTo>
                    <a:lnTo>
                      <a:pt x="1994" y="1421"/>
                    </a:lnTo>
                    <a:lnTo>
                      <a:pt x="1976" y="1423"/>
                    </a:lnTo>
                    <a:lnTo>
                      <a:pt x="1966" y="1430"/>
                    </a:lnTo>
                    <a:lnTo>
                      <a:pt x="1965" y="1450"/>
                    </a:lnTo>
                    <a:lnTo>
                      <a:pt x="1955" y="1476"/>
                    </a:lnTo>
                    <a:lnTo>
                      <a:pt x="1943" y="1488"/>
                    </a:lnTo>
                    <a:lnTo>
                      <a:pt x="1942" y="1477"/>
                    </a:lnTo>
                    <a:lnTo>
                      <a:pt x="1924" y="1458"/>
                    </a:lnTo>
                    <a:lnTo>
                      <a:pt x="1901" y="1457"/>
                    </a:lnTo>
                    <a:lnTo>
                      <a:pt x="1892" y="1462"/>
                    </a:lnTo>
                    <a:lnTo>
                      <a:pt x="1895" y="1474"/>
                    </a:lnTo>
                    <a:lnTo>
                      <a:pt x="1904" y="1482"/>
                    </a:lnTo>
                    <a:lnTo>
                      <a:pt x="1897" y="1494"/>
                    </a:lnTo>
                    <a:lnTo>
                      <a:pt x="1890" y="1494"/>
                    </a:lnTo>
                    <a:lnTo>
                      <a:pt x="1884" y="1480"/>
                    </a:lnTo>
                    <a:lnTo>
                      <a:pt x="1871" y="1465"/>
                    </a:lnTo>
                    <a:lnTo>
                      <a:pt x="1864" y="1465"/>
                    </a:lnTo>
                    <a:lnTo>
                      <a:pt x="1842" y="1487"/>
                    </a:lnTo>
                    <a:lnTo>
                      <a:pt x="1833" y="1506"/>
                    </a:lnTo>
                    <a:lnTo>
                      <a:pt x="1824" y="1511"/>
                    </a:lnTo>
                    <a:lnTo>
                      <a:pt x="1815" y="1511"/>
                    </a:lnTo>
                    <a:lnTo>
                      <a:pt x="1781" y="1542"/>
                    </a:lnTo>
                    <a:lnTo>
                      <a:pt x="1775" y="1566"/>
                    </a:lnTo>
                    <a:lnTo>
                      <a:pt x="1768" y="1571"/>
                    </a:lnTo>
                    <a:lnTo>
                      <a:pt x="1751" y="1575"/>
                    </a:lnTo>
                    <a:lnTo>
                      <a:pt x="1736" y="1569"/>
                    </a:lnTo>
                    <a:lnTo>
                      <a:pt x="1733" y="1573"/>
                    </a:lnTo>
                    <a:lnTo>
                      <a:pt x="1748" y="1591"/>
                    </a:lnTo>
                    <a:lnTo>
                      <a:pt x="1745" y="1602"/>
                    </a:lnTo>
                    <a:lnTo>
                      <a:pt x="1736" y="1603"/>
                    </a:lnTo>
                    <a:lnTo>
                      <a:pt x="1728" y="1589"/>
                    </a:lnTo>
                    <a:lnTo>
                      <a:pt x="1721" y="1590"/>
                    </a:lnTo>
                    <a:lnTo>
                      <a:pt x="1714" y="1605"/>
                    </a:lnTo>
                    <a:lnTo>
                      <a:pt x="1695" y="1627"/>
                    </a:lnTo>
                    <a:lnTo>
                      <a:pt x="1695" y="1636"/>
                    </a:lnTo>
                    <a:lnTo>
                      <a:pt x="1709" y="1656"/>
                    </a:lnTo>
                    <a:lnTo>
                      <a:pt x="1711" y="1675"/>
                    </a:lnTo>
                    <a:lnTo>
                      <a:pt x="1708" y="1688"/>
                    </a:lnTo>
                    <a:lnTo>
                      <a:pt x="1701" y="1702"/>
                    </a:lnTo>
                    <a:lnTo>
                      <a:pt x="1704" y="1715"/>
                    </a:lnTo>
                    <a:lnTo>
                      <a:pt x="1714" y="1712"/>
                    </a:lnTo>
                    <a:lnTo>
                      <a:pt x="1723" y="1700"/>
                    </a:lnTo>
                    <a:lnTo>
                      <a:pt x="1726" y="1709"/>
                    </a:lnTo>
                    <a:lnTo>
                      <a:pt x="1729" y="1730"/>
                    </a:lnTo>
                    <a:lnTo>
                      <a:pt x="1721" y="1735"/>
                    </a:lnTo>
                    <a:lnTo>
                      <a:pt x="1715" y="1742"/>
                    </a:lnTo>
                    <a:lnTo>
                      <a:pt x="1720" y="1748"/>
                    </a:lnTo>
                    <a:lnTo>
                      <a:pt x="1730" y="1746"/>
                    </a:lnTo>
                    <a:lnTo>
                      <a:pt x="1737" y="1740"/>
                    </a:lnTo>
                    <a:lnTo>
                      <a:pt x="1746" y="1740"/>
                    </a:lnTo>
                    <a:lnTo>
                      <a:pt x="1751" y="1745"/>
                    </a:lnTo>
                    <a:lnTo>
                      <a:pt x="1753" y="1754"/>
                    </a:lnTo>
                    <a:lnTo>
                      <a:pt x="1769" y="1756"/>
                    </a:lnTo>
                    <a:lnTo>
                      <a:pt x="1782" y="1764"/>
                    </a:lnTo>
                    <a:lnTo>
                      <a:pt x="1798" y="1763"/>
                    </a:lnTo>
                    <a:lnTo>
                      <a:pt x="1811" y="1752"/>
                    </a:lnTo>
                    <a:lnTo>
                      <a:pt x="1817" y="1724"/>
                    </a:lnTo>
                    <a:lnTo>
                      <a:pt x="1826" y="1713"/>
                    </a:lnTo>
                    <a:lnTo>
                      <a:pt x="1855" y="1713"/>
                    </a:lnTo>
                    <a:lnTo>
                      <a:pt x="1866" y="1705"/>
                    </a:lnTo>
                    <a:lnTo>
                      <a:pt x="1853" y="1720"/>
                    </a:lnTo>
                    <a:lnTo>
                      <a:pt x="1840" y="1722"/>
                    </a:lnTo>
                    <a:lnTo>
                      <a:pt x="1816" y="1747"/>
                    </a:lnTo>
                    <a:lnTo>
                      <a:pt x="1813" y="1761"/>
                    </a:lnTo>
                    <a:lnTo>
                      <a:pt x="1803" y="1771"/>
                    </a:lnTo>
                    <a:lnTo>
                      <a:pt x="1818" y="1787"/>
                    </a:lnTo>
                    <a:lnTo>
                      <a:pt x="1819" y="1798"/>
                    </a:lnTo>
                    <a:lnTo>
                      <a:pt x="1799" y="1803"/>
                    </a:lnTo>
                    <a:lnTo>
                      <a:pt x="1792" y="1797"/>
                    </a:lnTo>
                    <a:lnTo>
                      <a:pt x="1792" y="1788"/>
                    </a:lnTo>
                    <a:lnTo>
                      <a:pt x="1785" y="1780"/>
                    </a:lnTo>
                    <a:lnTo>
                      <a:pt x="1771" y="1781"/>
                    </a:lnTo>
                    <a:lnTo>
                      <a:pt x="1763" y="1768"/>
                    </a:lnTo>
                    <a:lnTo>
                      <a:pt x="1742" y="1764"/>
                    </a:lnTo>
                    <a:lnTo>
                      <a:pt x="1734" y="1754"/>
                    </a:lnTo>
                    <a:lnTo>
                      <a:pt x="1722" y="1763"/>
                    </a:lnTo>
                    <a:lnTo>
                      <a:pt x="1710" y="1766"/>
                    </a:lnTo>
                    <a:lnTo>
                      <a:pt x="1706" y="1778"/>
                    </a:lnTo>
                    <a:lnTo>
                      <a:pt x="1694" y="1787"/>
                    </a:lnTo>
                    <a:lnTo>
                      <a:pt x="1678" y="1783"/>
                    </a:lnTo>
                    <a:lnTo>
                      <a:pt x="1675" y="1793"/>
                    </a:lnTo>
                    <a:lnTo>
                      <a:pt x="1683" y="1806"/>
                    </a:lnTo>
                    <a:lnTo>
                      <a:pt x="1691" y="1807"/>
                    </a:lnTo>
                    <a:lnTo>
                      <a:pt x="1681" y="1819"/>
                    </a:lnTo>
                    <a:lnTo>
                      <a:pt x="1678" y="1839"/>
                    </a:lnTo>
                    <a:lnTo>
                      <a:pt x="1683" y="1853"/>
                    </a:lnTo>
                    <a:lnTo>
                      <a:pt x="1693" y="1854"/>
                    </a:lnTo>
                    <a:lnTo>
                      <a:pt x="1695" y="1880"/>
                    </a:lnTo>
                    <a:lnTo>
                      <a:pt x="1697" y="1889"/>
                    </a:lnTo>
                    <a:lnTo>
                      <a:pt x="1697" y="1900"/>
                    </a:lnTo>
                    <a:lnTo>
                      <a:pt x="1711" y="1913"/>
                    </a:lnTo>
                    <a:lnTo>
                      <a:pt x="1712" y="1919"/>
                    </a:lnTo>
                    <a:lnTo>
                      <a:pt x="1694" y="1921"/>
                    </a:lnTo>
                    <a:lnTo>
                      <a:pt x="1690" y="1929"/>
                    </a:lnTo>
                    <a:lnTo>
                      <a:pt x="1741" y="1953"/>
                    </a:lnTo>
                    <a:lnTo>
                      <a:pt x="1760" y="1952"/>
                    </a:lnTo>
                    <a:lnTo>
                      <a:pt x="1783" y="1943"/>
                    </a:lnTo>
                    <a:lnTo>
                      <a:pt x="1796" y="1938"/>
                    </a:lnTo>
                    <a:lnTo>
                      <a:pt x="1804" y="1943"/>
                    </a:lnTo>
                    <a:lnTo>
                      <a:pt x="1814" y="1942"/>
                    </a:lnTo>
                    <a:lnTo>
                      <a:pt x="1834" y="1915"/>
                    </a:lnTo>
                    <a:lnTo>
                      <a:pt x="1835" y="1901"/>
                    </a:lnTo>
                    <a:lnTo>
                      <a:pt x="1827" y="1890"/>
                    </a:lnTo>
                    <a:lnTo>
                      <a:pt x="1827" y="1883"/>
                    </a:lnTo>
                    <a:lnTo>
                      <a:pt x="1847" y="1873"/>
                    </a:lnTo>
                    <a:lnTo>
                      <a:pt x="1870" y="1856"/>
                    </a:lnTo>
                    <a:lnTo>
                      <a:pt x="1904" y="1833"/>
                    </a:lnTo>
                    <a:lnTo>
                      <a:pt x="1919" y="1836"/>
                    </a:lnTo>
                    <a:lnTo>
                      <a:pt x="1903" y="1838"/>
                    </a:lnTo>
                    <a:lnTo>
                      <a:pt x="1871" y="1870"/>
                    </a:lnTo>
                    <a:lnTo>
                      <a:pt x="1851" y="1882"/>
                    </a:lnTo>
                    <a:lnTo>
                      <a:pt x="1850" y="1890"/>
                    </a:lnTo>
                    <a:lnTo>
                      <a:pt x="1863" y="1901"/>
                    </a:lnTo>
                    <a:lnTo>
                      <a:pt x="1862" y="1910"/>
                    </a:lnTo>
                    <a:lnTo>
                      <a:pt x="1849" y="1933"/>
                    </a:lnTo>
                    <a:lnTo>
                      <a:pt x="1833" y="1943"/>
                    </a:lnTo>
                    <a:lnTo>
                      <a:pt x="1830" y="1959"/>
                    </a:lnTo>
                    <a:lnTo>
                      <a:pt x="1834" y="1979"/>
                    </a:lnTo>
                    <a:lnTo>
                      <a:pt x="1830" y="1994"/>
                    </a:lnTo>
                    <a:lnTo>
                      <a:pt x="1831" y="2002"/>
                    </a:lnTo>
                    <a:lnTo>
                      <a:pt x="1830" y="2015"/>
                    </a:lnTo>
                    <a:lnTo>
                      <a:pt x="1832" y="2032"/>
                    </a:lnTo>
                    <a:lnTo>
                      <a:pt x="1811" y="2039"/>
                    </a:lnTo>
                    <a:lnTo>
                      <a:pt x="1802" y="2047"/>
                    </a:lnTo>
                    <a:lnTo>
                      <a:pt x="1798" y="2058"/>
                    </a:lnTo>
                    <a:lnTo>
                      <a:pt x="1790" y="2056"/>
                    </a:lnTo>
                    <a:lnTo>
                      <a:pt x="1784" y="2060"/>
                    </a:lnTo>
                    <a:lnTo>
                      <a:pt x="1790" y="2076"/>
                    </a:lnTo>
                    <a:lnTo>
                      <a:pt x="1790" y="2091"/>
                    </a:lnTo>
                    <a:lnTo>
                      <a:pt x="1797" y="2094"/>
                    </a:lnTo>
                    <a:lnTo>
                      <a:pt x="1811" y="2090"/>
                    </a:lnTo>
                    <a:lnTo>
                      <a:pt x="1822" y="2089"/>
                    </a:lnTo>
                    <a:lnTo>
                      <a:pt x="1825" y="2098"/>
                    </a:lnTo>
                    <a:lnTo>
                      <a:pt x="1816" y="2107"/>
                    </a:lnTo>
                    <a:lnTo>
                      <a:pt x="1799" y="2107"/>
                    </a:lnTo>
                    <a:lnTo>
                      <a:pt x="1792" y="2114"/>
                    </a:lnTo>
                    <a:lnTo>
                      <a:pt x="1796" y="2123"/>
                    </a:lnTo>
                    <a:lnTo>
                      <a:pt x="1794" y="2129"/>
                    </a:lnTo>
                    <a:lnTo>
                      <a:pt x="1798" y="2140"/>
                    </a:lnTo>
                    <a:lnTo>
                      <a:pt x="1789" y="2147"/>
                    </a:lnTo>
                    <a:lnTo>
                      <a:pt x="1777" y="2149"/>
                    </a:lnTo>
                    <a:lnTo>
                      <a:pt x="1763" y="2158"/>
                    </a:lnTo>
                    <a:lnTo>
                      <a:pt x="1753" y="2156"/>
                    </a:lnTo>
                    <a:lnTo>
                      <a:pt x="1746" y="2159"/>
                    </a:lnTo>
                    <a:lnTo>
                      <a:pt x="1756" y="2166"/>
                    </a:lnTo>
                    <a:lnTo>
                      <a:pt x="1771" y="2168"/>
                    </a:lnTo>
                    <a:lnTo>
                      <a:pt x="1780" y="2176"/>
                    </a:lnTo>
                    <a:lnTo>
                      <a:pt x="1797" y="2159"/>
                    </a:lnTo>
                    <a:lnTo>
                      <a:pt x="1829" y="2139"/>
                    </a:lnTo>
                    <a:lnTo>
                      <a:pt x="1835" y="2140"/>
                    </a:lnTo>
                    <a:lnTo>
                      <a:pt x="1847" y="2142"/>
                    </a:lnTo>
                    <a:lnTo>
                      <a:pt x="1858" y="2130"/>
                    </a:lnTo>
                    <a:lnTo>
                      <a:pt x="1883" y="2121"/>
                    </a:lnTo>
                    <a:lnTo>
                      <a:pt x="1880" y="2131"/>
                    </a:lnTo>
                    <a:lnTo>
                      <a:pt x="1869" y="2138"/>
                    </a:lnTo>
                    <a:lnTo>
                      <a:pt x="1869" y="2144"/>
                    </a:lnTo>
                    <a:lnTo>
                      <a:pt x="1880" y="2149"/>
                    </a:lnTo>
                    <a:lnTo>
                      <a:pt x="1884" y="2164"/>
                    </a:lnTo>
                    <a:lnTo>
                      <a:pt x="1881" y="2172"/>
                    </a:lnTo>
                    <a:lnTo>
                      <a:pt x="1892" y="2178"/>
                    </a:lnTo>
                    <a:lnTo>
                      <a:pt x="1905" y="2168"/>
                    </a:lnTo>
                    <a:lnTo>
                      <a:pt x="1912" y="2157"/>
                    </a:lnTo>
                    <a:lnTo>
                      <a:pt x="1918" y="2164"/>
                    </a:lnTo>
                    <a:lnTo>
                      <a:pt x="1913" y="2172"/>
                    </a:lnTo>
                    <a:lnTo>
                      <a:pt x="1923" y="2189"/>
                    </a:lnTo>
                    <a:lnTo>
                      <a:pt x="1927" y="2214"/>
                    </a:lnTo>
                    <a:lnTo>
                      <a:pt x="1924" y="2228"/>
                    </a:lnTo>
                    <a:lnTo>
                      <a:pt x="1931" y="2247"/>
                    </a:lnTo>
                    <a:lnTo>
                      <a:pt x="1940" y="2249"/>
                    </a:lnTo>
                    <a:lnTo>
                      <a:pt x="1947" y="2230"/>
                    </a:lnTo>
                    <a:lnTo>
                      <a:pt x="1946" y="2215"/>
                    </a:lnTo>
                    <a:lnTo>
                      <a:pt x="1960" y="2192"/>
                    </a:lnTo>
                    <a:lnTo>
                      <a:pt x="1962" y="2180"/>
                    </a:lnTo>
                    <a:lnTo>
                      <a:pt x="1979" y="2166"/>
                    </a:lnTo>
                    <a:lnTo>
                      <a:pt x="1984" y="2165"/>
                    </a:lnTo>
                    <a:lnTo>
                      <a:pt x="1999" y="2154"/>
                    </a:lnTo>
                    <a:lnTo>
                      <a:pt x="2022" y="2153"/>
                    </a:lnTo>
                    <a:lnTo>
                      <a:pt x="2002" y="2162"/>
                    </a:lnTo>
                    <a:lnTo>
                      <a:pt x="1981" y="2185"/>
                    </a:lnTo>
                    <a:lnTo>
                      <a:pt x="1980" y="2194"/>
                    </a:lnTo>
                    <a:lnTo>
                      <a:pt x="1999" y="2216"/>
                    </a:lnTo>
                    <a:lnTo>
                      <a:pt x="2009" y="2219"/>
                    </a:lnTo>
                    <a:lnTo>
                      <a:pt x="2031" y="2207"/>
                    </a:lnTo>
                    <a:lnTo>
                      <a:pt x="2061" y="2203"/>
                    </a:lnTo>
                    <a:lnTo>
                      <a:pt x="2076" y="2191"/>
                    </a:lnTo>
                    <a:lnTo>
                      <a:pt x="2086" y="2191"/>
                    </a:lnTo>
                    <a:lnTo>
                      <a:pt x="2113" y="2178"/>
                    </a:lnTo>
                    <a:lnTo>
                      <a:pt x="2122" y="2178"/>
                    </a:lnTo>
                    <a:lnTo>
                      <a:pt x="2112" y="2182"/>
                    </a:lnTo>
                    <a:lnTo>
                      <a:pt x="2095" y="2202"/>
                    </a:lnTo>
                    <a:lnTo>
                      <a:pt x="2095" y="2210"/>
                    </a:lnTo>
                    <a:lnTo>
                      <a:pt x="2085" y="2221"/>
                    </a:lnTo>
                    <a:lnTo>
                      <a:pt x="2042" y="2244"/>
                    </a:lnTo>
                    <a:lnTo>
                      <a:pt x="2023" y="2260"/>
                    </a:lnTo>
                    <a:lnTo>
                      <a:pt x="2010" y="2284"/>
                    </a:lnTo>
                    <a:lnTo>
                      <a:pt x="2007" y="2299"/>
                    </a:lnTo>
                    <a:lnTo>
                      <a:pt x="2013" y="2312"/>
                    </a:lnTo>
                    <a:lnTo>
                      <a:pt x="2028" y="2321"/>
                    </a:lnTo>
                    <a:lnTo>
                      <a:pt x="2002" y="2317"/>
                    </a:lnTo>
                    <a:lnTo>
                      <a:pt x="1992" y="2320"/>
                    </a:lnTo>
                    <a:lnTo>
                      <a:pt x="1979" y="2339"/>
                    </a:lnTo>
                    <a:lnTo>
                      <a:pt x="1973" y="2357"/>
                    </a:lnTo>
                    <a:lnTo>
                      <a:pt x="1954" y="2380"/>
                    </a:lnTo>
                    <a:lnTo>
                      <a:pt x="1945" y="2394"/>
                    </a:lnTo>
                    <a:lnTo>
                      <a:pt x="1949" y="2402"/>
                    </a:lnTo>
                    <a:lnTo>
                      <a:pt x="1954" y="2408"/>
                    </a:lnTo>
                    <a:lnTo>
                      <a:pt x="1952" y="2420"/>
                    </a:lnTo>
                    <a:lnTo>
                      <a:pt x="1942" y="2416"/>
                    </a:lnTo>
                    <a:lnTo>
                      <a:pt x="1938" y="2406"/>
                    </a:lnTo>
                    <a:lnTo>
                      <a:pt x="1927" y="2404"/>
                    </a:lnTo>
                    <a:lnTo>
                      <a:pt x="1916" y="2419"/>
                    </a:lnTo>
                    <a:lnTo>
                      <a:pt x="1895" y="2431"/>
                    </a:lnTo>
                    <a:lnTo>
                      <a:pt x="1901" y="2440"/>
                    </a:lnTo>
                    <a:lnTo>
                      <a:pt x="1895" y="2451"/>
                    </a:lnTo>
                    <a:lnTo>
                      <a:pt x="1884" y="2449"/>
                    </a:lnTo>
                    <a:lnTo>
                      <a:pt x="1881" y="2441"/>
                    </a:lnTo>
                    <a:lnTo>
                      <a:pt x="1872" y="2447"/>
                    </a:lnTo>
                    <a:lnTo>
                      <a:pt x="1838" y="2474"/>
                    </a:lnTo>
                    <a:lnTo>
                      <a:pt x="1829" y="2490"/>
                    </a:lnTo>
                    <a:lnTo>
                      <a:pt x="1831" y="2499"/>
                    </a:lnTo>
                    <a:lnTo>
                      <a:pt x="1826" y="2506"/>
                    </a:lnTo>
                    <a:lnTo>
                      <a:pt x="1814" y="2501"/>
                    </a:lnTo>
                    <a:lnTo>
                      <a:pt x="1814" y="2485"/>
                    </a:lnTo>
                    <a:lnTo>
                      <a:pt x="1792" y="2495"/>
                    </a:lnTo>
                    <a:lnTo>
                      <a:pt x="1774" y="2507"/>
                    </a:lnTo>
                    <a:lnTo>
                      <a:pt x="1760" y="2513"/>
                    </a:lnTo>
                    <a:lnTo>
                      <a:pt x="1758" y="2524"/>
                    </a:lnTo>
                    <a:lnTo>
                      <a:pt x="1745" y="2530"/>
                    </a:lnTo>
                    <a:lnTo>
                      <a:pt x="1724" y="2530"/>
                    </a:lnTo>
                    <a:lnTo>
                      <a:pt x="1703" y="2550"/>
                    </a:lnTo>
                    <a:lnTo>
                      <a:pt x="1666" y="2563"/>
                    </a:lnTo>
                    <a:lnTo>
                      <a:pt x="1642" y="2582"/>
                    </a:lnTo>
                    <a:lnTo>
                      <a:pt x="1633" y="2604"/>
                    </a:lnTo>
                    <a:lnTo>
                      <a:pt x="1631" y="2612"/>
                    </a:lnTo>
                    <a:lnTo>
                      <a:pt x="1637" y="2624"/>
                    </a:lnTo>
                    <a:lnTo>
                      <a:pt x="1636" y="2635"/>
                    </a:lnTo>
                    <a:lnTo>
                      <a:pt x="1632" y="2639"/>
                    </a:lnTo>
                    <a:lnTo>
                      <a:pt x="1623" y="2626"/>
                    </a:lnTo>
                    <a:lnTo>
                      <a:pt x="1615" y="2626"/>
                    </a:lnTo>
                    <a:lnTo>
                      <a:pt x="1612" y="2633"/>
                    </a:lnTo>
                    <a:lnTo>
                      <a:pt x="1614" y="2644"/>
                    </a:lnTo>
                    <a:lnTo>
                      <a:pt x="1607" y="2648"/>
                    </a:lnTo>
                    <a:lnTo>
                      <a:pt x="1598" y="2637"/>
                    </a:lnTo>
                    <a:lnTo>
                      <a:pt x="1598" y="2624"/>
                    </a:lnTo>
                    <a:lnTo>
                      <a:pt x="1604" y="2614"/>
                    </a:lnTo>
                    <a:lnTo>
                      <a:pt x="1593" y="2608"/>
                    </a:lnTo>
                    <a:lnTo>
                      <a:pt x="1578" y="2609"/>
                    </a:lnTo>
                    <a:lnTo>
                      <a:pt x="1571" y="2606"/>
                    </a:lnTo>
                    <a:lnTo>
                      <a:pt x="1555" y="2610"/>
                    </a:lnTo>
                    <a:lnTo>
                      <a:pt x="1533" y="2613"/>
                    </a:lnTo>
                    <a:lnTo>
                      <a:pt x="1519" y="2619"/>
                    </a:lnTo>
                    <a:lnTo>
                      <a:pt x="1509" y="2632"/>
                    </a:lnTo>
                    <a:lnTo>
                      <a:pt x="1489" y="2640"/>
                    </a:lnTo>
                    <a:lnTo>
                      <a:pt x="1472" y="2651"/>
                    </a:lnTo>
                    <a:lnTo>
                      <a:pt x="1453" y="2671"/>
                    </a:lnTo>
                    <a:lnTo>
                      <a:pt x="1456" y="2678"/>
                    </a:lnTo>
                    <a:lnTo>
                      <a:pt x="1450" y="2685"/>
                    </a:lnTo>
                    <a:lnTo>
                      <a:pt x="1443" y="2683"/>
                    </a:lnTo>
                    <a:lnTo>
                      <a:pt x="1424" y="2690"/>
                    </a:lnTo>
                    <a:lnTo>
                      <a:pt x="1414" y="2698"/>
                    </a:lnTo>
                    <a:lnTo>
                      <a:pt x="1412" y="2707"/>
                    </a:lnTo>
                    <a:lnTo>
                      <a:pt x="1406" y="2709"/>
                    </a:lnTo>
                    <a:lnTo>
                      <a:pt x="1392" y="2705"/>
                    </a:lnTo>
                    <a:lnTo>
                      <a:pt x="1377" y="2709"/>
                    </a:lnTo>
                    <a:lnTo>
                      <a:pt x="1372" y="2719"/>
                    </a:lnTo>
                    <a:lnTo>
                      <a:pt x="1369" y="2735"/>
                    </a:lnTo>
                    <a:lnTo>
                      <a:pt x="1373" y="2745"/>
                    </a:lnTo>
                    <a:lnTo>
                      <a:pt x="1383" y="2741"/>
                    </a:lnTo>
                    <a:lnTo>
                      <a:pt x="1387" y="2731"/>
                    </a:lnTo>
                    <a:lnTo>
                      <a:pt x="1386" y="2721"/>
                    </a:lnTo>
                    <a:lnTo>
                      <a:pt x="1396" y="2716"/>
                    </a:lnTo>
                    <a:lnTo>
                      <a:pt x="1400" y="2721"/>
                    </a:lnTo>
                    <a:lnTo>
                      <a:pt x="1399" y="2732"/>
                    </a:lnTo>
                    <a:lnTo>
                      <a:pt x="1400" y="2737"/>
                    </a:lnTo>
                    <a:lnTo>
                      <a:pt x="1414" y="2736"/>
                    </a:lnTo>
                    <a:lnTo>
                      <a:pt x="1427" y="2712"/>
                    </a:lnTo>
                    <a:lnTo>
                      <a:pt x="1433" y="2708"/>
                    </a:lnTo>
                    <a:lnTo>
                      <a:pt x="1439" y="2719"/>
                    </a:lnTo>
                    <a:lnTo>
                      <a:pt x="1437" y="2727"/>
                    </a:lnTo>
                    <a:lnTo>
                      <a:pt x="1439" y="2734"/>
                    </a:lnTo>
                    <a:lnTo>
                      <a:pt x="1452" y="2733"/>
                    </a:lnTo>
                    <a:lnTo>
                      <a:pt x="1460" y="2719"/>
                    </a:lnTo>
                    <a:lnTo>
                      <a:pt x="1462" y="2728"/>
                    </a:lnTo>
                    <a:lnTo>
                      <a:pt x="1467" y="2730"/>
                    </a:lnTo>
                    <a:lnTo>
                      <a:pt x="1470" y="2719"/>
                    </a:lnTo>
                    <a:lnTo>
                      <a:pt x="1479" y="2713"/>
                    </a:lnTo>
                    <a:lnTo>
                      <a:pt x="1494" y="2713"/>
                    </a:lnTo>
                    <a:lnTo>
                      <a:pt x="1509" y="2704"/>
                    </a:lnTo>
                    <a:lnTo>
                      <a:pt x="1518" y="2687"/>
                    </a:lnTo>
                    <a:lnTo>
                      <a:pt x="1515" y="2674"/>
                    </a:lnTo>
                    <a:lnTo>
                      <a:pt x="1528" y="2667"/>
                    </a:lnTo>
                    <a:lnTo>
                      <a:pt x="1541" y="2652"/>
                    </a:lnTo>
                    <a:lnTo>
                      <a:pt x="1548" y="2652"/>
                    </a:lnTo>
                    <a:lnTo>
                      <a:pt x="1564" y="2664"/>
                    </a:lnTo>
                    <a:lnTo>
                      <a:pt x="1560" y="2671"/>
                    </a:lnTo>
                    <a:lnTo>
                      <a:pt x="1548" y="2673"/>
                    </a:lnTo>
                    <a:lnTo>
                      <a:pt x="1539" y="2686"/>
                    </a:lnTo>
                    <a:lnTo>
                      <a:pt x="1539" y="2699"/>
                    </a:lnTo>
                    <a:lnTo>
                      <a:pt x="1544" y="2703"/>
                    </a:lnTo>
                    <a:lnTo>
                      <a:pt x="1566" y="2688"/>
                    </a:lnTo>
                    <a:lnTo>
                      <a:pt x="1570" y="2676"/>
                    </a:lnTo>
                    <a:lnTo>
                      <a:pt x="1579" y="2673"/>
                    </a:lnTo>
                    <a:lnTo>
                      <a:pt x="1582" y="2680"/>
                    </a:lnTo>
                    <a:lnTo>
                      <a:pt x="1586" y="2671"/>
                    </a:lnTo>
                    <a:lnTo>
                      <a:pt x="1594" y="2672"/>
                    </a:lnTo>
                    <a:lnTo>
                      <a:pt x="1597" y="2681"/>
                    </a:lnTo>
                    <a:lnTo>
                      <a:pt x="1592" y="2692"/>
                    </a:lnTo>
                    <a:lnTo>
                      <a:pt x="1598" y="2693"/>
                    </a:lnTo>
                    <a:lnTo>
                      <a:pt x="1608" y="2677"/>
                    </a:lnTo>
                    <a:lnTo>
                      <a:pt x="1620" y="2679"/>
                    </a:lnTo>
                    <a:lnTo>
                      <a:pt x="1632" y="2669"/>
                    </a:lnTo>
                    <a:lnTo>
                      <a:pt x="1645" y="2669"/>
                    </a:lnTo>
                    <a:lnTo>
                      <a:pt x="1659" y="2648"/>
                    </a:lnTo>
                    <a:lnTo>
                      <a:pt x="1673" y="2640"/>
                    </a:lnTo>
                    <a:lnTo>
                      <a:pt x="1683" y="2644"/>
                    </a:lnTo>
                    <a:lnTo>
                      <a:pt x="1683" y="2653"/>
                    </a:lnTo>
                    <a:lnTo>
                      <a:pt x="1673" y="2667"/>
                    </a:lnTo>
                    <a:lnTo>
                      <a:pt x="1663" y="2684"/>
                    </a:lnTo>
                    <a:lnTo>
                      <a:pt x="1664" y="2690"/>
                    </a:lnTo>
                    <a:lnTo>
                      <a:pt x="1671" y="2690"/>
                    </a:lnTo>
                    <a:lnTo>
                      <a:pt x="1692" y="2668"/>
                    </a:lnTo>
                    <a:lnTo>
                      <a:pt x="1694" y="2645"/>
                    </a:lnTo>
                    <a:lnTo>
                      <a:pt x="1696" y="2640"/>
                    </a:lnTo>
                    <a:lnTo>
                      <a:pt x="1704" y="2649"/>
                    </a:lnTo>
                    <a:lnTo>
                      <a:pt x="1714" y="2644"/>
                    </a:lnTo>
                    <a:lnTo>
                      <a:pt x="1725" y="2646"/>
                    </a:lnTo>
                    <a:lnTo>
                      <a:pt x="1740" y="2646"/>
                    </a:lnTo>
                    <a:lnTo>
                      <a:pt x="1754" y="2629"/>
                    </a:lnTo>
                    <a:lnTo>
                      <a:pt x="1759" y="2628"/>
                    </a:lnTo>
                    <a:lnTo>
                      <a:pt x="1763" y="2632"/>
                    </a:lnTo>
                    <a:lnTo>
                      <a:pt x="1771" y="2614"/>
                    </a:lnTo>
                    <a:lnTo>
                      <a:pt x="1779" y="2607"/>
                    </a:lnTo>
                    <a:lnTo>
                      <a:pt x="1782" y="2612"/>
                    </a:lnTo>
                    <a:lnTo>
                      <a:pt x="1779" y="2622"/>
                    </a:lnTo>
                    <a:lnTo>
                      <a:pt x="1780" y="2636"/>
                    </a:lnTo>
                    <a:lnTo>
                      <a:pt x="1789" y="2632"/>
                    </a:lnTo>
                    <a:lnTo>
                      <a:pt x="1801" y="2619"/>
                    </a:lnTo>
                    <a:lnTo>
                      <a:pt x="1795" y="2616"/>
                    </a:lnTo>
                    <a:lnTo>
                      <a:pt x="1807" y="2607"/>
                    </a:lnTo>
                    <a:lnTo>
                      <a:pt x="1806" y="2600"/>
                    </a:lnTo>
                    <a:lnTo>
                      <a:pt x="1782" y="2600"/>
                    </a:lnTo>
                    <a:lnTo>
                      <a:pt x="1777" y="2595"/>
                    </a:lnTo>
                    <a:lnTo>
                      <a:pt x="1797" y="2590"/>
                    </a:lnTo>
                    <a:lnTo>
                      <a:pt x="1820" y="2577"/>
                    </a:lnTo>
                    <a:lnTo>
                      <a:pt x="1850" y="2576"/>
                    </a:lnTo>
                    <a:lnTo>
                      <a:pt x="1858" y="2569"/>
                    </a:lnTo>
                    <a:lnTo>
                      <a:pt x="1856" y="2559"/>
                    </a:lnTo>
                    <a:lnTo>
                      <a:pt x="1850" y="2558"/>
                    </a:lnTo>
                    <a:lnTo>
                      <a:pt x="1857" y="2553"/>
                    </a:lnTo>
                    <a:lnTo>
                      <a:pt x="1869" y="2551"/>
                    </a:lnTo>
                    <a:lnTo>
                      <a:pt x="1878" y="2544"/>
                    </a:lnTo>
                    <a:lnTo>
                      <a:pt x="1886" y="2545"/>
                    </a:lnTo>
                    <a:lnTo>
                      <a:pt x="1890" y="2558"/>
                    </a:lnTo>
                    <a:lnTo>
                      <a:pt x="1897" y="2558"/>
                    </a:lnTo>
                    <a:lnTo>
                      <a:pt x="1903" y="2547"/>
                    </a:lnTo>
                    <a:lnTo>
                      <a:pt x="1900" y="2542"/>
                    </a:lnTo>
                    <a:lnTo>
                      <a:pt x="1911" y="2534"/>
                    </a:lnTo>
                    <a:lnTo>
                      <a:pt x="1912" y="2520"/>
                    </a:lnTo>
                    <a:lnTo>
                      <a:pt x="1918" y="2515"/>
                    </a:lnTo>
                    <a:lnTo>
                      <a:pt x="1924" y="2521"/>
                    </a:lnTo>
                    <a:lnTo>
                      <a:pt x="1924" y="2531"/>
                    </a:lnTo>
                    <a:lnTo>
                      <a:pt x="1931" y="2537"/>
                    </a:lnTo>
                    <a:lnTo>
                      <a:pt x="1950" y="2525"/>
                    </a:lnTo>
                    <a:lnTo>
                      <a:pt x="1957" y="2513"/>
                    </a:lnTo>
                    <a:lnTo>
                      <a:pt x="1968" y="2514"/>
                    </a:lnTo>
                    <a:lnTo>
                      <a:pt x="1977" y="2501"/>
                    </a:lnTo>
                    <a:lnTo>
                      <a:pt x="1982" y="2498"/>
                    </a:lnTo>
                    <a:lnTo>
                      <a:pt x="1989" y="2506"/>
                    </a:lnTo>
                    <a:lnTo>
                      <a:pt x="2002" y="2503"/>
                    </a:lnTo>
                    <a:lnTo>
                      <a:pt x="2018" y="2483"/>
                    </a:lnTo>
                    <a:lnTo>
                      <a:pt x="2018" y="2471"/>
                    </a:lnTo>
                    <a:lnTo>
                      <a:pt x="2014" y="2470"/>
                    </a:lnTo>
                    <a:lnTo>
                      <a:pt x="2003" y="2471"/>
                    </a:lnTo>
                    <a:lnTo>
                      <a:pt x="2001" y="2469"/>
                    </a:lnTo>
                    <a:lnTo>
                      <a:pt x="2022" y="2453"/>
                    </a:lnTo>
                    <a:lnTo>
                      <a:pt x="2036" y="2448"/>
                    </a:lnTo>
                    <a:lnTo>
                      <a:pt x="2047" y="2435"/>
                    </a:lnTo>
                    <a:lnTo>
                      <a:pt x="2053" y="2436"/>
                    </a:lnTo>
                    <a:lnTo>
                      <a:pt x="2058" y="2442"/>
                    </a:lnTo>
                    <a:lnTo>
                      <a:pt x="2074" y="2425"/>
                    </a:lnTo>
                    <a:lnTo>
                      <a:pt x="2088" y="2419"/>
                    </a:lnTo>
                    <a:lnTo>
                      <a:pt x="2092" y="2407"/>
                    </a:lnTo>
                    <a:lnTo>
                      <a:pt x="2101" y="2404"/>
                    </a:lnTo>
                    <a:lnTo>
                      <a:pt x="2106" y="2397"/>
                    </a:lnTo>
                    <a:lnTo>
                      <a:pt x="2117" y="2395"/>
                    </a:lnTo>
                    <a:lnTo>
                      <a:pt x="2122" y="2404"/>
                    </a:lnTo>
                    <a:lnTo>
                      <a:pt x="2128" y="2408"/>
                    </a:lnTo>
                    <a:lnTo>
                      <a:pt x="2132" y="2397"/>
                    </a:lnTo>
                    <a:lnTo>
                      <a:pt x="2145" y="2397"/>
                    </a:lnTo>
                    <a:lnTo>
                      <a:pt x="2151" y="2392"/>
                    </a:lnTo>
                    <a:lnTo>
                      <a:pt x="2151" y="2382"/>
                    </a:lnTo>
                    <a:lnTo>
                      <a:pt x="2164" y="2379"/>
                    </a:lnTo>
                    <a:lnTo>
                      <a:pt x="2169" y="2373"/>
                    </a:lnTo>
                    <a:lnTo>
                      <a:pt x="2173" y="2377"/>
                    </a:lnTo>
                    <a:lnTo>
                      <a:pt x="2195" y="2379"/>
                    </a:lnTo>
                    <a:lnTo>
                      <a:pt x="2199" y="2365"/>
                    </a:lnTo>
                    <a:lnTo>
                      <a:pt x="2206" y="2365"/>
                    </a:lnTo>
                    <a:lnTo>
                      <a:pt x="2207" y="2373"/>
                    </a:lnTo>
                    <a:lnTo>
                      <a:pt x="2213" y="2372"/>
                    </a:lnTo>
                    <a:lnTo>
                      <a:pt x="2221" y="2365"/>
                    </a:lnTo>
                    <a:lnTo>
                      <a:pt x="2227" y="2372"/>
                    </a:lnTo>
                    <a:lnTo>
                      <a:pt x="2233" y="2368"/>
                    </a:lnTo>
                    <a:lnTo>
                      <a:pt x="2240" y="2346"/>
                    </a:lnTo>
                    <a:lnTo>
                      <a:pt x="2233" y="2346"/>
                    </a:lnTo>
                    <a:lnTo>
                      <a:pt x="2226" y="2349"/>
                    </a:lnTo>
                    <a:lnTo>
                      <a:pt x="2231" y="2338"/>
                    </a:lnTo>
                    <a:lnTo>
                      <a:pt x="2246" y="2326"/>
                    </a:lnTo>
                    <a:lnTo>
                      <a:pt x="2254" y="2326"/>
                    </a:lnTo>
                    <a:lnTo>
                      <a:pt x="2259" y="2330"/>
                    </a:lnTo>
                    <a:lnTo>
                      <a:pt x="2262" y="2326"/>
                    </a:lnTo>
                    <a:lnTo>
                      <a:pt x="2256" y="2317"/>
                    </a:lnTo>
                    <a:lnTo>
                      <a:pt x="2247" y="2312"/>
                    </a:lnTo>
                    <a:lnTo>
                      <a:pt x="2255" y="2309"/>
                    </a:lnTo>
                    <a:lnTo>
                      <a:pt x="2269" y="2314"/>
                    </a:lnTo>
                    <a:lnTo>
                      <a:pt x="2285" y="2297"/>
                    </a:lnTo>
                    <a:lnTo>
                      <a:pt x="2304" y="2297"/>
                    </a:lnTo>
                    <a:lnTo>
                      <a:pt x="2319" y="2284"/>
                    </a:lnTo>
                    <a:lnTo>
                      <a:pt x="2331" y="2282"/>
                    </a:lnTo>
                    <a:lnTo>
                      <a:pt x="2349" y="2265"/>
                    </a:lnTo>
                    <a:lnTo>
                      <a:pt x="2349" y="2242"/>
                    </a:lnTo>
                    <a:lnTo>
                      <a:pt x="2343" y="2236"/>
                    </a:lnTo>
                    <a:lnTo>
                      <a:pt x="2338" y="2236"/>
                    </a:lnTo>
                    <a:lnTo>
                      <a:pt x="2333" y="2220"/>
                    </a:lnTo>
                    <a:lnTo>
                      <a:pt x="2325" y="2215"/>
                    </a:lnTo>
                    <a:lnTo>
                      <a:pt x="2304" y="2215"/>
                    </a:lnTo>
                    <a:lnTo>
                      <a:pt x="2308" y="2201"/>
                    </a:lnTo>
                    <a:lnTo>
                      <a:pt x="2307" y="2186"/>
                    </a:lnTo>
                    <a:lnTo>
                      <a:pt x="2327" y="2178"/>
                    </a:lnTo>
                    <a:lnTo>
                      <a:pt x="2331" y="2170"/>
                    </a:lnTo>
                    <a:lnTo>
                      <a:pt x="2342" y="2168"/>
                    </a:lnTo>
                    <a:lnTo>
                      <a:pt x="2346" y="2158"/>
                    </a:lnTo>
                    <a:lnTo>
                      <a:pt x="2342" y="2157"/>
                    </a:lnTo>
                    <a:lnTo>
                      <a:pt x="2350" y="2150"/>
                    </a:lnTo>
                    <a:lnTo>
                      <a:pt x="2366" y="2154"/>
                    </a:lnTo>
                    <a:lnTo>
                      <a:pt x="2385" y="2140"/>
                    </a:lnTo>
                    <a:lnTo>
                      <a:pt x="2399" y="2152"/>
                    </a:lnTo>
                    <a:lnTo>
                      <a:pt x="2418" y="2142"/>
                    </a:lnTo>
                    <a:lnTo>
                      <a:pt x="2416" y="2153"/>
                    </a:lnTo>
                    <a:lnTo>
                      <a:pt x="2420" y="2161"/>
                    </a:lnTo>
                    <a:lnTo>
                      <a:pt x="2429" y="2160"/>
                    </a:lnTo>
                    <a:lnTo>
                      <a:pt x="2446" y="2142"/>
                    </a:lnTo>
                    <a:lnTo>
                      <a:pt x="2441" y="2135"/>
                    </a:lnTo>
                    <a:lnTo>
                      <a:pt x="2433" y="2133"/>
                    </a:lnTo>
                    <a:lnTo>
                      <a:pt x="2431" y="2125"/>
                    </a:lnTo>
                    <a:lnTo>
                      <a:pt x="2438" y="2122"/>
                    </a:lnTo>
                    <a:lnTo>
                      <a:pt x="2453" y="2128"/>
                    </a:lnTo>
                    <a:lnTo>
                      <a:pt x="2480" y="2119"/>
                    </a:lnTo>
                    <a:lnTo>
                      <a:pt x="2485" y="2099"/>
                    </a:lnTo>
                    <a:lnTo>
                      <a:pt x="2479" y="2081"/>
                    </a:lnTo>
                    <a:lnTo>
                      <a:pt x="2457" y="2066"/>
                    </a:lnTo>
                    <a:lnTo>
                      <a:pt x="2448" y="2067"/>
                    </a:lnTo>
                    <a:lnTo>
                      <a:pt x="2439" y="2074"/>
                    </a:lnTo>
                    <a:lnTo>
                      <a:pt x="2439" y="2070"/>
                    </a:lnTo>
                    <a:lnTo>
                      <a:pt x="2450" y="2062"/>
                    </a:lnTo>
                    <a:lnTo>
                      <a:pt x="2470" y="2060"/>
                    </a:lnTo>
                    <a:lnTo>
                      <a:pt x="2481" y="2070"/>
                    </a:lnTo>
                    <a:lnTo>
                      <a:pt x="2501" y="2068"/>
                    </a:lnTo>
                    <a:lnTo>
                      <a:pt x="2517" y="2054"/>
                    </a:lnTo>
                    <a:lnTo>
                      <a:pt x="2516" y="2046"/>
                    </a:lnTo>
                    <a:lnTo>
                      <a:pt x="2551" y="2028"/>
                    </a:lnTo>
                    <a:lnTo>
                      <a:pt x="2570" y="2011"/>
                    </a:lnTo>
                    <a:lnTo>
                      <a:pt x="2586" y="2010"/>
                    </a:lnTo>
                    <a:lnTo>
                      <a:pt x="2593" y="2003"/>
                    </a:lnTo>
                    <a:lnTo>
                      <a:pt x="2593" y="1994"/>
                    </a:lnTo>
                    <a:lnTo>
                      <a:pt x="2626" y="1970"/>
                    </a:lnTo>
                    <a:lnTo>
                      <a:pt x="2653" y="1967"/>
                    </a:lnTo>
                    <a:lnTo>
                      <a:pt x="2685" y="1938"/>
                    </a:lnTo>
                    <a:lnTo>
                      <a:pt x="2709" y="1936"/>
                    </a:lnTo>
                    <a:lnTo>
                      <a:pt x="2735" y="1903"/>
                    </a:lnTo>
                    <a:lnTo>
                      <a:pt x="2726" y="1923"/>
                    </a:lnTo>
                    <a:lnTo>
                      <a:pt x="2727" y="1941"/>
                    </a:lnTo>
                    <a:lnTo>
                      <a:pt x="2735" y="1945"/>
                    </a:lnTo>
                    <a:lnTo>
                      <a:pt x="2747" y="1947"/>
                    </a:lnTo>
                    <a:lnTo>
                      <a:pt x="2751" y="1953"/>
                    </a:lnTo>
                    <a:lnTo>
                      <a:pt x="2771" y="1932"/>
                    </a:lnTo>
                    <a:lnTo>
                      <a:pt x="2786" y="1926"/>
                    </a:lnTo>
                    <a:lnTo>
                      <a:pt x="2817" y="1917"/>
                    </a:lnTo>
                    <a:lnTo>
                      <a:pt x="2827" y="1905"/>
                    </a:lnTo>
                    <a:lnTo>
                      <a:pt x="2821" y="1922"/>
                    </a:lnTo>
                    <a:lnTo>
                      <a:pt x="2797" y="1936"/>
                    </a:lnTo>
                    <a:lnTo>
                      <a:pt x="2779" y="1938"/>
                    </a:lnTo>
                    <a:lnTo>
                      <a:pt x="2745" y="1972"/>
                    </a:lnTo>
                    <a:lnTo>
                      <a:pt x="2743" y="1986"/>
                    </a:lnTo>
                    <a:lnTo>
                      <a:pt x="2759" y="2010"/>
                    </a:lnTo>
                    <a:lnTo>
                      <a:pt x="2764" y="2028"/>
                    </a:lnTo>
                    <a:lnTo>
                      <a:pt x="2748" y="2015"/>
                    </a:lnTo>
                    <a:lnTo>
                      <a:pt x="2735" y="2014"/>
                    </a:lnTo>
                    <a:lnTo>
                      <a:pt x="2728" y="2018"/>
                    </a:lnTo>
                    <a:lnTo>
                      <a:pt x="2716" y="2018"/>
                    </a:lnTo>
                    <a:lnTo>
                      <a:pt x="2701" y="2007"/>
                    </a:lnTo>
                    <a:lnTo>
                      <a:pt x="2697" y="1987"/>
                    </a:lnTo>
                    <a:lnTo>
                      <a:pt x="2672" y="1999"/>
                    </a:lnTo>
                    <a:lnTo>
                      <a:pt x="2660" y="2000"/>
                    </a:lnTo>
                    <a:lnTo>
                      <a:pt x="2638" y="2015"/>
                    </a:lnTo>
                    <a:lnTo>
                      <a:pt x="2617" y="2015"/>
                    </a:lnTo>
                    <a:lnTo>
                      <a:pt x="2601" y="2030"/>
                    </a:lnTo>
                    <a:lnTo>
                      <a:pt x="2600" y="2045"/>
                    </a:lnTo>
                    <a:lnTo>
                      <a:pt x="2603" y="2053"/>
                    </a:lnTo>
                    <a:lnTo>
                      <a:pt x="2591" y="2077"/>
                    </a:lnTo>
                    <a:lnTo>
                      <a:pt x="2573" y="2087"/>
                    </a:lnTo>
                    <a:lnTo>
                      <a:pt x="2566" y="2109"/>
                    </a:lnTo>
                    <a:lnTo>
                      <a:pt x="2521" y="2147"/>
                    </a:lnTo>
                    <a:lnTo>
                      <a:pt x="2509" y="2163"/>
                    </a:lnTo>
                    <a:lnTo>
                      <a:pt x="2511" y="2174"/>
                    </a:lnTo>
                    <a:lnTo>
                      <a:pt x="2526" y="2196"/>
                    </a:lnTo>
                    <a:lnTo>
                      <a:pt x="2534" y="2183"/>
                    </a:lnTo>
                    <a:lnTo>
                      <a:pt x="2542" y="2183"/>
                    </a:lnTo>
                    <a:lnTo>
                      <a:pt x="2556" y="2173"/>
                    </a:lnTo>
                    <a:lnTo>
                      <a:pt x="2568" y="2176"/>
                    </a:lnTo>
                    <a:lnTo>
                      <a:pt x="2568" y="2184"/>
                    </a:lnTo>
                    <a:lnTo>
                      <a:pt x="2541" y="2205"/>
                    </a:lnTo>
                    <a:lnTo>
                      <a:pt x="2529" y="2206"/>
                    </a:lnTo>
                    <a:lnTo>
                      <a:pt x="2522" y="2220"/>
                    </a:lnTo>
                    <a:lnTo>
                      <a:pt x="2507" y="2213"/>
                    </a:lnTo>
                    <a:lnTo>
                      <a:pt x="2495" y="2214"/>
                    </a:lnTo>
                    <a:lnTo>
                      <a:pt x="2484" y="2218"/>
                    </a:lnTo>
                    <a:lnTo>
                      <a:pt x="2484" y="2231"/>
                    </a:lnTo>
                    <a:lnTo>
                      <a:pt x="2474" y="2229"/>
                    </a:lnTo>
                    <a:lnTo>
                      <a:pt x="2461" y="2231"/>
                    </a:lnTo>
                    <a:lnTo>
                      <a:pt x="2462" y="2250"/>
                    </a:lnTo>
                    <a:lnTo>
                      <a:pt x="2483" y="2274"/>
                    </a:lnTo>
                    <a:lnTo>
                      <a:pt x="2490" y="2271"/>
                    </a:lnTo>
                    <a:lnTo>
                      <a:pt x="2497" y="2260"/>
                    </a:lnTo>
                    <a:lnTo>
                      <a:pt x="2505" y="2269"/>
                    </a:lnTo>
                    <a:lnTo>
                      <a:pt x="2511" y="2252"/>
                    </a:lnTo>
                    <a:lnTo>
                      <a:pt x="2522" y="2252"/>
                    </a:lnTo>
                    <a:lnTo>
                      <a:pt x="2522" y="2265"/>
                    </a:lnTo>
                    <a:lnTo>
                      <a:pt x="2531" y="2259"/>
                    </a:lnTo>
                    <a:lnTo>
                      <a:pt x="2534" y="2250"/>
                    </a:lnTo>
                    <a:lnTo>
                      <a:pt x="2546" y="2244"/>
                    </a:lnTo>
                    <a:lnTo>
                      <a:pt x="2561" y="2233"/>
                    </a:lnTo>
                    <a:lnTo>
                      <a:pt x="2562" y="2216"/>
                    </a:lnTo>
                    <a:lnTo>
                      <a:pt x="2573" y="2206"/>
                    </a:lnTo>
                    <a:lnTo>
                      <a:pt x="2575" y="2214"/>
                    </a:lnTo>
                    <a:lnTo>
                      <a:pt x="2569" y="2222"/>
                    </a:lnTo>
                    <a:lnTo>
                      <a:pt x="2576" y="2231"/>
                    </a:lnTo>
                    <a:lnTo>
                      <a:pt x="2593" y="2230"/>
                    </a:lnTo>
                    <a:lnTo>
                      <a:pt x="2616" y="2211"/>
                    </a:lnTo>
                    <a:lnTo>
                      <a:pt x="2633" y="2211"/>
                    </a:lnTo>
                    <a:lnTo>
                      <a:pt x="2637" y="2220"/>
                    </a:lnTo>
                    <a:lnTo>
                      <a:pt x="2647" y="2213"/>
                    </a:lnTo>
                    <a:lnTo>
                      <a:pt x="2653" y="2186"/>
                    </a:lnTo>
                    <a:lnTo>
                      <a:pt x="2671" y="2174"/>
                    </a:lnTo>
                    <a:lnTo>
                      <a:pt x="2678" y="2176"/>
                    </a:lnTo>
                    <a:lnTo>
                      <a:pt x="2660" y="2195"/>
                    </a:lnTo>
                    <a:lnTo>
                      <a:pt x="2661" y="2207"/>
                    </a:lnTo>
                    <a:lnTo>
                      <a:pt x="2670" y="2201"/>
                    </a:lnTo>
                    <a:lnTo>
                      <a:pt x="2686" y="2179"/>
                    </a:lnTo>
                    <a:lnTo>
                      <a:pt x="2696" y="2153"/>
                    </a:lnTo>
                    <a:lnTo>
                      <a:pt x="2707" y="2147"/>
                    </a:lnTo>
                    <a:lnTo>
                      <a:pt x="2706" y="2158"/>
                    </a:lnTo>
                    <a:lnTo>
                      <a:pt x="2696" y="2177"/>
                    </a:lnTo>
                    <a:lnTo>
                      <a:pt x="2698" y="2183"/>
                    </a:lnTo>
                    <a:lnTo>
                      <a:pt x="2717" y="2164"/>
                    </a:lnTo>
                    <a:lnTo>
                      <a:pt x="2722" y="2173"/>
                    </a:lnTo>
                    <a:lnTo>
                      <a:pt x="2721" y="2183"/>
                    </a:lnTo>
                    <a:lnTo>
                      <a:pt x="2738" y="2186"/>
                    </a:lnTo>
                    <a:lnTo>
                      <a:pt x="2744" y="2191"/>
                    </a:lnTo>
                    <a:lnTo>
                      <a:pt x="2757" y="2181"/>
                    </a:lnTo>
                    <a:lnTo>
                      <a:pt x="2763" y="2164"/>
                    </a:lnTo>
                    <a:lnTo>
                      <a:pt x="2784" y="2162"/>
                    </a:lnTo>
                    <a:lnTo>
                      <a:pt x="2797" y="2153"/>
                    </a:lnTo>
                    <a:lnTo>
                      <a:pt x="2787" y="2148"/>
                    </a:lnTo>
                    <a:lnTo>
                      <a:pt x="2792" y="2132"/>
                    </a:lnTo>
                    <a:lnTo>
                      <a:pt x="2821" y="2121"/>
                    </a:lnTo>
                    <a:lnTo>
                      <a:pt x="2826" y="2111"/>
                    </a:lnTo>
                    <a:lnTo>
                      <a:pt x="2826" y="2096"/>
                    </a:lnTo>
                    <a:lnTo>
                      <a:pt x="2812" y="2098"/>
                    </a:lnTo>
                    <a:lnTo>
                      <a:pt x="2802" y="2091"/>
                    </a:lnTo>
                    <a:lnTo>
                      <a:pt x="2785" y="2089"/>
                    </a:lnTo>
                    <a:lnTo>
                      <a:pt x="2791" y="2080"/>
                    </a:lnTo>
                    <a:lnTo>
                      <a:pt x="2805" y="2079"/>
                    </a:lnTo>
                    <a:lnTo>
                      <a:pt x="2816" y="2084"/>
                    </a:lnTo>
                    <a:lnTo>
                      <a:pt x="2823" y="2075"/>
                    </a:lnTo>
                    <a:lnTo>
                      <a:pt x="2823" y="2062"/>
                    </a:lnTo>
                    <a:lnTo>
                      <a:pt x="2810" y="2067"/>
                    </a:lnTo>
                    <a:lnTo>
                      <a:pt x="2794" y="2054"/>
                    </a:lnTo>
                    <a:lnTo>
                      <a:pt x="2793" y="2042"/>
                    </a:lnTo>
                    <a:lnTo>
                      <a:pt x="2814" y="2040"/>
                    </a:lnTo>
                    <a:lnTo>
                      <a:pt x="2822" y="2035"/>
                    </a:lnTo>
                    <a:lnTo>
                      <a:pt x="2829" y="2040"/>
                    </a:lnTo>
                    <a:lnTo>
                      <a:pt x="2831" y="2033"/>
                    </a:lnTo>
                    <a:lnTo>
                      <a:pt x="2826" y="2015"/>
                    </a:lnTo>
                    <a:lnTo>
                      <a:pt x="2851" y="2004"/>
                    </a:lnTo>
                    <a:lnTo>
                      <a:pt x="2865" y="2015"/>
                    </a:lnTo>
                    <a:lnTo>
                      <a:pt x="2876" y="2012"/>
                    </a:lnTo>
                    <a:lnTo>
                      <a:pt x="2895" y="2012"/>
                    </a:lnTo>
                    <a:lnTo>
                      <a:pt x="2867" y="2032"/>
                    </a:lnTo>
                    <a:lnTo>
                      <a:pt x="2868" y="2044"/>
                    </a:lnTo>
                    <a:lnTo>
                      <a:pt x="2873" y="2070"/>
                    </a:lnTo>
                    <a:lnTo>
                      <a:pt x="2880" y="2068"/>
                    </a:lnTo>
                    <a:lnTo>
                      <a:pt x="2889" y="2039"/>
                    </a:lnTo>
                    <a:lnTo>
                      <a:pt x="2901" y="2031"/>
                    </a:lnTo>
                    <a:lnTo>
                      <a:pt x="2908" y="2031"/>
                    </a:lnTo>
                    <a:lnTo>
                      <a:pt x="2903" y="2041"/>
                    </a:lnTo>
                    <a:lnTo>
                      <a:pt x="2896" y="2052"/>
                    </a:lnTo>
                    <a:lnTo>
                      <a:pt x="2898" y="2062"/>
                    </a:lnTo>
                    <a:lnTo>
                      <a:pt x="2917" y="2049"/>
                    </a:lnTo>
                    <a:lnTo>
                      <a:pt x="2921" y="2040"/>
                    </a:lnTo>
                    <a:lnTo>
                      <a:pt x="2932" y="2049"/>
                    </a:lnTo>
                    <a:lnTo>
                      <a:pt x="2948" y="2038"/>
                    </a:lnTo>
                    <a:lnTo>
                      <a:pt x="2954" y="2037"/>
                    </a:lnTo>
                    <a:lnTo>
                      <a:pt x="2969" y="2027"/>
                    </a:lnTo>
                    <a:lnTo>
                      <a:pt x="2986" y="2023"/>
                    </a:lnTo>
                    <a:lnTo>
                      <a:pt x="2999" y="2028"/>
                    </a:lnTo>
                    <a:lnTo>
                      <a:pt x="2996" y="2033"/>
                    </a:lnTo>
                    <a:lnTo>
                      <a:pt x="2980" y="2034"/>
                    </a:lnTo>
                    <a:lnTo>
                      <a:pt x="2964" y="2051"/>
                    </a:lnTo>
                    <a:lnTo>
                      <a:pt x="2953" y="2051"/>
                    </a:lnTo>
                    <a:lnTo>
                      <a:pt x="2945" y="2061"/>
                    </a:lnTo>
                    <a:lnTo>
                      <a:pt x="2951" y="2070"/>
                    </a:lnTo>
                    <a:lnTo>
                      <a:pt x="2980" y="2076"/>
                    </a:lnTo>
                    <a:lnTo>
                      <a:pt x="2991" y="2086"/>
                    </a:lnTo>
                    <a:lnTo>
                      <a:pt x="2989" y="2094"/>
                    </a:lnTo>
                    <a:lnTo>
                      <a:pt x="2972" y="2080"/>
                    </a:lnTo>
                    <a:lnTo>
                      <a:pt x="2951" y="2077"/>
                    </a:lnTo>
                    <a:lnTo>
                      <a:pt x="2939" y="2084"/>
                    </a:lnTo>
                    <a:lnTo>
                      <a:pt x="2937" y="2096"/>
                    </a:lnTo>
                    <a:lnTo>
                      <a:pt x="2948" y="2100"/>
                    </a:lnTo>
                    <a:lnTo>
                      <a:pt x="2961" y="2093"/>
                    </a:lnTo>
                    <a:lnTo>
                      <a:pt x="2973" y="2102"/>
                    </a:lnTo>
                    <a:lnTo>
                      <a:pt x="2966" y="2106"/>
                    </a:lnTo>
                    <a:lnTo>
                      <a:pt x="2950" y="2106"/>
                    </a:lnTo>
                    <a:lnTo>
                      <a:pt x="2951" y="2118"/>
                    </a:lnTo>
                    <a:lnTo>
                      <a:pt x="2973" y="2123"/>
                    </a:lnTo>
                    <a:lnTo>
                      <a:pt x="2980" y="2133"/>
                    </a:lnTo>
                    <a:lnTo>
                      <a:pt x="2968" y="2137"/>
                    </a:lnTo>
                    <a:lnTo>
                      <a:pt x="2956" y="2142"/>
                    </a:lnTo>
                    <a:lnTo>
                      <a:pt x="2958" y="2150"/>
                    </a:lnTo>
                    <a:lnTo>
                      <a:pt x="2973" y="2150"/>
                    </a:lnTo>
                    <a:lnTo>
                      <a:pt x="2988" y="2143"/>
                    </a:lnTo>
                    <a:lnTo>
                      <a:pt x="3002" y="2155"/>
                    </a:lnTo>
                    <a:lnTo>
                      <a:pt x="3015" y="2161"/>
                    </a:lnTo>
                    <a:lnTo>
                      <a:pt x="3037" y="2153"/>
                    </a:lnTo>
                    <a:lnTo>
                      <a:pt x="3044" y="2162"/>
                    </a:lnTo>
                    <a:lnTo>
                      <a:pt x="3044" y="2169"/>
                    </a:lnTo>
                    <a:lnTo>
                      <a:pt x="3034" y="2176"/>
                    </a:lnTo>
                    <a:lnTo>
                      <a:pt x="3036" y="2185"/>
                    </a:lnTo>
                    <a:lnTo>
                      <a:pt x="3043" y="2187"/>
                    </a:lnTo>
                    <a:lnTo>
                      <a:pt x="3045" y="2197"/>
                    </a:lnTo>
                    <a:lnTo>
                      <a:pt x="3058" y="2201"/>
                    </a:lnTo>
                    <a:lnTo>
                      <a:pt x="3068" y="2186"/>
                    </a:lnTo>
                    <a:lnTo>
                      <a:pt x="3063" y="2179"/>
                    </a:lnTo>
                    <a:lnTo>
                      <a:pt x="3067" y="2172"/>
                    </a:lnTo>
                    <a:lnTo>
                      <a:pt x="3086" y="2173"/>
                    </a:lnTo>
                    <a:lnTo>
                      <a:pt x="3075" y="2187"/>
                    </a:lnTo>
                    <a:lnTo>
                      <a:pt x="3076" y="2197"/>
                    </a:lnTo>
                    <a:lnTo>
                      <a:pt x="3056" y="2216"/>
                    </a:lnTo>
                    <a:lnTo>
                      <a:pt x="3071" y="2230"/>
                    </a:lnTo>
                    <a:lnTo>
                      <a:pt x="3065" y="2234"/>
                    </a:lnTo>
                    <a:lnTo>
                      <a:pt x="3057" y="2231"/>
                    </a:lnTo>
                    <a:lnTo>
                      <a:pt x="3047" y="2235"/>
                    </a:lnTo>
                    <a:lnTo>
                      <a:pt x="3052" y="2244"/>
                    </a:lnTo>
                    <a:lnTo>
                      <a:pt x="3089" y="2251"/>
                    </a:lnTo>
                    <a:lnTo>
                      <a:pt x="3100" y="2247"/>
                    </a:lnTo>
                    <a:lnTo>
                      <a:pt x="3112" y="2249"/>
                    </a:lnTo>
                    <a:lnTo>
                      <a:pt x="3127" y="2248"/>
                    </a:lnTo>
                    <a:lnTo>
                      <a:pt x="3146" y="2249"/>
                    </a:lnTo>
                    <a:lnTo>
                      <a:pt x="3164" y="2246"/>
                    </a:lnTo>
                    <a:lnTo>
                      <a:pt x="3171" y="2249"/>
                    </a:lnTo>
                    <a:lnTo>
                      <a:pt x="3171" y="2260"/>
                    </a:lnTo>
                    <a:lnTo>
                      <a:pt x="3181" y="2261"/>
                    </a:lnTo>
                    <a:lnTo>
                      <a:pt x="3192" y="2273"/>
                    </a:lnTo>
                    <a:lnTo>
                      <a:pt x="3202" y="2281"/>
                    </a:lnTo>
                    <a:lnTo>
                      <a:pt x="3205" y="2291"/>
                    </a:lnTo>
                    <a:lnTo>
                      <a:pt x="3219" y="2291"/>
                    </a:lnTo>
                    <a:lnTo>
                      <a:pt x="3240" y="2280"/>
                    </a:lnTo>
                    <a:lnTo>
                      <a:pt x="3245" y="2275"/>
                    </a:lnTo>
                    <a:lnTo>
                      <a:pt x="3252" y="2279"/>
                    </a:lnTo>
                    <a:lnTo>
                      <a:pt x="3251" y="2291"/>
                    </a:lnTo>
                    <a:lnTo>
                      <a:pt x="3240" y="2300"/>
                    </a:lnTo>
                    <a:lnTo>
                      <a:pt x="3226" y="2303"/>
                    </a:lnTo>
                    <a:lnTo>
                      <a:pt x="3228" y="2311"/>
                    </a:lnTo>
                    <a:lnTo>
                      <a:pt x="3251" y="2316"/>
                    </a:lnTo>
                    <a:lnTo>
                      <a:pt x="3255" y="2330"/>
                    </a:lnTo>
                    <a:lnTo>
                      <a:pt x="3264" y="2339"/>
                    </a:lnTo>
                    <a:lnTo>
                      <a:pt x="3287" y="2346"/>
                    </a:lnTo>
                    <a:lnTo>
                      <a:pt x="3315" y="2340"/>
                    </a:lnTo>
                    <a:lnTo>
                      <a:pt x="3328" y="2335"/>
                    </a:lnTo>
                    <a:lnTo>
                      <a:pt x="3332" y="2343"/>
                    </a:lnTo>
                    <a:lnTo>
                      <a:pt x="3341" y="2331"/>
                    </a:lnTo>
                    <a:lnTo>
                      <a:pt x="3361" y="2317"/>
                    </a:lnTo>
                    <a:lnTo>
                      <a:pt x="3369" y="2317"/>
                    </a:lnTo>
                    <a:lnTo>
                      <a:pt x="3362" y="2327"/>
                    </a:lnTo>
                    <a:lnTo>
                      <a:pt x="3348" y="2338"/>
                    </a:lnTo>
                    <a:lnTo>
                      <a:pt x="3345" y="2365"/>
                    </a:lnTo>
                    <a:lnTo>
                      <a:pt x="3338" y="2381"/>
                    </a:lnTo>
                    <a:lnTo>
                      <a:pt x="3328" y="2383"/>
                    </a:lnTo>
                    <a:lnTo>
                      <a:pt x="3312" y="2374"/>
                    </a:lnTo>
                    <a:lnTo>
                      <a:pt x="3307" y="2376"/>
                    </a:lnTo>
                    <a:lnTo>
                      <a:pt x="3317" y="2394"/>
                    </a:lnTo>
                    <a:lnTo>
                      <a:pt x="3321" y="2409"/>
                    </a:lnTo>
                    <a:lnTo>
                      <a:pt x="3331" y="2417"/>
                    </a:lnTo>
                    <a:lnTo>
                      <a:pt x="3343" y="2413"/>
                    </a:lnTo>
                    <a:lnTo>
                      <a:pt x="3352" y="2418"/>
                    </a:lnTo>
                    <a:lnTo>
                      <a:pt x="3348" y="2427"/>
                    </a:lnTo>
                    <a:lnTo>
                      <a:pt x="3339" y="2427"/>
                    </a:lnTo>
                    <a:lnTo>
                      <a:pt x="3339" y="2433"/>
                    </a:lnTo>
                    <a:lnTo>
                      <a:pt x="3361" y="2455"/>
                    </a:lnTo>
                    <a:lnTo>
                      <a:pt x="3369" y="2450"/>
                    </a:lnTo>
                    <a:lnTo>
                      <a:pt x="3386" y="2453"/>
                    </a:lnTo>
                    <a:lnTo>
                      <a:pt x="3393" y="2437"/>
                    </a:lnTo>
                    <a:lnTo>
                      <a:pt x="3411" y="2405"/>
                    </a:lnTo>
                    <a:lnTo>
                      <a:pt x="3403" y="2430"/>
                    </a:lnTo>
                    <a:lnTo>
                      <a:pt x="3403" y="2448"/>
                    </a:lnTo>
                    <a:lnTo>
                      <a:pt x="3399" y="2458"/>
                    </a:lnTo>
                    <a:lnTo>
                      <a:pt x="3391" y="2463"/>
                    </a:lnTo>
                    <a:lnTo>
                      <a:pt x="3380" y="2475"/>
                    </a:lnTo>
                    <a:lnTo>
                      <a:pt x="3382" y="2484"/>
                    </a:lnTo>
                    <a:lnTo>
                      <a:pt x="3394" y="2493"/>
                    </a:lnTo>
                    <a:lnTo>
                      <a:pt x="3388" y="2501"/>
                    </a:lnTo>
                    <a:lnTo>
                      <a:pt x="3388" y="2536"/>
                    </a:lnTo>
                    <a:lnTo>
                      <a:pt x="3395" y="2544"/>
                    </a:lnTo>
                    <a:lnTo>
                      <a:pt x="3406" y="2545"/>
                    </a:lnTo>
                    <a:lnTo>
                      <a:pt x="3402" y="2558"/>
                    </a:lnTo>
                    <a:lnTo>
                      <a:pt x="3406" y="2571"/>
                    </a:lnTo>
                    <a:lnTo>
                      <a:pt x="3429" y="2597"/>
                    </a:lnTo>
                    <a:lnTo>
                      <a:pt x="3438" y="2601"/>
                    </a:lnTo>
                    <a:lnTo>
                      <a:pt x="3439" y="2609"/>
                    </a:lnTo>
                    <a:lnTo>
                      <a:pt x="3448" y="2603"/>
                    </a:lnTo>
                    <a:lnTo>
                      <a:pt x="3456" y="2613"/>
                    </a:lnTo>
                    <a:lnTo>
                      <a:pt x="3467" y="2609"/>
                    </a:lnTo>
                    <a:lnTo>
                      <a:pt x="3462" y="2603"/>
                    </a:lnTo>
                    <a:lnTo>
                      <a:pt x="3467" y="2596"/>
                    </a:lnTo>
                    <a:lnTo>
                      <a:pt x="3473" y="2603"/>
                    </a:lnTo>
                    <a:lnTo>
                      <a:pt x="3482" y="2606"/>
                    </a:lnTo>
                    <a:lnTo>
                      <a:pt x="3487" y="2593"/>
                    </a:lnTo>
                    <a:lnTo>
                      <a:pt x="3479" y="2571"/>
                    </a:lnTo>
                    <a:lnTo>
                      <a:pt x="3470" y="2572"/>
                    </a:lnTo>
                    <a:lnTo>
                      <a:pt x="3465" y="2575"/>
                    </a:lnTo>
                    <a:lnTo>
                      <a:pt x="3460" y="2570"/>
                    </a:lnTo>
                    <a:lnTo>
                      <a:pt x="3470" y="2556"/>
                    </a:lnTo>
                    <a:lnTo>
                      <a:pt x="3469" y="2546"/>
                    </a:lnTo>
                    <a:lnTo>
                      <a:pt x="3464" y="2536"/>
                    </a:lnTo>
                    <a:lnTo>
                      <a:pt x="3454" y="2531"/>
                    </a:lnTo>
                    <a:lnTo>
                      <a:pt x="3453" y="2523"/>
                    </a:lnTo>
                    <a:lnTo>
                      <a:pt x="3459" y="2516"/>
                    </a:lnTo>
                    <a:lnTo>
                      <a:pt x="3461" y="2499"/>
                    </a:lnTo>
                    <a:lnTo>
                      <a:pt x="3470" y="2500"/>
                    </a:lnTo>
                    <a:lnTo>
                      <a:pt x="3471" y="2516"/>
                    </a:lnTo>
                    <a:lnTo>
                      <a:pt x="3476" y="2525"/>
                    </a:lnTo>
                    <a:lnTo>
                      <a:pt x="3485" y="2511"/>
                    </a:lnTo>
                    <a:lnTo>
                      <a:pt x="3490" y="2520"/>
                    </a:lnTo>
                    <a:lnTo>
                      <a:pt x="3495" y="2530"/>
                    </a:lnTo>
                    <a:lnTo>
                      <a:pt x="3490" y="2545"/>
                    </a:lnTo>
                    <a:lnTo>
                      <a:pt x="3493" y="2557"/>
                    </a:lnTo>
                    <a:lnTo>
                      <a:pt x="3501" y="2559"/>
                    </a:lnTo>
                    <a:lnTo>
                      <a:pt x="3515" y="2546"/>
                    </a:lnTo>
                    <a:lnTo>
                      <a:pt x="3522" y="2545"/>
                    </a:lnTo>
                    <a:lnTo>
                      <a:pt x="3517" y="2558"/>
                    </a:lnTo>
                    <a:lnTo>
                      <a:pt x="3506" y="2568"/>
                    </a:lnTo>
                    <a:lnTo>
                      <a:pt x="3506" y="2579"/>
                    </a:lnTo>
                    <a:lnTo>
                      <a:pt x="3510" y="2593"/>
                    </a:lnTo>
                    <a:lnTo>
                      <a:pt x="3505" y="2609"/>
                    </a:lnTo>
                    <a:lnTo>
                      <a:pt x="3509" y="2617"/>
                    </a:lnTo>
                    <a:lnTo>
                      <a:pt x="3525" y="2622"/>
                    </a:lnTo>
                    <a:lnTo>
                      <a:pt x="3528" y="2615"/>
                    </a:lnTo>
                    <a:lnTo>
                      <a:pt x="3535" y="2603"/>
                    </a:lnTo>
                    <a:lnTo>
                      <a:pt x="3537" y="2614"/>
                    </a:lnTo>
                    <a:lnTo>
                      <a:pt x="3533" y="2619"/>
                    </a:lnTo>
                    <a:lnTo>
                      <a:pt x="3538" y="2639"/>
                    </a:lnTo>
                    <a:lnTo>
                      <a:pt x="3548" y="2646"/>
                    </a:lnTo>
                    <a:lnTo>
                      <a:pt x="3561" y="2621"/>
                    </a:lnTo>
                    <a:lnTo>
                      <a:pt x="3563" y="2601"/>
                    </a:lnTo>
                    <a:lnTo>
                      <a:pt x="3568" y="2590"/>
                    </a:lnTo>
                    <a:lnTo>
                      <a:pt x="3571" y="2553"/>
                    </a:lnTo>
                    <a:lnTo>
                      <a:pt x="3582" y="2520"/>
                    </a:lnTo>
                    <a:lnTo>
                      <a:pt x="3582" y="2487"/>
                    </a:lnTo>
                    <a:lnTo>
                      <a:pt x="3578" y="2465"/>
                    </a:lnTo>
                    <a:lnTo>
                      <a:pt x="3573" y="2454"/>
                    </a:lnTo>
                    <a:lnTo>
                      <a:pt x="3574" y="2451"/>
                    </a:lnTo>
                    <a:lnTo>
                      <a:pt x="3580" y="2454"/>
                    </a:lnTo>
                    <a:lnTo>
                      <a:pt x="3587" y="2473"/>
                    </a:lnTo>
                    <a:lnTo>
                      <a:pt x="3595" y="2476"/>
                    </a:lnTo>
                    <a:lnTo>
                      <a:pt x="3603" y="2457"/>
                    </a:lnTo>
                    <a:lnTo>
                      <a:pt x="3619" y="2445"/>
                    </a:lnTo>
                    <a:lnTo>
                      <a:pt x="3609" y="2467"/>
                    </a:lnTo>
                    <a:lnTo>
                      <a:pt x="3602" y="2493"/>
                    </a:lnTo>
                    <a:lnTo>
                      <a:pt x="3607" y="2515"/>
                    </a:lnTo>
                    <a:lnTo>
                      <a:pt x="3592" y="2544"/>
                    </a:lnTo>
                    <a:lnTo>
                      <a:pt x="3591" y="2562"/>
                    </a:lnTo>
                    <a:lnTo>
                      <a:pt x="3596" y="2571"/>
                    </a:lnTo>
                    <a:lnTo>
                      <a:pt x="3586" y="2580"/>
                    </a:lnTo>
                    <a:lnTo>
                      <a:pt x="3585" y="2603"/>
                    </a:lnTo>
                    <a:lnTo>
                      <a:pt x="3587" y="2616"/>
                    </a:lnTo>
                    <a:lnTo>
                      <a:pt x="3591" y="2632"/>
                    </a:lnTo>
                    <a:lnTo>
                      <a:pt x="3604" y="2645"/>
                    </a:lnTo>
                    <a:lnTo>
                      <a:pt x="3606" y="2662"/>
                    </a:lnTo>
                    <a:lnTo>
                      <a:pt x="3614" y="2662"/>
                    </a:lnTo>
                    <a:lnTo>
                      <a:pt x="3615" y="2679"/>
                    </a:lnTo>
                    <a:lnTo>
                      <a:pt x="3626" y="2689"/>
                    </a:lnTo>
                    <a:lnTo>
                      <a:pt x="3634" y="2683"/>
                    </a:lnTo>
                    <a:lnTo>
                      <a:pt x="3643" y="2688"/>
                    </a:lnTo>
                    <a:lnTo>
                      <a:pt x="3656" y="2682"/>
                    </a:lnTo>
                    <a:lnTo>
                      <a:pt x="3674" y="2681"/>
                    </a:lnTo>
                    <a:lnTo>
                      <a:pt x="3674" y="2685"/>
                    </a:lnTo>
                    <a:lnTo>
                      <a:pt x="3653" y="2699"/>
                    </a:lnTo>
                    <a:lnTo>
                      <a:pt x="3645" y="2702"/>
                    </a:lnTo>
                    <a:lnTo>
                      <a:pt x="3645" y="2709"/>
                    </a:lnTo>
                    <a:lnTo>
                      <a:pt x="3656" y="2717"/>
                    </a:lnTo>
                    <a:lnTo>
                      <a:pt x="3649" y="2722"/>
                    </a:lnTo>
                    <a:lnTo>
                      <a:pt x="3637" y="2724"/>
                    </a:lnTo>
                    <a:lnTo>
                      <a:pt x="3638" y="2732"/>
                    </a:lnTo>
                    <a:lnTo>
                      <a:pt x="3649" y="2750"/>
                    </a:lnTo>
                    <a:lnTo>
                      <a:pt x="3649" y="2765"/>
                    </a:lnTo>
                    <a:lnTo>
                      <a:pt x="3643" y="2767"/>
                    </a:lnTo>
                    <a:lnTo>
                      <a:pt x="3631" y="2759"/>
                    </a:lnTo>
                    <a:lnTo>
                      <a:pt x="3626" y="2746"/>
                    </a:lnTo>
                    <a:lnTo>
                      <a:pt x="3621" y="2752"/>
                    </a:lnTo>
                    <a:lnTo>
                      <a:pt x="3625" y="2761"/>
                    </a:lnTo>
                    <a:lnTo>
                      <a:pt x="3617" y="2773"/>
                    </a:lnTo>
                    <a:lnTo>
                      <a:pt x="3618" y="2790"/>
                    </a:lnTo>
                    <a:lnTo>
                      <a:pt x="3622" y="2795"/>
                    </a:lnTo>
                    <a:lnTo>
                      <a:pt x="3617" y="2803"/>
                    </a:lnTo>
                    <a:lnTo>
                      <a:pt x="3607" y="2805"/>
                    </a:lnTo>
                    <a:lnTo>
                      <a:pt x="3600" y="2816"/>
                    </a:lnTo>
                    <a:lnTo>
                      <a:pt x="3602" y="2823"/>
                    </a:lnTo>
                    <a:lnTo>
                      <a:pt x="3611" y="2824"/>
                    </a:lnTo>
                    <a:lnTo>
                      <a:pt x="3620" y="2823"/>
                    </a:lnTo>
                    <a:lnTo>
                      <a:pt x="3624" y="2836"/>
                    </a:lnTo>
                    <a:lnTo>
                      <a:pt x="3634" y="2845"/>
                    </a:lnTo>
                    <a:lnTo>
                      <a:pt x="3643" y="2844"/>
                    </a:lnTo>
                    <a:lnTo>
                      <a:pt x="3651" y="2850"/>
                    </a:lnTo>
                    <a:lnTo>
                      <a:pt x="3652" y="2855"/>
                    </a:lnTo>
                    <a:lnTo>
                      <a:pt x="3639" y="2854"/>
                    </a:lnTo>
                    <a:lnTo>
                      <a:pt x="3634" y="2858"/>
                    </a:lnTo>
                    <a:lnTo>
                      <a:pt x="3637" y="2867"/>
                    </a:lnTo>
                    <a:lnTo>
                      <a:pt x="3648" y="2874"/>
                    </a:lnTo>
                    <a:lnTo>
                      <a:pt x="3653" y="2887"/>
                    </a:lnTo>
                    <a:lnTo>
                      <a:pt x="3666" y="2898"/>
                    </a:lnTo>
                    <a:lnTo>
                      <a:pt x="3673" y="2899"/>
                    </a:lnTo>
                    <a:lnTo>
                      <a:pt x="3664" y="2902"/>
                    </a:lnTo>
                    <a:lnTo>
                      <a:pt x="3655" y="2904"/>
                    </a:lnTo>
                    <a:lnTo>
                      <a:pt x="3645" y="2916"/>
                    </a:lnTo>
                    <a:lnTo>
                      <a:pt x="3647" y="2933"/>
                    </a:lnTo>
                    <a:lnTo>
                      <a:pt x="3661" y="2955"/>
                    </a:lnTo>
                    <a:lnTo>
                      <a:pt x="3672" y="2963"/>
                    </a:lnTo>
                    <a:lnTo>
                      <a:pt x="3689" y="2963"/>
                    </a:lnTo>
                    <a:lnTo>
                      <a:pt x="3698" y="2966"/>
                    </a:lnTo>
                    <a:lnTo>
                      <a:pt x="3682" y="2975"/>
                    </a:lnTo>
                    <a:lnTo>
                      <a:pt x="3665" y="2972"/>
                    </a:lnTo>
                    <a:lnTo>
                      <a:pt x="3654" y="2975"/>
                    </a:lnTo>
                    <a:lnTo>
                      <a:pt x="3645" y="2995"/>
                    </a:lnTo>
                    <a:lnTo>
                      <a:pt x="3621" y="3020"/>
                    </a:lnTo>
                    <a:lnTo>
                      <a:pt x="3604" y="3034"/>
                    </a:lnTo>
                    <a:lnTo>
                      <a:pt x="3604" y="3049"/>
                    </a:lnTo>
                    <a:lnTo>
                      <a:pt x="3610" y="3063"/>
                    </a:lnTo>
                    <a:lnTo>
                      <a:pt x="3626" y="3049"/>
                    </a:lnTo>
                    <a:lnTo>
                      <a:pt x="3636" y="3028"/>
                    </a:lnTo>
                    <a:lnTo>
                      <a:pt x="3637" y="3021"/>
                    </a:lnTo>
                    <a:lnTo>
                      <a:pt x="3649" y="3018"/>
                    </a:lnTo>
                    <a:lnTo>
                      <a:pt x="3667" y="3000"/>
                    </a:lnTo>
                    <a:lnTo>
                      <a:pt x="3671" y="3006"/>
                    </a:lnTo>
                    <a:lnTo>
                      <a:pt x="3682" y="3005"/>
                    </a:lnTo>
                    <a:lnTo>
                      <a:pt x="3701" y="3004"/>
                    </a:lnTo>
                    <a:lnTo>
                      <a:pt x="3690" y="3017"/>
                    </a:lnTo>
                    <a:lnTo>
                      <a:pt x="3692" y="3022"/>
                    </a:lnTo>
                    <a:lnTo>
                      <a:pt x="3710" y="3023"/>
                    </a:lnTo>
                    <a:lnTo>
                      <a:pt x="3710" y="3029"/>
                    </a:lnTo>
                    <a:lnTo>
                      <a:pt x="3694" y="3043"/>
                    </a:lnTo>
                    <a:lnTo>
                      <a:pt x="3694" y="3057"/>
                    </a:lnTo>
                    <a:lnTo>
                      <a:pt x="3697" y="3067"/>
                    </a:lnTo>
                    <a:lnTo>
                      <a:pt x="3686" y="3085"/>
                    </a:lnTo>
                    <a:lnTo>
                      <a:pt x="3681" y="3095"/>
                    </a:lnTo>
                    <a:lnTo>
                      <a:pt x="3685" y="3104"/>
                    </a:lnTo>
                    <a:lnTo>
                      <a:pt x="3689" y="3111"/>
                    </a:lnTo>
                    <a:lnTo>
                      <a:pt x="3678" y="3109"/>
                    </a:lnTo>
                    <a:lnTo>
                      <a:pt x="3664" y="3111"/>
                    </a:lnTo>
                    <a:lnTo>
                      <a:pt x="3653" y="3122"/>
                    </a:lnTo>
                    <a:lnTo>
                      <a:pt x="3654" y="3129"/>
                    </a:lnTo>
                    <a:lnTo>
                      <a:pt x="3665" y="3130"/>
                    </a:lnTo>
                    <a:lnTo>
                      <a:pt x="3672" y="3127"/>
                    </a:lnTo>
                    <a:lnTo>
                      <a:pt x="3687" y="3127"/>
                    </a:lnTo>
                    <a:lnTo>
                      <a:pt x="3689" y="3132"/>
                    </a:lnTo>
                    <a:lnTo>
                      <a:pt x="3676" y="3143"/>
                    </a:lnTo>
                    <a:lnTo>
                      <a:pt x="3666" y="3141"/>
                    </a:lnTo>
                    <a:lnTo>
                      <a:pt x="3658" y="3142"/>
                    </a:lnTo>
                    <a:lnTo>
                      <a:pt x="3650" y="3148"/>
                    </a:lnTo>
                    <a:lnTo>
                      <a:pt x="3646" y="3166"/>
                    </a:lnTo>
                    <a:lnTo>
                      <a:pt x="3654" y="3182"/>
                    </a:lnTo>
                    <a:lnTo>
                      <a:pt x="3664" y="3176"/>
                    </a:lnTo>
                    <a:lnTo>
                      <a:pt x="3666" y="3166"/>
                    </a:lnTo>
                    <a:lnTo>
                      <a:pt x="3676" y="3167"/>
                    </a:lnTo>
                    <a:lnTo>
                      <a:pt x="3690" y="3161"/>
                    </a:lnTo>
                    <a:lnTo>
                      <a:pt x="3709" y="3139"/>
                    </a:lnTo>
                    <a:lnTo>
                      <a:pt x="3725" y="3115"/>
                    </a:lnTo>
                    <a:lnTo>
                      <a:pt x="3731" y="3083"/>
                    </a:lnTo>
                    <a:lnTo>
                      <a:pt x="3749" y="3047"/>
                    </a:lnTo>
                    <a:lnTo>
                      <a:pt x="3755" y="3042"/>
                    </a:lnTo>
                    <a:close/>
                    <a:moveTo>
                      <a:pt x="3527" y="3127"/>
                    </a:moveTo>
                    <a:lnTo>
                      <a:pt x="3527" y="3127"/>
                    </a:lnTo>
                    <a:lnTo>
                      <a:pt x="3521" y="3120"/>
                    </a:lnTo>
                    <a:lnTo>
                      <a:pt x="3525" y="3110"/>
                    </a:lnTo>
                    <a:lnTo>
                      <a:pt x="3530" y="3119"/>
                    </a:lnTo>
                    <a:lnTo>
                      <a:pt x="3527" y="3127"/>
                    </a:lnTo>
                    <a:close/>
                    <a:moveTo>
                      <a:pt x="3611" y="3155"/>
                    </a:moveTo>
                    <a:lnTo>
                      <a:pt x="3611" y="3155"/>
                    </a:lnTo>
                    <a:lnTo>
                      <a:pt x="3624" y="3145"/>
                    </a:lnTo>
                    <a:lnTo>
                      <a:pt x="3635" y="3153"/>
                    </a:lnTo>
                    <a:lnTo>
                      <a:pt x="3624" y="3165"/>
                    </a:lnTo>
                    <a:lnTo>
                      <a:pt x="3611" y="3155"/>
                    </a:lnTo>
                    <a:close/>
                    <a:moveTo>
                      <a:pt x="3616" y="3113"/>
                    </a:moveTo>
                    <a:lnTo>
                      <a:pt x="3616" y="3113"/>
                    </a:lnTo>
                    <a:lnTo>
                      <a:pt x="3629" y="3107"/>
                    </a:lnTo>
                    <a:lnTo>
                      <a:pt x="3637" y="3125"/>
                    </a:lnTo>
                    <a:lnTo>
                      <a:pt x="3623" y="3139"/>
                    </a:lnTo>
                    <a:lnTo>
                      <a:pt x="3611" y="3131"/>
                    </a:lnTo>
                    <a:lnTo>
                      <a:pt x="3620" y="3124"/>
                    </a:lnTo>
                    <a:lnTo>
                      <a:pt x="3616" y="3113"/>
                    </a:lnTo>
                    <a:close/>
                    <a:moveTo>
                      <a:pt x="3613" y="3078"/>
                    </a:moveTo>
                    <a:lnTo>
                      <a:pt x="3613" y="3078"/>
                    </a:lnTo>
                    <a:lnTo>
                      <a:pt x="3625" y="3095"/>
                    </a:lnTo>
                    <a:lnTo>
                      <a:pt x="3611" y="3107"/>
                    </a:lnTo>
                    <a:lnTo>
                      <a:pt x="3613" y="3094"/>
                    </a:lnTo>
                    <a:lnTo>
                      <a:pt x="3606" y="3086"/>
                    </a:lnTo>
                    <a:lnTo>
                      <a:pt x="3613" y="3078"/>
                    </a:lnTo>
                    <a:close/>
                    <a:moveTo>
                      <a:pt x="3628" y="3076"/>
                    </a:moveTo>
                    <a:lnTo>
                      <a:pt x="3628" y="3076"/>
                    </a:lnTo>
                    <a:lnTo>
                      <a:pt x="3640" y="3063"/>
                    </a:lnTo>
                    <a:lnTo>
                      <a:pt x="3639" y="3056"/>
                    </a:lnTo>
                    <a:lnTo>
                      <a:pt x="3647" y="3035"/>
                    </a:lnTo>
                    <a:lnTo>
                      <a:pt x="3663" y="3028"/>
                    </a:lnTo>
                    <a:lnTo>
                      <a:pt x="3663" y="3020"/>
                    </a:lnTo>
                    <a:lnTo>
                      <a:pt x="3681" y="3020"/>
                    </a:lnTo>
                    <a:lnTo>
                      <a:pt x="3687" y="3036"/>
                    </a:lnTo>
                    <a:lnTo>
                      <a:pt x="3681" y="3053"/>
                    </a:lnTo>
                    <a:lnTo>
                      <a:pt x="3686" y="3066"/>
                    </a:lnTo>
                    <a:lnTo>
                      <a:pt x="3666" y="3095"/>
                    </a:lnTo>
                    <a:lnTo>
                      <a:pt x="3643" y="3114"/>
                    </a:lnTo>
                    <a:lnTo>
                      <a:pt x="3635" y="3106"/>
                    </a:lnTo>
                    <a:lnTo>
                      <a:pt x="3645" y="3089"/>
                    </a:lnTo>
                    <a:lnTo>
                      <a:pt x="3661" y="3078"/>
                    </a:lnTo>
                    <a:lnTo>
                      <a:pt x="3661" y="3071"/>
                    </a:lnTo>
                    <a:lnTo>
                      <a:pt x="3633" y="3085"/>
                    </a:lnTo>
                    <a:lnTo>
                      <a:pt x="3628" y="3076"/>
                    </a:lnTo>
                    <a:close/>
                    <a:moveTo>
                      <a:pt x="3491" y="3125"/>
                    </a:moveTo>
                    <a:lnTo>
                      <a:pt x="3491" y="3125"/>
                    </a:lnTo>
                    <a:lnTo>
                      <a:pt x="3497" y="3123"/>
                    </a:lnTo>
                    <a:lnTo>
                      <a:pt x="3507" y="3129"/>
                    </a:lnTo>
                    <a:lnTo>
                      <a:pt x="3505" y="3138"/>
                    </a:lnTo>
                    <a:lnTo>
                      <a:pt x="3516" y="3156"/>
                    </a:lnTo>
                    <a:lnTo>
                      <a:pt x="3504" y="3175"/>
                    </a:lnTo>
                    <a:lnTo>
                      <a:pt x="3499" y="3169"/>
                    </a:lnTo>
                    <a:lnTo>
                      <a:pt x="3498" y="3154"/>
                    </a:lnTo>
                    <a:lnTo>
                      <a:pt x="3487" y="3135"/>
                    </a:lnTo>
                    <a:lnTo>
                      <a:pt x="3491" y="3125"/>
                    </a:lnTo>
                    <a:close/>
                    <a:moveTo>
                      <a:pt x="3493" y="3104"/>
                    </a:moveTo>
                    <a:lnTo>
                      <a:pt x="3493" y="3104"/>
                    </a:lnTo>
                    <a:lnTo>
                      <a:pt x="3499" y="3100"/>
                    </a:lnTo>
                    <a:lnTo>
                      <a:pt x="3507" y="3102"/>
                    </a:lnTo>
                    <a:lnTo>
                      <a:pt x="3511" y="3113"/>
                    </a:lnTo>
                    <a:lnTo>
                      <a:pt x="3499" y="3118"/>
                    </a:lnTo>
                    <a:lnTo>
                      <a:pt x="3493" y="3104"/>
                    </a:lnTo>
                    <a:close/>
                    <a:moveTo>
                      <a:pt x="3486" y="3087"/>
                    </a:moveTo>
                    <a:lnTo>
                      <a:pt x="3486" y="3087"/>
                    </a:lnTo>
                    <a:lnTo>
                      <a:pt x="3496" y="3075"/>
                    </a:lnTo>
                    <a:lnTo>
                      <a:pt x="3497" y="3092"/>
                    </a:lnTo>
                    <a:lnTo>
                      <a:pt x="3486" y="3087"/>
                    </a:lnTo>
                    <a:close/>
                    <a:moveTo>
                      <a:pt x="3475" y="3063"/>
                    </a:moveTo>
                    <a:lnTo>
                      <a:pt x="3475" y="3063"/>
                    </a:lnTo>
                    <a:lnTo>
                      <a:pt x="3487" y="3068"/>
                    </a:lnTo>
                    <a:lnTo>
                      <a:pt x="3473" y="3083"/>
                    </a:lnTo>
                    <a:lnTo>
                      <a:pt x="3475" y="3063"/>
                    </a:lnTo>
                    <a:close/>
                    <a:moveTo>
                      <a:pt x="3468" y="2991"/>
                    </a:moveTo>
                    <a:lnTo>
                      <a:pt x="3468" y="2991"/>
                    </a:lnTo>
                    <a:lnTo>
                      <a:pt x="3465" y="2979"/>
                    </a:lnTo>
                    <a:lnTo>
                      <a:pt x="3476" y="2985"/>
                    </a:lnTo>
                    <a:lnTo>
                      <a:pt x="3468" y="2991"/>
                    </a:lnTo>
                    <a:close/>
                    <a:moveTo>
                      <a:pt x="3508" y="3011"/>
                    </a:moveTo>
                    <a:lnTo>
                      <a:pt x="3508" y="3011"/>
                    </a:lnTo>
                    <a:lnTo>
                      <a:pt x="3516" y="3005"/>
                    </a:lnTo>
                    <a:lnTo>
                      <a:pt x="3522" y="3014"/>
                    </a:lnTo>
                    <a:lnTo>
                      <a:pt x="3514" y="3020"/>
                    </a:lnTo>
                    <a:lnTo>
                      <a:pt x="3508" y="3011"/>
                    </a:lnTo>
                    <a:close/>
                    <a:moveTo>
                      <a:pt x="3511" y="2987"/>
                    </a:moveTo>
                    <a:lnTo>
                      <a:pt x="3511" y="2987"/>
                    </a:lnTo>
                    <a:lnTo>
                      <a:pt x="3523" y="2969"/>
                    </a:lnTo>
                    <a:lnTo>
                      <a:pt x="3536" y="2964"/>
                    </a:lnTo>
                    <a:lnTo>
                      <a:pt x="3546" y="2973"/>
                    </a:lnTo>
                    <a:lnTo>
                      <a:pt x="3537" y="2983"/>
                    </a:lnTo>
                    <a:lnTo>
                      <a:pt x="3529" y="2983"/>
                    </a:lnTo>
                    <a:lnTo>
                      <a:pt x="3518" y="2990"/>
                    </a:lnTo>
                    <a:lnTo>
                      <a:pt x="3511" y="2987"/>
                    </a:lnTo>
                    <a:close/>
                    <a:moveTo>
                      <a:pt x="3546" y="2998"/>
                    </a:moveTo>
                    <a:lnTo>
                      <a:pt x="3546" y="2998"/>
                    </a:lnTo>
                    <a:lnTo>
                      <a:pt x="3553" y="2977"/>
                    </a:lnTo>
                    <a:lnTo>
                      <a:pt x="3549" y="2962"/>
                    </a:lnTo>
                    <a:lnTo>
                      <a:pt x="3539" y="2949"/>
                    </a:lnTo>
                    <a:lnTo>
                      <a:pt x="3548" y="2941"/>
                    </a:lnTo>
                    <a:lnTo>
                      <a:pt x="3561" y="2944"/>
                    </a:lnTo>
                    <a:lnTo>
                      <a:pt x="3571" y="2961"/>
                    </a:lnTo>
                    <a:lnTo>
                      <a:pt x="3561" y="2975"/>
                    </a:lnTo>
                    <a:lnTo>
                      <a:pt x="3557" y="2984"/>
                    </a:lnTo>
                    <a:lnTo>
                      <a:pt x="3566" y="2994"/>
                    </a:lnTo>
                    <a:lnTo>
                      <a:pt x="3570" y="2991"/>
                    </a:lnTo>
                    <a:lnTo>
                      <a:pt x="3587" y="3001"/>
                    </a:lnTo>
                    <a:lnTo>
                      <a:pt x="3588" y="3024"/>
                    </a:lnTo>
                    <a:lnTo>
                      <a:pt x="3577" y="3025"/>
                    </a:lnTo>
                    <a:lnTo>
                      <a:pt x="3590" y="3039"/>
                    </a:lnTo>
                    <a:lnTo>
                      <a:pt x="3590" y="3051"/>
                    </a:lnTo>
                    <a:lnTo>
                      <a:pt x="3579" y="3052"/>
                    </a:lnTo>
                    <a:lnTo>
                      <a:pt x="3575" y="3048"/>
                    </a:lnTo>
                    <a:lnTo>
                      <a:pt x="3568" y="3062"/>
                    </a:lnTo>
                    <a:lnTo>
                      <a:pt x="3586" y="3075"/>
                    </a:lnTo>
                    <a:lnTo>
                      <a:pt x="3594" y="3088"/>
                    </a:lnTo>
                    <a:lnTo>
                      <a:pt x="3578" y="3097"/>
                    </a:lnTo>
                    <a:lnTo>
                      <a:pt x="3576" y="3102"/>
                    </a:lnTo>
                    <a:lnTo>
                      <a:pt x="3587" y="3101"/>
                    </a:lnTo>
                    <a:lnTo>
                      <a:pt x="3593" y="3104"/>
                    </a:lnTo>
                    <a:lnTo>
                      <a:pt x="3593" y="3115"/>
                    </a:lnTo>
                    <a:lnTo>
                      <a:pt x="3579" y="3125"/>
                    </a:lnTo>
                    <a:lnTo>
                      <a:pt x="3570" y="3127"/>
                    </a:lnTo>
                    <a:lnTo>
                      <a:pt x="3563" y="3139"/>
                    </a:lnTo>
                    <a:lnTo>
                      <a:pt x="3570" y="3140"/>
                    </a:lnTo>
                    <a:lnTo>
                      <a:pt x="3576" y="3148"/>
                    </a:lnTo>
                    <a:lnTo>
                      <a:pt x="3570" y="3154"/>
                    </a:lnTo>
                    <a:lnTo>
                      <a:pt x="3576" y="3165"/>
                    </a:lnTo>
                    <a:lnTo>
                      <a:pt x="3567" y="3173"/>
                    </a:lnTo>
                    <a:lnTo>
                      <a:pt x="3554" y="3173"/>
                    </a:lnTo>
                    <a:lnTo>
                      <a:pt x="3547" y="3167"/>
                    </a:lnTo>
                    <a:lnTo>
                      <a:pt x="3552" y="3154"/>
                    </a:lnTo>
                    <a:lnTo>
                      <a:pt x="3537" y="3143"/>
                    </a:lnTo>
                    <a:lnTo>
                      <a:pt x="3539" y="3131"/>
                    </a:lnTo>
                    <a:lnTo>
                      <a:pt x="3549" y="3122"/>
                    </a:lnTo>
                    <a:lnTo>
                      <a:pt x="3541" y="3113"/>
                    </a:lnTo>
                    <a:lnTo>
                      <a:pt x="3544" y="3104"/>
                    </a:lnTo>
                    <a:lnTo>
                      <a:pt x="3555" y="3097"/>
                    </a:lnTo>
                    <a:lnTo>
                      <a:pt x="3549" y="3090"/>
                    </a:lnTo>
                    <a:lnTo>
                      <a:pt x="3539" y="3092"/>
                    </a:lnTo>
                    <a:lnTo>
                      <a:pt x="3534" y="3100"/>
                    </a:lnTo>
                    <a:lnTo>
                      <a:pt x="3528" y="3093"/>
                    </a:lnTo>
                    <a:lnTo>
                      <a:pt x="3517" y="3093"/>
                    </a:lnTo>
                    <a:lnTo>
                      <a:pt x="3513" y="3085"/>
                    </a:lnTo>
                    <a:lnTo>
                      <a:pt x="3518" y="3077"/>
                    </a:lnTo>
                    <a:lnTo>
                      <a:pt x="3527" y="3077"/>
                    </a:lnTo>
                    <a:lnTo>
                      <a:pt x="3530" y="3066"/>
                    </a:lnTo>
                    <a:lnTo>
                      <a:pt x="3530" y="3059"/>
                    </a:lnTo>
                    <a:lnTo>
                      <a:pt x="3546" y="3048"/>
                    </a:lnTo>
                    <a:lnTo>
                      <a:pt x="3546" y="3040"/>
                    </a:lnTo>
                    <a:lnTo>
                      <a:pt x="3537" y="3038"/>
                    </a:lnTo>
                    <a:lnTo>
                      <a:pt x="3528" y="3041"/>
                    </a:lnTo>
                    <a:lnTo>
                      <a:pt x="3524" y="3035"/>
                    </a:lnTo>
                    <a:lnTo>
                      <a:pt x="3529" y="3028"/>
                    </a:lnTo>
                    <a:lnTo>
                      <a:pt x="3543" y="3024"/>
                    </a:lnTo>
                    <a:lnTo>
                      <a:pt x="3547" y="3010"/>
                    </a:lnTo>
                    <a:lnTo>
                      <a:pt x="3546" y="2998"/>
                    </a:lnTo>
                    <a:close/>
                    <a:moveTo>
                      <a:pt x="3639" y="2984"/>
                    </a:moveTo>
                    <a:lnTo>
                      <a:pt x="3639" y="2984"/>
                    </a:lnTo>
                    <a:lnTo>
                      <a:pt x="3630" y="2972"/>
                    </a:lnTo>
                    <a:lnTo>
                      <a:pt x="3636" y="2964"/>
                    </a:lnTo>
                    <a:lnTo>
                      <a:pt x="3643" y="2951"/>
                    </a:lnTo>
                    <a:lnTo>
                      <a:pt x="3648" y="2956"/>
                    </a:lnTo>
                    <a:lnTo>
                      <a:pt x="3648" y="2972"/>
                    </a:lnTo>
                    <a:lnTo>
                      <a:pt x="3639" y="2984"/>
                    </a:lnTo>
                    <a:close/>
                    <a:moveTo>
                      <a:pt x="3608" y="3003"/>
                    </a:moveTo>
                    <a:lnTo>
                      <a:pt x="3608" y="3003"/>
                    </a:lnTo>
                    <a:lnTo>
                      <a:pt x="3619" y="2979"/>
                    </a:lnTo>
                    <a:lnTo>
                      <a:pt x="3628" y="2981"/>
                    </a:lnTo>
                    <a:lnTo>
                      <a:pt x="3628" y="2997"/>
                    </a:lnTo>
                    <a:lnTo>
                      <a:pt x="3616" y="3005"/>
                    </a:lnTo>
                    <a:lnTo>
                      <a:pt x="3608" y="3003"/>
                    </a:lnTo>
                    <a:close/>
                    <a:moveTo>
                      <a:pt x="3597" y="2985"/>
                    </a:moveTo>
                    <a:lnTo>
                      <a:pt x="3597" y="2985"/>
                    </a:lnTo>
                    <a:lnTo>
                      <a:pt x="3600" y="2972"/>
                    </a:lnTo>
                    <a:lnTo>
                      <a:pt x="3625" y="2956"/>
                    </a:lnTo>
                    <a:lnTo>
                      <a:pt x="3625" y="2967"/>
                    </a:lnTo>
                    <a:lnTo>
                      <a:pt x="3617" y="2975"/>
                    </a:lnTo>
                    <a:lnTo>
                      <a:pt x="3609" y="2987"/>
                    </a:lnTo>
                    <a:lnTo>
                      <a:pt x="3597" y="2985"/>
                    </a:lnTo>
                    <a:close/>
                    <a:moveTo>
                      <a:pt x="3582" y="2947"/>
                    </a:moveTo>
                    <a:lnTo>
                      <a:pt x="3582" y="2947"/>
                    </a:lnTo>
                    <a:lnTo>
                      <a:pt x="3595" y="2934"/>
                    </a:lnTo>
                    <a:lnTo>
                      <a:pt x="3619" y="2936"/>
                    </a:lnTo>
                    <a:lnTo>
                      <a:pt x="3617" y="2946"/>
                    </a:lnTo>
                    <a:lnTo>
                      <a:pt x="3602" y="2965"/>
                    </a:lnTo>
                    <a:lnTo>
                      <a:pt x="3590" y="2959"/>
                    </a:lnTo>
                    <a:lnTo>
                      <a:pt x="3582" y="2947"/>
                    </a:lnTo>
                    <a:close/>
                    <a:moveTo>
                      <a:pt x="3603" y="2909"/>
                    </a:moveTo>
                    <a:lnTo>
                      <a:pt x="3603" y="2909"/>
                    </a:lnTo>
                    <a:lnTo>
                      <a:pt x="3618" y="2887"/>
                    </a:lnTo>
                    <a:lnTo>
                      <a:pt x="3629" y="2881"/>
                    </a:lnTo>
                    <a:lnTo>
                      <a:pt x="3637" y="2906"/>
                    </a:lnTo>
                    <a:lnTo>
                      <a:pt x="3627" y="2920"/>
                    </a:lnTo>
                    <a:lnTo>
                      <a:pt x="3609" y="2925"/>
                    </a:lnTo>
                    <a:lnTo>
                      <a:pt x="3603" y="2918"/>
                    </a:lnTo>
                    <a:lnTo>
                      <a:pt x="3603" y="2909"/>
                    </a:lnTo>
                    <a:close/>
                    <a:moveTo>
                      <a:pt x="3552" y="2929"/>
                    </a:moveTo>
                    <a:lnTo>
                      <a:pt x="3552" y="2929"/>
                    </a:lnTo>
                    <a:lnTo>
                      <a:pt x="3553" y="2910"/>
                    </a:lnTo>
                    <a:lnTo>
                      <a:pt x="3562" y="2875"/>
                    </a:lnTo>
                    <a:lnTo>
                      <a:pt x="3570" y="2865"/>
                    </a:lnTo>
                    <a:lnTo>
                      <a:pt x="3556" y="2859"/>
                    </a:lnTo>
                    <a:lnTo>
                      <a:pt x="3559" y="2846"/>
                    </a:lnTo>
                    <a:lnTo>
                      <a:pt x="3553" y="2837"/>
                    </a:lnTo>
                    <a:lnTo>
                      <a:pt x="3554" y="2827"/>
                    </a:lnTo>
                    <a:lnTo>
                      <a:pt x="3574" y="2827"/>
                    </a:lnTo>
                    <a:lnTo>
                      <a:pt x="3590" y="2844"/>
                    </a:lnTo>
                    <a:lnTo>
                      <a:pt x="3604" y="2844"/>
                    </a:lnTo>
                    <a:lnTo>
                      <a:pt x="3615" y="2858"/>
                    </a:lnTo>
                    <a:lnTo>
                      <a:pt x="3615" y="2877"/>
                    </a:lnTo>
                    <a:lnTo>
                      <a:pt x="3603" y="2897"/>
                    </a:lnTo>
                    <a:lnTo>
                      <a:pt x="3596" y="2899"/>
                    </a:lnTo>
                    <a:lnTo>
                      <a:pt x="3594" y="2879"/>
                    </a:lnTo>
                    <a:lnTo>
                      <a:pt x="3585" y="2882"/>
                    </a:lnTo>
                    <a:lnTo>
                      <a:pt x="3585" y="2899"/>
                    </a:lnTo>
                    <a:lnTo>
                      <a:pt x="3579" y="2906"/>
                    </a:lnTo>
                    <a:lnTo>
                      <a:pt x="3587" y="2919"/>
                    </a:lnTo>
                    <a:lnTo>
                      <a:pt x="3577" y="2925"/>
                    </a:lnTo>
                    <a:lnTo>
                      <a:pt x="3571" y="2920"/>
                    </a:lnTo>
                    <a:lnTo>
                      <a:pt x="3562" y="2932"/>
                    </a:lnTo>
                    <a:lnTo>
                      <a:pt x="3552" y="2929"/>
                    </a:lnTo>
                    <a:close/>
                    <a:moveTo>
                      <a:pt x="3513" y="2907"/>
                    </a:moveTo>
                    <a:lnTo>
                      <a:pt x="3513" y="2907"/>
                    </a:lnTo>
                    <a:lnTo>
                      <a:pt x="3501" y="2899"/>
                    </a:lnTo>
                    <a:lnTo>
                      <a:pt x="3512" y="2883"/>
                    </a:lnTo>
                    <a:lnTo>
                      <a:pt x="3504" y="2876"/>
                    </a:lnTo>
                    <a:lnTo>
                      <a:pt x="3506" y="2860"/>
                    </a:lnTo>
                    <a:lnTo>
                      <a:pt x="3512" y="2851"/>
                    </a:lnTo>
                    <a:lnTo>
                      <a:pt x="3525" y="2856"/>
                    </a:lnTo>
                    <a:lnTo>
                      <a:pt x="3525" y="2841"/>
                    </a:lnTo>
                    <a:lnTo>
                      <a:pt x="3532" y="2841"/>
                    </a:lnTo>
                    <a:lnTo>
                      <a:pt x="3546" y="2859"/>
                    </a:lnTo>
                    <a:lnTo>
                      <a:pt x="3539" y="2871"/>
                    </a:lnTo>
                    <a:lnTo>
                      <a:pt x="3541" y="2881"/>
                    </a:lnTo>
                    <a:lnTo>
                      <a:pt x="3549" y="2872"/>
                    </a:lnTo>
                    <a:lnTo>
                      <a:pt x="3554" y="2880"/>
                    </a:lnTo>
                    <a:lnTo>
                      <a:pt x="3542" y="2910"/>
                    </a:lnTo>
                    <a:lnTo>
                      <a:pt x="3519" y="2934"/>
                    </a:lnTo>
                    <a:lnTo>
                      <a:pt x="3519" y="2948"/>
                    </a:lnTo>
                    <a:lnTo>
                      <a:pt x="3512" y="2959"/>
                    </a:lnTo>
                    <a:lnTo>
                      <a:pt x="3496" y="2964"/>
                    </a:lnTo>
                    <a:lnTo>
                      <a:pt x="3502" y="2949"/>
                    </a:lnTo>
                    <a:lnTo>
                      <a:pt x="3497" y="2941"/>
                    </a:lnTo>
                    <a:lnTo>
                      <a:pt x="3488" y="2968"/>
                    </a:lnTo>
                    <a:lnTo>
                      <a:pt x="3482" y="2961"/>
                    </a:lnTo>
                    <a:lnTo>
                      <a:pt x="3484" y="2950"/>
                    </a:lnTo>
                    <a:lnTo>
                      <a:pt x="3491" y="2938"/>
                    </a:lnTo>
                    <a:lnTo>
                      <a:pt x="3490" y="2929"/>
                    </a:lnTo>
                    <a:lnTo>
                      <a:pt x="3496" y="2918"/>
                    </a:lnTo>
                    <a:lnTo>
                      <a:pt x="3505" y="2925"/>
                    </a:lnTo>
                    <a:lnTo>
                      <a:pt x="3513" y="2917"/>
                    </a:lnTo>
                    <a:lnTo>
                      <a:pt x="3513" y="2907"/>
                    </a:lnTo>
                    <a:close/>
                    <a:moveTo>
                      <a:pt x="3503" y="2773"/>
                    </a:moveTo>
                    <a:lnTo>
                      <a:pt x="3503" y="2773"/>
                    </a:lnTo>
                    <a:lnTo>
                      <a:pt x="3514" y="2773"/>
                    </a:lnTo>
                    <a:lnTo>
                      <a:pt x="3510" y="2784"/>
                    </a:lnTo>
                    <a:lnTo>
                      <a:pt x="3503" y="2773"/>
                    </a:lnTo>
                    <a:close/>
                    <a:moveTo>
                      <a:pt x="3466" y="2777"/>
                    </a:moveTo>
                    <a:lnTo>
                      <a:pt x="3466" y="2777"/>
                    </a:lnTo>
                    <a:lnTo>
                      <a:pt x="3480" y="2771"/>
                    </a:lnTo>
                    <a:lnTo>
                      <a:pt x="3486" y="2763"/>
                    </a:lnTo>
                    <a:lnTo>
                      <a:pt x="3495" y="2766"/>
                    </a:lnTo>
                    <a:lnTo>
                      <a:pt x="3501" y="2787"/>
                    </a:lnTo>
                    <a:lnTo>
                      <a:pt x="3503" y="2814"/>
                    </a:lnTo>
                    <a:lnTo>
                      <a:pt x="3498" y="2839"/>
                    </a:lnTo>
                    <a:lnTo>
                      <a:pt x="3491" y="2846"/>
                    </a:lnTo>
                    <a:lnTo>
                      <a:pt x="3487" y="2873"/>
                    </a:lnTo>
                    <a:lnTo>
                      <a:pt x="3478" y="2883"/>
                    </a:lnTo>
                    <a:lnTo>
                      <a:pt x="3472" y="2903"/>
                    </a:lnTo>
                    <a:lnTo>
                      <a:pt x="3470" y="2922"/>
                    </a:lnTo>
                    <a:lnTo>
                      <a:pt x="3466" y="2934"/>
                    </a:lnTo>
                    <a:lnTo>
                      <a:pt x="3459" y="2937"/>
                    </a:lnTo>
                    <a:lnTo>
                      <a:pt x="3457" y="2926"/>
                    </a:lnTo>
                    <a:lnTo>
                      <a:pt x="3460" y="2914"/>
                    </a:lnTo>
                    <a:lnTo>
                      <a:pt x="3453" y="2909"/>
                    </a:lnTo>
                    <a:lnTo>
                      <a:pt x="3448" y="2888"/>
                    </a:lnTo>
                    <a:lnTo>
                      <a:pt x="3454" y="2877"/>
                    </a:lnTo>
                    <a:lnTo>
                      <a:pt x="3465" y="2875"/>
                    </a:lnTo>
                    <a:lnTo>
                      <a:pt x="3473" y="2868"/>
                    </a:lnTo>
                    <a:lnTo>
                      <a:pt x="3471" y="2861"/>
                    </a:lnTo>
                    <a:lnTo>
                      <a:pt x="3462" y="2866"/>
                    </a:lnTo>
                    <a:lnTo>
                      <a:pt x="3454" y="2866"/>
                    </a:lnTo>
                    <a:lnTo>
                      <a:pt x="3454" y="2857"/>
                    </a:lnTo>
                    <a:lnTo>
                      <a:pt x="3460" y="2853"/>
                    </a:lnTo>
                    <a:lnTo>
                      <a:pt x="3464" y="2846"/>
                    </a:lnTo>
                    <a:lnTo>
                      <a:pt x="3447" y="2841"/>
                    </a:lnTo>
                    <a:lnTo>
                      <a:pt x="3448" y="2834"/>
                    </a:lnTo>
                    <a:lnTo>
                      <a:pt x="3461" y="2832"/>
                    </a:lnTo>
                    <a:lnTo>
                      <a:pt x="3469" y="2821"/>
                    </a:lnTo>
                    <a:lnTo>
                      <a:pt x="3470" y="2806"/>
                    </a:lnTo>
                    <a:lnTo>
                      <a:pt x="3479" y="2797"/>
                    </a:lnTo>
                    <a:lnTo>
                      <a:pt x="3468" y="2786"/>
                    </a:lnTo>
                    <a:lnTo>
                      <a:pt x="3466" y="2777"/>
                    </a:lnTo>
                    <a:close/>
                    <a:moveTo>
                      <a:pt x="3438" y="2780"/>
                    </a:moveTo>
                    <a:lnTo>
                      <a:pt x="3438" y="2780"/>
                    </a:lnTo>
                    <a:lnTo>
                      <a:pt x="3447" y="2772"/>
                    </a:lnTo>
                    <a:lnTo>
                      <a:pt x="3452" y="2783"/>
                    </a:lnTo>
                    <a:lnTo>
                      <a:pt x="3448" y="2794"/>
                    </a:lnTo>
                    <a:lnTo>
                      <a:pt x="3446" y="2810"/>
                    </a:lnTo>
                    <a:lnTo>
                      <a:pt x="3433" y="2814"/>
                    </a:lnTo>
                    <a:lnTo>
                      <a:pt x="3430" y="2806"/>
                    </a:lnTo>
                    <a:lnTo>
                      <a:pt x="3439" y="2797"/>
                    </a:lnTo>
                    <a:lnTo>
                      <a:pt x="3436" y="2792"/>
                    </a:lnTo>
                    <a:lnTo>
                      <a:pt x="3438" y="2780"/>
                    </a:lnTo>
                    <a:close/>
                    <a:moveTo>
                      <a:pt x="3511" y="2816"/>
                    </a:moveTo>
                    <a:lnTo>
                      <a:pt x="3511" y="2816"/>
                    </a:lnTo>
                    <a:lnTo>
                      <a:pt x="3519" y="2800"/>
                    </a:lnTo>
                    <a:lnTo>
                      <a:pt x="3520" y="2783"/>
                    </a:lnTo>
                    <a:lnTo>
                      <a:pt x="3530" y="2773"/>
                    </a:lnTo>
                    <a:lnTo>
                      <a:pt x="3548" y="2774"/>
                    </a:lnTo>
                    <a:lnTo>
                      <a:pt x="3543" y="2764"/>
                    </a:lnTo>
                    <a:lnTo>
                      <a:pt x="3550" y="2755"/>
                    </a:lnTo>
                    <a:lnTo>
                      <a:pt x="3537" y="2748"/>
                    </a:lnTo>
                    <a:lnTo>
                      <a:pt x="3540" y="2722"/>
                    </a:lnTo>
                    <a:lnTo>
                      <a:pt x="3555" y="2702"/>
                    </a:lnTo>
                    <a:lnTo>
                      <a:pt x="3558" y="2654"/>
                    </a:lnTo>
                    <a:lnTo>
                      <a:pt x="3569" y="2633"/>
                    </a:lnTo>
                    <a:lnTo>
                      <a:pt x="3574" y="2641"/>
                    </a:lnTo>
                    <a:lnTo>
                      <a:pt x="3574" y="2655"/>
                    </a:lnTo>
                    <a:lnTo>
                      <a:pt x="3594" y="2668"/>
                    </a:lnTo>
                    <a:lnTo>
                      <a:pt x="3603" y="2680"/>
                    </a:lnTo>
                    <a:lnTo>
                      <a:pt x="3607" y="2737"/>
                    </a:lnTo>
                    <a:lnTo>
                      <a:pt x="3598" y="2759"/>
                    </a:lnTo>
                    <a:lnTo>
                      <a:pt x="3591" y="2754"/>
                    </a:lnTo>
                    <a:lnTo>
                      <a:pt x="3595" y="2719"/>
                    </a:lnTo>
                    <a:lnTo>
                      <a:pt x="3589" y="2688"/>
                    </a:lnTo>
                    <a:lnTo>
                      <a:pt x="3585" y="2702"/>
                    </a:lnTo>
                    <a:lnTo>
                      <a:pt x="3583" y="2755"/>
                    </a:lnTo>
                    <a:lnTo>
                      <a:pt x="3579" y="2765"/>
                    </a:lnTo>
                    <a:lnTo>
                      <a:pt x="3577" y="2778"/>
                    </a:lnTo>
                    <a:lnTo>
                      <a:pt x="3570" y="2785"/>
                    </a:lnTo>
                    <a:lnTo>
                      <a:pt x="3558" y="2780"/>
                    </a:lnTo>
                    <a:lnTo>
                      <a:pt x="3554" y="2803"/>
                    </a:lnTo>
                    <a:lnTo>
                      <a:pt x="3532" y="2815"/>
                    </a:lnTo>
                    <a:lnTo>
                      <a:pt x="3519" y="2827"/>
                    </a:lnTo>
                    <a:lnTo>
                      <a:pt x="3511" y="2816"/>
                    </a:lnTo>
                    <a:close/>
                    <a:moveTo>
                      <a:pt x="3473" y="2639"/>
                    </a:moveTo>
                    <a:lnTo>
                      <a:pt x="3473" y="2639"/>
                    </a:lnTo>
                    <a:lnTo>
                      <a:pt x="3494" y="2635"/>
                    </a:lnTo>
                    <a:lnTo>
                      <a:pt x="3509" y="2643"/>
                    </a:lnTo>
                    <a:lnTo>
                      <a:pt x="3509" y="2655"/>
                    </a:lnTo>
                    <a:lnTo>
                      <a:pt x="3502" y="2665"/>
                    </a:lnTo>
                    <a:lnTo>
                      <a:pt x="3506" y="2675"/>
                    </a:lnTo>
                    <a:lnTo>
                      <a:pt x="3513" y="2666"/>
                    </a:lnTo>
                    <a:lnTo>
                      <a:pt x="3525" y="2661"/>
                    </a:lnTo>
                    <a:lnTo>
                      <a:pt x="3542" y="2675"/>
                    </a:lnTo>
                    <a:lnTo>
                      <a:pt x="3542" y="2687"/>
                    </a:lnTo>
                    <a:lnTo>
                      <a:pt x="3528" y="2690"/>
                    </a:lnTo>
                    <a:lnTo>
                      <a:pt x="3532" y="2699"/>
                    </a:lnTo>
                    <a:lnTo>
                      <a:pt x="3524" y="2708"/>
                    </a:lnTo>
                    <a:lnTo>
                      <a:pt x="3513" y="2704"/>
                    </a:lnTo>
                    <a:lnTo>
                      <a:pt x="3501" y="2688"/>
                    </a:lnTo>
                    <a:lnTo>
                      <a:pt x="3484" y="2671"/>
                    </a:lnTo>
                    <a:lnTo>
                      <a:pt x="3482" y="2675"/>
                    </a:lnTo>
                    <a:lnTo>
                      <a:pt x="3501" y="2705"/>
                    </a:lnTo>
                    <a:lnTo>
                      <a:pt x="3501" y="2718"/>
                    </a:lnTo>
                    <a:lnTo>
                      <a:pt x="3518" y="2720"/>
                    </a:lnTo>
                    <a:lnTo>
                      <a:pt x="3526" y="2732"/>
                    </a:lnTo>
                    <a:lnTo>
                      <a:pt x="3518" y="2740"/>
                    </a:lnTo>
                    <a:lnTo>
                      <a:pt x="3517" y="2762"/>
                    </a:lnTo>
                    <a:lnTo>
                      <a:pt x="3508" y="2764"/>
                    </a:lnTo>
                    <a:lnTo>
                      <a:pt x="3492" y="2747"/>
                    </a:lnTo>
                    <a:lnTo>
                      <a:pt x="3492" y="2732"/>
                    </a:lnTo>
                    <a:lnTo>
                      <a:pt x="3473" y="2699"/>
                    </a:lnTo>
                    <a:lnTo>
                      <a:pt x="3470" y="2714"/>
                    </a:lnTo>
                    <a:lnTo>
                      <a:pt x="3480" y="2736"/>
                    </a:lnTo>
                    <a:lnTo>
                      <a:pt x="3480" y="2752"/>
                    </a:lnTo>
                    <a:lnTo>
                      <a:pt x="3471" y="2764"/>
                    </a:lnTo>
                    <a:lnTo>
                      <a:pt x="3457" y="2763"/>
                    </a:lnTo>
                    <a:lnTo>
                      <a:pt x="3444" y="2747"/>
                    </a:lnTo>
                    <a:lnTo>
                      <a:pt x="3453" y="2735"/>
                    </a:lnTo>
                    <a:lnTo>
                      <a:pt x="3443" y="2728"/>
                    </a:lnTo>
                    <a:lnTo>
                      <a:pt x="3447" y="2713"/>
                    </a:lnTo>
                    <a:lnTo>
                      <a:pt x="3437" y="2693"/>
                    </a:lnTo>
                    <a:lnTo>
                      <a:pt x="3445" y="2678"/>
                    </a:lnTo>
                    <a:lnTo>
                      <a:pt x="3453" y="2685"/>
                    </a:lnTo>
                    <a:lnTo>
                      <a:pt x="3460" y="2676"/>
                    </a:lnTo>
                    <a:lnTo>
                      <a:pt x="3451" y="2670"/>
                    </a:lnTo>
                    <a:lnTo>
                      <a:pt x="3448" y="2652"/>
                    </a:lnTo>
                    <a:lnTo>
                      <a:pt x="3456" y="2635"/>
                    </a:lnTo>
                    <a:lnTo>
                      <a:pt x="3462" y="2650"/>
                    </a:lnTo>
                    <a:lnTo>
                      <a:pt x="3470" y="2647"/>
                    </a:lnTo>
                    <a:lnTo>
                      <a:pt x="3473" y="2639"/>
                    </a:lnTo>
                    <a:close/>
                    <a:moveTo>
                      <a:pt x="3476" y="2623"/>
                    </a:moveTo>
                    <a:lnTo>
                      <a:pt x="3476" y="2623"/>
                    </a:lnTo>
                    <a:lnTo>
                      <a:pt x="3490" y="2611"/>
                    </a:lnTo>
                    <a:lnTo>
                      <a:pt x="3496" y="2619"/>
                    </a:lnTo>
                    <a:lnTo>
                      <a:pt x="3484" y="2628"/>
                    </a:lnTo>
                    <a:lnTo>
                      <a:pt x="3476" y="2623"/>
                    </a:lnTo>
                    <a:close/>
                    <a:moveTo>
                      <a:pt x="1158" y="1666"/>
                    </a:moveTo>
                    <a:lnTo>
                      <a:pt x="1158" y="1666"/>
                    </a:lnTo>
                    <a:lnTo>
                      <a:pt x="1154" y="1660"/>
                    </a:lnTo>
                    <a:lnTo>
                      <a:pt x="1161" y="1652"/>
                    </a:lnTo>
                    <a:lnTo>
                      <a:pt x="1166" y="1664"/>
                    </a:lnTo>
                    <a:lnTo>
                      <a:pt x="1158" y="1666"/>
                    </a:lnTo>
                    <a:close/>
                    <a:moveTo>
                      <a:pt x="1156" y="1676"/>
                    </a:moveTo>
                    <a:lnTo>
                      <a:pt x="1156" y="1676"/>
                    </a:lnTo>
                    <a:lnTo>
                      <a:pt x="1164" y="1682"/>
                    </a:lnTo>
                    <a:lnTo>
                      <a:pt x="1165" y="1696"/>
                    </a:lnTo>
                    <a:lnTo>
                      <a:pt x="1186" y="1718"/>
                    </a:lnTo>
                    <a:lnTo>
                      <a:pt x="1183" y="1730"/>
                    </a:lnTo>
                    <a:lnTo>
                      <a:pt x="1155" y="1708"/>
                    </a:lnTo>
                    <a:lnTo>
                      <a:pt x="1152" y="1693"/>
                    </a:lnTo>
                    <a:lnTo>
                      <a:pt x="1148" y="1682"/>
                    </a:lnTo>
                    <a:cubicBezTo>
                      <a:pt x="1148" y="1682"/>
                      <a:pt x="1155" y="1676"/>
                      <a:pt x="1156" y="1676"/>
                    </a:cubicBezTo>
                    <a:close/>
                    <a:moveTo>
                      <a:pt x="1961" y="1415"/>
                    </a:moveTo>
                    <a:lnTo>
                      <a:pt x="1961" y="1415"/>
                    </a:lnTo>
                    <a:lnTo>
                      <a:pt x="1953" y="1432"/>
                    </a:lnTo>
                    <a:lnTo>
                      <a:pt x="1949" y="1467"/>
                    </a:lnTo>
                    <a:lnTo>
                      <a:pt x="1938" y="1460"/>
                    </a:lnTo>
                    <a:lnTo>
                      <a:pt x="1939" y="1450"/>
                    </a:lnTo>
                    <a:lnTo>
                      <a:pt x="1927" y="1443"/>
                    </a:lnTo>
                    <a:lnTo>
                      <a:pt x="1910" y="1448"/>
                    </a:lnTo>
                    <a:lnTo>
                      <a:pt x="1894" y="1438"/>
                    </a:lnTo>
                    <a:lnTo>
                      <a:pt x="1895" y="1429"/>
                    </a:lnTo>
                    <a:lnTo>
                      <a:pt x="1936" y="1386"/>
                    </a:lnTo>
                    <a:lnTo>
                      <a:pt x="1954" y="1377"/>
                    </a:lnTo>
                    <a:lnTo>
                      <a:pt x="1962" y="1383"/>
                    </a:lnTo>
                    <a:lnTo>
                      <a:pt x="1961" y="1415"/>
                    </a:lnTo>
                    <a:close/>
                    <a:moveTo>
                      <a:pt x="1974" y="1414"/>
                    </a:moveTo>
                    <a:lnTo>
                      <a:pt x="1974" y="1414"/>
                    </a:lnTo>
                    <a:cubicBezTo>
                      <a:pt x="1973" y="1413"/>
                      <a:pt x="1982" y="1406"/>
                      <a:pt x="1982" y="1406"/>
                    </a:cubicBezTo>
                    <a:lnTo>
                      <a:pt x="1983" y="1398"/>
                    </a:lnTo>
                    <a:lnTo>
                      <a:pt x="1974" y="1388"/>
                    </a:lnTo>
                    <a:lnTo>
                      <a:pt x="1975" y="1376"/>
                    </a:lnTo>
                    <a:lnTo>
                      <a:pt x="1962" y="1363"/>
                    </a:lnTo>
                    <a:lnTo>
                      <a:pt x="1974" y="1357"/>
                    </a:lnTo>
                    <a:lnTo>
                      <a:pt x="2003" y="1354"/>
                    </a:lnTo>
                    <a:lnTo>
                      <a:pt x="2030" y="1372"/>
                    </a:lnTo>
                    <a:lnTo>
                      <a:pt x="2032" y="1382"/>
                    </a:lnTo>
                    <a:lnTo>
                      <a:pt x="2015" y="1389"/>
                    </a:lnTo>
                    <a:lnTo>
                      <a:pt x="1984" y="1418"/>
                    </a:lnTo>
                    <a:lnTo>
                      <a:pt x="1974" y="1414"/>
                    </a:lnTo>
                    <a:close/>
                    <a:moveTo>
                      <a:pt x="2122" y="1316"/>
                    </a:moveTo>
                    <a:lnTo>
                      <a:pt x="2122" y="1316"/>
                    </a:lnTo>
                    <a:lnTo>
                      <a:pt x="2129" y="1311"/>
                    </a:lnTo>
                    <a:lnTo>
                      <a:pt x="2148" y="1309"/>
                    </a:lnTo>
                    <a:lnTo>
                      <a:pt x="2157" y="1321"/>
                    </a:lnTo>
                    <a:lnTo>
                      <a:pt x="2151" y="1333"/>
                    </a:lnTo>
                    <a:lnTo>
                      <a:pt x="2142" y="1334"/>
                    </a:lnTo>
                    <a:lnTo>
                      <a:pt x="2122" y="1316"/>
                    </a:lnTo>
                    <a:close/>
                    <a:moveTo>
                      <a:pt x="2913" y="2063"/>
                    </a:moveTo>
                    <a:lnTo>
                      <a:pt x="2913" y="2063"/>
                    </a:lnTo>
                    <a:lnTo>
                      <a:pt x="2921" y="2056"/>
                    </a:lnTo>
                    <a:lnTo>
                      <a:pt x="2932" y="2060"/>
                    </a:lnTo>
                    <a:lnTo>
                      <a:pt x="2924" y="2067"/>
                    </a:lnTo>
                    <a:lnTo>
                      <a:pt x="2913" y="2063"/>
                    </a:lnTo>
                    <a:close/>
                    <a:moveTo>
                      <a:pt x="2838" y="2295"/>
                    </a:moveTo>
                    <a:lnTo>
                      <a:pt x="2838" y="2295"/>
                    </a:lnTo>
                    <a:lnTo>
                      <a:pt x="2852" y="2286"/>
                    </a:lnTo>
                    <a:lnTo>
                      <a:pt x="2861" y="2293"/>
                    </a:lnTo>
                    <a:lnTo>
                      <a:pt x="2838" y="2295"/>
                    </a:lnTo>
                    <a:close/>
                    <a:moveTo>
                      <a:pt x="3008" y="2254"/>
                    </a:moveTo>
                    <a:lnTo>
                      <a:pt x="3008" y="2254"/>
                    </a:lnTo>
                    <a:lnTo>
                      <a:pt x="3027" y="2247"/>
                    </a:lnTo>
                    <a:lnTo>
                      <a:pt x="3037" y="2247"/>
                    </a:lnTo>
                    <a:lnTo>
                      <a:pt x="3023" y="2263"/>
                    </a:lnTo>
                    <a:lnTo>
                      <a:pt x="3008" y="2267"/>
                    </a:lnTo>
                    <a:lnTo>
                      <a:pt x="3008" y="2254"/>
                    </a:lnTo>
                    <a:close/>
                    <a:moveTo>
                      <a:pt x="2884" y="2095"/>
                    </a:moveTo>
                    <a:lnTo>
                      <a:pt x="2884" y="2095"/>
                    </a:lnTo>
                    <a:lnTo>
                      <a:pt x="2886" y="2085"/>
                    </a:lnTo>
                    <a:lnTo>
                      <a:pt x="2897" y="2086"/>
                    </a:lnTo>
                    <a:lnTo>
                      <a:pt x="2899" y="2097"/>
                    </a:lnTo>
                    <a:lnTo>
                      <a:pt x="2884" y="2095"/>
                    </a:lnTo>
                    <a:close/>
                    <a:moveTo>
                      <a:pt x="2905" y="2157"/>
                    </a:moveTo>
                    <a:lnTo>
                      <a:pt x="2905" y="2157"/>
                    </a:lnTo>
                    <a:lnTo>
                      <a:pt x="2904" y="2133"/>
                    </a:lnTo>
                    <a:lnTo>
                      <a:pt x="2914" y="2126"/>
                    </a:lnTo>
                    <a:lnTo>
                      <a:pt x="2924" y="2130"/>
                    </a:lnTo>
                    <a:lnTo>
                      <a:pt x="2924" y="2144"/>
                    </a:lnTo>
                    <a:lnTo>
                      <a:pt x="2934" y="2144"/>
                    </a:lnTo>
                    <a:lnTo>
                      <a:pt x="2939" y="2154"/>
                    </a:lnTo>
                    <a:lnTo>
                      <a:pt x="2926" y="2161"/>
                    </a:lnTo>
                    <a:lnTo>
                      <a:pt x="2905" y="2157"/>
                    </a:lnTo>
                    <a:close/>
                    <a:moveTo>
                      <a:pt x="2780" y="2220"/>
                    </a:moveTo>
                    <a:lnTo>
                      <a:pt x="2780" y="2220"/>
                    </a:lnTo>
                    <a:lnTo>
                      <a:pt x="2791" y="2217"/>
                    </a:lnTo>
                    <a:lnTo>
                      <a:pt x="2797" y="2213"/>
                    </a:lnTo>
                    <a:lnTo>
                      <a:pt x="2799" y="2205"/>
                    </a:lnTo>
                    <a:lnTo>
                      <a:pt x="2827" y="2181"/>
                    </a:lnTo>
                    <a:lnTo>
                      <a:pt x="2841" y="2177"/>
                    </a:lnTo>
                    <a:lnTo>
                      <a:pt x="2857" y="2160"/>
                    </a:lnTo>
                    <a:lnTo>
                      <a:pt x="2864" y="2157"/>
                    </a:lnTo>
                    <a:lnTo>
                      <a:pt x="2879" y="2138"/>
                    </a:lnTo>
                    <a:lnTo>
                      <a:pt x="2882" y="2147"/>
                    </a:lnTo>
                    <a:lnTo>
                      <a:pt x="2878" y="2155"/>
                    </a:lnTo>
                    <a:lnTo>
                      <a:pt x="2885" y="2161"/>
                    </a:lnTo>
                    <a:lnTo>
                      <a:pt x="2877" y="2169"/>
                    </a:lnTo>
                    <a:lnTo>
                      <a:pt x="2859" y="2176"/>
                    </a:lnTo>
                    <a:lnTo>
                      <a:pt x="2836" y="2202"/>
                    </a:lnTo>
                    <a:lnTo>
                      <a:pt x="2822" y="2206"/>
                    </a:lnTo>
                    <a:lnTo>
                      <a:pt x="2825" y="2216"/>
                    </a:lnTo>
                    <a:lnTo>
                      <a:pt x="2821" y="2224"/>
                    </a:lnTo>
                    <a:lnTo>
                      <a:pt x="2804" y="2220"/>
                    </a:lnTo>
                    <a:lnTo>
                      <a:pt x="2795" y="2226"/>
                    </a:lnTo>
                    <a:lnTo>
                      <a:pt x="2779" y="2226"/>
                    </a:lnTo>
                    <a:lnTo>
                      <a:pt x="2780" y="2220"/>
                    </a:lnTo>
                    <a:close/>
                    <a:moveTo>
                      <a:pt x="2776" y="2190"/>
                    </a:moveTo>
                    <a:lnTo>
                      <a:pt x="2776" y="2190"/>
                    </a:lnTo>
                    <a:lnTo>
                      <a:pt x="2797" y="2174"/>
                    </a:lnTo>
                    <a:lnTo>
                      <a:pt x="2798" y="2186"/>
                    </a:lnTo>
                    <a:lnTo>
                      <a:pt x="2784" y="2194"/>
                    </a:lnTo>
                    <a:cubicBezTo>
                      <a:pt x="2784" y="2194"/>
                      <a:pt x="2777" y="2191"/>
                      <a:pt x="2776" y="2190"/>
                    </a:cubicBezTo>
                    <a:close/>
                    <a:moveTo>
                      <a:pt x="2815" y="2153"/>
                    </a:moveTo>
                    <a:lnTo>
                      <a:pt x="2815" y="2153"/>
                    </a:lnTo>
                    <a:lnTo>
                      <a:pt x="2837" y="2131"/>
                    </a:lnTo>
                    <a:lnTo>
                      <a:pt x="2838" y="2121"/>
                    </a:lnTo>
                    <a:lnTo>
                      <a:pt x="2848" y="2111"/>
                    </a:lnTo>
                    <a:lnTo>
                      <a:pt x="2857" y="2112"/>
                    </a:lnTo>
                    <a:lnTo>
                      <a:pt x="2861" y="2118"/>
                    </a:lnTo>
                    <a:lnTo>
                      <a:pt x="2851" y="2129"/>
                    </a:lnTo>
                    <a:lnTo>
                      <a:pt x="2844" y="2140"/>
                    </a:lnTo>
                    <a:lnTo>
                      <a:pt x="2829" y="2153"/>
                    </a:lnTo>
                    <a:lnTo>
                      <a:pt x="2826" y="2161"/>
                    </a:lnTo>
                    <a:lnTo>
                      <a:pt x="2819" y="2160"/>
                    </a:lnTo>
                    <a:lnTo>
                      <a:pt x="2815" y="2153"/>
                    </a:lnTo>
                    <a:close/>
                    <a:moveTo>
                      <a:pt x="2838" y="2054"/>
                    </a:moveTo>
                    <a:lnTo>
                      <a:pt x="2838" y="2054"/>
                    </a:lnTo>
                    <a:lnTo>
                      <a:pt x="2847" y="2042"/>
                    </a:lnTo>
                    <a:lnTo>
                      <a:pt x="2857" y="2047"/>
                    </a:lnTo>
                    <a:lnTo>
                      <a:pt x="2854" y="2056"/>
                    </a:lnTo>
                    <a:lnTo>
                      <a:pt x="2857" y="2064"/>
                    </a:lnTo>
                    <a:lnTo>
                      <a:pt x="2852" y="2072"/>
                    </a:lnTo>
                    <a:lnTo>
                      <a:pt x="2838" y="2054"/>
                    </a:lnTo>
                    <a:close/>
                    <a:moveTo>
                      <a:pt x="1905" y="975"/>
                    </a:moveTo>
                    <a:lnTo>
                      <a:pt x="1905" y="975"/>
                    </a:lnTo>
                    <a:cubicBezTo>
                      <a:pt x="1904" y="975"/>
                      <a:pt x="1916" y="972"/>
                      <a:pt x="1916" y="972"/>
                    </a:cubicBezTo>
                    <a:lnTo>
                      <a:pt x="1927" y="975"/>
                    </a:lnTo>
                    <a:lnTo>
                      <a:pt x="1916" y="986"/>
                    </a:lnTo>
                    <a:lnTo>
                      <a:pt x="1905" y="975"/>
                    </a:lnTo>
                    <a:close/>
                    <a:moveTo>
                      <a:pt x="1604" y="1300"/>
                    </a:moveTo>
                    <a:lnTo>
                      <a:pt x="1604" y="1300"/>
                    </a:lnTo>
                    <a:lnTo>
                      <a:pt x="1618" y="1279"/>
                    </a:lnTo>
                    <a:lnTo>
                      <a:pt x="1614" y="1261"/>
                    </a:lnTo>
                    <a:lnTo>
                      <a:pt x="1596" y="1252"/>
                    </a:lnTo>
                    <a:lnTo>
                      <a:pt x="1600" y="1233"/>
                    </a:lnTo>
                    <a:lnTo>
                      <a:pt x="1595" y="1207"/>
                    </a:lnTo>
                    <a:lnTo>
                      <a:pt x="1578" y="1194"/>
                    </a:lnTo>
                    <a:lnTo>
                      <a:pt x="1552" y="1193"/>
                    </a:lnTo>
                    <a:lnTo>
                      <a:pt x="1547" y="1206"/>
                    </a:lnTo>
                    <a:lnTo>
                      <a:pt x="1531" y="1206"/>
                    </a:lnTo>
                    <a:lnTo>
                      <a:pt x="1515" y="1188"/>
                    </a:lnTo>
                    <a:lnTo>
                      <a:pt x="1515" y="1168"/>
                    </a:lnTo>
                    <a:lnTo>
                      <a:pt x="1551" y="1136"/>
                    </a:lnTo>
                    <a:lnTo>
                      <a:pt x="1564" y="1106"/>
                    </a:lnTo>
                    <a:lnTo>
                      <a:pt x="1573" y="1106"/>
                    </a:lnTo>
                    <a:lnTo>
                      <a:pt x="1573" y="1135"/>
                    </a:lnTo>
                    <a:lnTo>
                      <a:pt x="1566" y="1145"/>
                    </a:lnTo>
                    <a:lnTo>
                      <a:pt x="1586" y="1152"/>
                    </a:lnTo>
                    <a:lnTo>
                      <a:pt x="1586" y="1162"/>
                    </a:lnTo>
                    <a:lnTo>
                      <a:pt x="1604" y="1164"/>
                    </a:lnTo>
                    <a:lnTo>
                      <a:pt x="1612" y="1157"/>
                    </a:lnTo>
                    <a:lnTo>
                      <a:pt x="1641" y="1160"/>
                    </a:lnTo>
                    <a:lnTo>
                      <a:pt x="1656" y="1175"/>
                    </a:lnTo>
                    <a:lnTo>
                      <a:pt x="1654" y="1184"/>
                    </a:lnTo>
                    <a:lnTo>
                      <a:pt x="1646" y="1192"/>
                    </a:lnTo>
                    <a:lnTo>
                      <a:pt x="1654" y="1212"/>
                    </a:lnTo>
                    <a:lnTo>
                      <a:pt x="1670" y="1223"/>
                    </a:lnTo>
                    <a:lnTo>
                      <a:pt x="1669" y="1238"/>
                    </a:lnTo>
                    <a:lnTo>
                      <a:pt x="1697" y="1266"/>
                    </a:lnTo>
                    <a:lnTo>
                      <a:pt x="1702" y="1280"/>
                    </a:lnTo>
                    <a:lnTo>
                      <a:pt x="1689" y="1289"/>
                    </a:lnTo>
                    <a:lnTo>
                      <a:pt x="1669" y="1276"/>
                    </a:lnTo>
                    <a:lnTo>
                      <a:pt x="1661" y="1279"/>
                    </a:lnTo>
                    <a:lnTo>
                      <a:pt x="1654" y="1287"/>
                    </a:lnTo>
                    <a:lnTo>
                      <a:pt x="1639" y="1288"/>
                    </a:lnTo>
                    <a:lnTo>
                      <a:pt x="1617" y="1306"/>
                    </a:lnTo>
                    <a:lnTo>
                      <a:pt x="1604" y="1300"/>
                    </a:lnTo>
                    <a:close/>
                    <a:moveTo>
                      <a:pt x="1500" y="1825"/>
                    </a:moveTo>
                    <a:lnTo>
                      <a:pt x="1500" y="1825"/>
                    </a:lnTo>
                    <a:lnTo>
                      <a:pt x="1519" y="1824"/>
                    </a:lnTo>
                    <a:lnTo>
                      <a:pt x="1537" y="1830"/>
                    </a:lnTo>
                    <a:lnTo>
                      <a:pt x="1552" y="1829"/>
                    </a:lnTo>
                    <a:lnTo>
                      <a:pt x="1565" y="1834"/>
                    </a:lnTo>
                    <a:lnTo>
                      <a:pt x="1583" y="1818"/>
                    </a:lnTo>
                    <a:lnTo>
                      <a:pt x="1604" y="1814"/>
                    </a:lnTo>
                    <a:lnTo>
                      <a:pt x="1603" y="1826"/>
                    </a:lnTo>
                    <a:lnTo>
                      <a:pt x="1620" y="1838"/>
                    </a:lnTo>
                    <a:lnTo>
                      <a:pt x="1622" y="1851"/>
                    </a:lnTo>
                    <a:lnTo>
                      <a:pt x="1608" y="1872"/>
                    </a:lnTo>
                    <a:lnTo>
                      <a:pt x="1602" y="1891"/>
                    </a:lnTo>
                    <a:lnTo>
                      <a:pt x="1581" y="1891"/>
                    </a:lnTo>
                    <a:lnTo>
                      <a:pt x="1567" y="1886"/>
                    </a:lnTo>
                    <a:lnTo>
                      <a:pt x="1553" y="1895"/>
                    </a:lnTo>
                    <a:lnTo>
                      <a:pt x="1539" y="1885"/>
                    </a:lnTo>
                    <a:lnTo>
                      <a:pt x="1524" y="1882"/>
                    </a:lnTo>
                    <a:lnTo>
                      <a:pt x="1508" y="1854"/>
                    </a:lnTo>
                    <a:lnTo>
                      <a:pt x="1500" y="1825"/>
                    </a:lnTo>
                    <a:close/>
                    <a:moveTo>
                      <a:pt x="2529" y="2063"/>
                    </a:moveTo>
                    <a:lnTo>
                      <a:pt x="2529" y="2063"/>
                    </a:lnTo>
                    <a:lnTo>
                      <a:pt x="2550" y="2040"/>
                    </a:lnTo>
                    <a:lnTo>
                      <a:pt x="2562" y="2039"/>
                    </a:lnTo>
                    <a:lnTo>
                      <a:pt x="2563" y="2051"/>
                    </a:lnTo>
                    <a:lnTo>
                      <a:pt x="2543" y="2065"/>
                    </a:lnTo>
                    <a:lnTo>
                      <a:pt x="2529" y="2063"/>
                    </a:lnTo>
                    <a:close/>
                    <a:moveTo>
                      <a:pt x="2366" y="2173"/>
                    </a:moveTo>
                    <a:lnTo>
                      <a:pt x="2366" y="2173"/>
                    </a:lnTo>
                    <a:lnTo>
                      <a:pt x="2378" y="2170"/>
                    </a:lnTo>
                    <a:lnTo>
                      <a:pt x="2390" y="2174"/>
                    </a:lnTo>
                    <a:lnTo>
                      <a:pt x="2378" y="2181"/>
                    </a:lnTo>
                    <a:lnTo>
                      <a:pt x="2366" y="2173"/>
                    </a:lnTo>
                    <a:close/>
                    <a:moveTo>
                      <a:pt x="2367" y="2305"/>
                    </a:moveTo>
                    <a:lnTo>
                      <a:pt x="2367" y="2305"/>
                    </a:lnTo>
                    <a:lnTo>
                      <a:pt x="2374" y="2304"/>
                    </a:lnTo>
                    <a:lnTo>
                      <a:pt x="2385" y="2305"/>
                    </a:lnTo>
                    <a:lnTo>
                      <a:pt x="2384" y="2316"/>
                    </a:lnTo>
                    <a:lnTo>
                      <a:pt x="2372" y="2325"/>
                    </a:lnTo>
                    <a:lnTo>
                      <a:pt x="2363" y="2318"/>
                    </a:lnTo>
                    <a:lnTo>
                      <a:pt x="2367" y="2305"/>
                    </a:lnTo>
                    <a:close/>
                    <a:moveTo>
                      <a:pt x="2304" y="2380"/>
                    </a:moveTo>
                    <a:lnTo>
                      <a:pt x="2304" y="2380"/>
                    </a:lnTo>
                    <a:lnTo>
                      <a:pt x="2301" y="2373"/>
                    </a:lnTo>
                    <a:lnTo>
                      <a:pt x="2308" y="2366"/>
                    </a:lnTo>
                    <a:lnTo>
                      <a:pt x="2317" y="2371"/>
                    </a:lnTo>
                    <a:lnTo>
                      <a:pt x="2324" y="2365"/>
                    </a:lnTo>
                    <a:lnTo>
                      <a:pt x="2333" y="2369"/>
                    </a:lnTo>
                    <a:lnTo>
                      <a:pt x="2342" y="2356"/>
                    </a:lnTo>
                    <a:lnTo>
                      <a:pt x="2336" y="2348"/>
                    </a:lnTo>
                    <a:lnTo>
                      <a:pt x="2342" y="2338"/>
                    </a:lnTo>
                    <a:lnTo>
                      <a:pt x="2357" y="2333"/>
                    </a:lnTo>
                    <a:lnTo>
                      <a:pt x="2365" y="2337"/>
                    </a:lnTo>
                    <a:lnTo>
                      <a:pt x="2362" y="2351"/>
                    </a:lnTo>
                    <a:lnTo>
                      <a:pt x="2369" y="2353"/>
                    </a:lnTo>
                    <a:lnTo>
                      <a:pt x="2373" y="2346"/>
                    </a:lnTo>
                    <a:lnTo>
                      <a:pt x="2383" y="2342"/>
                    </a:lnTo>
                    <a:lnTo>
                      <a:pt x="2389" y="2354"/>
                    </a:lnTo>
                    <a:lnTo>
                      <a:pt x="2381" y="2361"/>
                    </a:lnTo>
                    <a:lnTo>
                      <a:pt x="2376" y="2372"/>
                    </a:lnTo>
                    <a:lnTo>
                      <a:pt x="2385" y="2375"/>
                    </a:lnTo>
                    <a:lnTo>
                      <a:pt x="2390" y="2385"/>
                    </a:lnTo>
                    <a:lnTo>
                      <a:pt x="2378" y="2388"/>
                    </a:lnTo>
                    <a:lnTo>
                      <a:pt x="2370" y="2382"/>
                    </a:lnTo>
                    <a:lnTo>
                      <a:pt x="2358" y="2394"/>
                    </a:lnTo>
                    <a:lnTo>
                      <a:pt x="2350" y="2394"/>
                    </a:lnTo>
                    <a:lnTo>
                      <a:pt x="2346" y="2384"/>
                    </a:lnTo>
                    <a:lnTo>
                      <a:pt x="2332" y="2396"/>
                    </a:lnTo>
                    <a:lnTo>
                      <a:pt x="2321" y="2397"/>
                    </a:lnTo>
                    <a:lnTo>
                      <a:pt x="2304" y="2380"/>
                    </a:lnTo>
                    <a:close/>
                    <a:moveTo>
                      <a:pt x="2143" y="2541"/>
                    </a:moveTo>
                    <a:lnTo>
                      <a:pt x="2143" y="2541"/>
                    </a:lnTo>
                    <a:lnTo>
                      <a:pt x="2140" y="2550"/>
                    </a:lnTo>
                    <a:lnTo>
                      <a:pt x="2130" y="2553"/>
                    </a:lnTo>
                    <a:lnTo>
                      <a:pt x="2120" y="2547"/>
                    </a:lnTo>
                    <a:lnTo>
                      <a:pt x="2118" y="2531"/>
                    </a:lnTo>
                    <a:lnTo>
                      <a:pt x="2126" y="2522"/>
                    </a:lnTo>
                    <a:lnTo>
                      <a:pt x="2129" y="2506"/>
                    </a:lnTo>
                    <a:lnTo>
                      <a:pt x="2129" y="2487"/>
                    </a:lnTo>
                    <a:lnTo>
                      <a:pt x="2124" y="2479"/>
                    </a:lnTo>
                    <a:lnTo>
                      <a:pt x="2127" y="2470"/>
                    </a:lnTo>
                    <a:lnTo>
                      <a:pt x="2148" y="2454"/>
                    </a:lnTo>
                    <a:lnTo>
                      <a:pt x="2181" y="2438"/>
                    </a:lnTo>
                    <a:lnTo>
                      <a:pt x="2201" y="2435"/>
                    </a:lnTo>
                    <a:lnTo>
                      <a:pt x="2207" y="2439"/>
                    </a:lnTo>
                    <a:lnTo>
                      <a:pt x="2207" y="2469"/>
                    </a:lnTo>
                    <a:lnTo>
                      <a:pt x="2213" y="2472"/>
                    </a:lnTo>
                    <a:lnTo>
                      <a:pt x="2226" y="2455"/>
                    </a:lnTo>
                    <a:lnTo>
                      <a:pt x="2222" y="2441"/>
                    </a:lnTo>
                    <a:lnTo>
                      <a:pt x="2225" y="2439"/>
                    </a:lnTo>
                    <a:lnTo>
                      <a:pt x="2236" y="2446"/>
                    </a:lnTo>
                    <a:lnTo>
                      <a:pt x="2240" y="2433"/>
                    </a:lnTo>
                    <a:lnTo>
                      <a:pt x="2227" y="2424"/>
                    </a:lnTo>
                    <a:lnTo>
                      <a:pt x="2223" y="2417"/>
                    </a:lnTo>
                    <a:lnTo>
                      <a:pt x="2237" y="2402"/>
                    </a:lnTo>
                    <a:lnTo>
                      <a:pt x="2248" y="2401"/>
                    </a:lnTo>
                    <a:lnTo>
                      <a:pt x="2258" y="2408"/>
                    </a:lnTo>
                    <a:lnTo>
                      <a:pt x="2257" y="2424"/>
                    </a:lnTo>
                    <a:lnTo>
                      <a:pt x="2251" y="2431"/>
                    </a:lnTo>
                    <a:lnTo>
                      <a:pt x="2251" y="2442"/>
                    </a:lnTo>
                    <a:lnTo>
                      <a:pt x="2260" y="2440"/>
                    </a:lnTo>
                    <a:lnTo>
                      <a:pt x="2267" y="2427"/>
                    </a:lnTo>
                    <a:lnTo>
                      <a:pt x="2274" y="2424"/>
                    </a:lnTo>
                    <a:lnTo>
                      <a:pt x="2282" y="2428"/>
                    </a:lnTo>
                    <a:lnTo>
                      <a:pt x="2284" y="2414"/>
                    </a:lnTo>
                    <a:lnTo>
                      <a:pt x="2280" y="2405"/>
                    </a:lnTo>
                    <a:lnTo>
                      <a:pt x="2288" y="2399"/>
                    </a:lnTo>
                    <a:lnTo>
                      <a:pt x="2301" y="2409"/>
                    </a:lnTo>
                    <a:lnTo>
                      <a:pt x="2301" y="2420"/>
                    </a:lnTo>
                    <a:lnTo>
                      <a:pt x="2294" y="2426"/>
                    </a:lnTo>
                    <a:lnTo>
                      <a:pt x="2294" y="2431"/>
                    </a:lnTo>
                    <a:lnTo>
                      <a:pt x="2303" y="2434"/>
                    </a:lnTo>
                    <a:lnTo>
                      <a:pt x="2317" y="2417"/>
                    </a:lnTo>
                    <a:lnTo>
                      <a:pt x="2330" y="2414"/>
                    </a:lnTo>
                    <a:lnTo>
                      <a:pt x="2341" y="2418"/>
                    </a:lnTo>
                    <a:lnTo>
                      <a:pt x="2347" y="2434"/>
                    </a:lnTo>
                    <a:lnTo>
                      <a:pt x="2334" y="2438"/>
                    </a:lnTo>
                    <a:lnTo>
                      <a:pt x="2320" y="2438"/>
                    </a:lnTo>
                    <a:lnTo>
                      <a:pt x="2319" y="2447"/>
                    </a:lnTo>
                    <a:lnTo>
                      <a:pt x="2326" y="2451"/>
                    </a:lnTo>
                    <a:lnTo>
                      <a:pt x="2331" y="2462"/>
                    </a:lnTo>
                    <a:lnTo>
                      <a:pt x="2321" y="2478"/>
                    </a:lnTo>
                    <a:lnTo>
                      <a:pt x="2309" y="2476"/>
                    </a:lnTo>
                    <a:lnTo>
                      <a:pt x="2305" y="2469"/>
                    </a:lnTo>
                    <a:lnTo>
                      <a:pt x="2295" y="2472"/>
                    </a:lnTo>
                    <a:lnTo>
                      <a:pt x="2285" y="2467"/>
                    </a:lnTo>
                    <a:lnTo>
                      <a:pt x="2274" y="2468"/>
                    </a:lnTo>
                    <a:lnTo>
                      <a:pt x="2267" y="2476"/>
                    </a:lnTo>
                    <a:lnTo>
                      <a:pt x="2281" y="2479"/>
                    </a:lnTo>
                    <a:lnTo>
                      <a:pt x="2289" y="2495"/>
                    </a:lnTo>
                    <a:lnTo>
                      <a:pt x="2280" y="2509"/>
                    </a:lnTo>
                    <a:lnTo>
                      <a:pt x="2268" y="2508"/>
                    </a:lnTo>
                    <a:lnTo>
                      <a:pt x="2259" y="2493"/>
                    </a:lnTo>
                    <a:lnTo>
                      <a:pt x="2239" y="2491"/>
                    </a:lnTo>
                    <a:lnTo>
                      <a:pt x="2228" y="2496"/>
                    </a:lnTo>
                    <a:lnTo>
                      <a:pt x="2243" y="2503"/>
                    </a:lnTo>
                    <a:lnTo>
                      <a:pt x="2248" y="2513"/>
                    </a:lnTo>
                    <a:lnTo>
                      <a:pt x="2239" y="2519"/>
                    </a:lnTo>
                    <a:lnTo>
                      <a:pt x="2226" y="2516"/>
                    </a:lnTo>
                    <a:lnTo>
                      <a:pt x="2212" y="2520"/>
                    </a:lnTo>
                    <a:lnTo>
                      <a:pt x="2205" y="2518"/>
                    </a:lnTo>
                    <a:lnTo>
                      <a:pt x="2197" y="2535"/>
                    </a:lnTo>
                    <a:lnTo>
                      <a:pt x="2190" y="2536"/>
                    </a:lnTo>
                    <a:lnTo>
                      <a:pt x="2181" y="2542"/>
                    </a:lnTo>
                    <a:lnTo>
                      <a:pt x="2186" y="2550"/>
                    </a:lnTo>
                    <a:lnTo>
                      <a:pt x="2169" y="2560"/>
                    </a:lnTo>
                    <a:lnTo>
                      <a:pt x="2168" y="2570"/>
                    </a:lnTo>
                    <a:lnTo>
                      <a:pt x="2158" y="2576"/>
                    </a:lnTo>
                    <a:lnTo>
                      <a:pt x="2152" y="2585"/>
                    </a:lnTo>
                    <a:lnTo>
                      <a:pt x="2136" y="2583"/>
                    </a:lnTo>
                    <a:lnTo>
                      <a:pt x="2138" y="2575"/>
                    </a:lnTo>
                    <a:lnTo>
                      <a:pt x="2166" y="2553"/>
                    </a:lnTo>
                    <a:lnTo>
                      <a:pt x="2166" y="2545"/>
                    </a:lnTo>
                    <a:lnTo>
                      <a:pt x="2175" y="2531"/>
                    </a:lnTo>
                    <a:lnTo>
                      <a:pt x="2169" y="2531"/>
                    </a:lnTo>
                    <a:lnTo>
                      <a:pt x="2157" y="2540"/>
                    </a:lnTo>
                    <a:lnTo>
                      <a:pt x="2151" y="2534"/>
                    </a:lnTo>
                    <a:lnTo>
                      <a:pt x="2156" y="2527"/>
                    </a:lnTo>
                    <a:lnTo>
                      <a:pt x="2139" y="2526"/>
                    </a:lnTo>
                    <a:lnTo>
                      <a:pt x="2131" y="2534"/>
                    </a:lnTo>
                    <a:lnTo>
                      <a:pt x="2139" y="2536"/>
                    </a:lnTo>
                    <a:lnTo>
                      <a:pt x="2143" y="2541"/>
                    </a:lnTo>
                    <a:close/>
                    <a:moveTo>
                      <a:pt x="2112" y="2602"/>
                    </a:moveTo>
                    <a:lnTo>
                      <a:pt x="2112" y="2602"/>
                    </a:lnTo>
                    <a:lnTo>
                      <a:pt x="2123" y="2600"/>
                    </a:lnTo>
                    <a:lnTo>
                      <a:pt x="2117" y="2609"/>
                    </a:lnTo>
                    <a:lnTo>
                      <a:pt x="2112" y="2602"/>
                    </a:lnTo>
                    <a:close/>
                    <a:moveTo>
                      <a:pt x="2068" y="2619"/>
                    </a:moveTo>
                    <a:lnTo>
                      <a:pt x="2068" y="2619"/>
                    </a:lnTo>
                    <a:lnTo>
                      <a:pt x="2079" y="2599"/>
                    </a:lnTo>
                    <a:lnTo>
                      <a:pt x="2111" y="2588"/>
                    </a:lnTo>
                    <a:lnTo>
                      <a:pt x="2082" y="2617"/>
                    </a:lnTo>
                    <a:lnTo>
                      <a:pt x="2068" y="2619"/>
                    </a:lnTo>
                    <a:close/>
                    <a:moveTo>
                      <a:pt x="1963" y="2707"/>
                    </a:moveTo>
                    <a:lnTo>
                      <a:pt x="1963" y="2707"/>
                    </a:lnTo>
                    <a:lnTo>
                      <a:pt x="1957" y="2706"/>
                    </a:lnTo>
                    <a:lnTo>
                      <a:pt x="1958" y="2697"/>
                    </a:lnTo>
                    <a:lnTo>
                      <a:pt x="1975" y="2691"/>
                    </a:lnTo>
                    <a:lnTo>
                      <a:pt x="1972" y="2703"/>
                    </a:lnTo>
                    <a:lnTo>
                      <a:pt x="1963" y="2707"/>
                    </a:lnTo>
                    <a:close/>
                    <a:moveTo>
                      <a:pt x="1905" y="2567"/>
                    </a:moveTo>
                    <a:lnTo>
                      <a:pt x="1905" y="2567"/>
                    </a:lnTo>
                    <a:lnTo>
                      <a:pt x="1921" y="2567"/>
                    </a:lnTo>
                    <a:lnTo>
                      <a:pt x="1929" y="2576"/>
                    </a:lnTo>
                    <a:lnTo>
                      <a:pt x="1918" y="2581"/>
                    </a:lnTo>
                    <a:lnTo>
                      <a:pt x="1905" y="2567"/>
                    </a:lnTo>
                    <a:close/>
                    <a:moveTo>
                      <a:pt x="1605" y="2705"/>
                    </a:moveTo>
                    <a:lnTo>
                      <a:pt x="1605" y="2705"/>
                    </a:lnTo>
                    <a:cubicBezTo>
                      <a:pt x="1604" y="2705"/>
                      <a:pt x="1611" y="2700"/>
                      <a:pt x="1611" y="2700"/>
                    </a:cubicBezTo>
                    <a:lnTo>
                      <a:pt x="1614" y="2709"/>
                    </a:lnTo>
                    <a:lnTo>
                      <a:pt x="1605" y="2705"/>
                    </a:lnTo>
                    <a:close/>
                    <a:moveTo>
                      <a:pt x="1587" y="2709"/>
                    </a:moveTo>
                    <a:lnTo>
                      <a:pt x="1587" y="2709"/>
                    </a:lnTo>
                    <a:lnTo>
                      <a:pt x="1597" y="2714"/>
                    </a:lnTo>
                    <a:lnTo>
                      <a:pt x="1588" y="2723"/>
                    </a:lnTo>
                    <a:lnTo>
                      <a:pt x="1587" y="2709"/>
                    </a:lnTo>
                    <a:close/>
                    <a:moveTo>
                      <a:pt x="1656" y="2767"/>
                    </a:moveTo>
                    <a:lnTo>
                      <a:pt x="1656" y="2767"/>
                    </a:lnTo>
                    <a:lnTo>
                      <a:pt x="1657" y="2778"/>
                    </a:lnTo>
                    <a:lnTo>
                      <a:pt x="1651" y="2785"/>
                    </a:lnTo>
                    <a:lnTo>
                      <a:pt x="1648" y="2776"/>
                    </a:lnTo>
                    <a:lnTo>
                      <a:pt x="1656" y="2767"/>
                    </a:lnTo>
                    <a:close/>
                    <a:moveTo>
                      <a:pt x="1642" y="2762"/>
                    </a:moveTo>
                    <a:lnTo>
                      <a:pt x="1642" y="2762"/>
                    </a:lnTo>
                    <a:lnTo>
                      <a:pt x="1651" y="2744"/>
                    </a:lnTo>
                    <a:lnTo>
                      <a:pt x="1650" y="2757"/>
                    </a:lnTo>
                    <a:cubicBezTo>
                      <a:pt x="1650" y="2757"/>
                      <a:pt x="1641" y="2762"/>
                      <a:pt x="1642" y="2762"/>
                    </a:cubicBezTo>
                    <a:close/>
                    <a:moveTo>
                      <a:pt x="1579" y="2781"/>
                    </a:moveTo>
                    <a:lnTo>
                      <a:pt x="1579" y="2781"/>
                    </a:lnTo>
                    <a:lnTo>
                      <a:pt x="1588" y="2760"/>
                    </a:lnTo>
                    <a:lnTo>
                      <a:pt x="1604" y="2746"/>
                    </a:lnTo>
                    <a:lnTo>
                      <a:pt x="1605" y="2740"/>
                    </a:lnTo>
                    <a:lnTo>
                      <a:pt x="1626" y="2739"/>
                    </a:lnTo>
                    <a:lnTo>
                      <a:pt x="1614" y="2749"/>
                    </a:lnTo>
                    <a:lnTo>
                      <a:pt x="1610" y="2759"/>
                    </a:lnTo>
                    <a:lnTo>
                      <a:pt x="1589" y="2769"/>
                    </a:lnTo>
                    <a:lnTo>
                      <a:pt x="1579" y="2781"/>
                    </a:lnTo>
                    <a:close/>
                    <a:moveTo>
                      <a:pt x="1559" y="2734"/>
                    </a:moveTo>
                    <a:lnTo>
                      <a:pt x="1559" y="2734"/>
                    </a:lnTo>
                    <a:lnTo>
                      <a:pt x="1552" y="2724"/>
                    </a:lnTo>
                    <a:lnTo>
                      <a:pt x="1557" y="2709"/>
                    </a:lnTo>
                    <a:lnTo>
                      <a:pt x="1567" y="2704"/>
                    </a:lnTo>
                    <a:lnTo>
                      <a:pt x="1577" y="2712"/>
                    </a:lnTo>
                    <a:lnTo>
                      <a:pt x="1570" y="2724"/>
                    </a:lnTo>
                    <a:lnTo>
                      <a:pt x="1569" y="2733"/>
                    </a:lnTo>
                    <a:lnTo>
                      <a:pt x="1559" y="2734"/>
                    </a:lnTo>
                    <a:close/>
                    <a:moveTo>
                      <a:pt x="1482" y="2724"/>
                    </a:moveTo>
                    <a:lnTo>
                      <a:pt x="1482" y="2724"/>
                    </a:lnTo>
                    <a:lnTo>
                      <a:pt x="1490" y="2723"/>
                    </a:lnTo>
                    <a:lnTo>
                      <a:pt x="1499" y="2733"/>
                    </a:lnTo>
                    <a:lnTo>
                      <a:pt x="1487" y="2740"/>
                    </a:lnTo>
                    <a:lnTo>
                      <a:pt x="1482" y="2724"/>
                    </a:lnTo>
                    <a:close/>
                    <a:moveTo>
                      <a:pt x="1432" y="2763"/>
                    </a:moveTo>
                    <a:lnTo>
                      <a:pt x="1432" y="2763"/>
                    </a:lnTo>
                    <a:lnTo>
                      <a:pt x="1425" y="2750"/>
                    </a:lnTo>
                    <a:lnTo>
                      <a:pt x="1440" y="2740"/>
                    </a:lnTo>
                    <a:lnTo>
                      <a:pt x="1443" y="2751"/>
                    </a:lnTo>
                    <a:lnTo>
                      <a:pt x="1432" y="2763"/>
                    </a:lnTo>
                    <a:close/>
                    <a:moveTo>
                      <a:pt x="1376" y="2799"/>
                    </a:moveTo>
                    <a:lnTo>
                      <a:pt x="1376" y="2799"/>
                    </a:lnTo>
                    <a:lnTo>
                      <a:pt x="1391" y="2813"/>
                    </a:lnTo>
                    <a:lnTo>
                      <a:pt x="1379" y="2820"/>
                    </a:lnTo>
                    <a:lnTo>
                      <a:pt x="1367" y="2808"/>
                    </a:lnTo>
                    <a:lnTo>
                      <a:pt x="1376" y="2799"/>
                    </a:lnTo>
                    <a:close/>
                    <a:moveTo>
                      <a:pt x="8" y="3065"/>
                    </a:moveTo>
                    <a:lnTo>
                      <a:pt x="8" y="3065"/>
                    </a:lnTo>
                    <a:lnTo>
                      <a:pt x="0" y="3081"/>
                    </a:lnTo>
                    <a:lnTo>
                      <a:pt x="15" y="3076"/>
                    </a:lnTo>
                    <a:lnTo>
                      <a:pt x="8" y="3065"/>
                    </a:lnTo>
                    <a:close/>
                    <a:moveTo>
                      <a:pt x="20" y="3032"/>
                    </a:moveTo>
                    <a:lnTo>
                      <a:pt x="20" y="3032"/>
                    </a:lnTo>
                    <a:lnTo>
                      <a:pt x="10" y="3039"/>
                    </a:lnTo>
                    <a:lnTo>
                      <a:pt x="19" y="3051"/>
                    </a:lnTo>
                    <a:lnTo>
                      <a:pt x="34" y="3038"/>
                    </a:lnTo>
                    <a:lnTo>
                      <a:pt x="20" y="3032"/>
                    </a:lnTo>
                    <a:close/>
                    <a:moveTo>
                      <a:pt x="39" y="2996"/>
                    </a:moveTo>
                    <a:lnTo>
                      <a:pt x="39" y="2996"/>
                    </a:lnTo>
                    <a:lnTo>
                      <a:pt x="49" y="3006"/>
                    </a:lnTo>
                    <a:lnTo>
                      <a:pt x="51" y="2990"/>
                    </a:lnTo>
                    <a:lnTo>
                      <a:pt x="39" y="2996"/>
                    </a:lnTo>
                    <a:close/>
                    <a:moveTo>
                      <a:pt x="137" y="3008"/>
                    </a:moveTo>
                    <a:lnTo>
                      <a:pt x="137" y="3008"/>
                    </a:lnTo>
                    <a:lnTo>
                      <a:pt x="119" y="2988"/>
                    </a:lnTo>
                    <a:lnTo>
                      <a:pt x="107" y="2987"/>
                    </a:lnTo>
                    <a:lnTo>
                      <a:pt x="96" y="2997"/>
                    </a:lnTo>
                    <a:lnTo>
                      <a:pt x="99" y="3005"/>
                    </a:lnTo>
                    <a:lnTo>
                      <a:pt x="115" y="3012"/>
                    </a:lnTo>
                    <a:lnTo>
                      <a:pt x="102" y="3016"/>
                    </a:lnTo>
                    <a:lnTo>
                      <a:pt x="106" y="3027"/>
                    </a:lnTo>
                    <a:lnTo>
                      <a:pt x="118" y="3025"/>
                    </a:lnTo>
                    <a:lnTo>
                      <a:pt x="127" y="3013"/>
                    </a:lnTo>
                    <a:lnTo>
                      <a:pt x="137" y="3008"/>
                    </a:lnTo>
                    <a:close/>
                    <a:moveTo>
                      <a:pt x="146" y="3038"/>
                    </a:moveTo>
                    <a:lnTo>
                      <a:pt x="146" y="3038"/>
                    </a:lnTo>
                    <a:lnTo>
                      <a:pt x="155" y="3043"/>
                    </a:lnTo>
                    <a:lnTo>
                      <a:pt x="173" y="3031"/>
                    </a:lnTo>
                    <a:lnTo>
                      <a:pt x="175" y="3017"/>
                    </a:lnTo>
                    <a:lnTo>
                      <a:pt x="183" y="3005"/>
                    </a:lnTo>
                    <a:lnTo>
                      <a:pt x="178" y="3001"/>
                    </a:lnTo>
                    <a:lnTo>
                      <a:pt x="164" y="3015"/>
                    </a:lnTo>
                    <a:lnTo>
                      <a:pt x="158" y="3029"/>
                    </a:lnTo>
                    <a:lnTo>
                      <a:pt x="146" y="3038"/>
                    </a:lnTo>
                    <a:close/>
                    <a:moveTo>
                      <a:pt x="226" y="3027"/>
                    </a:moveTo>
                    <a:lnTo>
                      <a:pt x="226" y="3027"/>
                    </a:lnTo>
                    <a:lnTo>
                      <a:pt x="221" y="3007"/>
                    </a:lnTo>
                    <a:lnTo>
                      <a:pt x="213" y="3005"/>
                    </a:lnTo>
                    <a:lnTo>
                      <a:pt x="208" y="3022"/>
                    </a:lnTo>
                    <a:lnTo>
                      <a:pt x="200" y="3025"/>
                    </a:lnTo>
                    <a:lnTo>
                      <a:pt x="191" y="3044"/>
                    </a:lnTo>
                    <a:lnTo>
                      <a:pt x="207" y="3044"/>
                    </a:lnTo>
                    <a:lnTo>
                      <a:pt x="226" y="3027"/>
                    </a:lnTo>
                    <a:close/>
                    <a:moveTo>
                      <a:pt x="413" y="3021"/>
                    </a:moveTo>
                    <a:lnTo>
                      <a:pt x="413" y="3021"/>
                    </a:lnTo>
                    <a:lnTo>
                      <a:pt x="412" y="3008"/>
                    </a:lnTo>
                    <a:lnTo>
                      <a:pt x="423" y="3000"/>
                    </a:lnTo>
                    <a:lnTo>
                      <a:pt x="420" y="2984"/>
                    </a:lnTo>
                    <a:lnTo>
                      <a:pt x="409" y="2980"/>
                    </a:lnTo>
                    <a:lnTo>
                      <a:pt x="394" y="2990"/>
                    </a:lnTo>
                    <a:lnTo>
                      <a:pt x="393" y="3002"/>
                    </a:lnTo>
                    <a:lnTo>
                      <a:pt x="386" y="3006"/>
                    </a:lnTo>
                    <a:lnTo>
                      <a:pt x="379" y="3003"/>
                    </a:lnTo>
                    <a:lnTo>
                      <a:pt x="367" y="3015"/>
                    </a:lnTo>
                    <a:lnTo>
                      <a:pt x="357" y="3015"/>
                    </a:lnTo>
                    <a:lnTo>
                      <a:pt x="344" y="3011"/>
                    </a:lnTo>
                    <a:lnTo>
                      <a:pt x="340" y="3018"/>
                    </a:lnTo>
                    <a:lnTo>
                      <a:pt x="351" y="3027"/>
                    </a:lnTo>
                    <a:lnTo>
                      <a:pt x="359" y="3024"/>
                    </a:lnTo>
                    <a:lnTo>
                      <a:pt x="375" y="3025"/>
                    </a:lnTo>
                    <a:lnTo>
                      <a:pt x="394" y="3018"/>
                    </a:lnTo>
                    <a:lnTo>
                      <a:pt x="413" y="3021"/>
                    </a:lnTo>
                    <a:close/>
                    <a:moveTo>
                      <a:pt x="438" y="3027"/>
                    </a:moveTo>
                    <a:lnTo>
                      <a:pt x="438" y="3027"/>
                    </a:lnTo>
                    <a:lnTo>
                      <a:pt x="475" y="3034"/>
                    </a:lnTo>
                    <a:lnTo>
                      <a:pt x="486" y="3031"/>
                    </a:lnTo>
                    <a:lnTo>
                      <a:pt x="498" y="3040"/>
                    </a:lnTo>
                    <a:lnTo>
                      <a:pt x="480" y="3044"/>
                    </a:lnTo>
                    <a:lnTo>
                      <a:pt x="444" y="3036"/>
                    </a:lnTo>
                    <a:lnTo>
                      <a:pt x="432" y="3039"/>
                    </a:lnTo>
                    <a:lnTo>
                      <a:pt x="424" y="3031"/>
                    </a:lnTo>
                    <a:cubicBezTo>
                      <a:pt x="424" y="3031"/>
                      <a:pt x="438" y="3027"/>
                      <a:pt x="438" y="3027"/>
                    </a:cubicBezTo>
                    <a:close/>
                    <a:moveTo>
                      <a:pt x="566" y="3008"/>
                    </a:moveTo>
                    <a:lnTo>
                      <a:pt x="566" y="3008"/>
                    </a:lnTo>
                    <a:lnTo>
                      <a:pt x="552" y="2998"/>
                    </a:lnTo>
                    <a:lnTo>
                      <a:pt x="533" y="3000"/>
                    </a:lnTo>
                    <a:lnTo>
                      <a:pt x="528" y="3016"/>
                    </a:lnTo>
                    <a:lnTo>
                      <a:pt x="550" y="3016"/>
                    </a:lnTo>
                    <a:lnTo>
                      <a:pt x="566" y="3008"/>
                    </a:lnTo>
                    <a:close/>
                    <a:moveTo>
                      <a:pt x="652" y="3002"/>
                    </a:moveTo>
                    <a:lnTo>
                      <a:pt x="652" y="3002"/>
                    </a:lnTo>
                    <a:lnTo>
                      <a:pt x="645" y="2982"/>
                    </a:lnTo>
                    <a:lnTo>
                      <a:pt x="638" y="2997"/>
                    </a:lnTo>
                    <a:lnTo>
                      <a:pt x="652" y="3002"/>
                    </a:lnTo>
                    <a:close/>
                    <a:moveTo>
                      <a:pt x="710" y="2977"/>
                    </a:moveTo>
                    <a:lnTo>
                      <a:pt x="710" y="2977"/>
                    </a:lnTo>
                    <a:lnTo>
                      <a:pt x="695" y="2963"/>
                    </a:lnTo>
                    <a:lnTo>
                      <a:pt x="682" y="2976"/>
                    </a:lnTo>
                    <a:lnTo>
                      <a:pt x="681" y="2990"/>
                    </a:lnTo>
                    <a:lnTo>
                      <a:pt x="697" y="2976"/>
                    </a:lnTo>
                    <a:lnTo>
                      <a:pt x="710" y="2977"/>
                    </a:lnTo>
                    <a:close/>
                    <a:moveTo>
                      <a:pt x="748" y="2974"/>
                    </a:moveTo>
                    <a:lnTo>
                      <a:pt x="748" y="2974"/>
                    </a:lnTo>
                    <a:lnTo>
                      <a:pt x="739" y="2966"/>
                    </a:lnTo>
                    <a:lnTo>
                      <a:pt x="730" y="2973"/>
                    </a:lnTo>
                    <a:lnTo>
                      <a:pt x="740" y="2979"/>
                    </a:lnTo>
                    <a:lnTo>
                      <a:pt x="748" y="2974"/>
                    </a:lnTo>
                    <a:close/>
                    <a:moveTo>
                      <a:pt x="754" y="2950"/>
                    </a:moveTo>
                    <a:lnTo>
                      <a:pt x="754" y="2950"/>
                    </a:lnTo>
                    <a:lnTo>
                      <a:pt x="750" y="2941"/>
                    </a:lnTo>
                    <a:lnTo>
                      <a:pt x="739" y="2951"/>
                    </a:lnTo>
                    <a:lnTo>
                      <a:pt x="754" y="2950"/>
                    </a:lnTo>
                    <a:close/>
                    <a:moveTo>
                      <a:pt x="757" y="2960"/>
                    </a:moveTo>
                    <a:lnTo>
                      <a:pt x="757" y="2960"/>
                    </a:lnTo>
                    <a:lnTo>
                      <a:pt x="768" y="2968"/>
                    </a:lnTo>
                    <a:lnTo>
                      <a:pt x="780" y="2961"/>
                    </a:lnTo>
                    <a:lnTo>
                      <a:pt x="773" y="2953"/>
                    </a:lnTo>
                    <a:lnTo>
                      <a:pt x="757" y="2960"/>
                    </a:lnTo>
                    <a:close/>
                    <a:moveTo>
                      <a:pt x="936" y="2876"/>
                    </a:moveTo>
                    <a:lnTo>
                      <a:pt x="936" y="2876"/>
                    </a:lnTo>
                    <a:lnTo>
                      <a:pt x="941" y="2893"/>
                    </a:lnTo>
                    <a:lnTo>
                      <a:pt x="951" y="2896"/>
                    </a:lnTo>
                    <a:lnTo>
                      <a:pt x="936" y="2902"/>
                    </a:lnTo>
                    <a:lnTo>
                      <a:pt x="931" y="2917"/>
                    </a:lnTo>
                    <a:lnTo>
                      <a:pt x="908" y="2925"/>
                    </a:lnTo>
                    <a:lnTo>
                      <a:pt x="883" y="2952"/>
                    </a:lnTo>
                    <a:lnTo>
                      <a:pt x="863" y="2953"/>
                    </a:lnTo>
                    <a:lnTo>
                      <a:pt x="846" y="2972"/>
                    </a:lnTo>
                    <a:lnTo>
                      <a:pt x="817" y="2972"/>
                    </a:lnTo>
                    <a:lnTo>
                      <a:pt x="832" y="2959"/>
                    </a:lnTo>
                    <a:lnTo>
                      <a:pt x="841" y="2958"/>
                    </a:lnTo>
                    <a:lnTo>
                      <a:pt x="852" y="2941"/>
                    </a:lnTo>
                    <a:lnTo>
                      <a:pt x="861" y="2936"/>
                    </a:lnTo>
                    <a:lnTo>
                      <a:pt x="861" y="2928"/>
                    </a:lnTo>
                    <a:lnTo>
                      <a:pt x="880" y="2911"/>
                    </a:lnTo>
                    <a:lnTo>
                      <a:pt x="895" y="2909"/>
                    </a:lnTo>
                    <a:lnTo>
                      <a:pt x="901" y="2894"/>
                    </a:lnTo>
                    <a:lnTo>
                      <a:pt x="897" y="2885"/>
                    </a:lnTo>
                    <a:lnTo>
                      <a:pt x="922" y="2884"/>
                    </a:lnTo>
                    <a:cubicBezTo>
                      <a:pt x="922" y="2884"/>
                      <a:pt x="936" y="2877"/>
                      <a:pt x="936" y="2876"/>
                    </a:cubicBezTo>
                    <a:close/>
                    <a:moveTo>
                      <a:pt x="1066" y="2824"/>
                    </a:moveTo>
                    <a:lnTo>
                      <a:pt x="1066" y="2824"/>
                    </a:lnTo>
                    <a:lnTo>
                      <a:pt x="1053" y="2826"/>
                    </a:lnTo>
                    <a:lnTo>
                      <a:pt x="1038" y="2839"/>
                    </a:lnTo>
                    <a:lnTo>
                      <a:pt x="1038" y="2851"/>
                    </a:lnTo>
                    <a:lnTo>
                      <a:pt x="1050" y="2863"/>
                    </a:lnTo>
                    <a:lnTo>
                      <a:pt x="1044" y="2867"/>
                    </a:lnTo>
                    <a:lnTo>
                      <a:pt x="1028" y="2860"/>
                    </a:lnTo>
                    <a:lnTo>
                      <a:pt x="1014" y="2871"/>
                    </a:lnTo>
                    <a:lnTo>
                      <a:pt x="1016" y="2881"/>
                    </a:lnTo>
                    <a:lnTo>
                      <a:pt x="1008" y="2884"/>
                    </a:lnTo>
                    <a:lnTo>
                      <a:pt x="994" y="2901"/>
                    </a:lnTo>
                    <a:lnTo>
                      <a:pt x="985" y="2901"/>
                    </a:lnTo>
                    <a:lnTo>
                      <a:pt x="967" y="2914"/>
                    </a:lnTo>
                    <a:lnTo>
                      <a:pt x="953" y="2914"/>
                    </a:lnTo>
                    <a:lnTo>
                      <a:pt x="944" y="2916"/>
                    </a:lnTo>
                    <a:lnTo>
                      <a:pt x="954" y="2926"/>
                    </a:lnTo>
                    <a:lnTo>
                      <a:pt x="978" y="2925"/>
                    </a:lnTo>
                    <a:lnTo>
                      <a:pt x="1000" y="2919"/>
                    </a:lnTo>
                    <a:lnTo>
                      <a:pt x="1017" y="2900"/>
                    </a:lnTo>
                    <a:lnTo>
                      <a:pt x="1019" y="2913"/>
                    </a:lnTo>
                    <a:lnTo>
                      <a:pt x="1026" y="2916"/>
                    </a:lnTo>
                    <a:lnTo>
                      <a:pt x="1032" y="2902"/>
                    </a:lnTo>
                    <a:lnTo>
                      <a:pt x="1036" y="2889"/>
                    </a:lnTo>
                    <a:lnTo>
                      <a:pt x="1045" y="2892"/>
                    </a:lnTo>
                    <a:lnTo>
                      <a:pt x="1049" y="2901"/>
                    </a:lnTo>
                    <a:lnTo>
                      <a:pt x="1057" y="2899"/>
                    </a:lnTo>
                    <a:lnTo>
                      <a:pt x="1069" y="2884"/>
                    </a:lnTo>
                    <a:lnTo>
                      <a:pt x="1090" y="2874"/>
                    </a:lnTo>
                    <a:lnTo>
                      <a:pt x="1089" y="2867"/>
                    </a:lnTo>
                    <a:lnTo>
                      <a:pt x="1077" y="2864"/>
                    </a:lnTo>
                    <a:lnTo>
                      <a:pt x="1092" y="2853"/>
                    </a:lnTo>
                    <a:lnTo>
                      <a:pt x="1089" y="2839"/>
                    </a:lnTo>
                    <a:lnTo>
                      <a:pt x="1072" y="2834"/>
                    </a:lnTo>
                    <a:lnTo>
                      <a:pt x="1066" y="2824"/>
                    </a:lnTo>
                    <a:close/>
                    <a:moveTo>
                      <a:pt x="1115" y="2846"/>
                    </a:moveTo>
                    <a:lnTo>
                      <a:pt x="1115" y="2846"/>
                    </a:lnTo>
                    <a:lnTo>
                      <a:pt x="1115" y="2838"/>
                    </a:lnTo>
                    <a:lnTo>
                      <a:pt x="1103" y="2831"/>
                    </a:lnTo>
                    <a:lnTo>
                      <a:pt x="1102" y="2840"/>
                    </a:lnTo>
                    <a:lnTo>
                      <a:pt x="1115" y="2846"/>
                    </a:lnTo>
                    <a:close/>
                    <a:moveTo>
                      <a:pt x="1193" y="2834"/>
                    </a:moveTo>
                    <a:lnTo>
                      <a:pt x="1193" y="2834"/>
                    </a:lnTo>
                    <a:lnTo>
                      <a:pt x="1192" y="2827"/>
                    </a:lnTo>
                    <a:lnTo>
                      <a:pt x="1206" y="2827"/>
                    </a:lnTo>
                    <a:lnTo>
                      <a:pt x="1211" y="2835"/>
                    </a:lnTo>
                    <a:lnTo>
                      <a:pt x="1197" y="2837"/>
                    </a:lnTo>
                    <a:lnTo>
                      <a:pt x="1193" y="2834"/>
                    </a:lnTo>
                    <a:close/>
                    <a:moveTo>
                      <a:pt x="1167" y="2837"/>
                    </a:moveTo>
                    <a:lnTo>
                      <a:pt x="1167" y="2837"/>
                    </a:lnTo>
                    <a:lnTo>
                      <a:pt x="1175" y="2830"/>
                    </a:lnTo>
                    <a:lnTo>
                      <a:pt x="1183" y="2838"/>
                    </a:lnTo>
                    <a:lnTo>
                      <a:pt x="1167" y="2837"/>
                    </a:lnTo>
                    <a:close/>
                    <a:moveTo>
                      <a:pt x="1158" y="2823"/>
                    </a:moveTo>
                    <a:lnTo>
                      <a:pt x="1158" y="2823"/>
                    </a:lnTo>
                    <a:lnTo>
                      <a:pt x="1161" y="2811"/>
                    </a:lnTo>
                    <a:lnTo>
                      <a:pt x="1161" y="2799"/>
                    </a:lnTo>
                    <a:lnTo>
                      <a:pt x="1167" y="2801"/>
                    </a:lnTo>
                    <a:lnTo>
                      <a:pt x="1171" y="2817"/>
                    </a:lnTo>
                    <a:lnTo>
                      <a:pt x="1158" y="2823"/>
                    </a:lnTo>
                    <a:close/>
                    <a:moveTo>
                      <a:pt x="1133" y="2808"/>
                    </a:moveTo>
                    <a:lnTo>
                      <a:pt x="1133" y="2808"/>
                    </a:lnTo>
                    <a:lnTo>
                      <a:pt x="1117" y="2813"/>
                    </a:lnTo>
                    <a:lnTo>
                      <a:pt x="1118" y="2825"/>
                    </a:lnTo>
                    <a:lnTo>
                      <a:pt x="1132" y="2836"/>
                    </a:lnTo>
                    <a:lnTo>
                      <a:pt x="1143" y="2830"/>
                    </a:lnTo>
                    <a:lnTo>
                      <a:pt x="1147" y="2822"/>
                    </a:lnTo>
                    <a:lnTo>
                      <a:pt x="1139" y="2819"/>
                    </a:lnTo>
                    <a:lnTo>
                      <a:pt x="1133" y="2808"/>
                    </a:lnTo>
                    <a:close/>
                    <a:moveTo>
                      <a:pt x="1849" y="2179"/>
                    </a:moveTo>
                    <a:lnTo>
                      <a:pt x="1849" y="2179"/>
                    </a:lnTo>
                    <a:lnTo>
                      <a:pt x="1844" y="2173"/>
                    </a:lnTo>
                    <a:lnTo>
                      <a:pt x="1858" y="2167"/>
                    </a:lnTo>
                    <a:lnTo>
                      <a:pt x="1854" y="2176"/>
                    </a:lnTo>
                    <a:lnTo>
                      <a:pt x="1849" y="2179"/>
                    </a:lnTo>
                    <a:close/>
                    <a:moveTo>
                      <a:pt x="1817" y="2186"/>
                    </a:moveTo>
                    <a:lnTo>
                      <a:pt x="1817" y="2186"/>
                    </a:lnTo>
                    <a:lnTo>
                      <a:pt x="1809" y="2182"/>
                    </a:lnTo>
                    <a:lnTo>
                      <a:pt x="1811" y="2168"/>
                    </a:lnTo>
                    <a:lnTo>
                      <a:pt x="1829" y="2157"/>
                    </a:lnTo>
                    <a:lnTo>
                      <a:pt x="1842" y="2149"/>
                    </a:lnTo>
                    <a:lnTo>
                      <a:pt x="1844" y="2157"/>
                    </a:lnTo>
                    <a:lnTo>
                      <a:pt x="1826" y="2178"/>
                    </a:lnTo>
                    <a:lnTo>
                      <a:pt x="1817" y="2186"/>
                    </a:lnTo>
                    <a:close/>
                    <a:moveTo>
                      <a:pt x="1224" y="2773"/>
                    </a:moveTo>
                    <a:lnTo>
                      <a:pt x="1224" y="2773"/>
                    </a:lnTo>
                    <a:lnTo>
                      <a:pt x="1228" y="2760"/>
                    </a:lnTo>
                    <a:lnTo>
                      <a:pt x="1235" y="2752"/>
                    </a:lnTo>
                    <a:lnTo>
                      <a:pt x="1242" y="2754"/>
                    </a:lnTo>
                    <a:lnTo>
                      <a:pt x="1255" y="2745"/>
                    </a:lnTo>
                    <a:lnTo>
                      <a:pt x="1261" y="2741"/>
                    </a:lnTo>
                    <a:lnTo>
                      <a:pt x="1274" y="2716"/>
                    </a:lnTo>
                    <a:lnTo>
                      <a:pt x="1279" y="2716"/>
                    </a:lnTo>
                    <a:lnTo>
                      <a:pt x="1294" y="2729"/>
                    </a:lnTo>
                    <a:lnTo>
                      <a:pt x="1301" y="2722"/>
                    </a:lnTo>
                    <a:lnTo>
                      <a:pt x="1315" y="2724"/>
                    </a:lnTo>
                    <a:lnTo>
                      <a:pt x="1328" y="2718"/>
                    </a:lnTo>
                    <a:lnTo>
                      <a:pt x="1332" y="2712"/>
                    </a:lnTo>
                    <a:lnTo>
                      <a:pt x="1353" y="2713"/>
                    </a:lnTo>
                    <a:lnTo>
                      <a:pt x="1363" y="2727"/>
                    </a:lnTo>
                    <a:lnTo>
                      <a:pt x="1355" y="2741"/>
                    </a:lnTo>
                    <a:lnTo>
                      <a:pt x="1376" y="2760"/>
                    </a:lnTo>
                    <a:lnTo>
                      <a:pt x="1376" y="2769"/>
                    </a:lnTo>
                    <a:lnTo>
                      <a:pt x="1356" y="2764"/>
                    </a:lnTo>
                    <a:lnTo>
                      <a:pt x="1344" y="2774"/>
                    </a:lnTo>
                    <a:lnTo>
                      <a:pt x="1321" y="2777"/>
                    </a:lnTo>
                    <a:lnTo>
                      <a:pt x="1305" y="2772"/>
                    </a:lnTo>
                    <a:lnTo>
                      <a:pt x="1277" y="2772"/>
                    </a:lnTo>
                    <a:lnTo>
                      <a:pt x="1260" y="2790"/>
                    </a:lnTo>
                    <a:lnTo>
                      <a:pt x="1254" y="2789"/>
                    </a:lnTo>
                    <a:lnTo>
                      <a:pt x="1242" y="2795"/>
                    </a:lnTo>
                    <a:lnTo>
                      <a:pt x="1228" y="2786"/>
                    </a:lnTo>
                    <a:lnTo>
                      <a:pt x="1224" y="277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75" name="Freeform 6">
                <a:extLst>
                  <a:ext uri="{FF2B5EF4-FFF2-40B4-BE49-F238E27FC236}">
                    <a16:creationId xmlns:a16="http://schemas.microsoft.com/office/drawing/2014/main" id="{FB0E17F1-E15A-E400-6CDA-313E5C0F328C}"/>
                  </a:ext>
                </a:extLst>
              </p:cNvPr>
              <p:cNvSpPr>
                <a:spLocks noEditPoints="1"/>
              </p:cNvSpPr>
              <p:nvPr/>
            </p:nvSpPr>
            <p:spPr bwMode="auto">
              <a:xfrm>
                <a:off x="10085931" y="3873501"/>
                <a:ext cx="50800" cy="169863"/>
              </a:xfrm>
              <a:custGeom>
                <a:avLst/>
                <a:gdLst>
                  <a:gd name="T0" fmla="*/ 67 w 166"/>
                  <a:gd name="T1" fmla="*/ 90 h 562"/>
                  <a:gd name="T2" fmla="*/ 57 w 166"/>
                  <a:gd name="T3" fmla="*/ 61 h 562"/>
                  <a:gd name="T4" fmla="*/ 69 w 166"/>
                  <a:gd name="T5" fmla="*/ 28 h 562"/>
                  <a:gd name="T6" fmla="*/ 69 w 166"/>
                  <a:gd name="T7" fmla="*/ 9 h 562"/>
                  <a:gd name="T8" fmla="*/ 51 w 166"/>
                  <a:gd name="T9" fmla="*/ 18 h 562"/>
                  <a:gd name="T10" fmla="*/ 49 w 166"/>
                  <a:gd name="T11" fmla="*/ 52 h 562"/>
                  <a:gd name="T12" fmla="*/ 43 w 166"/>
                  <a:gd name="T13" fmla="*/ 96 h 562"/>
                  <a:gd name="T14" fmla="*/ 42 w 166"/>
                  <a:gd name="T15" fmla="*/ 193 h 562"/>
                  <a:gd name="T16" fmla="*/ 53 w 166"/>
                  <a:gd name="T17" fmla="*/ 169 h 562"/>
                  <a:gd name="T18" fmla="*/ 46 w 166"/>
                  <a:gd name="T19" fmla="*/ 144 h 562"/>
                  <a:gd name="T20" fmla="*/ 60 w 166"/>
                  <a:gd name="T21" fmla="*/ 120 h 562"/>
                  <a:gd name="T22" fmla="*/ 38 w 166"/>
                  <a:gd name="T23" fmla="*/ 120 h 562"/>
                  <a:gd name="T24" fmla="*/ 33 w 166"/>
                  <a:gd name="T25" fmla="*/ 152 h 562"/>
                  <a:gd name="T26" fmla="*/ 37 w 166"/>
                  <a:gd name="T27" fmla="*/ 183 h 562"/>
                  <a:gd name="T28" fmla="*/ 0 w 166"/>
                  <a:gd name="T29" fmla="*/ 177 h 562"/>
                  <a:gd name="T30" fmla="*/ 17 w 166"/>
                  <a:gd name="T31" fmla="*/ 182 h 562"/>
                  <a:gd name="T32" fmla="*/ 0 w 166"/>
                  <a:gd name="T33" fmla="*/ 177 h 562"/>
                  <a:gd name="T34" fmla="*/ 28 w 166"/>
                  <a:gd name="T35" fmla="*/ 265 h 562"/>
                  <a:gd name="T36" fmla="*/ 51 w 166"/>
                  <a:gd name="T37" fmla="*/ 244 h 562"/>
                  <a:gd name="T38" fmla="*/ 30 w 166"/>
                  <a:gd name="T39" fmla="*/ 235 h 562"/>
                  <a:gd name="T40" fmla="*/ 28 w 166"/>
                  <a:gd name="T41" fmla="*/ 265 h 562"/>
                  <a:gd name="T42" fmla="*/ 73 w 166"/>
                  <a:gd name="T43" fmla="*/ 359 h 562"/>
                  <a:gd name="T44" fmla="*/ 68 w 166"/>
                  <a:gd name="T45" fmla="*/ 369 h 562"/>
                  <a:gd name="T46" fmla="*/ 92 w 166"/>
                  <a:gd name="T47" fmla="*/ 421 h 562"/>
                  <a:gd name="T48" fmla="*/ 102 w 166"/>
                  <a:gd name="T49" fmla="*/ 424 h 562"/>
                  <a:gd name="T50" fmla="*/ 96 w 166"/>
                  <a:gd name="T51" fmla="*/ 433 h 562"/>
                  <a:gd name="T52" fmla="*/ 132 w 166"/>
                  <a:gd name="T53" fmla="*/ 431 h 562"/>
                  <a:gd name="T54" fmla="*/ 126 w 166"/>
                  <a:gd name="T55" fmla="*/ 444 h 562"/>
                  <a:gd name="T56" fmla="*/ 139 w 166"/>
                  <a:gd name="T57" fmla="*/ 448 h 562"/>
                  <a:gd name="T58" fmla="*/ 132 w 166"/>
                  <a:gd name="T59" fmla="*/ 431 h 562"/>
                  <a:gd name="T60" fmla="*/ 114 w 166"/>
                  <a:gd name="T61" fmla="*/ 471 h 562"/>
                  <a:gd name="T62" fmla="*/ 131 w 166"/>
                  <a:gd name="T63" fmla="*/ 473 h 562"/>
                  <a:gd name="T64" fmla="*/ 110 w 166"/>
                  <a:gd name="T65" fmla="*/ 461 h 562"/>
                  <a:gd name="T66" fmla="*/ 141 w 166"/>
                  <a:gd name="T67" fmla="*/ 512 h 562"/>
                  <a:gd name="T68" fmla="*/ 153 w 166"/>
                  <a:gd name="T69" fmla="*/ 497 h 562"/>
                  <a:gd name="T70" fmla="*/ 136 w 166"/>
                  <a:gd name="T71" fmla="*/ 507 h 562"/>
                  <a:gd name="T72" fmla="*/ 153 w 166"/>
                  <a:gd name="T73" fmla="*/ 515 h 562"/>
                  <a:gd name="T74" fmla="*/ 142 w 166"/>
                  <a:gd name="T75" fmla="*/ 526 h 562"/>
                  <a:gd name="T76" fmla="*/ 151 w 166"/>
                  <a:gd name="T77" fmla="*/ 546 h 562"/>
                  <a:gd name="T78" fmla="*/ 166 w 166"/>
                  <a:gd name="T79" fmla="*/ 551 h 562"/>
                  <a:gd name="T80" fmla="*/ 162 w 166"/>
                  <a:gd name="T81" fmla="*/ 52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562">
                    <a:moveTo>
                      <a:pt x="50" y="103"/>
                    </a:moveTo>
                    <a:lnTo>
                      <a:pt x="67" y="90"/>
                    </a:lnTo>
                    <a:lnTo>
                      <a:pt x="67" y="68"/>
                    </a:lnTo>
                    <a:lnTo>
                      <a:pt x="57" y="61"/>
                    </a:lnTo>
                    <a:lnTo>
                      <a:pt x="69" y="44"/>
                    </a:lnTo>
                    <a:lnTo>
                      <a:pt x="69" y="28"/>
                    </a:lnTo>
                    <a:lnTo>
                      <a:pt x="64" y="22"/>
                    </a:lnTo>
                    <a:lnTo>
                      <a:pt x="69" y="9"/>
                    </a:lnTo>
                    <a:lnTo>
                      <a:pt x="66" y="0"/>
                    </a:lnTo>
                    <a:lnTo>
                      <a:pt x="51" y="18"/>
                    </a:lnTo>
                    <a:lnTo>
                      <a:pt x="54" y="43"/>
                    </a:lnTo>
                    <a:lnTo>
                      <a:pt x="49" y="52"/>
                    </a:lnTo>
                    <a:lnTo>
                      <a:pt x="52" y="63"/>
                    </a:lnTo>
                    <a:lnTo>
                      <a:pt x="43" y="96"/>
                    </a:lnTo>
                    <a:lnTo>
                      <a:pt x="50" y="103"/>
                    </a:lnTo>
                    <a:close/>
                    <a:moveTo>
                      <a:pt x="42" y="193"/>
                    </a:moveTo>
                    <a:lnTo>
                      <a:pt x="42" y="193"/>
                    </a:lnTo>
                    <a:lnTo>
                      <a:pt x="53" y="169"/>
                    </a:lnTo>
                    <a:lnTo>
                      <a:pt x="51" y="154"/>
                    </a:lnTo>
                    <a:lnTo>
                      <a:pt x="46" y="144"/>
                    </a:lnTo>
                    <a:lnTo>
                      <a:pt x="51" y="128"/>
                    </a:lnTo>
                    <a:lnTo>
                      <a:pt x="60" y="120"/>
                    </a:lnTo>
                    <a:lnTo>
                      <a:pt x="60" y="112"/>
                    </a:lnTo>
                    <a:lnTo>
                      <a:pt x="38" y="120"/>
                    </a:lnTo>
                    <a:lnTo>
                      <a:pt x="38" y="142"/>
                    </a:lnTo>
                    <a:lnTo>
                      <a:pt x="33" y="152"/>
                    </a:lnTo>
                    <a:lnTo>
                      <a:pt x="42" y="170"/>
                    </a:lnTo>
                    <a:lnTo>
                      <a:pt x="37" y="183"/>
                    </a:lnTo>
                    <a:lnTo>
                      <a:pt x="42" y="193"/>
                    </a:lnTo>
                    <a:close/>
                    <a:moveTo>
                      <a:pt x="0" y="177"/>
                    </a:moveTo>
                    <a:lnTo>
                      <a:pt x="0" y="177"/>
                    </a:lnTo>
                    <a:lnTo>
                      <a:pt x="17" y="182"/>
                    </a:lnTo>
                    <a:lnTo>
                      <a:pt x="11" y="171"/>
                    </a:lnTo>
                    <a:lnTo>
                      <a:pt x="0" y="177"/>
                    </a:lnTo>
                    <a:close/>
                    <a:moveTo>
                      <a:pt x="28" y="265"/>
                    </a:moveTo>
                    <a:lnTo>
                      <a:pt x="28" y="265"/>
                    </a:lnTo>
                    <a:lnTo>
                      <a:pt x="43" y="264"/>
                    </a:lnTo>
                    <a:lnTo>
                      <a:pt x="51" y="244"/>
                    </a:lnTo>
                    <a:lnTo>
                      <a:pt x="46" y="226"/>
                    </a:lnTo>
                    <a:lnTo>
                      <a:pt x="30" y="235"/>
                    </a:lnTo>
                    <a:lnTo>
                      <a:pt x="28" y="251"/>
                    </a:lnTo>
                    <a:cubicBezTo>
                      <a:pt x="28" y="251"/>
                      <a:pt x="28" y="264"/>
                      <a:pt x="28" y="265"/>
                    </a:cubicBezTo>
                    <a:close/>
                    <a:moveTo>
                      <a:pt x="73" y="359"/>
                    </a:moveTo>
                    <a:lnTo>
                      <a:pt x="73" y="359"/>
                    </a:lnTo>
                    <a:lnTo>
                      <a:pt x="59" y="364"/>
                    </a:lnTo>
                    <a:lnTo>
                      <a:pt x="68" y="369"/>
                    </a:lnTo>
                    <a:lnTo>
                      <a:pt x="73" y="359"/>
                    </a:lnTo>
                    <a:close/>
                    <a:moveTo>
                      <a:pt x="92" y="421"/>
                    </a:moveTo>
                    <a:lnTo>
                      <a:pt x="92" y="421"/>
                    </a:lnTo>
                    <a:lnTo>
                      <a:pt x="102" y="424"/>
                    </a:lnTo>
                    <a:lnTo>
                      <a:pt x="108" y="445"/>
                    </a:lnTo>
                    <a:lnTo>
                      <a:pt x="96" y="433"/>
                    </a:lnTo>
                    <a:cubicBezTo>
                      <a:pt x="96" y="433"/>
                      <a:pt x="91" y="421"/>
                      <a:pt x="92" y="421"/>
                    </a:cubicBezTo>
                    <a:close/>
                    <a:moveTo>
                      <a:pt x="132" y="431"/>
                    </a:moveTo>
                    <a:lnTo>
                      <a:pt x="132" y="431"/>
                    </a:lnTo>
                    <a:lnTo>
                      <a:pt x="126" y="444"/>
                    </a:lnTo>
                    <a:lnTo>
                      <a:pt x="133" y="455"/>
                    </a:lnTo>
                    <a:lnTo>
                      <a:pt x="139" y="448"/>
                    </a:lnTo>
                    <a:lnTo>
                      <a:pt x="138" y="436"/>
                    </a:lnTo>
                    <a:lnTo>
                      <a:pt x="132" y="431"/>
                    </a:lnTo>
                    <a:close/>
                    <a:moveTo>
                      <a:pt x="114" y="471"/>
                    </a:moveTo>
                    <a:lnTo>
                      <a:pt x="114" y="471"/>
                    </a:lnTo>
                    <a:lnTo>
                      <a:pt x="124" y="478"/>
                    </a:lnTo>
                    <a:lnTo>
                      <a:pt x="131" y="473"/>
                    </a:lnTo>
                    <a:lnTo>
                      <a:pt x="124" y="458"/>
                    </a:lnTo>
                    <a:lnTo>
                      <a:pt x="110" y="461"/>
                    </a:lnTo>
                    <a:lnTo>
                      <a:pt x="114" y="471"/>
                    </a:lnTo>
                    <a:close/>
                    <a:moveTo>
                      <a:pt x="141" y="512"/>
                    </a:moveTo>
                    <a:lnTo>
                      <a:pt x="141" y="512"/>
                    </a:lnTo>
                    <a:lnTo>
                      <a:pt x="153" y="497"/>
                    </a:lnTo>
                    <a:lnTo>
                      <a:pt x="144" y="497"/>
                    </a:lnTo>
                    <a:lnTo>
                      <a:pt x="136" y="507"/>
                    </a:lnTo>
                    <a:lnTo>
                      <a:pt x="141" y="512"/>
                    </a:lnTo>
                    <a:close/>
                    <a:moveTo>
                      <a:pt x="153" y="515"/>
                    </a:moveTo>
                    <a:lnTo>
                      <a:pt x="153" y="515"/>
                    </a:lnTo>
                    <a:lnTo>
                      <a:pt x="142" y="526"/>
                    </a:lnTo>
                    <a:lnTo>
                      <a:pt x="143" y="542"/>
                    </a:lnTo>
                    <a:cubicBezTo>
                      <a:pt x="143" y="542"/>
                      <a:pt x="150" y="545"/>
                      <a:pt x="151" y="546"/>
                    </a:cubicBezTo>
                    <a:cubicBezTo>
                      <a:pt x="152" y="547"/>
                      <a:pt x="157" y="562"/>
                      <a:pt x="157" y="562"/>
                    </a:cubicBezTo>
                    <a:lnTo>
                      <a:pt x="166" y="551"/>
                    </a:lnTo>
                    <a:lnTo>
                      <a:pt x="162" y="538"/>
                    </a:lnTo>
                    <a:lnTo>
                      <a:pt x="162" y="523"/>
                    </a:lnTo>
                    <a:lnTo>
                      <a:pt x="153" y="51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76" name="Freeform 7">
                <a:extLst>
                  <a:ext uri="{FF2B5EF4-FFF2-40B4-BE49-F238E27FC236}">
                    <a16:creationId xmlns:a16="http://schemas.microsoft.com/office/drawing/2014/main" id="{595FFD99-48E7-94A9-E81A-47899B64E44E}"/>
                  </a:ext>
                </a:extLst>
              </p:cNvPr>
              <p:cNvSpPr>
                <a:spLocks noEditPoints="1"/>
              </p:cNvSpPr>
              <p:nvPr/>
            </p:nvSpPr>
            <p:spPr bwMode="auto">
              <a:xfrm>
                <a:off x="11306719" y="3824288"/>
                <a:ext cx="28575" cy="55563"/>
              </a:xfrm>
              <a:custGeom>
                <a:avLst/>
                <a:gdLst>
                  <a:gd name="T0" fmla="*/ 88 w 93"/>
                  <a:gd name="T1" fmla="*/ 0 h 185"/>
                  <a:gd name="T2" fmla="*/ 74 w 93"/>
                  <a:gd name="T3" fmla="*/ 11 h 185"/>
                  <a:gd name="T4" fmla="*/ 86 w 93"/>
                  <a:gd name="T5" fmla="*/ 34 h 185"/>
                  <a:gd name="T6" fmla="*/ 85 w 93"/>
                  <a:gd name="T7" fmla="*/ 18 h 185"/>
                  <a:gd name="T8" fmla="*/ 93 w 93"/>
                  <a:gd name="T9" fmla="*/ 8 h 185"/>
                  <a:gd name="T10" fmla="*/ 88 w 93"/>
                  <a:gd name="T11" fmla="*/ 0 h 185"/>
                  <a:gd name="T12" fmla="*/ 45 w 93"/>
                  <a:gd name="T13" fmla="*/ 109 h 185"/>
                  <a:gd name="T14" fmla="*/ 45 w 93"/>
                  <a:gd name="T15" fmla="*/ 109 h 185"/>
                  <a:gd name="T16" fmla="*/ 59 w 93"/>
                  <a:gd name="T17" fmla="*/ 101 h 185"/>
                  <a:gd name="T18" fmla="*/ 64 w 93"/>
                  <a:gd name="T19" fmla="*/ 110 h 185"/>
                  <a:gd name="T20" fmla="*/ 55 w 93"/>
                  <a:gd name="T21" fmla="*/ 111 h 185"/>
                  <a:gd name="T22" fmla="*/ 45 w 93"/>
                  <a:gd name="T23" fmla="*/ 109 h 185"/>
                  <a:gd name="T24" fmla="*/ 3 w 93"/>
                  <a:gd name="T25" fmla="*/ 170 h 185"/>
                  <a:gd name="T26" fmla="*/ 3 w 93"/>
                  <a:gd name="T27" fmla="*/ 170 h 185"/>
                  <a:gd name="T28" fmla="*/ 10 w 93"/>
                  <a:gd name="T29" fmla="*/ 157 h 185"/>
                  <a:gd name="T30" fmla="*/ 25 w 93"/>
                  <a:gd name="T31" fmla="*/ 153 h 185"/>
                  <a:gd name="T32" fmla="*/ 31 w 93"/>
                  <a:gd name="T33" fmla="*/ 157 h 185"/>
                  <a:gd name="T34" fmla="*/ 18 w 93"/>
                  <a:gd name="T35" fmla="*/ 182 h 185"/>
                  <a:gd name="T36" fmla="*/ 6 w 93"/>
                  <a:gd name="T37" fmla="*/ 185 h 185"/>
                  <a:gd name="T38" fmla="*/ 0 w 93"/>
                  <a:gd name="T39" fmla="*/ 179 h 185"/>
                  <a:gd name="T40" fmla="*/ 3 w 93"/>
                  <a:gd name="T41" fmla="*/ 17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185">
                    <a:moveTo>
                      <a:pt x="88" y="0"/>
                    </a:moveTo>
                    <a:lnTo>
                      <a:pt x="74" y="11"/>
                    </a:lnTo>
                    <a:lnTo>
                      <a:pt x="86" y="34"/>
                    </a:lnTo>
                    <a:lnTo>
                      <a:pt x="85" y="18"/>
                    </a:lnTo>
                    <a:lnTo>
                      <a:pt x="93" y="8"/>
                    </a:lnTo>
                    <a:lnTo>
                      <a:pt x="88" y="0"/>
                    </a:lnTo>
                    <a:close/>
                    <a:moveTo>
                      <a:pt x="45" y="109"/>
                    </a:moveTo>
                    <a:lnTo>
                      <a:pt x="45" y="109"/>
                    </a:lnTo>
                    <a:lnTo>
                      <a:pt x="59" y="101"/>
                    </a:lnTo>
                    <a:lnTo>
                      <a:pt x="64" y="110"/>
                    </a:lnTo>
                    <a:lnTo>
                      <a:pt x="55" y="111"/>
                    </a:lnTo>
                    <a:lnTo>
                      <a:pt x="45" y="109"/>
                    </a:lnTo>
                    <a:close/>
                    <a:moveTo>
                      <a:pt x="3" y="170"/>
                    </a:moveTo>
                    <a:lnTo>
                      <a:pt x="3" y="170"/>
                    </a:lnTo>
                    <a:lnTo>
                      <a:pt x="10" y="157"/>
                    </a:lnTo>
                    <a:lnTo>
                      <a:pt x="25" y="153"/>
                    </a:lnTo>
                    <a:lnTo>
                      <a:pt x="31" y="157"/>
                    </a:lnTo>
                    <a:lnTo>
                      <a:pt x="18" y="182"/>
                    </a:lnTo>
                    <a:lnTo>
                      <a:pt x="6" y="185"/>
                    </a:lnTo>
                    <a:lnTo>
                      <a:pt x="0" y="179"/>
                    </a:lnTo>
                    <a:lnTo>
                      <a:pt x="3" y="170"/>
                    </a:lnTo>
                    <a:close/>
                  </a:path>
                </a:pathLst>
              </a:custGeom>
              <a:solidFill>
                <a:srgbClr val="D0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77" name="Freeform 8">
                <a:extLst>
                  <a:ext uri="{FF2B5EF4-FFF2-40B4-BE49-F238E27FC236}">
                    <a16:creationId xmlns:a16="http://schemas.microsoft.com/office/drawing/2014/main" id="{7180297B-C309-23E2-C852-F20F56B8EA4F}"/>
                  </a:ext>
                </a:extLst>
              </p:cNvPr>
              <p:cNvSpPr>
                <a:spLocks noEditPoints="1"/>
              </p:cNvSpPr>
              <p:nvPr/>
            </p:nvSpPr>
            <p:spPr bwMode="auto">
              <a:xfrm>
                <a:off x="8449219" y="1317626"/>
                <a:ext cx="3068638" cy="1851025"/>
              </a:xfrm>
              <a:custGeom>
                <a:avLst/>
                <a:gdLst>
                  <a:gd name="T0" fmla="*/ 7793 w 10213"/>
                  <a:gd name="T1" fmla="*/ 5024 h 6156"/>
                  <a:gd name="T2" fmla="*/ 7088 w 10213"/>
                  <a:gd name="T3" fmla="*/ 4400 h 6156"/>
                  <a:gd name="T4" fmla="*/ 6218 w 10213"/>
                  <a:gd name="T5" fmla="*/ 5016 h 6156"/>
                  <a:gd name="T6" fmla="*/ 4826 w 10213"/>
                  <a:gd name="T7" fmla="*/ 4965 h 6156"/>
                  <a:gd name="T8" fmla="*/ 3358 w 10213"/>
                  <a:gd name="T9" fmla="*/ 4698 h 6156"/>
                  <a:gd name="T10" fmla="*/ 2520 w 10213"/>
                  <a:gd name="T11" fmla="*/ 5017 h 6156"/>
                  <a:gd name="T12" fmla="*/ 1784 w 10213"/>
                  <a:gd name="T13" fmla="*/ 5563 h 6156"/>
                  <a:gd name="T14" fmla="*/ 1241 w 10213"/>
                  <a:gd name="T15" fmla="*/ 5966 h 6156"/>
                  <a:gd name="T16" fmla="*/ 458 w 10213"/>
                  <a:gd name="T17" fmla="*/ 4976 h 6156"/>
                  <a:gd name="T18" fmla="*/ 143 w 10213"/>
                  <a:gd name="T19" fmla="*/ 3375 h 6156"/>
                  <a:gd name="T20" fmla="*/ 674 w 10213"/>
                  <a:gd name="T21" fmla="*/ 3071 h 6156"/>
                  <a:gd name="T22" fmla="*/ 585 w 10213"/>
                  <a:gd name="T23" fmla="*/ 3649 h 6156"/>
                  <a:gd name="T24" fmla="*/ 1073 w 10213"/>
                  <a:gd name="T25" fmla="*/ 3126 h 6156"/>
                  <a:gd name="T26" fmla="*/ 1897 w 10213"/>
                  <a:gd name="T27" fmla="*/ 2861 h 6156"/>
                  <a:gd name="T28" fmla="*/ 2282 w 10213"/>
                  <a:gd name="T29" fmla="*/ 2250 h 6156"/>
                  <a:gd name="T30" fmla="*/ 2820 w 10213"/>
                  <a:gd name="T31" fmla="*/ 3156 h 6156"/>
                  <a:gd name="T32" fmla="*/ 2683 w 10213"/>
                  <a:gd name="T33" fmla="*/ 2242 h 6156"/>
                  <a:gd name="T34" fmla="*/ 3496 w 10213"/>
                  <a:gd name="T35" fmla="*/ 2497 h 6156"/>
                  <a:gd name="T36" fmla="*/ 3123 w 10213"/>
                  <a:gd name="T37" fmla="*/ 1551 h 6156"/>
                  <a:gd name="T38" fmla="*/ 3792 w 10213"/>
                  <a:gd name="T39" fmla="*/ 1033 h 6156"/>
                  <a:gd name="T40" fmla="*/ 4363 w 10213"/>
                  <a:gd name="T41" fmla="*/ 848 h 6156"/>
                  <a:gd name="T42" fmla="*/ 4553 w 10213"/>
                  <a:gd name="T43" fmla="*/ 1456 h 6156"/>
                  <a:gd name="T44" fmla="*/ 5501 w 10213"/>
                  <a:gd name="T45" fmla="*/ 1217 h 6156"/>
                  <a:gd name="T46" fmla="*/ 6232 w 10213"/>
                  <a:gd name="T47" fmla="*/ 1366 h 6156"/>
                  <a:gd name="T48" fmla="*/ 6829 w 10213"/>
                  <a:gd name="T49" fmla="*/ 1076 h 6156"/>
                  <a:gd name="T50" fmla="*/ 8287 w 10213"/>
                  <a:gd name="T51" fmla="*/ 1126 h 6156"/>
                  <a:gd name="T52" fmla="*/ 9359 w 10213"/>
                  <a:gd name="T53" fmla="*/ 894 h 6156"/>
                  <a:gd name="T54" fmla="*/ 10093 w 10213"/>
                  <a:gd name="T55" fmla="*/ 1020 h 6156"/>
                  <a:gd name="T56" fmla="*/ 9670 w 10213"/>
                  <a:gd name="T57" fmla="*/ 1370 h 6156"/>
                  <a:gd name="T58" fmla="*/ 10104 w 10213"/>
                  <a:gd name="T59" fmla="*/ 2215 h 6156"/>
                  <a:gd name="T60" fmla="*/ 9309 w 10213"/>
                  <a:gd name="T61" fmla="*/ 2939 h 6156"/>
                  <a:gd name="T62" fmla="*/ 9489 w 10213"/>
                  <a:gd name="T63" fmla="*/ 4053 h 6156"/>
                  <a:gd name="T64" fmla="*/ 9194 w 10213"/>
                  <a:gd name="T65" fmla="*/ 2660 h 6156"/>
                  <a:gd name="T66" fmla="*/ 8721 w 10213"/>
                  <a:gd name="T67" fmla="*/ 2736 h 6156"/>
                  <a:gd name="T68" fmla="*/ 8266 w 10213"/>
                  <a:gd name="T69" fmla="*/ 3260 h 6156"/>
                  <a:gd name="T70" fmla="*/ 8029 w 10213"/>
                  <a:gd name="T71" fmla="*/ 4127 h 6156"/>
                  <a:gd name="T72" fmla="*/ 8098 w 10213"/>
                  <a:gd name="T73" fmla="*/ 5592 h 6156"/>
                  <a:gd name="T74" fmla="*/ 698 w 10213"/>
                  <a:gd name="T75" fmla="*/ 642 h 6156"/>
                  <a:gd name="T76" fmla="*/ 959 w 10213"/>
                  <a:gd name="T77" fmla="*/ 394 h 6156"/>
                  <a:gd name="T78" fmla="*/ 936 w 10213"/>
                  <a:gd name="T79" fmla="*/ 607 h 6156"/>
                  <a:gd name="T80" fmla="*/ 922 w 10213"/>
                  <a:gd name="T81" fmla="*/ 721 h 6156"/>
                  <a:gd name="T82" fmla="*/ 1166 w 10213"/>
                  <a:gd name="T83" fmla="*/ 509 h 6156"/>
                  <a:gd name="T84" fmla="*/ 9148 w 10213"/>
                  <a:gd name="T85" fmla="*/ 2599 h 6156"/>
                  <a:gd name="T86" fmla="*/ 1970 w 10213"/>
                  <a:gd name="T87" fmla="*/ 1418 h 6156"/>
                  <a:gd name="T88" fmla="*/ 1422 w 10213"/>
                  <a:gd name="T89" fmla="*/ 1885 h 6156"/>
                  <a:gd name="T90" fmla="*/ 1514 w 10213"/>
                  <a:gd name="T91" fmla="*/ 2192 h 6156"/>
                  <a:gd name="T92" fmla="*/ 1618 w 10213"/>
                  <a:gd name="T93" fmla="*/ 2607 h 6156"/>
                  <a:gd name="T94" fmla="*/ 1677 w 10213"/>
                  <a:gd name="T95" fmla="*/ 2873 h 6156"/>
                  <a:gd name="T96" fmla="*/ 2280 w 10213"/>
                  <a:gd name="T97" fmla="*/ 2022 h 6156"/>
                  <a:gd name="T98" fmla="*/ 2763 w 10213"/>
                  <a:gd name="T99" fmla="*/ 1505 h 6156"/>
                  <a:gd name="T100" fmla="*/ 3016 w 10213"/>
                  <a:gd name="T101" fmla="*/ 1564 h 6156"/>
                  <a:gd name="T102" fmla="*/ 3506 w 10213"/>
                  <a:gd name="T103" fmla="*/ 1141 h 6156"/>
                  <a:gd name="T104" fmla="*/ 2823 w 10213"/>
                  <a:gd name="T105" fmla="*/ 430 h 6156"/>
                  <a:gd name="T106" fmla="*/ 3253 w 10213"/>
                  <a:gd name="T107" fmla="*/ 463 h 6156"/>
                  <a:gd name="T108" fmla="*/ 5990 w 10213"/>
                  <a:gd name="T109" fmla="*/ 336 h 6156"/>
                  <a:gd name="T110" fmla="*/ 6042 w 10213"/>
                  <a:gd name="T111" fmla="*/ 409 h 6156"/>
                  <a:gd name="T112" fmla="*/ 3775 w 10213"/>
                  <a:gd name="T113" fmla="*/ 526 h 6156"/>
                  <a:gd name="T114" fmla="*/ 6283 w 10213"/>
                  <a:gd name="T115" fmla="*/ 774 h 6156"/>
                  <a:gd name="T116" fmla="*/ 8669 w 10213"/>
                  <a:gd name="T117" fmla="*/ 5063 h 6156"/>
                  <a:gd name="T118" fmla="*/ 8293 w 10213"/>
                  <a:gd name="T119" fmla="*/ 4131 h 6156"/>
                  <a:gd name="T120" fmla="*/ 7926 w 10213"/>
                  <a:gd name="T121" fmla="*/ 4096 h 6156"/>
                  <a:gd name="T122" fmla="*/ 9382 w 10213"/>
                  <a:gd name="T123" fmla="*/ 4398 h 6156"/>
                  <a:gd name="T124" fmla="*/ 9063 w 10213"/>
                  <a:gd name="T125" fmla="*/ 5299 h 6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3" h="6156">
                    <a:moveTo>
                      <a:pt x="7923" y="5655"/>
                    </a:moveTo>
                    <a:lnTo>
                      <a:pt x="7921" y="5652"/>
                    </a:lnTo>
                    <a:lnTo>
                      <a:pt x="7908" y="5640"/>
                    </a:lnTo>
                    <a:lnTo>
                      <a:pt x="7908" y="5640"/>
                    </a:lnTo>
                    <a:lnTo>
                      <a:pt x="7912" y="5632"/>
                    </a:lnTo>
                    <a:lnTo>
                      <a:pt x="7912" y="5623"/>
                    </a:lnTo>
                    <a:lnTo>
                      <a:pt x="7906" y="5619"/>
                    </a:lnTo>
                    <a:lnTo>
                      <a:pt x="7903" y="5606"/>
                    </a:lnTo>
                    <a:lnTo>
                      <a:pt x="7904" y="5600"/>
                    </a:lnTo>
                    <a:lnTo>
                      <a:pt x="7913" y="5595"/>
                    </a:lnTo>
                    <a:lnTo>
                      <a:pt x="7931" y="5597"/>
                    </a:lnTo>
                    <a:lnTo>
                      <a:pt x="7937" y="5595"/>
                    </a:lnTo>
                    <a:lnTo>
                      <a:pt x="7937" y="5582"/>
                    </a:lnTo>
                    <a:lnTo>
                      <a:pt x="7935" y="5574"/>
                    </a:lnTo>
                    <a:lnTo>
                      <a:pt x="7935" y="5563"/>
                    </a:lnTo>
                    <a:lnTo>
                      <a:pt x="7939" y="5556"/>
                    </a:lnTo>
                    <a:lnTo>
                      <a:pt x="7939" y="5542"/>
                    </a:lnTo>
                    <a:lnTo>
                      <a:pt x="7937" y="5528"/>
                    </a:lnTo>
                    <a:lnTo>
                      <a:pt x="7929" y="5522"/>
                    </a:lnTo>
                    <a:lnTo>
                      <a:pt x="7929" y="5495"/>
                    </a:lnTo>
                    <a:lnTo>
                      <a:pt x="7927" y="5482"/>
                    </a:lnTo>
                    <a:lnTo>
                      <a:pt x="7925" y="5463"/>
                    </a:lnTo>
                    <a:lnTo>
                      <a:pt x="7926" y="5449"/>
                    </a:lnTo>
                    <a:lnTo>
                      <a:pt x="7916" y="5436"/>
                    </a:lnTo>
                    <a:lnTo>
                      <a:pt x="7911" y="5427"/>
                    </a:lnTo>
                    <a:lnTo>
                      <a:pt x="7907" y="5415"/>
                    </a:lnTo>
                    <a:lnTo>
                      <a:pt x="7889" y="5387"/>
                    </a:lnTo>
                    <a:lnTo>
                      <a:pt x="7883" y="5374"/>
                    </a:lnTo>
                    <a:lnTo>
                      <a:pt x="7887" y="5367"/>
                    </a:lnTo>
                    <a:lnTo>
                      <a:pt x="7896" y="5361"/>
                    </a:lnTo>
                    <a:lnTo>
                      <a:pt x="7905" y="5360"/>
                    </a:lnTo>
                    <a:lnTo>
                      <a:pt x="7912" y="5350"/>
                    </a:lnTo>
                    <a:lnTo>
                      <a:pt x="7916" y="5340"/>
                    </a:lnTo>
                    <a:lnTo>
                      <a:pt x="7930" y="5318"/>
                    </a:lnTo>
                    <a:lnTo>
                      <a:pt x="7936" y="5316"/>
                    </a:lnTo>
                    <a:lnTo>
                      <a:pt x="7948" y="5319"/>
                    </a:lnTo>
                    <a:lnTo>
                      <a:pt x="7958" y="5323"/>
                    </a:lnTo>
                    <a:lnTo>
                      <a:pt x="8007" y="5332"/>
                    </a:lnTo>
                    <a:lnTo>
                      <a:pt x="8015" y="5335"/>
                    </a:lnTo>
                    <a:lnTo>
                      <a:pt x="8024" y="5335"/>
                    </a:lnTo>
                    <a:lnTo>
                      <a:pt x="8030" y="5327"/>
                    </a:lnTo>
                    <a:lnTo>
                      <a:pt x="8028" y="5316"/>
                    </a:lnTo>
                    <a:lnTo>
                      <a:pt x="8023" y="5307"/>
                    </a:lnTo>
                    <a:lnTo>
                      <a:pt x="8022" y="5299"/>
                    </a:lnTo>
                    <a:lnTo>
                      <a:pt x="8025" y="5293"/>
                    </a:lnTo>
                    <a:lnTo>
                      <a:pt x="8022" y="5285"/>
                    </a:lnTo>
                    <a:lnTo>
                      <a:pt x="8020" y="5276"/>
                    </a:lnTo>
                    <a:lnTo>
                      <a:pt x="8027" y="5261"/>
                    </a:lnTo>
                    <a:lnTo>
                      <a:pt x="8032" y="5255"/>
                    </a:lnTo>
                    <a:lnTo>
                      <a:pt x="8029" y="5243"/>
                    </a:lnTo>
                    <a:lnTo>
                      <a:pt x="8025" y="5235"/>
                    </a:lnTo>
                    <a:lnTo>
                      <a:pt x="8027" y="5231"/>
                    </a:lnTo>
                    <a:lnTo>
                      <a:pt x="8038" y="5225"/>
                    </a:lnTo>
                    <a:lnTo>
                      <a:pt x="8034" y="5218"/>
                    </a:lnTo>
                    <a:lnTo>
                      <a:pt x="8034" y="5209"/>
                    </a:lnTo>
                    <a:lnTo>
                      <a:pt x="8029" y="5201"/>
                    </a:lnTo>
                    <a:lnTo>
                      <a:pt x="8032" y="5191"/>
                    </a:lnTo>
                    <a:lnTo>
                      <a:pt x="8039" y="5185"/>
                    </a:lnTo>
                    <a:lnTo>
                      <a:pt x="8039" y="5179"/>
                    </a:lnTo>
                    <a:lnTo>
                      <a:pt x="8035" y="5171"/>
                    </a:lnTo>
                    <a:lnTo>
                      <a:pt x="8029" y="5155"/>
                    </a:lnTo>
                    <a:lnTo>
                      <a:pt x="8028" y="5137"/>
                    </a:lnTo>
                    <a:lnTo>
                      <a:pt x="8033" y="5135"/>
                    </a:lnTo>
                    <a:lnTo>
                      <a:pt x="8037" y="5131"/>
                    </a:lnTo>
                    <a:lnTo>
                      <a:pt x="8036" y="5126"/>
                    </a:lnTo>
                    <a:lnTo>
                      <a:pt x="8033" y="5120"/>
                    </a:lnTo>
                    <a:lnTo>
                      <a:pt x="8033" y="5112"/>
                    </a:lnTo>
                    <a:lnTo>
                      <a:pt x="8026" y="5107"/>
                    </a:lnTo>
                    <a:lnTo>
                      <a:pt x="8022" y="5100"/>
                    </a:lnTo>
                    <a:lnTo>
                      <a:pt x="8026" y="5089"/>
                    </a:lnTo>
                    <a:lnTo>
                      <a:pt x="8027" y="5076"/>
                    </a:lnTo>
                    <a:lnTo>
                      <a:pt x="8024" y="5072"/>
                    </a:lnTo>
                    <a:lnTo>
                      <a:pt x="8017" y="5062"/>
                    </a:lnTo>
                    <a:lnTo>
                      <a:pt x="8017" y="5055"/>
                    </a:lnTo>
                    <a:lnTo>
                      <a:pt x="8028" y="5042"/>
                    </a:lnTo>
                    <a:lnTo>
                      <a:pt x="8039" y="5040"/>
                    </a:lnTo>
                    <a:lnTo>
                      <a:pt x="8042" y="5034"/>
                    </a:lnTo>
                    <a:lnTo>
                      <a:pt x="8043" y="5021"/>
                    </a:lnTo>
                    <a:lnTo>
                      <a:pt x="8046" y="5004"/>
                    </a:lnTo>
                    <a:lnTo>
                      <a:pt x="8037" y="4999"/>
                    </a:lnTo>
                    <a:lnTo>
                      <a:pt x="8030" y="4991"/>
                    </a:lnTo>
                    <a:lnTo>
                      <a:pt x="8028" y="4980"/>
                    </a:lnTo>
                    <a:lnTo>
                      <a:pt x="8015" y="4966"/>
                    </a:lnTo>
                    <a:lnTo>
                      <a:pt x="8012" y="4958"/>
                    </a:lnTo>
                    <a:lnTo>
                      <a:pt x="8020" y="4951"/>
                    </a:lnTo>
                    <a:lnTo>
                      <a:pt x="8012" y="4937"/>
                    </a:lnTo>
                    <a:lnTo>
                      <a:pt x="8008" y="4929"/>
                    </a:lnTo>
                    <a:lnTo>
                      <a:pt x="7995" y="4928"/>
                    </a:lnTo>
                    <a:lnTo>
                      <a:pt x="7987" y="4921"/>
                    </a:lnTo>
                    <a:lnTo>
                      <a:pt x="7972" y="4916"/>
                    </a:lnTo>
                    <a:lnTo>
                      <a:pt x="7964" y="4924"/>
                    </a:lnTo>
                    <a:lnTo>
                      <a:pt x="7952" y="4925"/>
                    </a:lnTo>
                    <a:lnTo>
                      <a:pt x="7943" y="4933"/>
                    </a:lnTo>
                    <a:lnTo>
                      <a:pt x="7941" y="4945"/>
                    </a:lnTo>
                    <a:lnTo>
                      <a:pt x="7933" y="4947"/>
                    </a:lnTo>
                    <a:lnTo>
                      <a:pt x="7925" y="4949"/>
                    </a:lnTo>
                    <a:lnTo>
                      <a:pt x="7921" y="4964"/>
                    </a:lnTo>
                    <a:lnTo>
                      <a:pt x="7905" y="4964"/>
                    </a:lnTo>
                    <a:lnTo>
                      <a:pt x="7895" y="4966"/>
                    </a:lnTo>
                    <a:lnTo>
                      <a:pt x="7891" y="4977"/>
                    </a:lnTo>
                    <a:lnTo>
                      <a:pt x="7891" y="4989"/>
                    </a:lnTo>
                    <a:lnTo>
                      <a:pt x="7880" y="4995"/>
                    </a:lnTo>
                    <a:lnTo>
                      <a:pt x="7877" y="5009"/>
                    </a:lnTo>
                    <a:lnTo>
                      <a:pt x="7878" y="5017"/>
                    </a:lnTo>
                    <a:lnTo>
                      <a:pt x="7870" y="5021"/>
                    </a:lnTo>
                    <a:lnTo>
                      <a:pt x="7860" y="5030"/>
                    </a:lnTo>
                    <a:lnTo>
                      <a:pt x="7838" y="5034"/>
                    </a:lnTo>
                    <a:lnTo>
                      <a:pt x="7831" y="5037"/>
                    </a:lnTo>
                    <a:lnTo>
                      <a:pt x="7820" y="5034"/>
                    </a:lnTo>
                    <a:lnTo>
                      <a:pt x="7813" y="5040"/>
                    </a:lnTo>
                    <a:lnTo>
                      <a:pt x="7804" y="5044"/>
                    </a:lnTo>
                    <a:lnTo>
                      <a:pt x="7800" y="5034"/>
                    </a:lnTo>
                    <a:lnTo>
                      <a:pt x="7793" y="5024"/>
                    </a:lnTo>
                    <a:lnTo>
                      <a:pt x="7782" y="5023"/>
                    </a:lnTo>
                    <a:lnTo>
                      <a:pt x="7772" y="5031"/>
                    </a:lnTo>
                    <a:lnTo>
                      <a:pt x="7760" y="5034"/>
                    </a:lnTo>
                    <a:lnTo>
                      <a:pt x="7756" y="5026"/>
                    </a:lnTo>
                    <a:lnTo>
                      <a:pt x="7743" y="5011"/>
                    </a:lnTo>
                    <a:lnTo>
                      <a:pt x="7737" y="5007"/>
                    </a:lnTo>
                    <a:lnTo>
                      <a:pt x="7722" y="4988"/>
                    </a:lnTo>
                    <a:lnTo>
                      <a:pt x="7722" y="4977"/>
                    </a:lnTo>
                    <a:lnTo>
                      <a:pt x="7725" y="4972"/>
                    </a:lnTo>
                    <a:lnTo>
                      <a:pt x="7728" y="4958"/>
                    </a:lnTo>
                    <a:lnTo>
                      <a:pt x="7723" y="4945"/>
                    </a:lnTo>
                    <a:lnTo>
                      <a:pt x="7720" y="4931"/>
                    </a:lnTo>
                    <a:lnTo>
                      <a:pt x="7707" y="4932"/>
                    </a:lnTo>
                    <a:lnTo>
                      <a:pt x="7706" y="4923"/>
                    </a:lnTo>
                    <a:lnTo>
                      <a:pt x="7705" y="4913"/>
                    </a:lnTo>
                    <a:lnTo>
                      <a:pt x="7712" y="4903"/>
                    </a:lnTo>
                    <a:lnTo>
                      <a:pt x="7714" y="4893"/>
                    </a:lnTo>
                    <a:lnTo>
                      <a:pt x="7708" y="4890"/>
                    </a:lnTo>
                    <a:lnTo>
                      <a:pt x="7702" y="4892"/>
                    </a:lnTo>
                    <a:lnTo>
                      <a:pt x="7694" y="4898"/>
                    </a:lnTo>
                    <a:lnTo>
                      <a:pt x="7684" y="4899"/>
                    </a:lnTo>
                    <a:lnTo>
                      <a:pt x="7676" y="4901"/>
                    </a:lnTo>
                    <a:lnTo>
                      <a:pt x="7666" y="4899"/>
                    </a:lnTo>
                    <a:lnTo>
                      <a:pt x="7658" y="4893"/>
                    </a:lnTo>
                    <a:lnTo>
                      <a:pt x="7650" y="4892"/>
                    </a:lnTo>
                    <a:lnTo>
                      <a:pt x="7646" y="4889"/>
                    </a:lnTo>
                    <a:lnTo>
                      <a:pt x="7630" y="4881"/>
                    </a:lnTo>
                    <a:lnTo>
                      <a:pt x="7628" y="4873"/>
                    </a:lnTo>
                    <a:lnTo>
                      <a:pt x="7621" y="4866"/>
                    </a:lnTo>
                    <a:lnTo>
                      <a:pt x="7616" y="4866"/>
                    </a:lnTo>
                    <a:lnTo>
                      <a:pt x="7608" y="4860"/>
                    </a:lnTo>
                    <a:lnTo>
                      <a:pt x="7606" y="4852"/>
                    </a:lnTo>
                    <a:lnTo>
                      <a:pt x="7598" y="4851"/>
                    </a:lnTo>
                    <a:lnTo>
                      <a:pt x="7590" y="4842"/>
                    </a:lnTo>
                    <a:lnTo>
                      <a:pt x="7586" y="4833"/>
                    </a:lnTo>
                    <a:lnTo>
                      <a:pt x="7581" y="4827"/>
                    </a:lnTo>
                    <a:lnTo>
                      <a:pt x="7573" y="4829"/>
                    </a:lnTo>
                    <a:lnTo>
                      <a:pt x="7570" y="4838"/>
                    </a:lnTo>
                    <a:lnTo>
                      <a:pt x="7562" y="4836"/>
                    </a:lnTo>
                    <a:lnTo>
                      <a:pt x="7554" y="4839"/>
                    </a:lnTo>
                    <a:lnTo>
                      <a:pt x="7552" y="4845"/>
                    </a:lnTo>
                    <a:lnTo>
                      <a:pt x="7542" y="4839"/>
                    </a:lnTo>
                    <a:lnTo>
                      <a:pt x="7537" y="4832"/>
                    </a:lnTo>
                    <a:lnTo>
                      <a:pt x="7529" y="4829"/>
                    </a:lnTo>
                    <a:lnTo>
                      <a:pt x="7512" y="4827"/>
                    </a:lnTo>
                    <a:lnTo>
                      <a:pt x="7507" y="4822"/>
                    </a:lnTo>
                    <a:lnTo>
                      <a:pt x="7513" y="4816"/>
                    </a:lnTo>
                    <a:lnTo>
                      <a:pt x="7513" y="4812"/>
                    </a:lnTo>
                    <a:lnTo>
                      <a:pt x="7502" y="4812"/>
                    </a:lnTo>
                    <a:lnTo>
                      <a:pt x="7494" y="4819"/>
                    </a:lnTo>
                    <a:lnTo>
                      <a:pt x="7478" y="4816"/>
                    </a:lnTo>
                    <a:lnTo>
                      <a:pt x="7472" y="4820"/>
                    </a:lnTo>
                    <a:lnTo>
                      <a:pt x="7464" y="4815"/>
                    </a:lnTo>
                    <a:lnTo>
                      <a:pt x="7456" y="4818"/>
                    </a:lnTo>
                    <a:lnTo>
                      <a:pt x="7446" y="4816"/>
                    </a:lnTo>
                    <a:lnTo>
                      <a:pt x="7440" y="4806"/>
                    </a:lnTo>
                    <a:lnTo>
                      <a:pt x="7428" y="4802"/>
                    </a:lnTo>
                    <a:lnTo>
                      <a:pt x="7410" y="4784"/>
                    </a:lnTo>
                    <a:lnTo>
                      <a:pt x="7402" y="4769"/>
                    </a:lnTo>
                    <a:lnTo>
                      <a:pt x="7404" y="4758"/>
                    </a:lnTo>
                    <a:lnTo>
                      <a:pt x="7400" y="4745"/>
                    </a:lnTo>
                    <a:lnTo>
                      <a:pt x="7392" y="4743"/>
                    </a:lnTo>
                    <a:lnTo>
                      <a:pt x="7383" y="4738"/>
                    </a:lnTo>
                    <a:lnTo>
                      <a:pt x="7382" y="4722"/>
                    </a:lnTo>
                    <a:lnTo>
                      <a:pt x="7376" y="4717"/>
                    </a:lnTo>
                    <a:lnTo>
                      <a:pt x="7373" y="4702"/>
                    </a:lnTo>
                    <a:lnTo>
                      <a:pt x="7368" y="4687"/>
                    </a:lnTo>
                    <a:lnTo>
                      <a:pt x="7341" y="4669"/>
                    </a:lnTo>
                    <a:lnTo>
                      <a:pt x="7326" y="4650"/>
                    </a:lnTo>
                    <a:lnTo>
                      <a:pt x="7324" y="4640"/>
                    </a:lnTo>
                    <a:lnTo>
                      <a:pt x="7317" y="4628"/>
                    </a:lnTo>
                    <a:lnTo>
                      <a:pt x="7309" y="4632"/>
                    </a:lnTo>
                    <a:lnTo>
                      <a:pt x="7304" y="4629"/>
                    </a:lnTo>
                    <a:lnTo>
                      <a:pt x="7307" y="4620"/>
                    </a:lnTo>
                    <a:lnTo>
                      <a:pt x="7307" y="4614"/>
                    </a:lnTo>
                    <a:lnTo>
                      <a:pt x="7297" y="4606"/>
                    </a:lnTo>
                    <a:lnTo>
                      <a:pt x="7292" y="4594"/>
                    </a:lnTo>
                    <a:lnTo>
                      <a:pt x="7285" y="4590"/>
                    </a:lnTo>
                    <a:lnTo>
                      <a:pt x="7282" y="4578"/>
                    </a:lnTo>
                    <a:lnTo>
                      <a:pt x="7272" y="4566"/>
                    </a:lnTo>
                    <a:lnTo>
                      <a:pt x="7266" y="4553"/>
                    </a:lnTo>
                    <a:lnTo>
                      <a:pt x="7248" y="4543"/>
                    </a:lnTo>
                    <a:lnTo>
                      <a:pt x="7247" y="4534"/>
                    </a:lnTo>
                    <a:lnTo>
                      <a:pt x="7251" y="4524"/>
                    </a:lnTo>
                    <a:lnTo>
                      <a:pt x="7249" y="4515"/>
                    </a:lnTo>
                    <a:lnTo>
                      <a:pt x="7229" y="4514"/>
                    </a:lnTo>
                    <a:lnTo>
                      <a:pt x="7226" y="4509"/>
                    </a:lnTo>
                    <a:lnTo>
                      <a:pt x="7226" y="4502"/>
                    </a:lnTo>
                    <a:lnTo>
                      <a:pt x="7222" y="4492"/>
                    </a:lnTo>
                    <a:lnTo>
                      <a:pt x="7221" y="4482"/>
                    </a:lnTo>
                    <a:lnTo>
                      <a:pt x="7216" y="4473"/>
                    </a:lnTo>
                    <a:lnTo>
                      <a:pt x="7208" y="4469"/>
                    </a:lnTo>
                    <a:lnTo>
                      <a:pt x="7208" y="4461"/>
                    </a:lnTo>
                    <a:lnTo>
                      <a:pt x="7203" y="4456"/>
                    </a:lnTo>
                    <a:lnTo>
                      <a:pt x="7195" y="4457"/>
                    </a:lnTo>
                    <a:lnTo>
                      <a:pt x="7182" y="4454"/>
                    </a:lnTo>
                    <a:lnTo>
                      <a:pt x="7179" y="4447"/>
                    </a:lnTo>
                    <a:lnTo>
                      <a:pt x="7183" y="4439"/>
                    </a:lnTo>
                    <a:lnTo>
                      <a:pt x="7180" y="4432"/>
                    </a:lnTo>
                    <a:lnTo>
                      <a:pt x="7170" y="4430"/>
                    </a:lnTo>
                    <a:lnTo>
                      <a:pt x="7162" y="4436"/>
                    </a:lnTo>
                    <a:lnTo>
                      <a:pt x="7158" y="4430"/>
                    </a:lnTo>
                    <a:lnTo>
                      <a:pt x="7149" y="4430"/>
                    </a:lnTo>
                    <a:lnTo>
                      <a:pt x="7147" y="4422"/>
                    </a:lnTo>
                    <a:lnTo>
                      <a:pt x="7149" y="4414"/>
                    </a:lnTo>
                    <a:lnTo>
                      <a:pt x="7144" y="4407"/>
                    </a:lnTo>
                    <a:lnTo>
                      <a:pt x="7134" y="4403"/>
                    </a:lnTo>
                    <a:lnTo>
                      <a:pt x="7126" y="4404"/>
                    </a:lnTo>
                    <a:lnTo>
                      <a:pt x="7118" y="4395"/>
                    </a:lnTo>
                    <a:lnTo>
                      <a:pt x="7113" y="4398"/>
                    </a:lnTo>
                    <a:lnTo>
                      <a:pt x="7102" y="4398"/>
                    </a:lnTo>
                    <a:lnTo>
                      <a:pt x="7095" y="4395"/>
                    </a:lnTo>
                    <a:lnTo>
                      <a:pt x="7088" y="4400"/>
                    </a:lnTo>
                    <a:lnTo>
                      <a:pt x="7089" y="4409"/>
                    </a:lnTo>
                    <a:lnTo>
                      <a:pt x="7083" y="4412"/>
                    </a:lnTo>
                    <a:lnTo>
                      <a:pt x="7069" y="4405"/>
                    </a:lnTo>
                    <a:lnTo>
                      <a:pt x="7064" y="4400"/>
                    </a:lnTo>
                    <a:lnTo>
                      <a:pt x="7054" y="4404"/>
                    </a:lnTo>
                    <a:lnTo>
                      <a:pt x="7036" y="4404"/>
                    </a:lnTo>
                    <a:lnTo>
                      <a:pt x="7033" y="4397"/>
                    </a:lnTo>
                    <a:lnTo>
                      <a:pt x="7023" y="4389"/>
                    </a:lnTo>
                    <a:lnTo>
                      <a:pt x="6998" y="4386"/>
                    </a:lnTo>
                    <a:lnTo>
                      <a:pt x="6988" y="4379"/>
                    </a:lnTo>
                    <a:lnTo>
                      <a:pt x="6975" y="4377"/>
                    </a:lnTo>
                    <a:lnTo>
                      <a:pt x="6966" y="4375"/>
                    </a:lnTo>
                    <a:lnTo>
                      <a:pt x="6962" y="4377"/>
                    </a:lnTo>
                    <a:lnTo>
                      <a:pt x="6940" y="4380"/>
                    </a:lnTo>
                    <a:lnTo>
                      <a:pt x="6936" y="4392"/>
                    </a:lnTo>
                    <a:lnTo>
                      <a:pt x="6930" y="4392"/>
                    </a:lnTo>
                    <a:lnTo>
                      <a:pt x="6923" y="4398"/>
                    </a:lnTo>
                    <a:lnTo>
                      <a:pt x="6907" y="4398"/>
                    </a:lnTo>
                    <a:lnTo>
                      <a:pt x="6897" y="4399"/>
                    </a:lnTo>
                    <a:lnTo>
                      <a:pt x="6880" y="4396"/>
                    </a:lnTo>
                    <a:lnTo>
                      <a:pt x="6871" y="4406"/>
                    </a:lnTo>
                    <a:lnTo>
                      <a:pt x="6858" y="4406"/>
                    </a:lnTo>
                    <a:lnTo>
                      <a:pt x="6852" y="4418"/>
                    </a:lnTo>
                    <a:lnTo>
                      <a:pt x="6840" y="4423"/>
                    </a:lnTo>
                    <a:lnTo>
                      <a:pt x="6829" y="4422"/>
                    </a:lnTo>
                    <a:lnTo>
                      <a:pt x="6826" y="4425"/>
                    </a:lnTo>
                    <a:lnTo>
                      <a:pt x="6816" y="4425"/>
                    </a:lnTo>
                    <a:lnTo>
                      <a:pt x="6807" y="4429"/>
                    </a:lnTo>
                    <a:lnTo>
                      <a:pt x="6787" y="4431"/>
                    </a:lnTo>
                    <a:lnTo>
                      <a:pt x="6778" y="4438"/>
                    </a:lnTo>
                    <a:lnTo>
                      <a:pt x="6778" y="4448"/>
                    </a:lnTo>
                    <a:lnTo>
                      <a:pt x="6767" y="4461"/>
                    </a:lnTo>
                    <a:lnTo>
                      <a:pt x="6763" y="4476"/>
                    </a:lnTo>
                    <a:lnTo>
                      <a:pt x="6756" y="4484"/>
                    </a:lnTo>
                    <a:lnTo>
                      <a:pt x="6756" y="4491"/>
                    </a:lnTo>
                    <a:lnTo>
                      <a:pt x="6751" y="4498"/>
                    </a:lnTo>
                    <a:lnTo>
                      <a:pt x="6751" y="4517"/>
                    </a:lnTo>
                    <a:lnTo>
                      <a:pt x="6756" y="4523"/>
                    </a:lnTo>
                    <a:lnTo>
                      <a:pt x="6764" y="4524"/>
                    </a:lnTo>
                    <a:lnTo>
                      <a:pt x="6782" y="4514"/>
                    </a:lnTo>
                    <a:lnTo>
                      <a:pt x="6792" y="4509"/>
                    </a:lnTo>
                    <a:lnTo>
                      <a:pt x="6802" y="4511"/>
                    </a:lnTo>
                    <a:lnTo>
                      <a:pt x="6813" y="4530"/>
                    </a:lnTo>
                    <a:lnTo>
                      <a:pt x="6819" y="4544"/>
                    </a:lnTo>
                    <a:lnTo>
                      <a:pt x="6830" y="4553"/>
                    </a:lnTo>
                    <a:lnTo>
                      <a:pt x="6830" y="4564"/>
                    </a:lnTo>
                    <a:lnTo>
                      <a:pt x="6834" y="4574"/>
                    </a:lnTo>
                    <a:lnTo>
                      <a:pt x="6832" y="4592"/>
                    </a:lnTo>
                    <a:lnTo>
                      <a:pt x="6823" y="4600"/>
                    </a:lnTo>
                    <a:lnTo>
                      <a:pt x="6813" y="4615"/>
                    </a:lnTo>
                    <a:lnTo>
                      <a:pt x="6810" y="4633"/>
                    </a:lnTo>
                    <a:lnTo>
                      <a:pt x="6800" y="4640"/>
                    </a:lnTo>
                    <a:lnTo>
                      <a:pt x="6791" y="4656"/>
                    </a:lnTo>
                    <a:lnTo>
                      <a:pt x="6790" y="4669"/>
                    </a:lnTo>
                    <a:lnTo>
                      <a:pt x="6798" y="4682"/>
                    </a:lnTo>
                    <a:lnTo>
                      <a:pt x="6795" y="4690"/>
                    </a:lnTo>
                    <a:lnTo>
                      <a:pt x="6797" y="4707"/>
                    </a:lnTo>
                    <a:lnTo>
                      <a:pt x="6807" y="4717"/>
                    </a:lnTo>
                    <a:lnTo>
                      <a:pt x="6805" y="4731"/>
                    </a:lnTo>
                    <a:lnTo>
                      <a:pt x="6796" y="4736"/>
                    </a:lnTo>
                    <a:lnTo>
                      <a:pt x="6793" y="4745"/>
                    </a:lnTo>
                    <a:lnTo>
                      <a:pt x="6798" y="4759"/>
                    </a:lnTo>
                    <a:lnTo>
                      <a:pt x="6799" y="4781"/>
                    </a:lnTo>
                    <a:lnTo>
                      <a:pt x="6795" y="4788"/>
                    </a:lnTo>
                    <a:lnTo>
                      <a:pt x="6796" y="4809"/>
                    </a:lnTo>
                    <a:lnTo>
                      <a:pt x="6804" y="4811"/>
                    </a:lnTo>
                    <a:lnTo>
                      <a:pt x="6809" y="4815"/>
                    </a:lnTo>
                    <a:lnTo>
                      <a:pt x="6815" y="4811"/>
                    </a:lnTo>
                    <a:lnTo>
                      <a:pt x="6821" y="4814"/>
                    </a:lnTo>
                    <a:lnTo>
                      <a:pt x="6824" y="4830"/>
                    </a:lnTo>
                    <a:lnTo>
                      <a:pt x="6820" y="4845"/>
                    </a:lnTo>
                    <a:lnTo>
                      <a:pt x="6808" y="4857"/>
                    </a:lnTo>
                    <a:lnTo>
                      <a:pt x="6780" y="4862"/>
                    </a:lnTo>
                    <a:lnTo>
                      <a:pt x="6763" y="4874"/>
                    </a:lnTo>
                    <a:lnTo>
                      <a:pt x="6726" y="4909"/>
                    </a:lnTo>
                    <a:lnTo>
                      <a:pt x="6717" y="4910"/>
                    </a:lnTo>
                    <a:lnTo>
                      <a:pt x="6706" y="4901"/>
                    </a:lnTo>
                    <a:lnTo>
                      <a:pt x="6683" y="4898"/>
                    </a:lnTo>
                    <a:lnTo>
                      <a:pt x="6669" y="4900"/>
                    </a:lnTo>
                    <a:lnTo>
                      <a:pt x="6667" y="4895"/>
                    </a:lnTo>
                    <a:lnTo>
                      <a:pt x="6656" y="4893"/>
                    </a:lnTo>
                    <a:lnTo>
                      <a:pt x="6647" y="4896"/>
                    </a:lnTo>
                    <a:lnTo>
                      <a:pt x="6640" y="4888"/>
                    </a:lnTo>
                    <a:lnTo>
                      <a:pt x="6611" y="4879"/>
                    </a:lnTo>
                    <a:lnTo>
                      <a:pt x="6585" y="4884"/>
                    </a:lnTo>
                    <a:lnTo>
                      <a:pt x="6585" y="4892"/>
                    </a:lnTo>
                    <a:lnTo>
                      <a:pt x="6567" y="4902"/>
                    </a:lnTo>
                    <a:lnTo>
                      <a:pt x="6553" y="4902"/>
                    </a:lnTo>
                    <a:lnTo>
                      <a:pt x="6545" y="4896"/>
                    </a:lnTo>
                    <a:lnTo>
                      <a:pt x="6531" y="4904"/>
                    </a:lnTo>
                    <a:lnTo>
                      <a:pt x="6519" y="4900"/>
                    </a:lnTo>
                    <a:lnTo>
                      <a:pt x="6510" y="4886"/>
                    </a:lnTo>
                    <a:lnTo>
                      <a:pt x="6492" y="4874"/>
                    </a:lnTo>
                    <a:lnTo>
                      <a:pt x="6477" y="4873"/>
                    </a:lnTo>
                    <a:lnTo>
                      <a:pt x="6454" y="4879"/>
                    </a:lnTo>
                    <a:lnTo>
                      <a:pt x="6449" y="4874"/>
                    </a:lnTo>
                    <a:lnTo>
                      <a:pt x="6436" y="4874"/>
                    </a:lnTo>
                    <a:lnTo>
                      <a:pt x="6424" y="4886"/>
                    </a:lnTo>
                    <a:lnTo>
                      <a:pt x="6418" y="4902"/>
                    </a:lnTo>
                    <a:lnTo>
                      <a:pt x="6407" y="4913"/>
                    </a:lnTo>
                    <a:lnTo>
                      <a:pt x="6391" y="4921"/>
                    </a:lnTo>
                    <a:lnTo>
                      <a:pt x="6381" y="4936"/>
                    </a:lnTo>
                    <a:lnTo>
                      <a:pt x="6381" y="4943"/>
                    </a:lnTo>
                    <a:lnTo>
                      <a:pt x="6376" y="4958"/>
                    </a:lnTo>
                    <a:lnTo>
                      <a:pt x="6361" y="4972"/>
                    </a:lnTo>
                    <a:lnTo>
                      <a:pt x="6325" y="4972"/>
                    </a:lnTo>
                    <a:lnTo>
                      <a:pt x="6313" y="4973"/>
                    </a:lnTo>
                    <a:lnTo>
                      <a:pt x="6300" y="4988"/>
                    </a:lnTo>
                    <a:lnTo>
                      <a:pt x="6282" y="4987"/>
                    </a:lnTo>
                    <a:lnTo>
                      <a:pt x="6253" y="5004"/>
                    </a:lnTo>
                    <a:lnTo>
                      <a:pt x="6241" y="5023"/>
                    </a:lnTo>
                    <a:lnTo>
                      <a:pt x="6232" y="5024"/>
                    </a:lnTo>
                    <a:lnTo>
                      <a:pt x="6218" y="5016"/>
                    </a:lnTo>
                    <a:lnTo>
                      <a:pt x="6200" y="5016"/>
                    </a:lnTo>
                    <a:lnTo>
                      <a:pt x="6193" y="5022"/>
                    </a:lnTo>
                    <a:lnTo>
                      <a:pt x="6173" y="5025"/>
                    </a:lnTo>
                    <a:lnTo>
                      <a:pt x="6127" y="5026"/>
                    </a:lnTo>
                    <a:lnTo>
                      <a:pt x="6096" y="5017"/>
                    </a:lnTo>
                    <a:lnTo>
                      <a:pt x="6061" y="5020"/>
                    </a:lnTo>
                    <a:lnTo>
                      <a:pt x="6049" y="5020"/>
                    </a:lnTo>
                    <a:lnTo>
                      <a:pt x="6036" y="5005"/>
                    </a:lnTo>
                    <a:lnTo>
                      <a:pt x="6026" y="5003"/>
                    </a:lnTo>
                    <a:lnTo>
                      <a:pt x="6016" y="4997"/>
                    </a:lnTo>
                    <a:lnTo>
                      <a:pt x="6000" y="4987"/>
                    </a:lnTo>
                    <a:lnTo>
                      <a:pt x="5992" y="4962"/>
                    </a:lnTo>
                    <a:lnTo>
                      <a:pt x="5984" y="4955"/>
                    </a:lnTo>
                    <a:lnTo>
                      <a:pt x="5968" y="4959"/>
                    </a:lnTo>
                    <a:lnTo>
                      <a:pt x="5946" y="4959"/>
                    </a:lnTo>
                    <a:lnTo>
                      <a:pt x="5918" y="4949"/>
                    </a:lnTo>
                    <a:lnTo>
                      <a:pt x="5903" y="4926"/>
                    </a:lnTo>
                    <a:lnTo>
                      <a:pt x="5873" y="4927"/>
                    </a:lnTo>
                    <a:lnTo>
                      <a:pt x="5850" y="4925"/>
                    </a:lnTo>
                    <a:lnTo>
                      <a:pt x="5832" y="4915"/>
                    </a:lnTo>
                    <a:lnTo>
                      <a:pt x="5813" y="4921"/>
                    </a:lnTo>
                    <a:lnTo>
                      <a:pt x="5793" y="4921"/>
                    </a:lnTo>
                    <a:lnTo>
                      <a:pt x="5777" y="4931"/>
                    </a:lnTo>
                    <a:lnTo>
                      <a:pt x="5746" y="4933"/>
                    </a:lnTo>
                    <a:lnTo>
                      <a:pt x="5724" y="4940"/>
                    </a:lnTo>
                    <a:lnTo>
                      <a:pt x="5711" y="4955"/>
                    </a:lnTo>
                    <a:lnTo>
                      <a:pt x="5700" y="4958"/>
                    </a:lnTo>
                    <a:lnTo>
                      <a:pt x="5691" y="4954"/>
                    </a:lnTo>
                    <a:lnTo>
                      <a:pt x="5679" y="4954"/>
                    </a:lnTo>
                    <a:lnTo>
                      <a:pt x="5669" y="4961"/>
                    </a:lnTo>
                    <a:lnTo>
                      <a:pt x="5645" y="4960"/>
                    </a:lnTo>
                    <a:lnTo>
                      <a:pt x="5640" y="4965"/>
                    </a:lnTo>
                    <a:lnTo>
                      <a:pt x="5629" y="4965"/>
                    </a:lnTo>
                    <a:lnTo>
                      <a:pt x="5605" y="4952"/>
                    </a:lnTo>
                    <a:lnTo>
                      <a:pt x="5582" y="4946"/>
                    </a:lnTo>
                    <a:lnTo>
                      <a:pt x="5578" y="4937"/>
                    </a:lnTo>
                    <a:lnTo>
                      <a:pt x="5562" y="4923"/>
                    </a:lnTo>
                    <a:lnTo>
                      <a:pt x="5553" y="4923"/>
                    </a:lnTo>
                    <a:lnTo>
                      <a:pt x="5543" y="4915"/>
                    </a:lnTo>
                    <a:lnTo>
                      <a:pt x="5544" y="4901"/>
                    </a:lnTo>
                    <a:lnTo>
                      <a:pt x="5536" y="4884"/>
                    </a:lnTo>
                    <a:lnTo>
                      <a:pt x="5529" y="4875"/>
                    </a:lnTo>
                    <a:lnTo>
                      <a:pt x="5529" y="4864"/>
                    </a:lnTo>
                    <a:lnTo>
                      <a:pt x="5521" y="4854"/>
                    </a:lnTo>
                    <a:lnTo>
                      <a:pt x="5521" y="4844"/>
                    </a:lnTo>
                    <a:lnTo>
                      <a:pt x="5515" y="4831"/>
                    </a:lnTo>
                    <a:lnTo>
                      <a:pt x="5503" y="4826"/>
                    </a:lnTo>
                    <a:lnTo>
                      <a:pt x="5470" y="4827"/>
                    </a:lnTo>
                    <a:lnTo>
                      <a:pt x="5457" y="4825"/>
                    </a:lnTo>
                    <a:lnTo>
                      <a:pt x="5446" y="4820"/>
                    </a:lnTo>
                    <a:lnTo>
                      <a:pt x="5426" y="4818"/>
                    </a:lnTo>
                    <a:lnTo>
                      <a:pt x="5419" y="4811"/>
                    </a:lnTo>
                    <a:lnTo>
                      <a:pt x="5408" y="4804"/>
                    </a:lnTo>
                    <a:lnTo>
                      <a:pt x="5380" y="4805"/>
                    </a:lnTo>
                    <a:lnTo>
                      <a:pt x="5361" y="4803"/>
                    </a:lnTo>
                    <a:lnTo>
                      <a:pt x="5343" y="4797"/>
                    </a:lnTo>
                    <a:lnTo>
                      <a:pt x="5340" y="4792"/>
                    </a:lnTo>
                    <a:lnTo>
                      <a:pt x="5319" y="4782"/>
                    </a:lnTo>
                    <a:lnTo>
                      <a:pt x="5299" y="4776"/>
                    </a:lnTo>
                    <a:lnTo>
                      <a:pt x="5289" y="4769"/>
                    </a:lnTo>
                    <a:lnTo>
                      <a:pt x="5274" y="4769"/>
                    </a:lnTo>
                    <a:lnTo>
                      <a:pt x="5264" y="4777"/>
                    </a:lnTo>
                    <a:lnTo>
                      <a:pt x="5262" y="4789"/>
                    </a:lnTo>
                    <a:lnTo>
                      <a:pt x="5266" y="4802"/>
                    </a:lnTo>
                    <a:lnTo>
                      <a:pt x="5261" y="4815"/>
                    </a:lnTo>
                    <a:lnTo>
                      <a:pt x="5253" y="4812"/>
                    </a:lnTo>
                    <a:lnTo>
                      <a:pt x="5240" y="4817"/>
                    </a:lnTo>
                    <a:lnTo>
                      <a:pt x="5232" y="4830"/>
                    </a:lnTo>
                    <a:lnTo>
                      <a:pt x="5232" y="4841"/>
                    </a:lnTo>
                    <a:lnTo>
                      <a:pt x="5216" y="4859"/>
                    </a:lnTo>
                    <a:lnTo>
                      <a:pt x="5216" y="4897"/>
                    </a:lnTo>
                    <a:lnTo>
                      <a:pt x="5221" y="4916"/>
                    </a:lnTo>
                    <a:lnTo>
                      <a:pt x="5244" y="4922"/>
                    </a:lnTo>
                    <a:lnTo>
                      <a:pt x="5252" y="4932"/>
                    </a:lnTo>
                    <a:lnTo>
                      <a:pt x="5267" y="4937"/>
                    </a:lnTo>
                    <a:lnTo>
                      <a:pt x="5270" y="4948"/>
                    </a:lnTo>
                    <a:lnTo>
                      <a:pt x="5265" y="4973"/>
                    </a:lnTo>
                    <a:lnTo>
                      <a:pt x="5265" y="4996"/>
                    </a:lnTo>
                    <a:lnTo>
                      <a:pt x="5280" y="5007"/>
                    </a:lnTo>
                    <a:lnTo>
                      <a:pt x="5288" y="5016"/>
                    </a:lnTo>
                    <a:lnTo>
                      <a:pt x="5274" y="5040"/>
                    </a:lnTo>
                    <a:lnTo>
                      <a:pt x="5248" y="5043"/>
                    </a:lnTo>
                    <a:lnTo>
                      <a:pt x="5233" y="5040"/>
                    </a:lnTo>
                    <a:lnTo>
                      <a:pt x="5230" y="5044"/>
                    </a:lnTo>
                    <a:lnTo>
                      <a:pt x="5215" y="5046"/>
                    </a:lnTo>
                    <a:lnTo>
                      <a:pt x="5203" y="5040"/>
                    </a:lnTo>
                    <a:lnTo>
                      <a:pt x="5169" y="5039"/>
                    </a:lnTo>
                    <a:lnTo>
                      <a:pt x="5157" y="5043"/>
                    </a:lnTo>
                    <a:lnTo>
                      <a:pt x="5145" y="5035"/>
                    </a:lnTo>
                    <a:lnTo>
                      <a:pt x="5131" y="5031"/>
                    </a:lnTo>
                    <a:lnTo>
                      <a:pt x="5117" y="5032"/>
                    </a:lnTo>
                    <a:lnTo>
                      <a:pt x="5100" y="5045"/>
                    </a:lnTo>
                    <a:lnTo>
                      <a:pt x="5085" y="5050"/>
                    </a:lnTo>
                    <a:lnTo>
                      <a:pt x="5075" y="5056"/>
                    </a:lnTo>
                    <a:lnTo>
                      <a:pt x="5047" y="5043"/>
                    </a:lnTo>
                    <a:lnTo>
                      <a:pt x="5032" y="5031"/>
                    </a:lnTo>
                    <a:lnTo>
                      <a:pt x="4994" y="5009"/>
                    </a:lnTo>
                    <a:lnTo>
                      <a:pt x="4990" y="4999"/>
                    </a:lnTo>
                    <a:lnTo>
                      <a:pt x="4987" y="4987"/>
                    </a:lnTo>
                    <a:lnTo>
                      <a:pt x="4982" y="4974"/>
                    </a:lnTo>
                    <a:lnTo>
                      <a:pt x="4957" y="4976"/>
                    </a:lnTo>
                    <a:lnTo>
                      <a:pt x="4946" y="4984"/>
                    </a:lnTo>
                    <a:lnTo>
                      <a:pt x="4932" y="4983"/>
                    </a:lnTo>
                    <a:lnTo>
                      <a:pt x="4923" y="4985"/>
                    </a:lnTo>
                    <a:lnTo>
                      <a:pt x="4907" y="4987"/>
                    </a:lnTo>
                    <a:lnTo>
                      <a:pt x="4898" y="4977"/>
                    </a:lnTo>
                    <a:lnTo>
                      <a:pt x="4897" y="4968"/>
                    </a:lnTo>
                    <a:lnTo>
                      <a:pt x="4887" y="4955"/>
                    </a:lnTo>
                    <a:lnTo>
                      <a:pt x="4883" y="4955"/>
                    </a:lnTo>
                    <a:lnTo>
                      <a:pt x="4871" y="4962"/>
                    </a:lnTo>
                    <a:lnTo>
                      <a:pt x="4854" y="4961"/>
                    </a:lnTo>
                    <a:lnTo>
                      <a:pt x="4841" y="4961"/>
                    </a:lnTo>
                    <a:lnTo>
                      <a:pt x="4826" y="4965"/>
                    </a:lnTo>
                    <a:lnTo>
                      <a:pt x="4798" y="4969"/>
                    </a:lnTo>
                    <a:lnTo>
                      <a:pt x="4786" y="4974"/>
                    </a:lnTo>
                    <a:lnTo>
                      <a:pt x="4778" y="4994"/>
                    </a:lnTo>
                    <a:lnTo>
                      <a:pt x="4768" y="4999"/>
                    </a:lnTo>
                    <a:lnTo>
                      <a:pt x="4742" y="4992"/>
                    </a:lnTo>
                    <a:lnTo>
                      <a:pt x="4737" y="4999"/>
                    </a:lnTo>
                    <a:lnTo>
                      <a:pt x="4737" y="5010"/>
                    </a:lnTo>
                    <a:lnTo>
                      <a:pt x="4746" y="5016"/>
                    </a:lnTo>
                    <a:lnTo>
                      <a:pt x="4739" y="5022"/>
                    </a:lnTo>
                    <a:lnTo>
                      <a:pt x="4728" y="5037"/>
                    </a:lnTo>
                    <a:lnTo>
                      <a:pt x="4716" y="5041"/>
                    </a:lnTo>
                    <a:lnTo>
                      <a:pt x="4703" y="5053"/>
                    </a:lnTo>
                    <a:lnTo>
                      <a:pt x="4702" y="5064"/>
                    </a:lnTo>
                    <a:lnTo>
                      <a:pt x="4682" y="5073"/>
                    </a:lnTo>
                    <a:lnTo>
                      <a:pt x="4677" y="5089"/>
                    </a:lnTo>
                    <a:lnTo>
                      <a:pt x="4675" y="5104"/>
                    </a:lnTo>
                    <a:lnTo>
                      <a:pt x="4651" y="5113"/>
                    </a:lnTo>
                    <a:lnTo>
                      <a:pt x="4637" y="5128"/>
                    </a:lnTo>
                    <a:lnTo>
                      <a:pt x="4632" y="5136"/>
                    </a:lnTo>
                    <a:lnTo>
                      <a:pt x="4597" y="5134"/>
                    </a:lnTo>
                    <a:lnTo>
                      <a:pt x="4583" y="5141"/>
                    </a:lnTo>
                    <a:lnTo>
                      <a:pt x="4570" y="5170"/>
                    </a:lnTo>
                    <a:lnTo>
                      <a:pt x="4571" y="5172"/>
                    </a:lnTo>
                    <a:lnTo>
                      <a:pt x="4564" y="5172"/>
                    </a:lnTo>
                    <a:lnTo>
                      <a:pt x="4549" y="5166"/>
                    </a:lnTo>
                    <a:lnTo>
                      <a:pt x="4539" y="5166"/>
                    </a:lnTo>
                    <a:lnTo>
                      <a:pt x="4535" y="5161"/>
                    </a:lnTo>
                    <a:lnTo>
                      <a:pt x="4512" y="5154"/>
                    </a:lnTo>
                    <a:lnTo>
                      <a:pt x="4495" y="5138"/>
                    </a:lnTo>
                    <a:lnTo>
                      <a:pt x="4484" y="5136"/>
                    </a:lnTo>
                    <a:lnTo>
                      <a:pt x="4479" y="5123"/>
                    </a:lnTo>
                    <a:lnTo>
                      <a:pt x="4486" y="5104"/>
                    </a:lnTo>
                    <a:lnTo>
                      <a:pt x="4478" y="5100"/>
                    </a:lnTo>
                    <a:lnTo>
                      <a:pt x="4463" y="5108"/>
                    </a:lnTo>
                    <a:lnTo>
                      <a:pt x="4455" y="5122"/>
                    </a:lnTo>
                    <a:lnTo>
                      <a:pt x="4438" y="5127"/>
                    </a:lnTo>
                    <a:lnTo>
                      <a:pt x="4401" y="5129"/>
                    </a:lnTo>
                    <a:lnTo>
                      <a:pt x="4389" y="5136"/>
                    </a:lnTo>
                    <a:lnTo>
                      <a:pt x="4385" y="5143"/>
                    </a:lnTo>
                    <a:lnTo>
                      <a:pt x="4373" y="5137"/>
                    </a:lnTo>
                    <a:lnTo>
                      <a:pt x="4358" y="5131"/>
                    </a:lnTo>
                    <a:lnTo>
                      <a:pt x="4351" y="5131"/>
                    </a:lnTo>
                    <a:lnTo>
                      <a:pt x="4347" y="5127"/>
                    </a:lnTo>
                    <a:lnTo>
                      <a:pt x="4340" y="5120"/>
                    </a:lnTo>
                    <a:lnTo>
                      <a:pt x="4336" y="5110"/>
                    </a:lnTo>
                    <a:lnTo>
                      <a:pt x="4335" y="5097"/>
                    </a:lnTo>
                    <a:lnTo>
                      <a:pt x="4338" y="5090"/>
                    </a:lnTo>
                    <a:lnTo>
                      <a:pt x="4337" y="5081"/>
                    </a:lnTo>
                    <a:lnTo>
                      <a:pt x="4326" y="5075"/>
                    </a:lnTo>
                    <a:lnTo>
                      <a:pt x="4320" y="5075"/>
                    </a:lnTo>
                    <a:lnTo>
                      <a:pt x="4302" y="5064"/>
                    </a:lnTo>
                    <a:lnTo>
                      <a:pt x="4286" y="5059"/>
                    </a:lnTo>
                    <a:lnTo>
                      <a:pt x="4278" y="5059"/>
                    </a:lnTo>
                    <a:lnTo>
                      <a:pt x="4270" y="5041"/>
                    </a:lnTo>
                    <a:lnTo>
                      <a:pt x="4258" y="5019"/>
                    </a:lnTo>
                    <a:lnTo>
                      <a:pt x="4235" y="5002"/>
                    </a:lnTo>
                    <a:lnTo>
                      <a:pt x="4211" y="4996"/>
                    </a:lnTo>
                    <a:lnTo>
                      <a:pt x="4184" y="4996"/>
                    </a:lnTo>
                    <a:lnTo>
                      <a:pt x="4158" y="4999"/>
                    </a:lnTo>
                    <a:lnTo>
                      <a:pt x="4155" y="5007"/>
                    </a:lnTo>
                    <a:lnTo>
                      <a:pt x="4160" y="5015"/>
                    </a:lnTo>
                    <a:lnTo>
                      <a:pt x="4156" y="5022"/>
                    </a:lnTo>
                    <a:lnTo>
                      <a:pt x="4141" y="5028"/>
                    </a:lnTo>
                    <a:lnTo>
                      <a:pt x="4128" y="5026"/>
                    </a:lnTo>
                    <a:lnTo>
                      <a:pt x="4112" y="5033"/>
                    </a:lnTo>
                    <a:lnTo>
                      <a:pt x="4092" y="5022"/>
                    </a:lnTo>
                    <a:lnTo>
                      <a:pt x="4079" y="5024"/>
                    </a:lnTo>
                    <a:lnTo>
                      <a:pt x="4068" y="5031"/>
                    </a:lnTo>
                    <a:lnTo>
                      <a:pt x="4055" y="5031"/>
                    </a:lnTo>
                    <a:lnTo>
                      <a:pt x="4043" y="5020"/>
                    </a:lnTo>
                    <a:lnTo>
                      <a:pt x="4026" y="5015"/>
                    </a:lnTo>
                    <a:lnTo>
                      <a:pt x="4024" y="5004"/>
                    </a:lnTo>
                    <a:lnTo>
                      <a:pt x="4027" y="4994"/>
                    </a:lnTo>
                    <a:lnTo>
                      <a:pt x="4004" y="4983"/>
                    </a:lnTo>
                    <a:lnTo>
                      <a:pt x="3992" y="4989"/>
                    </a:lnTo>
                    <a:lnTo>
                      <a:pt x="3993" y="5006"/>
                    </a:lnTo>
                    <a:lnTo>
                      <a:pt x="3997" y="5009"/>
                    </a:lnTo>
                    <a:lnTo>
                      <a:pt x="3993" y="5019"/>
                    </a:lnTo>
                    <a:lnTo>
                      <a:pt x="3981" y="5027"/>
                    </a:lnTo>
                    <a:lnTo>
                      <a:pt x="3962" y="5030"/>
                    </a:lnTo>
                    <a:lnTo>
                      <a:pt x="3772" y="4792"/>
                    </a:lnTo>
                    <a:lnTo>
                      <a:pt x="3632" y="4687"/>
                    </a:lnTo>
                    <a:lnTo>
                      <a:pt x="3626" y="4676"/>
                    </a:lnTo>
                    <a:lnTo>
                      <a:pt x="3638" y="4673"/>
                    </a:lnTo>
                    <a:lnTo>
                      <a:pt x="3651" y="4658"/>
                    </a:lnTo>
                    <a:lnTo>
                      <a:pt x="3652" y="4645"/>
                    </a:lnTo>
                    <a:lnTo>
                      <a:pt x="3643" y="4639"/>
                    </a:lnTo>
                    <a:lnTo>
                      <a:pt x="3623" y="4645"/>
                    </a:lnTo>
                    <a:lnTo>
                      <a:pt x="3606" y="4650"/>
                    </a:lnTo>
                    <a:lnTo>
                      <a:pt x="3594" y="4662"/>
                    </a:lnTo>
                    <a:lnTo>
                      <a:pt x="3582" y="4667"/>
                    </a:lnTo>
                    <a:lnTo>
                      <a:pt x="3565" y="4683"/>
                    </a:lnTo>
                    <a:lnTo>
                      <a:pt x="3564" y="4695"/>
                    </a:lnTo>
                    <a:lnTo>
                      <a:pt x="3552" y="4704"/>
                    </a:lnTo>
                    <a:lnTo>
                      <a:pt x="3545" y="4718"/>
                    </a:lnTo>
                    <a:lnTo>
                      <a:pt x="3531" y="4728"/>
                    </a:lnTo>
                    <a:lnTo>
                      <a:pt x="3508" y="4731"/>
                    </a:lnTo>
                    <a:lnTo>
                      <a:pt x="3494" y="4736"/>
                    </a:lnTo>
                    <a:lnTo>
                      <a:pt x="3497" y="4754"/>
                    </a:lnTo>
                    <a:lnTo>
                      <a:pt x="3487" y="4761"/>
                    </a:lnTo>
                    <a:lnTo>
                      <a:pt x="3480" y="4755"/>
                    </a:lnTo>
                    <a:lnTo>
                      <a:pt x="3449" y="4748"/>
                    </a:lnTo>
                    <a:lnTo>
                      <a:pt x="3431" y="4753"/>
                    </a:lnTo>
                    <a:lnTo>
                      <a:pt x="3422" y="4764"/>
                    </a:lnTo>
                    <a:lnTo>
                      <a:pt x="3411" y="4764"/>
                    </a:lnTo>
                    <a:lnTo>
                      <a:pt x="3401" y="4751"/>
                    </a:lnTo>
                    <a:lnTo>
                      <a:pt x="3401" y="4731"/>
                    </a:lnTo>
                    <a:lnTo>
                      <a:pt x="3411" y="4722"/>
                    </a:lnTo>
                    <a:lnTo>
                      <a:pt x="3417" y="4707"/>
                    </a:lnTo>
                    <a:lnTo>
                      <a:pt x="3409" y="4702"/>
                    </a:lnTo>
                    <a:lnTo>
                      <a:pt x="3397" y="4712"/>
                    </a:lnTo>
                    <a:lnTo>
                      <a:pt x="3387" y="4712"/>
                    </a:lnTo>
                    <a:lnTo>
                      <a:pt x="3358" y="4698"/>
                    </a:lnTo>
                    <a:lnTo>
                      <a:pt x="3341" y="4701"/>
                    </a:lnTo>
                    <a:lnTo>
                      <a:pt x="3345" y="4710"/>
                    </a:lnTo>
                    <a:lnTo>
                      <a:pt x="3354" y="4714"/>
                    </a:lnTo>
                    <a:lnTo>
                      <a:pt x="3343" y="4726"/>
                    </a:lnTo>
                    <a:lnTo>
                      <a:pt x="3333" y="4727"/>
                    </a:lnTo>
                    <a:lnTo>
                      <a:pt x="3323" y="4708"/>
                    </a:lnTo>
                    <a:lnTo>
                      <a:pt x="3320" y="4683"/>
                    </a:lnTo>
                    <a:lnTo>
                      <a:pt x="3294" y="4663"/>
                    </a:lnTo>
                    <a:lnTo>
                      <a:pt x="3289" y="4667"/>
                    </a:lnTo>
                    <a:lnTo>
                      <a:pt x="3294" y="4682"/>
                    </a:lnTo>
                    <a:lnTo>
                      <a:pt x="3293" y="4694"/>
                    </a:lnTo>
                    <a:lnTo>
                      <a:pt x="3283" y="4694"/>
                    </a:lnTo>
                    <a:lnTo>
                      <a:pt x="3278" y="4679"/>
                    </a:lnTo>
                    <a:lnTo>
                      <a:pt x="3268" y="4683"/>
                    </a:lnTo>
                    <a:lnTo>
                      <a:pt x="3265" y="4698"/>
                    </a:lnTo>
                    <a:lnTo>
                      <a:pt x="3257" y="4701"/>
                    </a:lnTo>
                    <a:lnTo>
                      <a:pt x="3245" y="4691"/>
                    </a:lnTo>
                    <a:lnTo>
                      <a:pt x="3228" y="4701"/>
                    </a:lnTo>
                    <a:lnTo>
                      <a:pt x="3218" y="4695"/>
                    </a:lnTo>
                    <a:lnTo>
                      <a:pt x="3211" y="4680"/>
                    </a:lnTo>
                    <a:lnTo>
                      <a:pt x="3223" y="4677"/>
                    </a:lnTo>
                    <a:lnTo>
                      <a:pt x="3224" y="4671"/>
                    </a:lnTo>
                    <a:lnTo>
                      <a:pt x="3221" y="4656"/>
                    </a:lnTo>
                    <a:lnTo>
                      <a:pt x="3225" y="4643"/>
                    </a:lnTo>
                    <a:lnTo>
                      <a:pt x="3223" y="4634"/>
                    </a:lnTo>
                    <a:lnTo>
                      <a:pt x="3213" y="4629"/>
                    </a:lnTo>
                    <a:lnTo>
                      <a:pt x="3202" y="4615"/>
                    </a:lnTo>
                    <a:lnTo>
                      <a:pt x="3197" y="4599"/>
                    </a:lnTo>
                    <a:lnTo>
                      <a:pt x="3191" y="4594"/>
                    </a:lnTo>
                    <a:lnTo>
                      <a:pt x="3184" y="4575"/>
                    </a:lnTo>
                    <a:lnTo>
                      <a:pt x="3168" y="4574"/>
                    </a:lnTo>
                    <a:lnTo>
                      <a:pt x="3151" y="4581"/>
                    </a:lnTo>
                    <a:lnTo>
                      <a:pt x="3133" y="4581"/>
                    </a:lnTo>
                    <a:lnTo>
                      <a:pt x="3114" y="4569"/>
                    </a:lnTo>
                    <a:lnTo>
                      <a:pt x="3093" y="4571"/>
                    </a:lnTo>
                    <a:lnTo>
                      <a:pt x="3074" y="4563"/>
                    </a:lnTo>
                    <a:lnTo>
                      <a:pt x="3062" y="4567"/>
                    </a:lnTo>
                    <a:lnTo>
                      <a:pt x="3053" y="4566"/>
                    </a:lnTo>
                    <a:lnTo>
                      <a:pt x="3039" y="4573"/>
                    </a:lnTo>
                    <a:lnTo>
                      <a:pt x="3034" y="4588"/>
                    </a:lnTo>
                    <a:lnTo>
                      <a:pt x="3014" y="4590"/>
                    </a:lnTo>
                    <a:lnTo>
                      <a:pt x="3005" y="4594"/>
                    </a:lnTo>
                    <a:lnTo>
                      <a:pt x="3013" y="4606"/>
                    </a:lnTo>
                    <a:lnTo>
                      <a:pt x="3013" y="4617"/>
                    </a:lnTo>
                    <a:lnTo>
                      <a:pt x="2993" y="4621"/>
                    </a:lnTo>
                    <a:lnTo>
                      <a:pt x="2982" y="4619"/>
                    </a:lnTo>
                    <a:lnTo>
                      <a:pt x="2972" y="4633"/>
                    </a:lnTo>
                    <a:lnTo>
                      <a:pt x="2953" y="4636"/>
                    </a:lnTo>
                    <a:lnTo>
                      <a:pt x="2946" y="4641"/>
                    </a:lnTo>
                    <a:lnTo>
                      <a:pt x="2939" y="4641"/>
                    </a:lnTo>
                    <a:lnTo>
                      <a:pt x="2906" y="4663"/>
                    </a:lnTo>
                    <a:lnTo>
                      <a:pt x="2889" y="4669"/>
                    </a:lnTo>
                    <a:lnTo>
                      <a:pt x="2874" y="4677"/>
                    </a:lnTo>
                    <a:lnTo>
                      <a:pt x="2863" y="4675"/>
                    </a:lnTo>
                    <a:lnTo>
                      <a:pt x="2855" y="4667"/>
                    </a:lnTo>
                    <a:lnTo>
                      <a:pt x="2845" y="4676"/>
                    </a:lnTo>
                    <a:lnTo>
                      <a:pt x="2842" y="4686"/>
                    </a:lnTo>
                    <a:lnTo>
                      <a:pt x="2826" y="4686"/>
                    </a:lnTo>
                    <a:lnTo>
                      <a:pt x="2817" y="4693"/>
                    </a:lnTo>
                    <a:lnTo>
                      <a:pt x="2817" y="4710"/>
                    </a:lnTo>
                    <a:lnTo>
                      <a:pt x="2811" y="4715"/>
                    </a:lnTo>
                    <a:lnTo>
                      <a:pt x="2800" y="4711"/>
                    </a:lnTo>
                    <a:lnTo>
                      <a:pt x="2789" y="4712"/>
                    </a:lnTo>
                    <a:lnTo>
                      <a:pt x="2777" y="4720"/>
                    </a:lnTo>
                    <a:lnTo>
                      <a:pt x="2758" y="4721"/>
                    </a:lnTo>
                    <a:lnTo>
                      <a:pt x="2737" y="4734"/>
                    </a:lnTo>
                    <a:lnTo>
                      <a:pt x="2733" y="4740"/>
                    </a:lnTo>
                    <a:lnTo>
                      <a:pt x="2713" y="4742"/>
                    </a:lnTo>
                    <a:lnTo>
                      <a:pt x="2693" y="4752"/>
                    </a:lnTo>
                    <a:lnTo>
                      <a:pt x="2675" y="4753"/>
                    </a:lnTo>
                    <a:lnTo>
                      <a:pt x="2649" y="4762"/>
                    </a:lnTo>
                    <a:lnTo>
                      <a:pt x="2647" y="4773"/>
                    </a:lnTo>
                    <a:lnTo>
                      <a:pt x="2640" y="4783"/>
                    </a:lnTo>
                    <a:lnTo>
                      <a:pt x="2631" y="4769"/>
                    </a:lnTo>
                    <a:lnTo>
                      <a:pt x="2617" y="4768"/>
                    </a:lnTo>
                    <a:lnTo>
                      <a:pt x="2603" y="4777"/>
                    </a:lnTo>
                    <a:lnTo>
                      <a:pt x="2603" y="4786"/>
                    </a:lnTo>
                    <a:lnTo>
                      <a:pt x="2597" y="4794"/>
                    </a:lnTo>
                    <a:lnTo>
                      <a:pt x="2583" y="4784"/>
                    </a:lnTo>
                    <a:lnTo>
                      <a:pt x="2565" y="4786"/>
                    </a:lnTo>
                    <a:lnTo>
                      <a:pt x="2560" y="4778"/>
                    </a:lnTo>
                    <a:lnTo>
                      <a:pt x="2549" y="4777"/>
                    </a:lnTo>
                    <a:lnTo>
                      <a:pt x="2541" y="4787"/>
                    </a:lnTo>
                    <a:lnTo>
                      <a:pt x="2525" y="4788"/>
                    </a:lnTo>
                    <a:lnTo>
                      <a:pt x="2519" y="4793"/>
                    </a:lnTo>
                    <a:lnTo>
                      <a:pt x="2527" y="4811"/>
                    </a:lnTo>
                    <a:lnTo>
                      <a:pt x="2520" y="4819"/>
                    </a:lnTo>
                    <a:lnTo>
                      <a:pt x="2534" y="4823"/>
                    </a:lnTo>
                    <a:lnTo>
                      <a:pt x="2554" y="4820"/>
                    </a:lnTo>
                    <a:lnTo>
                      <a:pt x="2560" y="4837"/>
                    </a:lnTo>
                    <a:lnTo>
                      <a:pt x="2539" y="4838"/>
                    </a:lnTo>
                    <a:lnTo>
                      <a:pt x="2532" y="4844"/>
                    </a:lnTo>
                    <a:lnTo>
                      <a:pt x="2534" y="4854"/>
                    </a:lnTo>
                    <a:lnTo>
                      <a:pt x="2554" y="4854"/>
                    </a:lnTo>
                    <a:lnTo>
                      <a:pt x="2569" y="4861"/>
                    </a:lnTo>
                    <a:lnTo>
                      <a:pt x="2579" y="4854"/>
                    </a:lnTo>
                    <a:lnTo>
                      <a:pt x="2591" y="4853"/>
                    </a:lnTo>
                    <a:lnTo>
                      <a:pt x="2603" y="4865"/>
                    </a:lnTo>
                    <a:lnTo>
                      <a:pt x="2618" y="4870"/>
                    </a:lnTo>
                    <a:lnTo>
                      <a:pt x="2618" y="4886"/>
                    </a:lnTo>
                    <a:lnTo>
                      <a:pt x="2609" y="4892"/>
                    </a:lnTo>
                    <a:lnTo>
                      <a:pt x="2596" y="4887"/>
                    </a:lnTo>
                    <a:lnTo>
                      <a:pt x="2564" y="4891"/>
                    </a:lnTo>
                    <a:lnTo>
                      <a:pt x="2546" y="4907"/>
                    </a:lnTo>
                    <a:lnTo>
                      <a:pt x="2529" y="4932"/>
                    </a:lnTo>
                    <a:lnTo>
                      <a:pt x="2530" y="4949"/>
                    </a:lnTo>
                    <a:lnTo>
                      <a:pt x="2541" y="4950"/>
                    </a:lnTo>
                    <a:lnTo>
                      <a:pt x="2545" y="4968"/>
                    </a:lnTo>
                    <a:lnTo>
                      <a:pt x="2534" y="4982"/>
                    </a:lnTo>
                    <a:lnTo>
                      <a:pt x="2531" y="4998"/>
                    </a:lnTo>
                    <a:lnTo>
                      <a:pt x="2517" y="5000"/>
                    </a:lnTo>
                    <a:lnTo>
                      <a:pt x="2515" y="5008"/>
                    </a:lnTo>
                    <a:lnTo>
                      <a:pt x="2520" y="5017"/>
                    </a:lnTo>
                    <a:lnTo>
                      <a:pt x="2521" y="5027"/>
                    </a:lnTo>
                    <a:lnTo>
                      <a:pt x="2539" y="5027"/>
                    </a:lnTo>
                    <a:lnTo>
                      <a:pt x="2550" y="5037"/>
                    </a:lnTo>
                    <a:lnTo>
                      <a:pt x="2567" y="5041"/>
                    </a:lnTo>
                    <a:lnTo>
                      <a:pt x="2570" y="5050"/>
                    </a:lnTo>
                    <a:lnTo>
                      <a:pt x="2584" y="5061"/>
                    </a:lnTo>
                    <a:lnTo>
                      <a:pt x="2607" y="5062"/>
                    </a:lnTo>
                    <a:lnTo>
                      <a:pt x="2615" y="5068"/>
                    </a:lnTo>
                    <a:lnTo>
                      <a:pt x="2618" y="5128"/>
                    </a:lnTo>
                    <a:lnTo>
                      <a:pt x="2611" y="5141"/>
                    </a:lnTo>
                    <a:lnTo>
                      <a:pt x="2585" y="5150"/>
                    </a:lnTo>
                    <a:lnTo>
                      <a:pt x="2563" y="5148"/>
                    </a:lnTo>
                    <a:lnTo>
                      <a:pt x="2539" y="5133"/>
                    </a:lnTo>
                    <a:lnTo>
                      <a:pt x="2531" y="5141"/>
                    </a:lnTo>
                    <a:lnTo>
                      <a:pt x="2530" y="5156"/>
                    </a:lnTo>
                    <a:lnTo>
                      <a:pt x="2522" y="5172"/>
                    </a:lnTo>
                    <a:lnTo>
                      <a:pt x="2505" y="5175"/>
                    </a:lnTo>
                    <a:lnTo>
                      <a:pt x="2478" y="5160"/>
                    </a:lnTo>
                    <a:lnTo>
                      <a:pt x="2454" y="5161"/>
                    </a:lnTo>
                    <a:lnTo>
                      <a:pt x="2444" y="5155"/>
                    </a:lnTo>
                    <a:lnTo>
                      <a:pt x="2437" y="5160"/>
                    </a:lnTo>
                    <a:lnTo>
                      <a:pt x="2423" y="5155"/>
                    </a:lnTo>
                    <a:lnTo>
                      <a:pt x="2408" y="5137"/>
                    </a:lnTo>
                    <a:lnTo>
                      <a:pt x="2420" y="5131"/>
                    </a:lnTo>
                    <a:lnTo>
                      <a:pt x="2425" y="5121"/>
                    </a:lnTo>
                    <a:lnTo>
                      <a:pt x="2413" y="5115"/>
                    </a:lnTo>
                    <a:lnTo>
                      <a:pt x="2395" y="5105"/>
                    </a:lnTo>
                    <a:lnTo>
                      <a:pt x="2387" y="5116"/>
                    </a:lnTo>
                    <a:lnTo>
                      <a:pt x="2369" y="5114"/>
                    </a:lnTo>
                    <a:lnTo>
                      <a:pt x="2357" y="5118"/>
                    </a:lnTo>
                    <a:lnTo>
                      <a:pt x="2360" y="5137"/>
                    </a:lnTo>
                    <a:lnTo>
                      <a:pt x="2338" y="5139"/>
                    </a:lnTo>
                    <a:lnTo>
                      <a:pt x="2334" y="5131"/>
                    </a:lnTo>
                    <a:lnTo>
                      <a:pt x="2311" y="5110"/>
                    </a:lnTo>
                    <a:lnTo>
                      <a:pt x="2293" y="5113"/>
                    </a:lnTo>
                    <a:lnTo>
                      <a:pt x="2287" y="5126"/>
                    </a:lnTo>
                    <a:lnTo>
                      <a:pt x="2278" y="5114"/>
                    </a:lnTo>
                    <a:lnTo>
                      <a:pt x="2265" y="5118"/>
                    </a:lnTo>
                    <a:lnTo>
                      <a:pt x="2264" y="5132"/>
                    </a:lnTo>
                    <a:lnTo>
                      <a:pt x="2248" y="5134"/>
                    </a:lnTo>
                    <a:lnTo>
                      <a:pt x="2247" y="5163"/>
                    </a:lnTo>
                    <a:lnTo>
                      <a:pt x="2228" y="5178"/>
                    </a:lnTo>
                    <a:lnTo>
                      <a:pt x="2215" y="5173"/>
                    </a:lnTo>
                    <a:lnTo>
                      <a:pt x="2206" y="5158"/>
                    </a:lnTo>
                    <a:lnTo>
                      <a:pt x="2177" y="5154"/>
                    </a:lnTo>
                    <a:lnTo>
                      <a:pt x="2166" y="5138"/>
                    </a:lnTo>
                    <a:lnTo>
                      <a:pt x="2151" y="5147"/>
                    </a:lnTo>
                    <a:lnTo>
                      <a:pt x="2153" y="5167"/>
                    </a:lnTo>
                    <a:lnTo>
                      <a:pt x="2143" y="5182"/>
                    </a:lnTo>
                    <a:lnTo>
                      <a:pt x="2134" y="5179"/>
                    </a:lnTo>
                    <a:lnTo>
                      <a:pt x="2133" y="5161"/>
                    </a:lnTo>
                    <a:lnTo>
                      <a:pt x="2126" y="5151"/>
                    </a:lnTo>
                    <a:lnTo>
                      <a:pt x="2114" y="5150"/>
                    </a:lnTo>
                    <a:lnTo>
                      <a:pt x="2092" y="5133"/>
                    </a:lnTo>
                    <a:lnTo>
                      <a:pt x="2080" y="5117"/>
                    </a:lnTo>
                    <a:lnTo>
                      <a:pt x="2063" y="5117"/>
                    </a:lnTo>
                    <a:lnTo>
                      <a:pt x="2048" y="5097"/>
                    </a:lnTo>
                    <a:lnTo>
                      <a:pt x="2039" y="5097"/>
                    </a:lnTo>
                    <a:lnTo>
                      <a:pt x="2031" y="5085"/>
                    </a:lnTo>
                    <a:lnTo>
                      <a:pt x="2018" y="5084"/>
                    </a:lnTo>
                    <a:lnTo>
                      <a:pt x="1990" y="5093"/>
                    </a:lnTo>
                    <a:lnTo>
                      <a:pt x="1973" y="5082"/>
                    </a:lnTo>
                    <a:lnTo>
                      <a:pt x="1965" y="5061"/>
                    </a:lnTo>
                    <a:lnTo>
                      <a:pt x="1951" y="5061"/>
                    </a:lnTo>
                    <a:lnTo>
                      <a:pt x="1934" y="5073"/>
                    </a:lnTo>
                    <a:lnTo>
                      <a:pt x="1919" y="5074"/>
                    </a:lnTo>
                    <a:lnTo>
                      <a:pt x="1917" y="5084"/>
                    </a:lnTo>
                    <a:lnTo>
                      <a:pt x="1907" y="5094"/>
                    </a:lnTo>
                    <a:lnTo>
                      <a:pt x="1906" y="5081"/>
                    </a:lnTo>
                    <a:lnTo>
                      <a:pt x="1896" y="5088"/>
                    </a:lnTo>
                    <a:lnTo>
                      <a:pt x="1892" y="5099"/>
                    </a:lnTo>
                    <a:lnTo>
                      <a:pt x="1877" y="5108"/>
                    </a:lnTo>
                    <a:lnTo>
                      <a:pt x="1870" y="5100"/>
                    </a:lnTo>
                    <a:lnTo>
                      <a:pt x="1880" y="5087"/>
                    </a:lnTo>
                    <a:lnTo>
                      <a:pt x="1882" y="5077"/>
                    </a:lnTo>
                    <a:lnTo>
                      <a:pt x="1864" y="5069"/>
                    </a:lnTo>
                    <a:lnTo>
                      <a:pt x="1841" y="5056"/>
                    </a:lnTo>
                    <a:lnTo>
                      <a:pt x="1837" y="5066"/>
                    </a:lnTo>
                    <a:lnTo>
                      <a:pt x="1841" y="5080"/>
                    </a:lnTo>
                    <a:lnTo>
                      <a:pt x="1839" y="5094"/>
                    </a:lnTo>
                    <a:lnTo>
                      <a:pt x="1823" y="5089"/>
                    </a:lnTo>
                    <a:lnTo>
                      <a:pt x="1811" y="5098"/>
                    </a:lnTo>
                    <a:lnTo>
                      <a:pt x="1804" y="5119"/>
                    </a:lnTo>
                    <a:lnTo>
                      <a:pt x="1793" y="5119"/>
                    </a:lnTo>
                    <a:lnTo>
                      <a:pt x="1770" y="5134"/>
                    </a:lnTo>
                    <a:lnTo>
                      <a:pt x="1765" y="5152"/>
                    </a:lnTo>
                    <a:lnTo>
                      <a:pt x="1776" y="5166"/>
                    </a:lnTo>
                    <a:lnTo>
                      <a:pt x="1776" y="5184"/>
                    </a:lnTo>
                    <a:lnTo>
                      <a:pt x="1751" y="5184"/>
                    </a:lnTo>
                    <a:lnTo>
                      <a:pt x="1727" y="5187"/>
                    </a:lnTo>
                    <a:lnTo>
                      <a:pt x="1745" y="5249"/>
                    </a:lnTo>
                    <a:lnTo>
                      <a:pt x="1736" y="5257"/>
                    </a:lnTo>
                    <a:lnTo>
                      <a:pt x="1738" y="5280"/>
                    </a:lnTo>
                    <a:lnTo>
                      <a:pt x="1714" y="5283"/>
                    </a:lnTo>
                    <a:lnTo>
                      <a:pt x="1691" y="5268"/>
                    </a:lnTo>
                    <a:lnTo>
                      <a:pt x="1686" y="5254"/>
                    </a:lnTo>
                    <a:lnTo>
                      <a:pt x="1645" y="5217"/>
                    </a:lnTo>
                    <a:lnTo>
                      <a:pt x="1633" y="5231"/>
                    </a:lnTo>
                    <a:lnTo>
                      <a:pt x="1633" y="5251"/>
                    </a:lnTo>
                    <a:lnTo>
                      <a:pt x="1613" y="5276"/>
                    </a:lnTo>
                    <a:lnTo>
                      <a:pt x="1598" y="5284"/>
                    </a:lnTo>
                    <a:lnTo>
                      <a:pt x="1602" y="5322"/>
                    </a:lnTo>
                    <a:lnTo>
                      <a:pt x="1613" y="5333"/>
                    </a:lnTo>
                    <a:lnTo>
                      <a:pt x="1607" y="5381"/>
                    </a:lnTo>
                    <a:lnTo>
                      <a:pt x="1595" y="5408"/>
                    </a:lnTo>
                    <a:lnTo>
                      <a:pt x="1627" y="5420"/>
                    </a:lnTo>
                    <a:lnTo>
                      <a:pt x="1640" y="5442"/>
                    </a:lnTo>
                    <a:lnTo>
                      <a:pt x="1635" y="5454"/>
                    </a:lnTo>
                    <a:lnTo>
                      <a:pt x="1660" y="5475"/>
                    </a:lnTo>
                    <a:lnTo>
                      <a:pt x="1666" y="5463"/>
                    </a:lnTo>
                    <a:lnTo>
                      <a:pt x="1717" y="5477"/>
                    </a:lnTo>
                    <a:lnTo>
                      <a:pt x="1752" y="5511"/>
                    </a:lnTo>
                    <a:lnTo>
                      <a:pt x="1784" y="5563"/>
                    </a:lnTo>
                    <a:lnTo>
                      <a:pt x="1754" y="5563"/>
                    </a:lnTo>
                    <a:lnTo>
                      <a:pt x="1752" y="5576"/>
                    </a:lnTo>
                    <a:lnTo>
                      <a:pt x="1781" y="5595"/>
                    </a:lnTo>
                    <a:lnTo>
                      <a:pt x="1801" y="5589"/>
                    </a:lnTo>
                    <a:lnTo>
                      <a:pt x="1820" y="5601"/>
                    </a:lnTo>
                    <a:lnTo>
                      <a:pt x="1820" y="5601"/>
                    </a:lnTo>
                    <a:lnTo>
                      <a:pt x="1819" y="5601"/>
                    </a:lnTo>
                    <a:lnTo>
                      <a:pt x="1818" y="5607"/>
                    </a:lnTo>
                    <a:lnTo>
                      <a:pt x="1818" y="5615"/>
                    </a:lnTo>
                    <a:lnTo>
                      <a:pt x="1806" y="5617"/>
                    </a:lnTo>
                    <a:lnTo>
                      <a:pt x="1813" y="5623"/>
                    </a:lnTo>
                    <a:lnTo>
                      <a:pt x="1813" y="5632"/>
                    </a:lnTo>
                    <a:lnTo>
                      <a:pt x="1805" y="5633"/>
                    </a:lnTo>
                    <a:lnTo>
                      <a:pt x="1812" y="5637"/>
                    </a:lnTo>
                    <a:lnTo>
                      <a:pt x="1812" y="5647"/>
                    </a:lnTo>
                    <a:lnTo>
                      <a:pt x="1800" y="5644"/>
                    </a:lnTo>
                    <a:lnTo>
                      <a:pt x="1794" y="5645"/>
                    </a:lnTo>
                    <a:lnTo>
                      <a:pt x="1780" y="5642"/>
                    </a:lnTo>
                    <a:lnTo>
                      <a:pt x="1770" y="5644"/>
                    </a:lnTo>
                    <a:lnTo>
                      <a:pt x="1792" y="5657"/>
                    </a:lnTo>
                    <a:lnTo>
                      <a:pt x="1795" y="5665"/>
                    </a:lnTo>
                    <a:lnTo>
                      <a:pt x="1789" y="5670"/>
                    </a:lnTo>
                    <a:lnTo>
                      <a:pt x="1782" y="5663"/>
                    </a:lnTo>
                    <a:cubicBezTo>
                      <a:pt x="1782" y="5663"/>
                      <a:pt x="1772" y="5666"/>
                      <a:pt x="1770" y="5666"/>
                    </a:cubicBezTo>
                    <a:cubicBezTo>
                      <a:pt x="1768" y="5666"/>
                      <a:pt x="1763" y="5663"/>
                      <a:pt x="1763" y="5663"/>
                    </a:cubicBezTo>
                    <a:lnTo>
                      <a:pt x="1756" y="5664"/>
                    </a:lnTo>
                    <a:lnTo>
                      <a:pt x="1767" y="5668"/>
                    </a:lnTo>
                    <a:lnTo>
                      <a:pt x="1769" y="5674"/>
                    </a:lnTo>
                    <a:lnTo>
                      <a:pt x="1759" y="5682"/>
                    </a:lnTo>
                    <a:lnTo>
                      <a:pt x="1748" y="5682"/>
                    </a:lnTo>
                    <a:lnTo>
                      <a:pt x="1741" y="5688"/>
                    </a:lnTo>
                    <a:lnTo>
                      <a:pt x="1734" y="5682"/>
                    </a:lnTo>
                    <a:lnTo>
                      <a:pt x="1731" y="5691"/>
                    </a:lnTo>
                    <a:lnTo>
                      <a:pt x="1725" y="5694"/>
                    </a:lnTo>
                    <a:lnTo>
                      <a:pt x="1717" y="5688"/>
                    </a:lnTo>
                    <a:lnTo>
                      <a:pt x="1709" y="5685"/>
                    </a:lnTo>
                    <a:lnTo>
                      <a:pt x="1709" y="5695"/>
                    </a:lnTo>
                    <a:lnTo>
                      <a:pt x="1702" y="5707"/>
                    </a:lnTo>
                    <a:lnTo>
                      <a:pt x="1699" y="5724"/>
                    </a:lnTo>
                    <a:lnTo>
                      <a:pt x="1690" y="5730"/>
                    </a:lnTo>
                    <a:lnTo>
                      <a:pt x="1685" y="5746"/>
                    </a:lnTo>
                    <a:lnTo>
                      <a:pt x="1679" y="5758"/>
                    </a:lnTo>
                    <a:lnTo>
                      <a:pt x="1679" y="5787"/>
                    </a:lnTo>
                    <a:lnTo>
                      <a:pt x="1671" y="5793"/>
                    </a:lnTo>
                    <a:lnTo>
                      <a:pt x="1666" y="5807"/>
                    </a:lnTo>
                    <a:lnTo>
                      <a:pt x="1673" y="5834"/>
                    </a:lnTo>
                    <a:lnTo>
                      <a:pt x="1686" y="5835"/>
                    </a:lnTo>
                    <a:lnTo>
                      <a:pt x="1695" y="5833"/>
                    </a:lnTo>
                    <a:lnTo>
                      <a:pt x="1705" y="5845"/>
                    </a:lnTo>
                    <a:lnTo>
                      <a:pt x="1720" y="5849"/>
                    </a:lnTo>
                    <a:lnTo>
                      <a:pt x="1720" y="5875"/>
                    </a:lnTo>
                    <a:lnTo>
                      <a:pt x="1738" y="5886"/>
                    </a:lnTo>
                    <a:lnTo>
                      <a:pt x="1745" y="5879"/>
                    </a:lnTo>
                    <a:lnTo>
                      <a:pt x="1754" y="5878"/>
                    </a:lnTo>
                    <a:lnTo>
                      <a:pt x="1748" y="5891"/>
                    </a:lnTo>
                    <a:lnTo>
                      <a:pt x="1744" y="5906"/>
                    </a:lnTo>
                    <a:lnTo>
                      <a:pt x="1737" y="5902"/>
                    </a:lnTo>
                    <a:lnTo>
                      <a:pt x="1735" y="5916"/>
                    </a:lnTo>
                    <a:lnTo>
                      <a:pt x="1745" y="5916"/>
                    </a:lnTo>
                    <a:lnTo>
                      <a:pt x="1748" y="5924"/>
                    </a:lnTo>
                    <a:lnTo>
                      <a:pt x="1752" y="5935"/>
                    </a:lnTo>
                    <a:lnTo>
                      <a:pt x="1754" y="5957"/>
                    </a:lnTo>
                    <a:lnTo>
                      <a:pt x="1766" y="5971"/>
                    </a:lnTo>
                    <a:lnTo>
                      <a:pt x="1771" y="5993"/>
                    </a:lnTo>
                    <a:lnTo>
                      <a:pt x="1800" y="6029"/>
                    </a:lnTo>
                    <a:lnTo>
                      <a:pt x="1841" y="6062"/>
                    </a:lnTo>
                    <a:lnTo>
                      <a:pt x="1848" y="6067"/>
                    </a:lnTo>
                    <a:lnTo>
                      <a:pt x="1847" y="6069"/>
                    </a:lnTo>
                    <a:lnTo>
                      <a:pt x="1821" y="6100"/>
                    </a:lnTo>
                    <a:lnTo>
                      <a:pt x="1799" y="6112"/>
                    </a:lnTo>
                    <a:lnTo>
                      <a:pt x="1792" y="6126"/>
                    </a:lnTo>
                    <a:lnTo>
                      <a:pt x="1756" y="6123"/>
                    </a:lnTo>
                    <a:lnTo>
                      <a:pt x="1746" y="6104"/>
                    </a:lnTo>
                    <a:lnTo>
                      <a:pt x="1710" y="6074"/>
                    </a:lnTo>
                    <a:lnTo>
                      <a:pt x="1688" y="6072"/>
                    </a:lnTo>
                    <a:lnTo>
                      <a:pt x="1680" y="6100"/>
                    </a:lnTo>
                    <a:lnTo>
                      <a:pt x="1700" y="6112"/>
                    </a:lnTo>
                    <a:lnTo>
                      <a:pt x="1712" y="6128"/>
                    </a:lnTo>
                    <a:lnTo>
                      <a:pt x="1707" y="6156"/>
                    </a:lnTo>
                    <a:lnTo>
                      <a:pt x="1679" y="6142"/>
                    </a:lnTo>
                    <a:lnTo>
                      <a:pt x="1650" y="6140"/>
                    </a:lnTo>
                    <a:lnTo>
                      <a:pt x="1606" y="6116"/>
                    </a:lnTo>
                    <a:lnTo>
                      <a:pt x="1577" y="6127"/>
                    </a:lnTo>
                    <a:lnTo>
                      <a:pt x="1576" y="6140"/>
                    </a:lnTo>
                    <a:lnTo>
                      <a:pt x="1591" y="6154"/>
                    </a:lnTo>
                    <a:lnTo>
                      <a:pt x="1572" y="6136"/>
                    </a:lnTo>
                    <a:lnTo>
                      <a:pt x="1528" y="6137"/>
                    </a:lnTo>
                    <a:lnTo>
                      <a:pt x="1518" y="6135"/>
                    </a:lnTo>
                    <a:lnTo>
                      <a:pt x="1483" y="6143"/>
                    </a:lnTo>
                    <a:lnTo>
                      <a:pt x="1459" y="6151"/>
                    </a:lnTo>
                    <a:lnTo>
                      <a:pt x="1458" y="6150"/>
                    </a:lnTo>
                    <a:lnTo>
                      <a:pt x="1444" y="6146"/>
                    </a:lnTo>
                    <a:lnTo>
                      <a:pt x="1412" y="6119"/>
                    </a:lnTo>
                    <a:lnTo>
                      <a:pt x="1399" y="6116"/>
                    </a:lnTo>
                    <a:lnTo>
                      <a:pt x="1388" y="6125"/>
                    </a:lnTo>
                    <a:lnTo>
                      <a:pt x="1378" y="6127"/>
                    </a:lnTo>
                    <a:lnTo>
                      <a:pt x="1358" y="6119"/>
                    </a:lnTo>
                    <a:lnTo>
                      <a:pt x="1351" y="6128"/>
                    </a:lnTo>
                    <a:lnTo>
                      <a:pt x="1342" y="6126"/>
                    </a:lnTo>
                    <a:lnTo>
                      <a:pt x="1339" y="6112"/>
                    </a:lnTo>
                    <a:lnTo>
                      <a:pt x="1329" y="6111"/>
                    </a:lnTo>
                    <a:lnTo>
                      <a:pt x="1329" y="6110"/>
                    </a:lnTo>
                    <a:lnTo>
                      <a:pt x="1331" y="6107"/>
                    </a:lnTo>
                    <a:lnTo>
                      <a:pt x="1328" y="6094"/>
                    </a:lnTo>
                    <a:lnTo>
                      <a:pt x="1333" y="6085"/>
                    </a:lnTo>
                    <a:lnTo>
                      <a:pt x="1319" y="6060"/>
                    </a:lnTo>
                    <a:lnTo>
                      <a:pt x="1315" y="6028"/>
                    </a:lnTo>
                    <a:lnTo>
                      <a:pt x="1306" y="6016"/>
                    </a:lnTo>
                    <a:lnTo>
                      <a:pt x="1290" y="5990"/>
                    </a:lnTo>
                    <a:lnTo>
                      <a:pt x="1271" y="5988"/>
                    </a:lnTo>
                    <a:lnTo>
                      <a:pt x="1270" y="5978"/>
                    </a:lnTo>
                    <a:lnTo>
                      <a:pt x="1250" y="5961"/>
                    </a:lnTo>
                    <a:lnTo>
                      <a:pt x="1241" y="5966"/>
                    </a:lnTo>
                    <a:lnTo>
                      <a:pt x="1234" y="5962"/>
                    </a:lnTo>
                    <a:lnTo>
                      <a:pt x="1219" y="5960"/>
                    </a:lnTo>
                    <a:lnTo>
                      <a:pt x="1206" y="5942"/>
                    </a:lnTo>
                    <a:lnTo>
                      <a:pt x="1198" y="5942"/>
                    </a:lnTo>
                    <a:lnTo>
                      <a:pt x="1183" y="5936"/>
                    </a:lnTo>
                    <a:lnTo>
                      <a:pt x="1179" y="5925"/>
                    </a:lnTo>
                    <a:lnTo>
                      <a:pt x="1166" y="5925"/>
                    </a:lnTo>
                    <a:lnTo>
                      <a:pt x="1154" y="5914"/>
                    </a:lnTo>
                    <a:lnTo>
                      <a:pt x="1149" y="5905"/>
                    </a:lnTo>
                    <a:lnTo>
                      <a:pt x="1135" y="5900"/>
                    </a:lnTo>
                    <a:lnTo>
                      <a:pt x="1125" y="5881"/>
                    </a:lnTo>
                    <a:lnTo>
                      <a:pt x="1076" y="5845"/>
                    </a:lnTo>
                    <a:lnTo>
                      <a:pt x="1055" y="5840"/>
                    </a:lnTo>
                    <a:lnTo>
                      <a:pt x="1025" y="5822"/>
                    </a:lnTo>
                    <a:lnTo>
                      <a:pt x="996" y="5824"/>
                    </a:lnTo>
                    <a:lnTo>
                      <a:pt x="979" y="5806"/>
                    </a:lnTo>
                    <a:lnTo>
                      <a:pt x="978" y="5795"/>
                    </a:lnTo>
                    <a:lnTo>
                      <a:pt x="957" y="5777"/>
                    </a:lnTo>
                    <a:lnTo>
                      <a:pt x="948" y="5778"/>
                    </a:lnTo>
                    <a:lnTo>
                      <a:pt x="930" y="5775"/>
                    </a:lnTo>
                    <a:lnTo>
                      <a:pt x="941" y="5767"/>
                    </a:lnTo>
                    <a:lnTo>
                      <a:pt x="952" y="5761"/>
                    </a:lnTo>
                    <a:lnTo>
                      <a:pt x="947" y="5750"/>
                    </a:lnTo>
                    <a:lnTo>
                      <a:pt x="947" y="5743"/>
                    </a:lnTo>
                    <a:lnTo>
                      <a:pt x="964" y="5747"/>
                    </a:lnTo>
                    <a:lnTo>
                      <a:pt x="977" y="5757"/>
                    </a:lnTo>
                    <a:lnTo>
                      <a:pt x="980" y="5754"/>
                    </a:lnTo>
                    <a:lnTo>
                      <a:pt x="995" y="5757"/>
                    </a:lnTo>
                    <a:lnTo>
                      <a:pt x="999" y="5734"/>
                    </a:lnTo>
                    <a:lnTo>
                      <a:pt x="991" y="5729"/>
                    </a:lnTo>
                    <a:lnTo>
                      <a:pt x="991" y="5713"/>
                    </a:lnTo>
                    <a:lnTo>
                      <a:pt x="1008" y="5697"/>
                    </a:lnTo>
                    <a:lnTo>
                      <a:pt x="1008" y="5691"/>
                    </a:lnTo>
                    <a:lnTo>
                      <a:pt x="1014" y="5685"/>
                    </a:lnTo>
                    <a:lnTo>
                      <a:pt x="1025" y="5687"/>
                    </a:lnTo>
                    <a:lnTo>
                      <a:pt x="1031" y="5677"/>
                    </a:lnTo>
                    <a:lnTo>
                      <a:pt x="1041" y="5675"/>
                    </a:lnTo>
                    <a:lnTo>
                      <a:pt x="1041" y="5669"/>
                    </a:lnTo>
                    <a:lnTo>
                      <a:pt x="1025" y="5664"/>
                    </a:lnTo>
                    <a:lnTo>
                      <a:pt x="1021" y="5656"/>
                    </a:lnTo>
                    <a:lnTo>
                      <a:pt x="1013" y="5663"/>
                    </a:lnTo>
                    <a:lnTo>
                      <a:pt x="1002" y="5652"/>
                    </a:lnTo>
                    <a:lnTo>
                      <a:pt x="991" y="5629"/>
                    </a:lnTo>
                    <a:lnTo>
                      <a:pt x="1018" y="5625"/>
                    </a:lnTo>
                    <a:lnTo>
                      <a:pt x="1036" y="5629"/>
                    </a:lnTo>
                    <a:lnTo>
                      <a:pt x="1046" y="5618"/>
                    </a:lnTo>
                    <a:lnTo>
                      <a:pt x="1036" y="5618"/>
                    </a:lnTo>
                    <a:lnTo>
                      <a:pt x="1029" y="5610"/>
                    </a:lnTo>
                    <a:lnTo>
                      <a:pt x="1046" y="5598"/>
                    </a:lnTo>
                    <a:lnTo>
                      <a:pt x="1086" y="5577"/>
                    </a:lnTo>
                    <a:lnTo>
                      <a:pt x="1090" y="5565"/>
                    </a:lnTo>
                    <a:lnTo>
                      <a:pt x="1086" y="5557"/>
                    </a:lnTo>
                    <a:lnTo>
                      <a:pt x="1065" y="5560"/>
                    </a:lnTo>
                    <a:lnTo>
                      <a:pt x="1048" y="5571"/>
                    </a:lnTo>
                    <a:lnTo>
                      <a:pt x="1032" y="5568"/>
                    </a:lnTo>
                    <a:lnTo>
                      <a:pt x="1029" y="5570"/>
                    </a:lnTo>
                    <a:lnTo>
                      <a:pt x="1029" y="5569"/>
                    </a:lnTo>
                    <a:lnTo>
                      <a:pt x="1033" y="5534"/>
                    </a:lnTo>
                    <a:lnTo>
                      <a:pt x="1043" y="5529"/>
                    </a:lnTo>
                    <a:lnTo>
                      <a:pt x="1060" y="5503"/>
                    </a:lnTo>
                    <a:lnTo>
                      <a:pt x="1097" y="5500"/>
                    </a:lnTo>
                    <a:lnTo>
                      <a:pt x="1111" y="5490"/>
                    </a:lnTo>
                    <a:lnTo>
                      <a:pt x="1109" y="5470"/>
                    </a:lnTo>
                    <a:lnTo>
                      <a:pt x="1118" y="5442"/>
                    </a:lnTo>
                    <a:lnTo>
                      <a:pt x="1115" y="5419"/>
                    </a:lnTo>
                    <a:lnTo>
                      <a:pt x="1092" y="5404"/>
                    </a:lnTo>
                    <a:lnTo>
                      <a:pt x="1097" y="5370"/>
                    </a:lnTo>
                    <a:lnTo>
                      <a:pt x="1114" y="5367"/>
                    </a:lnTo>
                    <a:lnTo>
                      <a:pt x="1126" y="5350"/>
                    </a:lnTo>
                    <a:lnTo>
                      <a:pt x="1126" y="5329"/>
                    </a:lnTo>
                    <a:lnTo>
                      <a:pt x="1115" y="5323"/>
                    </a:lnTo>
                    <a:lnTo>
                      <a:pt x="1109" y="5305"/>
                    </a:lnTo>
                    <a:lnTo>
                      <a:pt x="1097" y="5317"/>
                    </a:lnTo>
                    <a:lnTo>
                      <a:pt x="1073" y="5312"/>
                    </a:lnTo>
                    <a:lnTo>
                      <a:pt x="1053" y="5300"/>
                    </a:lnTo>
                    <a:lnTo>
                      <a:pt x="1037" y="5303"/>
                    </a:lnTo>
                    <a:lnTo>
                      <a:pt x="1022" y="5294"/>
                    </a:lnTo>
                    <a:lnTo>
                      <a:pt x="1001" y="5293"/>
                    </a:lnTo>
                    <a:lnTo>
                      <a:pt x="973" y="5287"/>
                    </a:lnTo>
                    <a:lnTo>
                      <a:pt x="963" y="5298"/>
                    </a:lnTo>
                    <a:lnTo>
                      <a:pt x="956" y="5283"/>
                    </a:lnTo>
                    <a:lnTo>
                      <a:pt x="932" y="5267"/>
                    </a:lnTo>
                    <a:lnTo>
                      <a:pt x="914" y="5229"/>
                    </a:lnTo>
                    <a:lnTo>
                      <a:pt x="902" y="5231"/>
                    </a:lnTo>
                    <a:lnTo>
                      <a:pt x="876" y="5251"/>
                    </a:lnTo>
                    <a:lnTo>
                      <a:pt x="859" y="5248"/>
                    </a:lnTo>
                    <a:lnTo>
                      <a:pt x="841" y="5253"/>
                    </a:lnTo>
                    <a:lnTo>
                      <a:pt x="819" y="5241"/>
                    </a:lnTo>
                    <a:lnTo>
                      <a:pt x="805" y="5257"/>
                    </a:lnTo>
                    <a:lnTo>
                      <a:pt x="770" y="5223"/>
                    </a:lnTo>
                    <a:lnTo>
                      <a:pt x="762" y="5198"/>
                    </a:lnTo>
                    <a:lnTo>
                      <a:pt x="762" y="5176"/>
                    </a:lnTo>
                    <a:lnTo>
                      <a:pt x="747" y="5174"/>
                    </a:lnTo>
                    <a:lnTo>
                      <a:pt x="745" y="5158"/>
                    </a:lnTo>
                    <a:lnTo>
                      <a:pt x="729" y="5145"/>
                    </a:lnTo>
                    <a:lnTo>
                      <a:pt x="686" y="5151"/>
                    </a:lnTo>
                    <a:lnTo>
                      <a:pt x="665" y="5123"/>
                    </a:lnTo>
                    <a:lnTo>
                      <a:pt x="674" y="5106"/>
                    </a:lnTo>
                    <a:lnTo>
                      <a:pt x="658" y="5092"/>
                    </a:lnTo>
                    <a:lnTo>
                      <a:pt x="646" y="5056"/>
                    </a:lnTo>
                    <a:lnTo>
                      <a:pt x="628" y="5055"/>
                    </a:lnTo>
                    <a:lnTo>
                      <a:pt x="609" y="5066"/>
                    </a:lnTo>
                    <a:lnTo>
                      <a:pt x="569" y="5066"/>
                    </a:lnTo>
                    <a:lnTo>
                      <a:pt x="531" y="5053"/>
                    </a:lnTo>
                    <a:lnTo>
                      <a:pt x="519" y="5064"/>
                    </a:lnTo>
                    <a:lnTo>
                      <a:pt x="521" y="5080"/>
                    </a:lnTo>
                    <a:lnTo>
                      <a:pt x="503" y="5084"/>
                    </a:lnTo>
                    <a:lnTo>
                      <a:pt x="490" y="5081"/>
                    </a:lnTo>
                    <a:lnTo>
                      <a:pt x="490" y="5061"/>
                    </a:lnTo>
                    <a:lnTo>
                      <a:pt x="472" y="5041"/>
                    </a:lnTo>
                    <a:lnTo>
                      <a:pt x="475" y="5020"/>
                    </a:lnTo>
                    <a:lnTo>
                      <a:pt x="459" y="4995"/>
                    </a:lnTo>
                    <a:lnTo>
                      <a:pt x="458" y="4976"/>
                    </a:lnTo>
                    <a:lnTo>
                      <a:pt x="465" y="4964"/>
                    </a:lnTo>
                    <a:lnTo>
                      <a:pt x="481" y="4980"/>
                    </a:lnTo>
                    <a:lnTo>
                      <a:pt x="522" y="4974"/>
                    </a:lnTo>
                    <a:lnTo>
                      <a:pt x="537" y="4948"/>
                    </a:lnTo>
                    <a:lnTo>
                      <a:pt x="546" y="4940"/>
                    </a:lnTo>
                    <a:lnTo>
                      <a:pt x="526" y="4927"/>
                    </a:lnTo>
                    <a:lnTo>
                      <a:pt x="524" y="4912"/>
                    </a:lnTo>
                    <a:lnTo>
                      <a:pt x="495" y="4887"/>
                    </a:lnTo>
                    <a:lnTo>
                      <a:pt x="469" y="4880"/>
                    </a:lnTo>
                    <a:lnTo>
                      <a:pt x="462" y="4854"/>
                    </a:lnTo>
                    <a:lnTo>
                      <a:pt x="447" y="4843"/>
                    </a:lnTo>
                    <a:lnTo>
                      <a:pt x="426" y="4815"/>
                    </a:lnTo>
                    <a:lnTo>
                      <a:pt x="418" y="4794"/>
                    </a:lnTo>
                    <a:lnTo>
                      <a:pt x="400" y="4775"/>
                    </a:lnTo>
                    <a:lnTo>
                      <a:pt x="400" y="4751"/>
                    </a:lnTo>
                    <a:lnTo>
                      <a:pt x="386" y="4736"/>
                    </a:lnTo>
                    <a:lnTo>
                      <a:pt x="392" y="4716"/>
                    </a:lnTo>
                    <a:lnTo>
                      <a:pt x="387" y="4698"/>
                    </a:lnTo>
                    <a:lnTo>
                      <a:pt x="354" y="4685"/>
                    </a:lnTo>
                    <a:lnTo>
                      <a:pt x="343" y="4685"/>
                    </a:lnTo>
                    <a:lnTo>
                      <a:pt x="334" y="4674"/>
                    </a:lnTo>
                    <a:lnTo>
                      <a:pt x="311" y="4681"/>
                    </a:lnTo>
                    <a:lnTo>
                      <a:pt x="291" y="4697"/>
                    </a:lnTo>
                    <a:lnTo>
                      <a:pt x="277" y="4671"/>
                    </a:lnTo>
                    <a:lnTo>
                      <a:pt x="260" y="4669"/>
                    </a:lnTo>
                    <a:lnTo>
                      <a:pt x="241" y="4678"/>
                    </a:lnTo>
                    <a:lnTo>
                      <a:pt x="225" y="4653"/>
                    </a:lnTo>
                    <a:lnTo>
                      <a:pt x="208" y="4663"/>
                    </a:lnTo>
                    <a:lnTo>
                      <a:pt x="195" y="4654"/>
                    </a:lnTo>
                    <a:lnTo>
                      <a:pt x="189" y="4656"/>
                    </a:lnTo>
                    <a:lnTo>
                      <a:pt x="186" y="4634"/>
                    </a:lnTo>
                    <a:lnTo>
                      <a:pt x="176" y="4619"/>
                    </a:lnTo>
                    <a:lnTo>
                      <a:pt x="167" y="4597"/>
                    </a:lnTo>
                    <a:lnTo>
                      <a:pt x="162" y="4590"/>
                    </a:lnTo>
                    <a:lnTo>
                      <a:pt x="152" y="4571"/>
                    </a:lnTo>
                    <a:lnTo>
                      <a:pt x="154" y="4561"/>
                    </a:lnTo>
                    <a:lnTo>
                      <a:pt x="150" y="4548"/>
                    </a:lnTo>
                    <a:lnTo>
                      <a:pt x="143" y="4542"/>
                    </a:lnTo>
                    <a:lnTo>
                      <a:pt x="146" y="4534"/>
                    </a:lnTo>
                    <a:lnTo>
                      <a:pt x="144" y="4521"/>
                    </a:lnTo>
                    <a:lnTo>
                      <a:pt x="129" y="4519"/>
                    </a:lnTo>
                    <a:lnTo>
                      <a:pt x="140" y="4501"/>
                    </a:lnTo>
                    <a:lnTo>
                      <a:pt x="138" y="4487"/>
                    </a:lnTo>
                    <a:lnTo>
                      <a:pt x="150" y="4476"/>
                    </a:lnTo>
                    <a:lnTo>
                      <a:pt x="150" y="4461"/>
                    </a:lnTo>
                    <a:lnTo>
                      <a:pt x="115" y="4396"/>
                    </a:lnTo>
                    <a:lnTo>
                      <a:pt x="120" y="4338"/>
                    </a:lnTo>
                    <a:lnTo>
                      <a:pt x="129" y="4332"/>
                    </a:lnTo>
                    <a:lnTo>
                      <a:pt x="135" y="4309"/>
                    </a:lnTo>
                    <a:lnTo>
                      <a:pt x="147" y="4294"/>
                    </a:lnTo>
                    <a:lnTo>
                      <a:pt x="149" y="4289"/>
                    </a:lnTo>
                    <a:lnTo>
                      <a:pt x="148" y="4287"/>
                    </a:lnTo>
                    <a:lnTo>
                      <a:pt x="141" y="4274"/>
                    </a:lnTo>
                    <a:lnTo>
                      <a:pt x="141" y="4273"/>
                    </a:lnTo>
                    <a:lnTo>
                      <a:pt x="145" y="4256"/>
                    </a:lnTo>
                    <a:lnTo>
                      <a:pt x="138" y="4244"/>
                    </a:lnTo>
                    <a:lnTo>
                      <a:pt x="138" y="4236"/>
                    </a:lnTo>
                    <a:lnTo>
                      <a:pt x="145" y="4233"/>
                    </a:lnTo>
                    <a:lnTo>
                      <a:pt x="152" y="4246"/>
                    </a:lnTo>
                    <a:lnTo>
                      <a:pt x="166" y="4241"/>
                    </a:lnTo>
                    <a:lnTo>
                      <a:pt x="165" y="4226"/>
                    </a:lnTo>
                    <a:lnTo>
                      <a:pt x="174" y="4219"/>
                    </a:lnTo>
                    <a:lnTo>
                      <a:pt x="189" y="4229"/>
                    </a:lnTo>
                    <a:lnTo>
                      <a:pt x="208" y="4214"/>
                    </a:lnTo>
                    <a:lnTo>
                      <a:pt x="212" y="4201"/>
                    </a:lnTo>
                    <a:lnTo>
                      <a:pt x="221" y="4197"/>
                    </a:lnTo>
                    <a:lnTo>
                      <a:pt x="244" y="4205"/>
                    </a:lnTo>
                    <a:lnTo>
                      <a:pt x="253" y="4193"/>
                    </a:lnTo>
                    <a:lnTo>
                      <a:pt x="240" y="4174"/>
                    </a:lnTo>
                    <a:lnTo>
                      <a:pt x="227" y="4174"/>
                    </a:lnTo>
                    <a:lnTo>
                      <a:pt x="220" y="4177"/>
                    </a:lnTo>
                    <a:lnTo>
                      <a:pt x="203" y="4177"/>
                    </a:lnTo>
                    <a:lnTo>
                      <a:pt x="193" y="4162"/>
                    </a:lnTo>
                    <a:lnTo>
                      <a:pt x="175" y="4161"/>
                    </a:lnTo>
                    <a:lnTo>
                      <a:pt x="157" y="4141"/>
                    </a:lnTo>
                    <a:lnTo>
                      <a:pt x="159" y="4131"/>
                    </a:lnTo>
                    <a:lnTo>
                      <a:pt x="176" y="4145"/>
                    </a:lnTo>
                    <a:lnTo>
                      <a:pt x="176" y="4132"/>
                    </a:lnTo>
                    <a:lnTo>
                      <a:pt x="171" y="4122"/>
                    </a:lnTo>
                    <a:lnTo>
                      <a:pt x="182" y="4113"/>
                    </a:lnTo>
                    <a:lnTo>
                      <a:pt x="165" y="4115"/>
                    </a:lnTo>
                    <a:cubicBezTo>
                      <a:pt x="165" y="4115"/>
                      <a:pt x="147" y="4126"/>
                      <a:pt x="144" y="4127"/>
                    </a:cubicBezTo>
                    <a:cubicBezTo>
                      <a:pt x="143" y="4128"/>
                      <a:pt x="141" y="4129"/>
                      <a:pt x="140" y="4131"/>
                    </a:cubicBezTo>
                    <a:lnTo>
                      <a:pt x="140" y="4131"/>
                    </a:lnTo>
                    <a:lnTo>
                      <a:pt x="137" y="4110"/>
                    </a:lnTo>
                    <a:lnTo>
                      <a:pt x="173" y="4076"/>
                    </a:lnTo>
                    <a:lnTo>
                      <a:pt x="191" y="4067"/>
                    </a:lnTo>
                    <a:lnTo>
                      <a:pt x="212" y="4030"/>
                    </a:lnTo>
                    <a:lnTo>
                      <a:pt x="234" y="3998"/>
                    </a:lnTo>
                    <a:lnTo>
                      <a:pt x="250" y="3959"/>
                    </a:lnTo>
                    <a:lnTo>
                      <a:pt x="281" y="3906"/>
                    </a:lnTo>
                    <a:lnTo>
                      <a:pt x="303" y="3851"/>
                    </a:lnTo>
                    <a:lnTo>
                      <a:pt x="298" y="3827"/>
                    </a:lnTo>
                    <a:lnTo>
                      <a:pt x="265" y="3789"/>
                    </a:lnTo>
                    <a:lnTo>
                      <a:pt x="245" y="3782"/>
                    </a:lnTo>
                    <a:lnTo>
                      <a:pt x="209" y="3732"/>
                    </a:lnTo>
                    <a:lnTo>
                      <a:pt x="215" y="3709"/>
                    </a:lnTo>
                    <a:lnTo>
                      <a:pt x="230" y="3689"/>
                    </a:lnTo>
                    <a:lnTo>
                      <a:pt x="228" y="3666"/>
                    </a:lnTo>
                    <a:lnTo>
                      <a:pt x="205" y="3650"/>
                    </a:lnTo>
                    <a:lnTo>
                      <a:pt x="196" y="3632"/>
                    </a:lnTo>
                    <a:lnTo>
                      <a:pt x="195" y="3604"/>
                    </a:lnTo>
                    <a:lnTo>
                      <a:pt x="201" y="3596"/>
                    </a:lnTo>
                    <a:lnTo>
                      <a:pt x="195" y="3582"/>
                    </a:lnTo>
                    <a:lnTo>
                      <a:pt x="176" y="3578"/>
                    </a:lnTo>
                    <a:lnTo>
                      <a:pt x="165" y="3566"/>
                    </a:lnTo>
                    <a:lnTo>
                      <a:pt x="165" y="3540"/>
                    </a:lnTo>
                    <a:lnTo>
                      <a:pt x="176" y="3526"/>
                    </a:lnTo>
                    <a:lnTo>
                      <a:pt x="161" y="3522"/>
                    </a:lnTo>
                    <a:lnTo>
                      <a:pt x="160" y="3509"/>
                    </a:lnTo>
                    <a:lnTo>
                      <a:pt x="164" y="3458"/>
                    </a:lnTo>
                    <a:lnTo>
                      <a:pt x="178" y="3455"/>
                    </a:lnTo>
                    <a:lnTo>
                      <a:pt x="143" y="3375"/>
                    </a:lnTo>
                    <a:lnTo>
                      <a:pt x="111" y="3316"/>
                    </a:lnTo>
                    <a:lnTo>
                      <a:pt x="105" y="3294"/>
                    </a:lnTo>
                    <a:lnTo>
                      <a:pt x="86" y="3274"/>
                    </a:lnTo>
                    <a:lnTo>
                      <a:pt x="99" y="3237"/>
                    </a:lnTo>
                    <a:lnTo>
                      <a:pt x="115" y="3212"/>
                    </a:lnTo>
                    <a:lnTo>
                      <a:pt x="122" y="3189"/>
                    </a:lnTo>
                    <a:lnTo>
                      <a:pt x="112" y="3180"/>
                    </a:lnTo>
                    <a:lnTo>
                      <a:pt x="77" y="3158"/>
                    </a:lnTo>
                    <a:lnTo>
                      <a:pt x="71" y="3143"/>
                    </a:lnTo>
                    <a:lnTo>
                      <a:pt x="59" y="3126"/>
                    </a:lnTo>
                    <a:lnTo>
                      <a:pt x="38" y="3114"/>
                    </a:lnTo>
                    <a:lnTo>
                      <a:pt x="28" y="3112"/>
                    </a:lnTo>
                    <a:lnTo>
                      <a:pt x="14" y="3077"/>
                    </a:lnTo>
                    <a:lnTo>
                      <a:pt x="4" y="3064"/>
                    </a:lnTo>
                    <a:lnTo>
                      <a:pt x="9" y="3038"/>
                    </a:lnTo>
                    <a:lnTo>
                      <a:pt x="12" y="3017"/>
                    </a:lnTo>
                    <a:lnTo>
                      <a:pt x="0" y="3013"/>
                    </a:lnTo>
                    <a:lnTo>
                      <a:pt x="13" y="3004"/>
                    </a:lnTo>
                    <a:lnTo>
                      <a:pt x="33" y="2996"/>
                    </a:lnTo>
                    <a:lnTo>
                      <a:pt x="33" y="2996"/>
                    </a:lnTo>
                    <a:lnTo>
                      <a:pt x="42" y="2994"/>
                    </a:lnTo>
                    <a:lnTo>
                      <a:pt x="43" y="2967"/>
                    </a:lnTo>
                    <a:lnTo>
                      <a:pt x="64" y="2947"/>
                    </a:lnTo>
                    <a:lnTo>
                      <a:pt x="82" y="2944"/>
                    </a:lnTo>
                    <a:lnTo>
                      <a:pt x="94" y="2928"/>
                    </a:lnTo>
                    <a:lnTo>
                      <a:pt x="92" y="2906"/>
                    </a:lnTo>
                    <a:lnTo>
                      <a:pt x="105" y="2905"/>
                    </a:lnTo>
                    <a:lnTo>
                      <a:pt x="121" y="2911"/>
                    </a:lnTo>
                    <a:lnTo>
                      <a:pt x="131" y="2899"/>
                    </a:lnTo>
                    <a:lnTo>
                      <a:pt x="130" y="2883"/>
                    </a:lnTo>
                    <a:lnTo>
                      <a:pt x="130" y="2883"/>
                    </a:lnTo>
                    <a:lnTo>
                      <a:pt x="147" y="2885"/>
                    </a:lnTo>
                    <a:lnTo>
                      <a:pt x="153" y="2891"/>
                    </a:lnTo>
                    <a:lnTo>
                      <a:pt x="153" y="2906"/>
                    </a:lnTo>
                    <a:lnTo>
                      <a:pt x="160" y="2916"/>
                    </a:lnTo>
                    <a:lnTo>
                      <a:pt x="162" y="2896"/>
                    </a:lnTo>
                    <a:lnTo>
                      <a:pt x="168" y="2886"/>
                    </a:lnTo>
                    <a:lnTo>
                      <a:pt x="178" y="2887"/>
                    </a:lnTo>
                    <a:lnTo>
                      <a:pt x="185" y="2884"/>
                    </a:lnTo>
                    <a:lnTo>
                      <a:pt x="172" y="2875"/>
                    </a:lnTo>
                    <a:lnTo>
                      <a:pt x="172" y="2869"/>
                    </a:lnTo>
                    <a:lnTo>
                      <a:pt x="181" y="2871"/>
                    </a:lnTo>
                    <a:lnTo>
                      <a:pt x="190" y="2869"/>
                    </a:lnTo>
                    <a:lnTo>
                      <a:pt x="190" y="2863"/>
                    </a:lnTo>
                    <a:lnTo>
                      <a:pt x="186" y="2861"/>
                    </a:lnTo>
                    <a:lnTo>
                      <a:pt x="180" y="2853"/>
                    </a:lnTo>
                    <a:lnTo>
                      <a:pt x="184" y="2848"/>
                    </a:lnTo>
                    <a:lnTo>
                      <a:pt x="198" y="2849"/>
                    </a:lnTo>
                    <a:lnTo>
                      <a:pt x="214" y="2856"/>
                    </a:lnTo>
                    <a:lnTo>
                      <a:pt x="222" y="2868"/>
                    </a:lnTo>
                    <a:lnTo>
                      <a:pt x="230" y="2875"/>
                    </a:lnTo>
                    <a:lnTo>
                      <a:pt x="236" y="2869"/>
                    </a:lnTo>
                    <a:lnTo>
                      <a:pt x="248" y="2874"/>
                    </a:lnTo>
                    <a:lnTo>
                      <a:pt x="252" y="2879"/>
                    </a:lnTo>
                    <a:lnTo>
                      <a:pt x="261" y="2885"/>
                    </a:lnTo>
                    <a:lnTo>
                      <a:pt x="262" y="2893"/>
                    </a:lnTo>
                    <a:lnTo>
                      <a:pt x="249" y="2904"/>
                    </a:lnTo>
                    <a:lnTo>
                      <a:pt x="237" y="2898"/>
                    </a:lnTo>
                    <a:lnTo>
                      <a:pt x="219" y="2901"/>
                    </a:lnTo>
                    <a:lnTo>
                      <a:pt x="207" y="2889"/>
                    </a:lnTo>
                    <a:lnTo>
                      <a:pt x="206" y="2879"/>
                    </a:lnTo>
                    <a:lnTo>
                      <a:pt x="198" y="2890"/>
                    </a:lnTo>
                    <a:lnTo>
                      <a:pt x="198" y="2907"/>
                    </a:lnTo>
                    <a:lnTo>
                      <a:pt x="202" y="2921"/>
                    </a:lnTo>
                    <a:lnTo>
                      <a:pt x="213" y="2910"/>
                    </a:lnTo>
                    <a:lnTo>
                      <a:pt x="219" y="2915"/>
                    </a:lnTo>
                    <a:lnTo>
                      <a:pt x="223" y="2928"/>
                    </a:lnTo>
                    <a:lnTo>
                      <a:pt x="235" y="2918"/>
                    </a:lnTo>
                    <a:lnTo>
                      <a:pt x="248" y="2922"/>
                    </a:lnTo>
                    <a:lnTo>
                      <a:pt x="249" y="2934"/>
                    </a:lnTo>
                    <a:lnTo>
                      <a:pt x="253" y="2933"/>
                    </a:lnTo>
                    <a:lnTo>
                      <a:pt x="260" y="2923"/>
                    </a:lnTo>
                    <a:lnTo>
                      <a:pt x="264" y="2928"/>
                    </a:lnTo>
                    <a:lnTo>
                      <a:pt x="263" y="2934"/>
                    </a:lnTo>
                    <a:lnTo>
                      <a:pt x="263" y="2944"/>
                    </a:lnTo>
                    <a:lnTo>
                      <a:pt x="276" y="2927"/>
                    </a:lnTo>
                    <a:lnTo>
                      <a:pt x="283" y="2920"/>
                    </a:lnTo>
                    <a:lnTo>
                      <a:pt x="289" y="2924"/>
                    </a:lnTo>
                    <a:lnTo>
                      <a:pt x="285" y="2930"/>
                    </a:lnTo>
                    <a:lnTo>
                      <a:pt x="282" y="2939"/>
                    </a:lnTo>
                    <a:lnTo>
                      <a:pt x="294" y="2939"/>
                    </a:lnTo>
                    <a:lnTo>
                      <a:pt x="299" y="2945"/>
                    </a:lnTo>
                    <a:lnTo>
                      <a:pt x="290" y="2951"/>
                    </a:lnTo>
                    <a:lnTo>
                      <a:pt x="280" y="2965"/>
                    </a:lnTo>
                    <a:lnTo>
                      <a:pt x="297" y="2964"/>
                    </a:lnTo>
                    <a:lnTo>
                      <a:pt x="307" y="2945"/>
                    </a:lnTo>
                    <a:lnTo>
                      <a:pt x="304" y="2935"/>
                    </a:lnTo>
                    <a:lnTo>
                      <a:pt x="310" y="2929"/>
                    </a:lnTo>
                    <a:lnTo>
                      <a:pt x="325" y="2927"/>
                    </a:lnTo>
                    <a:lnTo>
                      <a:pt x="336" y="2935"/>
                    </a:lnTo>
                    <a:lnTo>
                      <a:pt x="338" y="2928"/>
                    </a:lnTo>
                    <a:lnTo>
                      <a:pt x="330" y="2917"/>
                    </a:lnTo>
                    <a:lnTo>
                      <a:pt x="331" y="2913"/>
                    </a:lnTo>
                    <a:lnTo>
                      <a:pt x="345" y="2919"/>
                    </a:lnTo>
                    <a:lnTo>
                      <a:pt x="355" y="2933"/>
                    </a:lnTo>
                    <a:lnTo>
                      <a:pt x="378" y="2934"/>
                    </a:lnTo>
                    <a:lnTo>
                      <a:pt x="393" y="2940"/>
                    </a:lnTo>
                    <a:lnTo>
                      <a:pt x="404" y="2933"/>
                    </a:lnTo>
                    <a:lnTo>
                      <a:pt x="403" y="2926"/>
                    </a:lnTo>
                    <a:lnTo>
                      <a:pt x="421" y="2930"/>
                    </a:lnTo>
                    <a:lnTo>
                      <a:pt x="438" y="2940"/>
                    </a:lnTo>
                    <a:lnTo>
                      <a:pt x="440" y="2933"/>
                    </a:lnTo>
                    <a:lnTo>
                      <a:pt x="458" y="2941"/>
                    </a:lnTo>
                    <a:lnTo>
                      <a:pt x="537" y="2983"/>
                    </a:lnTo>
                    <a:lnTo>
                      <a:pt x="591" y="3018"/>
                    </a:lnTo>
                    <a:lnTo>
                      <a:pt x="602" y="3031"/>
                    </a:lnTo>
                    <a:lnTo>
                      <a:pt x="617" y="3036"/>
                    </a:lnTo>
                    <a:lnTo>
                      <a:pt x="635" y="3063"/>
                    </a:lnTo>
                    <a:lnTo>
                      <a:pt x="647" y="3066"/>
                    </a:lnTo>
                    <a:lnTo>
                      <a:pt x="644" y="3057"/>
                    </a:lnTo>
                    <a:lnTo>
                      <a:pt x="644" y="3050"/>
                    </a:lnTo>
                    <a:lnTo>
                      <a:pt x="651" y="3050"/>
                    </a:lnTo>
                    <a:lnTo>
                      <a:pt x="674" y="3071"/>
                    </a:lnTo>
                    <a:lnTo>
                      <a:pt x="686" y="3072"/>
                    </a:lnTo>
                    <a:lnTo>
                      <a:pt x="705" y="3090"/>
                    </a:lnTo>
                    <a:lnTo>
                      <a:pt x="716" y="3085"/>
                    </a:lnTo>
                    <a:lnTo>
                      <a:pt x="704" y="3067"/>
                    </a:lnTo>
                    <a:lnTo>
                      <a:pt x="700" y="3059"/>
                    </a:lnTo>
                    <a:lnTo>
                      <a:pt x="709" y="3059"/>
                    </a:lnTo>
                    <a:lnTo>
                      <a:pt x="725" y="3076"/>
                    </a:lnTo>
                    <a:lnTo>
                      <a:pt x="724" y="3090"/>
                    </a:lnTo>
                    <a:lnTo>
                      <a:pt x="755" y="3112"/>
                    </a:lnTo>
                    <a:lnTo>
                      <a:pt x="753" y="3122"/>
                    </a:lnTo>
                    <a:lnTo>
                      <a:pt x="771" y="3130"/>
                    </a:lnTo>
                    <a:lnTo>
                      <a:pt x="774" y="3123"/>
                    </a:lnTo>
                    <a:lnTo>
                      <a:pt x="788" y="3126"/>
                    </a:lnTo>
                    <a:lnTo>
                      <a:pt x="804" y="3143"/>
                    </a:lnTo>
                    <a:lnTo>
                      <a:pt x="809" y="3162"/>
                    </a:lnTo>
                    <a:lnTo>
                      <a:pt x="819" y="3168"/>
                    </a:lnTo>
                    <a:lnTo>
                      <a:pt x="831" y="3188"/>
                    </a:lnTo>
                    <a:lnTo>
                      <a:pt x="837" y="3186"/>
                    </a:lnTo>
                    <a:lnTo>
                      <a:pt x="843" y="3192"/>
                    </a:lnTo>
                    <a:lnTo>
                      <a:pt x="843" y="3211"/>
                    </a:lnTo>
                    <a:lnTo>
                      <a:pt x="844" y="3229"/>
                    </a:lnTo>
                    <a:lnTo>
                      <a:pt x="841" y="3252"/>
                    </a:lnTo>
                    <a:lnTo>
                      <a:pt x="835" y="3264"/>
                    </a:lnTo>
                    <a:lnTo>
                      <a:pt x="835" y="3274"/>
                    </a:lnTo>
                    <a:lnTo>
                      <a:pt x="818" y="3296"/>
                    </a:lnTo>
                    <a:lnTo>
                      <a:pt x="815" y="3307"/>
                    </a:lnTo>
                    <a:lnTo>
                      <a:pt x="786" y="3346"/>
                    </a:lnTo>
                    <a:lnTo>
                      <a:pt x="765" y="3358"/>
                    </a:lnTo>
                    <a:lnTo>
                      <a:pt x="740" y="3362"/>
                    </a:lnTo>
                    <a:lnTo>
                      <a:pt x="729" y="3371"/>
                    </a:lnTo>
                    <a:lnTo>
                      <a:pt x="706" y="3371"/>
                    </a:lnTo>
                    <a:lnTo>
                      <a:pt x="701" y="3378"/>
                    </a:lnTo>
                    <a:lnTo>
                      <a:pt x="666" y="3382"/>
                    </a:lnTo>
                    <a:lnTo>
                      <a:pt x="621" y="3379"/>
                    </a:lnTo>
                    <a:lnTo>
                      <a:pt x="596" y="3372"/>
                    </a:lnTo>
                    <a:lnTo>
                      <a:pt x="577" y="3359"/>
                    </a:lnTo>
                    <a:lnTo>
                      <a:pt x="566" y="3367"/>
                    </a:lnTo>
                    <a:lnTo>
                      <a:pt x="553" y="3363"/>
                    </a:lnTo>
                    <a:lnTo>
                      <a:pt x="532" y="3363"/>
                    </a:lnTo>
                    <a:lnTo>
                      <a:pt x="529" y="3355"/>
                    </a:lnTo>
                    <a:lnTo>
                      <a:pt x="516" y="3351"/>
                    </a:lnTo>
                    <a:lnTo>
                      <a:pt x="504" y="3359"/>
                    </a:lnTo>
                    <a:lnTo>
                      <a:pt x="485" y="3341"/>
                    </a:lnTo>
                    <a:lnTo>
                      <a:pt x="485" y="3331"/>
                    </a:lnTo>
                    <a:lnTo>
                      <a:pt x="470" y="3334"/>
                    </a:lnTo>
                    <a:lnTo>
                      <a:pt x="457" y="3332"/>
                    </a:lnTo>
                    <a:lnTo>
                      <a:pt x="463" y="3328"/>
                    </a:lnTo>
                    <a:lnTo>
                      <a:pt x="438" y="3328"/>
                    </a:lnTo>
                    <a:lnTo>
                      <a:pt x="431" y="3335"/>
                    </a:lnTo>
                    <a:lnTo>
                      <a:pt x="416" y="3335"/>
                    </a:lnTo>
                    <a:lnTo>
                      <a:pt x="416" y="3326"/>
                    </a:lnTo>
                    <a:lnTo>
                      <a:pt x="410" y="3321"/>
                    </a:lnTo>
                    <a:lnTo>
                      <a:pt x="420" y="3315"/>
                    </a:lnTo>
                    <a:lnTo>
                      <a:pt x="410" y="3304"/>
                    </a:lnTo>
                    <a:lnTo>
                      <a:pt x="407" y="3310"/>
                    </a:lnTo>
                    <a:lnTo>
                      <a:pt x="382" y="3310"/>
                    </a:lnTo>
                    <a:lnTo>
                      <a:pt x="366" y="3299"/>
                    </a:lnTo>
                    <a:lnTo>
                      <a:pt x="363" y="3304"/>
                    </a:lnTo>
                    <a:lnTo>
                      <a:pt x="352" y="3303"/>
                    </a:lnTo>
                    <a:lnTo>
                      <a:pt x="319" y="3276"/>
                    </a:lnTo>
                    <a:lnTo>
                      <a:pt x="316" y="3261"/>
                    </a:lnTo>
                    <a:lnTo>
                      <a:pt x="296" y="3259"/>
                    </a:lnTo>
                    <a:lnTo>
                      <a:pt x="292" y="3254"/>
                    </a:lnTo>
                    <a:lnTo>
                      <a:pt x="278" y="3255"/>
                    </a:lnTo>
                    <a:lnTo>
                      <a:pt x="274" y="3260"/>
                    </a:lnTo>
                    <a:lnTo>
                      <a:pt x="291" y="3271"/>
                    </a:lnTo>
                    <a:lnTo>
                      <a:pt x="294" y="3293"/>
                    </a:lnTo>
                    <a:lnTo>
                      <a:pt x="312" y="3305"/>
                    </a:lnTo>
                    <a:lnTo>
                      <a:pt x="317" y="3317"/>
                    </a:lnTo>
                    <a:lnTo>
                      <a:pt x="339" y="3322"/>
                    </a:lnTo>
                    <a:lnTo>
                      <a:pt x="344" y="3327"/>
                    </a:lnTo>
                    <a:lnTo>
                      <a:pt x="329" y="3335"/>
                    </a:lnTo>
                    <a:lnTo>
                      <a:pt x="322" y="3344"/>
                    </a:lnTo>
                    <a:lnTo>
                      <a:pt x="325" y="3348"/>
                    </a:lnTo>
                    <a:lnTo>
                      <a:pt x="351" y="3342"/>
                    </a:lnTo>
                    <a:lnTo>
                      <a:pt x="361" y="3335"/>
                    </a:lnTo>
                    <a:lnTo>
                      <a:pt x="372" y="3342"/>
                    </a:lnTo>
                    <a:lnTo>
                      <a:pt x="360" y="3347"/>
                    </a:lnTo>
                    <a:lnTo>
                      <a:pt x="360" y="3352"/>
                    </a:lnTo>
                    <a:lnTo>
                      <a:pt x="378" y="3353"/>
                    </a:lnTo>
                    <a:lnTo>
                      <a:pt x="373" y="3365"/>
                    </a:lnTo>
                    <a:lnTo>
                      <a:pt x="358" y="3368"/>
                    </a:lnTo>
                    <a:lnTo>
                      <a:pt x="352" y="3376"/>
                    </a:lnTo>
                    <a:lnTo>
                      <a:pt x="370" y="3379"/>
                    </a:lnTo>
                    <a:lnTo>
                      <a:pt x="376" y="3375"/>
                    </a:lnTo>
                    <a:lnTo>
                      <a:pt x="389" y="3375"/>
                    </a:lnTo>
                    <a:lnTo>
                      <a:pt x="396" y="3383"/>
                    </a:lnTo>
                    <a:lnTo>
                      <a:pt x="406" y="3376"/>
                    </a:lnTo>
                    <a:lnTo>
                      <a:pt x="441" y="3390"/>
                    </a:lnTo>
                    <a:lnTo>
                      <a:pt x="458" y="3414"/>
                    </a:lnTo>
                    <a:lnTo>
                      <a:pt x="466" y="3416"/>
                    </a:lnTo>
                    <a:lnTo>
                      <a:pt x="461" y="3425"/>
                    </a:lnTo>
                    <a:lnTo>
                      <a:pt x="460" y="3436"/>
                    </a:lnTo>
                    <a:lnTo>
                      <a:pt x="465" y="3437"/>
                    </a:lnTo>
                    <a:lnTo>
                      <a:pt x="466" y="3453"/>
                    </a:lnTo>
                    <a:lnTo>
                      <a:pt x="464" y="3477"/>
                    </a:lnTo>
                    <a:lnTo>
                      <a:pt x="452" y="3481"/>
                    </a:lnTo>
                    <a:lnTo>
                      <a:pt x="449" y="3495"/>
                    </a:lnTo>
                    <a:lnTo>
                      <a:pt x="461" y="3498"/>
                    </a:lnTo>
                    <a:lnTo>
                      <a:pt x="462" y="3516"/>
                    </a:lnTo>
                    <a:lnTo>
                      <a:pt x="484" y="3536"/>
                    </a:lnTo>
                    <a:lnTo>
                      <a:pt x="483" y="3549"/>
                    </a:lnTo>
                    <a:lnTo>
                      <a:pt x="498" y="3560"/>
                    </a:lnTo>
                    <a:lnTo>
                      <a:pt x="498" y="3575"/>
                    </a:lnTo>
                    <a:lnTo>
                      <a:pt x="501" y="3593"/>
                    </a:lnTo>
                    <a:lnTo>
                      <a:pt x="495" y="3605"/>
                    </a:lnTo>
                    <a:lnTo>
                      <a:pt x="502" y="3613"/>
                    </a:lnTo>
                    <a:lnTo>
                      <a:pt x="509" y="3626"/>
                    </a:lnTo>
                    <a:lnTo>
                      <a:pt x="540" y="3637"/>
                    </a:lnTo>
                    <a:lnTo>
                      <a:pt x="554" y="3625"/>
                    </a:lnTo>
                    <a:lnTo>
                      <a:pt x="561" y="3626"/>
                    </a:lnTo>
                    <a:lnTo>
                      <a:pt x="571" y="3640"/>
                    </a:lnTo>
                    <a:lnTo>
                      <a:pt x="585" y="3649"/>
                    </a:lnTo>
                    <a:lnTo>
                      <a:pt x="586" y="3668"/>
                    </a:lnTo>
                    <a:lnTo>
                      <a:pt x="593" y="3673"/>
                    </a:lnTo>
                    <a:lnTo>
                      <a:pt x="618" y="3674"/>
                    </a:lnTo>
                    <a:lnTo>
                      <a:pt x="627" y="3682"/>
                    </a:lnTo>
                    <a:lnTo>
                      <a:pt x="650" y="3683"/>
                    </a:lnTo>
                    <a:lnTo>
                      <a:pt x="663" y="3696"/>
                    </a:lnTo>
                    <a:lnTo>
                      <a:pt x="672" y="3696"/>
                    </a:lnTo>
                    <a:lnTo>
                      <a:pt x="689" y="3678"/>
                    </a:lnTo>
                    <a:lnTo>
                      <a:pt x="701" y="3677"/>
                    </a:lnTo>
                    <a:lnTo>
                      <a:pt x="711" y="3673"/>
                    </a:lnTo>
                    <a:lnTo>
                      <a:pt x="712" y="3649"/>
                    </a:lnTo>
                    <a:lnTo>
                      <a:pt x="700" y="3638"/>
                    </a:lnTo>
                    <a:lnTo>
                      <a:pt x="706" y="3631"/>
                    </a:lnTo>
                    <a:lnTo>
                      <a:pt x="705" y="3625"/>
                    </a:lnTo>
                    <a:lnTo>
                      <a:pt x="688" y="3618"/>
                    </a:lnTo>
                    <a:lnTo>
                      <a:pt x="686" y="3606"/>
                    </a:lnTo>
                    <a:lnTo>
                      <a:pt x="674" y="3615"/>
                    </a:lnTo>
                    <a:lnTo>
                      <a:pt x="665" y="3614"/>
                    </a:lnTo>
                    <a:lnTo>
                      <a:pt x="650" y="3621"/>
                    </a:lnTo>
                    <a:lnTo>
                      <a:pt x="631" y="3611"/>
                    </a:lnTo>
                    <a:lnTo>
                      <a:pt x="618" y="3593"/>
                    </a:lnTo>
                    <a:lnTo>
                      <a:pt x="597" y="3583"/>
                    </a:lnTo>
                    <a:lnTo>
                      <a:pt x="593" y="3566"/>
                    </a:lnTo>
                    <a:lnTo>
                      <a:pt x="581" y="3545"/>
                    </a:lnTo>
                    <a:lnTo>
                      <a:pt x="597" y="3546"/>
                    </a:lnTo>
                    <a:lnTo>
                      <a:pt x="607" y="3536"/>
                    </a:lnTo>
                    <a:lnTo>
                      <a:pt x="601" y="3528"/>
                    </a:lnTo>
                    <a:lnTo>
                      <a:pt x="605" y="3519"/>
                    </a:lnTo>
                    <a:lnTo>
                      <a:pt x="600" y="3509"/>
                    </a:lnTo>
                    <a:lnTo>
                      <a:pt x="604" y="3499"/>
                    </a:lnTo>
                    <a:lnTo>
                      <a:pt x="621" y="3499"/>
                    </a:lnTo>
                    <a:lnTo>
                      <a:pt x="639" y="3511"/>
                    </a:lnTo>
                    <a:lnTo>
                      <a:pt x="661" y="3515"/>
                    </a:lnTo>
                    <a:lnTo>
                      <a:pt x="671" y="3531"/>
                    </a:lnTo>
                    <a:lnTo>
                      <a:pt x="685" y="3543"/>
                    </a:lnTo>
                    <a:lnTo>
                      <a:pt x="712" y="3544"/>
                    </a:lnTo>
                    <a:lnTo>
                      <a:pt x="717" y="3554"/>
                    </a:lnTo>
                    <a:lnTo>
                      <a:pt x="734" y="3556"/>
                    </a:lnTo>
                    <a:lnTo>
                      <a:pt x="784" y="3579"/>
                    </a:lnTo>
                    <a:lnTo>
                      <a:pt x="804" y="3599"/>
                    </a:lnTo>
                    <a:lnTo>
                      <a:pt x="812" y="3586"/>
                    </a:lnTo>
                    <a:lnTo>
                      <a:pt x="826" y="3575"/>
                    </a:lnTo>
                    <a:lnTo>
                      <a:pt x="825" y="3559"/>
                    </a:lnTo>
                    <a:lnTo>
                      <a:pt x="837" y="3558"/>
                    </a:lnTo>
                    <a:lnTo>
                      <a:pt x="849" y="3545"/>
                    </a:lnTo>
                    <a:lnTo>
                      <a:pt x="828" y="3514"/>
                    </a:lnTo>
                    <a:lnTo>
                      <a:pt x="794" y="3479"/>
                    </a:lnTo>
                    <a:lnTo>
                      <a:pt x="786" y="3456"/>
                    </a:lnTo>
                    <a:lnTo>
                      <a:pt x="788" y="3443"/>
                    </a:lnTo>
                    <a:lnTo>
                      <a:pt x="809" y="3426"/>
                    </a:lnTo>
                    <a:lnTo>
                      <a:pt x="826" y="3403"/>
                    </a:lnTo>
                    <a:lnTo>
                      <a:pt x="831" y="3383"/>
                    </a:lnTo>
                    <a:lnTo>
                      <a:pt x="843" y="3370"/>
                    </a:lnTo>
                    <a:lnTo>
                      <a:pt x="862" y="3367"/>
                    </a:lnTo>
                    <a:lnTo>
                      <a:pt x="887" y="3346"/>
                    </a:lnTo>
                    <a:lnTo>
                      <a:pt x="904" y="3309"/>
                    </a:lnTo>
                    <a:lnTo>
                      <a:pt x="915" y="3301"/>
                    </a:lnTo>
                    <a:lnTo>
                      <a:pt x="934" y="3304"/>
                    </a:lnTo>
                    <a:lnTo>
                      <a:pt x="950" y="3316"/>
                    </a:lnTo>
                    <a:lnTo>
                      <a:pt x="972" y="3313"/>
                    </a:lnTo>
                    <a:lnTo>
                      <a:pt x="996" y="3316"/>
                    </a:lnTo>
                    <a:lnTo>
                      <a:pt x="1004" y="3327"/>
                    </a:lnTo>
                    <a:lnTo>
                      <a:pt x="1002" y="3343"/>
                    </a:lnTo>
                    <a:lnTo>
                      <a:pt x="1020" y="3325"/>
                    </a:lnTo>
                    <a:lnTo>
                      <a:pt x="1040" y="3340"/>
                    </a:lnTo>
                    <a:lnTo>
                      <a:pt x="1046" y="3359"/>
                    </a:lnTo>
                    <a:lnTo>
                      <a:pt x="1056" y="3368"/>
                    </a:lnTo>
                    <a:lnTo>
                      <a:pt x="1053" y="3340"/>
                    </a:lnTo>
                    <a:lnTo>
                      <a:pt x="1043" y="3319"/>
                    </a:lnTo>
                    <a:lnTo>
                      <a:pt x="1049" y="3311"/>
                    </a:lnTo>
                    <a:lnTo>
                      <a:pt x="1049" y="3275"/>
                    </a:lnTo>
                    <a:lnTo>
                      <a:pt x="1054" y="3264"/>
                    </a:lnTo>
                    <a:lnTo>
                      <a:pt x="1047" y="3259"/>
                    </a:lnTo>
                    <a:lnTo>
                      <a:pt x="1046" y="3250"/>
                    </a:lnTo>
                    <a:lnTo>
                      <a:pt x="1049" y="3242"/>
                    </a:lnTo>
                    <a:lnTo>
                      <a:pt x="1046" y="3232"/>
                    </a:lnTo>
                    <a:lnTo>
                      <a:pt x="1049" y="3224"/>
                    </a:lnTo>
                    <a:lnTo>
                      <a:pt x="1038" y="3212"/>
                    </a:lnTo>
                    <a:lnTo>
                      <a:pt x="1021" y="3202"/>
                    </a:lnTo>
                    <a:lnTo>
                      <a:pt x="998" y="3203"/>
                    </a:lnTo>
                    <a:lnTo>
                      <a:pt x="992" y="3184"/>
                    </a:lnTo>
                    <a:lnTo>
                      <a:pt x="998" y="3164"/>
                    </a:lnTo>
                    <a:lnTo>
                      <a:pt x="998" y="3128"/>
                    </a:lnTo>
                    <a:lnTo>
                      <a:pt x="1003" y="3124"/>
                    </a:lnTo>
                    <a:lnTo>
                      <a:pt x="1000" y="3113"/>
                    </a:lnTo>
                    <a:lnTo>
                      <a:pt x="1001" y="3098"/>
                    </a:lnTo>
                    <a:lnTo>
                      <a:pt x="1007" y="3093"/>
                    </a:lnTo>
                    <a:lnTo>
                      <a:pt x="999" y="3082"/>
                    </a:lnTo>
                    <a:lnTo>
                      <a:pt x="999" y="3065"/>
                    </a:lnTo>
                    <a:lnTo>
                      <a:pt x="987" y="3032"/>
                    </a:lnTo>
                    <a:lnTo>
                      <a:pt x="965" y="3016"/>
                    </a:lnTo>
                    <a:lnTo>
                      <a:pt x="927" y="2985"/>
                    </a:lnTo>
                    <a:lnTo>
                      <a:pt x="926" y="2977"/>
                    </a:lnTo>
                    <a:lnTo>
                      <a:pt x="944" y="2977"/>
                    </a:lnTo>
                    <a:lnTo>
                      <a:pt x="975" y="2998"/>
                    </a:lnTo>
                    <a:lnTo>
                      <a:pt x="994" y="2997"/>
                    </a:lnTo>
                    <a:lnTo>
                      <a:pt x="1006" y="2991"/>
                    </a:lnTo>
                    <a:lnTo>
                      <a:pt x="1035" y="2988"/>
                    </a:lnTo>
                    <a:lnTo>
                      <a:pt x="1077" y="2992"/>
                    </a:lnTo>
                    <a:lnTo>
                      <a:pt x="1096" y="3005"/>
                    </a:lnTo>
                    <a:lnTo>
                      <a:pt x="1095" y="3019"/>
                    </a:lnTo>
                    <a:lnTo>
                      <a:pt x="1112" y="3038"/>
                    </a:lnTo>
                    <a:lnTo>
                      <a:pt x="1130" y="3040"/>
                    </a:lnTo>
                    <a:lnTo>
                      <a:pt x="1132" y="3053"/>
                    </a:lnTo>
                    <a:lnTo>
                      <a:pt x="1154" y="3080"/>
                    </a:lnTo>
                    <a:lnTo>
                      <a:pt x="1151" y="3092"/>
                    </a:lnTo>
                    <a:lnTo>
                      <a:pt x="1124" y="3092"/>
                    </a:lnTo>
                    <a:lnTo>
                      <a:pt x="1117" y="3102"/>
                    </a:lnTo>
                    <a:lnTo>
                      <a:pt x="1093" y="3103"/>
                    </a:lnTo>
                    <a:lnTo>
                      <a:pt x="1085" y="3111"/>
                    </a:lnTo>
                    <a:lnTo>
                      <a:pt x="1087" y="3120"/>
                    </a:lnTo>
                    <a:lnTo>
                      <a:pt x="1081" y="3131"/>
                    </a:lnTo>
                    <a:lnTo>
                      <a:pt x="1073" y="3126"/>
                    </a:lnTo>
                    <a:lnTo>
                      <a:pt x="1069" y="3135"/>
                    </a:lnTo>
                    <a:lnTo>
                      <a:pt x="1067" y="3158"/>
                    </a:lnTo>
                    <a:lnTo>
                      <a:pt x="1079" y="3164"/>
                    </a:lnTo>
                    <a:lnTo>
                      <a:pt x="1111" y="3191"/>
                    </a:lnTo>
                    <a:lnTo>
                      <a:pt x="1142" y="3231"/>
                    </a:lnTo>
                    <a:lnTo>
                      <a:pt x="1156" y="3231"/>
                    </a:lnTo>
                    <a:lnTo>
                      <a:pt x="1176" y="3216"/>
                    </a:lnTo>
                    <a:lnTo>
                      <a:pt x="1186" y="3233"/>
                    </a:lnTo>
                    <a:lnTo>
                      <a:pt x="1193" y="3224"/>
                    </a:lnTo>
                    <a:lnTo>
                      <a:pt x="1209" y="3224"/>
                    </a:lnTo>
                    <a:lnTo>
                      <a:pt x="1213" y="3216"/>
                    </a:lnTo>
                    <a:lnTo>
                      <a:pt x="1241" y="3203"/>
                    </a:lnTo>
                    <a:lnTo>
                      <a:pt x="1246" y="3187"/>
                    </a:lnTo>
                    <a:lnTo>
                      <a:pt x="1239" y="3164"/>
                    </a:lnTo>
                    <a:lnTo>
                      <a:pt x="1249" y="3146"/>
                    </a:lnTo>
                    <a:lnTo>
                      <a:pt x="1248" y="3132"/>
                    </a:lnTo>
                    <a:lnTo>
                      <a:pt x="1237" y="3117"/>
                    </a:lnTo>
                    <a:lnTo>
                      <a:pt x="1245" y="3111"/>
                    </a:lnTo>
                    <a:lnTo>
                      <a:pt x="1287" y="3106"/>
                    </a:lnTo>
                    <a:lnTo>
                      <a:pt x="1293" y="3097"/>
                    </a:lnTo>
                    <a:lnTo>
                      <a:pt x="1318" y="3107"/>
                    </a:lnTo>
                    <a:lnTo>
                      <a:pt x="1315" y="3095"/>
                    </a:lnTo>
                    <a:lnTo>
                      <a:pt x="1294" y="3080"/>
                    </a:lnTo>
                    <a:lnTo>
                      <a:pt x="1288" y="3065"/>
                    </a:lnTo>
                    <a:lnTo>
                      <a:pt x="1295" y="3065"/>
                    </a:lnTo>
                    <a:lnTo>
                      <a:pt x="1307" y="3076"/>
                    </a:lnTo>
                    <a:lnTo>
                      <a:pt x="1320" y="3069"/>
                    </a:lnTo>
                    <a:lnTo>
                      <a:pt x="1349" y="3033"/>
                    </a:lnTo>
                    <a:lnTo>
                      <a:pt x="1357" y="3031"/>
                    </a:lnTo>
                    <a:lnTo>
                      <a:pt x="1389" y="2992"/>
                    </a:lnTo>
                    <a:lnTo>
                      <a:pt x="1389" y="2984"/>
                    </a:lnTo>
                    <a:lnTo>
                      <a:pt x="1398" y="2979"/>
                    </a:lnTo>
                    <a:lnTo>
                      <a:pt x="1415" y="2982"/>
                    </a:lnTo>
                    <a:lnTo>
                      <a:pt x="1436" y="2972"/>
                    </a:lnTo>
                    <a:lnTo>
                      <a:pt x="1440" y="2962"/>
                    </a:lnTo>
                    <a:lnTo>
                      <a:pt x="1470" y="2953"/>
                    </a:lnTo>
                    <a:lnTo>
                      <a:pt x="1472" y="2964"/>
                    </a:lnTo>
                    <a:lnTo>
                      <a:pt x="1478" y="2965"/>
                    </a:lnTo>
                    <a:lnTo>
                      <a:pt x="1481" y="2977"/>
                    </a:lnTo>
                    <a:lnTo>
                      <a:pt x="1475" y="2986"/>
                    </a:lnTo>
                    <a:lnTo>
                      <a:pt x="1483" y="2992"/>
                    </a:lnTo>
                    <a:lnTo>
                      <a:pt x="1501" y="2974"/>
                    </a:lnTo>
                    <a:lnTo>
                      <a:pt x="1503" y="2963"/>
                    </a:lnTo>
                    <a:lnTo>
                      <a:pt x="1494" y="2959"/>
                    </a:lnTo>
                    <a:lnTo>
                      <a:pt x="1482" y="2947"/>
                    </a:lnTo>
                    <a:lnTo>
                      <a:pt x="1481" y="2940"/>
                    </a:lnTo>
                    <a:lnTo>
                      <a:pt x="1510" y="2912"/>
                    </a:lnTo>
                    <a:lnTo>
                      <a:pt x="1515" y="2912"/>
                    </a:lnTo>
                    <a:lnTo>
                      <a:pt x="1517" y="2922"/>
                    </a:lnTo>
                    <a:lnTo>
                      <a:pt x="1512" y="2925"/>
                    </a:lnTo>
                    <a:lnTo>
                      <a:pt x="1507" y="2932"/>
                    </a:lnTo>
                    <a:lnTo>
                      <a:pt x="1521" y="2948"/>
                    </a:lnTo>
                    <a:lnTo>
                      <a:pt x="1531" y="2945"/>
                    </a:lnTo>
                    <a:lnTo>
                      <a:pt x="1539" y="2934"/>
                    </a:lnTo>
                    <a:lnTo>
                      <a:pt x="1533" y="2924"/>
                    </a:lnTo>
                    <a:lnTo>
                      <a:pt x="1529" y="2910"/>
                    </a:lnTo>
                    <a:lnTo>
                      <a:pt x="1523" y="2903"/>
                    </a:lnTo>
                    <a:lnTo>
                      <a:pt x="1536" y="2893"/>
                    </a:lnTo>
                    <a:lnTo>
                      <a:pt x="1576" y="2876"/>
                    </a:lnTo>
                    <a:lnTo>
                      <a:pt x="1604" y="2871"/>
                    </a:lnTo>
                    <a:lnTo>
                      <a:pt x="1607" y="2878"/>
                    </a:lnTo>
                    <a:lnTo>
                      <a:pt x="1592" y="2886"/>
                    </a:lnTo>
                    <a:lnTo>
                      <a:pt x="1580" y="2886"/>
                    </a:lnTo>
                    <a:lnTo>
                      <a:pt x="1551" y="2900"/>
                    </a:lnTo>
                    <a:lnTo>
                      <a:pt x="1557" y="2907"/>
                    </a:lnTo>
                    <a:lnTo>
                      <a:pt x="1567" y="2909"/>
                    </a:lnTo>
                    <a:lnTo>
                      <a:pt x="1576" y="2905"/>
                    </a:lnTo>
                    <a:lnTo>
                      <a:pt x="1594" y="2922"/>
                    </a:lnTo>
                    <a:lnTo>
                      <a:pt x="1584" y="2927"/>
                    </a:lnTo>
                    <a:lnTo>
                      <a:pt x="1580" y="2933"/>
                    </a:lnTo>
                    <a:lnTo>
                      <a:pt x="1591" y="2950"/>
                    </a:lnTo>
                    <a:lnTo>
                      <a:pt x="1584" y="2961"/>
                    </a:lnTo>
                    <a:lnTo>
                      <a:pt x="1569" y="2961"/>
                    </a:lnTo>
                    <a:lnTo>
                      <a:pt x="1553" y="2976"/>
                    </a:lnTo>
                    <a:lnTo>
                      <a:pt x="1556" y="2989"/>
                    </a:lnTo>
                    <a:lnTo>
                      <a:pt x="1569" y="2992"/>
                    </a:lnTo>
                    <a:lnTo>
                      <a:pt x="1579" y="2989"/>
                    </a:lnTo>
                    <a:lnTo>
                      <a:pt x="1590" y="2989"/>
                    </a:lnTo>
                    <a:lnTo>
                      <a:pt x="1600" y="2982"/>
                    </a:lnTo>
                    <a:lnTo>
                      <a:pt x="1616" y="2988"/>
                    </a:lnTo>
                    <a:lnTo>
                      <a:pt x="1616" y="3007"/>
                    </a:lnTo>
                    <a:lnTo>
                      <a:pt x="1624" y="2988"/>
                    </a:lnTo>
                    <a:lnTo>
                      <a:pt x="1640" y="2969"/>
                    </a:lnTo>
                    <a:lnTo>
                      <a:pt x="1648" y="2968"/>
                    </a:lnTo>
                    <a:lnTo>
                      <a:pt x="1654" y="2978"/>
                    </a:lnTo>
                    <a:lnTo>
                      <a:pt x="1667" y="2988"/>
                    </a:lnTo>
                    <a:lnTo>
                      <a:pt x="1672" y="2981"/>
                    </a:lnTo>
                    <a:lnTo>
                      <a:pt x="1669" y="2972"/>
                    </a:lnTo>
                    <a:lnTo>
                      <a:pt x="1673" y="2962"/>
                    </a:lnTo>
                    <a:lnTo>
                      <a:pt x="1661" y="2954"/>
                    </a:lnTo>
                    <a:lnTo>
                      <a:pt x="1661" y="2947"/>
                    </a:lnTo>
                    <a:lnTo>
                      <a:pt x="1674" y="2933"/>
                    </a:lnTo>
                    <a:lnTo>
                      <a:pt x="1690" y="2930"/>
                    </a:lnTo>
                    <a:lnTo>
                      <a:pt x="1694" y="2922"/>
                    </a:lnTo>
                    <a:lnTo>
                      <a:pt x="1715" y="2909"/>
                    </a:lnTo>
                    <a:lnTo>
                      <a:pt x="1724" y="2916"/>
                    </a:lnTo>
                    <a:lnTo>
                      <a:pt x="1734" y="2917"/>
                    </a:lnTo>
                    <a:lnTo>
                      <a:pt x="1741" y="2913"/>
                    </a:lnTo>
                    <a:lnTo>
                      <a:pt x="1752" y="2917"/>
                    </a:lnTo>
                    <a:lnTo>
                      <a:pt x="1786" y="2917"/>
                    </a:lnTo>
                    <a:lnTo>
                      <a:pt x="1798" y="2909"/>
                    </a:lnTo>
                    <a:lnTo>
                      <a:pt x="1798" y="2899"/>
                    </a:lnTo>
                    <a:lnTo>
                      <a:pt x="1806" y="2890"/>
                    </a:lnTo>
                    <a:lnTo>
                      <a:pt x="1825" y="2888"/>
                    </a:lnTo>
                    <a:lnTo>
                      <a:pt x="1827" y="2879"/>
                    </a:lnTo>
                    <a:lnTo>
                      <a:pt x="1841" y="2867"/>
                    </a:lnTo>
                    <a:lnTo>
                      <a:pt x="1853" y="2864"/>
                    </a:lnTo>
                    <a:lnTo>
                      <a:pt x="1874" y="2844"/>
                    </a:lnTo>
                    <a:lnTo>
                      <a:pt x="1882" y="2843"/>
                    </a:lnTo>
                    <a:lnTo>
                      <a:pt x="1894" y="2837"/>
                    </a:lnTo>
                    <a:lnTo>
                      <a:pt x="1896" y="2843"/>
                    </a:lnTo>
                    <a:lnTo>
                      <a:pt x="1885" y="2856"/>
                    </a:lnTo>
                    <a:lnTo>
                      <a:pt x="1897" y="2861"/>
                    </a:lnTo>
                    <a:lnTo>
                      <a:pt x="1912" y="2876"/>
                    </a:lnTo>
                    <a:lnTo>
                      <a:pt x="1913" y="2884"/>
                    </a:lnTo>
                    <a:lnTo>
                      <a:pt x="1900" y="2896"/>
                    </a:lnTo>
                    <a:lnTo>
                      <a:pt x="1907" y="2912"/>
                    </a:lnTo>
                    <a:lnTo>
                      <a:pt x="1904" y="2924"/>
                    </a:lnTo>
                    <a:lnTo>
                      <a:pt x="1913" y="2935"/>
                    </a:lnTo>
                    <a:lnTo>
                      <a:pt x="1952" y="2937"/>
                    </a:lnTo>
                    <a:lnTo>
                      <a:pt x="1960" y="2928"/>
                    </a:lnTo>
                    <a:lnTo>
                      <a:pt x="1961" y="2918"/>
                    </a:lnTo>
                    <a:lnTo>
                      <a:pt x="1955" y="2913"/>
                    </a:lnTo>
                    <a:lnTo>
                      <a:pt x="1938" y="2893"/>
                    </a:lnTo>
                    <a:lnTo>
                      <a:pt x="1940" y="2884"/>
                    </a:lnTo>
                    <a:lnTo>
                      <a:pt x="1951" y="2876"/>
                    </a:lnTo>
                    <a:lnTo>
                      <a:pt x="1972" y="2885"/>
                    </a:lnTo>
                    <a:lnTo>
                      <a:pt x="1986" y="2875"/>
                    </a:lnTo>
                    <a:lnTo>
                      <a:pt x="1993" y="2849"/>
                    </a:lnTo>
                    <a:lnTo>
                      <a:pt x="2005" y="2848"/>
                    </a:lnTo>
                    <a:lnTo>
                      <a:pt x="2012" y="2855"/>
                    </a:lnTo>
                    <a:lnTo>
                      <a:pt x="2032" y="2858"/>
                    </a:lnTo>
                    <a:lnTo>
                      <a:pt x="2011" y="2835"/>
                    </a:lnTo>
                    <a:lnTo>
                      <a:pt x="1993" y="2831"/>
                    </a:lnTo>
                    <a:lnTo>
                      <a:pt x="1992" y="2817"/>
                    </a:lnTo>
                    <a:lnTo>
                      <a:pt x="1979" y="2791"/>
                    </a:lnTo>
                    <a:lnTo>
                      <a:pt x="1969" y="2790"/>
                    </a:lnTo>
                    <a:lnTo>
                      <a:pt x="1966" y="2804"/>
                    </a:lnTo>
                    <a:lnTo>
                      <a:pt x="1959" y="2791"/>
                    </a:lnTo>
                    <a:lnTo>
                      <a:pt x="1951" y="2763"/>
                    </a:lnTo>
                    <a:lnTo>
                      <a:pt x="1940" y="2757"/>
                    </a:lnTo>
                    <a:lnTo>
                      <a:pt x="1929" y="2739"/>
                    </a:lnTo>
                    <a:lnTo>
                      <a:pt x="1929" y="2733"/>
                    </a:lnTo>
                    <a:lnTo>
                      <a:pt x="1945" y="2727"/>
                    </a:lnTo>
                    <a:lnTo>
                      <a:pt x="1945" y="2714"/>
                    </a:lnTo>
                    <a:lnTo>
                      <a:pt x="1938" y="2698"/>
                    </a:lnTo>
                    <a:lnTo>
                      <a:pt x="1947" y="2689"/>
                    </a:lnTo>
                    <a:lnTo>
                      <a:pt x="1960" y="2692"/>
                    </a:lnTo>
                    <a:lnTo>
                      <a:pt x="1966" y="2688"/>
                    </a:lnTo>
                    <a:lnTo>
                      <a:pt x="1979" y="2697"/>
                    </a:lnTo>
                    <a:lnTo>
                      <a:pt x="1995" y="2695"/>
                    </a:lnTo>
                    <a:lnTo>
                      <a:pt x="2009" y="2699"/>
                    </a:lnTo>
                    <a:lnTo>
                      <a:pt x="2068" y="2691"/>
                    </a:lnTo>
                    <a:lnTo>
                      <a:pt x="2142" y="2695"/>
                    </a:lnTo>
                    <a:lnTo>
                      <a:pt x="2165" y="2711"/>
                    </a:lnTo>
                    <a:lnTo>
                      <a:pt x="2214" y="2729"/>
                    </a:lnTo>
                    <a:lnTo>
                      <a:pt x="2218" y="2739"/>
                    </a:lnTo>
                    <a:lnTo>
                      <a:pt x="2213" y="2747"/>
                    </a:lnTo>
                    <a:lnTo>
                      <a:pt x="2220" y="2764"/>
                    </a:lnTo>
                    <a:lnTo>
                      <a:pt x="2235" y="2752"/>
                    </a:lnTo>
                    <a:lnTo>
                      <a:pt x="2257" y="2743"/>
                    </a:lnTo>
                    <a:lnTo>
                      <a:pt x="2270" y="2755"/>
                    </a:lnTo>
                    <a:lnTo>
                      <a:pt x="2282" y="2756"/>
                    </a:lnTo>
                    <a:lnTo>
                      <a:pt x="2285" y="2771"/>
                    </a:lnTo>
                    <a:lnTo>
                      <a:pt x="2311" y="2774"/>
                    </a:lnTo>
                    <a:lnTo>
                      <a:pt x="2353" y="2799"/>
                    </a:lnTo>
                    <a:lnTo>
                      <a:pt x="2394" y="2803"/>
                    </a:lnTo>
                    <a:lnTo>
                      <a:pt x="2411" y="2816"/>
                    </a:lnTo>
                    <a:lnTo>
                      <a:pt x="2421" y="2838"/>
                    </a:lnTo>
                    <a:lnTo>
                      <a:pt x="2445" y="2842"/>
                    </a:lnTo>
                    <a:lnTo>
                      <a:pt x="2466" y="2858"/>
                    </a:lnTo>
                    <a:lnTo>
                      <a:pt x="2484" y="2893"/>
                    </a:lnTo>
                    <a:lnTo>
                      <a:pt x="2500" y="2896"/>
                    </a:lnTo>
                    <a:lnTo>
                      <a:pt x="2502" y="2886"/>
                    </a:lnTo>
                    <a:lnTo>
                      <a:pt x="2498" y="2865"/>
                    </a:lnTo>
                    <a:lnTo>
                      <a:pt x="2507" y="2864"/>
                    </a:lnTo>
                    <a:lnTo>
                      <a:pt x="2510" y="2856"/>
                    </a:lnTo>
                    <a:lnTo>
                      <a:pt x="2500" y="2839"/>
                    </a:lnTo>
                    <a:lnTo>
                      <a:pt x="2505" y="2829"/>
                    </a:lnTo>
                    <a:lnTo>
                      <a:pt x="2504" y="2787"/>
                    </a:lnTo>
                    <a:lnTo>
                      <a:pt x="2518" y="2776"/>
                    </a:lnTo>
                    <a:lnTo>
                      <a:pt x="2504" y="2777"/>
                    </a:lnTo>
                    <a:lnTo>
                      <a:pt x="2502" y="2771"/>
                    </a:lnTo>
                    <a:lnTo>
                      <a:pt x="2487" y="2771"/>
                    </a:lnTo>
                    <a:lnTo>
                      <a:pt x="2475" y="2778"/>
                    </a:lnTo>
                    <a:lnTo>
                      <a:pt x="2459" y="2774"/>
                    </a:lnTo>
                    <a:lnTo>
                      <a:pt x="2428" y="2736"/>
                    </a:lnTo>
                    <a:lnTo>
                      <a:pt x="2419" y="2735"/>
                    </a:lnTo>
                    <a:lnTo>
                      <a:pt x="2407" y="2720"/>
                    </a:lnTo>
                    <a:lnTo>
                      <a:pt x="2407" y="2692"/>
                    </a:lnTo>
                    <a:lnTo>
                      <a:pt x="2399" y="2685"/>
                    </a:lnTo>
                    <a:lnTo>
                      <a:pt x="2384" y="2705"/>
                    </a:lnTo>
                    <a:lnTo>
                      <a:pt x="2368" y="2694"/>
                    </a:lnTo>
                    <a:lnTo>
                      <a:pt x="2350" y="2694"/>
                    </a:lnTo>
                    <a:lnTo>
                      <a:pt x="2336" y="2684"/>
                    </a:lnTo>
                    <a:lnTo>
                      <a:pt x="2328" y="2696"/>
                    </a:lnTo>
                    <a:lnTo>
                      <a:pt x="2323" y="2670"/>
                    </a:lnTo>
                    <a:lnTo>
                      <a:pt x="2311" y="2660"/>
                    </a:lnTo>
                    <a:lnTo>
                      <a:pt x="2298" y="2626"/>
                    </a:lnTo>
                    <a:lnTo>
                      <a:pt x="2298" y="2614"/>
                    </a:lnTo>
                    <a:lnTo>
                      <a:pt x="2309" y="2623"/>
                    </a:lnTo>
                    <a:lnTo>
                      <a:pt x="2321" y="2611"/>
                    </a:lnTo>
                    <a:lnTo>
                      <a:pt x="2321" y="2594"/>
                    </a:lnTo>
                    <a:lnTo>
                      <a:pt x="2298" y="2577"/>
                    </a:lnTo>
                    <a:lnTo>
                      <a:pt x="2296" y="2558"/>
                    </a:lnTo>
                    <a:lnTo>
                      <a:pt x="2307" y="2543"/>
                    </a:lnTo>
                    <a:lnTo>
                      <a:pt x="2318" y="2546"/>
                    </a:lnTo>
                    <a:lnTo>
                      <a:pt x="2304" y="2533"/>
                    </a:lnTo>
                    <a:lnTo>
                      <a:pt x="2287" y="2532"/>
                    </a:lnTo>
                    <a:lnTo>
                      <a:pt x="2275" y="2504"/>
                    </a:lnTo>
                    <a:lnTo>
                      <a:pt x="2265" y="2494"/>
                    </a:lnTo>
                    <a:lnTo>
                      <a:pt x="2255" y="2500"/>
                    </a:lnTo>
                    <a:lnTo>
                      <a:pt x="2236" y="2482"/>
                    </a:lnTo>
                    <a:lnTo>
                      <a:pt x="2238" y="2457"/>
                    </a:lnTo>
                    <a:lnTo>
                      <a:pt x="2247" y="2443"/>
                    </a:lnTo>
                    <a:lnTo>
                      <a:pt x="2237" y="2428"/>
                    </a:lnTo>
                    <a:lnTo>
                      <a:pt x="2234" y="2415"/>
                    </a:lnTo>
                    <a:lnTo>
                      <a:pt x="2245" y="2408"/>
                    </a:lnTo>
                    <a:lnTo>
                      <a:pt x="2272" y="2366"/>
                    </a:lnTo>
                    <a:lnTo>
                      <a:pt x="2289" y="2354"/>
                    </a:lnTo>
                    <a:lnTo>
                      <a:pt x="2294" y="2345"/>
                    </a:lnTo>
                    <a:lnTo>
                      <a:pt x="2287" y="2325"/>
                    </a:lnTo>
                    <a:lnTo>
                      <a:pt x="2285" y="2311"/>
                    </a:lnTo>
                    <a:lnTo>
                      <a:pt x="2295" y="2291"/>
                    </a:lnTo>
                    <a:lnTo>
                      <a:pt x="2284" y="2273"/>
                    </a:lnTo>
                    <a:lnTo>
                      <a:pt x="2282" y="2250"/>
                    </a:lnTo>
                    <a:lnTo>
                      <a:pt x="2288" y="2237"/>
                    </a:lnTo>
                    <a:lnTo>
                      <a:pt x="2282" y="2226"/>
                    </a:lnTo>
                    <a:lnTo>
                      <a:pt x="2283" y="2208"/>
                    </a:lnTo>
                    <a:lnTo>
                      <a:pt x="2274" y="2198"/>
                    </a:lnTo>
                    <a:lnTo>
                      <a:pt x="2281" y="2170"/>
                    </a:lnTo>
                    <a:lnTo>
                      <a:pt x="2287" y="2164"/>
                    </a:lnTo>
                    <a:lnTo>
                      <a:pt x="2273" y="2146"/>
                    </a:lnTo>
                    <a:lnTo>
                      <a:pt x="2278" y="2120"/>
                    </a:lnTo>
                    <a:lnTo>
                      <a:pt x="2275" y="2087"/>
                    </a:lnTo>
                    <a:lnTo>
                      <a:pt x="2288" y="2084"/>
                    </a:lnTo>
                    <a:lnTo>
                      <a:pt x="2301" y="2090"/>
                    </a:lnTo>
                    <a:lnTo>
                      <a:pt x="2295" y="2097"/>
                    </a:lnTo>
                    <a:lnTo>
                      <a:pt x="2301" y="2104"/>
                    </a:lnTo>
                    <a:lnTo>
                      <a:pt x="2318" y="2096"/>
                    </a:lnTo>
                    <a:lnTo>
                      <a:pt x="2340" y="2096"/>
                    </a:lnTo>
                    <a:lnTo>
                      <a:pt x="2359" y="2086"/>
                    </a:lnTo>
                    <a:lnTo>
                      <a:pt x="2373" y="2086"/>
                    </a:lnTo>
                    <a:lnTo>
                      <a:pt x="2386" y="2093"/>
                    </a:lnTo>
                    <a:lnTo>
                      <a:pt x="2395" y="2085"/>
                    </a:lnTo>
                    <a:lnTo>
                      <a:pt x="2413" y="2086"/>
                    </a:lnTo>
                    <a:lnTo>
                      <a:pt x="2459" y="2104"/>
                    </a:lnTo>
                    <a:lnTo>
                      <a:pt x="2481" y="2105"/>
                    </a:lnTo>
                    <a:lnTo>
                      <a:pt x="2497" y="2109"/>
                    </a:lnTo>
                    <a:lnTo>
                      <a:pt x="2503" y="2123"/>
                    </a:lnTo>
                    <a:lnTo>
                      <a:pt x="2490" y="2128"/>
                    </a:lnTo>
                    <a:lnTo>
                      <a:pt x="2500" y="2145"/>
                    </a:lnTo>
                    <a:lnTo>
                      <a:pt x="2500" y="2164"/>
                    </a:lnTo>
                    <a:lnTo>
                      <a:pt x="2509" y="2173"/>
                    </a:lnTo>
                    <a:lnTo>
                      <a:pt x="2509" y="2201"/>
                    </a:lnTo>
                    <a:lnTo>
                      <a:pt x="2519" y="2225"/>
                    </a:lnTo>
                    <a:lnTo>
                      <a:pt x="2512" y="2267"/>
                    </a:lnTo>
                    <a:lnTo>
                      <a:pt x="2520" y="2279"/>
                    </a:lnTo>
                    <a:lnTo>
                      <a:pt x="2517" y="2290"/>
                    </a:lnTo>
                    <a:lnTo>
                      <a:pt x="2524" y="2303"/>
                    </a:lnTo>
                    <a:lnTo>
                      <a:pt x="2520" y="2317"/>
                    </a:lnTo>
                    <a:lnTo>
                      <a:pt x="2510" y="2322"/>
                    </a:lnTo>
                    <a:lnTo>
                      <a:pt x="2516" y="2341"/>
                    </a:lnTo>
                    <a:lnTo>
                      <a:pt x="2533" y="2356"/>
                    </a:lnTo>
                    <a:lnTo>
                      <a:pt x="2543" y="2376"/>
                    </a:lnTo>
                    <a:lnTo>
                      <a:pt x="2561" y="2381"/>
                    </a:lnTo>
                    <a:lnTo>
                      <a:pt x="2561" y="2385"/>
                    </a:lnTo>
                    <a:lnTo>
                      <a:pt x="2573" y="2381"/>
                    </a:lnTo>
                    <a:lnTo>
                      <a:pt x="2581" y="2387"/>
                    </a:lnTo>
                    <a:lnTo>
                      <a:pt x="2588" y="2416"/>
                    </a:lnTo>
                    <a:lnTo>
                      <a:pt x="2607" y="2429"/>
                    </a:lnTo>
                    <a:lnTo>
                      <a:pt x="2617" y="2445"/>
                    </a:lnTo>
                    <a:lnTo>
                      <a:pt x="2622" y="2492"/>
                    </a:lnTo>
                    <a:lnTo>
                      <a:pt x="2635" y="2506"/>
                    </a:lnTo>
                    <a:lnTo>
                      <a:pt x="2635" y="2516"/>
                    </a:lnTo>
                    <a:lnTo>
                      <a:pt x="2630" y="2528"/>
                    </a:lnTo>
                    <a:lnTo>
                      <a:pt x="2646" y="2546"/>
                    </a:lnTo>
                    <a:lnTo>
                      <a:pt x="2646" y="2569"/>
                    </a:lnTo>
                    <a:lnTo>
                      <a:pt x="2670" y="2604"/>
                    </a:lnTo>
                    <a:lnTo>
                      <a:pt x="2665" y="2625"/>
                    </a:lnTo>
                    <a:lnTo>
                      <a:pt x="2674" y="2642"/>
                    </a:lnTo>
                    <a:lnTo>
                      <a:pt x="2690" y="2652"/>
                    </a:lnTo>
                    <a:lnTo>
                      <a:pt x="2682" y="2665"/>
                    </a:lnTo>
                    <a:lnTo>
                      <a:pt x="2691" y="2674"/>
                    </a:lnTo>
                    <a:lnTo>
                      <a:pt x="2697" y="2706"/>
                    </a:lnTo>
                    <a:lnTo>
                      <a:pt x="2728" y="2746"/>
                    </a:lnTo>
                    <a:lnTo>
                      <a:pt x="2753" y="2754"/>
                    </a:lnTo>
                    <a:lnTo>
                      <a:pt x="2764" y="2767"/>
                    </a:lnTo>
                    <a:lnTo>
                      <a:pt x="2775" y="2770"/>
                    </a:lnTo>
                    <a:lnTo>
                      <a:pt x="2798" y="2793"/>
                    </a:lnTo>
                    <a:lnTo>
                      <a:pt x="2798" y="2805"/>
                    </a:lnTo>
                    <a:lnTo>
                      <a:pt x="2791" y="2802"/>
                    </a:lnTo>
                    <a:lnTo>
                      <a:pt x="2790" y="2819"/>
                    </a:lnTo>
                    <a:lnTo>
                      <a:pt x="2786" y="2840"/>
                    </a:lnTo>
                    <a:lnTo>
                      <a:pt x="2796" y="2869"/>
                    </a:lnTo>
                    <a:lnTo>
                      <a:pt x="2813" y="2887"/>
                    </a:lnTo>
                    <a:lnTo>
                      <a:pt x="2816" y="2911"/>
                    </a:lnTo>
                    <a:lnTo>
                      <a:pt x="2802" y="2923"/>
                    </a:lnTo>
                    <a:lnTo>
                      <a:pt x="2803" y="2931"/>
                    </a:lnTo>
                    <a:lnTo>
                      <a:pt x="2792" y="2944"/>
                    </a:lnTo>
                    <a:lnTo>
                      <a:pt x="2799" y="2953"/>
                    </a:lnTo>
                    <a:lnTo>
                      <a:pt x="2798" y="2986"/>
                    </a:lnTo>
                    <a:lnTo>
                      <a:pt x="2781" y="2995"/>
                    </a:lnTo>
                    <a:lnTo>
                      <a:pt x="2785" y="3001"/>
                    </a:lnTo>
                    <a:lnTo>
                      <a:pt x="2796" y="2998"/>
                    </a:lnTo>
                    <a:lnTo>
                      <a:pt x="2799" y="3007"/>
                    </a:lnTo>
                    <a:lnTo>
                      <a:pt x="2781" y="3018"/>
                    </a:lnTo>
                    <a:lnTo>
                      <a:pt x="2779" y="3050"/>
                    </a:lnTo>
                    <a:lnTo>
                      <a:pt x="2772" y="3060"/>
                    </a:lnTo>
                    <a:lnTo>
                      <a:pt x="2753" y="3050"/>
                    </a:lnTo>
                    <a:lnTo>
                      <a:pt x="2753" y="3061"/>
                    </a:lnTo>
                    <a:lnTo>
                      <a:pt x="2769" y="3079"/>
                    </a:lnTo>
                    <a:lnTo>
                      <a:pt x="2771" y="3090"/>
                    </a:lnTo>
                    <a:lnTo>
                      <a:pt x="2754" y="3098"/>
                    </a:lnTo>
                    <a:lnTo>
                      <a:pt x="2743" y="3113"/>
                    </a:lnTo>
                    <a:lnTo>
                      <a:pt x="2714" y="3115"/>
                    </a:lnTo>
                    <a:lnTo>
                      <a:pt x="2699" y="3103"/>
                    </a:lnTo>
                    <a:lnTo>
                      <a:pt x="2723" y="3090"/>
                    </a:lnTo>
                    <a:lnTo>
                      <a:pt x="2723" y="3078"/>
                    </a:lnTo>
                    <a:lnTo>
                      <a:pt x="2707" y="3078"/>
                    </a:lnTo>
                    <a:lnTo>
                      <a:pt x="2703" y="3088"/>
                    </a:lnTo>
                    <a:lnTo>
                      <a:pt x="2692" y="3089"/>
                    </a:lnTo>
                    <a:lnTo>
                      <a:pt x="2656" y="3069"/>
                    </a:lnTo>
                    <a:lnTo>
                      <a:pt x="2649" y="3079"/>
                    </a:lnTo>
                    <a:lnTo>
                      <a:pt x="2605" y="3085"/>
                    </a:lnTo>
                    <a:lnTo>
                      <a:pt x="2582" y="3087"/>
                    </a:lnTo>
                    <a:lnTo>
                      <a:pt x="2571" y="3107"/>
                    </a:lnTo>
                    <a:lnTo>
                      <a:pt x="2581" y="3109"/>
                    </a:lnTo>
                    <a:lnTo>
                      <a:pt x="2587" y="3115"/>
                    </a:lnTo>
                    <a:lnTo>
                      <a:pt x="2595" y="3100"/>
                    </a:lnTo>
                    <a:lnTo>
                      <a:pt x="2619" y="3096"/>
                    </a:lnTo>
                    <a:lnTo>
                      <a:pt x="2626" y="3111"/>
                    </a:lnTo>
                    <a:lnTo>
                      <a:pt x="2647" y="3130"/>
                    </a:lnTo>
                    <a:lnTo>
                      <a:pt x="2704" y="3140"/>
                    </a:lnTo>
                    <a:lnTo>
                      <a:pt x="2729" y="3147"/>
                    </a:lnTo>
                    <a:lnTo>
                      <a:pt x="2758" y="3142"/>
                    </a:lnTo>
                    <a:lnTo>
                      <a:pt x="2785" y="3141"/>
                    </a:lnTo>
                    <a:lnTo>
                      <a:pt x="2790" y="3150"/>
                    </a:lnTo>
                    <a:lnTo>
                      <a:pt x="2820" y="3156"/>
                    </a:lnTo>
                    <a:lnTo>
                      <a:pt x="2843" y="3142"/>
                    </a:lnTo>
                    <a:lnTo>
                      <a:pt x="2843" y="3127"/>
                    </a:lnTo>
                    <a:lnTo>
                      <a:pt x="2833" y="3116"/>
                    </a:lnTo>
                    <a:lnTo>
                      <a:pt x="2833" y="3097"/>
                    </a:lnTo>
                    <a:lnTo>
                      <a:pt x="2843" y="3083"/>
                    </a:lnTo>
                    <a:lnTo>
                      <a:pt x="2858" y="3076"/>
                    </a:lnTo>
                    <a:lnTo>
                      <a:pt x="2859" y="3065"/>
                    </a:lnTo>
                    <a:lnTo>
                      <a:pt x="2881" y="3043"/>
                    </a:lnTo>
                    <a:lnTo>
                      <a:pt x="2883" y="3029"/>
                    </a:lnTo>
                    <a:lnTo>
                      <a:pt x="2896" y="2993"/>
                    </a:lnTo>
                    <a:lnTo>
                      <a:pt x="2883" y="2970"/>
                    </a:lnTo>
                    <a:lnTo>
                      <a:pt x="2887" y="2944"/>
                    </a:lnTo>
                    <a:lnTo>
                      <a:pt x="2911" y="2902"/>
                    </a:lnTo>
                    <a:lnTo>
                      <a:pt x="2913" y="2888"/>
                    </a:lnTo>
                    <a:lnTo>
                      <a:pt x="2890" y="2831"/>
                    </a:lnTo>
                    <a:lnTo>
                      <a:pt x="2857" y="2812"/>
                    </a:lnTo>
                    <a:lnTo>
                      <a:pt x="2848" y="2799"/>
                    </a:lnTo>
                    <a:lnTo>
                      <a:pt x="2846" y="2754"/>
                    </a:lnTo>
                    <a:lnTo>
                      <a:pt x="2870" y="2736"/>
                    </a:lnTo>
                    <a:lnTo>
                      <a:pt x="2882" y="2718"/>
                    </a:lnTo>
                    <a:lnTo>
                      <a:pt x="2903" y="2715"/>
                    </a:lnTo>
                    <a:lnTo>
                      <a:pt x="2934" y="2684"/>
                    </a:lnTo>
                    <a:lnTo>
                      <a:pt x="2955" y="2683"/>
                    </a:lnTo>
                    <a:lnTo>
                      <a:pt x="2980" y="2707"/>
                    </a:lnTo>
                    <a:lnTo>
                      <a:pt x="2980" y="2728"/>
                    </a:lnTo>
                    <a:lnTo>
                      <a:pt x="3005" y="2740"/>
                    </a:lnTo>
                    <a:lnTo>
                      <a:pt x="3012" y="2752"/>
                    </a:lnTo>
                    <a:lnTo>
                      <a:pt x="3019" y="2752"/>
                    </a:lnTo>
                    <a:lnTo>
                      <a:pt x="3038" y="2776"/>
                    </a:lnTo>
                    <a:lnTo>
                      <a:pt x="3035" y="2795"/>
                    </a:lnTo>
                    <a:lnTo>
                      <a:pt x="3048" y="2804"/>
                    </a:lnTo>
                    <a:lnTo>
                      <a:pt x="3053" y="2821"/>
                    </a:lnTo>
                    <a:lnTo>
                      <a:pt x="3067" y="2839"/>
                    </a:lnTo>
                    <a:lnTo>
                      <a:pt x="3070" y="2859"/>
                    </a:lnTo>
                    <a:lnTo>
                      <a:pt x="3063" y="2866"/>
                    </a:lnTo>
                    <a:lnTo>
                      <a:pt x="3074" y="2883"/>
                    </a:lnTo>
                    <a:lnTo>
                      <a:pt x="3093" y="2885"/>
                    </a:lnTo>
                    <a:lnTo>
                      <a:pt x="3114" y="2899"/>
                    </a:lnTo>
                    <a:lnTo>
                      <a:pt x="3135" y="2895"/>
                    </a:lnTo>
                    <a:lnTo>
                      <a:pt x="3148" y="2890"/>
                    </a:lnTo>
                    <a:lnTo>
                      <a:pt x="3171" y="2888"/>
                    </a:lnTo>
                    <a:lnTo>
                      <a:pt x="3176" y="2879"/>
                    </a:lnTo>
                    <a:lnTo>
                      <a:pt x="3185" y="2874"/>
                    </a:lnTo>
                    <a:lnTo>
                      <a:pt x="3174" y="2870"/>
                    </a:lnTo>
                    <a:lnTo>
                      <a:pt x="3159" y="2874"/>
                    </a:lnTo>
                    <a:lnTo>
                      <a:pt x="3154" y="2862"/>
                    </a:lnTo>
                    <a:lnTo>
                      <a:pt x="3142" y="2882"/>
                    </a:lnTo>
                    <a:lnTo>
                      <a:pt x="3120" y="2882"/>
                    </a:lnTo>
                    <a:lnTo>
                      <a:pt x="3110" y="2868"/>
                    </a:lnTo>
                    <a:lnTo>
                      <a:pt x="3092" y="2869"/>
                    </a:lnTo>
                    <a:lnTo>
                      <a:pt x="3083" y="2855"/>
                    </a:lnTo>
                    <a:lnTo>
                      <a:pt x="3088" y="2842"/>
                    </a:lnTo>
                    <a:lnTo>
                      <a:pt x="3079" y="2836"/>
                    </a:lnTo>
                    <a:lnTo>
                      <a:pt x="3068" y="2814"/>
                    </a:lnTo>
                    <a:lnTo>
                      <a:pt x="3070" y="2788"/>
                    </a:lnTo>
                    <a:lnTo>
                      <a:pt x="3085" y="2784"/>
                    </a:lnTo>
                    <a:lnTo>
                      <a:pt x="3097" y="2773"/>
                    </a:lnTo>
                    <a:lnTo>
                      <a:pt x="3086" y="2764"/>
                    </a:lnTo>
                    <a:lnTo>
                      <a:pt x="3082" y="2752"/>
                    </a:lnTo>
                    <a:lnTo>
                      <a:pt x="3078" y="2749"/>
                    </a:lnTo>
                    <a:lnTo>
                      <a:pt x="3073" y="2737"/>
                    </a:lnTo>
                    <a:lnTo>
                      <a:pt x="3049" y="2723"/>
                    </a:lnTo>
                    <a:lnTo>
                      <a:pt x="3048" y="2711"/>
                    </a:lnTo>
                    <a:lnTo>
                      <a:pt x="3030" y="2688"/>
                    </a:lnTo>
                    <a:lnTo>
                      <a:pt x="3004" y="2688"/>
                    </a:lnTo>
                    <a:lnTo>
                      <a:pt x="2967" y="2673"/>
                    </a:lnTo>
                    <a:lnTo>
                      <a:pt x="2958" y="2655"/>
                    </a:lnTo>
                    <a:lnTo>
                      <a:pt x="2941" y="2661"/>
                    </a:lnTo>
                    <a:lnTo>
                      <a:pt x="2913" y="2645"/>
                    </a:lnTo>
                    <a:lnTo>
                      <a:pt x="2900" y="2650"/>
                    </a:lnTo>
                    <a:lnTo>
                      <a:pt x="2880" y="2644"/>
                    </a:lnTo>
                    <a:lnTo>
                      <a:pt x="2861" y="2663"/>
                    </a:lnTo>
                    <a:lnTo>
                      <a:pt x="2856" y="2684"/>
                    </a:lnTo>
                    <a:lnTo>
                      <a:pt x="2846" y="2693"/>
                    </a:lnTo>
                    <a:lnTo>
                      <a:pt x="2818" y="2684"/>
                    </a:lnTo>
                    <a:lnTo>
                      <a:pt x="2795" y="2698"/>
                    </a:lnTo>
                    <a:lnTo>
                      <a:pt x="2774" y="2692"/>
                    </a:lnTo>
                    <a:lnTo>
                      <a:pt x="2765" y="2681"/>
                    </a:lnTo>
                    <a:lnTo>
                      <a:pt x="2768" y="2661"/>
                    </a:lnTo>
                    <a:lnTo>
                      <a:pt x="2765" y="2645"/>
                    </a:lnTo>
                    <a:lnTo>
                      <a:pt x="2736" y="2614"/>
                    </a:lnTo>
                    <a:lnTo>
                      <a:pt x="2727" y="2596"/>
                    </a:lnTo>
                    <a:lnTo>
                      <a:pt x="2730" y="2562"/>
                    </a:lnTo>
                    <a:lnTo>
                      <a:pt x="2712" y="2534"/>
                    </a:lnTo>
                    <a:lnTo>
                      <a:pt x="2716" y="2515"/>
                    </a:lnTo>
                    <a:lnTo>
                      <a:pt x="2721" y="2464"/>
                    </a:lnTo>
                    <a:lnTo>
                      <a:pt x="2707" y="2433"/>
                    </a:lnTo>
                    <a:lnTo>
                      <a:pt x="2690" y="2415"/>
                    </a:lnTo>
                    <a:lnTo>
                      <a:pt x="2670" y="2415"/>
                    </a:lnTo>
                    <a:lnTo>
                      <a:pt x="2662" y="2393"/>
                    </a:lnTo>
                    <a:lnTo>
                      <a:pt x="2626" y="2362"/>
                    </a:lnTo>
                    <a:lnTo>
                      <a:pt x="2597" y="2346"/>
                    </a:lnTo>
                    <a:lnTo>
                      <a:pt x="2597" y="2327"/>
                    </a:lnTo>
                    <a:lnTo>
                      <a:pt x="2607" y="2297"/>
                    </a:lnTo>
                    <a:lnTo>
                      <a:pt x="2602" y="2273"/>
                    </a:lnTo>
                    <a:lnTo>
                      <a:pt x="2591" y="2262"/>
                    </a:lnTo>
                    <a:lnTo>
                      <a:pt x="2590" y="2253"/>
                    </a:lnTo>
                    <a:lnTo>
                      <a:pt x="2607" y="2236"/>
                    </a:lnTo>
                    <a:lnTo>
                      <a:pt x="2632" y="2206"/>
                    </a:lnTo>
                    <a:lnTo>
                      <a:pt x="2641" y="2172"/>
                    </a:lnTo>
                    <a:lnTo>
                      <a:pt x="2631" y="2131"/>
                    </a:lnTo>
                    <a:lnTo>
                      <a:pt x="2598" y="2068"/>
                    </a:lnTo>
                    <a:lnTo>
                      <a:pt x="2608" y="2062"/>
                    </a:lnTo>
                    <a:lnTo>
                      <a:pt x="2630" y="2078"/>
                    </a:lnTo>
                    <a:lnTo>
                      <a:pt x="2633" y="2099"/>
                    </a:lnTo>
                    <a:lnTo>
                      <a:pt x="2644" y="2102"/>
                    </a:lnTo>
                    <a:lnTo>
                      <a:pt x="2651" y="2110"/>
                    </a:lnTo>
                    <a:lnTo>
                      <a:pt x="2653" y="2134"/>
                    </a:lnTo>
                    <a:lnTo>
                      <a:pt x="2670" y="2151"/>
                    </a:lnTo>
                    <a:lnTo>
                      <a:pt x="2668" y="2185"/>
                    </a:lnTo>
                    <a:lnTo>
                      <a:pt x="2680" y="2206"/>
                    </a:lnTo>
                    <a:lnTo>
                      <a:pt x="2673" y="2225"/>
                    </a:lnTo>
                    <a:lnTo>
                      <a:pt x="2683" y="2242"/>
                    </a:lnTo>
                    <a:lnTo>
                      <a:pt x="2706" y="2263"/>
                    </a:lnTo>
                    <a:lnTo>
                      <a:pt x="2706" y="2276"/>
                    </a:lnTo>
                    <a:lnTo>
                      <a:pt x="2720" y="2287"/>
                    </a:lnTo>
                    <a:lnTo>
                      <a:pt x="2720" y="2298"/>
                    </a:lnTo>
                    <a:lnTo>
                      <a:pt x="2706" y="2307"/>
                    </a:lnTo>
                    <a:lnTo>
                      <a:pt x="2714" y="2320"/>
                    </a:lnTo>
                    <a:lnTo>
                      <a:pt x="2733" y="2316"/>
                    </a:lnTo>
                    <a:lnTo>
                      <a:pt x="2754" y="2330"/>
                    </a:lnTo>
                    <a:lnTo>
                      <a:pt x="2781" y="2330"/>
                    </a:lnTo>
                    <a:lnTo>
                      <a:pt x="2796" y="2323"/>
                    </a:lnTo>
                    <a:lnTo>
                      <a:pt x="2810" y="2333"/>
                    </a:lnTo>
                    <a:lnTo>
                      <a:pt x="2815" y="2345"/>
                    </a:lnTo>
                    <a:lnTo>
                      <a:pt x="2829" y="2328"/>
                    </a:lnTo>
                    <a:lnTo>
                      <a:pt x="2847" y="2327"/>
                    </a:lnTo>
                    <a:lnTo>
                      <a:pt x="2861" y="2319"/>
                    </a:lnTo>
                    <a:lnTo>
                      <a:pt x="2875" y="2322"/>
                    </a:lnTo>
                    <a:lnTo>
                      <a:pt x="2896" y="2346"/>
                    </a:lnTo>
                    <a:lnTo>
                      <a:pt x="2911" y="2348"/>
                    </a:lnTo>
                    <a:lnTo>
                      <a:pt x="2931" y="2359"/>
                    </a:lnTo>
                    <a:lnTo>
                      <a:pt x="2963" y="2354"/>
                    </a:lnTo>
                    <a:lnTo>
                      <a:pt x="2975" y="2340"/>
                    </a:lnTo>
                    <a:lnTo>
                      <a:pt x="2961" y="2349"/>
                    </a:lnTo>
                    <a:lnTo>
                      <a:pt x="2929" y="2346"/>
                    </a:lnTo>
                    <a:lnTo>
                      <a:pt x="2925" y="2331"/>
                    </a:lnTo>
                    <a:lnTo>
                      <a:pt x="2915" y="2327"/>
                    </a:lnTo>
                    <a:lnTo>
                      <a:pt x="2907" y="2304"/>
                    </a:lnTo>
                    <a:lnTo>
                      <a:pt x="2880" y="2304"/>
                    </a:lnTo>
                    <a:lnTo>
                      <a:pt x="2877" y="2292"/>
                    </a:lnTo>
                    <a:lnTo>
                      <a:pt x="2870" y="2291"/>
                    </a:lnTo>
                    <a:lnTo>
                      <a:pt x="2861" y="2301"/>
                    </a:lnTo>
                    <a:lnTo>
                      <a:pt x="2823" y="2298"/>
                    </a:lnTo>
                    <a:lnTo>
                      <a:pt x="2808" y="2287"/>
                    </a:lnTo>
                    <a:lnTo>
                      <a:pt x="2782" y="2285"/>
                    </a:lnTo>
                    <a:lnTo>
                      <a:pt x="2755" y="2262"/>
                    </a:lnTo>
                    <a:lnTo>
                      <a:pt x="2750" y="2242"/>
                    </a:lnTo>
                    <a:lnTo>
                      <a:pt x="2740" y="2241"/>
                    </a:lnTo>
                    <a:lnTo>
                      <a:pt x="2717" y="2206"/>
                    </a:lnTo>
                    <a:lnTo>
                      <a:pt x="2728" y="2202"/>
                    </a:lnTo>
                    <a:lnTo>
                      <a:pt x="2735" y="2193"/>
                    </a:lnTo>
                    <a:lnTo>
                      <a:pt x="2757" y="2177"/>
                    </a:lnTo>
                    <a:lnTo>
                      <a:pt x="2768" y="2177"/>
                    </a:lnTo>
                    <a:lnTo>
                      <a:pt x="2789" y="2202"/>
                    </a:lnTo>
                    <a:lnTo>
                      <a:pt x="2825" y="2216"/>
                    </a:lnTo>
                    <a:lnTo>
                      <a:pt x="2846" y="2212"/>
                    </a:lnTo>
                    <a:lnTo>
                      <a:pt x="2863" y="2181"/>
                    </a:lnTo>
                    <a:lnTo>
                      <a:pt x="2849" y="2153"/>
                    </a:lnTo>
                    <a:lnTo>
                      <a:pt x="2820" y="2145"/>
                    </a:lnTo>
                    <a:lnTo>
                      <a:pt x="2795" y="2162"/>
                    </a:lnTo>
                    <a:lnTo>
                      <a:pt x="2785" y="2151"/>
                    </a:lnTo>
                    <a:lnTo>
                      <a:pt x="2789" y="2141"/>
                    </a:lnTo>
                    <a:lnTo>
                      <a:pt x="2796" y="2147"/>
                    </a:lnTo>
                    <a:lnTo>
                      <a:pt x="2805" y="2141"/>
                    </a:lnTo>
                    <a:lnTo>
                      <a:pt x="2807" y="2123"/>
                    </a:lnTo>
                    <a:lnTo>
                      <a:pt x="2826" y="2094"/>
                    </a:lnTo>
                    <a:lnTo>
                      <a:pt x="2843" y="2083"/>
                    </a:lnTo>
                    <a:lnTo>
                      <a:pt x="2859" y="2090"/>
                    </a:lnTo>
                    <a:lnTo>
                      <a:pt x="2913" y="2089"/>
                    </a:lnTo>
                    <a:lnTo>
                      <a:pt x="2931" y="2109"/>
                    </a:lnTo>
                    <a:lnTo>
                      <a:pt x="2951" y="2122"/>
                    </a:lnTo>
                    <a:lnTo>
                      <a:pt x="2996" y="2127"/>
                    </a:lnTo>
                    <a:lnTo>
                      <a:pt x="2999" y="2143"/>
                    </a:lnTo>
                    <a:lnTo>
                      <a:pt x="3017" y="2152"/>
                    </a:lnTo>
                    <a:lnTo>
                      <a:pt x="3049" y="2185"/>
                    </a:lnTo>
                    <a:lnTo>
                      <a:pt x="3071" y="2186"/>
                    </a:lnTo>
                    <a:lnTo>
                      <a:pt x="3112" y="2180"/>
                    </a:lnTo>
                    <a:lnTo>
                      <a:pt x="3145" y="2160"/>
                    </a:lnTo>
                    <a:lnTo>
                      <a:pt x="3157" y="2172"/>
                    </a:lnTo>
                    <a:lnTo>
                      <a:pt x="3163" y="2170"/>
                    </a:lnTo>
                    <a:lnTo>
                      <a:pt x="3182" y="2172"/>
                    </a:lnTo>
                    <a:lnTo>
                      <a:pt x="3177" y="2199"/>
                    </a:lnTo>
                    <a:lnTo>
                      <a:pt x="3180" y="2215"/>
                    </a:lnTo>
                    <a:lnTo>
                      <a:pt x="3180" y="2226"/>
                    </a:lnTo>
                    <a:lnTo>
                      <a:pt x="3157" y="2240"/>
                    </a:lnTo>
                    <a:lnTo>
                      <a:pt x="3156" y="2260"/>
                    </a:lnTo>
                    <a:lnTo>
                      <a:pt x="3166" y="2278"/>
                    </a:lnTo>
                    <a:lnTo>
                      <a:pt x="3167" y="2304"/>
                    </a:lnTo>
                    <a:lnTo>
                      <a:pt x="3192" y="2324"/>
                    </a:lnTo>
                    <a:lnTo>
                      <a:pt x="3194" y="2341"/>
                    </a:lnTo>
                    <a:lnTo>
                      <a:pt x="3183" y="2355"/>
                    </a:lnTo>
                    <a:lnTo>
                      <a:pt x="3190" y="2403"/>
                    </a:lnTo>
                    <a:lnTo>
                      <a:pt x="3200" y="2402"/>
                    </a:lnTo>
                    <a:lnTo>
                      <a:pt x="3205" y="2386"/>
                    </a:lnTo>
                    <a:lnTo>
                      <a:pt x="3200" y="2376"/>
                    </a:lnTo>
                    <a:lnTo>
                      <a:pt x="3210" y="2364"/>
                    </a:lnTo>
                    <a:lnTo>
                      <a:pt x="3207" y="2345"/>
                    </a:lnTo>
                    <a:lnTo>
                      <a:pt x="3219" y="2340"/>
                    </a:lnTo>
                    <a:lnTo>
                      <a:pt x="3228" y="2315"/>
                    </a:lnTo>
                    <a:lnTo>
                      <a:pt x="3240" y="2324"/>
                    </a:lnTo>
                    <a:lnTo>
                      <a:pt x="3250" y="2351"/>
                    </a:lnTo>
                    <a:lnTo>
                      <a:pt x="3252" y="2388"/>
                    </a:lnTo>
                    <a:lnTo>
                      <a:pt x="3256" y="2400"/>
                    </a:lnTo>
                    <a:lnTo>
                      <a:pt x="3245" y="2407"/>
                    </a:lnTo>
                    <a:lnTo>
                      <a:pt x="3245" y="2425"/>
                    </a:lnTo>
                    <a:lnTo>
                      <a:pt x="3238" y="2431"/>
                    </a:lnTo>
                    <a:lnTo>
                      <a:pt x="3266" y="2449"/>
                    </a:lnTo>
                    <a:lnTo>
                      <a:pt x="3291" y="2448"/>
                    </a:lnTo>
                    <a:lnTo>
                      <a:pt x="3315" y="2454"/>
                    </a:lnTo>
                    <a:lnTo>
                      <a:pt x="3330" y="2474"/>
                    </a:lnTo>
                    <a:lnTo>
                      <a:pt x="3329" y="2490"/>
                    </a:lnTo>
                    <a:lnTo>
                      <a:pt x="3346" y="2503"/>
                    </a:lnTo>
                    <a:lnTo>
                      <a:pt x="3377" y="2504"/>
                    </a:lnTo>
                    <a:lnTo>
                      <a:pt x="3408" y="2536"/>
                    </a:lnTo>
                    <a:lnTo>
                      <a:pt x="3405" y="2525"/>
                    </a:lnTo>
                    <a:lnTo>
                      <a:pt x="3406" y="2503"/>
                    </a:lnTo>
                    <a:lnTo>
                      <a:pt x="3429" y="2478"/>
                    </a:lnTo>
                    <a:lnTo>
                      <a:pt x="3446" y="2478"/>
                    </a:lnTo>
                    <a:lnTo>
                      <a:pt x="3480" y="2504"/>
                    </a:lnTo>
                    <a:lnTo>
                      <a:pt x="3503" y="2504"/>
                    </a:lnTo>
                    <a:lnTo>
                      <a:pt x="3516" y="2519"/>
                    </a:lnTo>
                    <a:lnTo>
                      <a:pt x="3523" y="2548"/>
                    </a:lnTo>
                    <a:lnTo>
                      <a:pt x="3520" y="2517"/>
                    </a:lnTo>
                    <a:lnTo>
                      <a:pt x="3510" y="2497"/>
                    </a:lnTo>
                    <a:lnTo>
                      <a:pt x="3496" y="2497"/>
                    </a:lnTo>
                    <a:lnTo>
                      <a:pt x="3475" y="2489"/>
                    </a:lnTo>
                    <a:lnTo>
                      <a:pt x="3446" y="2470"/>
                    </a:lnTo>
                    <a:lnTo>
                      <a:pt x="3421" y="2474"/>
                    </a:lnTo>
                    <a:lnTo>
                      <a:pt x="3395" y="2494"/>
                    </a:lnTo>
                    <a:lnTo>
                      <a:pt x="3384" y="2490"/>
                    </a:lnTo>
                    <a:lnTo>
                      <a:pt x="3381" y="2493"/>
                    </a:lnTo>
                    <a:lnTo>
                      <a:pt x="3354" y="2482"/>
                    </a:lnTo>
                    <a:lnTo>
                      <a:pt x="3325" y="2451"/>
                    </a:lnTo>
                    <a:lnTo>
                      <a:pt x="3310" y="2440"/>
                    </a:lnTo>
                    <a:lnTo>
                      <a:pt x="3284" y="2437"/>
                    </a:lnTo>
                    <a:lnTo>
                      <a:pt x="3269" y="2415"/>
                    </a:lnTo>
                    <a:lnTo>
                      <a:pt x="3281" y="2419"/>
                    </a:lnTo>
                    <a:lnTo>
                      <a:pt x="3291" y="2417"/>
                    </a:lnTo>
                    <a:lnTo>
                      <a:pt x="3308" y="2383"/>
                    </a:lnTo>
                    <a:lnTo>
                      <a:pt x="3302" y="2368"/>
                    </a:lnTo>
                    <a:lnTo>
                      <a:pt x="3281" y="2349"/>
                    </a:lnTo>
                    <a:lnTo>
                      <a:pt x="3272" y="2314"/>
                    </a:lnTo>
                    <a:lnTo>
                      <a:pt x="3247" y="2279"/>
                    </a:lnTo>
                    <a:lnTo>
                      <a:pt x="3232" y="2268"/>
                    </a:lnTo>
                    <a:lnTo>
                      <a:pt x="3215" y="2247"/>
                    </a:lnTo>
                    <a:lnTo>
                      <a:pt x="3219" y="2229"/>
                    </a:lnTo>
                    <a:lnTo>
                      <a:pt x="3214" y="2212"/>
                    </a:lnTo>
                    <a:lnTo>
                      <a:pt x="3210" y="2172"/>
                    </a:lnTo>
                    <a:lnTo>
                      <a:pt x="3194" y="2154"/>
                    </a:lnTo>
                    <a:lnTo>
                      <a:pt x="3183" y="2154"/>
                    </a:lnTo>
                    <a:lnTo>
                      <a:pt x="3156" y="2136"/>
                    </a:lnTo>
                    <a:lnTo>
                      <a:pt x="3116" y="2135"/>
                    </a:lnTo>
                    <a:lnTo>
                      <a:pt x="3104" y="2113"/>
                    </a:lnTo>
                    <a:lnTo>
                      <a:pt x="3080" y="2101"/>
                    </a:lnTo>
                    <a:lnTo>
                      <a:pt x="3081" y="2081"/>
                    </a:lnTo>
                    <a:lnTo>
                      <a:pt x="3074" y="2068"/>
                    </a:lnTo>
                    <a:lnTo>
                      <a:pt x="3074" y="2056"/>
                    </a:lnTo>
                    <a:lnTo>
                      <a:pt x="3055" y="2068"/>
                    </a:lnTo>
                    <a:lnTo>
                      <a:pt x="3002" y="2066"/>
                    </a:lnTo>
                    <a:lnTo>
                      <a:pt x="2983" y="2068"/>
                    </a:lnTo>
                    <a:lnTo>
                      <a:pt x="2961" y="2053"/>
                    </a:lnTo>
                    <a:lnTo>
                      <a:pt x="2958" y="2032"/>
                    </a:lnTo>
                    <a:lnTo>
                      <a:pt x="2951" y="2032"/>
                    </a:lnTo>
                    <a:lnTo>
                      <a:pt x="2945" y="2019"/>
                    </a:lnTo>
                    <a:lnTo>
                      <a:pt x="2946" y="1991"/>
                    </a:lnTo>
                    <a:lnTo>
                      <a:pt x="2927" y="1956"/>
                    </a:lnTo>
                    <a:lnTo>
                      <a:pt x="2899" y="1940"/>
                    </a:lnTo>
                    <a:lnTo>
                      <a:pt x="2905" y="1928"/>
                    </a:lnTo>
                    <a:lnTo>
                      <a:pt x="2901" y="1919"/>
                    </a:lnTo>
                    <a:lnTo>
                      <a:pt x="2889" y="1918"/>
                    </a:lnTo>
                    <a:lnTo>
                      <a:pt x="2880" y="1908"/>
                    </a:lnTo>
                    <a:lnTo>
                      <a:pt x="2884" y="1892"/>
                    </a:lnTo>
                    <a:lnTo>
                      <a:pt x="2885" y="1875"/>
                    </a:lnTo>
                    <a:lnTo>
                      <a:pt x="2867" y="1861"/>
                    </a:lnTo>
                    <a:lnTo>
                      <a:pt x="2878" y="1852"/>
                    </a:lnTo>
                    <a:lnTo>
                      <a:pt x="2900" y="1851"/>
                    </a:lnTo>
                    <a:lnTo>
                      <a:pt x="2920" y="1832"/>
                    </a:lnTo>
                    <a:lnTo>
                      <a:pt x="2938" y="1832"/>
                    </a:lnTo>
                    <a:lnTo>
                      <a:pt x="2980" y="1823"/>
                    </a:lnTo>
                    <a:lnTo>
                      <a:pt x="3040" y="1801"/>
                    </a:lnTo>
                    <a:lnTo>
                      <a:pt x="3062" y="1782"/>
                    </a:lnTo>
                    <a:lnTo>
                      <a:pt x="3081" y="1777"/>
                    </a:lnTo>
                    <a:lnTo>
                      <a:pt x="3096" y="1783"/>
                    </a:lnTo>
                    <a:lnTo>
                      <a:pt x="3115" y="1776"/>
                    </a:lnTo>
                    <a:lnTo>
                      <a:pt x="3123" y="1757"/>
                    </a:lnTo>
                    <a:lnTo>
                      <a:pt x="3151" y="1746"/>
                    </a:lnTo>
                    <a:lnTo>
                      <a:pt x="3205" y="1723"/>
                    </a:lnTo>
                    <a:lnTo>
                      <a:pt x="3210" y="1730"/>
                    </a:lnTo>
                    <a:lnTo>
                      <a:pt x="3201" y="1746"/>
                    </a:lnTo>
                    <a:lnTo>
                      <a:pt x="3203" y="1758"/>
                    </a:lnTo>
                    <a:lnTo>
                      <a:pt x="3191" y="1766"/>
                    </a:lnTo>
                    <a:lnTo>
                      <a:pt x="3177" y="1798"/>
                    </a:lnTo>
                    <a:lnTo>
                      <a:pt x="3177" y="1815"/>
                    </a:lnTo>
                    <a:lnTo>
                      <a:pt x="3210" y="1841"/>
                    </a:lnTo>
                    <a:lnTo>
                      <a:pt x="3238" y="1840"/>
                    </a:lnTo>
                    <a:lnTo>
                      <a:pt x="3221" y="1832"/>
                    </a:lnTo>
                    <a:lnTo>
                      <a:pt x="3194" y="1806"/>
                    </a:lnTo>
                    <a:lnTo>
                      <a:pt x="3194" y="1795"/>
                    </a:lnTo>
                    <a:lnTo>
                      <a:pt x="3206" y="1778"/>
                    </a:lnTo>
                    <a:lnTo>
                      <a:pt x="3237" y="1759"/>
                    </a:lnTo>
                    <a:lnTo>
                      <a:pt x="3248" y="1731"/>
                    </a:lnTo>
                    <a:lnTo>
                      <a:pt x="3237" y="1709"/>
                    </a:lnTo>
                    <a:lnTo>
                      <a:pt x="3218" y="1709"/>
                    </a:lnTo>
                    <a:lnTo>
                      <a:pt x="3196" y="1694"/>
                    </a:lnTo>
                    <a:lnTo>
                      <a:pt x="3201" y="1680"/>
                    </a:lnTo>
                    <a:lnTo>
                      <a:pt x="3177" y="1679"/>
                    </a:lnTo>
                    <a:lnTo>
                      <a:pt x="3169" y="1688"/>
                    </a:lnTo>
                    <a:lnTo>
                      <a:pt x="3160" y="1681"/>
                    </a:lnTo>
                    <a:lnTo>
                      <a:pt x="3152" y="1660"/>
                    </a:lnTo>
                    <a:lnTo>
                      <a:pt x="3126" y="1661"/>
                    </a:lnTo>
                    <a:lnTo>
                      <a:pt x="3114" y="1666"/>
                    </a:lnTo>
                    <a:lnTo>
                      <a:pt x="3096" y="1644"/>
                    </a:lnTo>
                    <a:lnTo>
                      <a:pt x="3104" y="1639"/>
                    </a:lnTo>
                    <a:lnTo>
                      <a:pt x="3106" y="1627"/>
                    </a:lnTo>
                    <a:lnTo>
                      <a:pt x="3115" y="1622"/>
                    </a:lnTo>
                    <a:lnTo>
                      <a:pt x="3129" y="1636"/>
                    </a:lnTo>
                    <a:lnTo>
                      <a:pt x="3148" y="1635"/>
                    </a:lnTo>
                    <a:lnTo>
                      <a:pt x="3164" y="1627"/>
                    </a:lnTo>
                    <a:lnTo>
                      <a:pt x="3158" y="1617"/>
                    </a:lnTo>
                    <a:lnTo>
                      <a:pt x="3150" y="1621"/>
                    </a:lnTo>
                    <a:lnTo>
                      <a:pt x="3135" y="1626"/>
                    </a:lnTo>
                    <a:lnTo>
                      <a:pt x="3120" y="1614"/>
                    </a:lnTo>
                    <a:lnTo>
                      <a:pt x="3117" y="1599"/>
                    </a:lnTo>
                    <a:lnTo>
                      <a:pt x="3099" y="1597"/>
                    </a:lnTo>
                    <a:lnTo>
                      <a:pt x="3075" y="1589"/>
                    </a:lnTo>
                    <a:lnTo>
                      <a:pt x="3060" y="1596"/>
                    </a:lnTo>
                    <a:lnTo>
                      <a:pt x="3050" y="1580"/>
                    </a:lnTo>
                    <a:lnTo>
                      <a:pt x="3058" y="1570"/>
                    </a:lnTo>
                    <a:lnTo>
                      <a:pt x="3057" y="1556"/>
                    </a:lnTo>
                    <a:lnTo>
                      <a:pt x="3047" y="1547"/>
                    </a:lnTo>
                    <a:lnTo>
                      <a:pt x="3051" y="1541"/>
                    </a:lnTo>
                    <a:lnTo>
                      <a:pt x="3062" y="1544"/>
                    </a:lnTo>
                    <a:lnTo>
                      <a:pt x="3078" y="1566"/>
                    </a:lnTo>
                    <a:lnTo>
                      <a:pt x="3092" y="1562"/>
                    </a:lnTo>
                    <a:lnTo>
                      <a:pt x="3109" y="1586"/>
                    </a:lnTo>
                    <a:lnTo>
                      <a:pt x="3112" y="1572"/>
                    </a:lnTo>
                    <a:lnTo>
                      <a:pt x="3109" y="1561"/>
                    </a:lnTo>
                    <a:lnTo>
                      <a:pt x="3123" y="1551"/>
                    </a:lnTo>
                    <a:lnTo>
                      <a:pt x="3126" y="1520"/>
                    </a:lnTo>
                    <a:lnTo>
                      <a:pt x="3114" y="1510"/>
                    </a:lnTo>
                    <a:lnTo>
                      <a:pt x="3118" y="1504"/>
                    </a:lnTo>
                    <a:lnTo>
                      <a:pt x="3133" y="1507"/>
                    </a:lnTo>
                    <a:lnTo>
                      <a:pt x="3142" y="1495"/>
                    </a:lnTo>
                    <a:lnTo>
                      <a:pt x="3105" y="1487"/>
                    </a:lnTo>
                    <a:lnTo>
                      <a:pt x="3098" y="1497"/>
                    </a:lnTo>
                    <a:lnTo>
                      <a:pt x="3086" y="1497"/>
                    </a:lnTo>
                    <a:lnTo>
                      <a:pt x="3087" y="1481"/>
                    </a:lnTo>
                    <a:lnTo>
                      <a:pt x="3101" y="1469"/>
                    </a:lnTo>
                    <a:lnTo>
                      <a:pt x="3128" y="1468"/>
                    </a:lnTo>
                    <a:lnTo>
                      <a:pt x="3147" y="1461"/>
                    </a:lnTo>
                    <a:lnTo>
                      <a:pt x="3145" y="1447"/>
                    </a:lnTo>
                    <a:lnTo>
                      <a:pt x="3160" y="1430"/>
                    </a:lnTo>
                    <a:lnTo>
                      <a:pt x="3160" y="1416"/>
                    </a:lnTo>
                    <a:lnTo>
                      <a:pt x="3165" y="1410"/>
                    </a:lnTo>
                    <a:lnTo>
                      <a:pt x="3163" y="1402"/>
                    </a:lnTo>
                    <a:lnTo>
                      <a:pt x="3177" y="1381"/>
                    </a:lnTo>
                    <a:lnTo>
                      <a:pt x="3183" y="1381"/>
                    </a:lnTo>
                    <a:lnTo>
                      <a:pt x="3190" y="1392"/>
                    </a:lnTo>
                    <a:lnTo>
                      <a:pt x="3199" y="1388"/>
                    </a:lnTo>
                    <a:lnTo>
                      <a:pt x="3203" y="1374"/>
                    </a:lnTo>
                    <a:lnTo>
                      <a:pt x="3210" y="1373"/>
                    </a:lnTo>
                    <a:lnTo>
                      <a:pt x="3200" y="1359"/>
                    </a:lnTo>
                    <a:lnTo>
                      <a:pt x="3206" y="1351"/>
                    </a:lnTo>
                    <a:lnTo>
                      <a:pt x="3226" y="1344"/>
                    </a:lnTo>
                    <a:lnTo>
                      <a:pt x="3235" y="1340"/>
                    </a:lnTo>
                    <a:lnTo>
                      <a:pt x="3239" y="1326"/>
                    </a:lnTo>
                    <a:lnTo>
                      <a:pt x="3247" y="1324"/>
                    </a:lnTo>
                    <a:lnTo>
                      <a:pt x="3261" y="1330"/>
                    </a:lnTo>
                    <a:lnTo>
                      <a:pt x="3288" y="1324"/>
                    </a:lnTo>
                    <a:lnTo>
                      <a:pt x="3282" y="1315"/>
                    </a:lnTo>
                    <a:lnTo>
                      <a:pt x="3284" y="1303"/>
                    </a:lnTo>
                    <a:lnTo>
                      <a:pt x="3318" y="1297"/>
                    </a:lnTo>
                    <a:lnTo>
                      <a:pt x="3337" y="1286"/>
                    </a:lnTo>
                    <a:lnTo>
                      <a:pt x="3344" y="1270"/>
                    </a:lnTo>
                    <a:lnTo>
                      <a:pt x="3388" y="1252"/>
                    </a:lnTo>
                    <a:lnTo>
                      <a:pt x="3391" y="1236"/>
                    </a:lnTo>
                    <a:lnTo>
                      <a:pt x="3382" y="1234"/>
                    </a:lnTo>
                    <a:lnTo>
                      <a:pt x="3356" y="1250"/>
                    </a:lnTo>
                    <a:lnTo>
                      <a:pt x="3347" y="1242"/>
                    </a:lnTo>
                    <a:lnTo>
                      <a:pt x="3329" y="1259"/>
                    </a:lnTo>
                    <a:lnTo>
                      <a:pt x="3320" y="1250"/>
                    </a:lnTo>
                    <a:lnTo>
                      <a:pt x="3320" y="1216"/>
                    </a:lnTo>
                    <a:lnTo>
                      <a:pt x="3329" y="1210"/>
                    </a:lnTo>
                    <a:lnTo>
                      <a:pt x="3336" y="1196"/>
                    </a:lnTo>
                    <a:lnTo>
                      <a:pt x="3342" y="1198"/>
                    </a:lnTo>
                    <a:lnTo>
                      <a:pt x="3344" y="1206"/>
                    </a:lnTo>
                    <a:lnTo>
                      <a:pt x="3349" y="1209"/>
                    </a:lnTo>
                    <a:lnTo>
                      <a:pt x="3361" y="1197"/>
                    </a:lnTo>
                    <a:lnTo>
                      <a:pt x="3343" y="1181"/>
                    </a:lnTo>
                    <a:lnTo>
                      <a:pt x="3363" y="1178"/>
                    </a:lnTo>
                    <a:lnTo>
                      <a:pt x="3377" y="1187"/>
                    </a:lnTo>
                    <a:lnTo>
                      <a:pt x="3390" y="1190"/>
                    </a:lnTo>
                    <a:lnTo>
                      <a:pt x="3412" y="1173"/>
                    </a:lnTo>
                    <a:lnTo>
                      <a:pt x="3428" y="1178"/>
                    </a:lnTo>
                    <a:lnTo>
                      <a:pt x="3469" y="1164"/>
                    </a:lnTo>
                    <a:lnTo>
                      <a:pt x="3486" y="1167"/>
                    </a:lnTo>
                    <a:lnTo>
                      <a:pt x="3492" y="1179"/>
                    </a:lnTo>
                    <a:lnTo>
                      <a:pt x="3476" y="1215"/>
                    </a:lnTo>
                    <a:lnTo>
                      <a:pt x="3476" y="1225"/>
                    </a:lnTo>
                    <a:lnTo>
                      <a:pt x="3493" y="1236"/>
                    </a:lnTo>
                    <a:lnTo>
                      <a:pt x="3499" y="1214"/>
                    </a:lnTo>
                    <a:lnTo>
                      <a:pt x="3513" y="1191"/>
                    </a:lnTo>
                    <a:lnTo>
                      <a:pt x="3509" y="1176"/>
                    </a:lnTo>
                    <a:lnTo>
                      <a:pt x="3513" y="1170"/>
                    </a:lnTo>
                    <a:lnTo>
                      <a:pt x="3525" y="1184"/>
                    </a:lnTo>
                    <a:lnTo>
                      <a:pt x="3528" y="1208"/>
                    </a:lnTo>
                    <a:lnTo>
                      <a:pt x="3541" y="1208"/>
                    </a:lnTo>
                    <a:lnTo>
                      <a:pt x="3547" y="1191"/>
                    </a:lnTo>
                    <a:lnTo>
                      <a:pt x="3541" y="1175"/>
                    </a:lnTo>
                    <a:lnTo>
                      <a:pt x="3552" y="1166"/>
                    </a:lnTo>
                    <a:lnTo>
                      <a:pt x="3558" y="1168"/>
                    </a:lnTo>
                    <a:lnTo>
                      <a:pt x="3561" y="1184"/>
                    </a:lnTo>
                    <a:lnTo>
                      <a:pt x="3584" y="1167"/>
                    </a:lnTo>
                    <a:lnTo>
                      <a:pt x="3587" y="1158"/>
                    </a:lnTo>
                    <a:lnTo>
                      <a:pt x="3577" y="1145"/>
                    </a:lnTo>
                    <a:lnTo>
                      <a:pt x="3594" y="1146"/>
                    </a:lnTo>
                    <a:lnTo>
                      <a:pt x="3602" y="1136"/>
                    </a:lnTo>
                    <a:lnTo>
                      <a:pt x="3586" y="1130"/>
                    </a:lnTo>
                    <a:lnTo>
                      <a:pt x="3604" y="1113"/>
                    </a:lnTo>
                    <a:lnTo>
                      <a:pt x="3623" y="1112"/>
                    </a:lnTo>
                    <a:lnTo>
                      <a:pt x="3638" y="1103"/>
                    </a:lnTo>
                    <a:lnTo>
                      <a:pt x="3647" y="1107"/>
                    </a:lnTo>
                    <a:lnTo>
                      <a:pt x="3647" y="1117"/>
                    </a:lnTo>
                    <a:lnTo>
                      <a:pt x="3653" y="1121"/>
                    </a:lnTo>
                    <a:lnTo>
                      <a:pt x="3677" y="1123"/>
                    </a:lnTo>
                    <a:lnTo>
                      <a:pt x="3677" y="1145"/>
                    </a:lnTo>
                    <a:lnTo>
                      <a:pt x="3686" y="1154"/>
                    </a:lnTo>
                    <a:lnTo>
                      <a:pt x="3673" y="1190"/>
                    </a:lnTo>
                    <a:lnTo>
                      <a:pt x="3695" y="1180"/>
                    </a:lnTo>
                    <a:lnTo>
                      <a:pt x="3710" y="1147"/>
                    </a:lnTo>
                    <a:lnTo>
                      <a:pt x="3693" y="1116"/>
                    </a:lnTo>
                    <a:lnTo>
                      <a:pt x="3673" y="1103"/>
                    </a:lnTo>
                    <a:lnTo>
                      <a:pt x="3658" y="1083"/>
                    </a:lnTo>
                    <a:lnTo>
                      <a:pt x="3642" y="1093"/>
                    </a:lnTo>
                    <a:lnTo>
                      <a:pt x="3632" y="1086"/>
                    </a:lnTo>
                    <a:lnTo>
                      <a:pt x="3614" y="1090"/>
                    </a:lnTo>
                    <a:lnTo>
                      <a:pt x="3611" y="1077"/>
                    </a:lnTo>
                    <a:lnTo>
                      <a:pt x="3595" y="1072"/>
                    </a:lnTo>
                    <a:lnTo>
                      <a:pt x="3592" y="1066"/>
                    </a:lnTo>
                    <a:lnTo>
                      <a:pt x="3603" y="1054"/>
                    </a:lnTo>
                    <a:lnTo>
                      <a:pt x="3635" y="1054"/>
                    </a:lnTo>
                    <a:lnTo>
                      <a:pt x="3645" y="1042"/>
                    </a:lnTo>
                    <a:lnTo>
                      <a:pt x="3659" y="1042"/>
                    </a:lnTo>
                    <a:lnTo>
                      <a:pt x="3674" y="1046"/>
                    </a:lnTo>
                    <a:lnTo>
                      <a:pt x="3690" y="1039"/>
                    </a:lnTo>
                    <a:lnTo>
                      <a:pt x="3700" y="1046"/>
                    </a:lnTo>
                    <a:lnTo>
                      <a:pt x="3735" y="1032"/>
                    </a:lnTo>
                    <a:lnTo>
                      <a:pt x="3754" y="1041"/>
                    </a:lnTo>
                    <a:lnTo>
                      <a:pt x="3766" y="1039"/>
                    </a:lnTo>
                    <a:lnTo>
                      <a:pt x="3779" y="1042"/>
                    </a:lnTo>
                    <a:lnTo>
                      <a:pt x="3792" y="1033"/>
                    </a:lnTo>
                    <a:lnTo>
                      <a:pt x="3786" y="1024"/>
                    </a:lnTo>
                    <a:lnTo>
                      <a:pt x="3762" y="1022"/>
                    </a:lnTo>
                    <a:lnTo>
                      <a:pt x="3738" y="1012"/>
                    </a:lnTo>
                    <a:lnTo>
                      <a:pt x="3718" y="1020"/>
                    </a:lnTo>
                    <a:lnTo>
                      <a:pt x="3690" y="1017"/>
                    </a:lnTo>
                    <a:lnTo>
                      <a:pt x="3690" y="1005"/>
                    </a:lnTo>
                    <a:lnTo>
                      <a:pt x="3683" y="987"/>
                    </a:lnTo>
                    <a:lnTo>
                      <a:pt x="3706" y="972"/>
                    </a:lnTo>
                    <a:lnTo>
                      <a:pt x="3684" y="967"/>
                    </a:lnTo>
                    <a:lnTo>
                      <a:pt x="3667" y="945"/>
                    </a:lnTo>
                    <a:lnTo>
                      <a:pt x="3652" y="946"/>
                    </a:lnTo>
                    <a:lnTo>
                      <a:pt x="3637" y="927"/>
                    </a:lnTo>
                    <a:lnTo>
                      <a:pt x="3635" y="908"/>
                    </a:lnTo>
                    <a:lnTo>
                      <a:pt x="3649" y="908"/>
                    </a:lnTo>
                    <a:lnTo>
                      <a:pt x="3649" y="890"/>
                    </a:lnTo>
                    <a:lnTo>
                      <a:pt x="3630" y="873"/>
                    </a:lnTo>
                    <a:lnTo>
                      <a:pt x="3632" y="801"/>
                    </a:lnTo>
                    <a:lnTo>
                      <a:pt x="3649" y="782"/>
                    </a:lnTo>
                    <a:lnTo>
                      <a:pt x="3643" y="763"/>
                    </a:lnTo>
                    <a:lnTo>
                      <a:pt x="3646" y="738"/>
                    </a:lnTo>
                    <a:lnTo>
                      <a:pt x="3661" y="723"/>
                    </a:lnTo>
                    <a:lnTo>
                      <a:pt x="3651" y="707"/>
                    </a:lnTo>
                    <a:lnTo>
                      <a:pt x="3665" y="703"/>
                    </a:lnTo>
                    <a:lnTo>
                      <a:pt x="3669" y="690"/>
                    </a:lnTo>
                    <a:lnTo>
                      <a:pt x="3690" y="671"/>
                    </a:lnTo>
                    <a:lnTo>
                      <a:pt x="3701" y="672"/>
                    </a:lnTo>
                    <a:lnTo>
                      <a:pt x="3720" y="694"/>
                    </a:lnTo>
                    <a:lnTo>
                      <a:pt x="3734" y="679"/>
                    </a:lnTo>
                    <a:lnTo>
                      <a:pt x="3748" y="678"/>
                    </a:lnTo>
                    <a:lnTo>
                      <a:pt x="3756" y="701"/>
                    </a:lnTo>
                    <a:lnTo>
                      <a:pt x="3777" y="704"/>
                    </a:lnTo>
                    <a:lnTo>
                      <a:pt x="3798" y="687"/>
                    </a:lnTo>
                    <a:lnTo>
                      <a:pt x="3805" y="689"/>
                    </a:lnTo>
                    <a:lnTo>
                      <a:pt x="3806" y="711"/>
                    </a:lnTo>
                    <a:lnTo>
                      <a:pt x="3812" y="718"/>
                    </a:lnTo>
                    <a:lnTo>
                      <a:pt x="3836" y="724"/>
                    </a:lnTo>
                    <a:lnTo>
                      <a:pt x="3837" y="731"/>
                    </a:lnTo>
                    <a:lnTo>
                      <a:pt x="3822" y="740"/>
                    </a:lnTo>
                    <a:lnTo>
                      <a:pt x="3822" y="747"/>
                    </a:lnTo>
                    <a:lnTo>
                      <a:pt x="3814" y="760"/>
                    </a:lnTo>
                    <a:lnTo>
                      <a:pt x="3819" y="777"/>
                    </a:lnTo>
                    <a:lnTo>
                      <a:pt x="3802" y="802"/>
                    </a:lnTo>
                    <a:lnTo>
                      <a:pt x="3785" y="806"/>
                    </a:lnTo>
                    <a:lnTo>
                      <a:pt x="3773" y="826"/>
                    </a:lnTo>
                    <a:lnTo>
                      <a:pt x="3785" y="830"/>
                    </a:lnTo>
                    <a:lnTo>
                      <a:pt x="3821" y="816"/>
                    </a:lnTo>
                    <a:lnTo>
                      <a:pt x="3846" y="778"/>
                    </a:lnTo>
                    <a:lnTo>
                      <a:pt x="3857" y="780"/>
                    </a:lnTo>
                    <a:lnTo>
                      <a:pt x="3858" y="792"/>
                    </a:lnTo>
                    <a:lnTo>
                      <a:pt x="3847" y="807"/>
                    </a:lnTo>
                    <a:lnTo>
                      <a:pt x="3848" y="818"/>
                    </a:lnTo>
                    <a:lnTo>
                      <a:pt x="3863" y="818"/>
                    </a:lnTo>
                    <a:lnTo>
                      <a:pt x="3876" y="798"/>
                    </a:lnTo>
                    <a:lnTo>
                      <a:pt x="3891" y="790"/>
                    </a:lnTo>
                    <a:lnTo>
                      <a:pt x="3899" y="797"/>
                    </a:lnTo>
                    <a:lnTo>
                      <a:pt x="3918" y="795"/>
                    </a:lnTo>
                    <a:lnTo>
                      <a:pt x="3922" y="777"/>
                    </a:lnTo>
                    <a:lnTo>
                      <a:pt x="3931" y="776"/>
                    </a:lnTo>
                    <a:lnTo>
                      <a:pt x="3941" y="783"/>
                    </a:lnTo>
                    <a:lnTo>
                      <a:pt x="3953" y="776"/>
                    </a:lnTo>
                    <a:lnTo>
                      <a:pt x="3974" y="797"/>
                    </a:lnTo>
                    <a:lnTo>
                      <a:pt x="3974" y="812"/>
                    </a:lnTo>
                    <a:lnTo>
                      <a:pt x="3983" y="835"/>
                    </a:lnTo>
                    <a:lnTo>
                      <a:pt x="3977" y="845"/>
                    </a:lnTo>
                    <a:lnTo>
                      <a:pt x="3977" y="860"/>
                    </a:lnTo>
                    <a:lnTo>
                      <a:pt x="3966" y="882"/>
                    </a:lnTo>
                    <a:lnTo>
                      <a:pt x="3985" y="913"/>
                    </a:lnTo>
                    <a:lnTo>
                      <a:pt x="3983" y="930"/>
                    </a:lnTo>
                    <a:lnTo>
                      <a:pt x="3971" y="935"/>
                    </a:lnTo>
                    <a:lnTo>
                      <a:pt x="3958" y="946"/>
                    </a:lnTo>
                    <a:lnTo>
                      <a:pt x="3969" y="948"/>
                    </a:lnTo>
                    <a:lnTo>
                      <a:pt x="3999" y="941"/>
                    </a:lnTo>
                    <a:lnTo>
                      <a:pt x="4017" y="923"/>
                    </a:lnTo>
                    <a:lnTo>
                      <a:pt x="4040" y="922"/>
                    </a:lnTo>
                    <a:lnTo>
                      <a:pt x="4051" y="900"/>
                    </a:lnTo>
                    <a:lnTo>
                      <a:pt x="4048" y="872"/>
                    </a:lnTo>
                    <a:lnTo>
                      <a:pt x="4041" y="851"/>
                    </a:lnTo>
                    <a:lnTo>
                      <a:pt x="4032" y="853"/>
                    </a:lnTo>
                    <a:lnTo>
                      <a:pt x="4020" y="848"/>
                    </a:lnTo>
                    <a:lnTo>
                      <a:pt x="4019" y="832"/>
                    </a:lnTo>
                    <a:lnTo>
                      <a:pt x="4026" y="827"/>
                    </a:lnTo>
                    <a:lnTo>
                      <a:pt x="4037" y="827"/>
                    </a:lnTo>
                    <a:lnTo>
                      <a:pt x="4045" y="832"/>
                    </a:lnTo>
                    <a:lnTo>
                      <a:pt x="4055" y="828"/>
                    </a:lnTo>
                    <a:lnTo>
                      <a:pt x="4082" y="822"/>
                    </a:lnTo>
                    <a:lnTo>
                      <a:pt x="4101" y="801"/>
                    </a:lnTo>
                    <a:lnTo>
                      <a:pt x="4112" y="804"/>
                    </a:lnTo>
                    <a:lnTo>
                      <a:pt x="4133" y="804"/>
                    </a:lnTo>
                    <a:lnTo>
                      <a:pt x="4139" y="788"/>
                    </a:lnTo>
                    <a:lnTo>
                      <a:pt x="4153" y="776"/>
                    </a:lnTo>
                    <a:lnTo>
                      <a:pt x="4158" y="779"/>
                    </a:lnTo>
                    <a:lnTo>
                      <a:pt x="4170" y="767"/>
                    </a:lnTo>
                    <a:lnTo>
                      <a:pt x="4186" y="764"/>
                    </a:lnTo>
                    <a:lnTo>
                      <a:pt x="4192" y="770"/>
                    </a:lnTo>
                    <a:lnTo>
                      <a:pt x="4208" y="766"/>
                    </a:lnTo>
                    <a:lnTo>
                      <a:pt x="4211" y="776"/>
                    </a:lnTo>
                    <a:lnTo>
                      <a:pt x="4206" y="784"/>
                    </a:lnTo>
                    <a:lnTo>
                      <a:pt x="4209" y="797"/>
                    </a:lnTo>
                    <a:lnTo>
                      <a:pt x="4243" y="794"/>
                    </a:lnTo>
                    <a:lnTo>
                      <a:pt x="4247" y="799"/>
                    </a:lnTo>
                    <a:lnTo>
                      <a:pt x="4262" y="804"/>
                    </a:lnTo>
                    <a:lnTo>
                      <a:pt x="4321" y="838"/>
                    </a:lnTo>
                    <a:lnTo>
                      <a:pt x="4334" y="841"/>
                    </a:lnTo>
                    <a:lnTo>
                      <a:pt x="4343" y="857"/>
                    </a:lnTo>
                    <a:lnTo>
                      <a:pt x="4342" y="868"/>
                    </a:lnTo>
                    <a:lnTo>
                      <a:pt x="4369" y="900"/>
                    </a:lnTo>
                    <a:lnTo>
                      <a:pt x="4375" y="896"/>
                    </a:lnTo>
                    <a:lnTo>
                      <a:pt x="4376" y="885"/>
                    </a:lnTo>
                    <a:lnTo>
                      <a:pt x="4385" y="879"/>
                    </a:lnTo>
                    <a:lnTo>
                      <a:pt x="4387" y="871"/>
                    </a:lnTo>
                    <a:lnTo>
                      <a:pt x="4377" y="864"/>
                    </a:lnTo>
                    <a:lnTo>
                      <a:pt x="4363" y="863"/>
                    </a:lnTo>
                    <a:lnTo>
                      <a:pt x="4363" y="848"/>
                    </a:lnTo>
                    <a:lnTo>
                      <a:pt x="4375" y="840"/>
                    </a:lnTo>
                    <a:lnTo>
                      <a:pt x="4386" y="840"/>
                    </a:lnTo>
                    <a:lnTo>
                      <a:pt x="4394" y="852"/>
                    </a:lnTo>
                    <a:lnTo>
                      <a:pt x="4406" y="862"/>
                    </a:lnTo>
                    <a:lnTo>
                      <a:pt x="4406" y="875"/>
                    </a:lnTo>
                    <a:lnTo>
                      <a:pt x="4428" y="896"/>
                    </a:lnTo>
                    <a:lnTo>
                      <a:pt x="4431" y="913"/>
                    </a:lnTo>
                    <a:lnTo>
                      <a:pt x="4441" y="917"/>
                    </a:lnTo>
                    <a:lnTo>
                      <a:pt x="4450" y="912"/>
                    </a:lnTo>
                    <a:lnTo>
                      <a:pt x="4456" y="911"/>
                    </a:lnTo>
                    <a:lnTo>
                      <a:pt x="4466" y="917"/>
                    </a:lnTo>
                    <a:lnTo>
                      <a:pt x="4476" y="932"/>
                    </a:lnTo>
                    <a:lnTo>
                      <a:pt x="4478" y="947"/>
                    </a:lnTo>
                    <a:lnTo>
                      <a:pt x="4490" y="963"/>
                    </a:lnTo>
                    <a:lnTo>
                      <a:pt x="4489" y="975"/>
                    </a:lnTo>
                    <a:lnTo>
                      <a:pt x="4483" y="974"/>
                    </a:lnTo>
                    <a:lnTo>
                      <a:pt x="4481" y="965"/>
                    </a:lnTo>
                    <a:lnTo>
                      <a:pt x="4474" y="956"/>
                    </a:lnTo>
                    <a:lnTo>
                      <a:pt x="4468" y="957"/>
                    </a:lnTo>
                    <a:lnTo>
                      <a:pt x="4461" y="965"/>
                    </a:lnTo>
                    <a:lnTo>
                      <a:pt x="4449" y="954"/>
                    </a:lnTo>
                    <a:lnTo>
                      <a:pt x="4423" y="943"/>
                    </a:lnTo>
                    <a:lnTo>
                      <a:pt x="4402" y="944"/>
                    </a:lnTo>
                    <a:lnTo>
                      <a:pt x="4399" y="949"/>
                    </a:lnTo>
                    <a:lnTo>
                      <a:pt x="4409" y="963"/>
                    </a:lnTo>
                    <a:lnTo>
                      <a:pt x="4429" y="965"/>
                    </a:lnTo>
                    <a:lnTo>
                      <a:pt x="4437" y="970"/>
                    </a:lnTo>
                    <a:lnTo>
                      <a:pt x="4433" y="975"/>
                    </a:lnTo>
                    <a:lnTo>
                      <a:pt x="4443" y="993"/>
                    </a:lnTo>
                    <a:lnTo>
                      <a:pt x="4451" y="999"/>
                    </a:lnTo>
                    <a:lnTo>
                      <a:pt x="4458" y="994"/>
                    </a:lnTo>
                    <a:lnTo>
                      <a:pt x="4466" y="976"/>
                    </a:lnTo>
                    <a:lnTo>
                      <a:pt x="4471" y="976"/>
                    </a:lnTo>
                    <a:lnTo>
                      <a:pt x="4478" y="988"/>
                    </a:lnTo>
                    <a:lnTo>
                      <a:pt x="4489" y="995"/>
                    </a:lnTo>
                    <a:lnTo>
                      <a:pt x="4497" y="990"/>
                    </a:lnTo>
                    <a:lnTo>
                      <a:pt x="4506" y="993"/>
                    </a:lnTo>
                    <a:lnTo>
                      <a:pt x="4509" y="1003"/>
                    </a:lnTo>
                    <a:lnTo>
                      <a:pt x="4504" y="1012"/>
                    </a:lnTo>
                    <a:lnTo>
                      <a:pt x="4518" y="1036"/>
                    </a:lnTo>
                    <a:lnTo>
                      <a:pt x="4524" y="1063"/>
                    </a:lnTo>
                    <a:lnTo>
                      <a:pt x="4523" y="1093"/>
                    </a:lnTo>
                    <a:lnTo>
                      <a:pt x="4512" y="1117"/>
                    </a:lnTo>
                    <a:lnTo>
                      <a:pt x="4506" y="1120"/>
                    </a:lnTo>
                    <a:lnTo>
                      <a:pt x="4500" y="1132"/>
                    </a:lnTo>
                    <a:lnTo>
                      <a:pt x="4504" y="1147"/>
                    </a:lnTo>
                    <a:lnTo>
                      <a:pt x="4492" y="1166"/>
                    </a:lnTo>
                    <a:lnTo>
                      <a:pt x="4493" y="1174"/>
                    </a:lnTo>
                    <a:lnTo>
                      <a:pt x="4503" y="1184"/>
                    </a:lnTo>
                    <a:lnTo>
                      <a:pt x="4504" y="1197"/>
                    </a:lnTo>
                    <a:lnTo>
                      <a:pt x="4484" y="1206"/>
                    </a:lnTo>
                    <a:lnTo>
                      <a:pt x="4478" y="1222"/>
                    </a:lnTo>
                    <a:lnTo>
                      <a:pt x="4482" y="1229"/>
                    </a:lnTo>
                    <a:lnTo>
                      <a:pt x="4471" y="1254"/>
                    </a:lnTo>
                    <a:lnTo>
                      <a:pt x="4462" y="1264"/>
                    </a:lnTo>
                    <a:lnTo>
                      <a:pt x="4464" y="1273"/>
                    </a:lnTo>
                    <a:lnTo>
                      <a:pt x="4457" y="1288"/>
                    </a:lnTo>
                    <a:lnTo>
                      <a:pt x="4443" y="1295"/>
                    </a:lnTo>
                    <a:lnTo>
                      <a:pt x="4425" y="1310"/>
                    </a:lnTo>
                    <a:lnTo>
                      <a:pt x="4409" y="1311"/>
                    </a:lnTo>
                    <a:lnTo>
                      <a:pt x="4426" y="1316"/>
                    </a:lnTo>
                    <a:lnTo>
                      <a:pt x="4439" y="1316"/>
                    </a:lnTo>
                    <a:lnTo>
                      <a:pt x="4448" y="1305"/>
                    </a:lnTo>
                    <a:lnTo>
                      <a:pt x="4453" y="1305"/>
                    </a:lnTo>
                    <a:lnTo>
                      <a:pt x="4461" y="1327"/>
                    </a:lnTo>
                    <a:lnTo>
                      <a:pt x="4449" y="1354"/>
                    </a:lnTo>
                    <a:lnTo>
                      <a:pt x="4437" y="1370"/>
                    </a:lnTo>
                    <a:lnTo>
                      <a:pt x="4428" y="1407"/>
                    </a:lnTo>
                    <a:lnTo>
                      <a:pt x="4436" y="1424"/>
                    </a:lnTo>
                    <a:lnTo>
                      <a:pt x="4438" y="1437"/>
                    </a:lnTo>
                    <a:lnTo>
                      <a:pt x="4425" y="1471"/>
                    </a:lnTo>
                    <a:lnTo>
                      <a:pt x="4404" y="1478"/>
                    </a:lnTo>
                    <a:lnTo>
                      <a:pt x="4398" y="1476"/>
                    </a:lnTo>
                    <a:lnTo>
                      <a:pt x="4387" y="1477"/>
                    </a:lnTo>
                    <a:lnTo>
                      <a:pt x="4382" y="1487"/>
                    </a:lnTo>
                    <a:lnTo>
                      <a:pt x="4387" y="1496"/>
                    </a:lnTo>
                    <a:lnTo>
                      <a:pt x="4395" y="1526"/>
                    </a:lnTo>
                    <a:lnTo>
                      <a:pt x="4390" y="1540"/>
                    </a:lnTo>
                    <a:lnTo>
                      <a:pt x="4374" y="1549"/>
                    </a:lnTo>
                    <a:lnTo>
                      <a:pt x="4367" y="1570"/>
                    </a:lnTo>
                    <a:lnTo>
                      <a:pt x="4374" y="1592"/>
                    </a:lnTo>
                    <a:lnTo>
                      <a:pt x="4376" y="1610"/>
                    </a:lnTo>
                    <a:lnTo>
                      <a:pt x="4369" y="1619"/>
                    </a:lnTo>
                    <a:lnTo>
                      <a:pt x="4371" y="1631"/>
                    </a:lnTo>
                    <a:lnTo>
                      <a:pt x="4381" y="1639"/>
                    </a:lnTo>
                    <a:lnTo>
                      <a:pt x="4371" y="1679"/>
                    </a:lnTo>
                    <a:lnTo>
                      <a:pt x="4358" y="1689"/>
                    </a:lnTo>
                    <a:lnTo>
                      <a:pt x="4355" y="1704"/>
                    </a:lnTo>
                    <a:lnTo>
                      <a:pt x="4360" y="1694"/>
                    </a:lnTo>
                    <a:lnTo>
                      <a:pt x="4375" y="1693"/>
                    </a:lnTo>
                    <a:lnTo>
                      <a:pt x="4389" y="1678"/>
                    </a:lnTo>
                    <a:lnTo>
                      <a:pt x="4396" y="1664"/>
                    </a:lnTo>
                    <a:lnTo>
                      <a:pt x="4393" y="1657"/>
                    </a:lnTo>
                    <a:lnTo>
                      <a:pt x="4398" y="1647"/>
                    </a:lnTo>
                    <a:lnTo>
                      <a:pt x="4419" y="1646"/>
                    </a:lnTo>
                    <a:lnTo>
                      <a:pt x="4430" y="1642"/>
                    </a:lnTo>
                    <a:lnTo>
                      <a:pt x="4418" y="1639"/>
                    </a:lnTo>
                    <a:lnTo>
                      <a:pt x="4392" y="1612"/>
                    </a:lnTo>
                    <a:lnTo>
                      <a:pt x="4384" y="1592"/>
                    </a:lnTo>
                    <a:lnTo>
                      <a:pt x="4393" y="1575"/>
                    </a:lnTo>
                    <a:lnTo>
                      <a:pt x="4419" y="1572"/>
                    </a:lnTo>
                    <a:lnTo>
                      <a:pt x="4447" y="1569"/>
                    </a:lnTo>
                    <a:lnTo>
                      <a:pt x="4470" y="1549"/>
                    </a:lnTo>
                    <a:lnTo>
                      <a:pt x="4482" y="1548"/>
                    </a:lnTo>
                    <a:lnTo>
                      <a:pt x="4490" y="1541"/>
                    </a:lnTo>
                    <a:lnTo>
                      <a:pt x="4482" y="1528"/>
                    </a:lnTo>
                    <a:lnTo>
                      <a:pt x="4504" y="1510"/>
                    </a:lnTo>
                    <a:lnTo>
                      <a:pt x="4516" y="1491"/>
                    </a:lnTo>
                    <a:lnTo>
                      <a:pt x="4507" y="1475"/>
                    </a:lnTo>
                    <a:lnTo>
                      <a:pt x="4507" y="1469"/>
                    </a:lnTo>
                    <a:lnTo>
                      <a:pt x="4523" y="1478"/>
                    </a:lnTo>
                    <a:lnTo>
                      <a:pt x="4542" y="1473"/>
                    </a:lnTo>
                    <a:lnTo>
                      <a:pt x="4553" y="1456"/>
                    </a:lnTo>
                    <a:lnTo>
                      <a:pt x="4544" y="1444"/>
                    </a:lnTo>
                    <a:lnTo>
                      <a:pt x="4573" y="1422"/>
                    </a:lnTo>
                    <a:lnTo>
                      <a:pt x="4575" y="1405"/>
                    </a:lnTo>
                    <a:lnTo>
                      <a:pt x="4568" y="1393"/>
                    </a:lnTo>
                    <a:lnTo>
                      <a:pt x="4540" y="1410"/>
                    </a:lnTo>
                    <a:lnTo>
                      <a:pt x="4537" y="1420"/>
                    </a:lnTo>
                    <a:lnTo>
                      <a:pt x="4514" y="1437"/>
                    </a:lnTo>
                    <a:lnTo>
                      <a:pt x="4497" y="1429"/>
                    </a:lnTo>
                    <a:lnTo>
                      <a:pt x="4486" y="1409"/>
                    </a:lnTo>
                    <a:lnTo>
                      <a:pt x="4499" y="1392"/>
                    </a:lnTo>
                    <a:lnTo>
                      <a:pt x="4495" y="1366"/>
                    </a:lnTo>
                    <a:lnTo>
                      <a:pt x="4510" y="1353"/>
                    </a:lnTo>
                    <a:lnTo>
                      <a:pt x="4533" y="1352"/>
                    </a:lnTo>
                    <a:lnTo>
                      <a:pt x="4559" y="1369"/>
                    </a:lnTo>
                    <a:lnTo>
                      <a:pt x="4569" y="1357"/>
                    </a:lnTo>
                    <a:lnTo>
                      <a:pt x="4568" y="1340"/>
                    </a:lnTo>
                    <a:lnTo>
                      <a:pt x="4589" y="1331"/>
                    </a:lnTo>
                    <a:lnTo>
                      <a:pt x="4592" y="1343"/>
                    </a:lnTo>
                    <a:lnTo>
                      <a:pt x="4583" y="1353"/>
                    </a:lnTo>
                    <a:lnTo>
                      <a:pt x="4584" y="1368"/>
                    </a:lnTo>
                    <a:lnTo>
                      <a:pt x="4626" y="1402"/>
                    </a:lnTo>
                    <a:lnTo>
                      <a:pt x="4647" y="1404"/>
                    </a:lnTo>
                    <a:lnTo>
                      <a:pt x="4657" y="1398"/>
                    </a:lnTo>
                    <a:lnTo>
                      <a:pt x="4687" y="1392"/>
                    </a:lnTo>
                    <a:lnTo>
                      <a:pt x="4700" y="1378"/>
                    </a:lnTo>
                    <a:lnTo>
                      <a:pt x="4697" y="1362"/>
                    </a:lnTo>
                    <a:lnTo>
                      <a:pt x="4673" y="1334"/>
                    </a:lnTo>
                    <a:lnTo>
                      <a:pt x="4673" y="1325"/>
                    </a:lnTo>
                    <a:lnTo>
                      <a:pt x="4681" y="1327"/>
                    </a:lnTo>
                    <a:lnTo>
                      <a:pt x="4711" y="1356"/>
                    </a:lnTo>
                    <a:lnTo>
                      <a:pt x="4721" y="1358"/>
                    </a:lnTo>
                    <a:lnTo>
                      <a:pt x="4738" y="1372"/>
                    </a:lnTo>
                    <a:lnTo>
                      <a:pt x="4734" y="1384"/>
                    </a:lnTo>
                    <a:lnTo>
                      <a:pt x="4738" y="1395"/>
                    </a:lnTo>
                    <a:lnTo>
                      <a:pt x="4758" y="1412"/>
                    </a:lnTo>
                    <a:lnTo>
                      <a:pt x="4761" y="1441"/>
                    </a:lnTo>
                    <a:lnTo>
                      <a:pt x="4767" y="1446"/>
                    </a:lnTo>
                    <a:lnTo>
                      <a:pt x="4766" y="1438"/>
                    </a:lnTo>
                    <a:lnTo>
                      <a:pt x="4780" y="1423"/>
                    </a:lnTo>
                    <a:lnTo>
                      <a:pt x="4788" y="1421"/>
                    </a:lnTo>
                    <a:lnTo>
                      <a:pt x="4796" y="1409"/>
                    </a:lnTo>
                    <a:lnTo>
                      <a:pt x="4789" y="1405"/>
                    </a:lnTo>
                    <a:lnTo>
                      <a:pt x="4777" y="1410"/>
                    </a:lnTo>
                    <a:lnTo>
                      <a:pt x="4766" y="1407"/>
                    </a:lnTo>
                    <a:lnTo>
                      <a:pt x="4756" y="1388"/>
                    </a:lnTo>
                    <a:lnTo>
                      <a:pt x="4776" y="1369"/>
                    </a:lnTo>
                    <a:lnTo>
                      <a:pt x="4792" y="1359"/>
                    </a:lnTo>
                    <a:lnTo>
                      <a:pt x="4800" y="1349"/>
                    </a:lnTo>
                    <a:lnTo>
                      <a:pt x="4810" y="1349"/>
                    </a:lnTo>
                    <a:lnTo>
                      <a:pt x="4816" y="1338"/>
                    </a:lnTo>
                    <a:lnTo>
                      <a:pt x="4848" y="1332"/>
                    </a:lnTo>
                    <a:lnTo>
                      <a:pt x="4899" y="1318"/>
                    </a:lnTo>
                    <a:lnTo>
                      <a:pt x="4961" y="1316"/>
                    </a:lnTo>
                    <a:lnTo>
                      <a:pt x="5008" y="1295"/>
                    </a:lnTo>
                    <a:lnTo>
                      <a:pt x="5032" y="1294"/>
                    </a:lnTo>
                    <a:lnTo>
                      <a:pt x="5054" y="1303"/>
                    </a:lnTo>
                    <a:lnTo>
                      <a:pt x="5052" y="1315"/>
                    </a:lnTo>
                    <a:lnTo>
                      <a:pt x="5047" y="1318"/>
                    </a:lnTo>
                    <a:lnTo>
                      <a:pt x="5037" y="1336"/>
                    </a:lnTo>
                    <a:lnTo>
                      <a:pt x="5045" y="1365"/>
                    </a:lnTo>
                    <a:lnTo>
                      <a:pt x="5066" y="1382"/>
                    </a:lnTo>
                    <a:lnTo>
                      <a:pt x="5134" y="1385"/>
                    </a:lnTo>
                    <a:lnTo>
                      <a:pt x="5148" y="1389"/>
                    </a:lnTo>
                    <a:lnTo>
                      <a:pt x="5153" y="1386"/>
                    </a:lnTo>
                    <a:lnTo>
                      <a:pt x="5178" y="1386"/>
                    </a:lnTo>
                    <a:lnTo>
                      <a:pt x="5197" y="1392"/>
                    </a:lnTo>
                    <a:lnTo>
                      <a:pt x="5245" y="1385"/>
                    </a:lnTo>
                    <a:lnTo>
                      <a:pt x="5279" y="1366"/>
                    </a:lnTo>
                    <a:lnTo>
                      <a:pt x="5291" y="1370"/>
                    </a:lnTo>
                    <a:lnTo>
                      <a:pt x="5307" y="1369"/>
                    </a:lnTo>
                    <a:lnTo>
                      <a:pt x="5316" y="1354"/>
                    </a:lnTo>
                    <a:lnTo>
                      <a:pt x="5310" y="1343"/>
                    </a:lnTo>
                    <a:lnTo>
                      <a:pt x="5324" y="1340"/>
                    </a:lnTo>
                    <a:lnTo>
                      <a:pt x="5338" y="1344"/>
                    </a:lnTo>
                    <a:lnTo>
                      <a:pt x="5359" y="1338"/>
                    </a:lnTo>
                    <a:lnTo>
                      <a:pt x="5364" y="1349"/>
                    </a:lnTo>
                    <a:lnTo>
                      <a:pt x="5372" y="1352"/>
                    </a:lnTo>
                    <a:lnTo>
                      <a:pt x="5381" y="1337"/>
                    </a:lnTo>
                    <a:lnTo>
                      <a:pt x="5377" y="1325"/>
                    </a:lnTo>
                    <a:lnTo>
                      <a:pt x="5364" y="1313"/>
                    </a:lnTo>
                    <a:lnTo>
                      <a:pt x="5365" y="1297"/>
                    </a:lnTo>
                    <a:lnTo>
                      <a:pt x="5358" y="1286"/>
                    </a:lnTo>
                    <a:lnTo>
                      <a:pt x="5341" y="1282"/>
                    </a:lnTo>
                    <a:lnTo>
                      <a:pt x="5338" y="1262"/>
                    </a:lnTo>
                    <a:lnTo>
                      <a:pt x="5330" y="1259"/>
                    </a:lnTo>
                    <a:lnTo>
                      <a:pt x="5326" y="1243"/>
                    </a:lnTo>
                    <a:lnTo>
                      <a:pt x="5315" y="1231"/>
                    </a:lnTo>
                    <a:lnTo>
                      <a:pt x="5313" y="1212"/>
                    </a:lnTo>
                    <a:lnTo>
                      <a:pt x="5321" y="1197"/>
                    </a:lnTo>
                    <a:lnTo>
                      <a:pt x="5324" y="1206"/>
                    </a:lnTo>
                    <a:lnTo>
                      <a:pt x="5331" y="1211"/>
                    </a:lnTo>
                    <a:lnTo>
                      <a:pt x="5348" y="1197"/>
                    </a:lnTo>
                    <a:lnTo>
                      <a:pt x="5345" y="1191"/>
                    </a:lnTo>
                    <a:lnTo>
                      <a:pt x="5341" y="1177"/>
                    </a:lnTo>
                    <a:lnTo>
                      <a:pt x="5354" y="1176"/>
                    </a:lnTo>
                    <a:lnTo>
                      <a:pt x="5372" y="1190"/>
                    </a:lnTo>
                    <a:lnTo>
                      <a:pt x="5381" y="1183"/>
                    </a:lnTo>
                    <a:lnTo>
                      <a:pt x="5384" y="1170"/>
                    </a:lnTo>
                    <a:lnTo>
                      <a:pt x="5390" y="1179"/>
                    </a:lnTo>
                    <a:lnTo>
                      <a:pt x="5410" y="1179"/>
                    </a:lnTo>
                    <a:lnTo>
                      <a:pt x="5422" y="1176"/>
                    </a:lnTo>
                    <a:lnTo>
                      <a:pt x="5427" y="1167"/>
                    </a:lnTo>
                    <a:lnTo>
                      <a:pt x="5441" y="1181"/>
                    </a:lnTo>
                    <a:lnTo>
                      <a:pt x="5454" y="1186"/>
                    </a:lnTo>
                    <a:lnTo>
                      <a:pt x="5464" y="1198"/>
                    </a:lnTo>
                    <a:lnTo>
                      <a:pt x="5473" y="1191"/>
                    </a:lnTo>
                    <a:lnTo>
                      <a:pt x="5473" y="1177"/>
                    </a:lnTo>
                    <a:lnTo>
                      <a:pt x="5486" y="1180"/>
                    </a:lnTo>
                    <a:lnTo>
                      <a:pt x="5495" y="1195"/>
                    </a:lnTo>
                    <a:lnTo>
                      <a:pt x="5485" y="1203"/>
                    </a:lnTo>
                    <a:lnTo>
                      <a:pt x="5479" y="1216"/>
                    </a:lnTo>
                    <a:lnTo>
                      <a:pt x="5484" y="1220"/>
                    </a:lnTo>
                    <a:lnTo>
                      <a:pt x="5501" y="1217"/>
                    </a:lnTo>
                    <a:lnTo>
                      <a:pt x="5506" y="1219"/>
                    </a:lnTo>
                    <a:lnTo>
                      <a:pt x="5506" y="1207"/>
                    </a:lnTo>
                    <a:lnTo>
                      <a:pt x="5513" y="1204"/>
                    </a:lnTo>
                    <a:lnTo>
                      <a:pt x="5523" y="1206"/>
                    </a:lnTo>
                    <a:lnTo>
                      <a:pt x="5518" y="1190"/>
                    </a:lnTo>
                    <a:lnTo>
                      <a:pt x="5509" y="1183"/>
                    </a:lnTo>
                    <a:lnTo>
                      <a:pt x="5513" y="1176"/>
                    </a:lnTo>
                    <a:lnTo>
                      <a:pt x="5527" y="1177"/>
                    </a:lnTo>
                    <a:lnTo>
                      <a:pt x="5550" y="1170"/>
                    </a:lnTo>
                    <a:lnTo>
                      <a:pt x="5557" y="1177"/>
                    </a:lnTo>
                    <a:lnTo>
                      <a:pt x="5566" y="1172"/>
                    </a:lnTo>
                    <a:lnTo>
                      <a:pt x="5587" y="1172"/>
                    </a:lnTo>
                    <a:lnTo>
                      <a:pt x="5588" y="1183"/>
                    </a:lnTo>
                    <a:lnTo>
                      <a:pt x="5593" y="1203"/>
                    </a:lnTo>
                    <a:lnTo>
                      <a:pt x="5597" y="1194"/>
                    </a:lnTo>
                    <a:lnTo>
                      <a:pt x="5604" y="1193"/>
                    </a:lnTo>
                    <a:lnTo>
                      <a:pt x="5617" y="1180"/>
                    </a:lnTo>
                    <a:lnTo>
                      <a:pt x="5623" y="1202"/>
                    </a:lnTo>
                    <a:lnTo>
                      <a:pt x="5632" y="1202"/>
                    </a:lnTo>
                    <a:lnTo>
                      <a:pt x="5647" y="1191"/>
                    </a:lnTo>
                    <a:lnTo>
                      <a:pt x="5661" y="1203"/>
                    </a:lnTo>
                    <a:lnTo>
                      <a:pt x="5666" y="1233"/>
                    </a:lnTo>
                    <a:lnTo>
                      <a:pt x="5676" y="1214"/>
                    </a:lnTo>
                    <a:lnTo>
                      <a:pt x="5686" y="1207"/>
                    </a:lnTo>
                    <a:lnTo>
                      <a:pt x="5693" y="1214"/>
                    </a:lnTo>
                    <a:lnTo>
                      <a:pt x="5684" y="1234"/>
                    </a:lnTo>
                    <a:lnTo>
                      <a:pt x="5696" y="1243"/>
                    </a:lnTo>
                    <a:lnTo>
                      <a:pt x="5701" y="1250"/>
                    </a:lnTo>
                    <a:lnTo>
                      <a:pt x="5715" y="1250"/>
                    </a:lnTo>
                    <a:lnTo>
                      <a:pt x="5720" y="1265"/>
                    </a:lnTo>
                    <a:lnTo>
                      <a:pt x="5726" y="1259"/>
                    </a:lnTo>
                    <a:lnTo>
                      <a:pt x="5732" y="1257"/>
                    </a:lnTo>
                    <a:lnTo>
                      <a:pt x="5737" y="1274"/>
                    </a:lnTo>
                    <a:lnTo>
                      <a:pt x="5726" y="1287"/>
                    </a:lnTo>
                    <a:lnTo>
                      <a:pt x="5727" y="1305"/>
                    </a:lnTo>
                    <a:lnTo>
                      <a:pt x="5749" y="1284"/>
                    </a:lnTo>
                    <a:lnTo>
                      <a:pt x="5761" y="1285"/>
                    </a:lnTo>
                    <a:lnTo>
                      <a:pt x="5764" y="1296"/>
                    </a:lnTo>
                    <a:lnTo>
                      <a:pt x="5734" y="1323"/>
                    </a:lnTo>
                    <a:lnTo>
                      <a:pt x="5737" y="1344"/>
                    </a:lnTo>
                    <a:lnTo>
                      <a:pt x="5761" y="1347"/>
                    </a:lnTo>
                    <a:lnTo>
                      <a:pt x="5768" y="1339"/>
                    </a:lnTo>
                    <a:lnTo>
                      <a:pt x="5779" y="1332"/>
                    </a:lnTo>
                    <a:lnTo>
                      <a:pt x="5788" y="1337"/>
                    </a:lnTo>
                    <a:lnTo>
                      <a:pt x="5791" y="1350"/>
                    </a:lnTo>
                    <a:lnTo>
                      <a:pt x="5802" y="1343"/>
                    </a:lnTo>
                    <a:lnTo>
                      <a:pt x="5819" y="1362"/>
                    </a:lnTo>
                    <a:lnTo>
                      <a:pt x="5814" y="1385"/>
                    </a:lnTo>
                    <a:lnTo>
                      <a:pt x="5828" y="1383"/>
                    </a:lnTo>
                    <a:lnTo>
                      <a:pt x="5832" y="1395"/>
                    </a:lnTo>
                    <a:lnTo>
                      <a:pt x="5844" y="1389"/>
                    </a:lnTo>
                    <a:lnTo>
                      <a:pt x="5846" y="1401"/>
                    </a:lnTo>
                    <a:lnTo>
                      <a:pt x="5833" y="1425"/>
                    </a:lnTo>
                    <a:lnTo>
                      <a:pt x="5816" y="1432"/>
                    </a:lnTo>
                    <a:lnTo>
                      <a:pt x="5801" y="1422"/>
                    </a:lnTo>
                    <a:lnTo>
                      <a:pt x="5772" y="1414"/>
                    </a:lnTo>
                    <a:lnTo>
                      <a:pt x="5738" y="1414"/>
                    </a:lnTo>
                    <a:lnTo>
                      <a:pt x="5751" y="1423"/>
                    </a:lnTo>
                    <a:lnTo>
                      <a:pt x="5757" y="1439"/>
                    </a:lnTo>
                    <a:lnTo>
                      <a:pt x="5787" y="1443"/>
                    </a:lnTo>
                    <a:lnTo>
                      <a:pt x="5793" y="1454"/>
                    </a:lnTo>
                    <a:lnTo>
                      <a:pt x="5821" y="1476"/>
                    </a:lnTo>
                    <a:lnTo>
                      <a:pt x="5850" y="1484"/>
                    </a:lnTo>
                    <a:lnTo>
                      <a:pt x="5868" y="1471"/>
                    </a:lnTo>
                    <a:lnTo>
                      <a:pt x="5869" y="1456"/>
                    </a:lnTo>
                    <a:lnTo>
                      <a:pt x="5855" y="1442"/>
                    </a:lnTo>
                    <a:lnTo>
                      <a:pt x="5850" y="1432"/>
                    </a:lnTo>
                    <a:lnTo>
                      <a:pt x="5855" y="1432"/>
                    </a:lnTo>
                    <a:lnTo>
                      <a:pt x="5872" y="1449"/>
                    </a:lnTo>
                    <a:lnTo>
                      <a:pt x="5891" y="1458"/>
                    </a:lnTo>
                    <a:lnTo>
                      <a:pt x="5901" y="1465"/>
                    </a:lnTo>
                    <a:lnTo>
                      <a:pt x="5888" y="1464"/>
                    </a:lnTo>
                    <a:lnTo>
                      <a:pt x="5857" y="1493"/>
                    </a:lnTo>
                    <a:lnTo>
                      <a:pt x="5864" y="1502"/>
                    </a:lnTo>
                    <a:lnTo>
                      <a:pt x="5878" y="1504"/>
                    </a:lnTo>
                    <a:lnTo>
                      <a:pt x="5888" y="1496"/>
                    </a:lnTo>
                    <a:lnTo>
                      <a:pt x="5898" y="1496"/>
                    </a:lnTo>
                    <a:lnTo>
                      <a:pt x="5948" y="1542"/>
                    </a:lnTo>
                    <a:lnTo>
                      <a:pt x="5961" y="1548"/>
                    </a:lnTo>
                    <a:lnTo>
                      <a:pt x="5977" y="1568"/>
                    </a:lnTo>
                    <a:lnTo>
                      <a:pt x="6014" y="1572"/>
                    </a:lnTo>
                    <a:lnTo>
                      <a:pt x="6036" y="1597"/>
                    </a:lnTo>
                    <a:lnTo>
                      <a:pt x="6059" y="1603"/>
                    </a:lnTo>
                    <a:lnTo>
                      <a:pt x="6064" y="1593"/>
                    </a:lnTo>
                    <a:lnTo>
                      <a:pt x="6058" y="1582"/>
                    </a:lnTo>
                    <a:lnTo>
                      <a:pt x="6066" y="1576"/>
                    </a:lnTo>
                    <a:lnTo>
                      <a:pt x="6080" y="1590"/>
                    </a:lnTo>
                    <a:lnTo>
                      <a:pt x="6083" y="1603"/>
                    </a:lnTo>
                    <a:lnTo>
                      <a:pt x="6093" y="1617"/>
                    </a:lnTo>
                    <a:lnTo>
                      <a:pt x="6102" y="1616"/>
                    </a:lnTo>
                    <a:lnTo>
                      <a:pt x="6106" y="1599"/>
                    </a:lnTo>
                    <a:lnTo>
                      <a:pt x="6090" y="1517"/>
                    </a:lnTo>
                    <a:lnTo>
                      <a:pt x="6074" y="1480"/>
                    </a:lnTo>
                    <a:lnTo>
                      <a:pt x="6052" y="1433"/>
                    </a:lnTo>
                    <a:lnTo>
                      <a:pt x="6048" y="1392"/>
                    </a:lnTo>
                    <a:lnTo>
                      <a:pt x="6036" y="1367"/>
                    </a:lnTo>
                    <a:lnTo>
                      <a:pt x="6034" y="1355"/>
                    </a:lnTo>
                    <a:lnTo>
                      <a:pt x="6048" y="1361"/>
                    </a:lnTo>
                    <a:lnTo>
                      <a:pt x="6058" y="1381"/>
                    </a:lnTo>
                    <a:lnTo>
                      <a:pt x="6075" y="1399"/>
                    </a:lnTo>
                    <a:lnTo>
                      <a:pt x="6093" y="1404"/>
                    </a:lnTo>
                    <a:lnTo>
                      <a:pt x="6110" y="1423"/>
                    </a:lnTo>
                    <a:lnTo>
                      <a:pt x="6138" y="1426"/>
                    </a:lnTo>
                    <a:lnTo>
                      <a:pt x="6199" y="1419"/>
                    </a:lnTo>
                    <a:lnTo>
                      <a:pt x="6213" y="1424"/>
                    </a:lnTo>
                    <a:lnTo>
                      <a:pt x="6225" y="1418"/>
                    </a:lnTo>
                    <a:lnTo>
                      <a:pt x="6240" y="1431"/>
                    </a:lnTo>
                    <a:lnTo>
                      <a:pt x="6243" y="1427"/>
                    </a:lnTo>
                    <a:lnTo>
                      <a:pt x="6231" y="1409"/>
                    </a:lnTo>
                    <a:lnTo>
                      <a:pt x="6235" y="1399"/>
                    </a:lnTo>
                    <a:lnTo>
                      <a:pt x="6223" y="1388"/>
                    </a:lnTo>
                    <a:lnTo>
                      <a:pt x="6229" y="1381"/>
                    </a:lnTo>
                    <a:lnTo>
                      <a:pt x="6232" y="1366"/>
                    </a:lnTo>
                    <a:lnTo>
                      <a:pt x="6284" y="1344"/>
                    </a:lnTo>
                    <a:lnTo>
                      <a:pt x="6292" y="1348"/>
                    </a:lnTo>
                    <a:lnTo>
                      <a:pt x="6305" y="1346"/>
                    </a:lnTo>
                    <a:lnTo>
                      <a:pt x="6321" y="1355"/>
                    </a:lnTo>
                    <a:lnTo>
                      <a:pt x="6345" y="1355"/>
                    </a:lnTo>
                    <a:lnTo>
                      <a:pt x="6364" y="1374"/>
                    </a:lnTo>
                    <a:lnTo>
                      <a:pt x="6382" y="1379"/>
                    </a:lnTo>
                    <a:lnTo>
                      <a:pt x="6392" y="1395"/>
                    </a:lnTo>
                    <a:lnTo>
                      <a:pt x="6418" y="1396"/>
                    </a:lnTo>
                    <a:lnTo>
                      <a:pt x="6426" y="1411"/>
                    </a:lnTo>
                    <a:lnTo>
                      <a:pt x="6460" y="1411"/>
                    </a:lnTo>
                    <a:lnTo>
                      <a:pt x="6439" y="1399"/>
                    </a:lnTo>
                    <a:lnTo>
                      <a:pt x="6437" y="1391"/>
                    </a:lnTo>
                    <a:lnTo>
                      <a:pt x="6459" y="1397"/>
                    </a:lnTo>
                    <a:lnTo>
                      <a:pt x="6473" y="1386"/>
                    </a:lnTo>
                    <a:lnTo>
                      <a:pt x="6456" y="1377"/>
                    </a:lnTo>
                    <a:lnTo>
                      <a:pt x="6468" y="1367"/>
                    </a:lnTo>
                    <a:lnTo>
                      <a:pt x="6454" y="1352"/>
                    </a:lnTo>
                    <a:lnTo>
                      <a:pt x="6435" y="1363"/>
                    </a:lnTo>
                    <a:lnTo>
                      <a:pt x="6417" y="1358"/>
                    </a:lnTo>
                    <a:lnTo>
                      <a:pt x="6415" y="1334"/>
                    </a:lnTo>
                    <a:lnTo>
                      <a:pt x="6408" y="1316"/>
                    </a:lnTo>
                    <a:lnTo>
                      <a:pt x="6417" y="1308"/>
                    </a:lnTo>
                    <a:lnTo>
                      <a:pt x="6426" y="1317"/>
                    </a:lnTo>
                    <a:lnTo>
                      <a:pt x="6440" y="1308"/>
                    </a:lnTo>
                    <a:lnTo>
                      <a:pt x="6432" y="1296"/>
                    </a:lnTo>
                    <a:lnTo>
                      <a:pt x="6443" y="1291"/>
                    </a:lnTo>
                    <a:lnTo>
                      <a:pt x="6467" y="1310"/>
                    </a:lnTo>
                    <a:lnTo>
                      <a:pt x="6474" y="1327"/>
                    </a:lnTo>
                    <a:lnTo>
                      <a:pt x="6484" y="1323"/>
                    </a:lnTo>
                    <a:lnTo>
                      <a:pt x="6493" y="1331"/>
                    </a:lnTo>
                    <a:lnTo>
                      <a:pt x="6502" y="1325"/>
                    </a:lnTo>
                    <a:lnTo>
                      <a:pt x="6497" y="1307"/>
                    </a:lnTo>
                    <a:lnTo>
                      <a:pt x="6513" y="1301"/>
                    </a:lnTo>
                    <a:lnTo>
                      <a:pt x="6525" y="1309"/>
                    </a:lnTo>
                    <a:lnTo>
                      <a:pt x="6529" y="1295"/>
                    </a:lnTo>
                    <a:lnTo>
                      <a:pt x="6505" y="1267"/>
                    </a:lnTo>
                    <a:lnTo>
                      <a:pt x="6486" y="1265"/>
                    </a:lnTo>
                    <a:lnTo>
                      <a:pt x="6467" y="1246"/>
                    </a:lnTo>
                    <a:lnTo>
                      <a:pt x="6471" y="1228"/>
                    </a:lnTo>
                    <a:lnTo>
                      <a:pt x="6463" y="1216"/>
                    </a:lnTo>
                    <a:lnTo>
                      <a:pt x="6446" y="1223"/>
                    </a:lnTo>
                    <a:lnTo>
                      <a:pt x="6430" y="1219"/>
                    </a:lnTo>
                    <a:lnTo>
                      <a:pt x="6450" y="1208"/>
                    </a:lnTo>
                    <a:lnTo>
                      <a:pt x="6443" y="1194"/>
                    </a:lnTo>
                    <a:lnTo>
                      <a:pt x="6446" y="1190"/>
                    </a:lnTo>
                    <a:lnTo>
                      <a:pt x="6434" y="1171"/>
                    </a:lnTo>
                    <a:lnTo>
                      <a:pt x="6460" y="1171"/>
                    </a:lnTo>
                    <a:lnTo>
                      <a:pt x="6466" y="1143"/>
                    </a:lnTo>
                    <a:lnTo>
                      <a:pt x="6437" y="1151"/>
                    </a:lnTo>
                    <a:lnTo>
                      <a:pt x="6420" y="1168"/>
                    </a:lnTo>
                    <a:lnTo>
                      <a:pt x="6418" y="1185"/>
                    </a:lnTo>
                    <a:lnTo>
                      <a:pt x="6390" y="1177"/>
                    </a:lnTo>
                    <a:lnTo>
                      <a:pt x="6374" y="1147"/>
                    </a:lnTo>
                    <a:lnTo>
                      <a:pt x="6382" y="1133"/>
                    </a:lnTo>
                    <a:lnTo>
                      <a:pt x="6385" y="1111"/>
                    </a:lnTo>
                    <a:lnTo>
                      <a:pt x="6412" y="1101"/>
                    </a:lnTo>
                    <a:lnTo>
                      <a:pt x="6428" y="1103"/>
                    </a:lnTo>
                    <a:lnTo>
                      <a:pt x="6455" y="1078"/>
                    </a:lnTo>
                    <a:lnTo>
                      <a:pt x="6457" y="1067"/>
                    </a:lnTo>
                    <a:lnTo>
                      <a:pt x="6441" y="1048"/>
                    </a:lnTo>
                    <a:lnTo>
                      <a:pt x="6426" y="1051"/>
                    </a:lnTo>
                    <a:lnTo>
                      <a:pt x="6412" y="1045"/>
                    </a:lnTo>
                    <a:lnTo>
                      <a:pt x="6385" y="1045"/>
                    </a:lnTo>
                    <a:lnTo>
                      <a:pt x="6368" y="1024"/>
                    </a:lnTo>
                    <a:lnTo>
                      <a:pt x="6391" y="1015"/>
                    </a:lnTo>
                    <a:lnTo>
                      <a:pt x="6421" y="1011"/>
                    </a:lnTo>
                    <a:lnTo>
                      <a:pt x="6456" y="1026"/>
                    </a:lnTo>
                    <a:lnTo>
                      <a:pt x="6488" y="1020"/>
                    </a:lnTo>
                    <a:lnTo>
                      <a:pt x="6540" y="1018"/>
                    </a:lnTo>
                    <a:lnTo>
                      <a:pt x="6630" y="1012"/>
                    </a:lnTo>
                    <a:lnTo>
                      <a:pt x="6644" y="1003"/>
                    </a:lnTo>
                    <a:lnTo>
                      <a:pt x="6711" y="1002"/>
                    </a:lnTo>
                    <a:lnTo>
                      <a:pt x="6740" y="1005"/>
                    </a:lnTo>
                    <a:lnTo>
                      <a:pt x="6763" y="1002"/>
                    </a:lnTo>
                    <a:lnTo>
                      <a:pt x="6800" y="1003"/>
                    </a:lnTo>
                    <a:lnTo>
                      <a:pt x="6780" y="1009"/>
                    </a:lnTo>
                    <a:lnTo>
                      <a:pt x="6729" y="1032"/>
                    </a:lnTo>
                    <a:lnTo>
                      <a:pt x="6712" y="1023"/>
                    </a:lnTo>
                    <a:lnTo>
                      <a:pt x="6704" y="1026"/>
                    </a:lnTo>
                    <a:lnTo>
                      <a:pt x="6687" y="1020"/>
                    </a:lnTo>
                    <a:lnTo>
                      <a:pt x="6677" y="1052"/>
                    </a:lnTo>
                    <a:lnTo>
                      <a:pt x="6693" y="1070"/>
                    </a:lnTo>
                    <a:lnTo>
                      <a:pt x="6680" y="1075"/>
                    </a:lnTo>
                    <a:lnTo>
                      <a:pt x="6677" y="1087"/>
                    </a:lnTo>
                    <a:lnTo>
                      <a:pt x="6692" y="1096"/>
                    </a:lnTo>
                    <a:lnTo>
                      <a:pt x="6715" y="1080"/>
                    </a:lnTo>
                    <a:lnTo>
                      <a:pt x="6716" y="1063"/>
                    </a:lnTo>
                    <a:lnTo>
                      <a:pt x="6756" y="1036"/>
                    </a:lnTo>
                    <a:lnTo>
                      <a:pt x="6808" y="1015"/>
                    </a:lnTo>
                    <a:lnTo>
                      <a:pt x="6816" y="1044"/>
                    </a:lnTo>
                    <a:lnTo>
                      <a:pt x="6818" y="1083"/>
                    </a:lnTo>
                    <a:lnTo>
                      <a:pt x="6814" y="1092"/>
                    </a:lnTo>
                    <a:lnTo>
                      <a:pt x="6804" y="1067"/>
                    </a:lnTo>
                    <a:lnTo>
                      <a:pt x="6789" y="1052"/>
                    </a:lnTo>
                    <a:lnTo>
                      <a:pt x="6789" y="1036"/>
                    </a:lnTo>
                    <a:lnTo>
                      <a:pt x="6773" y="1050"/>
                    </a:lnTo>
                    <a:lnTo>
                      <a:pt x="6762" y="1046"/>
                    </a:lnTo>
                    <a:lnTo>
                      <a:pt x="6772" y="1073"/>
                    </a:lnTo>
                    <a:lnTo>
                      <a:pt x="6788" y="1080"/>
                    </a:lnTo>
                    <a:lnTo>
                      <a:pt x="6794" y="1111"/>
                    </a:lnTo>
                    <a:lnTo>
                      <a:pt x="6783" y="1136"/>
                    </a:lnTo>
                    <a:lnTo>
                      <a:pt x="6772" y="1131"/>
                    </a:lnTo>
                    <a:lnTo>
                      <a:pt x="6761" y="1140"/>
                    </a:lnTo>
                    <a:lnTo>
                      <a:pt x="6779" y="1153"/>
                    </a:lnTo>
                    <a:lnTo>
                      <a:pt x="6778" y="1163"/>
                    </a:lnTo>
                    <a:lnTo>
                      <a:pt x="6785" y="1171"/>
                    </a:lnTo>
                    <a:lnTo>
                      <a:pt x="6798" y="1171"/>
                    </a:lnTo>
                    <a:lnTo>
                      <a:pt x="6818" y="1155"/>
                    </a:lnTo>
                    <a:lnTo>
                      <a:pt x="6818" y="1134"/>
                    </a:lnTo>
                    <a:lnTo>
                      <a:pt x="6833" y="1112"/>
                    </a:lnTo>
                    <a:lnTo>
                      <a:pt x="6827" y="1097"/>
                    </a:lnTo>
                    <a:lnTo>
                      <a:pt x="6829" y="1076"/>
                    </a:lnTo>
                    <a:lnTo>
                      <a:pt x="6823" y="997"/>
                    </a:lnTo>
                    <a:lnTo>
                      <a:pt x="6850" y="975"/>
                    </a:lnTo>
                    <a:lnTo>
                      <a:pt x="6891" y="966"/>
                    </a:lnTo>
                    <a:lnTo>
                      <a:pt x="6936" y="954"/>
                    </a:lnTo>
                    <a:lnTo>
                      <a:pt x="6978" y="960"/>
                    </a:lnTo>
                    <a:lnTo>
                      <a:pt x="7029" y="979"/>
                    </a:lnTo>
                    <a:lnTo>
                      <a:pt x="7055" y="1013"/>
                    </a:lnTo>
                    <a:lnTo>
                      <a:pt x="7053" y="1030"/>
                    </a:lnTo>
                    <a:lnTo>
                      <a:pt x="7040" y="1039"/>
                    </a:lnTo>
                    <a:lnTo>
                      <a:pt x="7012" y="1018"/>
                    </a:lnTo>
                    <a:lnTo>
                      <a:pt x="7009" y="1022"/>
                    </a:lnTo>
                    <a:lnTo>
                      <a:pt x="7014" y="1039"/>
                    </a:lnTo>
                    <a:lnTo>
                      <a:pt x="7013" y="1054"/>
                    </a:lnTo>
                    <a:lnTo>
                      <a:pt x="7017" y="1069"/>
                    </a:lnTo>
                    <a:lnTo>
                      <a:pt x="7003" y="1080"/>
                    </a:lnTo>
                    <a:lnTo>
                      <a:pt x="7014" y="1085"/>
                    </a:lnTo>
                    <a:lnTo>
                      <a:pt x="7031" y="1074"/>
                    </a:lnTo>
                    <a:lnTo>
                      <a:pt x="7058" y="1072"/>
                    </a:lnTo>
                    <a:lnTo>
                      <a:pt x="7073" y="1056"/>
                    </a:lnTo>
                    <a:lnTo>
                      <a:pt x="7080" y="1079"/>
                    </a:lnTo>
                    <a:lnTo>
                      <a:pt x="7089" y="1096"/>
                    </a:lnTo>
                    <a:lnTo>
                      <a:pt x="7092" y="1115"/>
                    </a:lnTo>
                    <a:lnTo>
                      <a:pt x="7101" y="1125"/>
                    </a:lnTo>
                    <a:lnTo>
                      <a:pt x="7111" y="1107"/>
                    </a:lnTo>
                    <a:lnTo>
                      <a:pt x="7108" y="1097"/>
                    </a:lnTo>
                    <a:lnTo>
                      <a:pt x="7127" y="1080"/>
                    </a:lnTo>
                    <a:lnTo>
                      <a:pt x="7145" y="1089"/>
                    </a:lnTo>
                    <a:lnTo>
                      <a:pt x="7153" y="1109"/>
                    </a:lnTo>
                    <a:lnTo>
                      <a:pt x="7145" y="1119"/>
                    </a:lnTo>
                    <a:lnTo>
                      <a:pt x="7140" y="1141"/>
                    </a:lnTo>
                    <a:lnTo>
                      <a:pt x="7144" y="1148"/>
                    </a:lnTo>
                    <a:lnTo>
                      <a:pt x="7155" y="1143"/>
                    </a:lnTo>
                    <a:lnTo>
                      <a:pt x="7164" y="1123"/>
                    </a:lnTo>
                    <a:lnTo>
                      <a:pt x="7172" y="1120"/>
                    </a:lnTo>
                    <a:lnTo>
                      <a:pt x="7178" y="1131"/>
                    </a:lnTo>
                    <a:lnTo>
                      <a:pt x="7178" y="1114"/>
                    </a:lnTo>
                    <a:lnTo>
                      <a:pt x="7193" y="1083"/>
                    </a:lnTo>
                    <a:lnTo>
                      <a:pt x="7199" y="1076"/>
                    </a:lnTo>
                    <a:lnTo>
                      <a:pt x="7211" y="1082"/>
                    </a:lnTo>
                    <a:lnTo>
                      <a:pt x="7247" y="1107"/>
                    </a:lnTo>
                    <a:lnTo>
                      <a:pt x="7287" y="1116"/>
                    </a:lnTo>
                    <a:lnTo>
                      <a:pt x="7308" y="1142"/>
                    </a:lnTo>
                    <a:lnTo>
                      <a:pt x="7305" y="1156"/>
                    </a:lnTo>
                    <a:lnTo>
                      <a:pt x="7280" y="1171"/>
                    </a:lnTo>
                    <a:lnTo>
                      <a:pt x="7263" y="1188"/>
                    </a:lnTo>
                    <a:lnTo>
                      <a:pt x="7285" y="1177"/>
                    </a:lnTo>
                    <a:lnTo>
                      <a:pt x="7318" y="1170"/>
                    </a:lnTo>
                    <a:lnTo>
                      <a:pt x="7339" y="1178"/>
                    </a:lnTo>
                    <a:lnTo>
                      <a:pt x="7365" y="1171"/>
                    </a:lnTo>
                    <a:lnTo>
                      <a:pt x="7384" y="1154"/>
                    </a:lnTo>
                    <a:lnTo>
                      <a:pt x="7402" y="1146"/>
                    </a:lnTo>
                    <a:lnTo>
                      <a:pt x="7433" y="1120"/>
                    </a:lnTo>
                    <a:lnTo>
                      <a:pt x="7448" y="1114"/>
                    </a:lnTo>
                    <a:lnTo>
                      <a:pt x="7473" y="1089"/>
                    </a:lnTo>
                    <a:lnTo>
                      <a:pt x="7495" y="1084"/>
                    </a:lnTo>
                    <a:lnTo>
                      <a:pt x="7553" y="1055"/>
                    </a:lnTo>
                    <a:lnTo>
                      <a:pt x="7582" y="1045"/>
                    </a:lnTo>
                    <a:lnTo>
                      <a:pt x="7599" y="1048"/>
                    </a:lnTo>
                    <a:lnTo>
                      <a:pt x="7600" y="1042"/>
                    </a:lnTo>
                    <a:lnTo>
                      <a:pt x="7633" y="1020"/>
                    </a:lnTo>
                    <a:lnTo>
                      <a:pt x="7651" y="1017"/>
                    </a:lnTo>
                    <a:lnTo>
                      <a:pt x="7691" y="1018"/>
                    </a:lnTo>
                    <a:lnTo>
                      <a:pt x="7767" y="1043"/>
                    </a:lnTo>
                    <a:lnTo>
                      <a:pt x="7799" y="1077"/>
                    </a:lnTo>
                    <a:lnTo>
                      <a:pt x="7832" y="1094"/>
                    </a:lnTo>
                    <a:lnTo>
                      <a:pt x="7859" y="1126"/>
                    </a:lnTo>
                    <a:lnTo>
                      <a:pt x="7874" y="1153"/>
                    </a:lnTo>
                    <a:lnTo>
                      <a:pt x="7876" y="1168"/>
                    </a:lnTo>
                    <a:lnTo>
                      <a:pt x="7883" y="1176"/>
                    </a:lnTo>
                    <a:lnTo>
                      <a:pt x="7882" y="1198"/>
                    </a:lnTo>
                    <a:lnTo>
                      <a:pt x="7897" y="1229"/>
                    </a:lnTo>
                    <a:lnTo>
                      <a:pt x="7899" y="1243"/>
                    </a:lnTo>
                    <a:lnTo>
                      <a:pt x="7888" y="1260"/>
                    </a:lnTo>
                    <a:lnTo>
                      <a:pt x="7906" y="1256"/>
                    </a:lnTo>
                    <a:lnTo>
                      <a:pt x="7924" y="1234"/>
                    </a:lnTo>
                    <a:lnTo>
                      <a:pt x="7945" y="1234"/>
                    </a:lnTo>
                    <a:lnTo>
                      <a:pt x="7955" y="1244"/>
                    </a:lnTo>
                    <a:lnTo>
                      <a:pt x="7956" y="1233"/>
                    </a:lnTo>
                    <a:lnTo>
                      <a:pt x="7977" y="1230"/>
                    </a:lnTo>
                    <a:lnTo>
                      <a:pt x="7994" y="1240"/>
                    </a:lnTo>
                    <a:lnTo>
                      <a:pt x="8001" y="1259"/>
                    </a:lnTo>
                    <a:lnTo>
                      <a:pt x="8005" y="1244"/>
                    </a:lnTo>
                    <a:lnTo>
                      <a:pt x="7998" y="1220"/>
                    </a:lnTo>
                    <a:lnTo>
                      <a:pt x="8012" y="1218"/>
                    </a:lnTo>
                    <a:lnTo>
                      <a:pt x="8023" y="1239"/>
                    </a:lnTo>
                    <a:lnTo>
                      <a:pt x="8049" y="1263"/>
                    </a:lnTo>
                    <a:lnTo>
                      <a:pt x="8054" y="1291"/>
                    </a:lnTo>
                    <a:lnTo>
                      <a:pt x="8068" y="1291"/>
                    </a:lnTo>
                    <a:lnTo>
                      <a:pt x="8091" y="1320"/>
                    </a:lnTo>
                    <a:lnTo>
                      <a:pt x="8090" y="1311"/>
                    </a:lnTo>
                    <a:lnTo>
                      <a:pt x="8083" y="1287"/>
                    </a:lnTo>
                    <a:lnTo>
                      <a:pt x="8067" y="1280"/>
                    </a:lnTo>
                    <a:lnTo>
                      <a:pt x="8065" y="1266"/>
                    </a:lnTo>
                    <a:lnTo>
                      <a:pt x="8081" y="1275"/>
                    </a:lnTo>
                    <a:lnTo>
                      <a:pt x="8094" y="1273"/>
                    </a:lnTo>
                    <a:lnTo>
                      <a:pt x="8110" y="1289"/>
                    </a:lnTo>
                    <a:lnTo>
                      <a:pt x="8131" y="1318"/>
                    </a:lnTo>
                    <a:lnTo>
                      <a:pt x="8127" y="1295"/>
                    </a:lnTo>
                    <a:lnTo>
                      <a:pt x="8098" y="1255"/>
                    </a:lnTo>
                    <a:lnTo>
                      <a:pt x="8099" y="1218"/>
                    </a:lnTo>
                    <a:lnTo>
                      <a:pt x="8099" y="1189"/>
                    </a:lnTo>
                    <a:lnTo>
                      <a:pt x="8117" y="1167"/>
                    </a:lnTo>
                    <a:lnTo>
                      <a:pt x="8148" y="1164"/>
                    </a:lnTo>
                    <a:lnTo>
                      <a:pt x="8163" y="1153"/>
                    </a:lnTo>
                    <a:lnTo>
                      <a:pt x="8189" y="1142"/>
                    </a:lnTo>
                    <a:lnTo>
                      <a:pt x="8188" y="1130"/>
                    </a:lnTo>
                    <a:lnTo>
                      <a:pt x="8193" y="1124"/>
                    </a:lnTo>
                    <a:lnTo>
                      <a:pt x="8203" y="1124"/>
                    </a:lnTo>
                    <a:lnTo>
                      <a:pt x="8219" y="1139"/>
                    </a:lnTo>
                    <a:lnTo>
                      <a:pt x="8232" y="1143"/>
                    </a:lnTo>
                    <a:lnTo>
                      <a:pt x="8255" y="1138"/>
                    </a:lnTo>
                    <a:lnTo>
                      <a:pt x="8275" y="1122"/>
                    </a:lnTo>
                    <a:lnTo>
                      <a:pt x="8287" y="1126"/>
                    </a:lnTo>
                    <a:lnTo>
                      <a:pt x="8314" y="1116"/>
                    </a:lnTo>
                    <a:lnTo>
                      <a:pt x="8347" y="1119"/>
                    </a:lnTo>
                    <a:lnTo>
                      <a:pt x="8361" y="1109"/>
                    </a:lnTo>
                    <a:lnTo>
                      <a:pt x="8369" y="1108"/>
                    </a:lnTo>
                    <a:lnTo>
                      <a:pt x="8371" y="1118"/>
                    </a:lnTo>
                    <a:lnTo>
                      <a:pt x="8380" y="1128"/>
                    </a:lnTo>
                    <a:lnTo>
                      <a:pt x="8387" y="1112"/>
                    </a:lnTo>
                    <a:lnTo>
                      <a:pt x="8405" y="1086"/>
                    </a:lnTo>
                    <a:lnTo>
                      <a:pt x="8402" y="1075"/>
                    </a:lnTo>
                    <a:lnTo>
                      <a:pt x="8402" y="1055"/>
                    </a:lnTo>
                    <a:lnTo>
                      <a:pt x="8404" y="1037"/>
                    </a:lnTo>
                    <a:lnTo>
                      <a:pt x="8412" y="1030"/>
                    </a:lnTo>
                    <a:lnTo>
                      <a:pt x="8437" y="1036"/>
                    </a:lnTo>
                    <a:lnTo>
                      <a:pt x="8445" y="1054"/>
                    </a:lnTo>
                    <a:lnTo>
                      <a:pt x="8448" y="1063"/>
                    </a:lnTo>
                    <a:lnTo>
                      <a:pt x="8468" y="1065"/>
                    </a:lnTo>
                    <a:lnTo>
                      <a:pt x="8482" y="1076"/>
                    </a:lnTo>
                    <a:lnTo>
                      <a:pt x="8482" y="1095"/>
                    </a:lnTo>
                    <a:lnTo>
                      <a:pt x="8504" y="1120"/>
                    </a:lnTo>
                    <a:lnTo>
                      <a:pt x="8515" y="1127"/>
                    </a:lnTo>
                    <a:lnTo>
                      <a:pt x="8539" y="1124"/>
                    </a:lnTo>
                    <a:lnTo>
                      <a:pt x="8576" y="1132"/>
                    </a:lnTo>
                    <a:lnTo>
                      <a:pt x="8581" y="1127"/>
                    </a:lnTo>
                    <a:lnTo>
                      <a:pt x="8592" y="1129"/>
                    </a:lnTo>
                    <a:lnTo>
                      <a:pt x="8618" y="1164"/>
                    </a:lnTo>
                    <a:lnTo>
                      <a:pt x="8618" y="1181"/>
                    </a:lnTo>
                    <a:lnTo>
                      <a:pt x="8628" y="1191"/>
                    </a:lnTo>
                    <a:lnTo>
                      <a:pt x="8654" y="1194"/>
                    </a:lnTo>
                    <a:lnTo>
                      <a:pt x="8666" y="1185"/>
                    </a:lnTo>
                    <a:lnTo>
                      <a:pt x="8685" y="1183"/>
                    </a:lnTo>
                    <a:lnTo>
                      <a:pt x="8683" y="1171"/>
                    </a:lnTo>
                    <a:lnTo>
                      <a:pt x="8701" y="1159"/>
                    </a:lnTo>
                    <a:lnTo>
                      <a:pt x="8712" y="1163"/>
                    </a:lnTo>
                    <a:lnTo>
                      <a:pt x="8718" y="1156"/>
                    </a:lnTo>
                    <a:lnTo>
                      <a:pt x="8708" y="1141"/>
                    </a:lnTo>
                    <a:lnTo>
                      <a:pt x="8715" y="1135"/>
                    </a:lnTo>
                    <a:lnTo>
                      <a:pt x="8710" y="1126"/>
                    </a:lnTo>
                    <a:lnTo>
                      <a:pt x="8712" y="1115"/>
                    </a:lnTo>
                    <a:lnTo>
                      <a:pt x="8696" y="1096"/>
                    </a:lnTo>
                    <a:lnTo>
                      <a:pt x="8674" y="1088"/>
                    </a:lnTo>
                    <a:lnTo>
                      <a:pt x="8669" y="1063"/>
                    </a:lnTo>
                    <a:lnTo>
                      <a:pt x="8641" y="1036"/>
                    </a:lnTo>
                    <a:lnTo>
                      <a:pt x="8630" y="1033"/>
                    </a:lnTo>
                    <a:lnTo>
                      <a:pt x="8623" y="1021"/>
                    </a:lnTo>
                    <a:lnTo>
                      <a:pt x="8595" y="1008"/>
                    </a:lnTo>
                    <a:lnTo>
                      <a:pt x="8581" y="1021"/>
                    </a:lnTo>
                    <a:lnTo>
                      <a:pt x="8572" y="1020"/>
                    </a:lnTo>
                    <a:lnTo>
                      <a:pt x="8572" y="1000"/>
                    </a:lnTo>
                    <a:lnTo>
                      <a:pt x="8578" y="991"/>
                    </a:lnTo>
                    <a:lnTo>
                      <a:pt x="8566" y="967"/>
                    </a:lnTo>
                    <a:lnTo>
                      <a:pt x="8562" y="952"/>
                    </a:lnTo>
                    <a:lnTo>
                      <a:pt x="8552" y="945"/>
                    </a:lnTo>
                    <a:lnTo>
                      <a:pt x="8542" y="919"/>
                    </a:lnTo>
                    <a:lnTo>
                      <a:pt x="8521" y="904"/>
                    </a:lnTo>
                    <a:lnTo>
                      <a:pt x="8524" y="899"/>
                    </a:lnTo>
                    <a:lnTo>
                      <a:pt x="8559" y="894"/>
                    </a:lnTo>
                    <a:lnTo>
                      <a:pt x="8569" y="900"/>
                    </a:lnTo>
                    <a:lnTo>
                      <a:pt x="8611" y="896"/>
                    </a:lnTo>
                    <a:lnTo>
                      <a:pt x="8647" y="896"/>
                    </a:lnTo>
                    <a:lnTo>
                      <a:pt x="8648" y="885"/>
                    </a:lnTo>
                    <a:lnTo>
                      <a:pt x="8666" y="879"/>
                    </a:lnTo>
                    <a:lnTo>
                      <a:pt x="8687" y="892"/>
                    </a:lnTo>
                    <a:lnTo>
                      <a:pt x="8700" y="886"/>
                    </a:lnTo>
                    <a:lnTo>
                      <a:pt x="8710" y="888"/>
                    </a:lnTo>
                    <a:lnTo>
                      <a:pt x="8710" y="873"/>
                    </a:lnTo>
                    <a:lnTo>
                      <a:pt x="8732" y="871"/>
                    </a:lnTo>
                    <a:lnTo>
                      <a:pt x="8737" y="881"/>
                    </a:lnTo>
                    <a:lnTo>
                      <a:pt x="8743" y="881"/>
                    </a:lnTo>
                    <a:lnTo>
                      <a:pt x="8751" y="863"/>
                    </a:lnTo>
                    <a:lnTo>
                      <a:pt x="8766" y="868"/>
                    </a:lnTo>
                    <a:lnTo>
                      <a:pt x="8767" y="853"/>
                    </a:lnTo>
                    <a:lnTo>
                      <a:pt x="8829" y="837"/>
                    </a:lnTo>
                    <a:lnTo>
                      <a:pt x="8837" y="851"/>
                    </a:lnTo>
                    <a:lnTo>
                      <a:pt x="8841" y="839"/>
                    </a:lnTo>
                    <a:lnTo>
                      <a:pt x="8851" y="826"/>
                    </a:lnTo>
                    <a:lnTo>
                      <a:pt x="8856" y="830"/>
                    </a:lnTo>
                    <a:lnTo>
                      <a:pt x="8878" y="827"/>
                    </a:lnTo>
                    <a:lnTo>
                      <a:pt x="8889" y="826"/>
                    </a:lnTo>
                    <a:lnTo>
                      <a:pt x="8902" y="837"/>
                    </a:lnTo>
                    <a:lnTo>
                      <a:pt x="8931" y="838"/>
                    </a:lnTo>
                    <a:lnTo>
                      <a:pt x="8945" y="831"/>
                    </a:lnTo>
                    <a:lnTo>
                      <a:pt x="8953" y="841"/>
                    </a:lnTo>
                    <a:lnTo>
                      <a:pt x="8964" y="845"/>
                    </a:lnTo>
                    <a:lnTo>
                      <a:pt x="8973" y="835"/>
                    </a:lnTo>
                    <a:lnTo>
                      <a:pt x="8998" y="832"/>
                    </a:lnTo>
                    <a:lnTo>
                      <a:pt x="9046" y="847"/>
                    </a:lnTo>
                    <a:lnTo>
                      <a:pt x="9064" y="855"/>
                    </a:lnTo>
                    <a:lnTo>
                      <a:pt x="9075" y="852"/>
                    </a:lnTo>
                    <a:lnTo>
                      <a:pt x="9070" y="847"/>
                    </a:lnTo>
                    <a:lnTo>
                      <a:pt x="9086" y="843"/>
                    </a:lnTo>
                    <a:lnTo>
                      <a:pt x="9098" y="852"/>
                    </a:lnTo>
                    <a:lnTo>
                      <a:pt x="9090" y="860"/>
                    </a:lnTo>
                    <a:lnTo>
                      <a:pt x="9097" y="865"/>
                    </a:lnTo>
                    <a:lnTo>
                      <a:pt x="9120" y="860"/>
                    </a:lnTo>
                    <a:lnTo>
                      <a:pt x="9173" y="865"/>
                    </a:lnTo>
                    <a:lnTo>
                      <a:pt x="9219" y="896"/>
                    </a:lnTo>
                    <a:lnTo>
                      <a:pt x="9216" y="903"/>
                    </a:lnTo>
                    <a:lnTo>
                      <a:pt x="9202" y="896"/>
                    </a:lnTo>
                    <a:lnTo>
                      <a:pt x="9175" y="886"/>
                    </a:lnTo>
                    <a:lnTo>
                      <a:pt x="9173" y="892"/>
                    </a:lnTo>
                    <a:lnTo>
                      <a:pt x="9220" y="908"/>
                    </a:lnTo>
                    <a:lnTo>
                      <a:pt x="9243" y="909"/>
                    </a:lnTo>
                    <a:lnTo>
                      <a:pt x="9248" y="897"/>
                    </a:lnTo>
                    <a:lnTo>
                      <a:pt x="9268" y="895"/>
                    </a:lnTo>
                    <a:lnTo>
                      <a:pt x="9291" y="896"/>
                    </a:lnTo>
                    <a:lnTo>
                      <a:pt x="9287" y="884"/>
                    </a:lnTo>
                    <a:lnTo>
                      <a:pt x="9296" y="879"/>
                    </a:lnTo>
                    <a:lnTo>
                      <a:pt x="9310" y="890"/>
                    </a:lnTo>
                    <a:lnTo>
                      <a:pt x="9325" y="895"/>
                    </a:lnTo>
                    <a:lnTo>
                      <a:pt x="9333" y="900"/>
                    </a:lnTo>
                    <a:lnTo>
                      <a:pt x="9333" y="892"/>
                    </a:lnTo>
                    <a:lnTo>
                      <a:pt x="9336" y="888"/>
                    </a:lnTo>
                    <a:lnTo>
                      <a:pt x="9359" y="894"/>
                    </a:lnTo>
                    <a:lnTo>
                      <a:pt x="9359" y="903"/>
                    </a:lnTo>
                    <a:lnTo>
                      <a:pt x="9384" y="912"/>
                    </a:lnTo>
                    <a:lnTo>
                      <a:pt x="9403" y="905"/>
                    </a:lnTo>
                    <a:lnTo>
                      <a:pt x="9469" y="918"/>
                    </a:lnTo>
                    <a:lnTo>
                      <a:pt x="9462" y="906"/>
                    </a:lnTo>
                    <a:lnTo>
                      <a:pt x="9484" y="905"/>
                    </a:lnTo>
                    <a:lnTo>
                      <a:pt x="9491" y="919"/>
                    </a:lnTo>
                    <a:lnTo>
                      <a:pt x="9503" y="923"/>
                    </a:lnTo>
                    <a:lnTo>
                      <a:pt x="9501" y="908"/>
                    </a:lnTo>
                    <a:lnTo>
                      <a:pt x="9506" y="906"/>
                    </a:lnTo>
                    <a:lnTo>
                      <a:pt x="9532" y="911"/>
                    </a:lnTo>
                    <a:lnTo>
                      <a:pt x="9527" y="918"/>
                    </a:lnTo>
                    <a:lnTo>
                      <a:pt x="9539" y="933"/>
                    </a:lnTo>
                    <a:lnTo>
                      <a:pt x="9561" y="928"/>
                    </a:lnTo>
                    <a:lnTo>
                      <a:pt x="9561" y="919"/>
                    </a:lnTo>
                    <a:lnTo>
                      <a:pt x="9553" y="914"/>
                    </a:lnTo>
                    <a:lnTo>
                      <a:pt x="9577" y="915"/>
                    </a:lnTo>
                    <a:lnTo>
                      <a:pt x="9585" y="920"/>
                    </a:lnTo>
                    <a:lnTo>
                      <a:pt x="9581" y="932"/>
                    </a:lnTo>
                    <a:lnTo>
                      <a:pt x="9595" y="946"/>
                    </a:lnTo>
                    <a:lnTo>
                      <a:pt x="9622" y="957"/>
                    </a:lnTo>
                    <a:lnTo>
                      <a:pt x="9644" y="949"/>
                    </a:lnTo>
                    <a:lnTo>
                      <a:pt x="9614" y="938"/>
                    </a:lnTo>
                    <a:lnTo>
                      <a:pt x="9601" y="930"/>
                    </a:lnTo>
                    <a:lnTo>
                      <a:pt x="9598" y="920"/>
                    </a:lnTo>
                    <a:lnTo>
                      <a:pt x="9613" y="917"/>
                    </a:lnTo>
                    <a:lnTo>
                      <a:pt x="9632" y="919"/>
                    </a:lnTo>
                    <a:lnTo>
                      <a:pt x="9662" y="936"/>
                    </a:lnTo>
                    <a:lnTo>
                      <a:pt x="9669" y="953"/>
                    </a:lnTo>
                    <a:lnTo>
                      <a:pt x="9676" y="957"/>
                    </a:lnTo>
                    <a:lnTo>
                      <a:pt x="9681" y="944"/>
                    </a:lnTo>
                    <a:lnTo>
                      <a:pt x="9676" y="939"/>
                    </a:lnTo>
                    <a:lnTo>
                      <a:pt x="9689" y="941"/>
                    </a:lnTo>
                    <a:lnTo>
                      <a:pt x="9699" y="950"/>
                    </a:lnTo>
                    <a:lnTo>
                      <a:pt x="9696" y="957"/>
                    </a:lnTo>
                    <a:lnTo>
                      <a:pt x="9712" y="975"/>
                    </a:lnTo>
                    <a:lnTo>
                      <a:pt x="9736" y="1019"/>
                    </a:lnTo>
                    <a:lnTo>
                      <a:pt x="9763" y="1028"/>
                    </a:lnTo>
                    <a:lnTo>
                      <a:pt x="9768" y="1045"/>
                    </a:lnTo>
                    <a:lnTo>
                      <a:pt x="9782" y="1057"/>
                    </a:lnTo>
                    <a:lnTo>
                      <a:pt x="9791" y="1073"/>
                    </a:lnTo>
                    <a:lnTo>
                      <a:pt x="9784" y="1081"/>
                    </a:lnTo>
                    <a:lnTo>
                      <a:pt x="9789" y="1098"/>
                    </a:lnTo>
                    <a:lnTo>
                      <a:pt x="9801" y="1103"/>
                    </a:lnTo>
                    <a:lnTo>
                      <a:pt x="9817" y="1089"/>
                    </a:lnTo>
                    <a:lnTo>
                      <a:pt x="9837" y="1092"/>
                    </a:lnTo>
                    <a:lnTo>
                      <a:pt x="9850" y="1114"/>
                    </a:lnTo>
                    <a:lnTo>
                      <a:pt x="9863" y="1117"/>
                    </a:lnTo>
                    <a:lnTo>
                      <a:pt x="9866" y="1112"/>
                    </a:lnTo>
                    <a:lnTo>
                      <a:pt x="9859" y="1107"/>
                    </a:lnTo>
                    <a:lnTo>
                      <a:pt x="9854" y="1093"/>
                    </a:lnTo>
                    <a:lnTo>
                      <a:pt x="9863" y="1080"/>
                    </a:lnTo>
                    <a:lnTo>
                      <a:pt x="9873" y="1084"/>
                    </a:lnTo>
                    <a:lnTo>
                      <a:pt x="9881" y="1103"/>
                    </a:lnTo>
                    <a:lnTo>
                      <a:pt x="9895" y="1118"/>
                    </a:lnTo>
                    <a:lnTo>
                      <a:pt x="9895" y="1111"/>
                    </a:lnTo>
                    <a:lnTo>
                      <a:pt x="9884" y="1086"/>
                    </a:lnTo>
                    <a:lnTo>
                      <a:pt x="9884" y="1073"/>
                    </a:lnTo>
                    <a:lnTo>
                      <a:pt x="9872" y="1060"/>
                    </a:lnTo>
                    <a:lnTo>
                      <a:pt x="9853" y="1070"/>
                    </a:lnTo>
                    <a:lnTo>
                      <a:pt x="9832" y="1074"/>
                    </a:lnTo>
                    <a:lnTo>
                      <a:pt x="9829" y="1061"/>
                    </a:lnTo>
                    <a:lnTo>
                      <a:pt x="9839" y="1049"/>
                    </a:lnTo>
                    <a:lnTo>
                      <a:pt x="9835" y="1031"/>
                    </a:lnTo>
                    <a:lnTo>
                      <a:pt x="9807" y="1012"/>
                    </a:lnTo>
                    <a:lnTo>
                      <a:pt x="9792" y="999"/>
                    </a:lnTo>
                    <a:lnTo>
                      <a:pt x="9785" y="983"/>
                    </a:lnTo>
                    <a:lnTo>
                      <a:pt x="9775" y="983"/>
                    </a:lnTo>
                    <a:lnTo>
                      <a:pt x="9755" y="999"/>
                    </a:lnTo>
                    <a:lnTo>
                      <a:pt x="9753" y="991"/>
                    </a:lnTo>
                    <a:lnTo>
                      <a:pt x="9768" y="977"/>
                    </a:lnTo>
                    <a:lnTo>
                      <a:pt x="9780" y="955"/>
                    </a:lnTo>
                    <a:lnTo>
                      <a:pt x="9800" y="926"/>
                    </a:lnTo>
                    <a:lnTo>
                      <a:pt x="9810" y="924"/>
                    </a:lnTo>
                    <a:lnTo>
                      <a:pt x="9808" y="932"/>
                    </a:lnTo>
                    <a:lnTo>
                      <a:pt x="9820" y="961"/>
                    </a:lnTo>
                    <a:lnTo>
                      <a:pt x="9836" y="965"/>
                    </a:lnTo>
                    <a:lnTo>
                      <a:pt x="9840" y="959"/>
                    </a:lnTo>
                    <a:lnTo>
                      <a:pt x="9826" y="948"/>
                    </a:lnTo>
                    <a:lnTo>
                      <a:pt x="9820" y="934"/>
                    </a:lnTo>
                    <a:lnTo>
                      <a:pt x="9828" y="933"/>
                    </a:lnTo>
                    <a:lnTo>
                      <a:pt x="9846" y="921"/>
                    </a:lnTo>
                    <a:lnTo>
                      <a:pt x="9852" y="910"/>
                    </a:lnTo>
                    <a:lnTo>
                      <a:pt x="9832" y="910"/>
                    </a:lnTo>
                    <a:lnTo>
                      <a:pt x="9841" y="904"/>
                    </a:lnTo>
                    <a:lnTo>
                      <a:pt x="9848" y="899"/>
                    </a:lnTo>
                    <a:lnTo>
                      <a:pt x="9863" y="896"/>
                    </a:lnTo>
                    <a:lnTo>
                      <a:pt x="9876" y="874"/>
                    </a:lnTo>
                    <a:lnTo>
                      <a:pt x="9890" y="875"/>
                    </a:lnTo>
                    <a:lnTo>
                      <a:pt x="9896" y="885"/>
                    </a:lnTo>
                    <a:lnTo>
                      <a:pt x="9904" y="882"/>
                    </a:lnTo>
                    <a:lnTo>
                      <a:pt x="9918" y="885"/>
                    </a:lnTo>
                    <a:lnTo>
                      <a:pt x="9920" y="893"/>
                    </a:lnTo>
                    <a:lnTo>
                      <a:pt x="9933" y="906"/>
                    </a:lnTo>
                    <a:lnTo>
                      <a:pt x="9956" y="910"/>
                    </a:lnTo>
                    <a:lnTo>
                      <a:pt x="9966" y="904"/>
                    </a:lnTo>
                    <a:lnTo>
                      <a:pt x="10014" y="913"/>
                    </a:lnTo>
                    <a:lnTo>
                      <a:pt x="10010" y="929"/>
                    </a:lnTo>
                    <a:lnTo>
                      <a:pt x="10014" y="936"/>
                    </a:lnTo>
                    <a:lnTo>
                      <a:pt x="10024" y="932"/>
                    </a:lnTo>
                    <a:lnTo>
                      <a:pt x="10025" y="921"/>
                    </a:lnTo>
                    <a:lnTo>
                      <a:pt x="10039" y="923"/>
                    </a:lnTo>
                    <a:lnTo>
                      <a:pt x="10039" y="942"/>
                    </a:lnTo>
                    <a:lnTo>
                      <a:pt x="10052" y="932"/>
                    </a:lnTo>
                    <a:lnTo>
                      <a:pt x="10067" y="915"/>
                    </a:lnTo>
                    <a:lnTo>
                      <a:pt x="10082" y="921"/>
                    </a:lnTo>
                    <a:lnTo>
                      <a:pt x="10081" y="932"/>
                    </a:lnTo>
                    <a:lnTo>
                      <a:pt x="10073" y="944"/>
                    </a:lnTo>
                    <a:lnTo>
                      <a:pt x="10069" y="953"/>
                    </a:lnTo>
                    <a:lnTo>
                      <a:pt x="10083" y="995"/>
                    </a:lnTo>
                    <a:lnTo>
                      <a:pt x="10077" y="1015"/>
                    </a:lnTo>
                    <a:lnTo>
                      <a:pt x="10079" y="1024"/>
                    </a:lnTo>
                    <a:lnTo>
                      <a:pt x="10093" y="1020"/>
                    </a:lnTo>
                    <a:lnTo>
                      <a:pt x="10103" y="1037"/>
                    </a:lnTo>
                    <a:lnTo>
                      <a:pt x="10120" y="1044"/>
                    </a:lnTo>
                    <a:lnTo>
                      <a:pt x="10126" y="1061"/>
                    </a:lnTo>
                    <a:lnTo>
                      <a:pt x="10118" y="1070"/>
                    </a:lnTo>
                    <a:lnTo>
                      <a:pt x="10093" y="1070"/>
                    </a:lnTo>
                    <a:lnTo>
                      <a:pt x="10067" y="1074"/>
                    </a:lnTo>
                    <a:lnTo>
                      <a:pt x="10102" y="1082"/>
                    </a:lnTo>
                    <a:lnTo>
                      <a:pt x="10111" y="1096"/>
                    </a:lnTo>
                    <a:lnTo>
                      <a:pt x="10107" y="1109"/>
                    </a:lnTo>
                    <a:lnTo>
                      <a:pt x="10090" y="1113"/>
                    </a:lnTo>
                    <a:lnTo>
                      <a:pt x="10075" y="1139"/>
                    </a:lnTo>
                    <a:lnTo>
                      <a:pt x="10070" y="1130"/>
                    </a:lnTo>
                    <a:lnTo>
                      <a:pt x="10051" y="1146"/>
                    </a:lnTo>
                    <a:lnTo>
                      <a:pt x="10030" y="1145"/>
                    </a:lnTo>
                    <a:lnTo>
                      <a:pt x="10014" y="1160"/>
                    </a:lnTo>
                    <a:lnTo>
                      <a:pt x="10036" y="1156"/>
                    </a:lnTo>
                    <a:lnTo>
                      <a:pt x="10048" y="1162"/>
                    </a:lnTo>
                    <a:lnTo>
                      <a:pt x="10056" y="1174"/>
                    </a:lnTo>
                    <a:lnTo>
                      <a:pt x="10068" y="1161"/>
                    </a:lnTo>
                    <a:lnTo>
                      <a:pt x="10075" y="1162"/>
                    </a:lnTo>
                    <a:lnTo>
                      <a:pt x="10076" y="1175"/>
                    </a:lnTo>
                    <a:lnTo>
                      <a:pt x="10091" y="1195"/>
                    </a:lnTo>
                    <a:lnTo>
                      <a:pt x="10078" y="1203"/>
                    </a:lnTo>
                    <a:lnTo>
                      <a:pt x="10075" y="1228"/>
                    </a:lnTo>
                    <a:lnTo>
                      <a:pt x="10093" y="1209"/>
                    </a:lnTo>
                    <a:lnTo>
                      <a:pt x="10112" y="1207"/>
                    </a:lnTo>
                    <a:lnTo>
                      <a:pt x="10133" y="1224"/>
                    </a:lnTo>
                    <a:lnTo>
                      <a:pt x="10131" y="1235"/>
                    </a:lnTo>
                    <a:lnTo>
                      <a:pt x="10142" y="1255"/>
                    </a:lnTo>
                    <a:lnTo>
                      <a:pt x="10124" y="1268"/>
                    </a:lnTo>
                    <a:lnTo>
                      <a:pt x="10134" y="1273"/>
                    </a:lnTo>
                    <a:lnTo>
                      <a:pt x="10138" y="1296"/>
                    </a:lnTo>
                    <a:lnTo>
                      <a:pt x="10121" y="1304"/>
                    </a:lnTo>
                    <a:lnTo>
                      <a:pt x="10119" y="1315"/>
                    </a:lnTo>
                    <a:lnTo>
                      <a:pt x="10126" y="1325"/>
                    </a:lnTo>
                    <a:lnTo>
                      <a:pt x="10127" y="1313"/>
                    </a:lnTo>
                    <a:lnTo>
                      <a:pt x="10141" y="1309"/>
                    </a:lnTo>
                    <a:lnTo>
                      <a:pt x="10150" y="1320"/>
                    </a:lnTo>
                    <a:lnTo>
                      <a:pt x="10147" y="1340"/>
                    </a:lnTo>
                    <a:lnTo>
                      <a:pt x="10165" y="1335"/>
                    </a:lnTo>
                    <a:lnTo>
                      <a:pt x="10170" y="1347"/>
                    </a:lnTo>
                    <a:lnTo>
                      <a:pt x="10172" y="1334"/>
                    </a:lnTo>
                    <a:lnTo>
                      <a:pt x="10181" y="1325"/>
                    </a:lnTo>
                    <a:lnTo>
                      <a:pt x="10192" y="1331"/>
                    </a:lnTo>
                    <a:lnTo>
                      <a:pt x="10208" y="1334"/>
                    </a:lnTo>
                    <a:lnTo>
                      <a:pt x="10208" y="1353"/>
                    </a:lnTo>
                    <a:lnTo>
                      <a:pt x="10196" y="1358"/>
                    </a:lnTo>
                    <a:lnTo>
                      <a:pt x="10182" y="1350"/>
                    </a:lnTo>
                    <a:lnTo>
                      <a:pt x="10172" y="1363"/>
                    </a:lnTo>
                    <a:lnTo>
                      <a:pt x="10190" y="1374"/>
                    </a:lnTo>
                    <a:lnTo>
                      <a:pt x="10203" y="1371"/>
                    </a:lnTo>
                    <a:lnTo>
                      <a:pt x="10213" y="1392"/>
                    </a:lnTo>
                    <a:lnTo>
                      <a:pt x="10213" y="1403"/>
                    </a:lnTo>
                    <a:lnTo>
                      <a:pt x="10191" y="1413"/>
                    </a:lnTo>
                    <a:lnTo>
                      <a:pt x="10174" y="1388"/>
                    </a:lnTo>
                    <a:lnTo>
                      <a:pt x="10169" y="1384"/>
                    </a:lnTo>
                    <a:lnTo>
                      <a:pt x="10177" y="1413"/>
                    </a:lnTo>
                    <a:lnTo>
                      <a:pt x="10165" y="1424"/>
                    </a:lnTo>
                    <a:lnTo>
                      <a:pt x="10158" y="1423"/>
                    </a:lnTo>
                    <a:lnTo>
                      <a:pt x="10153" y="1416"/>
                    </a:lnTo>
                    <a:lnTo>
                      <a:pt x="10141" y="1418"/>
                    </a:lnTo>
                    <a:lnTo>
                      <a:pt x="10131" y="1411"/>
                    </a:lnTo>
                    <a:lnTo>
                      <a:pt x="10095" y="1409"/>
                    </a:lnTo>
                    <a:lnTo>
                      <a:pt x="10082" y="1416"/>
                    </a:lnTo>
                    <a:lnTo>
                      <a:pt x="10067" y="1416"/>
                    </a:lnTo>
                    <a:lnTo>
                      <a:pt x="10071" y="1405"/>
                    </a:lnTo>
                    <a:lnTo>
                      <a:pt x="10065" y="1394"/>
                    </a:lnTo>
                    <a:lnTo>
                      <a:pt x="10053" y="1392"/>
                    </a:lnTo>
                    <a:lnTo>
                      <a:pt x="10057" y="1413"/>
                    </a:lnTo>
                    <a:lnTo>
                      <a:pt x="10047" y="1412"/>
                    </a:lnTo>
                    <a:lnTo>
                      <a:pt x="10045" y="1417"/>
                    </a:lnTo>
                    <a:lnTo>
                      <a:pt x="10052" y="1430"/>
                    </a:lnTo>
                    <a:lnTo>
                      <a:pt x="10040" y="1444"/>
                    </a:lnTo>
                    <a:lnTo>
                      <a:pt x="10035" y="1444"/>
                    </a:lnTo>
                    <a:lnTo>
                      <a:pt x="10035" y="1437"/>
                    </a:lnTo>
                    <a:lnTo>
                      <a:pt x="10029" y="1432"/>
                    </a:lnTo>
                    <a:lnTo>
                      <a:pt x="9997" y="1440"/>
                    </a:lnTo>
                    <a:lnTo>
                      <a:pt x="9988" y="1436"/>
                    </a:lnTo>
                    <a:lnTo>
                      <a:pt x="9989" y="1427"/>
                    </a:lnTo>
                    <a:lnTo>
                      <a:pt x="9983" y="1407"/>
                    </a:lnTo>
                    <a:lnTo>
                      <a:pt x="9977" y="1404"/>
                    </a:lnTo>
                    <a:lnTo>
                      <a:pt x="9940" y="1376"/>
                    </a:lnTo>
                    <a:lnTo>
                      <a:pt x="9935" y="1370"/>
                    </a:lnTo>
                    <a:lnTo>
                      <a:pt x="9939" y="1365"/>
                    </a:lnTo>
                    <a:lnTo>
                      <a:pt x="9913" y="1356"/>
                    </a:lnTo>
                    <a:lnTo>
                      <a:pt x="9909" y="1372"/>
                    </a:lnTo>
                    <a:lnTo>
                      <a:pt x="9883" y="1379"/>
                    </a:lnTo>
                    <a:lnTo>
                      <a:pt x="9870" y="1392"/>
                    </a:lnTo>
                    <a:lnTo>
                      <a:pt x="9861" y="1394"/>
                    </a:lnTo>
                    <a:lnTo>
                      <a:pt x="9859" y="1374"/>
                    </a:lnTo>
                    <a:lnTo>
                      <a:pt x="9851" y="1359"/>
                    </a:lnTo>
                    <a:lnTo>
                      <a:pt x="9855" y="1374"/>
                    </a:lnTo>
                    <a:lnTo>
                      <a:pt x="9852" y="1405"/>
                    </a:lnTo>
                    <a:lnTo>
                      <a:pt x="9859" y="1422"/>
                    </a:lnTo>
                    <a:lnTo>
                      <a:pt x="9853" y="1440"/>
                    </a:lnTo>
                    <a:lnTo>
                      <a:pt x="9825" y="1480"/>
                    </a:lnTo>
                    <a:lnTo>
                      <a:pt x="9810" y="1480"/>
                    </a:lnTo>
                    <a:lnTo>
                      <a:pt x="9810" y="1452"/>
                    </a:lnTo>
                    <a:lnTo>
                      <a:pt x="9793" y="1446"/>
                    </a:lnTo>
                    <a:lnTo>
                      <a:pt x="9779" y="1454"/>
                    </a:lnTo>
                    <a:lnTo>
                      <a:pt x="9741" y="1425"/>
                    </a:lnTo>
                    <a:lnTo>
                      <a:pt x="9743" y="1413"/>
                    </a:lnTo>
                    <a:lnTo>
                      <a:pt x="9738" y="1376"/>
                    </a:lnTo>
                    <a:lnTo>
                      <a:pt x="9723" y="1371"/>
                    </a:lnTo>
                    <a:lnTo>
                      <a:pt x="9718" y="1360"/>
                    </a:lnTo>
                    <a:lnTo>
                      <a:pt x="9710" y="1350"/>
                    </a:lnTo>
                    <a:lnTo>
                      <a:pt x="9702" y="1358"/>
                    </a:lnTo>
                    <a:lnTo>
                      <a:pt x="9707" y="1370"/>
                    </a:lnTo>
                    <a:lnTo>
                      <a:pt x="9706" y="1383"/>
                    </a:lnTo>
                    <a:lnTo>
                      <a:pt x="9715" y="1394"/>
                    </a:lnTo>
                    <a:lnTo>
                      <a:pt x="9711" y="1404"/>
                    </a:lnTo>
                    <a:lnTo>
                      <a:pt x="9687" y="1391"/>
                    </a:lnTo>
                    <a:lnTo>
                      <a:pt x="9670" y="1370"/>
                    </a:lnTo>
                    <a:lnTo>
                      <a:pt x="9666" y="1371"/>
                    </a:lnTo>
                    <a:lnTo>
                      <a:pt x="9675" y="1392"/>
                    </a:lnTo>
                    <a:lnTo>
                      <a:pt x="9665" y="1399"/>
                    </a:lnTo>
                    <a:lnTo>
                      <a:pt x="9672" y="1405"/>
                    </a:lnTo>
                    <a:lnTo>
                      <a:pt x="9691" y="1406"/>
                    </a:lnTo>
                    <a:lnTo>
                      <a:pt x="9701" y="1418"/>
                    </a:lnTo>
                    <a:lnTo>
                      <a:pt x="9695" y="1435"/>
                    </a:lnTo>
                    <a:lnTo>
                      <a:pt x="9672" y="1436"/>
                    </a:lnTo>
                    <a:lnTo>
                      <a:pt x="9670" y="1446"/>
                    </a:lnTo>
                    <a:lnTo>
                      <a:pt x="9680" y="1451"/>
                    </a:lnTo>
                    <a:lnTo>
                      <a:pt x="9723" y="1502"/>
                    </a:lnTo>
                    <a:lnTo>
                      <a:pt x="9754" y="1511"/>
                    </a:lnTo>
                    <a:lnTo>
                      <a:pt x="9772" y="1503"/>
                    </a:lnTo>
                    <a:lnTo>
                      <a:pt x="9791" y="1513"/>
                    </a:lnTo>
                    <a:lnTo>
                      <a:pt x="9797" y="1535"/>
                    </a:lnTo>
                    <a:lnTo>
                      <a:pt x="9794" y="1535"/>
                    </a:lnTo>
                    <a:lnTo>
                      <a:pt x="9780" y="1517"/>
                    </a:lnTo>
                    <a:lnTo>
                      <a:pt x="9772" y="1516"/>
                    </a:lnTo>
                    <a:lnTo>
                      <a:pt x="9782" y="1539"/>
                    </a:lnTo>
                    <a:lnTo>
                      <a:pt x="9805" y="1556"/>
                    </a:lnTo>
                    <a:lnTo>
                      <a:pt x="9810" y="1576"/>
                    </a:lnTo>
                    <a:lnTo>
                      <a:pt x="9825" y="1593"/>
                    </a:lnTo>
                    <a:lnTo>
                      <a:pt x="9825" y="1626"/>
                    </a:lnTo>
                    <a:lnTo>
                      <a:pt x="9812" y="1677"/>
                    </a:lnTo>
                    <a:lnTo>
                      <a:pt x="9820" y="1707"/>
                    </a:lnTo>
                    <a:lnTo>
                      <a:pt x="9819" y="1728"/>
                    </a:lnTo>
                    <a:lnTo>
                      <a:pt x="9824" y="1739"/>
                    </a:lnTo>
                    <a:lnTo>
                      <a:pt x="9805" y="1767"/>
                    </a:lnTo>
                    <a:lnTo>
                      <a:pt x="9805" y="1786"/>
                    </a:lnTo>
                    <a:lnTo>
                      <a:pt x="9792" y="1796"/>
                    </a:lnTo>
                    <a:lnTo>
                      <a:pt x="9796" y="1781"/>
                    </a:lnTo>
                    <a:lnTo>
                      <a:pt x="9792" y="1775"/>
                    </a:lnTo>
                    <a:lnTo>
                      <a:pt x="9756" y="1802"/>
                    </a:lnTo>
                    <a:lnTo>
                      <a:pt x="9747" y="1792"/>
                    </a:lnTo>
                    <a:lnTo>
                      <a:pt x="9731" y="1804"/>
                    </a:lnTo>
                    <a:lnTo>
                      <a:pt x="9719" y="1801"/>
                    </a:lnTo>
                    <a:lnTo>
                      <a:pt x="9711" y="1786"/>
                    </a:lnTo>
                    <a:lnTo>
                      <a:pt x="9694" y="1784"/>
                    </a:lnTo>
                    <a:lnTo>
                      <a:pt x="9672" y="1761"/>
                    </a:lnTo>
                    <a:lnTo>
                      <a:pt x="9654" y="1748"/>
                    </a:lnTo>
                    <a:lnTo>
                      <a:pt x="9634" y="1746"/>
                    </a:lnTo>
                    <a:lnTo>
                      <a:pt x="9621" y="1737"/>
                    </a:lnTo>
                    <a:lnTo>
                      <a:pt x="9608" y="1741"/>
                    </a:lnTo>
                    <a:lnTo>
                      <a:pt x="9594" y="1760"/>
                    </a:lnTo>
                    <a:lnTo>
                      <a:pt x="9577" y="1759"/>
                    </a:lnTo>
                    <a:lnTo>
                      <a:pt x="9594" y="1767"/>
                    </a:lnTo>
                    <a:lnTo>
                      <a:pt x="9616" y="1768"/>
                    </a:lnTo>
                    <a:lnTo>
                      <a:pt x="9626" y="1752"/>
                    </a:lnTo>
                    <a:lnTo>
                      <a:pt x="9667" y="1769"/>
                    </a:lnTo>
                    <a:lnTo>
                      <a:pt x="9675" y="1783"/>
                    </a:lnTo>
                    <a:lnTo>
                      <a:pt x="9654" y="1797"/>
                    </a:lnTo>
                    <a:lnTo>
                      <a:pt x="9641" y="1788"/>
                    </a:lnTo>
                    <a:lnTo>
                      <a:pt x="9623" y="1789"/>
                    </a:lnTo>
                    <a:lnTo>
                      <a:pt x="9622" y="1805"/>
                    </a:lnTo>
                    <a:lnTo>
                      <a:pt x="9608" y="1788"/>
                    </a:lnTo>
                    <a:lnTo>
                      <a:pt x="9594" y="1790"/>
                    </a:lnTo>
                    <a:lnTo>
                      <a:pt x="9601" y="1791"/>
                    </a:lnTo>
                    <a:lnTo>
                      <a:pt x="9608" y="1811"/>
                    </a:lnTo>
                    <a:lnTo>
                      <a:pt x="9632" y="1824"/>
                    </a:lnTo>
                    <a:lnTo>
                      <a:pt x="9626" y="1846"/>
                    </a:lnTo>
                    <a:lnTo>
                      <a:pt x="9635" y="1873"/>
                    </a:lnTo>
                    <a:lnTo>
                      <a:pt x="9650" y="1880"/>
                    </a:lnTo>
                    <a:lnTo>
                      <a:pt x="9641" y="1872"/>
                    </a:lnTo>
                    <a:lnTo>
                      <a:pt x="9643" y="1839"/>
                    </a:lnTo>
                    <a:lnTo>
                      <a:pt x="9653" y="1833"/>
                    </a:lnTo>
                    <a:lnTo>
                      <a:pt x="9667" y="1836"/>
                    </a:lnTo>
                    <a:lnTo>
                      <a:pt x="9667" y="1828"/>
                    </a:lnTo>
                    <a:lnTo>
                      <a:pt x="9691" y="1806"/>
                    </a:lnTo>
                    <a:lnTo>
                      <a:pt x="9704" y="1802"/>
                    </a:lnTo>
                    <a:lnTo>
                      <a:pt x="9714" y="1811"/>
                    </a:lnTo>
                    <a:lnTo>
                      <a:pt x="9714" y="1821"/>
                    </a:lnTo>
                    <a:lnTo>
                      <a:pt x="9733" y="1850"/>
                    </a:lnTo>
                    <a:lnTo>
                      <a:pt x="9752" y="1856"/>
                    </a:lnTo>
                    <a:lnTo>
                      <a:pt x="9771" y="1874"/>
                    </a:lnTo>
                    <a:lnTo>
                      <a:pt x="9793" y="1871"/>
                    </a:lnTo>
                    <a:lnTo>
                      <a:pt x="9799" y="1858"/>
                    </a:lnTo>
                    <a:lnTo>
                      <a:pt x="9795" y="1847"/>
                    </a:lnTo>
                    <a:lnTo>
                      <a:pt x="9802" y="1849"/>
                    </a:lnTo>
                    <a:lnTo>
                      <a:pt x="9843" y="1882"/>
                    </a:lnTo>
                    <a:lnTo>
                      <a:pt x="9850" y="1894"/>
                    </a:lnTo>
                    <a:lnTo>
                      <a:pt x="9835" y="1892"/>
                    </a:lnTo>
                    <a:lnTo>
                      <a:pt x="9833" y="1907"/>
                    </a:lnTo>
                    <a:lnTo>
                      <a:pt x="9861" y="1934"/>
                    </a:lnTo>
                    <a:lnTo>
                      <a:pt x="9871" y="1933"/>
                    </a:lnTo>
                    <a:lnTo>
                      <a:pt x="9871" y="1927"/>
                    </a:lnTo>
                    <a:lnTo>
                      <a:pt x="9872" y="1904"/>
                    </a:lnTo>
                    <a:lnTo>
                      <a:pt x="9894" y="1921"/>
                    </a:lnTo>
                    <a:lnTo>
                      <a:pt x="9925" y="1969"/>
                    </a:lnTo>
                    <a:lnTo>
                      <a:pt x="9914" y="1959"/>
                    </a:lnTo>
                    <a:lnTo>
                      <a:pt x="9904" y="1959"/>
                    </a:lnTo>
                    <a:lnTo>
                      <a:pt x="9900" y="1964"/>
                    </a:lnTo>
                    <a:lnTo>
                      <a:pt x="9912" y="1980"/>
                    </a:lnTo>
                    <a:lnTo>
                      <a:pt x="9896" y="1991"/>
                    </a:lnTo>
                    <a:lnTo>
                      <a:pt x="9894" y="2008"/>
                    </a:lnTo>
                    <a:lnTo>
                      <a:pt x="9900" y="2018"/>
                    </a:lnTo>
                    <a:lnTo>
                      <a:pt x="9916" y="2013"/>
                    </a:lnTo>
                    <a:lnTo>
                      <a:pt x="9919" y="1995"/>
                    </a:lnTo>
                    <a:lnTo>
                      <a:pt x="9925" y="1991"/>
                    </a:lnTo>
                    <a:lnTo>
                      <a:pt x="9936" y="1995"/>
                    </a:lnTo>
                    <a:lnTo>
                      <a:pt x="9940" y="1981"/>
                    </a:lnTo>
                    <a:lnTo>
                      <a:pt x="9953" y="2003"/>
                    </a:lnTo>
                    <a:lnTo>
                      <a:pt x="9987" y="2026"/>
                    </a:lnTo>
                    <a:lnTo>
                      <a:pt x="10023" y="2035"/>
                    </a:lnTo>
                    <a:lnTo>
                      <a:pt x="10043" y="2053"/>
                    </a:lnTo>
                    <a:lnTo>
                      <a:pt x="10032" y="2064"/>
                    </a:lnTo>
                    <a:lnTo>
                      <a:pt x="10052" y="2093"/>
                    </a:lnTo>
                    <a:lnTo>
                      <a:pt x="10069" y="2097"/>
                    </a:lnTo>
                    <a:lnTo>
                      <a:pt x="10090" y="2128"/>
                    </a:lnTo>
                    <a:lnTo>
                      <a:pt x="10091" y="2175"/>
                    </a:lnTo>
                    <a:lnTo>
                      <a:pt x="10081" y="2178"/>
                    </a:lnTo>
                    <a:lnTo>
                      <a:pt x="10081" y="2186"/>
                    </a:lnTo>
                    <a:lnTo>
                      <a:pt x="10096" y="2195"/>
                    </a:lnTo>
                    <a:lnTo>
                      <a:pt x="10104" y="2215"/>
                    </a:lnTo>
                    <a:lnTo>
                      <a:pt x="10097" y="2218"/>
                    </a:lnTo>
                    <a:lnTo>
                      <a:pt x="10087" y="2209"/>
                    </a:lnTo>
                    <a:lnTo>
                      <a:pt x="10030" y="2209"/>
                    </a:lnTo>
                    <a:lnTo>
                      <a:pt x="10013" y="2199"/>
                    </a:lnTo>
                    <a:lnTo>
                      <a:pt x="10002" y="2206"/>
                    </a:lnTo>
                    <a:lnTo>
                      <a:pt x="9987" y="2201"/>
                    </a:lnTo>
                    <a:lnTo>
                      <a:pt x="9985" y="2187"/>
                    </a:lnTo>
                    <a:lnTo>
                      <a:pt x="9976" y="2182"/>
                    </a:lnTo>
                    <a:lnTo>
                      <a:pt x="9972" y="2189"/>
                    </a:lnTo>
                    <a:lnTo>
                      <a:pt x="9979" y="2200"/>
                    </a:lnTo>
                    <a:lnTo>
                      <a:pt x="9954" y="2216"/>
                    </a:lnTo>
                    <a:lnTo>
                      <a:pt x="9935" y="2215"/>
                    </a:lnTo>
                    <a:lnTo>
                      <a:pt x="9929" y="2221"/>
                    </a:lnTo>
                    <a:lnTo>
                      <a:pt x="9940" y="2229"/>
                    </a:lnTo>
                    <a:lnTo>
                      <a:pt x="9914" y="2253"/>
                    </a:lnTo>
                    <a:lnTo>
                      <a:pt x="9900" y="2253"/>
                    </a:lnTo>
                    <a:lnTo>
                      <a:pt x="9899" y="2267"/>
                    </a:lnTo>
                    <a:lnTo>
                      <a:pt x="9909" y="2271"/>
                    </a:lnTo>
                    <a:lnTo>
                      <a:pt x="9886" y="2301"/>
                    </a:lnTo>
                    <a:lnTo>
                      <a:pt x="9877" y="2309"/>
                    </a:lnTo>
                    <a:lnTo>
                      <a:pt x="9874" y="2305"/>
                    </a:lnTo>
                    <a:lnTo>
                      <a:pt x="9862" y="2305"/>
                    </a:lnTo>
                    <a:lnTo>
                      <a:pt x="9862" y="2327"/>
                    </a:lnTo>
                    <a:lnTo>
                      <a:pt x="9871" y="2349"/>
                    </a:lnTo>
                    <a:lnTo>
                      <a:pt x="9856" y="2364"/>
                    </a:lnTo>
                    <a:lnTo>
                      <a:pt x="9847" y="2355"/>
                    </a:lnTo>
                    <a:lnTo>
                      <a:pt x="9844" y="2371"/>
                    </a:lnTo>
                    <a:lnTo>
                      <a:pt x="9851" y="2382"/>
                    </a:lnTo>
                    <a:lnTo>
                      <a:pt x="9833" y="2400"/>
                    </a:lnTo>
                    <a:lnTo>
                      <a:pt x="9820" y="2404"/>
                    </a:lnTo>
                    <a:lnTo>
                      <a:pt x="9829" y="2411"/>
                    </a:lnTo>
                    <a:lnTo>
                      <a:pt x="9825" y="2420"/>
                    </a:lnTo>
                    <a:lnTo>
                      <a:pt x="9819" y="2433"/>
                    </a:lnTo>
                    <a:lnTo>
                      <a:pt x="9809" y="2428"/>
                    </a:lnTo>
                    <a:lnTo>
                      <a:pt x="9798" y="2434"/>
                    </a:lnTo>
                    <a:lnTo>
                      <a:pt x="9807" y="2445"/>
                    </a:lnTo>
                    <a:lnTo>
                      <a:pt x="9808" y="2458"/>
                    </a:lnTo>
                    <a:lnTo>
                      <a:pt x="9792" y="2470"/>
                    </a:lnTo>
                    <a:lnTo>
                      <a:pt x="9800" y="2481"/>
                    </a:lnTo>
                    <a:lnTo>
                      <a:pt x="9796" y="2493"/>
                    </a:lnTo>
                    <a:lnTo>
                      <a:pt x="9786" y="2496"/>
                    </a:lnTo>
                    <a:lnTo>
                      <a:pt x="9778" y="2488"/>
                    </a:lnTo>
                    <a:lnTo>
                      <a:pt x="9768" y="2491"/>
                    </a:lnTo>
                    <a:lnTo>
                      <a:pt x="9776" y="2503"/>
                    </a:lnTo>
                    <a:lnTo>
                      <a:pt x="9799" y="2514"/>
                    </a:lnTo>
                    <a:lnTo>
                      <a:pt x="9791" y="2531"/>
                    </a:lnTo>
                    <a:lnTo>
                      <a:pt x="9769" y="2533"/>
                    </a:lnTo>
                    <a:lnTo>
                      <a:pt x="9769" y="2541"/>
                    </a:lnTo>
                    <a:lnTo>
                      <a:pt x="9780" y="2547"/>
                    </a:lnTo>
                    <a:lnTo>
                      <a:pt x="9791" y="2572"/>
                    </a:lnTo>
                    <a:lnTo>
                      <a:pt x="9782" y="2580"/>
                    </a:lnTo>
                    <a:lnTo>
                      <a:pt x="9788" y="2590"/>
                    </a:lnTo>
                    <a:lnTo>
                      <a:pt x="9771" y="2614"/>
                    </a:lnTo>
                    <a:lnTo>
                      <a:pt x="9775" y="2626"/>
                    </a:lnTo>
                    <a:lnTo>
                      <a:pt x="9765" y="2653"/>
                    </a:lnTo>
                    <a:lnTo>
                      <a:pt x="9759" y="2689"/>
                    </a:lnTo>
                    <a:lnTo>
                      <a:pt x="9750" y="2703"/>
                    </a:lnTo>
                    <a:lnTo>
                      <a:pt x="9748" y="2717"/>
                    </a:lnTo>
                    <a:lnTo>
                      <a:pt x="9758" y="2720"/>
                    </a:lnTo>
                    <a:lnTo>
                      <a:pt x="9763" y="2730"/>
                    </a:lnTo>
                    <a:lnTo>
                      <a:pt x="9757" y="2739"/>
                    </a:lnTo>
                    <a:lnTo>
                      <a:pt x="9780" y="2769"/>
                    </a:lnTo>
                    <a:lnTo>
                      <a:pt x="9781" y="2782"/>
                    </a:lnTo>
                    <a:lnTo>
                      <a:pt x="9768" y="2778"/>
                    </a:lnTo>
                    <a:lnTo>
                      <a:pt x="9750" y="2781"/>
                    </a:lnTo>
                    <a:lnTo>
                      <a:pt x="9737" y="2767"/>
                    </a:lnTo>
                    <a:lnTo>
                      <a:pt x="9728" y="2775"/>
                    </a:lnTo>
                    <a:lnTo>
                      <a:pt x="9706" y="2750"/>
                    </a:lnTo>
                    <a:lnTo>
                      <a:pt x="9713" y="2744"/>
                    </a:lnTo>
                    <a:lnTo>
                      <a:pt x="9706" y="2740"/>
                    </a:lnTo>
                    <a:lnTo>
                      <a:pt x="9692" y="2743"/>
                    </a:lnTo>
                    <a:lnTo>
                      <a:pt x="9680" y="2741"/>
                    </a:lnTo>
                    <a:lnTo>
                      <a:pt x="9677" y="2728"/>
                    </a:lnTo>
                    <a:lnTo>
                      <a:pt x="9636" y="2704"/>
                    </a:lnTo>
                    <a:lnTo>
                      <a:pt x="9615" y="2700"/>
                    </a:lnTo>
                    <a:lnTo>
                      <a:pt x="9589" y="2716"/>
                    </a:lnTo>
                    <a:lnTo>
                      <a:pt x="9581" y="2710"/>
                    </a:lnTo>
                    <a:lnTo>
                      <a:pt x="9564" y="2714"/>
                    </a:lnTo>
                    <a:lnTo>
                      <a:pt x="9548" y="2736"/>
                    </a:lnTo>
                    <a:lnTo>
                      <a:pt x="9533" y="2736"/>
                    </a:lnTo>
                    <a:lnTo>
                      <a:pt x="9525" y="2765"/>
                    </a:lnTo>
                    <a:lnTo>
                      <a:pt x="9515" y="2775"/>
                    </a:lnTo>
                    <a:lnTo>
                      <a:pt x="9499" y="2767"/>
                    </a:lnTo>
                    <a:lnTo>
                      <a:pt x="9511" y="2788"/>
                    </a:lnTo>
                    <a:lnTo>
                      <a:pt x="9502" y="2801"/>
                    </a:lnTo>
                    <a:lnTo>
                      <a:pt x="9506" y="2818"/>
                    </a:lnTo>
                    <a:lnTo>
                      <a:pt x="9500" y="2832"/>
                    </a:lnTo>
                    <a:lnTo>
                      <a:pt x="9495" y="2873"/>
                    </a:lnTo>
                    <a:lnTo>
                      <a:pt x="9488" y="2879"/>
                    </a:lnTo>
                    <a:lnTo>
                      <a:pt x="9478" y="2867"/>
                    </a:lnTo>
                    <a:lnTo>
                      <a:pt x="9459" y="2817"/>
                    </a:lnTo>
                    <a:lnTo>
                      <a:pt x="9458" y="2800"/>
                    </a:lnTo>
                    <a:lnTo>
                      <a:pt x="9444" y="2792"/>
                    </a:lnTo>
                    <a:lnTo>
                      <a:pt x="9432" y="2777"/>
                    </a:lnTo>
                    <a:lnTo>
                      <a:pt x="9430" y="2795"/>
                    </a:lnTo>
                    <a:lnTo>
                      <a:pt x="9411" y="2828"/>
                    </a:lnTo>
                    <a:lnTo>
                      <a:pt x="9399" y="2835"/>
                    </a:lnTo>
                    <a:lnTo>
                      <a:pt x="9396" y="2850"/>
                    </a:lnTo>
                    <a:lnTo>
                      <a:pt x="9413" y="2857"/>
                    </a:lnTo>
                    <a:lnTo>
                      <a:pt x="9397" y="2891"/>
                    </a:lnTo>
                    <a:lnTo>
                      <a:pt x="9385" y="2874"/>
                    </a:lnTo>
                    <a:lnTo>
                      <a:pt x="9377" y="2874"/>
                    </a:lnTo>
                    <a:lnTo>
                      <a:pt x="9369" y="2863"/>
                    </a:lnTo>
                    <a:lnTo>
                      <a:pt x="9357" y="2864"/>
                    </a:lnTo>
                    <a:lnTo>
                      <a:pt x="9351" y="2887"/>
                    </a:lnTo>
                    <a:lnTo>
                      <a:pt x="9342" y="2890"/>
                    </a:lnTo>
                    <a:lnTo>
                      <a:pt x="9327" y="2881"/>
                    </a:lnTo>
                    <a:lnTo>
                      <a:pt x="9315" y="2881"/>
                    </a:lnTo>
                    <a:lnTo>
                      <a:pt x="9313" y="2891"/>
                    </a:lnTo>
                    <a:lnTo>
                      <a:pt x="9324" y="2906"/>
                    </a:lnTo>
                    <a:lnTo>
                      <a:pt x="9316" y="2912"/>
                    </a:lnTo>
                    <a:lnTo>
                      <a:pt x="9311" y="2925"/>
                    </a:lnTo>
                    <a:lnTo>
                      <a:pt x="9309" y="2939"/>
                    </a:lnTo>
                    <a:lnTo>
                      <a:pt x="9323" y="2954"/>
                    </a:lnTo>
                    <a:lnTo>
                      <a:pt x="9327" y="2973"/>
                    </a:lnTo>
                    <a:lnTo>
                      <a:pt x="9319" y="2976"/>
                    </a:lnTo>
                    <a:lnTo>
                      <a:pt x="9323" y="2986"/>
                    </a:lnTo>
                    <a:lnTo>
                      <a:pt x="9339" y="2991"/>
                    </a:lnTo>
                    <a:lnTo>
                      <a:pt x="9351" y="3003"/>
                    </a:lnTo>
                    <a:lnTo>
                      <a:pt x="9353" y="3013"/>
                    </a:lnTo>
                    <a:lnTo>
                      <a:pt x="9348" y="3013"/>
                    </a:lnTo>
                    <a:lnTo>
                      <a:pt x="9343" y="3024"/>
                    </a:lnTo>
                    <a:lnTo>
                      <a:pt x="9355" y="3035"/>
                    </a:lnTo>
                    <a:lnTo>
                      <a:pt x="9366" y="3045"/>
                    </a:lnTo>
                    <a:lnTo>
                      <a:pt x="9365" y="3051"/>
                    </a:lnTo>
                    <a:lnTo>
                      <a:pt x="9351" y="3042"/>
                    </a:lnTo>
                    <a:lnTo>
                      <a:pt x="9340" y="3046"/>
                    </a:lnTo>
                    <a:lnTo>
                      <a:pt x="9338" y="3052"/>
                    </a:lnTo>
                    <a:lnTo>
                      <a:pt x="9353" y="3068"/>
                    </a:lnTo>
                    <a:lnTo>
                      <a:pt x="9362" y="3063"/>
                    </a:lnTo>
                    <a:lnTo>
                      <a:pt x="9362" y="3079"/>
                    </a:lnTo>
                    <a:lnTo>
                      <a:pt x="9357" y="3097"/>
                    </a:lnTo>
                    <a:lnTo>
                      <a:pt x="9359" y="3111"/>
                    </a:lnTo>
                    <a:lnTo>
                      <a:pt x="9349" y="3123"/>
                    </a:lnTo>
                    <a:lnTo>
                      <a:pt x="9357" y="3147"/>
                    </a:lnTo>
                    <a:lnTo>
                      <a:pt x="9352" y="3157"/>
                    </a:lnTo>
                    <a:lnTo>
                      <a:pt x="9360" y="3173"/>
                    </a:lnTo>
                    <a:lnTo>
                      <a:pt x="9359" y="3182"/>
                    </a:lnTo>
                    <a:lnTo>
                      <a:pt x="9359" y="3199"/>
                    </a:lnTo>
                    <a:lnTo>
                      <a:pt x="9372" y="3226"/>
                    </a:lnTo>
                    <a:lnTo>
                      <a:pt x="9366" y="3234"/>
                    </a:lnTo>
                    <a:lnTo>
                      <a:pt x="9378" y="3242"/>
                    </a:lnTo>
                    <a:lnTo>
                      <a:pt x="9392" y="3257"/>
                    </a:lnTo>
                    <a:lnTo>
                      <a:pt x="9412" y="3284"/>
                    </a:lnTo>
                    <a:lnTo>
                      <a:pt x="9431" y="3293"/>
                    </a:lnTo>
                    <a:lnTo>
                      <a:pt x="9438" y="3287"/>
                    </a:lnTo>
                    <a:lnTo>
                      <a:pt x="9440" y="3274"/>
                    </a:lnTo>
                    <a:lnTo>
                      <a:pt x="9421" y="3252"/>
                    </a:lnTo>
                    <a:lnTo>
                      <a:pt x="9420" y="3241"/>
                    </a:lnTo>
                    <a:lnTo>
                      <a:pt x="9431" y="3232"/>
                    </a:lnTo>
                    <a:lnTo>
                      <a:pt x="9447" y="3233"/>
                    </a:lnTo>
                    <a:lnTo>
                      <a:pt x="9473" y="3253"/>
                    </a:lnTo>
                    <a:lnTo>
                      <a:pt x="9486" y="3250"/>
                    </a:lnTo>
                    <a:lnTo>
                      <a:pt x="9497" y="3256"/>
                    </a:lnTo>
                    <a:lnTo>
                      <a:pt x="9498" y="3270"/>
                    </a:lnTo>
                    <a:lnTo>
                      <a:pt x="9494" y="3279"/>
                    </a:lnTo>
                    <a:lnTo>
                      <a:pt x="9504" y="3290"/>
                    </a:lnTo>
                    <a:lnTo>
                      <a:pt x="9495" y="3305"/>
                    </a:lnTo>
                    <a:lnTo>
                      <a:pt x="9499" y="3318"/>
                    </a:lnTo>
                    <a:lnTo>
                      <a:pt x="9493" y="3322"/>
                    </a:lnTo>
                    <a:lnTo>
                      <a:pt x="9482" y="3336"/>
                    </a:lnTo>
                    <a:lnTo>
                      <a:pt x="9496" y="3364"/>
                    </a:lnTo>
                    <a:lnTo>
                      <a:pt x="9507" y="3381"/>
                    </a:lnTo>
                    <a:lnTo>
                      <a:pt x="9506" y="3409"/>
                    </a:lnTo>
                    <a:lnTo>
                      <a:pt x="9523" y="3421"/>
                    </a:lnTo>
                    <a:lnTo>
                      <a:pt x="9531" y="3415"/>
                    </a:lnTo>
                    <a:lnTo>
                      <a:pt x="9530" y="3407"/>
                    </a:lnTo>
                    <a:lnTo>
                      <a:pt x="9543" y="3397"/>
                    </a:lnTo>
                    <a:lnTo>
                      <a:pt x="9547" y="3391"/>
                    </a:lnTo>
                    <a:lnTo>
                      <a:pt x="9551" y="3395"/>
                    </a:lnTo>
                    <a:lnTo>
                      <a:pt x="9568" y="3403"/>
                    </a:lnTo>
                    <a:lnTo>
                      <a:pt x="9567" y="3439"/>
                    </a:lnTo>
                    <a:lnTo>
                      <a:pt x="9602" y="3469"/>
                    </a:lnTo>
                    <a:lnTo>
                      <a:pt x="9614" y="3494"/>
                    </a:lnTo>
                    <a:lnTo>
                      <a:pt x="9607" y="3504"/>
                    </a:lnTo>
                    <a:lnTo>
                      <a:pt x="9606" y="3525"/>
                    </a:lnTo>
                    <a:lnTo>
                      <a:pt x="9595" y="3529"/>
                    </a:lnTo>
                    <a:lnTo>
                      <a:pt x="9575" y="3514"/>
                    </a:lnTo>
                    <a:lnTo>
                      <a:pt x="9552" y="3506"/>
                    </a:lnTo>
                    <a:lnTo>
                      <a:pt x="9550" y="3483"/>
                    </a:lnTo>
                    <a:lnTo>
                      <a:pt x="9557" y="3468"/>
                    </a:lnTo>
                    <a:lnTo>
                      <a:pt x="9559" y="3448"/>
                    </a:lnTo>
                    <a:lnTo>
                      <a:pt x="9555" y="3434"/>
                    </a:lnTo>
                    <a:lnTo>
                      <a:pt x="9545" y="3443"/>
                    </a:lnTo>
                    <a:lnTo>
                      <a:pt x="9550" y="3449"/>
                    </a:lnTo>
                    <a:lnTo>
                      <a:pt x="9550" y="3461"/>
                    </a:lnTo>
                    <a:lnTo>
                      <a:pt x="9535" y="3463"/>
                    </a:lnTo>
                    <a:lnTo>
                      <a:pt x="9520" y="3485"/>
                    </a:lnTo>
                    <a:lnTo>
                      <a:pt x="9524" y="3495"/>
                    </a:lnTo>
                    <a:lnTo>
                      <a:pt x="9543" y="3490"/>
                    </a:lnTo>
                    <a:lnTo>
                      <a:pt x="9543" y="3506"/>
                    </a:lnTo>
                    <a:lnTo>
                      <a:pt x="9532" y="3524"/>
                    </a:lnTo>
                    <a:lnTo>
                      <a:pt x="9538" y="3548"/>
                    </a:lnTo>
                    <a:lnTo>
                      <a:pt x="9534" y="3556"/>
                    </a:lnTo>
                    <a:lnTo>
                      <a:pt x="9536" y="3610"/>
                    </a:lnTo>
                    <a:lnTo>
                      <a:pt x="9547" y="3621"/>
                    </a:lnTo>
                    <a:lnTo>
                      <a:pt x="9546" y="3634"/>
                    </a:lnTo>
                    <a:lnTo>
                      <a:pt x="9586" y="3693"/>
                    </a:lnTo>
                    <a:lnTo>
                      <a:pt x="9598" y="3693"/>
                    </a:lnTo>
                    <a:lnTo>
                      <a:pt x="9624" y="3730"/>
                    </a:lnTo>
                    <a:lnTo>
                      <a:pt x="9642" y="3740"/>
                    </a:lnTo>
                    <a:lnTo>
                      <a:pt x="9631" y="3752"/>
                    </a:lnTo>
                    <a:lnTo>
                      <a:pt x="9633" y="3772"/>
                    </a:lnTo>
                    <a:lnTo>
                      <a:pt x="9587" y="3790"/>
                    </a:lnTo>
                    <a:lnTo>
                      <a:pt x="9584" y="3782"/>
                    </a:lnTo>
                    <a:lnTo>
                      <a:pt x="9558" y="3798"/>
                    </a:lnTo>
                    <a:lnTo>
                      <a:pt x="9547" y="3795"/>
                    </a:lnTo>
                    <a:lnTo>
                      <a:pt x="9553" y="3802"/>
                    </a:lnTo>
                    <a:lnTo>
                      <a:pt x="9539" y="3832"/>
                    </a:lnTo>
                    <a:lnTo>
                      <a:pt x="9536" y="3853"/>
                    </a:lnTo>
                    <a:lnTo>
                      <a:pt x="9526" y="3862"/>
                    </a:lnTo>
                    <a:lnTo>
                      <a:pt x="9539" y="3876"/>
                    </a:lnTo>
                    <a:lnTo>
                      <a:pt x="9530" y="3915"/>
                    </a:lnTo>
                    <a:lnTo>
                      <a:pt x="9544" y="3959"/>
                    </a:lnTo>
                    <a:lnTo>
                      <a:pt x="9566" y="3971"/>
                    </a:lnTo>
                    <a:lnTo>
                      <a:pt x="9564" y="3990"/>
                    </a:lnTo>
                    <a:lnTo>
                      <a:pt x="9587" y="4002"/>
                    </a:lnTo>
                    <a:lnTo>
                      <a:pt x="9598" y="4017"/>
                    </a:lnTo>
                    <a:lnTo>
                      <a:pt x="9580" y="4015"/>
                    </a:lnTo>
                    <a:lnTo>
                      <a:pt x="9575" y="4010"/>
                    </a:lnTo>
                    <a:lnTo>
                      <a:pt x="9560" y="4019"/>
                    </a:lnTo>
                    <a:lnTo>
                      <a:pt x="9547" y="4031"/>
                    </a:lnTo>
                    <a:lnTo>
                      <a:pt x="9536" y="4029"/>
                    </a:lnTo>
                    <a:lnTo>
                      <a:pt x="9513" y="4050"/>
                    </a:lnTo>
                    <a:lnTo>
                      <a:pt x="9498" y="4038"/>
                    </a:lnTo>
                    <a:lnTo>
                      <a:pt x="9489" y="4053"/>
                    </a:lnTo>
                    <a:lnTo>
                      <a:pt x="9499" y="4061"/>
                    </a:lnTo>
                    <a:lnTo>
                      <a:pt x="9515" y="4060"/>
                    </a:lnTo>
                    <a:lnTo>
                      <a:pt x="9511" y="4077"/>
                    </a:lnTo>
                    <a:lnTo>
                      <a:pt x="9507" y="4087"/>
                    </a:lnTo>
                    <a:lnTo>
                      <a:pt x="9523" y="4102"/>
                    </a:lnTo>
                    <a:lnTo>
                      <a:pt x="9517" y="4110"/>
                    </a:lnTo>
                    <a:lnTo>
                      <a:pt x="9508" y="4107"/>
                    </a:lnTo>
                    <a:lnTo>
                      <a:pt x="9519" y="4129"/>
                    </a:lnTo>
                    <a:lnTo>
                      <a:pt x="9513" y="4141"/>
                    </a:lnTo>
                    <a:lnTo>
                      <a:pt x="9523" y="4143"/>
                    </a:lnTo>
                    <a:lnTo>
                      <a:pt x="9532" y="4139"/>
                    </a:lnTo>
                    <a:lnTo>
                      <a:pt x="9546" y="4153"/>
                    </a:lnTo>
                    <a:lnTo>
                      <a:pt x="9533" y="4165"/>
                    </a:lnTo>
                    <a:lnTo>
                      <a:pt x="9532" y="4188"/>
                    </a:lnTo>
                    <a:lnTo>
                      <a:pt x="9540" y="4202"/>
                    </a:lnTo>
                    <a:lnTo>
                      <a:pt x="9535" y="4235"/>
                    </a:lnTo>
                    <a:lnTo>
                      <a:pt x="9529" y="4248"/>
                    </a:lnTo>
                    <a:lnTo>
                      <a:pt x="9532" y="4255"/>
                    </a:lnTo>
                    <a:lnTo>
                      <a:pt x="9529" y="4269"/>
                    </a:lnTo>
                    <a:lnTo>
                      <a:pt x="9510" y="4286"/>
                    </a:lnTo>
                    <a:lnTo>
                      <a:pt x="9508" y="4302"/>
                    </a:lnTo>
                    <a:lnTo>
                      <a:pt x="9503" y="4305"/>
                    </a:lnTo>
                    <a:lnTo>
                      <a:pt x="9495" y="4339"/>
                    </a:lnTo>
                    <a:lnTo>
                      <a:pt x="9479" y="4374"/>
                    </a:lnTo>
                    <a:lnTo>
                      <a:pt x="9482" y="4358"/>
                    </a:lnTo>
                    <a:lnTo>
                      <a:pt x="9478" y="4346"/>
                    </a:lnTo>
                    <a:lnTo>
                      <a:pt x="9478" y="4330"/>
                    </a:lnTo>
                    <a:lnTo>
                      <a:pt x="9473" y="4320"/>
                    </a:lnTo>
                    <a:lnTo>
                      <a:pt x="9443" y="4316"/>
                    </a:lnTo>
                    <a:lnTo>
                      <a:pt x="9427" y="4292"/>
                    </a:lnTo>
                    <a:lnTo>
                      <a:pt x="9423" y="4265"/>
                    </a:lnTo>
                    <a:lnTo>
                      <a:pt x="9393" y="4198"/>
                    </a:lnTo>
                    <a:lnTo>
                      <a:pt x="9373" y="4167"/>
                    </a:lnTo>
                    <a:lnTo>
                      <a:pt x="9384" y="4168"/>
                    </a:lnTo>
                    <a:lnTo>
                      <a:pt x="9397" y="4161"/>
                    </a:lnTo>
                    <a:lnTo>
                      <a:pt x="9403" y="4148"/>
                    </a:lnTo>
                    <a:lnTo>
                      <a:pt x="9391" y="4154"/>
                    </a:lnTo>
                    <a:lnTo>
                      <a:pt x="9370" y="4153"/>
                    </a:lnTo>
                    <a:lnTo>
                      <a:pt x="9343" y="4139"/>
                    </a:lnTo>
                    <a:lnTo>
                      <a:pt x="9283" y="4031"/>
                    </a:lnTo>
                    <a:lnTo>
                      <a:pt x="9229" y="3967"/>
                    </a:lnTo>
                    <a:lnTo>
                      <a:pt x="9227" y="3944"/>
                    </a:lnTo>
                    <a:lnTo>
                      <a:pt x="9207" y="3921"/>
                    </a:lnTo>
                    <a:lnTo>
                      <a:pt x="9165" y="3854"/>
                    </a:lnTo>
                    <a:lnTo>
                      <a:pt x="9124" y="3772"/>
                    </a:lnTo>
                    <a:lnTo>
                      <a:pt x="9089" y="3694"/>
                    </a:lnTo>
                    <a:lnTo>
                      <a:pt x="9089" y="3667"/>
                    </a:lnTo>
                    <a:lnTo>
                      <a:pt x="9068" y="3633"/>
                    </a:lnTo>
                    <a:lnTo>
                      <a:pt x="9061" y="3579"/>
                    </a:lnTo>
                    <a:lnTo>
                      <a:pt x="9048" y="3552"/>
                    </a:lnTo>
                    <a:lnTo>
                      <a:pt x="9052" y="3520"/>
                    </a:lnTo>
                    <a:lnTo>
                      <a:pt x="9069" y="3499"/>
                    </a:lnTo>
                    <a:lnTo>
                      <a:pt x="9073" y="3473"/>
                    </a:lnTo>
                    <a:lnTo>
                      <a:pt x="9086" y="3468"/>
                    </a:lnTo>
                    <a:lnTo>
                      <a:pt x="9077" y="3458"/>
                    </a:lnTo>
                    <a:lnTo>
                      <a:pt x="9083" y="3448"/>
                    </a:lnTo>
                    <a:lnTo>
                      <a:pt x="9085" y="3410"/>
                    </a:lnTo>
                    <a:lnTo>
                      <a:pt x="9056" y="3370"/>
                    </a:lnTo>
                    <a:lnTo>
                      <a:pt x="9036" y="3370"/>
                    </a:lnTo>
                    <a:lnTo>
                      <a:pt x="9035" y="3359"/>
                    </a:lnTo>
                    <a:lnTo>
                      <a:pt x="9050" y="3345"/>
                    </a:lnTo>
                    <a:lnTo>
                      <a:pt x="9080" y="3359"/>
                    </a:lnTo>
                    <a:lnTo>
                      <a:pt x="9097" y="3340"/>
                    </a:lnTo>
                    <a:lnTo>
                      <a:pt x="9093" y="3328"/>
                    </a:lnTo>
                    <a:lnTo>
                      <a:pt x="9093" y="3298"/>
                    </a:lnTo>
                    <a:lnTo>
                      <a:pt x="9119" y="3295"/>
                    </a:lnTo>
                    <a:lnTo>
                      <a:pt x="9134" y="3299"/>
                    </a:lnTo>
                    <a:lnTo>
                      <a:pt x="9121" y="3281"/>
                    </a:lnTo>
                    <a:lnTo>
                      <a:pt x="9145" y="3234"/>
                    </a:lnTo>
                    <a:lnTo>
                      <a:pt x="9135" y="3206"/>
                    </a:lnTo>
                    <a:lnTo>
                      <a:pt x="9136" y="3175"/>
                    </a:lnTo>
                    <a:lnTo>
                      <a:pt x="9126" y="3159"/>
                    </a:lnTo>
                    <a:lnTo>
                      <a:pt x="9139" y="3145"/>
                    </a:lnTo>
                    <a:lnTo>
                      <a:pt x="9139" y="3125"/>
                    </a:lnTo>
                    <a:lnTo>
                      <a:pt x="9134" y="3116"/>
                    </a:lnTo>
                    <a:lnTo>
                      <a:pt x="9139" y="3091"/>
                    </a:lnTo>
                    <a:lnTo>
                      <a:pt x="9151" y="3091"/>
                    </a:lnTo>
                    <a:lnTo>
                      <a:pt x="9137" y="3076"/>
                    </a:lnTo>
                    <a:lnTo>
                      <a:pt x="9133" y="3064"/>
                    </a:lnTo>
                    <a:lnTo>
                      <a:pt x="9138" y="3057"/>
                    </a:lnTo>
                    <a:lnTo>
                      <a:pt x="9142" y="3027"/>
                    </a:lnTo>
                    <a:lnTo>
                      <a:pt x="9135" y="3021"/>
                    </a:lnTo>
                    <a:lnTo>
                      <a:pt x="9138" y="3006"/>
                    </a:lnTo>
                    <a:lnTo>
                      <a:pt x="9156" y="2999"/>
                    </a:lnTo>
                    <a:lnTo>
                      <a:pt x="9163" y="2988"/>
                    </a:lnTo>
                    <a:lnTo>
                      <a:pt x="9158" y="2963"/>
                    </a:lnTo>
                    <a:lnTo>
                      <a:pt x="9163" y="2930"/>
                    </a:lnTo>
                    <a:lnTo>
                      <a:pt x="9155" y="2925"/>
                    </a:lnTo>
                    <a:lnTo>
                      <a:pt x="9152" y="2915"/>
                    </a:lnTo>
                    <a:lnTo>
                      <a:pt x="9166" y="2891"/>
                    </a:lnTo>
                    <a:lnTo>
                      <a:pt x="9167" y="2870"/>
                    </a:lnTo>
                    <a:lnTo>
                      <a:pt x="9156" y="2874"/>
                    </a:lnTo>
                    <a:lnTo>
                      <a:pt x="9149" y="2854"/>
                    </a:lnTo>
                    <a:lnTo>
                      <a:pt x="9158" y="2842"/>
                    </a:lnTo>
                    <a:lnTo>
                      <a:pt x="9159" y="2827"/>
                    </a:lnTo>
                    <a:lnTo>
                      <a:pt x="9171" y="2823"/>
                    </a:lnTo>
                    <a:lnTo>
                      <a:pt x="9175" y="2816"/>
                    </a:lnTo>
                    <a:lnTo>
                      <a:pt x="9192" y="2805"/>
                    </a:lnTo>
                    <a:lnTo>
                      <a:pt x="9194" y="2790"/>
                    </a:lnTo>
                    <a:lnTo>
                      <a:pt x="9213" y="2771"/>
                    </a:lnTo>
                    <a:lnTo>
                      <a:pt x="9218" y="2772"/>
                    </a:lnTo>
                    <a:lnTo>
                      <a:pt x="9233" y="2761"/>
                    </a:lnTo>
                    <a:lnTo>
                      <a:pt x="9242" y="2761"/>
                    </a:lnTo>
                    <a:lnTo>
                      <a:pt x="9245" y="2751"/>
                    </a:lnTo>
                    <a:lnTo>
                      <a:pt x="9241" y="2745"/>
                    </a:lnTo>
                    <a:lnTo>
                      <a:pt x="9227" y="2743"/>
                    </a:lnTo>
                    <a:lnTo>
                      <a:pt x="9217" y="2749"/>
                    </a:lnTo>
                    <a:lnTo>
                      <a:pt x="9205" y="2740"/>
                    </a:lnTo>
                    <a:lnTo>
                      <a:pt x="9206" y="2710"/>
                    </a:lnTo>
                    <a:lnTo>
                      <a:pt x="9215" y="2687"/>
                    </a:lnTo>
                    <a:lnTo>
                      <a:pt x="9209" y="2677"/>
                    </a:lnTo>
                    <a:lnTo>
                      <a:pt x="9200" y="2661"/>
                    </a:lnTo>
                    <a:lnTo>
                      <a:pt x="9194" y="2660"/>
                    </a:lnTo>
                    <a:lnTo>
                      <a:pt x="9189" y="2671"/>
                    </a:lnTo>
                    <a:lnTo>
                      <a:pt x="9183" y="2669"/>
                    </a:lnTo>
                    <a:lnTo>
                      <a:pt x="9180" y="2632"/>
                    </a:lnTo>
                    <a:lnTo>
                      <a:pt x="9186" y="2624"/>
                    </a:lnTo>
                    <a:lnTo>
                      <a:pt x="9187" y="2615"/>
                    </a:lnTo>
                    <a:lnTo>
                      <a:pt x="9183" y="2597"/>
                    </a:lnTo>
                    <a:lnTo>
                      <a:pt x="9166" y="2590"/>
                    </a:lnTo>
                    <a:lnTo>
                      <a:pt x="9170" y="2584"/>
                    </a:lnTo>
                    <a:lnTo>
                      <a:pt x="9168" y="2582"/>
                    </a:lnTo>
                    <a:lnTo>
                      <a:pt x="9167" y="2574"/>
                    </a:lnTo>
                    <a:lnTo>
                      <a:pt x="9150" y="2554"/>
                    </a:lnTo>
                    <a:lnTo>
                      <a:pt x="9148" y="2542"/>
                    </a:lnTo>
                    <a:lnTo>
                      <a:pt x="9138" y="2533"/>
                    </a:lnTo>
                    <a:lnTo>
                      <a:pt x="9137" y="2517"/>
                    </a:lnTo>
                    <a:lnTo>
                      <a:pt x="9128" y="2498"/>
                    </a:lnTo>
                    <a:lnTo>
                      <a:pt x="9130" y="2486"/>
                    </a:lnTo>
                    <a:lnTo>
                      <a:pt x="9151" y="2465"/>
                    </a:lnTo>
                    <a:lnTo>
                      <a:pt x="9169" y="2469"/>
                    </a:lnTo>
                    <a:lnTo>
                      <a:pt x="9185" y="2463"/>
                    </a:lnTo>
                    <a:lnTo>
                      <a:pt x="9175" y="2456"/>
                    </a:lnTo>
                    <a:lnTo>
                      <a:pt x="9194" y="2444"/>
                    </a:lnTo>
                    <a:lnTo>
                      <a:pt x="9185" y="2447"/>
                    </a:lnTo>
                    <a:lnTo>
                      <a:pt x="9169" y="2445"/>
                    </a:lnTo>
                    <a:lnTo>
                      <a:pt x="9161" y="2441"/>
                    </a:lnTo>
                    <a:lnTo>
                      <a:pt x="9140" y="2442"/>
                    </a:lnTo>
                    <a:lnTo>
                      <a:pt x="9117" y="2423"/>
                    </a:lnTo>
                    <a:lnTo>
                      <a:pt x="9111" y="2429"/>
                    </a:lnTo>
                    <a:lnTo>
                      <a:pt x="9091" y="2428"/>
                    </a:lnTo>
                    <a:lnTo>
                      <a:pt x="9077" y="2444"/>
                    </a:lnTo>
                    <a:lnTo>
                      <a:pt x="9061" y="2446"/>
                    </a:lnTo>
                    <a:lnTo>
                      <a:pt x="9040" y="2465"/>
                    </a:lnTo>
                    <a:lnTo>
                      <a:pt x="9047" y="2473"/>
                    </a:lnTo>
                    <a:lnTo>
                      <a:pt x="9045" y="2486"/>
                    </a:lnTo>
                    <a:lnTo>
                      <a:pt x="9063" y="2499"/>
                    </a:lnTo>
                    <a:lnTo>
                      <a:pt x="9066" y="2515"/>
                    </a:lnTo>
                    <a:lnTo>
                      <a:pt x="9060" y="2522"/>
                    </a:lnTo>
                    <a:lnTo>
                      <a:pt x="9065" y="2544"/>
                    </a:lnTo>
                    <a:lnTo>
                      <a:pt x="9080" y="2555"/>
                    </a:lnTo>
                    <a:lnTo>
                      <a:pt x="9081" y="2564"/>
                    </a:lnTo>
                    <a:lnTo>
                      <a:pt x="9091" y="2570"/>
                    </a:lnTo>
                    <a:lnTo>
                      <a:pt x="9099" y="2602"/>
                    </a:lnTo>
                    <a:lnTo>
                      <a:pt x="9122" y="2613"/>
                    </a:lnTo>
                    <a:lnTo>
                      <a:pt x="9119" y="2629"/>
                    </a:lnTo>
                    <a:lnTo>
                      <a:pt x="9129" y="2640"/>
                    </a:lnTo>
                    <a:lnTo>
                      <a:pt x="9123" y="2649"/>
                    </a:lnTo>
                    <a:lnTo>
                      <a:pt x="9111" y="2640"/>
                    </a:lnTo>
                    <a:lnTo>
                      <a:pt x="9106" y="2627"/>
                    </a:lnTo>
                    <a:lnTo>
                      <a:pt x="9085" y="2632"/>
                    </a:lnTo>
                    <a:lnTo>
                      <a:pt x="9073" y="2641"/>
                    </a:lnTo>
                    <a:lnTo>
                      <a:pt x="9064" y="2665"/>
                    </a:lnTo>
                    <a:lnTo>
                      <a:pt x="9073" y="2674"/>
                    </a:lnTo>
                    <a:lnTo>
                      <a:pt x="9069" y="2697"/>
                    </a:lnTo>
                    <a:lnTo>
                      <a:pt x="9064" y="2702"/>
                    </a:lnTo>
                    <a:lnTo>
                      <a:pt x="9063" y="2707"/>
                    </a:lnTo>
                    <a:lnTo>
                      <a:pt x="9069" y="2711"/>
                    </a:lnTo>
                    <a:lnTo>
                      <a:pt x="9068" y="2723"/>
                    </a:lnTo>
                    <a:lnTo>
                      <a:pt x="9055" y="2735"/>
                    </a:lnTo>
                    <a:lnTo>
                      <a:pt x="9066" y="2745"/>
                    </a:lnTo>
                    <a:lnTo>
                      <a:pt x="9056" y="2756"/>
                    </a:lnTo>
                    <a:lnTo>
                      <a:pt x="9055" y="2795"/>
                    </a:lnTo>
                    <a:lnTo>
                      <a:pt x="9049" y="2804"/>
                    </a:lnTo>
                    <a:lnTo>
                      <a:pt x="9049" y="2814"/>
                    </a:lnTo>
                    <a:lnTo>
                      <a:pt x="9038" y="2821"/>
                    </a:lnTo>
                    <a:lnTo>
                      <a:pt x="9028" y="2844"/>
                    </a:lnTo>
                    <a:lnTo>
                      <a:pt x="9023" y="2827"/>
                    </a:lnTo>
                    <a:lnTo>
                      <a:pt x="9010" y="2814"/>
                    </a:lnTo>
                    <a:lnTo>
                      <a:pt x="9022" y="2792"/>
                    </a:lnTo>
                    <a:lnTo>
                      <a:pt x="9016" y="2783"/>
                    </a:lnTo>
                    <a:lnTo>
                      <a:pt x="9005" y="2782"/>
                    </a:lnTo>
                    <a:lnTo>
                      <a:pt x="8991" y="2794"/>
                    </a:lnTo>
                    <a:lnTo>
                      <a:pt x="8991" y="2806"/>
                    </a:lnTo>
                    <a:lnTo>
                      <a:pt x="8983" y="2813"/>
                    </a:lnTo>
                    <a:lnTo>
                      <a:pt x="8980" y="2785"/>
                    </a:lnTo>
                    <a:lnTo>
                      <a:pt x="8965" y="2781"/>
                    </a:lnTo>
                    <a:lnTo>
                      <a:pt x="8960" y="2771"/>
                    </a:lnTo>
                    <a:lnTo>
                      <a:pt x="8946" y="2783"/>
                    </a:lnTo>
                    <a:lnTo>
                      <a:pt x="8941" y="2775"/>
                    </a:lnTo>
                    <a:lnTo>
                      <a:pt x="8945" y="2769"/>
                    </a:lnTo>
                    <a:lnTo>
                      <a:pt x="8952" y="2759"/>
                    </a:lnTo>
                    <a:lnTo>
                      <a:pt x="8948" y="2753"/>
                    </a:lnTo>
                    <a:lnTo>
                      <a:pt x="8948" y="2741"/>
                    </a:lnTo>
                    <a:lnTo>
                      <a:pt x="8952" y="2740"/>
                    </a:lnTo>
                    <a:lnTo>
                      <a:pt x="8948" y="2723"/>
                    </a:lnTo>
                    <a:lnTo>
                      <a:pt x="8941" y="2719"/>
                    </a:lnTo>
                    <a:lnTo>
                      <a:pt x="8951" y="2708"/>
                    </a:lnTo>
                    <a:lnTo>
                      <a:pt x="8946" y="2694"/>
                    </a:lnTo>
                    <a:lnTo>
                      <a:pt x="8939" y="2686"/>
                    </a:lnTo>
                    <a:lnTo>
                      <a:pt x="8944" y="2679"/>
                    </a:lnTo>
                    <a:lnTo>
                      <a:pt x="8943" y="2661"/>
                    </a:lnTo>
                    <a:lnTo>
                      <a:pt x="8926" y="2649"/>
                    </a:lnTo>
                    <a:lnTo>
                      <a:pt x="8922" y="2636"/>
                    </a:lnTo>
                    <a:lnTo>
                      <a:pt x="8915" y="2638"/>
                    </a:lnTo>
                    <a:lnTo>
                      <a:pt x="8912" y="2656"/>
                    </a:lnTo>
                    <a:lnTo>
                      <a:pt x="8902" y="2659"/>
                    </a:lnTo>
                    <a:lnTo>
                      <a:pt x="8903" y="2678"/>
                    </a:lnTo>
                    <a:lnTo>
                      <a:pt x="8891" y="2695"/>
                    </a:lnTo>
                    <a:lnTo>
                      <a:pt x="8885" y="2695"/>
                    </a:lnTo>
                    <a:lnTo>
                      <a:pt x="8876" y="2676"/>
                    </a:lnTo>
                    <a:lnTo>
                      <a:pt x="8870" y="2674"/>
                    </a:lnTo>
                    <a:lnTo>
                      <a:pt x="8863" y="2679"/>
                    </a:lnTo>
                    <a:lnTo>
                      <a:pt x="8860" y="2664"/>
                    </a:lnTo>
                    <a:lnTo>
                      <a:pt x="8841" y="2664"/>
                    </a:lnTo>
                    <a:lnTo>
                      <a:pt x="8836" y="2670"/>
                    </a:lnTo>
                    <a:lnTo>
                      <a:pt x="8829" y="2670"/>
                    </a:lnTo>
                    <a:lnTo>
                      <a:pt x="8826" y="2685"/>
                    </a:lnTo>
                    <a:lnTo>
                      <a:pt x="8815" y="2688"/>
                    </a:lnTo>
                    <a:lnTo>
                      <a:pt x="8813" y="2695"/>
                    </a:lnTo>
                    <a:lnTo>
                      <a:pt x="8784" y="2697"/>
                    </a:lnTo>
                    <a:lnTo>
                      <a:pt x="8776" y="2708"/>
                    </a:lnTo>
                    <a:lnTo>
                      <a:pt x="8765" y="2704"/>
                    </a:lnTo>
                    <a:lnTo>
                      <a:pt x="8756" y="2711"/>
                    </a:lnTo>
                    <a:lnTo>
                      <a:pt x="8738" y="2709"/>
                    </a:lnTo>
                    <a:lnTo>
                      <a:pt x="8721" y="2736"/>
                    </a:lnTo>
                    <a:lnTo>
                      <a:pt x="8711" y="2742"/>
                    </a:lnTo>
                    <a:lnTo>
                      <a:pt x="8713" y="2763"/>
                    </a:lnTo>
                    <a:lnTo>
                      <a:pt x="8699" y="2773"/>
                    </a:lnTo>
                    <a:lnTo>
                      <a:pt x="8698" y="2781"/>
                    </a:lnTo>
                    <a:lnTo>
                      <a:pt x="8709" y="2788"/>
                    </a:lnTo>
                    <a:lnTo>
                      <a:pt x="8712" y="2808"/>
                    </a:lnTo>
                    <a:lnTo>
                      <a:pt x="8727" y="2830"/>
                    </a:lnTo>
                    <a:lnTo>
                      <a:pt x="8715" y="2841"/>
                    </a:lnTo>
                    <a:lnTo>
                      <a:pt x="8707" y="2896"/>
                    </a:lnTo>
                    <a:lnTo>
                      <a:pt x="8726" y="2918"/>
                    </a:lnTo>
                    <a:lnTo>
                      <a:pt x="8711" y="2923"/>
                    </a:lnTo>
                    <a:lnTo>
                      <a:pt x="8715" y="2926"/>
                    </a:lnTo>
                    <a:lnTo>
                      <a:pt x="8715" y="2943"/>
                    </a:lnTo>
                    <a:lnTo>
                      <a:pt x="8700" y="2959"/>
                    </a:lnTo>
                    <a:lnTo>
                      <a:pt x="8699" y="2983"/>
                    </a:lnTo>
                    <a:lnTo>
                      <a:pt x="8687" y="2997"/>
                    </a:lnTo>
                    <a:lnTo>
                      <a:pt x="8687" y="3014"/>
                    </a:lnTo>
                    <a:lnTo>
                      <a:pt x="8680" y="3041"/>
                    </a:lnTo>
                    <a:lnTo>
                      <a:pt x="8694" y="3061"/>
                    </a:lnTo>
                    <a:lnTo>
                      <a:pt x="8682" y="3070"/>
                    </a:lnTo>
                    <a:lnTo>
                      <a:pt x="8702" y="3099"/>
                    </a:lnTo>
                    <a:lnTo>
                      <a:pt x="8695" y="3103"/>
                    </a:lnTo>
                    <a:lnTo>
                      <a:pt x="8691" y="3116"/>
                    </a:lnTo>
                    <a:lnTo>
                      <a:pt x="8703" y="3123"/>
                    </a:lnTo>
                    <a:lnTo>
                      <a:pt x="8709" y="3117"/>
                    </a:lnTo>
                    <a:lnTo>
                      <a:pt x="8724" y="3118"/>
                    </a:lnTo>
                    <a:lnTo>
                      <a:pt x="8722" y="3110"/>
                    </a:lnTo>
                    <a:lnTo>
                      <a:pt x="8727" y="3107"/>
                    </a:lnTo>
                    <a:lnTo>
                      <a:pt x="8740" y="3115"/>
                    </a:lnTo>
                    <a:lnTo>
                      <a:pt x="8749" y="3115"/>
                    </a:lnTo>
                    <a:lnTo>
                      <a:pt x="8748" y="3108"/>
                    </a:lnTo>
                    <a:lnTo>
                      <a:pt x="8750" y="3105"/>
                    </a:lnTo>
                    <a:lnTo>
                      <a:pt x="8758" y="3111"/>
                    </a:lnTo>
                    <a:lnTo>
                      <a:pt x="8774" y="3117"/>
                    </a:lnTo>
                    <a:lnTo>
                      <a:pt x="8775" y="3126"/>
                    </a:lnTo>
                    <a:lnTo>
                      <a:pt x="8772" y="3131"/>
                    </a:lnTo>
                    <a:lnTo>
                      <a:pt x="8786" y="3146"/>
                    </a:lnTo>
                    <a:lnTo>
                      <a:pt x="8783" y="3153"/>
                    </a:lnTo>
                    <a:lnTo>
                      <a:pt x="8773" y="3152"/>
                    </a:lnTo>
                    <a:lnTo>
                      <a:pt x="8763" y="3158"/>
                    </a:lnTo>
                    <a:lnTo>
                      <a:pt x="8752" y="3154"/>
                    </a:lnTo>
                    <a:lnTo>
                      <a:pt x="8740" y="3161"/>
                    </a:lnTo>
                    <a:lnTo>
                      <a:pt x="8739" y="3166"/>
                    </a:lnTo>
                    <a:lnTo>
                      <a:pt x="8748" y="3175"/>
                    </a:lnTo>
                    <a:lnTo>
                      <a:pt x="8728" y="3195"/>
                    </a:lnTo>
                    <a:lnTo>
                      <a:pt x="8717" y="3189"/>
                    </a:lnTo>
                    <a:lnTo>
                      <a:pt x="8715" y="3177"/>
                    </a:lnTo>
                    <a:lnTo>
                      <a:pt x="8707" y="3170"/>
                    </a:lnTo>
                    <a:lnTo>
                      <a:pt x="8696" y="3176"/>
                    </a:lnTo>
                    <a:lnTo>
                      <a:pt x="8687" y="3169"/>
                    </a:lnTo>
                    <a:lnTo>
                      <a:pt x="8677" y="3174"/>
                    </a:lnTo>
                    <a:lnTo>
                      <a:pt x="8679" y="3184"/>
                    </a:lnTo>
                    <a:lnTo>
                      <a:pt x="8678" y="3197"/>
                    </a:lnTo>
                    <a:lnTo>
                      <a:pt x="8674" y="3197"/>
                    </a:lnTo>
                    <a:lnTo>
                      <a:pt x="8666" y="3207"/>
                    </a:lnTo>
                    <a:lnTo>
                      <a:pt x="8656" y="3215"/>
                    </a:lnTo>
                    <a:lnTo>
                      <a:pt x="8663" y="3222"/>
                    </a:lnTo>
                    <a:lnTo>
                      <a:pt x="8656" y="3232"/>
                    </a:lnTo>
                    <a:lnTo>
                      <a:pt x="8645" y="3230"/>
                    </a:lnTo>
                    <a:lnTo>
                      <a:pt x="8625" y="3210"/>
                    </a:lnTo>
                    <a:lnTo>
                      <a:pt x="8616" y="3210"/>
                    </a:lnTo>
                    <a:lnTo>
                      <a:pt x="8628" y="3227"/>
                    </a:lnTo>
                    <a:lnTo>
                      <a:pt x="8612" y="3234"/>
                    </a:lnTo>
                    <a:lnTo>
                      <a:pt x="8615" y="3240"/>
                    </a:lnTo>
                    <a:lnTo>
                      <a:pt x="8605" y="3253"/>
                    </a:lnTo>
                    <a:lnTo>
                      <a:pt x="8582" y="3260"/>
                    </a:lnTo>
                    <a:lnTo>
                      <a:pt x="8576" y="3268"/>
                    </a:lnTo>
                    <a:lnTo>
                      <a:pt x="8555" y="3240"/>
                    </a:lnTo>
                    <a:lnTo>
                      <a:pt x="8543" y="3240"/>
                    </a:lnTo>
                    <a:lnTo>
                      <a:pt x="8536" y="3235"/>
                    </a:lnTo>
                    <a:lnTo>
                      <a:pt x="8540" y="3228"/>
                    </a:lnTo>
                    <a:lnTo>
                      <a:pt x="8553" y="3228"/>
                    </a:lnTo>
                    <a:lnTo>
                      <a:pt x="8552" y="3212"/>
                    </a:lnTo>
                    <a:lnTo>
                      <a:pt x="8557" y="3204"/>
                    </a:lnTo>
                    <a:lnTo>
                      <a:pt x="8581" y="3204"/>
                    </a:lnTo>
                    <a:lnTo>
                      <a:pt x="8608" y="3184"/>
                    </a:lnTo>
                    <a:lnTo>
                      <a:pt x="8605" y="3175"/>
                    </a:lnTo>
                    <a:lnTo>
                      <a:pt x="8593" y="3172"/>
                    </a:lnTo>
                    <a:lnTo>
                      <a:pt x="8579" y="3185"/>
                    </a:lnTo>
                    <a:lnTo>
                      <a:pt x="8560" y="3182"/>
                    </a:lnTo>
                    <a:lnTo>
                      <a:pt x="8559" y="3175"/>
                    </a:lnTo>
                    <a:lnTo>
                      <a:pt x="8544" y="3163"/>
                    </a:lnTo>
                    <a:lnTo>
                      <a:pt x="8530" y="3162"/>
                    </a:lnTo>
                    <a:lnTo>
                      <a:pt x="8508" y="3158"/>
                    </a:lnTo>
                    <a:lnTo>
                      <a:pt x="8485" y="3159"/>
                    </a:lnTo>
                    <a:lnTo>
                      <a:pt x="8491" y="3170"/>
                    </a:lnTo>
                    <a:lnTo>
                      <a:pt x="8481" y="3173"/>
                    </a:lnTo>
                    <a:lnTo>
                      <a:pt x="8471" y="3166"/>
                    </a:lnTo>
                    <a:lnTo>
                      <a:pt x="8473" y="3158"/>
                    </a:lnTo>
                    <a:lnTo>
                      <a:pt x="8452" y="3160"/>
                    </a:lnTo>
                    <a:lnTo>
                      <a:pt x="8424" y="3153"/>
                    </a:lnTo>
                    <a:lnTo>
                      <a:pt x="8412" y="3159"/>
                    </a:lnTo>
                    <a:lnTo>
                      <a:pt x="8400" y="3150"/>
                    </a:lnTo>
                    <a:lnTo>
                      <a:pt x="8378" y="3149"/>
                    </a:lnTo>
                    <a:lnTo>
                      <a:pt x="8358" y="3174"/>
                    </a:lnTo>
                    <a:lnTo>
                      <a:pt x="8348" y="3175"/>
                    </a:lnTo>
                    <a:lnTo>
                      <a:pt x="8347" y="3184"/>
                    </a:lnTo>
                    <a:lnTo>
                      <a:pt x="8367" y="3197"/>
                    </a:lnTo>
                    <a:lnTo>
                      <a:pt x="8345" y="3206"/>
                    </a:lnTo>
                    <a:lnTo>
                      <a:pt x="8342" y="3195"/>
                    </a:lnTo>
                    <a:lnTo>
                      <a:pt x="8330" y="3213"/>
                    </a:lnTo>
                    <a:lnTo>
                      <a:pt x="8349" y="3223"/>
                    </a:lnTo>
                    <a:lnTo>
                      <a:pt x="8355" y="3218"/>
                    </a:lnTo>
                    <a:lnTo>
                      <a:pt x="8365" y="3223"/>
                    </a:lnTo>
                    <a:lnTo>
                      <a:pt x="8365" y="3235"/>
                    </a:lnTo>
                    <a:lnTo>
                      <a:pt x="8335" y="3247"/>
                    </a:lnTo>
                    <a:lnTo>
                      <a:pt x="8324" y="3234"/>
                    </a:lnTo>
                    <a:lnTo>
                      <a:pt x="8299" y="3233"/>
                    </a:lnTo>
                    <a:lnTo>
                      <a:pt x="8290" y="3240"/>
                    </a:lnTo>
                    <a:lnTo>
                      <a:pt x="8294" y="3252"/>
                    </a:lnTo>
                    <a:lnTo>
                      <a:pt x="8282" y="3251"/>
                    </a:lnTo>
                    <a:lnTo>
                      <a:pt x="8273" y="3260"/>
                    </a:lnTo>
                    <a:lnTo>
                      <a:pt x="8266" y="3260"/>
                    </a:lnTo>
                    <a:lnTo>
                      <a:pt x="8260" y="3249"/>
                    </a:lnTo>
                    <a:lnTo>
                      <a:pt x="8229" y="3247"/>
                    </a:lnTo>
                    <a:lnTo>
                      <a:pt x="8216" y="3255"/>
                    </a:lnTo>
                    <a:lnTo>
                      <a:pt x="8186" y="3251"/>
                    </a:lnTo>
                    <a:lnTo>
                      <a:pt x="8168" y="3260"/>
                    </a:lnTo>
                    <a:lnTo>
                      <a:pt x="8168" y="3268"/>
                    </a:lnTo>
                    <a:lnTo>
                      <a:pt x="8190" y="3285"/>
                    </a:lnTo>
                    <a:lnTo>
                      <a:pt x="8178" y="3295"/>
                    </a:lnTo>
                    <a:lnTo>
                      <a:pt x="8171" y="3311"/>
                    </a:lnTo>
                    <a:lnTo>
                      <a:pt x="8156" y="3297"/>
                    </a:lnTo>
                    <a:lnTo>
                      <a:pt x="8145" y="3293"/>
                    </a:lnTo>
                    <a:lnTo>
                      <a:pt x="8152" y="3276"/>
                    </a:lnTo>
                    <a:lnTo>
                      <a:pt x="8138" y="3267"/>
                    </a:lnTo>
                    <a:lnTo>
                      <a:pt x="8131" y="3279"/>
                    </a:lnTo>
                    <a:lnTo>
                      <a:pt x="8118" y="3281"/>
                    </a:lnTo>
                    <a:lnTo>
                      <a:pt x="8104" y="3280"/>
                    </a:lnTo>
                    <a:lnTo>
                      <a:pt x="8088" y="3291"/>
                    </a:lnTo>
                    <a:lnTo>
                      <a:pt x="8073" y="3290"/>
                    </a:lnTo>
                    <a:lnTo>
                      <a:pt x="8050" y="3304"/>
                    </a:lnTo>
                    <a:lnTo>
                      <a:pt x="8027" y="3305"/>
                    </a:lnTo>
                    <a:lnTo>
                      <a:pt x="8000" y="3327"/>
                    </a:lnTo>
                    <a:lnTo>
                      <a:pt x="7984" y="3330"/>
                    </a:lnTo>
                    <a:lnTo>
                      <a:pt x="7973" y="3319"/>
                    </a:lnTo>
                    <a:lnTo>
                      <a:pt x="7963" y="3320"/>
                    </a:lnTo>
                    <a:lnTo>
                      <a:pt x="7959" y="3335"/>
                    </a:lnTo>
                    <a:lnTo>
                      <a:pt x="7931" y="3356"/>
                    </a:lnTo>
                    <a:lnTo>
                      <a:pt x="7927" y="3373"/>
                    </a:lnTo>
                    <a:lnTo>
                      <a:pt x="7912" y="3386"/>
                    </a:lnTo>
                    <a:lnTo>
                      <a:pt x="7909" y="3404"/>
                    </a:lnTo>
                    <a:lnTo>
                      <a:pt x="7929" y="3435"/>
                    </a:lnTo>
                    <a:lnTo>
                      <a:pt x="7924" y="3465"/>
                    </a:lnTo>
                    <a:lnTo>
                      <a:pt x="7901" y="3490"/>
                    </a:lnTo>
                    <a:lnTo>
                      <a:pt x="7890" y="3515"/>
                    </a:lnTo>
                    <a:lnTo>
                      <a:pt x="7894" y="3534"/>
                    </a:lnTo>
                    <a:lnTo>
                      <a:pt x="7893" y="3565"/>
                    </a:lnTo>
                    <a:lnTo>
                      <a:pt x="7900" y="3577"/>
                    </a:lnTo>
                    <a:lnTo>
                      <a:pt x="7901" y="3594"/>
                    </a:lnTo>
                    <a:lnTo>
                      <a:pt x="7894" y="3593"/>
                    </a:lnTo>
                    <a:lnTo>
                      <a:pt x="7884" y="3599"/>
                    </a:lnTo>
                    <a:lnTo>
                      <a:pt x="7883" y="3617"/>
                    </a:lnTo>
                    <a:lnTo>
                      <a:pt x="7876" y="3623"/>
                    </a:lnTo>
                    <a:lnTo>
                      <a:pt x="7885" y="3649"/>
                    </a:lnTo>
                    <a:lnTo>
                      <a:pt x="7869" y="3660"/>
                    </a:lnTo>
                    <a:lnTo>
                      <a:pt x="7867" y="3680"/>
                    </a:lnTo>
                    <a:lnTo>
                      <a:pt x="7846" y="3706"/>
                    </a:lnTo>
                    <a:lnTo>
                      <a:pt x="7849" y="3723"/>
                    </a:lnTo>
                    <a:lnTo>
                      <a:pt x="7837" y="3730"/>
                    </a:lnTo>
                    <a:lnTo>
                      <a:pt x="7833" y="3758"/>
                    </a:lnTo>
                    <a:lnTo>
                      <a:pt x="7827" y="3758"/>
                    </a:lnTo>
                    <a:lnTo>
                      <a:pt x="7818" y="3796"/>
                    </a:lnTo>
                    <a:lnTo>
                      <a:pt x="7819" y="3824"/>
                    </a:lnTo>
                    <a:lnTo>
                      <a:pt x="7814" y="3833"/>
                    </a:lnTo>
                    <a:lnTo>
                      <a:pt x="7821" y="3851"/>
                    </a:lnTo>
                    <a:lnTo>
                      <a:pt x="7809" y="3868"/>
                    </a:lnTo>
                    <a:lnTo>
                      <a:pt x="7807" y="3885"/>
                    </a:lnTo>
                    <a:lnTo>
                      <a:pt x="7792" y="3908"/>
                    </a:lnTo>
                    <a:lnTo>
                      <a:pt x="7793" y="3917"/>
                    </a:lnTo>
                    <a:lnTo>
                      <a:pt x="7785" y="3919"/>
                    </a:lnTo>
                    <a:lnTo>
                      <a:pt x="7785" y="3939"/>
                    </a:lnTo>
                    <a:lnTo>
                      <a:pt x="7761" y="3959"/>
                    </a:lnTo>
                    <a:lnTo>
                      <a:pt x="7760" y="3985"/>
                    </a:lnTo>
                    <a:lnTo>
                      <a:pt x="7739" y="4004"/>
                    </a:lnTo>
                    <a:lnTo>
                      <a:pt x="7739" y="4016"/>
                    </a:lnTo>
                    <a:lnTo>
                      <a:pt x="7724" y="4040"/>
                    </a:lnTo>
                    <a:lnTo>
                      <a:pt x="7719" y="4056"/>
                    </a:lnTo>
                    <a:lnTo>
                      <a:pt x="7711" y="4070"/>
                    </a:lnTo>
                    <a:lnTo>
                      <a:pt x="7720" y="4084"/>
                    </a:lnTo>
                    <a:lnTo>
                      <a:pt x="7734" y="4094"/>
                    </a:lnTo>
                    <a:lnTo>
                      <a:pt x="7749" y="4088"/>
                    </a:lnTo>
                    <a:lnTo>
                      <a:pt x="7762" y="4100"/>
                    </a:lnTo>
                    <a:lnTo>
                      <a:pt x="7777" y="4101"/>
                    </a:lnTo>
                    <a:lnTo>
                      <a:pt x="7797" y="4087"/>
                    </a:lnTo>
                    <a:lnTo>
                      <a:pt x="7808" y="4083"/>
                    </a:lnTo>
                    <a:lnTo>
                      <a:pt x="7821" y="4074"/>
                    </a:lnTo>
                    <a:lnTo>
                      <a:pt x="7828" y="4076"/>
                    </a:lnTo>
                    <a:lnTo>
                      <a:pt x="7845" y="4071"/>
                    </a:lnTo>
                    <a:lnTo>
                      <a:pt x="7845" y="4111"/>
                    </a:lnTo>
                    <a:lnTo>
                      <a:pt x="7863" y="4135"/>
                    </a:lnTo>
                    <a:lnTo>
                      <a:pt x="7869" y="4159"/>
                    </a:lnTo>
                    <a:lnTo>
                      <a:pt x="7866" y="4179"/>
                    </a:lnTo>
                    <a:lnTo>
                      <a:pt x="7886" y="4196"/>
                    </a:lnTo>
                    <a:lnTo>
                      <a:pt x="7897" y="4183"/>
                    </a:lnTo>
                    <a:lnTo>
                      <a:pt x="7901" y="4184"/>
                    </a:lnTo>
                    <a:lnTo>
                      <a:pt x="7910" y="4177"/>
                    </a:lnTo>
                    <a:lnTo>
                      <a:pt x="7917" y="4162"/>
                    </a:lnTo>
                    <a:lnTo>
                      <a:pt x="7928" y="4158"/>
                    </a:lnTo>
                    <a:lnTo>
                      <a:pt x="7934" y="4167"/>
                    </a:lnTo>
                    <a:lnTo>
                      <a:pt x="7943" y="4159"/>
                    </a:lnTo>
                    <a:lnTo>
                      <a:pt x="7960" y="4160"/>
                    </a:lnTo>
                    <a:lnTo>
                      <a:pt x="7953" y="4167"/>
                    </a:lnTo>
                    <a:lnTo>
                      <a:pt x="7946" y="4179"/>
                    </a:lnTo>
                    <a:lnTo>
                      <a:pt x="7948" y="4201"/>
                    </a:lnTo>
                    <a:lnTo>
                      <a:pt x="7939" y="4201"/>
                    </a:lnTo>
                    <a:lnTo>
                      <a:pt x="7927" y="4213"/>
                    </a:lnTo>
                    <a:lnTo>
                      <a:pt x="7931" y="4220"/>
                    </a:lnTo>
                    <a:lnTo>
                      <a:pt x="7966" y="4214"/>
                    </a:lnTo>
                    <a:lnTo>
                      <a:pt x="7984" y="4203"/>
                    </a:lnTo>
                    <a:lnTo>
                      <a:pt x="7991" y="4180"/>
                    </a:lnTo>
                    <a:lnTo>
                      <a:pt x="7988" y="4164"/>
                    </a:lnTo>
                    <a:lnTo>
                      <a:pt x="7994" y="4153"/>
                    </a:lnTo>
                    <a:lnTo>
                      <a:pt x="8003" y="4174"/>
                    </a:lnTo>
                    <a:lnTo>
                      <a:pt x="8000" y="4194"/>
                    </a:lnTo>
                    <a:lnTo>
                      <a:pt x="8001" y="4213"/>
                    </a:lnTo>
                    <a:lnTo>
                      <a:pt x="8011" y="4207"/>
                    </a:lnTo>
                    <a:lnTo>
                      <a:pt x="8017" y="4186"/>
                    </a:lnTo>
                    <a:lnTo>
                      <a:pt x="8009" y="4160"/>
                    </a:lnTo>
                    <a:lnTo>
                      <a:pt x="8015" y="4146"/>
                    </a:lnTo>
                    <a:lnTo>
                      <a:pt x="8002" y="4132"/>
                    </a:lnTo>
                    <a:lnTo>
                      <a:pt x="7994" y="4105"/>
                    </a:lnTo>
                    <a:lnTo>
                      <a:pt x="8009" y="4105"/>
                    </a:lnTo>
                    <a:lnTo>
                      <a:pt x="8024" y="4113"/>
                    </a:lnTo>
                    <a:lnTo>
                      <a:pt x="8023" y="4120"/>
                    </a:lnTo>
                    <a:lnTo>
                      <a:pt x="8029" y="4127"/>
                    </a:lnTo>
                    <a:lnTo>
                      <a:pt x="8038" y="4127"/>
                    </a:lnTo>
                    <a:lnTo>
                      <a:pt x="8044" y="4118"/>
                    </a:lnTo>
                    <a:lnTo>
                      <a:pt x="8059" y="4116"/>
                    </a:lnTo>
                    <a:lnTo>
                      <a:pt x="8077" y="4102"/>
                    </a:lnTo>
                    <a:lnTo>
                      <a:pt x="8094" y="4117"/>
                    </a:lnTo>
                    <a:lnTo>
                      <a:pt x="8112" y="4118"/>
                    </a:lnTo>
                    <a:lnTo>
                      <a:pt x="8123" y="4128"/>
                    </a:lnTo>
                    <a:lnTo>
                      <a:pt x="8132" y="4147"/>
                    </a:lnTo>
                    <a:lnTo>
                      <a:pt x="8142" y="4153"/>
                    </a:lnTo>
                    <a:lnTo>
                      <a:pt x="8163" y="4156"/>
                    </a:lnTo>
                    <a:lnTo>
                      <a:pt x="8171" y="4167"/>
                    </a:lnTo>
                    <a:lnTo>
                      <a:pt x="8204" y="4179"/>
                    </a:lnTo>
                    <a:lnTo>
                      <a:pt x="8209" y="4189"/>
                    </a:lnTo>
                    <a:lnTo>
                      <a:pt x="8221" y="4191"/>
                    </a:lnTo>
                    <a:lnTo>
                      <a:pt x="8231" y="4204"/>
                    </a:lnTo>
                    <a:lnTo>
                      <a:pt x="8240" y="4203"/>
                    </a:lnTo>
                    <a:lnTo>
                      <a:pt x="8253" y="4228"/>
                    </a:lnTo>
                    <a:lnTo>
                      <a:pt x="8245" y="4241"/>
                    </a:lnTo>
                    <a:lnTo>
                      <a:pt x="8244" y="4254"/>
                    </a:lnTo>
                    <a:lnTo>
                      <a:pt x="8233" y="4260"/>
                    </a:lnTo>
                    <a:lnTo>
                      <a:pt x="8248" y="4277"/>
                    </a:lnTo>
                    <a:lnTo>
                      <a:pt x="8260" y="4276"/>
                    </a:lnTo>
                    <a:lnTo>
                      <a:pt x="8280" y="4303"/>
                    </a:lnTo>
                    <a:lnTo>
                      <a:pt x="8281" y="4317"/>
                    </a:lnTo>
                    <a:lnTo>
                      <a:pt x="8273" y="4327"/>
                    </a:lnTo>
                    <a:lnTo>
                      <a:pt x="8272" y="4344"/>
                    </a:lnTo>
                    <a:lnTo>
                      <a:pt x="8288" y="4358"/>
                    </a:lnTo>
                    <a:lnTo>
                      <a:pt x="8301" y="4361"/>
                    </a:lnTo>
                    <a:lnTo>
                      <a:pt x="8311" y="4353"/>
                    </a:lnTo>
                    <a:lnTo>
                      <a:pt x="8314" y="4366"/>
                    </a:lnTo>
                    <a:lnTo>
                      <a:pt x="8306" y="4375"/>
                    </a:lnTo>
                    <a:lnTo>
                      <a:pt x="8309" y="4394"/>
                    </a:lnTo>
                    <a:lnTo>
                      <a:pt x="8322" y="4405"/>
                    </a:lnTo>
                    <a:lnTo>
                      <a:pt x="8312" y="4413"/>
                    </a:lnTo>
                    <a:lnTo>
                      <a:pt x="8311" y="4424"/>
                    </a:lnTo>
                    <a:lnTo>
                      <a:pt x="8317" y="4438"/>
                    </a:lnTo>
                    <a:lnTo>
                      <a:pt x="8309" y="4453"/>
                    </a:lnTo>
                    <a:lnTo>
                      <a:pt x="8315" y="4459"/>
                    </a:lnTo>
                    <a:lnTo>
                      <a:pt x="8314" y="4469"/>
                    </a:lnTo>
                    <a:lnTo>
                      <a:pt x="8311" y="4477"/>
                    </a:lnTo>
                    <a:lnTo>
                      <a:pt x="8319" y="4482"/>
                    </a:lnTo>
                    <a:lnTo>
                      <a:pt x="8309" y="4493"/>
                    </a:lnTo>
                    <a:lnTo>
                      <a:pt x="8322" y="4530"/>
                    </a:lnTo>
                    <a:lnTo>
                      <a:pt x="8316" y="4541"/>
                    </a:lnTo>
                    <a:lnTo>
                      <a:pt x="8319" y="4570"/>
                    </a:lnTo>
                    <a:lnTo>
                      <a:pt x="8322" y="4581"/>
                    </a:lnTo>
                    <a:lnTo>
                      <a:pt x="8321" y="4594"/>
                    </a:lnTo>
                    <a:lnTo>
                      <a:pt x="8337" y="4645"/>
                    </a:lnTo>
                    <a:lnTo>
                      <a:pt x="8349" y="4647"/>
                    </a:lnTo>
                    <a:lnTo>
                      <a:pt x="8363" y="4637"/>
                    </a:lnTo>
                    <a:lnTo>
                      <a:pt x="8365" y="4644"/>
                    </a:lnTo>
                    <a:lnTo>
                      <a:pt x="8353" y="4664"/>
                    </a:lnTo>
                    <a:lnTo>
                      <a:pt x="8347" y="4671"/>
                    </a:lnTo>
                    <a:lnTo>
                      <a:pt x="8355" y="4684"/>
                    </a:lnTo>
                    <a:lnTo>
                      <a:pt x="8362" y="4684"/>
                    </a:lnTo>
                    <a:lnTo>
                      <a:pt x="8383" y="4708"/>
                    </a:lnTo>
                    <a:lnTo>
                      <a:pt x="8382" y="4738"/>
                    </a:lnTo>
                    <a:lnTo>
                      <a:pt x="8387" y="4748"/>
                    </a:lnTo>
                    <a:lnTo>
                      <a:pt x="8385" y="4758"/>
                    </a:lnTo>
                    <a:lnTo>
                      <a:pt x="8390" y="4796"/>
                    </a:lnTo>
                    <a:lnTo>
                      <a:pt x="8402" y="4795"/>
                    </a:lnTo>
                    <a:lnTo>
                      <a:pt x="8401" y="4813"/>
                    </a:lnTo>
                    <a:lnTo>
                      <a:pt x="8396" y="4819"/>
                    </a:lnTo>
                    <a:lnTo>
                      <a:pt x="8397" y="4842"/>
                    </a:lnTo>
                    <a:lnTo>
                      <a:pt x="8405" y="4857"/>
                    </a:lnTo>
                    <a:lnTo>
                      <a:pt x="8406" y="4877"/>
                    </a:lnTo>
                    <a:lnTo>
                      <a:pt x="8384" y="4901"/>
                    </a:lnTo>
                    <a:lnTo>
                      <a:pt x="8382" y="4923"/>
                    </a:lnTo>
                    <a:lnTo>
                      <a:pt x="8372" y="4948"/>
                    </a:lnTo>
                    <a:lnTo>
                      <a:pt x="8375" y="4973"/>
                    </a:lnTo>
                    <a:lnTo>
                      <a:pt x="8379" y="4976"/>
                    </a:lnTo>
                    <a:lnTo>
                      <a:pt x="8377" y="4999"/>
                    </a:lnTo>
                    <a:lnTo>
                      <a:pt x="8363" y="5013"/>
                    </a:lnTo>
                    <a:lnTo>
                      <a:pt x="8363" y="5033"/>
                    </a:lnTo>
                    <a:lnTo>
                      <a:pt x="8352" y="5058"/>
                    </a:lnTo>
                    <a:lnTo>
                      <a:pt x="8359" y="5059"/>
                    </a:lnTo>
                    <a:lnTo>
                      <a:pt x="8360" y="5071"/>
                    </a:lnTo>
                    <a:lnTo>
                      <a:pt x="8346" y="5087"/>
                    </a:lnTo>
                    <a:lnTo>
                      <a:pt x="8355" y="5122"/>
                    </a:lnTo>
                    <a:lnTo>
                      <a:pt x="8338" y="5138"/>
                    </a:lnTo>
                    <a:lnTo>
                      <a:pt x="8343" y="5159"/>
                    </a:lnTo>
                    <a:lnTo>
                      <a:pt x="8351" y="5161"/>
                    </a:lnTo>
                    <a:lnTo>
                      <a:pt x="8350" y="5177"/>
                    </a:lnTo>
                    <a:lnTo>
                      <a:pt x="8331" y="5200"/>
                    </a:lnTo>
                    <a:lnTo>
                      <a:pt x="8328" y="5218"/>
                    </a:lnTo>
                    <a:lnTo>
                      <a:pt x="8312" y="5232"/>
                    </a:lnTo>
                    <a:lnTo>
                      <a:pt x="8311" y="5246"/>
                    </a:lnTo>
                    <a:lnTo>
                      <a:pt x="8295" y="5266"/>
                    </a:lnTo>
                    <a:lnTo>
                      <a:pt x="8280" y="5333"/>
                    </a:lnTo>
                    <a:lnTo>
                      <a:pt x="8271" y="5338"/>
                    </a:lnTo>
                    <a:lnTo>
                      <a:pt x="8268" y="5356"/>
                    </a:lnTo>
                    <a:lnTo>
                      <a:pt x="8275" y="5362"/>
                    </a:lnTo>
                    <a:lnTo>
                      <a:pt x="8272" y="5370"/>
                    </a:lnTo>
                    <a:lnTo>
                      <a:pt x="8251" y="5384"/>
                    </a:lnTo>
                    <a:lnTo>
                      <a:pt x="8250" y="5399"/>
                    </a:lnTo>
                    <a:lnTo>
                      <a:pt x="8236" y="5407"/>
                    </a:lnTo>
                    <a:lnTo>
                      <a:pt x="8238" y="5431"/>
                    </a:lnTo>
                    <a:lnTo>
                      <a:pt x="8230" y="5433"/>
                    </a:lnTo>
                    <a:lnTo>
                      <a:pt x="8237" y="5448"/>
                    </a:lnTo>
                    <a:lnTo>
                      <a:pt x="8219" y="5474"/>
                    </a:lnTo>
                    <a:lnTo>
                      <a:pt x="8218" y="5470"/>
                    </a:lnTo>
                    <a:lnTo>
                      <a:pt x="8206" y="5466"/>
                    </a:lnTo>
                    <a:lnTo>
                      <a:pt x="8212" y="5483"/>
                    </a:lnTo>
                    <a:lnTo>
                      <a:pt x="8212" y="5501"/>
                    </a:lnTo>
                    <a:lnTo>
                      <a:pt x="8194" y="5509"/>
                    </a:lnTo>
                    <a:lnTo>
                      <a:pt x="8199" y="5517"/>
                    </a:lnTo>
                    <a:lnTo>
                      <a:pt x="8173" y="5549"/>
                    </a:lnTo>
                    <a:lnTo>
                      <a:pt x="8161" y="5569"/>
                    </a:lnTo>
                    <a:lnTo>
                      <a:pt x="8150" y="5569"/>
                    </a:lnTo>
                    <a:lnTo>
                      <a:pt x="8147" y="5580"/>
                    </a:lnTo>
                    <a:lnTo>
                      <a:pt x="8125" y="5583"/>
                    </a:lnTo>
                    <a:lnTo>
                      <a:pt x="8108" y="5602"/>
                    </a:lnTo>
                    <a:lnTo>
                      <a:pt x="8098" y="5592"/>
                    </a:lnTo>
                    <a:lnTo>
                      <a:pt x="8090" y="5600"/>
                    </a:lnTo>
                    <a:lnTo>
                      <a:pt x="8066" y="5585"/>
                    </a:lnTo>
                    <a:lnTo>
                      <a:pt x="8042" y="5579"/>
                    </a:lnTo>
                    <a:lnTo>
                      <a:pt x="8040" y="5551"/>
                    </a:lnTo>
                    <a:lnTo>
                      <a:pt x="8031" y="5544"/>
                    </a:lnTo>
                    <a:lnTo>
                      <a:pt x="8012" y="5552"/>
                    </a:lnTo>
                    <a:lnTo>
                      <a:pt x="7996" y="5541"/>
                    </a:lnTo>
                    <a:lnTo>
                      <a:pt x="7991" y="5550"/>
                    </a:lnTo>
                    <a:lnTo>
                      <a:pt x="7992" y="5564"/>
                    </a:lnTo>
                    <a:lnTo>
                      <a:pt x="7978" y="5575"/>
                    </a:lnTo>
                    <a:lnTo>
                      <a:pt x="7976" y="5603"/>
                    </a:lnTo>
                    <a:lnTo>
                      <a:pt x="7966" y="5610"/>
                    </a:lnTo>
                    <a:lnTo>
                      <a:pt x="7960" y="5636"/>
                    </a:lnTo>
                    <a:lnTo>
                      <a:pt x="7953" y="5629"/>
                    </a:lnTo>
                    <a:lnTo>
                      <a:pt x="7933" y="5632"/>
                    </a:lnTo>
                    <a:lnTo>
                      <a:pt x="7928" y="5655"/>
                    </a:lnTo>
                    <a:lnTo>
                      <a:pt x="7923" y="5655"/>
                    </a:lnTo>
                    <a:close/>
                    <a:moveTo>
                      <a:pt x="2573" y="5708"/>
                    </a:moveTo>
                    <a:lnTo>
                      <a:pt x="2573" y="5708"/>
                    </a:lnTo>
                    <a:lnTo>
                      <a:pt x="2554" y="5695"/>
                    </a:lnTo>
                    <a:lnTo>
                      <a:pt x="2462" y="5712"/>
                    </a:lnTo>
                    <a:lnTo>
                      <a:pt x="2573" y="5708"/>
                    </a:lnTo>
                    <a:close/>
                    <a:moveTo>
                      <a:pt x="9065" y="5380"/>
                    </a:moveTo>
                    <a:lnTo>
                      <a:pt x="9065" y="5380"/>
                    </a:lnTo>
                    <a:lnTo>
                      <a:pt x="9072" y="5383"/>
                    </a:lnTo>
                    <a:lnTo>
                      <a:pt x="9086" y="5374"/>
                    </a:lnTo>
                    <a:lnTo>
                      <a:pt x="9088" y="5362"/>
                    </a:lnTo>
                    <a:lnTo>
                      <a:pt x="9077" y="5367"/>
                    </a:lnTo>
                    <a:lnTo>
                      <a:pt x="9065" y="5380"/>
                    </a:lnTo>
                    <a:close/>
                    <a:moveTo>
                      <a:pt x="510" y="790"/>
                    </a:moveTo>
                    <a:lnTo>
                      <a:pt x="510" y="790"/>
                    </a:lnTo>
                    <a:lnTo>
                      <a:pt x="500" y="773"/>
                    </a:lnTo>
                    <a:lnTo>
                      <a:pt x="498" y="751"/>
                    </a:lnTo>
                    <a:lnTo>
                      <a:pt x="490" y="741"/>
                    </a:lnTo>
                    <a:lnTo>
                      <a:pt x="481" y="738"/>
                    </a:lnTo>
                    <a:lnTo>
                      <a:pt x="474" y="722"/>
                    </a:lnTo>
                    <a:lnTo>
                      <a:pt x="490" y="708"/>
                    </a:lnTo>
                    <a:lnTo>
                      <a:pt x="503" y="692"/>
                    </a:lnTo>
                    <a:lnTo>
                      <a:pt x="525" y="690"/>
                    </a:lnTo>
                    <a:lnTo>
                      <a:pt x="534" y="681"/>
                    </a:lnTo>
                    <a:lnTo>
                      <a:pt x="544" y="686"/>
                    </a:lnTo>
                    <a:lnTo>
                      <a:pt x="552" y="702"/>
                    </a:lnTo>
                    <a:lnTo>
                      <a:pt x="570" y="710"/>
                    </a:lnTo>
                    <a:lnTo>
                      <a:pt x="587" y="707"/>
                    </a:lnTo>
                    <a:lnTo>
                      <a:pt x="590" y="702"/>
                    </a:lnTo>
                    <a:lnTo>
                      <a:pt x="598" y="697"/>
                    </a:lnTo>
                    <a:lnTo>
                      <a:pt x="589" y="687"/>
                    </a:lnTo>
                    <a:lnTo>
                      <a:pt x="571" y="683"/>
                    </a:lnTo>
                    <a:lnTo>
                      <a:pt x="531" y="659"/>
                    </a:lnTo>
                    <a:lnTo>
                      <a:pt x="497" y="653"/>
                    </a:lnTo>
                    <a:lnTo>
                      <a:pt x="475" y="655"/>
                    </a:lnTo>
                    <a:lnTo>
                      <a:pt x="446" y="681"/>
                    </a:lnTo>
                    <a:lnTo>
                      <a:pt x="436" y="702"/>
                    </a:lnTo>
                    <a:lnTo>
                      <a:pt x="418" y="707"/>
                    </a:lnTo>
                    <a:lnTo>
                      <a:pt x="399" y="724"/>
                    </a:lnTo>
                    <a:lnTo>
                      <a:pt x="400" y="764"/>
                    </a:lnTo>
                    <a:lnTo>
                      <a:pt x="412" y="773"/>
                    </a:lnTo>
                    <a:lnTo>
                      <a:pt x="431" y="762"/>
                    </a:lnTo>
                    <a:lnTo>
                      <a:pt x="445" y="772"/>
                    </a:lnTo>
                    <a:lnTo>
                      <a:pt x="452" y="782"/>
                    </a:lnTo>
                    <a:lnTo>
                      <a:pt x="461" y="787"/>
                    </a:lnTo>
                    <a:lnTo>
                      <a:pt x="468" y="775"/>
                    </a:lnTo>
                    <a:lnTo>
                      <a:pt x="468" y="767"/>
                    </a:lnTo>
                    <a:lnTo>
                      <a:pt x="477" y="759"/>
                    </a:lnTo>
                    <a:lnTo>
                      <a:pt x="487" y="769"/>
                    </a:lnTo>
                    <a:lnTo>
                      <a:pt x="495" y="792"/>
                    </a:lnTo>
                    <a:lnTo>
                      <a:pt x="508" y="801"/>
                    </a:lnTo>
                    <a:lnTo>
                      <a:pt x="510" y="790"/>
                    </a:lnTo>
                    <a:close/>
                    <a:moveTo>
                      <a:pt x="632" y="563"/>
                    </a:moveTo>
                    <a:lnTo>
                      <a:pt x="632" y="563"/>
                    </a:lnTo>
                    <a:lnTo>
                      <a:pt x="636" y="546"/>
                    </a:lnTo>
                    <a:lnTo>
                      <a:pt x="646" y="533"/>
                    </a:lnTo>
                    <a:lnTo>
                      <a:pt x="652" y="533"/>
                    </a:lnTo>
                    <a:lnTo>
                      <a:pt x="654" y="547"/>
                    </a:lnTo>
                    <a:lnTo>
                      <a:pt x="661" y="556"/>
                    </a:lnTo>
                    <a:lnTo>
                      <a:pt x="658" y="567"/>
                    </a:lnTo>
                    <a:lnTo>
                      <a:pt x="638" y="567"/>
                    </a:lnTo>
                    <a:cubicBezTo>
                      <a:pt x="638" y="567"/>
                      <a:pt x="632" y="563"/>
                      <a:pt x="632" y="563"/>
                    </a:cubicBezTo>
                    <a:close/>
                    <a:moveTo>
                      <a:pt x="600" y="872"/>
                    </a:moveTo>
                    <a:lnTo>
                      <a:pt x="600" y="872"/>
                    </a:lnTo>
                    <a:lnTo>
                      <a:pt x="607" y="872"/>
                    </a:lnTo>
                    <a:lnTo>
                      <a:pt x="616" y="867"/>
                    </a:lnTo>
                    <a:lnTo>
                      <a:pt x="623" y="854"/>
                    </a:lnTo>
                    <a:lnTo>
                      <a:pt x="622" y="843"/>
                    </a:lnTo>
                    <a:lnTo>
                      <a:pt x="625" y="836"/>
                    </a:lnTo>
                    <a:lnTo>
                      <a:pt x="631" y="840"/>
                    </a:lnTo>
                    <a:lnTo>
                      <a:pt x="642" y="834"/>
                    </a:lnTo>
                    <a:lnTo>
                      <a:pt x="646" y="814"/>
                    </a:lnTo>
                    <a:lnTo>
                      <a:pt x="643" y="793"/>
                    </a:lnTo>
                    <a:lnTo>
                      <a:pt x="630" y="781"/>
                    </a:lnTo>
                    <a:lnTo>
                      <a:pt x="629" y="774"/>
                    </a:lnTo>
                    <a:lnTo>
                      <a:pt x="644" y="767"/>
                    </a:lnTo>
                    <a:lnTo>
                      <a:pt x="657" y="768"/>
                    </a:lnTo>
                    <a:lnTo>
                      <a:pt x="681" y="763"/>
                    </a:lnTo>
                    <a:lnTo>
                      <a:pt x="687" y="759"/>
                    </a:lnTo>
                    <a:lnTo>
                      <a:pt x="687" y="753"/>
                    </a:lnTo>
                    <a:lnTo>
                      <a:pt x="682" y="748"/>
                    </a:lnTo>
                    <a:lnTo>
                      <a:pt x="677" y="738"/>
                    </a:lnTo>
                    <a:lnTo>
                      <a:pt x="668" y="737"/>
                    </a:lnTo>
                    <a:lnTo>
                      <a:pt x="665" y="733"/>
                    </a:lnTo>
                    <a:lnTo>
                      <a:pt x="665" y="717"/>
                    </a:lnTo>
                    <a:lnTo>
                      <a:pt x="671" y="711"/>
                    </a:lnTo>
                    <a:lnTo>
                      <a:pt x="679" y="712"/>
                    </a:lnTo>
                    <a:lnTo>
                      <a:pt x="682" y="718"/>
                    </a:lnTo>
                    <a:lnTo>
                      <a:pt x="691" y="721"/>
                    </a:lnTo>
                    <a:lnTo>
                      <a:pt x="700" y="717"/>
                    </a:lnTo>
                    <a:lnTo>
                      <a:pt x="714" y="702"/>
                    </a:lnTo>
                    <a:lnTo>
                      <a:pt x="725" y="695"/>
                    </a:lnTo>
                    <a:lnTo>
                      <a:pt x="726" y="689"/>
                    </a:lnTo>
                    <a:lnTo>
                      <a:pt x="718" y="674"/>
                    </a:lnTo>
                    <a:lnTo>
                      <a:pt x="717" y="666"/>
                    </a:lnTo>
                    <a:lnTo>
                      <a:pt x="702" y="656"/>
                    </a:lnTo>
                    <a:lnTo>
                      <a:pt x="698" y="642"/>
                    </a:lnTo>
                    <a:lnTo>
                      <a:pt x="691" y="641"/>
                    </a:lnTo>
                    <a:lnTo>
                      <a:pt x="675" y="650"/>
                    </a:lnTo>
                    <a:lnTo>
                      <a:pt x="664" y="665"/>
                    </a:lnTo>
                    <a:lnTo>
                      <a:pt x="656" y="670"/>
                    </a:lnTo>
                    <a:lnTo>
                      <a:pt x="655" y="662"/>
                    </a:lnTo>
                    <a:lnTo>
                      <a:pt x="659" y="648"/>
                    </a:lnTo>
                    <a:lnTo>
                      <a:pt x="670" y="638"/>
                    </a:lnTo>
                    <a:lnTo>
                      <a:pt x="677" y="620"/>
                    </a:lnTo>
                    <a:lnTo>
                      <a:pt x="679" y="601"/>
                    </a:lnTo>
                    <a:lnTo>
                      <a:pt x="676" y="595"/>
                    </a:lnTo>
                    <a:lnTo>
                      <a:pt x="659" y="614"/>
                    </a:lnTo>
                    <a:lnTo>
                      <a:pt x="650" y="635"/>
                    </a:lnTo>
                    <a:lnTo>
                      <a:pt x="645" y="637"/>
                    </a:lnTo>
                    <a:lnTo>
                      <a:pt x="643" y="630"/>
                    </a:lnTo>
                    <a:lnTo>
                      <a:pt x="646" y="615"/>
                    </a:lnTo>
                    <a:lnTo>
                      <a:pt x="643" y="607"/>
                    </a:lnTo>
                    <a:lnTo>
                      <a:pt x="637" y="613"/>
                    </a:lnTo>
                    <a:lnTo>
                      <a:pt x="630" y="632"/>
                    </a:lnTo>
                    <a:lnTo>
                      <a:pt x="618" y="637"/>
                    </a:lnTo>
                    <a:lnTo>
                      <a:pt x="618" y="651"/>
                    </a:lnTo>
                    <a:lnTo>
                      <a:pt x="623" y="655"/>
                    </a:lnTo>
                    <a:lnTo>
                      <a:pt x="635" y="652"/>
                    </a:lnTo>
                    <a:lnTo>
                      <a:pt x="642" y="655"/>
                    </a:lnTo>
                    <a:lnTo>
                      <a:pt x="642" y="665"/>
                    </a:lnTo>
                    <a:lnTo>
                      <a:pt x="630" y="669"/>
                    </a:lnTo>
                    <a:lnTo>
                      <a:pt x="619" y="680"/>
                    </a:lnTo>
                    <a:lnTo>
                      <a:pt x="621" y="697"/>
                    </a:lnTo>
                    <a:lnTo>
                      <a:pt x="615" y="707"/>
                    </a:lnTo>
                    <a:lnTo>
                      <a:pt x="604" y="710"/>
                    </a:lnTo>
                    <a:lnTo>
                      <a:pt x="593" y="726"/>
                    </a:lnTo>
                    <a:lnTo>
                      <a:pt x="580" y="734"/>
                    </a:lnTo>
                    <a:lnTo>
                      <a:pt x="566" y="727"/>
                    </a:lnTo>
                    <a:lnTo>
                      <a:pt x="553" y="729"/>
                    </a:lnTo>
                    <a:lnTo>
                      <a:pt x="537" y="722"/>
                    </a:lnTo>
                    <a:lnTo>
                      <a:pt x="529" y="713"/>
                    </a:lnTo>
                    <a:lnTo>
                      <a:pt x="522" y="720"/>
                    </a:lnTo>
                    <a:lnTo>
                      <a:pt x="521" y="730"/>
                    </a:lnTo>
                    <a:lnTo>
                      <a:pt x="518" y="738"/>
                    </a:lnTo>
                    <a:lnTo>
                      <a:pt x="517" y="751"/>
                    </a:lnTo>
                    <a:lnTo>
                      <a:pt x="530" y="754"/>
                    </a:lnTo>
                    <a:lnTo>
                      <a:pt x="541" y="744"/>
                    </a:lnTo>
                    <a:lnTo>
                      <a:pt x="553" y="752"/>
                    </a:lnTo>
                    <a:lnTo>
                      <a:pt x="556" y="770"/>
                    </a:lnTo>
                    <a:lnTo>
                      <a:pt x="569" y="772"/>
                    </a:lnTo>
                    <a:lnTo>
                      <a:pt x="575" y="778"/>
                    </a:lnTo>
                    <a:lnTo>
                      <a:pt x="565" y="783"/>
                    </a:lnTo>
                    <a:lnTo>
                      <a:pt x="547" y="783"/>
                    </a:lnTo>
                    <a:lnTo>
                      <a:pt x="534" y="794"/>
                    </a:lnTo>
                    <a:lnTo>
                      <a:pt x="539" y="831"/>
                    </a:lnTo>
                    <a:lnTo>
                      <a:pt x="547" y="844"/>
                    </a:lnTo>
                    <a:lnTo>
                      <a:pt x="543" y="853"/>
                    </a:lnTo>
                    <a:lnTo>
                      <a:pt x="547" y="861"/>
                    </a:lnTo>
                    <a:lnTo>
                      <a:pt x="558" y="856"/>
                    </a:lnTo>
                    <a:lnTo>
                      <a:pt x="571" y="857"/>
                    </a:lnTo>
                    <a:lnTo>
                      <a:pt x="577" y="846"/>
                    </a:lnTo>
                    <a:lnTo>
                      <a:pt x="578" y="830"/>
                    </a:lnTo>
                    <a:lnTo>
                      <a:pt x="587" y="830"/>
                    </a:lnTo>
                    <a:lnTo>
                      <a:pt x="599" y="843"/>
                    </a:lnTo>
                    <a:lnTo>
                      <a:pt x="600" y="872"/>
                    </a:lnTo>
                    <a:close/>
                    <a:moveTo>
                      <a:pt x="701" y="844"/>
                    </a:moveTo>
                    <a:lnTo>
                      <a:pt x="701" y="844"/>
                    </a:lnTo>
                    <a:lnTo>
                      <a:pt x="704" y="830"/>
                    </a:lnTo>
                    <a:lnTo>
                      <a:pt x="711" y="817"/>
                    </a:lnTo>
                    <a:lnTo>
                      <a:pt x="711" y="803"/>
                    </a:lnTo>
                    <a:lnTo>
                      <a:pt x="694" y="797"/>
                    </a:lnTo>
                    <a:lnTo>
                      <a:pt x="680" y="789"/>
                    </a:lnTo>
                    <a:lnTo>
                      <a:pt x="677" y="809"/>
                    </a:lnTo>
                    <a:lnTo>
                      <a:pt x="673" y="818"/>
                    </a:lnTo>
                    <a:lnTo>
                      <a:pt x="678" y="831"/>
                    </a:lnTo>
                    <a:lnTo>
                      <a:pt x="701" y="844"/>
                    </a:lnTo>
                    <a:close/>
                    <a:moveTo>
                      <a:pt x="724" y="884"/>
                    </a:moveTo>
                    <a:lnTo>
                      <a:pt x="724" y="884"/>
                    </a:lnTo>
                    <a:cubicBezTo>
                      <a:pt x="725" y="884"/>
                      <a:pt x="737" y="883"/>
                      <a:pt x="737" y="883"/>
                    </a:cubicBezTo>
                    <a:lnTo>
                      <a:pt x="749" y="875"/>
                    </a:lnTo>
                    <a:lnTo>
                      <a:pt x="772" y="876"/>
                    </a:lnTo>
                    <a:lnTo>
                      <a:pt x="778" y="867"/>
                    </a:lnTo>
                    <a:lnTo>
                      <a:pt x="774" y="856"/>
                    </a:lnTo>
                    <a:lnTo>
                      <a:pt x="757" y="853"/>
                    </a:lnTo>
                    <a:lnTo>
                      <a:pt x="755" y="837"/>
                    </a:lnTo>
                    <a:lnTo>
                      <a:pt x="738" y="812"/>
                    </a:lnTo>
                    <a:lnTo>
                      <a:pt x="734" y="820"/>
                    </a:lnTo>
                    <a:lnTo>
                      <a:pt x="734" y="845"/>
                    </a:lnTo>
                    <a:lnTo>
                      <a:pt x="729" y="855"/>
                    </a:lnTo>
                    <a:lnTo>
                      <a:pt x="710" y="855"/>
                    </a:lnTo>
                    <a:lnTo>
                      <a:pt x="705" y="859"/>
                    </a:lnTo>
                    <a:lnTo>
                      <a:pt x="720" y="871"/>
                    </a:lnTo>
                    <a:lnTo>
                      <a:pt x="724" y="884"/>
                    </a:lnTo>
                    <a:close/>
                    <a:moveTo>
                      <a:pt x="924" y="335"/>
                    </a:moveTo>
                    <a:lnTo>
                      <a:pt x="924" y="335"/>
                    </a:lnTo>
                    <a:lnTo>
                      <a:pt x="939" y="323"/>
                    </a:lnTo>
                    <a:lnTo>
                      <a:pt x="953" y="323"/>
                    </a:lnTo>
                    <a:lnTo>
                      <a:pt x="958" y="317"/>
                    </a:lnTo>
                    <a:lnTo>
                      <a:pt x="964" y="312"/>
                    </a:lnTo>
                    <a:lnTo>
                      <a:pt x="959" y="304"/>
                    </a:lnTo>
                    <a:lnTo>
                      <a:pt x="955" y="287"/>
                    </a:lnTo>
                    <a:lnTo>
                      <a:pt x="945" y="281"/>
                    </a:lnTo>
                    <a:lnTo>
                      <a:pt x="935" y="288"/>
                    </a:lnTo>
                    <a:lnTo>
                      <a:pt x="916" y="293"/>
                    </a:lnTo>
                    <a:lnTo>
                      <a:pt x="902" y="300"/>
                    </a:lnTo>
                    <a:lnTo>
                      <a:pt x="902" y="306"/>
                    </a:lnTo>
                    <a:lnTo>
                      <a:pt x="910" y="313"/>
                    </a:lnTo>
                    <a:lnTo>
                      <a:pt x="916" y="325"/>
                    </a:lnTo>
                    <a:cubicBezTo>
                      <a:pt x="916" y="325"/>
                      <a:pt x="923" y="336"/>
                      <a:pt x="924" y="335"/>
                    </a:cubicBezTo>
                    <a:close/>
                    <a:moveTo>
                      <a:pt x="940" y="363"/>
                    </a:moveTo>
                    <a:lnTo>
                      <a:pt x="940" y="363"/>
                    </a:lnTo>
                    <a:lnTo>
                      <a:pt x="938" y="352"/>
                    </a:lnTo>
                    <a:lnTo>
                      <a:pt x="944" y="346"/>
                    </a:lnTo>
                    <a:lnTo>
                      <a:pt x="948" y="355"/>
                    </a:lnTo>
                    <a:lnTo>
                      <a:pt x="940" y="363"/>
                    </a:lnTo>
                    <a:close/>
                    <a:moveTo>
                      <a:pt x="943" y="412"/>
                    </a:moveTo>
                    <a:lnTo>
                      <a:pt x="943" y="412"/>
                    </a:lnTo>
                    <a:lnTo>
                      <a:pt x="951" y="400"/>
                    </a:lnTo>
                    <a:lnTo>
                      <a:pt x="959" y="394"/>
                    </a:lnTo>
                    <a:lnTo>
                      <a:pt x="963" y="385"/>
                    </a:lnTo>
                    <a:lnTo>
                      <a:pt x="956" y="380"/>
                    </a:lnTo>
                    <a:lnTo>
                      <a:pt x="950" y="382"/>
                    </a:lnTo>
                    <a:lnTo>
                      <a:pt x="935" y="382"/>
                    </a:lnTo>
                    <a:lnTo>
                      <a:pt x="925" y="375"/>
                    </a:lnTo>
                    <a:lnTo>
                      <a:pt x="914" y="373"/>
                    </a:lnTo>
                    <a:lnTo>
                      <a:pt x="901" y="382"/>
                    </a:lnTo>
                    <a:lnTo>
                      <a:pt x="886" y="394"/>
                    </a:lnTo>
                    <a:lnTo>
                      <a:pt x="885" y="403"/>
                    </a:lnTo>
                    <a:lnTo>
                      <a:pt x="890" y="412"/>
                    </a:lnTo>
                    <a:lnTo>
                      <a:pt x="903" y="418"/>
                    </a:lnTo>
                    <a:lnTo>
                      <a:pt x="918" y="410"/>
                    </a:lnTo>
                    <a:lnTo>
                      <a:pt x="925" y="419"/>
                    </a:lnTo>
                    <a:lnTo>
                      <a:pt x="935" y="420"/>
                    </a:lnTo>
                    <a:lnTo>
                      <a:pt x="943" y="412"/>
                    </a:lnTo>
                    <a:close/>
                    <a:moveTo>
                      <a:pt x="980" y="415"/>
                    </a:moveTo>
                    <a:lnTo>
                      <a:pt x="980" y="415"/>
                    </a:lnTo>
                    <a:lnTo>
                      <a:pt x="977" y="397"/>
                    </a:lnTo>
                    <a:lnTo>
                      <a:pt x="983" y="387"/>
                    </a:lnTo>
                    <a:lnTo>
                      <a:pt x="992" y="386"/>
                    </a:lnTo>
                    <a:lnTo>
                      <a:pt x="1001" y="392"/>
                    </a:lnTo>
                    <a:lnTo>
                      <a:pt x="1005" y="403"/>
                    </a:lnTo>
                    <a:lnTo>
                      <a:pt x="1002" y="413"/>
                    </a:lnTo>
                    <a:lnTo>
                      <a:pt x="991" y="418"/>
                    </a:lnTo>
                    <a:lnTo>
                      <a:pt x="980" y="415"/>
                    </a:lnTo>
                    <a:close/>
                    <a:moveTo>
                      <a:pt x="917" y="496"/>
                    </a:moveTo>
                    <a:lnTo>
                      <a:pt x="917" y="496"/>
                    </a:lnTo>
                    <a:lnTo>
                      <a:pt x="933" y="472"/>
                    </a:lnTo>
                    <a:lnTo>
                      <a:pt x="942" y="452"/>
                    </a:lnTo>
                    <a:lnTo>
                      <a:pt x="955" y="440"/>
                    </a:lnTo>
                    <a:lnTo>
                      <a:pt x="955" y="434"/>
                    </a:lnTo>
                    <a:lnTo>
                      <a:pt x="943" y="428"/>
                    </a:lnTo>
                    <a:lnTo>
                      <a:pt x="925" y="439"/>
                    </a:lnTo>
                    <a:lnTo>
                      <a:pt x="910" y="432"/>
                    </a:lnTo>
                    <a:lnTo>
                      <a:pt x="892" y="430"/>
                    </a:lnTo>
                    <a:lnTo>
                      <a:pt x="888" y="443"/>
                    </a:lnTo>
                    <a:lnTo>
                      <a:pt x="881" y="455"/>
                    </a:lnTo>
                    <a:lnTo>
                      <a:pt x="886" y="458"/>
                    </a:lnTo>
                    <a:lnTo>
                      <a:pt x="897" y="457"/>
                    </a:lnTo>
                    <a:lnTo>
                      <a:pt x="903" y="476"/>
                    </a:lnTo>
                    <a:lnTo>
                      <a:pt x="907" y="481"/>
                    </a:lnTo>
                    <a:lnTo>
                      <a:pt x="888" y="484"/>
                    </a:lnTo>
                    <a:lnTo>
                      <a:pt x="863" y="494"/>
                    </a:lnTo>
                    <a:lnTo>
                      <a:pt x="858" y="502"/>
                    </a:lnTo>
                    <a:lnTo>
                      <a:pt x="864" y="511"/>
                    </a:lnTo>
                    <a:lnTo>
                      <a:pt x="881" y="514"/>
                    </a:lnTo>
                    <a:lnTo>
                      <a:pt x="896" y="501"/>
                    </a:lnTo>
                    <a:cubicBezTo>
                      <a:pt x="896" y="501"/>
                      <a:pt x="916" y="497"/>
                      <a:pt x="917" y="496"/>
                    </a:cubicBezTo>
                    <a:close/>
                    <a:moveTo>
                      <a:pt x="961" y="497"/>
                    </a:moveTo>
                    <a:lnTo>
                      <a:pt x="961" y="497"/>
                    </a:lnTo>
                    <a:lnTo>
                      <a:pt x="946" y="496"/>
                    </a:lnTo>
                    <a:lnTo>
                      <a:pt x="938" y="502"/>
                    </a:lnTo>
                    <a:lnTo>
                      <a:pt x="927" y="497"/>
                    </a:lnTo>
                    <a:lnTo>
                      <a:pt x="936" y="483"/>
                    </a:lnTo>
                    <a:lnTo>
                      <a:pt x="950" y="473"/>
                    </a:lnTo>
                    <a:lnTo>
                      <a:pt x="954" y="463"/>
                    </a:lnTo>
                    <a:lnTo>
                      <a:pt x="967" y="476"/>
                    </a:lnTo>
                    <a:lnTo>
                      <a:pt x="963" y="484"/>
                    </a:lnTo>
                    <a:lnTo>
                      <a:pt x="961" y="497"/>
                    </a:lnTo>
                    <a:close/>
                    <a:moveTo>
                      <a:pt x="1007" y="527"/>
                    </a:moveTo>
                    <a:lnTo>
                      <a:pt x="1007" y="527"/>
                    </a:lnTo>
                    <a:lnTo>
                      <a:pt x="983" y="513"/>
                    </a:lnTo>
                    <a:lnTo>
                      <a:pt x="978" y="498"/>
                    </a:lnTo>
                    <a:lnTo>
                      <a:pt x="983" y="488"/>
                    </a:lnTo>
                    <a:lnTo>
                      <a:pt x="989" y="488"/>
                    </a:lnTo>
                    <a:lnTo>
                      <a:pt x="995" y="499"/>
                    </a:lnTo>
                    <a:lnTo>
                      <a:pt x="1012" y="499"/>
                    </a:lnTo>
                    <a:lnTo>
                      <a:pt x="1024" y="508"/>
                    </a:lnTo>
                    <a:lnTo>
                      <a:pt x="1022" y="523"/>
                    </a:lnTo>
                    <a:lnTo>
                      <a:pt x="1007" y="527"/>
                    </a:lnTo>
                    <a:close/>
                    <a:moveTo>
                      <a:pt x="985" y="573"/>
                    </a:moveTo>
                    <a:lnTo>
                      <a:pt x="985" y="573"/>
                    </a:lnTo>
                    <a:lnTo>
                      <a:pt x="973" y="557"/>
                    </a:lnTo>
                    <a:lnTo>
                      <a:pt x="943" y="535"/>
                    </a:lnTo>
                    <a:lnTo>
                      <a:pt x="918" y="525"/>
                    </a:lnTo>
                    <a:lnTo>
                      <a:pt x="903" y="525"/>
                    </a:lnTo>
                    <a:lnTo>
                      <a:pt x="894" y="519"/>
                    </a:lnTo>
                    <a:lnTo>
                      <a:pt x="898" y="513"/>
                    </a:lnTo>
                    <a:lnTo>
                      <a:pt x="913" y="508"/>
                    </a:lnTo>
                    <a:lnTo>
                      <a:pt x="934" y="509"/>
                    </a:lnTo>
                    <a:lnTo>
                      <a:pt x="959" y="521"/>
                    </a:lnTo>
                    <a:lnTo>
                      <a:pt x="982" y="542"/>
                    </a:lnTo>
                    <a:lnTo>
                      <a:pt x="991" y="542"/>
                    </a:lnTo>
                    <a:lnTo>
                      <a:pt x="1000" y="533"/>
                    </a:lnTo>
                    <a:lnTo>
                      <a:pt x="1004" y="538"/>
                    </a:lnTo>
                    <a:lnTo>
                      <a:pt x="1001" y="549"/>
                    </a:lnTo>
                    <a:lnTo>
                      <a:pt x="996" y="567"/>
                    </a:lnTo>
                    <a:lnTo>
                      <a:pt x="985" y="573"/>
                    </a:lnTo>
                    <a:close/>
                    <a:moveTo>
                      <a:pt x="996" y="614"/>
                    </a:moveTo>
                    <a:lnTo>
                      <a:pt x="996" y="614"/>
                    </a:lnTo>
                    <a:lnTo>
                      <a:pt x="1000" y="592"/>
                    </a:lnTo>
                    <a:lnTo>
                      <a:pt x="989" y="577"/>
                    </a:lnTo>
                    <a:lnTo>
                      <a:pt x="975" y="577"/>
                    </a:lnTo>
                    <a:lnTo>
                      <a:pt x="951" y="569"/>
                    </a:lnTo>
                    <a:lnTo>
                      <a:pt x="927" y="551"/>
                    </a:lnTo>
                    <a:lnTo>
                      <a:pt x="920" y="550"/>
                    </a:lnTo>
                    <a:lnTo>
                      <a:pt x="910" y="543"/>
                    </a:lnTo>
                    <a:lnTo>
                      <a:pt x="891" y="544"/>
                    </a:lnTo>
                    <a:lnTo>
                      <a:pt x="878" y="537"/>
                    </a:lnTo>
                    <a:lnTo>
                      <a:pt x="841" y="537"/>
                    </a:lnTo>
                    <a:lnTo>
                      <a:pt x="825" y="542"/>
                    </a:lnTo>
                    <a:lnTo>
                      <a:pt x="828" y="555"/>
                    </a:lnTo>
                    <a:lnTo>
                      <a:pt x="826" y="562"/>
                    </a:lnTo>
                    <a:lnTo>
                      <a:pt x="836" y="568"/>
                    </a:lnTo>
                    <a:lnTo>
                      <a:pt x="858" y="576"/>
                    </a:lnTo>
                    <a:lnTo>
                      <a:pt x="867" y="565"/>
                    </a:lnTo>
                    <a:lnTo>
                      <a:pt x="874" y="564"/>
                    </a:lnTo>
                    <a:lnTo>
                      <a:pt x="886" y="575"/>
                    </a:lnTo>
                    <a:lnTo>
                      <a:pt x="892" y="588"/>
                    </a:lnTo>
                    <a:lnTo>
                      <a:pt x="901" y="589"/>
                    </a:lnTo>
                    <a:lnTo>
                      <a:pt x="909" y="586"/>
                    </a:lnTo>
                    <a:lnTo>
                      <a:pt x="917" y="602"/>
                    </a:lnTo>
                    <a:lnTo>
                      <a:pt x="936" y="607"/>
                    </a:lnTo>
                    <a:lnTo>
                      <a:pt x="954" y="604"/>
                    </a:lnTo>
                    <a:lnTo>
                      <a:pt x="974" y="612"/>
                    </a:lnTo>
                    <a:lnTo>
                      <a:pt x="989" y="617"/>
                    </a:lnTo>
                    <a:lnTo>
                      <a:pt x="996" y="614"/>
                    </a:lnTo>
                    <a:close/>
                    <a:moveTo>
                      <a:pt x="883" y="640"/>
                    </a:moveTo>
                    <a:lnTo>
                      <a:pt x="883" y="640"/>
                    </a:lnTo>
                    <a:cubicBezTo>
                      <a:pt x="882" y="641"/>
                      <a:pt x="873" y="635"/>
                      <a:pt x="873" y="635"/>
                    </a:cubicBezTo>
                    <a:lnTo>
                      <a:pt x="864" y="629"/>
                    </a:lnTo>
                    <a:lnTo>
                      <a:pt x="848" y="630"/>
                    </a:lnTo>
                    <a:lnTo>
                      <a:pt x="838" y="618"/>
                    </a:lnTo>
                    <a:lnTo>
                      <a:pt x="836" y="610"/>
                    </a:lnTo>
                    <a:lnTo>
                      <a:pt x="845" y="605"/>
                    </a:lnTo>
                    <a:lnTo>
                      <a:pt x="861" y="600"/>
                    </a:lnTo>
                    <a:lnTo>
                      <a:pt x="879" y="603"/>
                    </a:lnTo>
                    <a:lnTo>
                      <a:pt x="885" y="598"/>
                    </a:lnTo>
                    <a:lnTo>
                      <a:pt x="893" y="613"/>
                    </a:lnTo>
                    <a:lnTo>
                      <a:pt x="902" y="613"/>
                    </a:lnTo>
                    <a:lnTo>
                      <a:pt x="906" y="609"/>
                    </a:lnTo>
                    <a:lnTo>
                      <a:pt x="915" y="611"/>
                    </a:lnTo>
                    <a:lnTo>
                      <a:pt x="918" y="619"/>
                    </a:lnTo>
                    <a:lnTo>
                      <a:pt x="915" y="626"/>
                    </a:lnTo>
                    <a:lnTo>
                      <a:pt x="883" y="640"/>
                    </a:lnTo>
                    <a:close/>
                    <a:moveTo>
                      <a:pt x="849" y="723"/>
                    </a:moveTo>
                    <a:lnTo>
                      <a:pt x="849" y="723"/>
                    </a:lnTo>
                    <a:lnTo>
                      <a:pt x="840" y="710"/>
                    </a:lnTo>
                    <a:lnTo>
                      <a:pt x="839" y="688"/>
                    </a:lnTo>
                    <a:lnTo>
                      <a:pt x="831" y="684"/>
                    </a:lnTo>
                    <a:lnTo>
                      <a:pt x="828" y="707"/>
                    </a:lnTo>
                    <a:lnTo>
                      <a:pt x="823" y="712"/>
                    </a:lnTo>
                    <a:lnTo>
                      <a:pt x="829" y="722"/>
                    </a:lnTo>
                    <a:lnTo>
                      <a:pt x="843" y="728"/>
                    </a:lnTo>
                    <a:lnTo>
                      <a:pt x="849" y="723"/>
                    </a:lnTo>
                    <a:close/>
                    <a:moveTo>
                      <a:pt x="864" y="717"/>
                    </a:moveTo>
                    <a:lnTo>
                      <a:pt x="864" y="717"/>
                    </a:lnTo>
                    <a:lnTo>
                      <a:pt x="872" y="719"/>
                    </a:lnTo>
                    <a:lnTo>
                      <a:pt x="876" y="710"/>
                    </a:lnTo>
                    <a:lnTo>
                      <a:pt x="870" y="696"/>
                    </a:lnTo>
                    <a:lnTo>
                      <a:pt x="859" y="679"/>
                    </a:lnTo>
                    <a:lnTo>
                      <a:pt x="850" y="681"/>
                    </a:lnTo>
                    <a:lnTo>
                      <a:pt x="850" y="696"/>
                    </a:lnTo>
                    <a:lnTo>
                      <a:pt x="864" y="717"/>
                    </a:lnTo>
                    <a:close/>
                    <a:moveTo>
                      <a:pt x="896" y="702"/>
                    </a:moveTo>
                    <a:lnTo>
                      <a:pt x="896" y="702"/>
                    </a:lnTo>
                    <a:cubicBezTo>
                      <a:pt x="894" y="702"/>
                      <a:pt x="910" y="706"/>
                      <a:pt x="910" y="706"/>
                    </a:cubicBezTo>
                    <a:lnTo>
                      <a:pt x="912" y="699"/>
                    </a:lnTo>
                    <a:lnTo>
                      <a:pt x="902" y="686"/>
                    </a:lnTo>
                    <a:lnTo>
                      <a:pt x="889" y="683"/>
                    </a:lnTo>
                    <a:lnTo>
                      <a:pt x="884" y="688"/>
                    </a:lnTo>
                    <a:lnTo>
                      <a:pt x="896" y="702"/>
                    </a:lnTo>
                    <a:close/>
                    <a:moveTo>
                      <a:pt x="891" y="740"/>
                    </a:moveTo>
                    <a:lnTo>
                      <a:pt x="891" y="740"/>
                    </a:lnTo>
                    <a:lnTo>
                      <a:pt x="897" y="736"/>
                    </a:lnTo>
                    <a:lnTo>
                      <a:pt x="901" y="720"/>
                    </a:lnTo>
                    <a:lnTo>
                      <a:pt x="900" y="711"/>
                    </a:lnTo>
                    <a:lnTo>
                      <a:pt x="888" y="706"/>
                    </a:lnTo>
                    <a:lnTo>
                      <a:pt x="884" y="712"/>
                    </a:lnTo>
                    <a:lnTo>
                      <a:pt x="886" y="721"/>
                    </a:lnTo>
                    <a:lnTo>
                      <a:pt x="881" y="731"/>
                    </a:lnTo>
                    <a:lnTo>
                      <a:pt x="891" y="740"/>
                    </a:lnTo>
                    <a:close/>
                    <a:moveTo>
                      <a:pt x="871" y="780"/>
                    </a:moveTo>
                    <a:lnTo>
                      <a:pt x="871" y="780"/>
                    </a:lnTo>
                    <a:lnTo>
                      <a:pt x="868" y="767"/>
                    </a:lnTo>
                    <a:lnTo>
                      <a:pt x="857" y="767"/>
                    </a:lnTo>
                    <a:lnTo>
                      <a:pt x="844" y="753"/>
                    </a:lnTo>
                    <a:lnTo>
                      <a:pt x="835" y="754"/>
                    </a:lnTo>
                    <a:lnTo>
                      <a:pt x="824" y="761"/>
                    </a:lnTo>
                    <a:lnTo>
                      <a:pt x="832" y="773"/>
                    </a:lnTo>
                    <a:lnTo>
                      <a:pt x="832" y="784"/>
                    </a:lnTo>
                    <a:lnTo>
                      <a:pt x="819" y="795"/>
                    </a:lnTo>
                    <a:lnTo>
                      <a:pt x="825" y="803"/>
                    </a:lnTo>
                    <a:lnTo>
                      <a:pt x="848" y="809"/>
                    </a:lnTo>
                    <a:lnTo>
                      <a:pt x="864" y="798"/>
                    </a:lnTo>
                    <a:lnTo>
                      <a:pt x="871" y="780"/>
                    </a:lnTo>
                    <a:close/>
                    <a:moveTo>
                      <a:pt x="883" y="754"/>
                    </a:moveTo>
                    <a:lnTo>
                      <a:pt x="883" y="754"/>
                    </a:lnTo>
                    <a:lnTo>
                      <a:pt x="883" y="767"/>
                    </a:lnTo>
                    <a:lnTo>
                      <a:pt x="888" y="781"/>
                    </a:lnTo>
                    <a:lnTo>
                      <a:pt x="898" y="784"/>
                    </a:lnTo>
                    <a:lnTo>
                      <a:pt x="898" y="769"/>
                    </a:lnTo>
                    <a:lnTo>
                      <a:pt x="892" y="758"/>
                    </a:lnTo>
                    <a:lnTo>
                      <a:pt x="883" y="754"/>
                    </a:lnTo>
                    <a:close/>
                    <a:moveTo>
                      <a:pt x="1006" y="581"/>
                    </a:moveTo>
                    <a:lnTo>
                      <a:pt x="1006" y="581"/>
                    </a:lnTo>
                    <a:lnTo>
                      <a:pt x="1007" y="571"/>
                    </a:lnTo>
                    <a:lnTo>
                      <a:pt x="1013" y="565"/>
                    </a:lnTo>
                    <a:lnTo>
                      <a:pt x="1018" y="547"/>
                    </a:lnTo>
                    <a:lnTo>
                      <a:pt x="1025" y="541"/>
                    </a:lnTo>
                    <a:lnTo>
                      <a:pt x="1032" y="542"/>
                    </a:lnTo>
                    <a:lnTo>
                      <a:pt x="1040" y="555"/>
                    </a:lnTo>
                    <a:lnTo>
                      <a:pt x="1042" y="566"/>
                    </a:lnTo>
                    <a:lnTo>
                      <a:pt x="1036" y="570"/>
                    </a:lnTo>
                    <a:lnTo>
                      <a:pt x="1034" y="580"/>
                    </a:lnTo>
                    <a:lnTo>
                      <a:pt x="1026" y="586"/>
                    </a:lnTo>
                    <a:lnTo>
                      <a:pt x="1012" y="586"/>
                    </a:lnTo>
                    <a:lnTo>
                      <a:pt x="1006" y="581"/>
                    </a:lnTo>
                    <a:close/>
                    <a:moveTo>
                      <a:pt x="914" y="750"/>
                    </a:moveTo>
                    <a:lnTo>
                      <a:pt x="914" y="750"/>
                    </a:lnTo>
                    <a:lnTo>
                      <a:pt x="918" y="760"/>
                    </a:lnTo>
                    <a:lnTo>
                      <a:pt x="934" y="764"/>
                    </a:lnTo>
                    <a:lnTo>
                      <a:pt x="945" y="762"/>
                    </a:lnTo>
                    <a:lnTo>
                      <a:pt x="950" y="753"/>
                    </a:lnTo>
                    <a:lnTo>
                      <a:pt x="948" y="741"/>
                    </a:lnTo>
                    <a:lnTo>
                      <a:pt x="941" y="732"/>
                    </a:lnTo>
                    <a:lnTo>
                      <a:pt x="933" y="735"/>
                    </a:lnTo>
                    <a:lnTo>
                      <a:pt x="924" y="746"/>
                    </a:lnTo>
                    <a:lnTo>
                      <a:pt x="914" y="750"/>
                    </a:lnTo>
                    <a:close/>
                    <a:moveTo>
                      <a:pt x="922" y="721"/>
                    </a:moveTo>
                    <a:lnTo>
                      <a:pt x="922" y="721"/>
                    </a:lnTo>
                    <a:lnTo>
                      <a:pt x="928" y="719"/>
                    </a:lnTo>
                    <a:lnTo>
                      <a:pt x="933" y="711"/>
                    </a:lnTo>
                    <a:lnTo>
                      <a:pt x="934" y="700"/>
                    </a:lnTo>
                    <a:lnTo>
                      <a:pt x="925" y="705"/>
                    </a:lnTo>
                    <a:lnTo>
                      <a:pt x="922" y="721"/>
                    </a:lnTo>
                    <a:close/>
                    <a:moveTo>
                      <a:pt x="944" y="709"/>
                    </a:moveTo>
                    <a:lnTo>
                      <a:pt x="944" y="709"/>
                    </a:lnTo>
                    <a:lnTo>
                      <a:pt x="946" y="714"/>
                    </a:lnTo>
                    <a:lnTo>
                      <a:pt x="956" y="717"/>
                    </a:lnTo>
                    <a:lnTo>
                      <a:pt x="967" y="714"/>
                    </a:lnTo>
                    <a:lnTo>
                      <a:pt x="971" y="705"/>
                    </a:lnTo>
                    <a:lnTo>
                      <a:pt x="966" y="699"/>
                    </a:lnTo>
                    <a:lnTo>
                      <a:pt x="956" y="700"/>
                    </a:lnTo>
                    <a:lnTo>
                      <a:pt x="953" y="705"/>
                    </a:lnTo>
                    <a:lnTo>
                      <a:pt x="944" y="709"/>
                    </a:lnTo>
                    <a:close/>
                    <a:moveTo>
                      <a:pt x="947" y="646"/>
                    </a:moveTo>
                    <a:lnTo>
                      <a:pt x="947" y="646"/>
                    </a:lnTo>
                    <a:lnTo>
                      <a:pt x="939" y="657"/>
                    </a:lnTo>
                    <a:lnTo>
                      <a:pt x="928" y="658"/>
                    </a:lnTo>
                    <a:lnTo>
                      <a:pt x="919" y="652"/>
                    </a:lnTo>
                    <a:lnTo>
                      <a:pt x="918" y="635"/>
                    </a:lnTo>
                    <a:lnTo>
                      <a:pt x="931" y="619"/>
                    </a:lnTo>
                    <a:lnTo>
                      <a:pt x="949" y="614"/>
                    </a:lnTo>
                    <a:lnTo>
                      <a:pt x="960" y="618"/>
                    </a:lnTo>
                    <a:lnTo>
                      <a:pt x="967" y="626"/>
                    </a:lnTo>
                    <a:lnTo>
                      <a:pt x="981" y="631"/>
                    </a:lnTo>
                    <a:lnTo>
                      <a:pt x="981" y="644"/>
                    </a:lnTo>
                    <a:lnTo>
                      <a:pt x="974" y="651"/>
                    </a:lnTo>
                    <a:lnTo>
                      <a:pt x="957" y="651"/>
                    </a:lnTo>
                    <a:lnTo>
                      <a:pt x="947" y="646"/>
                    </a:lnTo>
                    <a:close/>
                    <a:moveTo>
                      <a:pt x="1006" y="640"/>
                    </a:moveTo>
                    <a:lnTo>
                      <a:pt x="1006" y="640"/>
                    </a:lnTo>
                    <a:lnTo>
                      <a:pt x="1017" y="651"/>
                    </a:lnTo>
                    <a:lnTo>
                      <a:pt x="1028" y="653"/>
                    </a:lnTo>
                    <a:lnTo>
                      <a:pt x="1040" y="645"/>
                    </a:lnTo>
                    <a:lnTo>
                      <a:pt x="1042" y="635"/>
                    </a:lnTo>
                    <a:lnTo>
                      <a:pt x="1035" y="627"/>
                    </a:lnTo>
                    <a:lnTo>
                      <a:pt x="1026" y="630"/>
                    </a:lnTo>
                    <a:lnTo>
                      <a:pt x="1018" y="640"/>
                    </a:lnTo>
                    <a:lnTo>
                      <a:pt x="1006" y="640"/>
                    </a:lnTo>
                    <a:close/>
                    <a:moveTo>
                      <a:pt x="1041" y="787"/>
                    </a:moveTo>
                    <a:lnTo>
                      <a:pt x="1041" y="787"/>
                    </a:lnTo>
                    <a:lnTo>
                      <a:pt x="1042" y="777"/>
                    </a:lnTo>
                    <a:lnTo>
                      <a:pt x="1032" y="763"/>
                    </a:lnTo>
                    <a:lnTo>
                      <a:pt x="1030" y="745"/>
                    </a:lnTo>
                    <a:lnTo>
                      <a:pt x="1032" y="733"/>
                    </a:lnTo>
                    <a:lnTo>
                      <a:pt x="1021" y="713"/>
                    </a:lnTo>
                    <a:lnTo>
                      <a:pt x="1010" y="704"/>
                    </a:lnTo>
                    <a:lnTo>
                      <a:pt x="1002" y="711"/>
                    </a:lnTo>
                    <a:lnTo>
                      <a:pt x="983" y="714"/>
                    </a:lnTo>
                    <a:lnTo>
                      <a:pt x="966" y="725"/>
                    </a:lnTo>
                    <a:lnTo>
                      <a:pt x="962" y="737"/>
                    </a:lnTo>
                    <a:lnTo>
                      <a:pt x="975" y="755"/>
                    </a:lnTo>
                    <a:lnTo>
                      <a:pt x="979" y="781"/>
                    </a:lnTo>
                    <a:lnTo>
                      <a:pt x="989" y="791"/>
                    </a:lnTo>
                    <a:lnTo>
                      <a:pt x="1000" y="795"/>
                    </a:lnTo>
                    <a:lnTo>
                      <a:pt x="1022" y="786"/>
                    </a:lnTo>
                    <a:lnTo>
                      <a:pt x="1041" y="787"/>
                    </a:lnTo>
                    <a:close/>
                    <a:moveTo>
                      <a:pt x="1080" y="774"/>
                    </a:moveTo>
                    <a:lnTo>
                      <a:pt x="1080" y="774"/>
                    </a:lnTo>
                    <a:lnTo>
                      <a:pt x="1081" y="765"/>
                    </a:lnTo>
                    <a:lnTo>
                      <a:pt x="1070" y="756"/>
                    </a:lnTo>
                    <a:lnTo>
                      <a:pt x="1070" y="749"/>
                    </a:lnTo>
                    <a:lnTo>
                      <a:pt x="1082" y="742"/>
                    </a:lnTo>
                    <a:lnTo>
                      <a:pt x="1088" y="726"/>
                    </a:lnTo>
                    <a:lnTo>
                      <a:pt x="1091" y="716"/>
                    </a:lnTo>
                    <a:lnTo>
                      <a:pt x="1111" y="705"/>
                    </a:lnTo>
                    <a:lnTo>
                      <a:pt x="1120" y="704"/>
                    </a:lnTo>
                    <a:lnTo>
                      <a:pt x="1123" y="698"/>
                    </a:lnTo>
                    <a:lnTo>
                      <a:pt x="1112" y="693"/>
                    </a:lnTo>
                    <a:lnTo>
                      <a:pt x="1099" y="697"/>
                    </a:lnTo>
                    <a:lnTo>
                      <a:pt x="1070" y="680"/>
                    </a:lnTo>
                    <a:lnTo>
                      <a:pt x="1053" y="665"/>
                    </a:lnTo>
                    <a:lnTo>
                      <a:pt x="1044" y="671"/>
                    </a:lnTo>
                    <a:lnTo>
                      <a:pt x="1030" y="674"/>
                    </a:lnTo>
                    <a:lnTo>
                      <a:pt x="1025" y="673"/>
                    </a:lnTo>
                    <a:lnTo>
                      <a:pt x="1024" y="687"/>
                    </a:lnTo>
                    <a:lnTo>
                      <a:pt x="1041" y="719"/>
                    </a:lnTo>
                    <a:lnTo>
                      <a:pt x="1040" y="740"/>
                    </a:lnTo>
                    <a:lnTo>
                      <a:pt x="1051" y="765"/>
                    </a:lnTo>
                    <a:lnTo>
                      <a:pt x="1068" y="775"/>
                    </a:lnTo>
                    <a:lnTo>
                      <a:pt x="1080" y="774"/>
                    </a:lnTo>
                    <a:close/>
                    <a:moveTo>
                      <a:pt x="1130" y="774"/>
                    </a:moveTo>
                    <a:lnTo>
                      <a:pt x="1130" y="774"/>
                    </a:lnTo>
                    <a:lnTo>
                      <a:pt x="1128" y="784"/>
                    </a:lnTo>
                    <a:lnTo>
                      <a:pt x="1146" y="793"/>
                    </a:lnTo>
                    <a:lnTo>
                      <a:pt x="1159" y="807"/>
                    </a:lnTo>
                    <a:lnTo>
                      <a:pt x="1178" y="808"/>
                    </a:lnTo>
                    <a:lnTo>
                      <a:pt x="1190" y="786"/>
                    </a:lnTo>
                    <a:lnTo>
                      <a:pt x="1184" y="763"/>
                    </a:lnTo>
                    <a:lnTo>
                      <a:pt x="1171" y="755"/>
                    </a:lnTo>
                    <a:lnTo>
                      <a:pt x="1151" y="760"/>
                    </a:lnTo>
                    <a:lnTo>
                      <a:pt x="1130" y="774"/>
                    </a:lnTo>
                    <a:close/>
                    <a:moveTo>
                      <a:pt x="1125" y="807"/>
                    </a:moveTo>
                    <a:lnTo>
                      <a:pt x="1125" y="807"/>
                    </a:lnTo>
                    <a:lnTo>
                      <a:pt x="1123" y="817"/>
                    </a:lnTo>
                    <a:lnTo>
                      <a:pt x="1139" y="822"/>
                    </a:lnTo>
                    <a:lnTo>
                      <a:pt x="1146" y="826"/>
                    </a:lnTo>
                    <a:lnTo>
                      <a:pt x="1153" y="821"/>
                    </a:lnTo>
                    <a:lnTo>
                      <a:pt x="1139" y="807"/>
                    </a:lnTo>
                    <a:lnTo>
                      <a:pt x="1125" y="807"/>
                    </a:lnTo>
                    <a:close/>
                    <a:moveTo>
                      <a:pt x="1128" y="310"/>
                    </a:moveTo>
                    <a:lnTo>
                      <a:pt x="1128" y="310"/>
                    </a:lnTo>
                    <a:lnTo>
                      <a:pt x="1135" y="305"/>
                    </a:lnTo>
                    <a:lnTo>
                      <a:pt x="1145" y="305"/>
                    </a:lnTo>
                    <a:lnTo>
                      <a:pt x="1158" y="293"/>
                    </a:lnTo>
                    <a:lnTo>
                      <a:pt x="1169" y="294"/>
                    </a:lnTo>
                    <a:lnTo>
                      <a:pt x="1174" y="299"/>
                    </a:lnTo>
                    <a:lnTo>
                      <a:pt x="1187" y="301"/>
                    </a:lnTo>
                    <a:lnTo>
                      <a:pt x="1188" y="311"/>
                    </a:lnTo>
                    <a:lnTo>
                      <a:pt x="1175" y="323"/>
                    </a:lnTo>
                    <a:lnTo>
                      <a:pt x="1165" y="324"/>
                    </a:lnTo>
                    <a:lnTo>
                      <a:pt x="1155" y="318"/>
                    </a:lnTo>
                    <a:lnTo>
                      <a:pt x="1132" y="317"/>
                    </a:lnTo>
                    <a:lnTo>
                      <a:pt x="1128" y="310"/>
                    </a:lnTo>
                    <a:close/>
                    <a:moveTo>
                      <a:pt x="1157" y="528"/>
                    </a:moveTo>
                    <a:lnTo>
                      <a:pt x="1157" y="528"/>
                    </a:lnTo>
                    <a:lnTo>
                      <a:pt x="1166" y="509"/>
                    </a:lnTo>
                    <a:lnTo>
                      <a:pt x="1174" y="502"/>
                    </a:lnTo>
                    <a:lnTo>
                      <a:pt x="1174" y="494"/>
                    </a:lnTo>
                    <a:lnTo>
                      <a:pt x="1163" y="486"/>
                    </a:lnTo>
                    <a:lnTo>
                      <a:pt x="1156" y="475"/>
                    </a:lnTo>
                    <a:lnTo>
                      <a:pt x="1142" y="473"/>
                    </a:lnTo>
                    <a:lnTo>
                      <a:pt x="1121" y="480"/>
                    </a:lnTo>
                    <a:lnTo>
                      <a:pt x="1101" y="492"/>
                    </a:lnTo>
                    <a:lnTo>
                      <a:pt x="1096" y="503"/>
                    </a:lnTo>
                    <a:lnTo>
                      <a:pt x="1098" y="512"/>
                    </a:lnTo>
                    <a:lnTo>
                      <a:pt x="1124" y="530"/>
                    </a:lnTo>
                    <a:lnTo>
                      <a:pt x="1140" y="534"/>
                    </a:lnTo>
                    <a:lnTo>
                      <a:pt x="1157" y="528"/>
                    </a:lnTo>
                    <a:close/>
                    <a:moveTo>
                      <a:pt x="1196" y="501"/>
                    </a:moveTo>
                    <a:lnTo>
                      <a:pt x="1196" y="501"/>
                    </a:lnTo>
                    <a:lnTo>
                      <a:pt x="1190" y="511"/>
                    </a:lnTo>
                    <a:lnTo>
                      <a:pt x="1190" y="529"/>
                    </a:lnTo>
                    <a:lnTo>
                      <a:pt x="1177" y="540"/>
                    </a:lnTo>
                    <a:lnTo>
                      <a:pt x="1172" y="535"/>
                    </a:lnTo>
                    <a:lnTo>
                      <a:pt x="1161" y="537"/>
                    </a:lnTo>
                    <a:lnTo>
                      <a:pt x="1140" y="554"/>
                    </a:lnTo>
                    <a:lnTo>
                      <a:pt x="1126" y="555"/>
                    </a:lnTo>
                    <a:lnTo>
                      <a:pt x="1116" y="547"/>
                    </a:lnTo>
                    <a:lnTo>
                      <a:pt x="1106" y="552"/>
                    </a:lnTo>
                    <a:lnTo>
                      <a:pt x="1106" y="565"/>
                    </a:lnTo>
                    <a:lnTo>
                      <a:pt x="1112" y="582"/>
                    </a:lnTo>
                    <a:lnTo>
                      <a:pt x="1111" y="625"/>
                    </a:lnTo>
                    <a:lnTo>
                      <a:pt x="1120" y="648"/>
                    </a:lnTo>
                    <a:lnTo>
                      <a:pt x="1139" y="674"/>
                    </a:lnTo>
                    <a:lnTo>
                      <a:pt x="1154" y="674"/>
                    </a:lnTo>
                    <a:lnTo>
                      <a:pt x="1178" y="664"/>
                    </a:lnTo>
                    <a:lnTo>
                      <a:pt x="1197" y="663"/>
                    </a:lnTo>
                    <a:lnTo>
                      <a:pt x="1212" y="653"/>
                    </a:lnTo>
                    <a:lnTo>
                      <a:pt x="1235" y="648"/>
                    </a:lnTo>
                    <a:lnTo>
                      <a:pt x="1233" y="638"/>
                    </a:lnTo>
                    <a:lnTo>
                      <a:pt x="1221" y="626"/>
                    </a:lnTo>
                    <a:lnTo>
                      <a:pt x="1212" y="611"/>
                    </a:lnTo>
                    <a:lnTo>
                      <a:pt x="1195" y="604"/>
                    </a:lnTo>
                    <a:lnTo>
                      <a:pt x="1185" y="585"/>
                    </a:lnTo>
                    <a:lnTo>
                      <a:pt x="1187" y="574"/>
                    </a:lnTo>
                    <a:lnTo>
                      <a:pt x="1200" y="566"/>
                    </a:lnTo>
                    <a:lnTo>
                      <a:pt x="1218" y="565"/>
                    </a:lnTo>
                    <a:lnTo>
                      <a:pt x="1232" y="557"/>
                    </a:lnTo>
                    <a:lnTo>
                      <a:pt x="1232" y="547"/>
                    </a:lnTo>
                    <a:lnTo>
                      <a:pt x="1218" y="530"/>
                    </a:lnTo>
                    <a:lnTo>
                      <a:pt x="1204" y="521"/>
                    </a:lnTo>
                    <a:lnTo>
                      <a:pt x="1196" y="501"/>
                    </a:lnTo>
                    <a:close/>
                    <a:moveTo>
                      <a:pt x="1268" y="533"/>
                    </a:moveTo>
                    <a:lnTo>
                      <a:pt x="1268" y="533"/>
                    </a:lnTo>
                    <a:lnTo>
                      <a:pt x="1255" y="524"/>
                    </a:lnTo>
                    <a:lnTo>
                      <a:pt x="1254" y="512"/>
                    </a:lnTo>
                    <a:lnTo>
                      <a:pt x="1244" y="501"/>
                    </a:lnTo>
                    <a:lnTo>
                      <a:pt x="1228" y="503"/>
                    </a:lnTo>
                    <a:lnTo>
                      <a:pt x="1215" y="491"/>
                    </a:lnTo>
                    <a:lnTo>
                      <a:pt x="1214" y="480"/>
                    </a:lnTo>
                    <a:lnTo>
                      <a:pt x="1221" y="468"/>
                    </a:lnTo>
                    <a:lnTo>
                      <a:pt x="1212" y="447"/>
                    </a:lnTo>
                    <a:lnTo>
                      <a:pt x="1208" y="429"/>
                    </a:lnTo>
                    <a:lnTo>
                      <a:pt x="1213" y="408"/>
                    </a:lnTo>
                    <a:lnTo>
                      <a:pt x="1227" y="399"/>
                    </a:lnTo>
                    <a:lnTo>
                      <a:pt x="1241" y="381"/>
                    </a:lnTo>
                    <a:lnTo>
                      <a:pt x="1241" y="371"/>
                    </a:lnTo>
                    <a:lnTo>
                      <a:pt x="1245" y="360"/>
                    </a:lnTo>
                    <a:lnTo>
                      <a:pt x="1256" y="358"/>
                    </a:lnTo>
                    <a:lnTo>
                      <a:pt x="1266" y="364"/>
                    </a:lnTo>
                    <a:lnTo>
                      <a:pt x="1280" y="368"/>
                    </a:lnTo>
                    <a:lnTo>
                      <a:pt x="1286" y="383"/>
                    </a:lnTo>
                    <a:lnTo>
                      <a:pt x="1285" y="408"/>
                    </a:lnTo>
                    <a:lnTo>
                      <a:pt x="1289" y="416"/>
                    </a:lnTo>
                    <a:lnTo>
                      <a:pt x="1303" y="421"/>
                    </a:lnTo>
                    <a:lnTo>
                      <a:pt x="1321" y="440"/>
                    </a:lnTo>
                    <a:lnTo>
                      <a:pt x="1331" y="440"/>
                    </a:lnTo>
                    <a:lnTo>
                      <a:pt x="1331" y="448"/>
                    </a:lnTo>
                    <a:lnTo>
                      <a:pt x="1306" y="463"/>
                    </a:lnTo>
                    <a:lnTo>
                      <a:pt x="1282" y="473"/>
                    </a:lnTo>
                    <a:lnTo>
                      <a:pt x="1277" y="483"/>
                    </a:lnTo>
                    <a:lnTo>
                      <a:pt x="1281" y="497"/>
                    </a:lnTo>
                    <a:lnTo>
                      <a:pt x="1279" y="516"/>
                    </a:lnTo>
                    <a:lnTo>
                      <a:pt x="1268" y="533"/>
                    </a:lnTo>
                    <a:close/>
                    <a:moveTo>
                      <a:pt x="7917" y="969"/>
                    </a:moveTo>
                    <a:lnTo>
                      <a:pt x="7917" y="969"/>
                    </a:lnTo>
                    <a:lnTo>
                      <a:pt x="7923" y="967"/>
                    </a:lnTo>
                    <a:lnTo>
                      <a:pt x="7926" y="958"/>
                    </a:lnTo>
                    <a:lnTo>
                      <a:pt x="7918" y="951"/>
                    </a:lnTo>
                    <a:lnTo>
                      <a:pt x="7912" y="958"/>
                    </a:lnTo>
                    <a:lnTo>
                      <a:pt x="7917" y="969"/>
                    </a:lnTo>
                    <a:close/>
                    <a:moveTo>
                      <a:pt x="7858" y="957"/>
                    </a:moveTo>
                    <a:lnTo>
                      <a:pt x="7858" y="957"/>
                    </a:lnTo>
                    <a:lnTo>
                      <a:pt x="7868" y="956"/>
                    </a:lnTo>
                    <a:lnTo>
                      <a:pt x="7873" y="947"/>
                    </a:lnTo>
                    <a:lnTo>
                      <a:pt x="7854" y="942"/>
                    </a:lnTo>
                    <a:lnTo>
                      <a:pt x="7851" y="949"/>
                    </a:lnTo>
                    <a:lnTo>
                      <a:pt x="7858" y="957"/>
                    </a:lnTo>
                    <a:close/>
                    <a:moveTo>
                      <a:pt x="7800" y="978"/>
                    </a:moveTo>
                    <a:lnTo>
                      <a:pt x="7800" y="978"/>
                    </a:lnTo>
                    <a:lnTo>
                      <a:pt x="7806" y="977"/>
                    </a:lnTo>
                    <a:lnTo>
                      <a:pt x="7812" y="972"/>
                    </a:lnTo>
                    <a:lnTo>
                      <a:pt x="7808" y="959"/>
                    </a:lnTo>
                    <a:lnTo>
                      <a:pt x="7797" y="955"/>
                    </a:lnTo>
                    <a:lnTo>
                      <a:pt x="7790" y="966"/>
                    </a:lnTo>
                    <a:lnTo>
                      <a:pt x="7800" y="978"/>
                    </a:lnTo>
                    <a:close/>
                    <a:moveTo>
                      <a:pt x="9145" y="2623"/>
                    </a:moveTo>
                    <a:lnTo>
                      <a:pt x="9145" y="2623"/>
                    </a:lnTo>
                    <a:lnTo>
                      <a:pt x="9140" y="2626"/>
                    </a:lnTo>
                    <a:lnTo>
                      <a:pt x="9145" y="2641"/>
                    </a:lnTo>
                    <a:lnTo>
                      <a:pt x="9152" y="2633"/>
                    </a:lnTo>
                    <a:lnTo>
                      <a:pt x="9153" y="2624"/>
                    </a:lnTo>
                    <a:lnTo>
                      <a:pt x="9148" y="2619"/>
                    </a:lnTo>
                    <a:lnTo>
                      <a:pt x="9145" y="2623"/>
                    </a:lnTo>
                    <a:close/>
                    <a:moveTo>
                      <a:pt x="9124" y="2593"/>
                    </a:moveTo>
                    <a:lnTo>
                      <a:pt x="9124" y="2593"/>
                    </a:lnTo>
                    <a:lnTo>
                      <a:pt x="9140" y="2608"/>
                    </a:lnTo>
                    <a:lnTo>
                      <a:pt x="9147" y="2606"/>
                    </a:lnTo>
                    <a:lnTo>
                      <a:pt x="9148" y="2599"/>
                    </a:lnTo>
                    <a:lnTo>
                      <a:pt x="9137" y="2585"/>
                    </a:lnTo>
                    <a:lnTo>
                      <a:pt x="9127" y="2585"/>
                    </a:lnTo>
                    <a:lnTo>
                      <a:pt x="9124" y="2593"/>
                    </a:lnTo>
                    <a:close/>
                    <a:moveTo>
                      <a:pt x="1454" y="1652"/>
                    </a:moveTo>
                    <a:lnTo>
                      <a:pt x="1454" y="1652"/>
                    </a:lnTo>
                    <a:lnTo>
                      <a:pt x="1460" y="1650"/>
                    </a:lnTo>
                    <a:lnTo>
                      <a:pt x="1464" y="1642"/>
                    </a:lnTo>
                    <a:lnTo>
                      <a:pt x="1485" y="1628"/>
                    </a:lnTo>
                    <a:lnTo>
                      <a:pt x="1488" y="1617"/>
                    </a:lnTo>
                    <a:lnTo>
                      <a:pt x="1483" y="1617"/>
                    </a:lnTo>
                    <a:lnTo>
                      <a:pt x="1466" y="1629"/>
                    </a:lnTo>
                    <a:lnTo>
                      <a:pt x="1457" y="1632"/>
                    </a:lnTo>
                    <a:lnTo>
                      <a:pt x="1448" y="1642"/>
                    </a:lnTo>
                    <a:lnTo>
                      <a:pt x="1454" y="1652"/>
                    </a:lnTo>
                    <a:close/>
                    <a:moveTo>
                      <a:pt x="1360" y="2149"/>
                    </a:moveTo>
                    <a:lnTo>
                      <a:pt x="1360" y="2149"/>
                    </a:lnTo>
                    <a:lnTo>
                      <a:pt x="1383" y="2150"/>
                    </a:lnTo>
                    <a:lnTo>
                      <a:pt x="1405" y="2138"/>
                    </a:lnTo>
                    <a:lnTo>
                      <a:pt x="1423" y="2130"/>
                    </a:lnTo>
                    <a:lnTo>
                      <a:pt x="1438" y="2133"/>
                    </a:lnTo>
                    <a:lnTo>
                      <a:pt x="1445" y="2142"/>
                    </a:lnTo>
                    <a:lnTo>
                      <a:pt x="1462" y="2146"/>
                    </a:lnTo>
                    <a:lnTo>
                      <a:pt x="1474" y="2140"/>
                    </a:lnTo>
                    <a:lnTo>
                      <a:pt x="1467" y="2131"/>
                    </a:lnTo>
                    <a:lnTo>
                      <a:pt x="1469" y="2120"/>
                    </a:lnTo>
                    <a:lnTo>
                      <a:pt x="1475" y="2122"/>
                    </a:lnTo>
                    <a:lnTo>
                      <a:pt x="1482" y="2137"/>
                    </a:lnTo>
                    <a:lnTo>
                      <a:pt x="1495" y="2144"/>
                    </a:lnTo>
                    <a:lnTo>
                      <a:pt x="1518" y="2144"/>
                    </a:lnTo>
                    <a:lnTo>
                      <a:pt x="1522" y="2136"/>
                    </a:lnTo>
                    <a:lnTo>
                      <a:pt x="1533" y="2133"/>
                    </a:lnTo>
                    <a:lnTo>
                      <a:pt x="1541" y="2114"/>
                    </a:lnTo>
                    <a:lnTo>
                      <a:pt x="1540" y="2097"/>
                    </a:lnTo>
                    <a:lnTo>
                      <a:pt x="1550" y="2080"/>
                    </a:lnTo>
                    <a:lnTo>
                      <a:pt x="1552" y="2066"/>
                    </a:lnTo>
                    <a:lnTo>
                      <a:pt x="1542" y="2057"/>
                    </a:lnTo>
                    <a:lnTo>
                      <a:pt x="1533" y="2038"/>
                    </a:lnTo>
                    <a:lnTo>
                      <a:pt x="1519" y="2035"/>
                    </a:lnTo>
                    <a:lnTo>
                      <a:pt x="1508" y="2035"/>
                    </a:lnTo>
                    <a:lnTo>
                      <a:pt x="1503" y="2027"/>
                    </a:lnTo>
                    <a:lnTo>
                      <a:pt x="1512" y="2023"/>
                    </a:lnTo>
                    <a:lnTo>
                      <a:pt x="1524" y="2026"/>
                    </a:lnTo>
                    <a:lnTo>
                      <a:pt x="1534" y="2023"/>
                    </a:lnTo>
                    <a:lnTo>
                      <a:pt x="1542" y="2035"/>
                    </a:lnTo>
                    <a:lnTo>
                      <a:pt x="1542" y="2045"/>
                    </a:lnTo>
                    <a:lnTo>
                      <a:pt x="1550" y="2049"/>
                    </a:lnTo>
                    <a:lnTo>
                      <a:pt x="1557" y="2039"/>
                    </a:lnTo>
                    <a:lnTo>
                      <a:pt x="1551" y="2016"/>
                    </a:lnTo>
                    <a:lnTo>
                      <a:pt x="1535" y="1994"/>
                    </a:lnTo>
                    <a:lnTo>
                      <a:pt x="1520" y="1973"/>
                    </a:lnTo>
                    <a:lnTo>
                      <a:pt x="1524" y="1965"/>
                    </a:lnTo>
                    <a:lnTo>
                      <a:pt x="1535" y="1977"/>
                    </a:lnTo>
                    <a:lnTo>
                      <a:pt x="1537" y="1988"/>
                    </a:lnTo>
                    <a:lnTo>
                      <a:pt x="1552" y="1995"/>
                    </a:lnTo>
                    <a:lnTo>
                      <a:pt x="1565" y="1999"/>
                    </a:lnTo>
                    <a:lnTo>
                      <a:pt x="1569" y="1990"/>
                    </a:lnTo>
                    <a:lnTo>
                      <a:pt x="1567" y="1980"/>
                    </a:lnTo>
                    <a:lnTo>
                      <a:pt x="1561" y="1974"/>
                    </a:lnTo>
                    <a:lnTo>
                      <a:pt x="1562" y="1964"/>
                    </a:lnTo>
                    <a:lnTo>
                      <a:pt x="1571" y="1949"/>
                    </a:lnTo>
                    <a:lnTo>
                      <a:pt x="1570" y="1934"/>
                    </a:lnTo>
                    <a:lnTo>
                      <a:pt x="1558" y="1920"/>
                    </a:lnTo>
                    <a:lnTo>
                      <a:pt x="1542" y="1899"/>
                    </a:lnTo>
                    <a:lnTo>
                      <a:pt x="1553" y="1898"/>
                    </a:lnTo>
                    <a:lnTo>
                      <a:pt x="1565" y="1909"/>
                    </a:lnTo>
                    <a:lnTo>
                      <a:pt x="1576" y="1906"/>
                    </a:lnTo>
                    <a:lnTo>
                      <a:pt x="1582" y="1889"/>
                    </a:lnTo>
                    <a:lnTo>
                      <a:pt x="1578" y="1885"/>
                    </a:lnTo>
                    <a:lnTo>
                      <a:pt x="1568" y="1884"/>
                    </a:lnTo>
                    <a:lnTo>
                      <a:pt x="1569" y="1865"/>
                    </a:lnTo>
                    <a:lnTo>
                      <a:pt x="1578" y="1862"/>
                    </a:lnTo>
                    <a:lnTo>
                      <a:pt x="1592" y="1872"/>
                    </a:lnTo>
                    <a:lnTo>
                      <a:pt x="1612" y="1879"/>
                    </a:lnTo>
                    <a:lnTo>
                      <a:pt x="1618" y="1870"/>
                    </a:lnTo>
                    <a:lnTo>
                      <a:pt x="1607" y="1863"/>
                    </a:lnTo>
                    <a:lnTo>
                      <a:pt x="1605" y="1855"/>
                    </a:lnTo>
                    <a:lnTo>
                      <a:pt x="1618" y="1855"/>
                    </a:lnTo>
                    <a:lnTo>
                      <a:pt x="1627" y="1860"/>
                    </a:lnTo>
                    <a:lnTo>
                      <a:pt x="1638" y="1850"/>
                    </a:lnTo>
                    <a:lnTo>
                      <a:pt x="1639" y="1834"/>
                    </a:lnTo>
                    <a:lnTo>
                      <a:pt x="1634" y="1829"/>
                    </a:lnTo>
                    <a:lnTo>
                      <a:pt x="1637" y="1822"/>
                    </a:lnTo>
                    <a:lnTo>
                      <a:pt x="1657" y="1813"/>
                    </a:lnTo>
                    <a:lnTo>
                      <a:pt x="1661" y="1802"/>
                    </a:lnTo>
                    <a:lnTo>
                      <a:pt x="1648" y="1793"/>
                    </a:lnTo>
                    <a:lnTo>
                      <a:pt x="1642" y="1782"/>
                    </a:lnTo>
                    <a:lnTo>
                      <a:pt x="1649" y="1769"/>
                    </a:lnTo>
                    <a:lnTo>
                      <a:pt x="1657" y="1782"/>
                    </a:lnTo>
                    <a:lnTo>
                      <a:pt x="1666" y="1774"/>
                    </a:lnTo>
                    <a:lnTo>
                      <a:pt x="1688" y="1746"/>
                    </a:lnTo>
                    <a:lnTo>
                      <a:pt x="1694" y="1729"/>
                    </a:lnTo>
                    <a:lnTo>
                      <a:pt x="1702" y="1721"/>
                    </a:lnTo>
                    <a:lnTo>
                      <a:pt x="1705" y="1702"/>
                    </a:lnTo>
                    <a:lnTo>
                      <a:pt x="1727" y="1688"/>
                    </a:lnTo>
                    <a:lnTo>
                      <a:pt x="1739" y="1666"/>
                    </a:lnTo>
                    <a:lnTo>
                      <a:pt x="1748" y="1638"/>
                    </a:lnTo>
                    <a:lnTo>
                      <a:pt x="1761" y="1637"/>
                    </a:lnTo>
                    <a:lnTo>
                      <a:pt x="1789" y="1616"/>
                    </a:lnTo>
                    <a:lnTo>
                      <a:pt x="1820" y="1580"/>
                    </a:lnTo>
                    <a:lnTo>
                      <a:pt x="1845" y="1560"/>
                    </a:lnTo>
                    <a:lnTo>
                      <a:pt x="1854" y="1558"/>
                    </a:lnTo>
                    <a:lnTo>
                      <a:pt x="1875" y="1540"/>
                    </a:lnTo>
                    <a:lnTo>
                      <a:pt x="1900" y="1533"/>
                    </a:lnTo>
                    <a:lnTo>
                      <a:pt x="1914" y="1521"/>
                    </a:lnTo>
                    <a:lnTo>
                      <a:pt x="1936" y="1495"/>
                    </a:lnTo>
                    <a:lnTo>
                      <a:pt x="1948" y="1487"/>
                    </a:lnTo>
                    <a:lnTo>
                      <a:pt x="1957" y="1489"/>
                    </a:lnTo>
                    <a:lnTo>
                      <a:pt x="1968" y="1484"/>
                    </a:lnTo>
                    <a:lnTo>
                      <a:pt x="1969" y="1473"/>
                    </a:lnTo>
                    <a:lnTo>
                      <a:pt x="1965" y="1466"/>
                    </a:lnTo>
                    <a:lnTo>
                      <a:pt x="1972" y="1452"/>
                    </a:lnTo>
                    <a:lnTo>
                      <a:pt x="1970" y="1439"/>
                    </a:lnTo>
                    <a:lnTo>
                      <a:pt x="1970" y="1418"/>
                    </a:lnTo>
                    <a:lnTo>
                      <a:pt x="1965" y="1414"/>
                    </a:lnTo>
                    <a:lnTo>
                      <a:pt x="1955" y="1412"/>
                    </a:lnTo>
                    <a:lnTo>
                      <a:pt x="1953" y="1392"/>
                    </a:lnTo>
                    <a:lnTo>
                      <a:pt x="1961" y="1374"/>
                    </a:lnTo>
                    <a:lnTo>
                      <a:pt x="1957" y="1367"/>
                    </a:lnTo>
                    <a:lnTo>
                      <a:pt x="1941" y="1365"/>
                    </a:lnTo>
                    <a:lnTo>
                      <a:pt x="1933" y="1356"/>
                    </a:lnTo>
                    <a:lnTo>
                      <a:pt x="1919" y="1354"/>
                    </a:lnTo>
                    <a:lnTo>
                      <a:pt x="1910" y="1343"/>
                    </a:lnTo>
                    <a:lnTo>
                      <a:pt x="1909" y="1330"/>
                    </a:lnTo>
                    <a:lnTo>
                      <a:pt x="1904" y="1322"/>
                    </a:lnTo>
                    <a:lnTo>
                      <a:pt x="1886" y="1333"/>
                    </a:lnTo>
                    <a:lnTo>
                      <a:pt x="1883" y="1341"/>
                    </a:lnTo>
                    <a:lnTo>
                      <a:pt x="1873" y="1338"/>
                    </a:lnTo>
                    <a:lnTo>
                      <a:pt x="1861" y="1332"/>
                    </a:lnTo>
                    <a:lnTo>
                      <a:pt x="1848" y="1336"/>
                    </a:lnTo>
                    <a:lnTo>
                      <a:pt x="1829" y="1348"/>
                    </a:lnTo>
                    <a:lnTo>
                      <a:pt x="1825" y="1362"/>
                    </a:lnTo>
                    <a:lnTo>
                      <a:pt x="1816" y="1369"/>
                    </a:lnTo>
                    <a:lnTo>
                      <a:pt x="1805" y="1371"/>
                    </a:lnTo>
                    <a:lnTo>
                      <a:pt x="1796" y="1381"/>
                    </a:lnTo>
                    <a:lnTo>
                      <a:pt x="1794" y="1392"/>
                    </a:lnTo>
                    <a:lnTo>
                      <a:pt x="1783" y="1404"/>
                    </a:lnTo>
                    <a:lnTo>
                      <a:pt x="1781" y="1412"/>
                    </a:lnTo>
                    <a:lnTo>
                      <a:pt x="1791" y="1427"/>
                    </a:lnTo>
                    <a:lnTo>
                      <a:pt x="1791" y="1438"/>
                    </a:lnTo>
                    <a:lnTo>
                      <a:pt x="1778" y="1438"/>
                    </a:lnTo>
                    <a:lnTo>
                      <a:pt x="1771" y="1446"/>
                    </a:lnTo>
                    <a:lnTo>
                      <a:pt x="1771" y="1457"/>
                    </a:lnTo>
                    <a:lnTo>
                      <a:pt x="1764" y="1462"/>
                    </a:lnTo>
                    <a:lnTo>
                      <a:pt x="1755" y="1474"/>
                    </a:lnTo>
                    <a:lnTo>
                      <a:pt x="1728" y="1491"/>
                    </a:lnTo>
                    <a:lnTo>
                      <a:pt x="1719" y="1499"/>
                    </a:lnTo>
                    <a:lnTo>
                      <a:pt x="1712" y="1496"/>
                    </a:lnTo>
                    <a:lnTo>
                      <a:pt x="1700" y="1496"/>
                    </a:lnTo>
                    <a:lnTo>
                      <a:pt x="1688" y="1505"/>
                    </a:lnTo>
                    <a:lnTo>
                      <a:pt x="1675" y="1524"/>
                    </a:lnTo>
                    <a:lnTo>
                      <a:pt x="1664" y="1532"/>
                    </a:lnTo>
                    <a:lnTo>
                      <a:pt x="1658" y="1527"/>
                    </a:lnTo>
                    <a:lnTo>
                      <a:pt x="1653" y="1516"/>
                    </a:lnTo>
                    <a:lnTo>
                      <a:pt x="1646" y="1516"/>
                    </a:lnTo>
                    <a:lnTo>
                      <a:pt x="1644" y="1526"/>
                    </a:lnTo>
                    <a:lnTo>
                      <a:pt x="1646" y="1543"/>
                    </a:lnTo>
                    <a:lnTo>
                      <a:pt x="1641" y="1549"/>
                    </a:lnTo>
                    <a:lnTo>
                      <a:pt x="1637" y="1535"/>
                    </a:lnTo>
                    <a:lnTo>
                      <a:pt x="1629" y="1522"/>
                    </a:lnTo>
                    <a:lnTo>
                      <a:pt x="1606" y="1525"/>
                    </a:lnTo>
                    <a:lnTo>
                      <a:pt x="1577" y="1533"/>
                    </a:lnTo>
                    <a:lnTo>
                      <a:pt x="1571" y="1538"/>
                    </a:lnTo>
                    <a:lnTo>
                      <a:pt x="1560" y="1541"/>
                    </a:lnTo>
                    <a:lnTo>
                      <a:pt x="1555" y="1549"/>
                    </a:lnTo>
                    <a:lnTo>
                      <a:pt x="1564" y="1568"/>
                    </a:lnTo>
                    <a:lnTo>
                      <a:pt x="1570" y="1575"/>
                    </a:lnTo>
                    <a:lnTo>
                      <a:pt x="1569" y="1581"/>
                    </a:lnTo>
                    <a:lnTo>
                      <a:pt x="1561" y="1584"/>
                    </a:lnTo>
                    <a:lnTo>
                      <a:pt x="1552" y="1598"/>
                    </a:lnTo>
                    <a:lnTo>
                      <a:pt x="1546" y="1595"/>
                    </a:lnTo>
                    <a:lnTo>
                      <a:pt x="1547" y="1587"/>
                    </a:lnTo>
                    <a:lnTo>
                      <a:pt x="1552" y="1580"/>
                    </a:lnTo>
                    <a:lnTo>
                      <a:pt x="1552" y="1570"/>
                    </a:lnTo>
                    <a:lnTo>
                      <a:pt x="1542" y="1570"/>
                    </a:lnTo>
                    <a:lnTo>
                      <a:pt x="1530" y="1587"/>
                    </a:lnTo>
                    <a:lnTo>
                      <a:pt x="1519" y="1595"/>
                    </a:lnTo>
                    <a:lnTo>
                      <a:pt x="1519" y="1606"/>
                    </a:lnTo>
                    <a:lnTo>
                      <a:pt x="1529" y="1611"/>
                    </a:lnTo>
                    <a:lnTo>
                      <a:pt x="1521" y="1617"/>
                    </a:lnTo>
                    <a:lnTo>
                      <a:pt x="1515" y="1629"/>
                    </a:lnTo>
                    <a:lnTo>
                      <a:pt x="1498" y="1630"/>
                    </a:lnTo>
                    <a:lnTo>
                      <a:pt x="1488" y="1638"/>
                    </a:lnTo>
                    <a:lnTo>
                      <a:pt x="1486" y="1647"/>
                    </a:lnTo>
                    <a:lnTo>
                      <a:pt x="1472" y="1652"/>
                    </a:lnTo>
                    <a:lnTo>
                      <a:pt x="1464" y="1661"/>
                    </a:lnTo>
                    <a:lnTo>
                      <a:pt x="1460" y="1682"/>
                    </a:lnTo>
                    <a:lnTo>
                      <a:pt x="1465" y="1687"/>
                    </a:lnTo>
                    <a:lnTo>
                      <a:pt x="1474" y="1689"/>
                    </a:lnTo>
                    <a:lnTo>
                      <a:pt x="1463" y="1700"/>
                    </a:lnTo>
                    <a:lnTo>
                      <a:pt x="1440" y="1700"/>
                    </a:lnTo>
                    <a:lnTo>
                      <a:pt x="1431" y="1707"/>
                    </a:lnTo>
                    <a:lnTo>
                      <a:pt x="1428" y="1727"/>
                    </a:lnTo>
                    <a:lnTo>
                      <a:pt x="1431" y="1739"/>
                    </a:lnTo>
                    <a:lnTo>
                      <a:pt x="1438" y="1739"/>
                    </a:lnTo>
                    <a:lnTo>
                      <a:pt x="1449" y="1737"/>
                    </a:lnTo>
                    <a:lnTo>
                      <a:pt x="1454" y="1744"/>
                    </a:lnTo>
                    <a:lnTo>
                      <a:pt x="1451" y="1751"/>
                    </a:lnTo>
                    <a:lnTo>
                      <a:pt x="1453" y="1764"/>
                    </a:lnTo>
                    <a:lnTo>
                      <a:pt x="1443" y="1773"/>
                    </a:lnTo>
                    <a:lnTo>
                      <a:pt x="1433" y="1769"/>
                    </a:lnTo>
                    <a:lnTo>
                      <a:pt x="1415" y="1765"/>
                    </a:lnTo>
                    <a:lnTo>
                      <a:pt x="1398" y="1774"/>
                    </a:lnTo>
                    <a:lnTo>
                      <a:pt x="1394" y="1784"/>
                    </a:lnTo>
                    <a:lnTo>
                      <a:pt x="1394" y="1795"/>
                    </a:lnTo>
                    <a:lnTo>
                      <a:pt x="1387" y="1808"/>
                    </a:lnTo>
                    <a:lnTo>
                      <a:pt x="1373" y="1820"/>
                    </a:lnTo>
                    <a:lnTo>
                      <a:pt x="1363" y="1814"/>
                    </a:lnTo>
                    <a:lnTo>
                      <a:pt x="1354" y="1804"/>
                    </a:lnTo>
                    <a:lnTo>
                      <a:pt x="1351" y="1793"/>
                    </a:lnTo>
                    <a:lnTo>
                      <a:pt x="1345" y="1796"/>
                    </a:lnTo>
                    <a:lnTo>
                      <a:pt x="1340" y="1816"/>
                    </a:lnTo>
                    <a:lnTo>
                      <a:pt x="1344" y="1833"/>
                    </a:lnTo>
                    <a:lnTo>
                      <a:pt x="1357" y="1844"/>
                    </a:lnTo>
                    <a:lnTo>
                      <a:pt x="1367" y="1841"/>
                    </a:lnTo>
                    <a:lnTo>
                      <a:pt x="1372" y="1843"/>
                    </a:lnTo>
                    <a:lnTo>
                      <a:pt x="1373" y="1853"/>
                    </a:lnTo>
                    <a:lnTo>
                      <a:pt x="1366" y="1869"/>
                    </a:lnTo>
                    <a:lnTo>
                      <a:pt x="1368" y="1877"/>
                    </a:lnTo>
                    <a:lnTo>
                      <a:pt x="1377" y="1882"/>
                    </a:lnTo>
                    <a:lnTo>
                      <a:pt x="1385" y="1872"/>
                    </a:lnTo>
                    <a:lnTo>
                      <a:pt x="1392" y="1872"/>
                    </a:lnTo>
                    <a:lnTo>
                      <a:pt x="1398" y="1877"/>
                    </a:lnTo>
                    <a:lnTo>
                      <a:pt x="1413" y="1877"/>
                    </a:lnTo>
                    <a:lnTo>
                      <a:pt x="1423" y="1870"/>
                    </a:lnTo>
                    <a:lnTo>
                      <a:pt x="1428" y="1874"/>
                    </a:lnTo>
                    <a:lnTo>
                      <a:pt x="1422" y="1885"/>
                    </a:lnTo>
                    <a:lnTo>
                      <a:pt x="1410" y="1888"/>
                    </a:lnTo>
                    <a:lnTo>
                      <a:pt x="1392" y="1888"/>
                    </a:lnTo>
                    <a:lnTo>
                      <a:pt x="1385" y="1896"/>
                    </a:lnTo>
                    <a:lnTo>
                      <a:pt x="1376" y="1893"/>
                    </a:lnTo>
                    <a:lnTo>
                      <a:pt x="1370" y="1903"/>
                    </a:lnTo>
                    <a:lnTo>
                      <a:pt x="1375" y="1919"/>
                    </a:lnTo>
                    <a:lnTo>
                      <a:pt x="1387" y="1926"/>
                    </a:lnTo>
                    <a:lnTo>
                      <a:pt x="1397" y="1928"/>
                    </a:lnTo>
                    <a:lnTo>
                      <a:pt x="1408" y="1924"/>
                    </a:lnTo>
                    <a:lnTo>
                      <a:pt x="1413" y="1928"/>
                    </a:lnTo>
                    <a:lnTo>
                      <a:pt x="1409" y="1934"/>
                    </a:lnTo>
                    <a:lnTo>
                      <a:pt x="1392" y="1942"/>
                    </a:lnTo>
                    <a:lnTo>
                      <a:pt x="1374" y="1941"/>
                    </a:lnTo>
                    <a:lnTo>
                      <a:pt x="1365" y="1947"/>
                    </a:lnTo>
                    <a:lnTo>
                      <a:pt x="1363" y="1956"/>
                    </a:lnTo>
                    <a:lnTo>
                      <a:pt x="1371" y="1961"/>
                    </a:lnTo>
                    <a:lnTo>
                      <a:pt x="1384" y="1959"/>
                    </a:lnTo>
                    <a:lnTo>
                      <a:pt x="1399" y="1961"/>
                    </a:lnTo>
                    <a:lnTo>
                      <a:pt x="1399" y="1966"/>
                    </a:lnTo>
                    <a:lnTo>
                      <a:pt x="1390" y="1970"/>
                    </a:lnTo>
                    <a:lnTo>
                      <a:pt x="1375" y="1972"/>
                    </a:lnTo>
                    <a:lnTo>
                      <a:pt x="1375" y="1980"/>
                    </a:lnTo>
                    <a:lnTo>
                      <a:pt x="1380" y="1983"/>
                    </a:lnTo>
                    <a:lnTo>
                      <a:pt x="1399" y="1986"/>
                    </a:lnTo>
                    <a:lnTo>
                      <a:pt x="1421" y="2000"/>
                    </a:lnTo>
                    <a:lnTo>
                      <a:pt x="1433" y="2004"/>
                    </a:lnTo>
                    <a:lnTo>
                      <a:pt x="1433" y="2009"/>
                    </a:lnTo>
                    <a:lnTo>
                      <a:pt x="1435" y="2019"/>
                    </a:lnTo>
                    <a:lnTo>
                      <a:pt x="1424" y="2007"/>
                    </a:lnTo>
                    <a:lnTo>
                      <a:pt x="1409" y="2000"/>
                    </a:lnTo>
                    <a:lnTo>
                      <a:pt x="1395" y="1999"/>
                    </a:lnTo>
                    <a:lnTo>
                      <a:pt x="1383" y="1991"/>
                    </a:lnTo>
                    <a:lnTo>
                      <a:pt x="1369" y="1991"/>
                    </a:lnTo>
                    <a:lnTo>
                      <a:pt x="1360" y="2000"/>
                    </a:lnTo>
                    <a:lnTo>
                      <a:pt x="1358" y="2010"/>
                    </a:lnTo>
                    <a:lnTo>
                      <a:pt x="1352" y="2016"/>
                    </a:lnTo>
                    <a:lnTo>
                      <a:pt x="1352" y="2024"/>
                    </a:lnTo>
                    <a:lnTo>
                      <a:pt x="1358" y="2031"/>
                    </a:lnTo>
                    <a:lnTo>
                      <a:pt x="1356" y="2038"/>
                    </a:lnTo>
                    <a:lnTo>
                      <a:pt x="1349" y="2040"/>
                    </a:lnTo>
                    <a:lnTo>
                      <a:pt x="1342" y="2039"/>
                    </a:lnTo>
                    <a:lnTo>
                      <a:pt x="1333" y="2050"/>
                    </a:lnTo>
                    <a:lnTo>
                      <a:pt x="1328" y="2063"/>
                    </a:lnTo>
                    <a:lnTo>
                      <a:pt x="1330" y="2068"/>
                    </a:lnTo>
                    <a:lnTo>
                      <a:pt x="1326" y="2074"/>
                    </a:lnTo>
                    <a:lnTo>
                      <a:pt x="1313" y="2078"/>
                    </a:lnTo>
                    <a:lnTo>
                      <a:pt x="1312" y="2083"/>
                    </a:lnTo>
                    <a:lnTo>
                      <a:pt x="1329" y="2100"/>
                    </a:lnTo>
                    <a:lnTo>
                      <a:pt x="1343" y="2107"/>
                    </a:lnTo>
                    <a:lnTo>
                      <a:pt x="1350" y="2103"/>
                    </a:lnTo>
                    <a:lnTo>
                      <a:pt x="1354" y="2094"/>
                    </a:lnTo>
                    <a:lnTo>
                      <a:pt x="1364" y="2088"/>
                    </a:lnTo>
                    <a:lnTo>
                      <a:pt x="1384" y="2072"/>
                    </a:lnTo>
                    <a:lnTo>
                      <a:pt x="1400" y="2067"/>
                    </a:lnTo>
                    <a:lnTo>
                      <a:pt x="1416" y="2068"/>
                    </a:lnTo>
                    <a:lnTo>
                      <a:pt x="1423" y="2075"/>
                    </a:lnTo>
                    <a:lnTo>
                      <a:pt x="1422" y="2082"/>
                    </a:lnTo>
                    <a:lnTo>
                      <a:pt x="1416" y="2083"/>
                    </a:lnTo>
                    <a:lnTo>
                      <a:pt x="1406" y="2075"/>
                    </a:lnTo>
                    <a:lnTo>
                      <a:pt x="1397" y="2075"/>
                    </a:lnTo>
                    <a:lnTo>
                      <a:pt x="1392" y="2084"/>
                    </a:lnTo>
                    <a:lnTo>
                      <a:pt x="1372" y="2097"/>
                    </a:lnTo>
                    <a:lnTo>
                      <a:pt x="1363" y="2109"/>
                    </a:lnTo>
                    <a:lnTo>
                      <a:pt x="1360" y="2123"/>
                    </a:lnTo>
                    <a:lnTo>
                      <a:pt x="1364" y="2135"/>
                    </a:lnTo>
                    <a:lnTo>
                      <a:pt x="1361" y="2142"/>
                    </a:lnTo>
                    <a:cubicBezTo>
                      <a:pt x="1361" y="2142"/>
                      <a:pt x="1360" y="2149"/>
                      <a:pt x="1360" y="2149"/>
                    </a:cubicBezTo>
                    <a:close/>
                    <a:moveTo>
                      <a:pt x="1429" y="2568"/>
                    </a:moveTo>
                    <a:lnTo>
                      <a:pt x="1429" y="2568"/>
                    </a:lnTo>
                    <a:lnTo>
                      <a:pt x="1436" y="2571"/>
                    </a:lnTo>
                    <a:lnTo>
                      <a:pt x="1437" y="2562"/>
                    </a:lnTo>
                    <a:lnTo>
                      <a:pt x="1429" y="2553"/>
                    </a:lnTo>
                    <a:lnTo>
                      <a:pt x="1437" y="2541"/>
                    </a:lnTo>
                    <a:lnTo>
                      <a:pt x="1432" y="2529"/>
                    </a:lnTo>
                    <a:lnTo>
                      <a:pt x="1414" y="2523"/>
                    </a:lnTo>
                    <a:lnTo>
                      <a:pt x="1411" y="2513"/>
                    </a:lnTo>
                    <a:lnTo>
                      <a:pt x="1401" y="2508"/>
                    </a:lnTo>
                    <a:lnTo>
                      <a:pt x="1383" y="2509"/>
                    </a:lnTo>
                    <a:lnTo>
                      <a:pt x="1372" y="2520"/>
                    </a:lnTo>
                    <a:lnTo>
                      <a:pt x="1375" y="2528"/>
                    </a:lnTo>
                    <a:lnTo>
                      <a:pt x="1385" y="2534"/>
                    </a:lnTo>
                    <a:lnTo>
                      <a:pt x="1393" y="2531"/>
                    </a:lnTo>
                    <a:lnTo>
                      <a:pt x="1404" y="2535"/>
                    </a:lnTo>
                    <a:lnTo>
                      <a:pt x="1405" y="2549"/>
                    </a:lnTo>
                    <a:lnTo>
                      <a:pt x="1418" y="2552"/>
                    </a:lnTo>
                    <a:lnTo>
                      <a:pt x="1429" y="2568"/>
                    </a:lnTo>
                    <a:close/>
                    <a:moveTo>
                      <a:pt x="1707" y="2567"/>
                    </a:moveTo>
                    <a:lnTo>
                      <a:pt x="1707" y="2567"/>
                    </a:lnTo>
                    <a:lnTo>
                      <a:pt x="1691" y="2554"/>
                    </a:lnTo>
                    <a:lnTo>
                      <a:pt x="1682" y="2559"/>
                    </a:lnTo>
                    <a:lnTo>
                      <a:pt x="1669" y="2556"/>
                    </a:lnTo>
                    <a:lnTo>
                      <a:pt x="1658" y="2535"/>
                    </a:lnTo>
                    <a:lnTo>
                      <a:pt x="1643" y="2535"/>
                    </a:lnTo>
                    <a:lnTo>
                      <a:pt x="1617" y="2515"/>
                    </a:lnTo>
                    <a:lnTo>
                      <a:pt x="1608" y="2500"/>
                    </a:lnTo>
                    <a:lnTo>
                      <a:pt x="1591" y="2500"/>
                    </a:lnTo>
                    <a:lnTo>
                      <a:pt x="1572" y="2466"/>
                    </a:lnTo>
                    <a:lnTo>
                      <a:pt x="1545" y="2434"/>
                    </a:lnTo>
                    <a:lnTo>
                      <a:pt x="1535" y="2400"/>
                    </a:lnTo>
                    <a:lnTo>
                      <a:pt x="1521" y="2375"/>
                    </a:lnTo>
                    <a:lnTo>
                      <a:pt x="1520" y="2337"/>
                    </a:lnTo>
                    <a:lnTo>
                      <a:pt x="1508" y="2315"/>
                    </a:lnTo>
                    <a:lnTo>
                      <a:pt x="1502" y="2273"/>
                    </a:lnTo>
                    <a:lnTo>
                      <a:pt x="1498" y="2263"/>
                    </a:lnTo>
                    <a:lnTo>
                      <a:pt x="1505" y="2250"/>
                    </a:lnTo>
                    <a:lnTo>
                      <a:pt x="1504" y="2240"/>
                    </a:lnTo>
                    <a:lnTo>
                      <a:pt x="1490" y="2237"/>
                    </a:lnTo>
                    <a:lnTo>
                      <a:pt x="1479" y="2242"/>
                    </a:lnTo>
                    <a:lnTo>
                      <a:pt x="1469" y="2235"/>
                    </a:lnTo>
                    <a:lnTo>
                      <a:pt x="1472" y="2230"/>
                    </a:lnTo>
                    <a:lnTo>
                      <a:pt x="1494" y="2232"/>
                    </a:lnTo>
                    <a:lnTo>
                      <a:pt x="1511" y="2221"/>
                    </a:lnTo>
                    <a:lnTo>
                      <a:pt x="1514" y="2192"/>
                    </a:lnTo>
                    <a:lnTo>
                      <a:pt x="1510" y="2178"/>
                    </a:lnTo>
                    <a:lnTo>
                      <a:pt x="1497" y="2181"/>
                    </a:lnTo>
                    <a:lnTo>
                      <a:pt x="1483" y="2185"/>
                    </a:lnTo>
                    <a:lnTo>
                      <a:pt x="1489" y="2178"/>
                    </a:lnTo>
                    <a:lnTo>
                      <a:pt x="1509" y="2170"/>
                    </a:lnTo>
                    <a:lnTo>
                      <a:pt x="1513" y="2161"/>
                    </a:lnTo>
                    <a:lnTo>
                      <a:pt x="1507" y="2155"/>
                    </a:lnTo>
                    <a:lnTo>
                      <a:pt x="1479" y="2155"/>
                    </a:lnTo>
                    <a:lnTo>
                      <a:pt x="1441" y="2149"/>
                    </a:lnTo>
                    <a:lnTo>
                      <a:pt x="1427" y="2140"/>
                    </a:lnTo>
                    <a:lnTo>
                      <a:pt x="1414" y="2140"/>
                    </a:lnTo>
                    <a:lnTo>
                      <a:pt x="1387" y="2157"/>
                    </a:lnTo>
                    <a:lnTo>
                      <a:pt x="1361" y="2157"/>
                    </a:lnTo>
                    <a:lnTo>
                      <a:pt x="1351" y="2165"/>
                    </a:lnTo>
                    <a:lnTo>
                      <a:pt x="1331" y="2180"/>
                    </a:lnTo>
                    <a:lnTo>
                      <a:pt x="1330" y="2197"/>
                    </a:lnTo>
                    <a:lnTo>
                      <a:pt x="1324" y="2207"/>
                    </a:lnTo>
                    <a:lnTo>
                      <a:pt x="1328" y="2222"/>
                    </a:lnTo>
                    <a:lnTo>
                      <a:pt x="1342" y="2224"/>
                    </a:lnTo>
                    <a:lnTo>
                      <a:pt x="1347" y="2230"/>
                    </a:lnTo>
                    <a:lnTo>
                      <a:pt x="1344" y="2238"/>
                    </a:lnTo>
                    <a:lnTo>
                      <a:pt x="1330" y="2237"/>
                    </a:lnTo>
                    <a:lnTo>
                      <a:pt x="1314" y="2242"/>
                    </a:lnTo>
                    <a:lnTo>
                      <a:pt x="1301" y="2265"/>
                    </a:lnTo>
                    <a:lnTo>
                      <a:pt x="1300" y="2282"/>
                    </a:lnTo>
                    <a:lnTo>
                      <a:pt x="1307" y="2290"/>
                    </a:lnTo>
                    <a:lnTo>
                      <a:pt x="1319" y="2286"/>
                    </a:lnTo>
                    <a:lnTo>
                      <a:pt x="1339" y="2276"/>
                    </a:lnTo>
                    <a:lnTo>
                      <a:pt x="1342" y="2283"/>
                    </a:lnTo>
                    <a:lnTo>
                      <a:pt x="1328" y="2295"/>
                    </a:lnTo>
                    <a:lnTo>
                      <a:pt x="1326" y="2308"/>
                    </a:lnTo>
                    <a:lnTo>
                      <a:pt x="1334" y="2308"/>
                    </a:lnTo>
                    <a:lnTo>
                      <a:pt x="1344" y="2295"/>
                    </a:lnTo>
                    <a:lnTo>
                      <a:pt x="1354" y="2293"/>
                    </a:lnTo>
                    <a:lnTo>
                      <a:pt x="1357" y="2299"/>
                    </a:lnTo>
                    <a:lnTo>
                      <a:pt x="1345" y="2310"/>
                    </a:lnTo>
                    <a:lnTo>
                      <a:pt x="1342" y="2322"/>
                    </a:lnTo>
                    <a:lnTo>
                      <a:pt x="1354" y="2334"/>
                    </a:lnTo>
                    <a:lnTo>
                      <a:pt x="1369" y="2334"/>
                    </a:lnTo>
                    <a:lnTo>
                      <a:pt x="1360" y="2339"/>
                    </a:lnTo>
                    <a:lnTo>
                      <a:pt x="1350" y="2340"/>
                    </a:lnTo>
                    <a:lnTo>
                      <a:pt x="1340" y="2349"/>
                    </a:lnTo>
                    <a:lnTo>
                      <a:pt x="1340" y="2360"/>
                    </a:lnTo>
                    <a:lnTo>
                      <a:pt x="1348" y="2375"/>
                    </a:lnTo>
                    <a:lnTo>
                      <a:pt x="1342" y="2381"/>
                    </a:lnTo>
                    <a:lnTo>
                      <a:pt x="1334" y="2377"/>
                    </a:lnTo>
                    <a:lnTo>
                      <a:pt x="1320" y="2381"/>
                    </a:lnTo>
                    <a:lnTo>
                      <a:pt x="1309" y="2375"/>
                    </a:lnTo>
                    <a:lnTo>
                      <a:pt x="1299" y="2376"/>
                    </a:lnTo>
                    <a:lnTo>
                      <a:pt x="1285" y="2393"/>
                    </a:lnTo>
                    <a:lnTo>
                      <a:pt x="1286" y="2408"/>
                    </a:lnTo>
                    <a:lnTo>
                      <a:pt x="1290" y="2428"/>
                    </a:lnTo>
                    <a:lnTo>
                      <a:pt x="1287" y="2445"/>
                    </a:lnTo>
                    <a:lnTo>
                      <a:pt x="1291" y="2459"/>
                    </a:lnTo>
                    <a:lnTo>
                      <a:pt x="1312" y="2476"/>
                    </a:lnTo>
                    <a:lnTo>
                      <a:pt x="1312" y="2486"/>
                    </a:lnTo>
                    <a:lnTo>
                      <a:pt x="1333" y="2502"/>
                    </a:lnTo>
                    <a:lnTo>
                      <a:pt x="1347" y="2508"/>
                    </a:lnTo>
                    <a:lnTo>
                      <a:pt x="1355" y="2503"/>
                    </a:lnTo>
                    <a:lnTo>
                      <a:pt x="1367" y="2500"/>
                    </a:lnTo>
                    <a:lnTo>
                      <a:pt x="1380" y="2480"/>
                    </a:lnTo>
                    <a:lnTo>
                      <a:pt x="1375" y="2460"/>
                    </a:lnTo>
                    <a:lnTo>
                      <a:pt x="1378" y="2444"/>
                    </a:lnTo>
                    <a:lnTo>
                      <a:pt x="1388" y="2431"/>
                    </a:lnTo>
                    <a:lnTo>
                      <a:pt x="1380" y="2448"/>
                    </a:lnTo>
                    <a:lnTo>
                      <a:pt x="1380" y="2460"/>
                    </a:lnTo>
                    <a:lnTo>
                      <a:pt x="1386" y="2470"/>
                    </a:lnTo>
                    <a:lnTo>
                      <a:pt x="1392" y="2490"/>
                    </a:lnTo>
                    <a:lnTo>
                      <a:pt x="1402" y="2493"/>
                    </a:lnTo>
                    <a:lnTo>
                      <a:pt x="1412" y="2486"/>
                    </a:lnTo>
                    <a:lnTo>
                      <a:pt x="1412" y="2475"/>
                    </a:lnTo>
                    <a:lnTo>
                      <a:pt x="1420" y="2460"/>
                    </a:lnTo>
                    <a:lnTo>
                      <a:pt x="1424" y="2467"/>
                    </a:lnTo>
                    <a:lnTo>
                      <a:pt x="1422" y="2474"/>
                    </a:lnTo>
                    <a:lnTo>
                      <a:pt x="1422" y="2488"/>
                    </a:lnTo>
                    <a:lnTo>
                      <a:pt x="1437" y="2511"/>
                    </a:lnTo>
                    <a:lnTo>
                      <a:pt x="1455" y="2522"/>
                    </a:lnTo>
                    <a:lnTo>
                      <a:pt x="1467" y="2522"/>
                    </a:lnTo>
                    <a:lnTo>
                      <a:pt x="1478" y="2514"/>
                    </a:lnTo>
                    <a:lnTo>
                      <a:pt x="1485" y="2518"/>
                    </a:lnTo>
                    <a:lnTo>
                      <a:pt x="1481" y="2524"/>
                    </a:lnTo>
                    <a:lnTo>
                      <a:pt x="1473" y="2524"/>
                    </a:lnTo>
                    <a:lnTo>
                      <a:pt x="1468" y="2534"/>
                    </a:lnTo>
                    <a:lnTo>
                      <a:pt x="1457" y="2541"/>
                    </a:lnTo>
                    <a:lnTo>
                      <a:pt x="1455" y="2549"/>
                    </a:lnTo>
                    <a:lnTo>
                      <a:pt x="1469" y="2562"/>
                    </a:lnTo>
                    <a:lnTo>
                      <a:pt x="1470" y="2573"/>
                    </a:lnTo>
                    <a:lnTo>
                      <a:pt x="1461" y="2573"/>
                    </a:lnTo>
                    <a:lnTo>
                      <a:pt x="1452" y="2571"/>
                    </a:lnTo>
                    <a:lnTo>
                      <a:pt x="1452" y="2580"/>
                    </a:lnTo>
                    <a:lnTo>
                      <a:pt x="1461" y="2589"/>
                    </a:lnTo>
                    <a:lnTo>
                      <a:pt x="1484" y="2591"/>
                    </a:lnTo>
                    <a:lnTo>
                      <a:pt x="1499" y="2598"/>
                    </a:lnTo>
                    <a:lnTo>
                      <a:pt x="1515" y="2594"/>
                    </a:lnTo>
                    <a:lnTo>
                      <a:pt x="1534" y="2602"/>
                    </a:lnTo>
                    <a:lnTo>
                      <a:pt x="1533" y="2588"/>
                    </a:lnTo>
                    <a:lnTo>
                      <a:pt x="1542" y="2591"/>
                    </a:lnTo>
                    <a:lnTo>
                      <a:pt x="1547" y="2600"/>
                    </a:lnTo>
                    <a:lnTo>
                      <a:pt x="1553" y="2622"/>
                    </a:lnTo>
                    <a:lnTo>
                      <a:pt x="1565" y="2631"/>
                    </a:lnTo>
                    <a:lnTo>
                      <a:pt x="1576" y="2631"/>
                    </a:lnTo>
                    <a:lnTo>
                      <a:pt x="1586" y="2618"/>
                    </a:lnTo>
                    <a:lnTo>
                      <a:pt x="1583" y="2602"/>
                    </a:lnTo>
                    <a:lnTo>
                      <a:pt x="1563" y="2593"/>
                    </a:lnTo>
                    <a:lnTo>
                      <a:pt x="1556" y="2588"/>
                    </a:lnTo>
                    <a:lnTo>
                      <a:pt x="1563" y="2585"/>
                    </a:lnTo>
                    <a:lnTo>
                      <a:pt x="1574" y="2587"/>
                    </a:lnTo>
                    <a:lnTo>
                      <a:pt x="1589" y="2596"/>
                    </a:lnTo>
                    <a:lnTo>
                      <a:pt x="1596" y="2608"/>
                    </a:lnTo>
                    <a:lnTo>
                      <a:pt x="1603" y="2623"/>
                    </a:lnTo>
                    <a:lnTo>
                      <a:pt x="1608" y="2622"/>
                    </a:lnTo>
                    <a:lnTo>
                      <a:pt x="1612" y="2609"/>
                    </a:lnTo>
                    <a:lnTo>
                      <a:pt x="1618" y="2607"/>
                    </a:lnTo>
                    <a:lnTo>
                      <a:pt x="1627" y="2619"/>
                    </a:lnTo>
                    <a:lnTo>
                      <a:pt x="1644" y="2627"/>
                    </a:lnTo>
                    <a:lnTo>
                      <a:pt x="1655" y="2626"/>
                    </a:lnTo>
                    <a:lnTo>
                      <a:pt x="1655" y="2617"/>
                    </a:lnTo>
                    <a:lnTo>
                      <a:pt x="1642" y="2606"/>
                    </a:lnTo>
                    <a:lnTo>
                      <a:pt x="1642" y="2600"/>
                    </a:lnTo>
                    <a:lnTo>
                      <a:pt x="1648" y="2597"/>
                    </a:lnTo>
                    <a:lnTo>
                      <a:pt x="1664" y="2606"/>
                    </a:lnTo>
                    <a:lnTo>
                      <a:pt x="1670" y="2613"/>
                    </a:lnTo>
                    <a:lnTo>
                      <a:pt x="1674" y="2613"/>
                    </a:lnTo>
                    <a:lnTo>
                      <a:pt x="1679" y="2628"/>
                    </a:lnTo>
                    <a:lnTo>
                      <a:pt x="1689" y="2634"/>
                    </a:lnTo>
                    <a:lnTo>
                      <a:pt x="1696" y="2630"/>
                    </a:lnTo>
                    <a:lnTo>
                      <a:pt x="1698" y="2618"/>
                    </a:lnTo>
                    <a:lnTo>
                      <a:pt x="1692" y="2606"/>
                    </a:lnTo>
                    <a:lnTo>
                      <a:pt x="1683" y="2606"/>
                    </a:lnTo>
                    <a:lnTo>
                      <a:pt x="1675" y="2599"/>
                    </a:lnTo>
                    <a:lnTo>
                      <a:pt x="1678" y="2594"/>
                    </a:lnTo>
                    <a:lnTo>
                      <a:pt x="1685" y="2597"/>
                    </a:lnTo>
                    <a:lnTo>
                      <a:pt x="1694" y="2597"/>
                    </a:lnTo>
                    <a:lnTo>
                      <a:pt x="1704" y="2585"/>
                    </a:lnTo>
                    <a:lnTo>
                      <a:pt x="1708" y="2575"/>
                    </a:lnTo>
                    <a:lnTo>
                      <a:pt x="1707" y="2567"/>
                    </a:lnTo>
                    <a:close/>
                    <a:moveTo>
                      <a:pt x="542" y="3536"/>
                    </a:moveTo>
                    <a:lnTo>
                      <a:pt x="542" y="3536"/>
                    </a:lnTo>
                    <a:lnTo>
                      <a:pt x="535" y="3523"/>
                    </a:lnTo>
                    <a:lnTo>
                      <a:pt x="541" y="3517"/>
                    </a:lnTo>
                    <a:lnTo>
                      <a:pt x="539" y="3507"/>
                    </a:lnTo>
                    <a:lnTo>
                      <a:pt x="529" y="3505"/>
                    </a:lnTo>
                    <a:lnTo>
                      <a:pt x="519" y="3516"/>
                    </a:lnTo>
                    <a:lnTo>
                      <a:pt x="519" y="3526"/>
                    </a:lnTo>
                    <a:lnTo>
                      <a:pt x="531" y="3537"/>
                    </a:lnTo>
                    <a:lnTo>
                      <a:pt x="534" y="3544"/>
                    </a:lnTo>
                    <a:lnTo>
                      <a:pt x="541" y="3543"/>
                    </a:lnTo>
                    <a:lnTo>
                      <a:pt x="542" y="3536"/>
                    </a:lnTo>
                    <a:close/>
                    <a:moveTo>
                      <a:pt x="944" y="3281"/>
                    </a:moveTo>
                    <a:lnTo>
                      <a:pt x="944" y="3281"/>
                    </a:lnTo>
                    <a:lnTo>
                      <a:pt x="952" y="3280"/>
                    </a:lnTo>
                    <a:lnTo>
                      <a:pt x="950" y="3272"/>
                    </a:lnTo>
                    <a:lnTo>
                      <a:pt x="942" y="3262"/>
                    </a:lnTo>
                    <a:lnTo>
                      <a:pt x="934" y="3263"/>
                    </a:lnTo>
                    <a:lnTo>
                      <a:pt x="934" y="3272"/>
                    </a:lnTo>
                    <a:lnTo>
                      <a:pt x="944" y="3281"/>
                    </a:lnTo>
                    <a:close/>
                    <a:moveTo>
                      <a:pt x="1256" y="2945"/>
                    </a:moveTo>
                    <a:lnTo>
                      <a:pt x="1256" y="2945"/>
                    </a:lnTo>
                    <a:lnTo>
                      <a:pt x="1272" y="2944"/>
                    </a:lnTo>
                    <a:lnTo>
                      <a:pt x="1293" y="2926"/>
                    </a:lnTo>
                    <a:lnTo>
                      <a:pt x="1307" y="2909"/>
                    </a:lnTo>
                    <a:lnTo>
                      <a:pt x="1307" y="2882"/>
                    </a:lnTo>
                    <a:lnTo>
                      <a:pt x="1316" y="2872"/>
                    </a:lnTo>
                    <a:lnTo>
                      <a:pt x="1322" y="2886"/>
                    </a:lnTo>
                    <a:lnTo>
                      <a:pt x="1317" y="2907"/>
                    </a:lnTo>
                    <a:lnTo>
                      <a:pt x="1328" y="2887"/>
                    </a:lnTo>
                    <a:lnTo>
                      <a:pt x="1328" y="2869"/>
                    </a:lnTo>
                    <a:lnTo>
                      <a:pt x="1314" y="2853"/>
                    </a:lnTo>
                    <a:lnTo>
                      <a:pt x="1258" y="2829"/>
                    </a:lnTo>
                    <a:lnTo>
                      <a:pt x="1232" y="2825"/>
                    </a:lnTo>
                    <a:lnTo>
                      <a:pt x="1216" y="2835"/>
                    </a:lnTo>
                    <a:lnTo>
                      <a:pt x="1207" y="2867"/>
                    </a:lnTo>
                    <a:lnTo>
                      <a:pt x="1206" y="2905"/>
                    </a:lnTo>
                    <a:lnTo>
                      <a:pt x="1216" y="2922"/>
                    </a:lnTo>
                    <a:lnTo>
                      <a:pt x="1220" y="2942"/>
                    </a:lnTo>
                    <a:lnTo>
                      <a:pt x="1225" y="2938"/>
                    </a:lnTo>
                    <a:lnTo>
                      <a:pt x="1237" y="2945"/>
                    </a:lnTo>
                    <a:lnTo>
                      <a:pt x="1232" y="2955"/>
                    </a:lnTo>
                    <a:lnTo>
                      <a:pt x="1244" y="2955"/>
                    </a:lnTo>
                    <a:lnTo>
                      <a:pt x="1256" y="2945"/>
                    </a:lnTo>
                    <a:close/>
                    <a:moveTo>
                      <a:pt x="1395" y="2974"/>
                    </a:moveTo>
                    <a:lnTo>
                      <a:pt x="1395" y="2974"/>
                    </a:lnTo>
                    <a:lnTo>
                      <a:pt x="1400" y="2974"/>
                    </a:lnTo>
                    <a:lnTo>
                      <a:pt x="1404" y="2969"/>
                    </a:lnTo>
                    <a:lnTo>
                      <a:pt x="1422" y="2966"/>
                    </a:lnTo>
                    <a:lnTo>
                      <a:pt x="1430" y="2960"/>
                    </a:lnTo>
                    <a:lnTo>
                      <a:pt x="1410" y="2958"/>
                    </a:lnTo>
                    <a:lnTo>
                      <a:pt x="1396" y="2965"/>
                    </a:lnTo>
                    <a:lnTo>
                      <a:pt x="1395" y="2974"/>
                    </a:lnTo>
                    <a:close/>
                    <a:moveTo>
                      <a:pt x="1618" y="2969"/>
                    </a:moveTo>
                    <a:lnTo>
                      <a:pt x="1618" y="2969"/>
                    </a:lnTo>
                    <a:lnTo>
                      <a:pt x="1624" y="2975"/>
                    </a:lnTo>
                    <a:lnTo>
                      <a:pt x="1634" y="2961"/>
                    </a:lnTo>
                    <a:lnTo>
                      <a:pt x="1634" y="2949"/>
                    </a:lnTo>
                    <a:lnTo>
                      <a:pt x="1624" y="2951"/>
                    </a:lnTo>
                    <a:lnTo>
                      <a:pt x="1618" y="2961"/>
                    </a:lnTo>
                    <a:lnTo>
                      <a:pt x="1618" y="2969"/>
                    </a:lnTo>
                    <a:close/>
                    <a:moveTo>
                      <a:pt x="1589" y="2972"/>
                    </a:moveTo>
                    <a:lnTo>
                      <a:pt x="1589" y="2972"/>
                    </a:lnTo>
                    <a:lnTo>
                      <a:pt x="1600" y="2974"/>
                    </a:lnTo>
                    <a:lnTo>
                      <a:pt x="1607" y="2965"/>
                    </a:lnTo>
                    <a:lnTo>
                      <a:pt x="1601" y="2957"/>
                    </a:lnTo>
                    <a:lnTo>
                      <a:pt x="1594" y="2960"/>
                    </a:lnTo>
                    <a:lnTo>
                      <a:pt x="1589" y="2972"/>
                    </a:lnTo>
                    <a:close/>
                    <a:moveTo>
                      <a:pt x="1773" y="2894"/>
                    </a:moveTo>
                    <a:lnTo>
                      <a:pt x="1773" y="2894"/>
                    </a:lnTo>
                    <a:lnTo>
                      <a:pt x="1780" y="2896"/>
                    </a:lnTo>
                    <a:lnTo>
                      <a:pt x="1788" y="2890"/>
                    </a:lnTo>
                    <a:lnTo>
                      <a:pt x="1810" y="2883"/>
                    </a:lnTo>
                    <a:lnTo>
                      <a:pt x="1815" y="2875"/>
                    </a:lnTo>
                    <a:lnTo>
                      <a:pt x="1801" y="2871"/>
                    </a:lnTo>
                    <a:lnTo>
                      <a:pt x="1781" y="2882"/>
                    </a:lnTo>
                    <a:lnTo>
                      <a:pt x="1773" y="2894"/>
                    </a:lnTo>
                    <a:close/>
                    <a:moveTo>
                      <a:pt x="1699" y="2878"/>
                    </a:moveTo>
                    <a:lnTo>
                      <a:pt x="1699" y="2878"/>
                    </a:lnTo>
                    <a:lnTo>
                      <a:pt x="1705" y="2887"/>
                    </a:lnTo>
                    <a:lnTo>
                      <a:pt x="1715" y="2887"/>
                    </a:lnTo>
                    <a:lnTo>
                      <a:pt x="1718" y="2879"/>
                    </a:lnTo>
                    <a:lnTo>
                      <a:pt x="1706" y="2873"/>
                    </a:lnTo>
                    <a:lnTo>
                      <a:pt x="1699" y="2878"/>
                    </a:lnTo>
                    <a:close/>
                    <a:moveTo>
                      <a:pt x="1652" y="2875"/>
                    </a:moveTo>
                    <a:lnTo>
                      <a:pt x="1652" y="2875"/>
                    </a:lnTo>
                    <a:lnTo>
                      <a:pt x="1662" y="2878"/>
                    </a:lnTo>
                    <a:lnTo>
                      <a:pt x="1669" y="2885"/>
                    </a:lnTo>
                    <a:lnTo>
                      <a:pt x="1683" y="2888"/>
                    </a:lnTo>
                    <a:lnTo>
                      <a:pt x="1677" y="2873"/>
                    </a:lnTo>
                    <a:lnTo>
                      <a:pt x="1663" y="2867"/>
                    </a:lnTo>
                    <a:lnTo>
                      <a:pt x="1652" y="2875"/>
                    </a:lnTo>
                    <a:close/>
                    <a:moveTo>
                      <a:pt x="1628" y="2876"/>
                    </a:moveTo>
                    <a:lnTo>
                      <a:pt x="1628" y="2876"/>
                    </a:lnTo>
                    <a:lnTo>
                      <a:pt x="1631" y="2880"/>
                    </a:lnTo>
                    <a:lnTo>
                      <a:pt x="1640" y="2881"/>
                    </a:lnTo>
                    <a:lnTo>
                      <a:pt x="1646" y="2873"/>
                    </a:lnTo>
                    <a:lnTo>
                      <a:pt x="1639" y="2870"/>
                    </a:lnTo>
                    <a:lnTo>
                      <a:pt x="1628" y="2876"/>
                    </a:lnTo>
                    <a:close/>
                    <a:moveTo>
                      <a:pt x="3285" y="2372"/>
                    </a:moveTo>
                    <a:lnTo>
                      <a:pt x="3285" y="2372"/>
                    </a:lnTo>
                    <a:lnTo>
                      <a:pt x="3286" y="2389"/>
                    </a:lnTo>
                    <a:lnTo>
                      <a:pt x="3293" y="2399"/>
                    </a:lnTo>
                    <a:lnTo>
                      <a:pt x="3297" y="2384"/>
                    </a:lnTo>
                    <a:lnTo>
                      <a:pt x="3291" y="2373"/>
                    </a:lnTo>
                    <a:lnTo>
                      <a:pt x="3285" y="2372"/>
                    </a:lnTo>
                    <a:close/>
                    <a:moveTo>
                      <a:pt x="3255" y="2325"/>
                    </a:moveTo>
                    <a:lnTo>
                      <a:pt x="3255" y="2325"/>
                    </a:lnTo>
                    <a:lnTo>
                      <a:pt x="3255" y="2353"/>
                    </a:lnTo>
                    <a:lnTo>
                      <a:pt x="3263" y="2369"/>
                    </a:lnTo>
                    <a:lnTo>
                      <a:pt x="3261" y="2395"/>
                    </a:lnTo>
                    <a:lnTo>
                      <a:pt x="3266" y="2400"/>
                    </a:lnTo>
                    <a:lnTo>
                      <a:pt x="3274" y="2386"/>
                    </a:lnTo>
                    <a:lnTo>
                      <a:pt x="3270" y="2344"/>
                    </a:lnTo>
                    <a:lnTo>
                      <a:pt x="3260" y="2325"/>
                    </a:lnTo>
                    <a:lnTo>
                      <a:pt x="3255" y="2325"/>
                    </a:lnTo>
                    <a:close/>
                    <a:moveTo>
                      <a:pt x="3234" y="2296"/>
                    </a:moveTo>
                    <a:lnTo>
                      <a:pt x="3234" y="2296"/>
                    </a:lnTo>
                    <a:lnTo>
                      <a:pt x="3241" y="2312"/>
                    </a:lnTo>
                    <a:lnTo>
                      <a:pt x="3250" y="2316"/>
                    </a:lnTo>
                    <a:lnTo>
                      <a:pt x="3250" y="2304"/>
                    </a:lnTo>
                    <a:lnTo>
                      <a:pt x="3240" y="2293"/>
                    </a:lnTo>
                    <a:lnTo>
                      <a:pt x="3234" y="2296"/>
                    </a:lnTo>
                    <a:close/>
                    <a:moveTo>
                      <a:pt x="1823" y="2763"/>
                    </a:moveTo>
                    <a:lnTo>
                      <a:pt x="1823" y="2763"/>
                    </a:lnTo>
                    <a:lnTo>
                      <a:pt x="1829" y="2760"/>
                    </a:lnTo>
                    <a:lnTo>
                      <a:pt x="1831" y="2748"/>
                    </a:lnTo>
                    <a:lnTo>
                      <a:pt x="1824" y="2744"/>
                    </a:lnTo>
                    <a:lnTo>
                      <a:pt x="1823" y="2763"/>
                    </a:lnTo>
                    <a:close/>
                    <a:moveTo>
                      <a:pt x="1898" y="2825"/>
                    </a:moveTo>
                    <a:lnTo>
                      <a:pt x="1898" y="2825"/>
                    </a:lnTo>
                    <a:cubicBezTo>
                      <a:pt x="1898" y="2825"/>
                      <a:pt x="1908" y="2814"/>
                      <a:pt x="1908" y="2814"/>
                    </a:cubicBezTo>
                    <a:lnTo>
                      <a:pt x="1896" y="2816"/>
                    </a:lnTo>
                    <a:lnTo>
                      <a:pt x="1898" y="2825"/>
                    </a:lnTo>
                    <a:close/>
                    <a:moveTo>
                      <a:pt x="1885" y="2802"/>
                    </a:moveTo>
                    <a:lnTo>
                      <a:pt x="1885" y="2802"/>
                    </a:lnTo>
                    <a:lnTo>
                      <a:pt x="1882" y="2785"/>
                    </a:lnTo>
                    <a:lnTo>
                      <a:pt x="1858" y="2772"/>
                    </a:lnTo>
                    <a:lnTo>
                      <a:pt x="1848" y="2762"/>
                    </a:lnTo>
                    <a:lnTo>
                      <a:pt x="1844" y="2769"/>
                    </a:lnTo>
                    <a:lnTo>
                      <a:pt x="1860" y="2785"/>
                    </a:lnTo>
                    <a:lnTo>
                      <a:pt x="1885" y="2802"/>
                    </a:lnTo>
                    <a:close/>
                    <a:moveTo>
                      <a:pt x="1925" y="2728"/>
                    </a:moveTo>
                    <a:lnTo>
                      <a:pt x="1925" y="2728"/>
                    </a:lnTo>
                    <a:lnTo>
                      <a:pt x="1933" y="2712"/>
                    </a:lnTo>
                    <a:lnTo>
                      <a:pt x="1929" y="2688"/>
                    </a:lnTo>
                    <a:lnTo>
                      <a:pt x="1900" y="2670"/>
                    </a:lnTo>
                    <a:lnTo>
                      <a:pt x="1882" y="2650"/>
                    </a:lnTo>
                    <a:lnTo>
                      <a:pt x="1867" y="2648"/>
                    </a:lnTo>
                    <a:lnTo>
                      <a:pt x="1850" y="2631"/>
                    </a:lnTo>
                    <a:lnTo>
                      <a:pt x="1834" y="2622"/>
                    </a:lnTo>
                    <a:lnTo>
                      <a:pt x="1829" y="2611"/>
                    </a:lnTo>
                    <a:lnTo>
                      <a:pt x="1809" y="2597"/>
                    </a:lnTo>
                    <a:lnTo>
                      <a:pt x="1799" y="2596"/>
                    </a:lnTo>
                    <a:lnTo>
                      <a:pt x="1790" y="2603"/>
                    </a:lnTo>
                    <a:lnTo>
                      <a:pt x="1791" y="2611"/>
                    </a:lnTo>
                    <a:lnTo>
                      <a:pt x="1781" y="2620"/>
                    </a:lnTo>
                    <a:lnTo>
                      <a:pt x="1790" y="2633"/>
                    </a:lnTo>
                    <a:lnTo>
                      <a:pt x="1802" y="2635"/>
                    </a:lnTo>
                    <a:lnTo>
                      <a:pt x="1800" y="2643"/>
                    </a:lnTo>
                    <a:lnTo>
                      <a:pt x="1792" y="2645"/>
                    </a:lnTo>
                    <a:lnTo>
                      <a:pt x="1781" y="2636"/>
                    </a:lnTo>
                    <a:lnTo>
                      <a:pt x="1775" y="2637"/>
                    </a:lnTo>
                    <a:lnTo>
                      <a:pt x="1780" y="2650"/>
                    </a:lnTo>
                    <a:lnTo>
                      <a:pt x="1807" y="2680"/>
                    </a:lnTo>
                    <a:lnTo>
                      <a:pt x="1822" y="2688"/>
                    </a:lnTo>
                    <a:lnTo>
                      <a:pt x="1832" y="2702"/>
                    </a:lnTo>
                    <a:lnTo>
                      <a:pt x="1839" y="2704"/>
                    </a:lnTo>
                    <a:lnTo>
                      <a:pt x="1840" y="2686"/>
                    </a:lnTo>
                    <a:lnTo>
                      <a:pt x="1852" y="2691"/>
                    </a:lnTo>
                    <a:lnTo>
                      <a:pt x="1865" y="2690"/>
                    </a:lnTo>
                    <a:lnTo>
                      <a:pt x="1869" y="2696"/>
                    </a:lnTo>
                    <a:lnTo>
                      <a:pt x="1874" y="2715"/>
                    </a:lnTo>
                    <a:lnTo>
                      <a:pt x="1872" y="2721"/>
                    </a:lnTo>
                    <a:lnTo>
                      <a:pt x="1881" y="2730"/>
                    </a:lnTo>
                    <a:lnTo>
                      <a:pt x="1901" y="2734"/>
                    </a:lnTo>
                    <a:lnTo>
                      <a:pt x="1909" y="2723"/>
                    </a:lnTo>
                    <a:lnTo>
                      <a:pt x="1925" y="2728"/>
                    </a:lnTo>
                    <a:close/>
                    <a:moveTo>
                      <a:pt x="2293" y="2069"/>
                    </a:moveTo>
                    <a:lnTo>
                      <a:pt x="2293" y="2069"/>
                    </a:lnTo>
                    <a:lnTo>
                      <a:pt x="2299" y="2070"/>
                    </a:lnTo>
                    <a:lnTo>
                      <a:pt x="2295" y="2061"/>
                    </a:lnTo>
                    <a:lnTo>
                      <a:pt x="2297" y="2053"/>
                    </a:lnTo>
                    <a:lnTo>
                      <a:pt x="2306" y="2052"/>
                    </a:lnTo>
                    <a:lnTo>
                      <a:pt x="2312" y="2066"/>
                    </a:lnTo>
                    <a:lnTo>
                      <a:pt x="2320" y="2062"/>
                    </a:lnTo>
                    <a:lnTo>
                      <a:pt x="2327" y="2065"/>
                    </a:lnTo>
                    <a:lnTo>
                      <a:pt x="2338" y="2063"/>
                    </a:lnTo>
                    <a:lnTo>
                      <a:pt x="2344" y="2050"/>
                    </a:lnTo>
                    <a:lnTo>
                      <a:pt x="2358" y="2037"/>
                    </a:lnTo>
                    <a:lnTo>
                      <a:pt x="2373" y="2032"/>
                    </a:lnTo>
                    <a:lnTo>
                      <a:pt x="2376" y="2024"/>
                    </a:lnTo>
                    <a:lnTo>
                      <a:pt x="2368" y="2008"/>
                    </a:lnTo>
                    <a:lnTo>
                      <a:pt x="2347" y="1997"/>
                    </a:lnTo>
                    <a:lnTo>
                      <a:pt x="2344" y="1985"/>
                    </a:lnTo>
                    <a:lnTo>
                      <a:pt x="2331" y="1968"/>
                    </a:lnTo>
                    <a:lnTo>
                      <a:pt x="2322" y="1963"/>
                    </a:lnTo>
                    <a:lnTo>
                      <a:pt x="2311" y="1968"/>
                    </a:lnTo>
                    <a:lnTo>
                      <a:pt x="2297" y="1981"/>
                    </a:lnTo>
                    <a:lnTo>
                      <a:pt x="2284" y="1982"/>
                    </a:lnTo>
                    <a:lnTo>
                      <a:pt x="2269" y="1995"/>
                    </a:lnTo>
                    <a:lnTo>
                      <a:pt x="2270" y="2007"/>
                    </a:lnTo>
                    <a:lnTo>
                      <a:pt x="2280" y="2022"/>
                    </a:lnTo>
                    <a:lnTo>
                      <a:pt x="2282" y="2036"/>
                    </a:lnTo>
                    <a:lnTo>
                      <a:pt x="2280" y="2058"/>
                    </a:lnTo>
                    <a:lnTo>
                      <a:pt x="2293" y="2069"/>
                    </a:lnTo>
                    <a:close/>
                    <a:moveTo>
                      <a:pt x="2340" y="2721"/>
                    </a:moveTo>
                    <a:lnTo>
                      <a:pt x="2340" y="2721"/>
                    </a:lnTo>
                    <a:cubicBezTo>
                      <a:pt x="2340" y="2721"/>
                      <a:pt x="2343" y="2728"/>
                      <a:pt x="2343" y="2728"/>
                    </a:cubicBezTo>
                    <a:lnTo>
                      <a:pt x="2354" y="2732"/>
                    </a:lnTo>
                    <a:lnTo>
                      <a:pt x="2363" y="2721"/>
                    </a:lnTo>
                    <a:lnTo>
                      <a:pt x="2361" y="2709"/>
                    </a:lnTo>
                    <a:lnTo>
                      <a:pt x="2354" y="2701"/>
                    </a:lnTo>
                    <a:lnTo>
                      <a:pt x="2344" y="2707"/>
                    </a:lnTo>
                    <a:lnTo>
                      <a:pt x="2344" y="2714"/>
                    </a:lnTo>
                    <a:lnTo>
                      <a:pt x="2340" y="2721"/>
                    </a:lnTo>
                    <a:close/>
                    <a:moveTo>
                      <a:pt x="2630" y="3090"/>
                    </a:moveTo>
                    <a:lnTo>
                      <a:pt x="2630" y="3090"/>
                    </a:lnTo>
                    <a:lnTo>
                      <a:pt x="2631" y="3097"/>
                    </a:lnTo>
                    <a:lnTo>
                      <a:pt x="2642" y="3100"/>
                    </a:lnTo>
                    <a:lnTo>
                      <a:pt x="2643" y="3109"/>
                    </a:lnTo>
                    <a:lnTo>
                      <a:pt x="2660" y="3120"/>
                    </a:lnTo>
                    <a:lnTo>
                      <a:pt x="2676" y="3115"/>
                    </a:lnTo>
                    <a:lnTo>
                      <a:pt x="2682" y="3108"/>
                    </a:lnTo>
                    <a:lnTo>
                      <a:pt x="2676" y="3094"/>
                    </a:lnTo>
                    <a:lnTo>
                      <a:pt x="2664" y="3090"/>
                    </a:lnTo>
                    <a:lnTo>
                      <a:pt x="2652" y="3094"/>
                    </a:lnTo>
                    <a:lnTo>
                      <a:pt x="2641" y="3090"/>
                    </a:lnTo>
                    <a:lnTo>
                      <a:pt x="2630" y="3090"/>
                    </a:lnTo>
                    <a:close/>
                    <a:moveTo>
                      <a:pt x="2578" y="2060"/>
                    </a:moveTo>
                    <a:lnTo>
                      <a:pt x="2578" y="2060"/>
                    </a:lnTo>
                    <a:lnTo>
                      <a:pt x="2575" y="2045"/>
                    </a:lnTo>
                    <a:lnTo>
                      <a:pt x="2567" y="2037"/>
                    </a:lnTo>
                    <a:lnTo>
                      <a:pt x="2567" y="2026"/>
                    </a:lnTo>
                    <a:lnTo>
                      <a:pt x="2575" y="2019"/>
                    </a:lnTo>
                    <a:lnTo>
                      <a:pt x="2570" y="2009"/>
                    </a:lnTo>
                    <a:lnTo>
                      <a:pt x="2556" y="2005"/>
                    </a:lnTo>
                    <a:lnTo>
                      <a:pt x="2544" y="2011"/>
                    </a:lnTo>
                    <a:lnTo>
                      <a:pt x="2540" y="2037"/>
                    </a:lnTo>
                    <a:lnTo>
                      <a:pt x="2545" y="2048"/>
                    </a:lnTo>
                    <a:lnTo>
                      <a:pt x="2558" y="2050"/>
                    </a:lnTo>
                    <a:lnTo>
                      <a:pt x="2567" y="2060"/>
                    </a:lnTo>
                    <a:lnTo>
                      <a:pt x="2578" y="2060"/>
                    </a:lnTo>
                    <a:close/>
                    <a:moveTo>
                      <a:pt x="2552" y="1948"/>
                    </a:moveTo>
                    <a:lnTo>
                      <a:pt x="2552" y="1948"/>
                    </a:lnTo>
                    <a:lnTo>
                      <a:pt x="2566" y="1933"/>
                    </a:lnTo>
                    <a:lnTo>
                      <a:pt x="2575" y="1937"/>
                    </a:lnTo>
                    <a:lnTo>
                      <a:pt x="2589" y="1927"/>
                    </a:lnTo>
                    <a:lnTo>
                      <a:pt x="2586" y="1919"/>
                    </a:lnTo>
                    <a:lnTo>
                      <a:pt x="2588" y="1910"/>
                    </a:lnTo>
                    <a:lnTo>
                      <a:pt x="2596" y="1906"/>
                    </a:lnTo>
                    <a:lnTo>
                      <a:pt x="2592" y="1902"/>
                    </a:lnTo>
                    <a:lnTo>
                      <a:pt x="2581" y="1903"/>
                    </a:lnTo>
                    <a:lnTo>
                      <a:pt x="2559" y="1918"/>
                    </a:lnTo>
                    <a:lnTo>
                      <a:pt x="2551" y="1936"/>
                    </a:lnTo>
                    <a:lnTo>
                      <a:pt x="2552" y="1948"/>
                    </a:lnTo>
                    <a:close/>
                    <a:moveTo>
                      <a:pt x="2619" y="1966"/>
                    </a:moveTo>
                    <a:lnTo>
                      <a:pt x="2619" y="1966"/>
                    </a:lnTo>
                    <a:lnTo>
                      <a:pt x="2635" y="1979"/>
                    </a:lnTo>
                    <a:lnTo>
                      <a:pt x="2655" y="1982"/>
                    </a:lnTo>
                    <a:lnTo>
                      <a:pt x="2665" y="1980"/>
                    </a:lnTo>
                    <a:lnTo>
                      <a:pt x="2665" y="1971"/>
                    </a:lnTo>
                    <a:lnTo>
                      <a:pt x="2643" y="1968"/>
                    </a:lnTo>
                    <a:lnTo>
                      <a:pt x="2628" y="1962"/>
                    </a:lnTo>
                    <a:lnTo>
                      <a:pt x="2619" y="1966"/>
                    </a:lnTo>
                    <a:close/>
                    <a:moveTo>
                      <a:pt x="2768" y="2077"/>
                    </a:moveTo>
                    <a:lnTo>
                      <a:pt x="2768" y="2077"/>
                    </a:lnTo>
                    <a:lnTo>
                      <a:pt x="2770" y="2091"/>
                    </a:lnTo>
                    <a:lnTo>
                      <a:pt x="2760" y="2105"/>
                    </a:lnTo>
                    <a:lnTo>
                      <a:pt x="2751" y="2112"/>
                    </a:lnTo>
                    <a:lnTo>
                      <a:pt x="2749" y="2126"/>
                    </a:lnTo>
                    <a:lnTo>
                      <a:pt x="2756" y="2136"/>
                    </a:lnTo>
                    <a:lnTo>
                      <a:pt x="2765" y="2135"/>
                    </a:lnTo>
                    <a:lnTo>
                      <a:pt x="2780" y="2121"/>
                    </a:lnTo>
                    <a:lnTo>
                      <a:pt x="2790" y="2116"/>
                    </a:lnTo>
                    <a:lnTo>
                      <a:pt x="2800" y="2099"/>
                    </a:lnTo>
                    <a:lnTo>
                      <a:pt x="2813" y="2093"/>
                    </a:lnTo>
                    <a:lnTo>
                      <a:pt x="2826" y="2076"/>
                    </a:lnTo>
                    <a:lnTo>
                      <a:pt x="2825" y="2064"/>
                    </a:lnTo>
                    <a:lnTo>
                      <a:pt x="2817" y="2060"/>
                    </a:lnTo>
                    <a:lnTo>
                      <a:pt x="2801" y="2058"/>
                    </a:lnTo>
                    <a:lnTo>
                      <a:pt x="2779" y="2064"/>
                    </a:lnTo>
                    <a:lnTo>
                      <a:pt x="2768" y="2077"/>
                    </a:lnTo>
                    <a:close/>
                    <a:moveTo>
                      <a:pt x="2824" y="1935"/>
                    </a:moveTo>
                    <a:lnTo>
                      <a:pt x="2824" y="1935"/>
                    </a:lnTo>
                    <a:lnTo>
                      <a:pt x="2811" y="1953"/>
                    </a:lnTo>
                    <a:lnTo>
                      <a:pt x="2807" y="1978"/>
                    </a:lnTo>
                    <a:lnTo>
                      <a:pt x="2797" y="1997"/>
                    </a:lnTo>
                    <a:lnTo>
                      <a:pt x="2800" y="2008"/>
                    </a:lnTo>
                    <a:lnTo>
                      <a:pt x="2818" y="2011"/>
                    </a:lnTo>
                    <a:lnTo>
                      <a:pt x="2824" y="2018"/>
                    </a:lnTo>
                    <a:lnTo>
                      <a:pt x="2839" y="2020"/>
                    </a:lnTo>
                    <a:lnTo>
                      <a:pt x="2852" y="2026"/>
                    </a:lnTo>
                    <a:lnTo>
                      <a:pt x="2865" y="2021"/>
                    </a:lnTo>
                    <a:lnTo>
                      <a:pt x="2866" y="2011"/>
                    </a:lnTo>
                    <a:lnTo>
                      <a:pt x="2853" y="1989"/>
                    </a:lnTo>
                    <a:lnTo>
                      <a:pt x="2850" y="1968"/>
                    </a:lnTo>
                    <a:lnTo>
                      <a:pt x="2832" y="1952"/>
                    </a:lnTo>
                    <a:lnTo>
                      <a:pt x="2824" y="1935"/>
                    </a:lnTo>
                    <a:close/>
                    <a:moveTo>
                      <a:pt x="2718" y="1676"/>
                    </a:moveTo>
                    <a:lnTo>
                      <a:pt x="2718" y="1676"/>
                    </a:lnTo>
                    <a:lnTo>
                      <a:pt x="2714" y="1664"/>
                    </a:lnTo>
                    <a:lnTo>
                      <a:pt x="2715" y="1654"/>
                    </a:lnTo>
                    <a:lnTo>
                      <a:pt x="2704" y="1650"/>
                    </a:lnTo>
                    <a:lnTo>
                      <a:pt x="2688" y="1653"/>
                    </a:lnTo>
                    <a:lnTo>
                      <a:pt x="2684" y="1660"/>
                    </a:lnTo>
                    <a:lnTo>
                      <a:pt x="2692" y="1665"/>
                    </a:lnTo>
                    <a:lnTo>
                      <a:pt x="2695" y="1677"/>
                    </a:lnTo>
                    <a:lnTo>
                      <a:pt x="2708" y="1683"/>
                    </a:lnTo>
                    <a:lnTo>
                      <a:pt x="2718" y="1676"/>
                    </a:lnTo>
                    <a:close/>
                    <a:moveTo>
                      <a:pt x="2765" y="1482"/>
                    </a:moveTo>
                    <a:lnTo>
                      <a:pt x="2765" y="1482"/>
                    </a:lnTo>
                    <a:lnTo>
                      <a:pt x="2758" y="1479"/>
                    </a:lnTo>
                    <a:lnTo>
                      <a:pt x="2751" y="1472"/>
                    </a:lnTo>
                    <a:lnTo>
                      <a:pt x="2753" y="1501"/>
                    </a:lnTo>
                    <a:lnTo>
                      <a:pt x="2763" y="1505"/>
                    </a:lnTo>
                    <a:lnTo>
                      <a:pt x="2771" y="1498"/>
                    </a:lnTo>
                    <a:lnTo>
                      <a:pt x="2777" y="1502"/>
                    </a:lnTo>
                    <a:lnTo>
                      <a:pt x="2779" y="1519"/>
                    </a:lnTo>
                    <a:lnTo>
                      <a:pt x="2786" y="1527"/>
                    </a:lnTo>
                    <a:lnTo>
                      <a:pt x="2787" y="1512"/>
                    </a:lnTo>
                    <a:lnTo>
                      <a:pt x="2782" y="1494"/>
                    </a:lnTo>
                    <a:lnTo>
                      <a:pt x="2793" y="1487"/>
                    </a:lnTo>
                    <a:lnTo>
                      <a:pt x="2793" y="1479"/>
                    </a:lnTo>
                    <a:lnTo>
                      <a:pt x="2782" y="1468"/>
                    </a:lnTo>
                    <a:lnTo>
                      <a:pt x="2782" y="1459"/>
                    </a:lnTo>
                    <a:lnTo>
                      <a:pt x="2778" y="1446"/>
                    </a:lnTo>
                    <a:lnTo>
                      <a:pt x="2767" y="1452"/>
                    </a:lnTo>
                    <a:lnTo>
                      <a:pt x="2760" y="1452"/>
                    </a:lnTo>
                    <a:lnTo>
                      <a:pt x="2755" y="1459"/>
                    </a:lnTo>
                    <a:lnTo>
                      <a:pt x="2767" y="1471"/>
                    </a:lnTo>
                    <a:lnTo>
                      <a:pt x="2765" y="1482"/>
                    </a:lnTo>
                    <a:close/>
                    <a:moveTo>
                      <a:pt x="2740" y="1390"/>
                    </a:moveTo>
                    <a:lnTo>
                      <a:pt x="2740" y="1390"/>
                    </a:lnTo>
                    <a:lnTo>
                      <a:pt x="2720" y="1385"/>
                    </a:lnTo>
                    <a:lnTo>
                      <a:pt x="2715" y="1376"/>
                    </a:lnTo>
                    <a:lnTo>
                      <a:pt x="2706" y="1373"/>
                    </a:lnTo>
                    <a:lnTo>
                      <a:pt x="2699" y="1380"/>
                    </a:lnTo>
                    <a:lnTo>
                      <a:pt x="2701" y="1390"/>
                    </a:lnTo>
                    <a:lnTo>
                      <a:pt x="2719" y="1397"/>
                    </a:lnTo>
                    <a:lnTo>
                      <a:pt x="2734" y="1398"/>
                    </a:lnTo>
                    <a:lnTo>
                      <a:pt x="2740" y="1390"/>
                    </a:lnTo>
                    <a:close/>
                    <a:moveTo>
                      <a:pt x="2743" y="1375"/>
                    </a:moveTo>
                    <a:lnTo>
                      <a:pt x="2743" y="1375"/>
                    </a:lnTo>
                    <a:cubicBezTo>
                      <a:pt x="2742" y="1375"/>
                      <a:pt x="2750" y="1378"/>
                      <a:pt x="2750" y="1378"/>
                    </a:cubicBezTo>
                    <a:lnTo>
                      <a:pt x="2768" y="1375"/>
                    </a:lnTo>
                    <a:lnTo>
                      <a:pt x="2779" y="1376"/>
                    </a:lnTo>
                    <a:lnTo>
                      <a:pt x="2793" y="1371"/>
                    </a:lnTo>
                    <a:lnTo>
                      <a:pt x="2795" y="1365"/>
                    </a:lnTo>
                    <a:lnTo>
                      <a:pt x="2771" y="1361"/>
                    </a:lnTo>
                    <a:lnTo>
                      <a:pt x="2761" y="1355"/>
                    </a:lnTo>
                    <a:lnTo>
                      <a:pt x="2751" y="1358"/>
                    </a:lnTo>
                    <a:lnTo>
                      <a:pt x="2743" y="1375"/>
                    </a:lnTo>
                    <a:close/>
                    <a:moveTo>
                      <a:pt x="2918" y="1748"/>
                    </a:moveTo>
                    <a:lnTo>
                      <a:pt x="2918" y="1748"/>
                    </a:lnTo>
                    <a:lnTo>
                      <a:pt x="2930" y="1730"/>
                    </a:lnTo>
                    <a:lnTo>
                      <a:pt x="2924" y="1723"/>
                    </a:lnTo>
                    <a:lnTo>
                      <a:pt x="2911" y="1724"/>
                    </a:lnTo>
                    <a:lnTo>
                      <a:pt x="2901" y="1733"/>
                    </a:lnTo>
                    <a:lnTo>
                      <a:pt x="2907" y="1746"/>
                    </a:lnTo>
                    <a:lnTo>
                      <a:pt x="2918" y="1748"/>
                    </a:lnTo>
                    <a:close/>
                    <a:moveTo>
                      <a:pt x="2964" y="1736"/>
                    </a:moveTo>
                    <a:lnTo>
                      <a:pt x="2964" y="1736"/>
                    </a:lnTo>
                    <a:lnTo>
                      <a:pt x="2975" y="1726"/>
                    </a:lnTo>
                    <a:lnTo>
                      <a:pt x="2977" y="1716"/>
                    </a:lnTo>
                    <a:lnTo>
                      <a:pt x="2961" y="1713"/>
                    </a:lnTo>
                    <a:lnTo>
                      <a:pt x="2954" y="1719"/>
                    </a:lnTo>
                    <a:lnTo>
                      <a:pt x="2942" y="1723"/>
                    </a:lnTo>
                    <a:lnTo>
                      <a:pt x="2948" y="1730"/>
                    </a:lnTo>
                    <a:lnTo>
                      <a:pt x="2964" y="1736"/>
                    </a:lnTo>
                    <a:close/>
                    <a:moveTo>
                      <a:pt x="3033" y="1746"/>
                    </a:moveTo>
                    <a:lnTo>
                      <a:pt x="3033" y="1746"/>
                    </a:lnTo>
                    <a:lnTo>
                      <a:pt x="3040" y="1741"/>
                    </a:lnTo>
                    <a:lnTo>
                      <a:pt x="3025" y="1733"/>
                    </a:lnTo>
                    <a:lnTo>
                      <a:pt x="3006" y="1740"/>
                    </a:lnTo>
                    <a:lnTo>
                      <a:pt x="3012" y="1745"/>
                    </a:lnTo>
                    <a:lnTo>
                      <a:pt x="3033" y="1746"/>
                    </a:lnTo>
                    <a:close/>
                    <a:moveTo>
                      <a:pt x="3144" y="1710"/>
                    </a:moveTo>
                    <a:lnTo>
                      <a:pt x="3144" y="1710"/>
                    </a:lnTo>
                    <a:lnTo>
                      <a:pt x="3151" y="1729"/>
                    </a:lnTo>
                    <a:lnTo>
                      <a:pt x="3159" y="1734"/>
                    </a:lnTo>
                    <a:lnTo>
                      <a:pt x="3166" y="1725"/>
                    </a:lnTo>
                    <a:lnTo>
                      <a:pt x="3156" y="1715"/>
                    </a:lnTo>
                    <a:lnTo>
                      <a:pt x="3144" y="1710"/>
                    </a:lnTo>
                    <a:close/>
                    <a:moveTo>
                      <a:pt x="3080" y="1699"/>
                    </a:moveTo>
                    <a:lnTo>
                      <a:pt x="3080" y="1699"/>
                    </a:lnTo>
                    <a:lnTo>
                      <a:pt x="3096" y="1698"/>
                    </a:lnTo>
                    <a:lnTo>
                      <a:pt x="3105" y="1687"/>
                    </a:lnTo>
                    <a:lnTo>
                      <a:pt x="3092" y="1682"/>
                    </a:lnTo>
                    <a:lnTo>
                      <a:pt x="3083" y="1685"/>
                    </a:lnTo>
                    <a:lnTo>
                      <a:pt x="3084" y="1692"/>
                    </a:lnTo>
                    <a:lnTo>
                      <a:pt x="3080" y="1699"/>
                    </a:lnTo>
                    <a:close/>
                    <a:moveTo>
                      <a:pt x="3029" y="1633"/>
                    </a:moveTo>
                    <a:lnTo>
                      <a:pt x="3029" y="1633"/>
                    </a:lnTo>
                    <a:lnTo>
                      <a:pt x="3030" y="1626"/>
                    </a:lnTo>
                    <a:lnTo>
                      <a:pt x="3021" y="1625"/>
                    </a:lnTo>
                    <a:lnTo>
                      <a:pt x="3003" y="1639"/>
                    </a:lnTo>
                    <a:lnTo>
                      <a:pt x="3002" y="1648"/>
                    </a:lnTo>
                    <a:lnTo>
                      <a:pt x="3017" y="1654"/>
                    </a:lnTo>
                    <a:lnTo>
                      <a:pt x="3020" y="1649"/>
                    </a:lnTo>
                    <a:lnTo>
                      <a:pt x="3017" y="1643"/>
                    </a:lnTo>
                    <a:lnTo>
                      <a:pt x="3019" y="1639"/>
                    </a:lnTo>
                    <a:lnTo>
                      <a:pt x="3029" y="1633"/>
                    </a:lnTo>
                    <a:close/>
                    <a:moveTo>
                      <a:pt x="3070" y="1622"/>
                    </a:moveTo>
                    <a:lnTo>
                      <a:pt x="3070" y="1622"/>
                    </a:lnTo>
                    <a:lnTo>
                      <a:pt x="3067" y="1613"/>
                    </a:lnTo>
                    <a:lnTo>
                      <a:pt x="3051" y="1612"/>
                    </a:lnTo>
                    <a:lnTo>
                      <a:pt x="3046" y="1619"/>
                    </a:lnTo>
                    <a:lnTo>
                      <a:pt x="3049" y="1632"/>
                    </a:lnTo>
                    <a:lnTo>
                      <a:pt x="3060" y="1633"/>
                    </a:lnTo>
                    <a:lnTo>
                      <a:pt x="3068" y="1628"/>
                    </a:lnTo>
                    <a:lnTo>
                      <a:pt x="3070" y="1622"/>
                    </a:lnTo>
                    <a:close/>
                    <a:moveTo>
                      <a:pt x="3076" y="1630"/>
                    </a:moveTo>
                    <a:lnTo>
                      <a:pt x="3076" y="1630"/>
                    </a:lnTo>
                    <a:lnTo>
                      <a:pt x="3080" y="1634"/>
                    </a:lnTo>
                    <a:lnTo>
                      <a:pt x="3086" y="1631"/>
                    </a:lnTo>
                    <a:lnTo>
                      <a:pt x="3101" y="1619"/>
                    </a:lnTo>
                    <a:lnTo>
                      <a:pt x="3102" y="1608"/>
                    </a:lnTo>
                    <a:lnTo>
                      <a:pt x="3095" y="1600"/>
                    </a:lnTo>
                    <a:lnTo>
                      <a:pt x="3081" y="1600"/>
                    </a:lnTo>
                    <a:lnTo>
                      <a:pt x="3079" y="1612"/>
                    </a:lnTo>
                    <a:lnTo>
                      <a:pt x="3081" y="1620"/>
                    </a:lnTo>
                    <a:lnTo>
                      <a:pt x="3076" y="1630"/>
                    </a:lnTo>
                    <a:close/>
                    <a:moveTo>
                      <a:pt x="3030" y="1584"/>
                    </a:moveTo>
                    <a:lnTo>
                      <a:pt x="3030" y="1584"/>
                    </a:lnTo>
                    <a:lnTo>
                      <a:pt x="3041" y="1569"/>
                    </a:lnTo>
                    <a:lnTo>
                      <a:pt x="3038" y="1562"/>
                    </a:lnTo>
                    <a:lnTo>
                      <a:pt x="3028" y="1560"/>
                    </a:lnTo>
                    <a:lnTo>
                      <a:pt x="3016" y="1564"/>
                    </a:lnTo>
                    <a:lnTo>
                      <a:pt x="3003" y="1568"/>
                    </a:lnTo>
                    <a:lnTo>
                      <a:pt x="3004" y="1572"/>
                    </a:lnTo>
                    <a:lnTo>
                      <a:pt x="3023" y="1578"/>
                    </a:lnTo>
                    <a:lnTo>
                      <a:pt x="3030" y="1584"/>
                    </a:lnTo>
                    <a:close/>
                    <a:moveTo>
                      <a:pt x="3103" y="1547"/>
                    </a:moveTo>
                    <a:lnTo>
                      <a:pt x="3103" y="1547"/>
                    </a:lnTo>
                    <a:lnTo>
                      <a:pt x="3110" y="1544"/>
                    </a:lnTo>
                    <a:lnTo>
                      <a:pt x="3108" y="1539"/>
                    </a:lnTo>
                    <a:lnTo>
                      <a:pt x="3102" y="1530"/>
                    </a:lnTo>
                    <a:lnTo>
                      <a:pt x="3115" y="1528"/>
                    </a:lnTo>
                    <a:lnTo>
                      <a:pt x="3115" y="1521"/>
                    </a:lnTo>
                    <a:lnTo>
                      <a:pt x="3105" y="1510"/>
                    </a:lnTo>
                    <a:lnTo>
                      <a:pt x="3087" y="1508"/>
                    </a:lnTo>
                    <a:lnTo>
                      <a:pt x="3079" y="1513"/>
                    </a:lnTo>
                    <a:lnTo>
                      <a:pt x="3080" y="1523"/>
                    </a:lnTo>
                    <a:lnTo>
                      <a:pt x="3076" y="1524"/>
                    </a:lnTo>
                    <a:lnTo>
                      <a:pt x="3065" y="1517"/>
                    </a:lnTo>
                    <a:lnTo>
                      <a:pt x="3060" y="1520"/>
                    </a:lnTo>
                    <a:lnTo>
                      <a:pt x="3068" y="1533"/>
                    </a:lnTo>
                    <a:lnTo>
                      <a:pt x="3076" y="1539"/>
                    </a:lnTo>
                    <a:lnTo>
                      <a:pt x="3092" y="1540"/>
                    </a:lnTo>
                    <a:lnTo>
                      <a:pt x="3103" y="1547"/>
                    </a:lnTo>
                    <a:close/>
                    <a:moveTo>
                      <a:pt x="3047" y="881"/>
                    </a:moveTo>
                    <a:lnTo>
                      <a:pt x="3047" y="881"/>
                    </a:lnTo>
                    <a:lnTo>
                      <a:pt x="3054" y="879"/>
                    </a:lnTo>
                    <a:lnTo>
                      <a:pt x="3054" y="869"/>
                    </a:lnTo>
                    <a:lnTo>
                      <a:pt x="3043" y="864"/>
                    </a:lnTo>
                    <a:lnTo>
                      <a:pt x="3037" y="868"/>
                    </a:lnTo>
                    <a:lnTo>
                      <a:pt x="3047" y="881"/>
                    </a:lnTo>
                    <a:close/>
                    <a:moveTo>
                      <a:pt x="2961" y="1016"/>
                    </a:moveTo>
                    <a:lnTo>
                      <a:pt x="2961" y="1016"/>
                    </a:lnTo>
                    <a:lnTo>
                      <a:pt x="2963" y="1025"/>
                    </a:lnTo>
                    <a:lnTo>
                      <a:pt x="2971" y="1027"/>
                    </a:lnTo>
                    <a:lnTo>
                      <a:pt x="2985" y="1020"/>
                    </a:lnTo>
                    <a:lnTo>
                      <a:pt x="2990" y="1010"/>
                    </a:lnTo>
                    <a:lnTo>
                      <a:pt x="2989" y="990"/>
                    </a:lnTo>
                    <a:lnTo>
                      <a:pt x="2977" y="980"/>
                    </a:lnTo>
                    <a:lnTo>
                      <a:pt x="2968" y="979"/>
                    </a:lnTo>
                    <a:lnTo>
                      <a:pt x="2960" y="988"/>
                    </a:lnTo>
                    <a:lnTo>
                      <a:pt x="2962" y="1001"/>
                    </a:lnTo>
                    <a:lnTo>
                      <a:pt x="2961" y="1016"/>
                    </a:lnTo>
                    <a:close/>
                    <a:moveTo>
                      <a:pt x="3304" y="988"/>
                    </a:moveTo>
                    <a:lnTo>
                      <a:pt x="3304" y="988"/>
                    </a:lnTo>
                    <a:lnTo>
                      <a:pt x="3312" y="988"/>
                    </a:lnTo>
                    <a:lnTo>
                      <a:pt x="3326" y="983"/>
                    </a:lnTo>
                    <a:lnTo>
                      <a:pt x="3336" y="972"/>
                    </a:lnTo>
                    <a:lnTo>
                      <a:pt x="3343" y="970"/>
                    </a:lnTo>
                    <a:lnTo>
                      <a:pt x="3344" y="977"/>
                    </a:lnTo>
                    <a:lnTo>
                      <a:pt x="3340" y="986"/>
                    </a:lnTo>
                    <a:lnTo>
                      <a:pt x="3356" y="975"/>
                    </a:lnTo>
                    <a:lnTo>
                      <a:pt x="3369" y="960"/>
                    </a:lnTo>
                    <a:lnTo>
                      <a:pt x="3370" y="946"/>
                    </a:lnTo>
                    <a:lnTo>
                      <a:pt x="3379" y="940"/>
                    </a:lnTo>
                    <a:lnTo>
                      <a:pt x="3378" y="923"/>
                    </a:lnTo>
                    <a:lnTo>
                      <a:pt x="3373" y="918"/>
                    </a:lnTo>
                    <a:lnTo>
                      <a:pt x="3365" y="921"/>
                    </a:lnTo>
                    <a:lnTo>
                      <a:pt x="3360" y="928"/>
                    </a:lnTo>
                    <a:lnTo>
                      <a:pt x="3345" y="940"/>
                    </a:lnTo>
                    <a:lnTo>
                      <a:pt x="3327" y="950"/>
                    </a:lnTo>
                    <a:lnTo>
                      <a:pt x="3311" y="971"/>
                    </a:lnTo>
                    <a:lnTo>
                      <a:pt x="3304" y="988"/>
                    </a:lnTo>
                    <a:close/>
                    <a:moveTo>
                      <a:pt x="3456" y="1000"/>
                    </a:moveTo>
                    <a:lnTo>
                      <a:pt x="3456" y="1000"/>
                    </a:lnTo>
                    <a:lnTo>
                      <a:pt x="3473" y="997"/>
                    </a:lnTo>
                    <a:lnTo>
                      <a:pt x="3481" y="985"/>
                    </a:lnTo>
                    <a:lnTo>
                      <a:pt x="3470" y="983"/>
                    </a:lnTo>
                    <a:lnTo>
                      <a:pt x="3457" y="988"/>
                    </a:lnTo>
                    <a:lnTo>
                      <a:pt x="3453" y="996"/>
                    </a:lnTo>
                    <a:lnTo>
                      <a:pt x="3456" y="1000"/>
                    </a:lnTo>
                    <a:close/>
                    <a:moveTo>
                      <a:pt x="3480" y="1034"/>
                    </a:moveTo>
                    <a:lnTo>
                      <a:pt x="3480" y="1034"/>
                    </a:lnTo>
                    <a:lnTo>
                      <a:pt x="3487" y="1034"/>
                    </a:lnTo>
                    <a:lnTo>
                      <a:pt x="3494" y="1030"/>
                    </a:lnTo>
                    <a:lnTo>
                      <a:pt x="3497" y="1022"/>
                    </a:lnTo>
                    <a:lnTo>
                      <a:pt x="3484" y="1017"/>
                    </a:lnTo>
                    <a:lnTo>
                      <a:pt x="3477" y="1005"/>
                    </a:lnTo>
                    <a:lnTo>
                      <a:pt x="3471" y="1005"/>
                    </a:lnTo>
                    <a:lnTo>
                      <a:pt x="3470" y="1012"/>
                    </a:lnTo>
                    <a:lnTo>
                      <a:pt x="3478" y="1021"/>
                    </a:lnTo>
                    <a:lnTo>
                      <a:pt x="3480" y="1034"/>
                    </a:lnTo>
                    <a:close/>
                    <a:moveTo>
                      <a:pt x="3346" y="1071"/>
                    </a:moveTo>
                    <a:lnTo>
                      <a:pt x="3346" y="1071"/>
                    </a:lnTo>
                    <a:lnTo>
                      <a:pt x="3362" y="1065"/>
                    </a:lnTo>
                    <a:lnTo>
                      <a:pt x="3361" y="1057"/>
                    </a:lnTo>
                    <a:lnTo>
                      <a:pt x="3351" y="1050"/>
                    </a:lnTo>
                    <a:lnTo>
                      <a:pt x="3344" y="1060"/>
                    </a:lnTo>
                    <a:lnTo>
                      <a:pt x="3327" y="1066"/>
                    </a:lnTo>
                    <a:lnTo>
                      <a:pt x="3332" y="1072"/>
                    </a:lnTo>
                    <a:lnTo>
                      <a:pt x="3346" y="1071"/>
                    </a:lnTo>
                    <a:close/>
                    <a:moveTo>
                      <a:pt x="3423" y="1073"/>
                    </a:moveTo>
                    <a:lnTo>
                      <a:pt x="3423" y="1073"/>
                    </a:lnTo>
                    <a:lnTo>
                      <a:pt x="3430" y="1066"/>
                    </a:lnTo>
                    <a:lnTo>
                      <a:pt x="3431" y="1054"/>
                    </a:lnTo>
                    <a:lnTo>
                      <a:pt x="3426" y="1049"/>
                    </a:lnTo>
                    <a:lnTo>
                      <a:pt x="3427" y="1032"/>
                    </a:lnTo>
                    <a:lnTo>
                      <a:pt x="3417" y="1032"/>
                    </a:lnTo>
                    <a:lnTo>
                      <a:pt x="3410" y="1039"/>
                    </a:lnTo>
                    <a:lnTo>
                      <a:pt x="3406" y="1051"/>
                    </a:lnTo>
                    <a:lnTo>
                      <a:pt x="3393" y="1061"/>
                    </a:lnTo>
                    <a:lnTo>
                      <a:pt x="3396" y="1066"/>
                    </a:lnTo>
                    <a:lnTo>
                      <a:pt x="3404" y="1063"/>
                    </a:lnTo>
                    <a:lnTo>
                      <a:pt x="3414" y="1055"/>
                    </a:lnTo>
                    <a:lnTo>
                      <a:pt x="3419" y="1059"/>
                    </a:lnTo>
                    <a:lnTo>
                      <a:pt x="3423" y="1073"/>
                    </a:lnTo>
                    <a:close/>
                    <a:moveTo>
                      <a:pt x="3430" y="1151"/>
                    </a:moveTo>
                    <a:lnTo>
                      <a:pt x="3430" y="1151"/>
                    </a:lnTo>
                    <a:lnTo>
                      <a:pt x="3441" y="1148"/>
                    </a:lnTo>
                    <a:lnTo>
                      <a:pt x="3449" y="1156"/>
                    </a:lnTo>
                    <a:lnTo>
                      <a:pt x="3464" y="1155"/>
                    </a:lnTo>
                    <a:lnTo>
                      <a:pt x="3473" y="1152"/>
                    </a:lnTo>
                    <a:lnTo>
                      <a:pt x="3489" y="1154"/>
                    </a:lnTo>
                    <a:lnTo>
                      <a:pt x="3501" y="1151"/>
                    </a:lnTo>
                    <a:lnTo>
                      <a:pt x="3506" y="1141"/>
                    </a:lnTo>
                    <a:lnTo>
                      <a:pt x="3506" y="1135"/>
                    </a:lnTo>
                    <a:lnTo>
                      <a:pt x="3502" y="1134"/>
                    </a:lnTo>
                    <a:lnTo>
                      <a:pt x="3504" y="1126"/>
                    </a:lnTo>
                    <a:lnTo>
                      <a:pt x="3500" y="1113"/>
                    </a:lnTo>
                    <a:lnTo>
                      <a:pt x="3488" y="1113"/>
                    </a:lnTo>
                    <a:lnTo>
                      <a:pt x="3480" y="1121"/>
                    </a:lnTo>
                    <a:lnTo>
                      <a:pt x="3482" y="1129"/>
                    </a:lnTo>
                    <a:lnTo>
                      <a:pt x="3477" y="1132"/>
                    </a:lnTo>
                    <a:lnTo>
                      <a:pt x="3469" y="1130"/>
                    </a:lnTo>
                    <a:lnTo>
                      <a:pt x="3464" y="1123"/>
                    </a:lnTo>
                    <a:lnTo>
                      <a:pt x="3458" y="1123"/>
                    </a:lnTo>
                    <a:lnTo>
                      <a:pt x="3451" y="1132"/>
                    </a:lnTo>
                    <a:lnTo>
                      <a:pt x="3443" y="1136"/>
                    </a:lnTo>
                    <a:lnTo>
                      <a:pt x="3432" y="1134"/>
                    </a:lnTo>
                    <a:lnTo>
                      <a:pt x="3425" y="1145"/>
                    </a:lnTo>
                    <a:lnTo>
                      <a:pt x="3430" y="1151"/>
                    </a:lnTo>
                    <a:close/>
                    <a:moveTo>
                      <a:pt x="2038" y="693"/>
                    </a:moveTo>
                    <a:lnTo>
                      <a:pt x="2038" y="693"/>
                    </a:lnTo>
                    <a:lnTo>
                      <a:pt x="2054" y="695"/>
                    </a:lnTo>
                    <a:lnTo>
                      <a:pt x="2065" y="705"/>
                    </a:lnTo>
                    <a:lnTo>
                      <a:pt x="2073" y="705"/>
                    </a:lnTo>
                    <a:lnTo>
                      <a:pt x="2095" y="695"/>
                    </a:lnTo>
                    <a:lnTo>
                      <a:pt x="2097" y="686"/>
                    </a:lnTo>
                    <a:lnTo>
                      <a:pt x="2089" y="683"/>
                    </a:lnTo>
                    <a:lnTo>
                      <a:pt x="2069" y="688"/>
                    </a:lnTo>
                    <a:lnTo>
                      <a:pt x="2056" y="684"/>
                    </a:lnTo>
                    <a:lnTo>
                      <a:pt x="2047" y="677"/>
                    </a:lnTo>
                    <a:lnTo>
                      <a:pt x="2037" y="680"/>
                    </a:lnTo>
                    <a:lnTo>
                      <a:pt x="2034" y="688"/>
                    </a:lnTo>
                    <a:lnTo>
                      <a:pt x="2038" y="693"/>
                    </a:lnTo>
                    <a:close/>
                    <a:moveTo>
                      <a:pt x="2001" y="363"/>
                    </a:moveTo>
                    <a:lnTo>
                      <a:pt x="2001" y="363"/>
                    </a:lnTo>
                    <a:lnTo>
                      <a:pt x="1996" y="356"/>
                    </a:lnTo>
                    <a:lnTo>
                      <a:pt x="1996" y="345"/>
                    </a:lnTo>
                    <a:lnTo>
                      <a:pt x="2016" y="328"/>
                    </a:lnTo>
                    <a:lnTo>
                      <a:pt x="2042" y="327"/>
                    </a:lnTo>
                    <a:lnTo>
                      <a:pt x="2063" y="332"/>
                    </a:lnTo>
                    <a:lnTo>
                      <a:pt x="2070" y="348"/>
                    </a:lnTo>
                    <a:lnTo>
                      <a:pt x="2061" y="360"/>
                    </a:lnTo>
                    <a:lnTo>
                      <a:pt x="2042" y="366"/>
                    </a:lnTo>
                    <a:lnTo>
                      <a:pt x="2013" y="365"/>
                    </a:lnTo>
                    <a:cubicBezTo>
                      <a:pt x="2013" y="365"/>
                      <a:pt x="2001" y="363"/>
                      <a:pt x="2001" y="363"/>
                    </a:cubicBezTo>
                    <a:close/>
                    <a:moveTo>
                      <a:pt x="2483" y="114"/>
                    </a:moveTo>
                    <a:lnTo>
                      <a:pt x="2483" y="114"/>
                    </a:lnTo>
                    <a:lnTo>
                      <a:pt x="2498" y="99"/>
                    </a:lnTo>
                    <a:lnTo>
                      <a:pt x="2507" y="86"/>
                    </a:lnTo>
                    <a:lnTo>
                      <a:pt x="2529" y="84"/>
                    </a:lnTo>
                    <a:lnTo>
                      <a:pt x="2548" y="89"/>
                    </a:lnTo>
                    <a:lnTo>
                      <a:pt x="2541" y="99"/>
                    </a:lnTo>
                    <a:lnTo>
                      <a:pt x="2539" y="109"/>
                    </a:lnTo>
                    <a:lnTo>
                      <a:pt x="2526" y="122"/>
                    </a:lnTo>
                    <a:lnTo>
                      <a:pt x="2507" y="126"/>
                    </a:lnTo>
                    <a:lnTo>
                      <a:pt x="2492" y="122"/>
                    </a:lnTo>
                    <a:lnTo>
                      <a:pt x="2483" y="114"/>
                    </a:lnTo>
                    <a:close/>
                    <a:moveTo>
                      <a:pt x="2830" y="333"/>
                    </a:moveTo>
                    <a:lnTo>
                      <a:pt x="2830" y="333"/>
                    </a:lnTo>
                    <a:lnTo>
                      <a:pt x="2856" y="318"/>
                    </a:lnTo>
                    <a:lnTo>
                      <a:pt x="2867" y="302"/>
                    </a:lnTo>
                    <a:lnTo>
                      <a:pt x="2868" y="287"/>
                    </a:lnTo>
                    <a:lnTo>
                      <a:pt x="2887" y="269"/>
                    </a:lnTo>
                    <a:lnTo>
                      <a:pt x="2918" y="247"/>
                    </a:lnTo>
                    <a:lnTo>
                      <a:pt x="2938" y="235"/>
                    </a:lnTo>
                    <a:lnTo>
                      <a:pt x="2945" y="222"/>
                    </a:lnTo>
                    <a:lnTo>
                      <a:pt x="2944" y="205"/>
                    </a:lnTo>
                    <a:lnTo>
                      <a:pt x="2918" y="191"/>
                    </a:lnTo>
                    <a:lnTo>
                      <a:pt x="2894" y="169"/>
                    </a:lnTo>
                    <a:lnTo>
                      <a:pt x="2880" y="143"/>
                    </a:lnTo>
                    <a:lnTo>
                      <a:pt x="2881" y="127"/>
                    </a:lnTo>
                    <a:lnTo>
                      <a:pt x="2890" y="110"/>
                    </a:lnTo>
                    <a:lnTo>
                      <a:pt x="2890" y="98"/>
                    </a:lnTo>
                    <a:lnTo>
                      <a:pt x="2883" y="93"/>
                    </a:lnTo>
                    <a:lnTo>
                      <a:pt x="2844" y="94"/>
                    </a:lnTo>
                    <a:lnTo>
                      <a:pt x="2815" y="85"/>
                    </a:lnTo>
                    <a:lnTo>
                      <a:pt x="2795" y="70"/>
                    </a:lnTo>
                    <a:lnTo>
                      <a:pt x="2764" y="32"/>
                    </a:lnTo>
                    <a:lnTo>
                      <a:pt x="2741" y="14"/>
                    </a:lnTo>
                    <a:lnTo>
                      <a:pt x="2715" y="2"/>
                    </a:lnTo>
                    <a:lnTo>
                      <a:pt x="2704" y="0"/>
                    </a:lnTo>
                    <a:lnTo>
                      <a:pt x="2700" y="8"/>
                    </a:lnTo>
                    <a:lnTo>
                      <a:pt x="2696" y="20"/>
                    </a:lnTo>
                    <a:lnTo>
                      <a:pt x="2700" y="32"/>
                    </a:lnTo>
                    <a:lnTo>
                      <a:pt x="2699" y="53"/>
                    </a:lnTo>
                    <a:lnTo>
                      <a:pt x="2686" y="71"/>
                    </a:lnTo>
                    <a:lnTo>
                      <a:pt x="2672" y="95"/>
                    </a:lnTo>
                    <a:lnTo>
                      <a:pt x="2656" y="115"/>
                    </a:lnTo>
                    <a:lnTo>
                      <a:pt x="2654" y="131"/>
                    </a:lnTo>
                    <a:lnTo>
                      <a:pt x="2656" y="192"/>
                    </a:lnTo>
                    <a:lnTo>
                      <a:pt x="2667" y="208"/>
                    </a:lnTo>
                    <a:lnTo>
                      <a:pt x="2681" y="216"/>
                    </a:lnTo>
                    <a:lnTo>
                      <a:pt x="2683" y="231"/>
                    </a:lnTo>
                    <a:lnTo>
                      <a:pt x="2677" y="274"/>
                    </a:lnTo>
                    <a:lnTo>
                      <a:pt x="2669" y="290"/>
                    </a:lnTo>
                    <a:lnTo>
                      <a:pt x="2665" y="304"/>
                    </a:lnTo>
                    <a:lnTo>
                      <a:pt x="2669" y="314"/>
                    </a:lnTo>
                    <a:lnTo>
                      <a:pt x="2677" y="312"/>
                    </a:lnTo>
                    <a:lnTo>
                      <a:pt x="2686" y="296"/>
                    </a:lnTo>
                    <a:lnTo>
                      <a:pt x="2706" y="289"/>
                    </a:lnTo>
                    <a:lnTo>
                      <a:pt x="2713" y="294"/>
                    </a:lnTo>
                    <a:lnTo>
                      <a:pt x="2718" y="309"/>
                    </a:lnTo>
                    <a:lnTo>
                      <a:pt x="2740" y="325"/>
                    </a:lnTo>
                    <a:lnTo>
                      <a:pt x="2753" y="325"/>
                    </a:lnTo>
                    <a:lnTo>
                      <a:pt x="2760" y="318"/>
                    </a:lnTo>
                    <a:lnTo>
                      <a:pt x="2773" y="320"/>
                    </a:lnTo>
                    <a:lnTo>
                      <a:pt x="2793" y="332"/>
                    </a:lnTo>
                    <a:lnTo>
                      <a:pt x="2812" y="335"/>
                    </a:lnTo>
                    <a:lnTo>
                      <a:pt x="2830" y="333"/>
                    </a:lnTo>
                    <a:close/>
                    <a:moveTo>
                      <a:pt x="2758" y="440"/>
                    </a:moveTo>
                    <a:lnTo>
                      <a:pt x="2758" y="440"/>
                    </a:lnTo>
                    <a:lnTo>
                      <a:pt x="2759" y="447"/>
                    </a:lnTo>
                    <a:lnTo>
                      <a:pt x="2774" y="456"/>
                    </a:lnTo>
                    <a:lnTo>
                      <a:pt x="2790" y="457"/>
                    </a:lnTo>
                    <a:lnTo>
                      <a:pt x="2805" y="445"/>
                    </a:lnTo>
                    <a:lnTo>
                      <a:pt x="2823" y="430"/>
                    </a:lnTo>
                    <a:lnTo>
                      <a:pt x="2833" y="424"/>
                    </a:lnTo>
                    <a:lnTo>
                      <a:pt x="2840" y="403"/>
                    </a:lnTo>
                    <a:lnTo>
                      <a:pt x="2849" y="380"/>
                    </a:lnTo>
                    <a:lnTo>
                      <a:pt x="2846" y="369"/>
                    </a:lnTo>
                    <a:lnTo>
                      <a:pt x="2813" y="352"/>
                    </a:lnTo>
                    <a:lnTo>
                      <a:pt x="2786" y="347"/>
                    </a:lnTo>
                    <a:lnTo>
                      <a:pt x="2762" y="352"/>
                    </a:lnTo>
                    <a:lnTo>
                      <a:pt x="2748" y="359"/>
                    </a:lnTo>
                    <a:lnTo>
                      <a:pt x="2734" y="353"/>
                    </a:lnTo>
                    <a:lnTo>
                      <a:pt x="2725" y="353"/>
                    </a:lnTo>
                    <a:lnTo>
                      <a:pt x="2711" y="364"/>
                    </a:lnTo>
                    <a:lnTo>
                      <a:pt x="2692" y="365"/>
                    </a:lnTo>
                    <a:lnTo>
                      <a:pt x="2687" y="369"/>
                    </a:lnTo>
                    <a:lnTo>
                      <a:pt x="2693" y="379"/>
                    </a:lnTo>
                    <a:lnTo>
                      <a:pt x="2713" y="384"/>
                    </a:lnTo>
                    <a:lnTo>
                      <a:pt x="2720" y="396"/>
                    </a:lnTo>
                    <a:lnTo>
                      <a:pt x="2737" y="404"/>
                    </a:lnTo>
                    <a:lnTo>
                      <a:pt x="2746" y="419"/>
                    </a:lnTo>
                    <a:lnTo>
                      <a:pt x="2766" y="426"/>
                    </a:lnTo>
                    <a:lnTo>
                      <a:pt x="2794" y="426"/>
                    </a:lnTo>
                    <a:lnTo>
                      <a:pt x="2805" y="429"/>
                    </a:lnTo>
                    <a:lnTo>
                      <a:pt x="2798" y="434"/>
                    </a:lnTo>
                    <a:lnTo>
                      <a:pt x="2777" y="440"/>
                    </a:lnTo>
                    <a:lnTo>
                      <a:pt x="2758" y="440"/>
                    </a:lnTo>
                    <a:close/>
                    <a:moveTo>
                      <a:pt x="3283" y="488"/>
                    </a:moveTo>
                    <a:lnTo>
                      <a:pt x="3283" y="488"/>
                    </a:lnTo>
                    <a:lnTo>
                      <a:pt x="3283" y="500"/>
                    </a:lnTo>
                    <a:lnTo>
                      <a:pt x="3265" y="525"/>
                    </a:lnTo>
                    <a:lnTo>
                      <a:pt x="3242" y="531"/>
                    </a:lnTo>
                    <a:lnTo>
                      <a:pt x="3224" y="549"/>
                    </a:lnTo>
                    <a:lnTo>
                      <a:pt x="3210" y="560"/>
                    </a:lnTo>
                    <a:lnTo>
                      <a:pt x="3196" y="562"/>
                    </a:lnTo>
                    <a:lnTo>
                      <a:pt x="3180" y="549"/>
                    </a:lnTo>
                    <a:lnTo>
                      <a:pt x="3170" y="540"/>
                    </a:lnTo>
                    <a:lnTo>
                      <a:pt x="3156" y="542"/>
                    </a:lnTo>
                    <a:lnTo>
                      <a:pt x="3144" y="537"/>
                    </a:lnTo>
                    <a:lnTo>
                      <a:pt x="3128" y="542"/>
                    </a:lnTo>
                    <a:lnTo>
                      <a:pt x="3091" y="539"/>
                    </a:lnTo>
                    <a:lnTo>
                      <a:pt x="3071" y="528"/>
                    </a:lnTo>
                    <a:lnTo>
                      <a:pt x="3062" y="520"/>
                    </a:lnTo>
                    <a:lnTo>
                      <a:pt x="3040" y="528"/>
                    </a:lnTo>
                    <a:lnTo>
                      <a:pt x="3022" y="537"/>
                    </a:lnTo>
                    <a:lnTo>
                      <a:pt x="3008" y="533"/>
                    </a:lnTo>
                    <a:lnTo>
                      <a:pt x="2991" y="523"/>
                    </a:lnTo>
                    <a:lnTo>
                      <a:pt x="2972" y="520"/>
                    </a:lnTo>
                    <a:lnTo>
                      <a:pt x="2962" y="509"/>
                    </a:lnTo>
                    <a:lnTo>
                      <a:pt x="2952" y="480"/>
                    </a:lnTo>
                    <a:lnTo>
                      <a:pt x="2940" y="464"/>
                    </a:lnTo>
                    <a:lnTo>
                      <a:pt x="2930" y="463"/>
                    </a:lnTo>
                    <a:lnTo>
                      <a:pt x="2917" y="470"/>
                    </a:lnTo>
                    <a:lnTo>
                      <a:pt x="2904" y="459"/>
                    </a:lnTo>
                    <a:lnTo>
                      <a:pt x="2891" y="453"/>
                    </a:lnTo>
                    <a:lnTo>
                      <a:pt x="2887" y="461"/>
                    </a:lnTo>
                    <a:lnTo>
                      <a:pt x="2891" y="472"/>
                    </a:lnTo>
                    <a:lnTo>
                      <a:pt x="2882" y="476"/>
                    </a:lnTo>
                    <a:lnTo>
                      <a:pt x="2877" y="470"/>
                    </a:lnTo>
                    <a:lnTo>
                      <a:pt x="2861" y="459"/>
                    </a:lnTo>
                    <a:lnTo>
                      <a:pt x="2863" y="452"/>
                    </a:lnTo>
                    <a:lnTo>
                      <a:pt x="2881" y="440"/>
                    </a:lnTo>
                    <a:lnTo>
                      <a:pt x="2883" y="430"/>
                    </a:lnTo>
                    <a:lnTo>
                      <a:pt x="2877" y="406"/>
                    </a:lnTo>
                    <a:lnTo>
                      <a:pt x="2881" y="392"/>
                    </a:lnTo>
                    <a:lnTo>
                      <a:pt x="2900" y="376"/>
                    </a:lnTo>
                    <a:lnTo>
                      <a:pt x="2893" y="366"/>
                    </a:lnTo>
                    <a:lnTo>
                      <a:pt x="2883" y="366"/>
                    </a:lnTo>
                    <a:lnTo>
                      <a:pt x="2868" y="357"/>
                    </a:lnTo>
                    <a:lnTo>
                      <a:pt x="2867" y="344"/>
                    </a:lnTo>
                    <a:lnTo>
                      <a:pt x="2875" y="320"/>
                    </a:lnTo>
                    <a:lnTo>
                      <a:pt x="2888" y="308"/>
                    </a:lnTo>
                    <a:lnTo>
                      <a:pt x="2909" y="303"/>
                    </a:lnTo>
                    <a:lnTo>
                      <a:pt x="2910" y="290"/>
                    </a:lnTo>
                    <a:lnTo>
                      <a:pt x="2917" y="279"/>
                    </a:lnTo>
                    <a:lnTo>
                      <a:pt x="2936" y="271"/>
                    </a:lnTo>
                    <a:lnTo>
                      <a:pt x="2962" y="255"/>
                    </a:lnTo>
                    <a:lnTo>
                      <a:pt x="2968" y="236"/>
                    </a:lnTo>
                    <a:lnTo>
                      <a:pt x="2974" y="232"/>
                    </a:lnTo>
                    <a:lnTo>
                      <a:pt x="3004" y="234"/>
                    </a:lnTo>
                    <a:lnTo>
                      <a:pt x="3024" y="250"/>
                    </a:lnTo>
                    <a:lnTo>
                      <a:pt x="3050" y="285"/>
                    </a:lnTo>
                    <a:lnTo>
                      <a:pt x="3057" y="300"/>
                    </a:lnTo>
                    <a:lnTo>
                      <a:pt x="3049" y="324"/>
                    </a:lnTo>
                    <a:lnTo>
                      <a:pt x="3057" y="331"/>
                    </a:lnTo>
                    <a:lnTo>
                      <a:pt x="3052" y="345"/>
                    </a:lnTo>
                    <a:lnTo>
                      <a:pt x="3044" y="358"/>
                    </a:lnTo>
                    <a:lnTo>
                      <a:pt x="3046" y="370"/>
                    </a:lnTo>
                    <a:lnTo>
                      <a:pt x="3054" y="363"/>
                    </a:lnTo>
                    <a:lnTo>
                      <a:pt x="3064" y="343"/>
                    </a:lnTo>
                    <a:lnTo>
                      <a:pt x="3067" y="324"/>
                    </a:lnTo>
                    <a:lnTo>
                      <a:pt x="3068" y="310"/>
                    </a:lnTo>
                    <a:lnTo>
                      <a:pt x="3074" y="298"/>
                    </a:lnTo>
                    <a:lnTo>
                      <a:pt x="3072" y="288"/>
                    </a:lnTo>
                    <a:lnTo>
                      <a:pt x="3052" y="265"/>
                    </a:lnTo>
                    <a:lnTo>
                      <a:pt x="3049" y="254"/>
                    </a:lnTo>
                    <a:lnTo>
                      <a:pt x="3052" y="244"/>
                    </a:lnTo>
                    <a:lnTo>
                      <a:pt x="3078" y="240"/>
                    </a:lnTo>
                    <a:lnTo>
                      <a:pt x="3108" y="243"/>
                    </a:lnTo>
                    <a:lnTo>
                      <a:pt x="3155" y="284"/>
                    </a:lnTo>
                    <a:lnTo>
                      <a:pt x="3163" y="285"/>
                    </a:lnTo>
                    <a:lnTo>
                      <a:pt x="3172" y="291"/>
                    </a:lnTo>
                    <a:lnTo>
                      <a:pt x="3173" y="309"/>
                    </a:lnTo>
                    <a:lnTo>
                      <a:pt x="3186" y="318"/>
                    </a:lnTo>
                    <a:lnTo>
                      <a:pt x="3189" y="339"/>
                    </a:lnTo>
                    <a:lnTo>
                      <a:pt x="3189" y="360"/>
                    </a:lnTo>
                    <a:lnTo>
                      <a:pt x="3212" y="383"/>
                    </a:lnTo>
                    <a:lnTo>
                      <a:pt x="3229" y="406"/>
                    </a:lnTo>
                    <a:lnTo>
                      <a:pt x="3228" y="415"/>
                    </a:lnTo>
                    <a:lnTo>
                      <a:pt x="3213" y="415"/>
                    </a:lnTo>
                    <a:lnTo>
                      <a:pt x="3203" y="409"/>
                    </a:lnTo>
                    <a:lnTo>
                      <a:pt x="3194" y="409"/>
                    </a:lnTo>
                    <a:lnTo>
                      <a:pt x="3197" y="428"/>
                    </a:lnTo>
                    <a:lnTo>
                      <a:pt x="3214" y="439"/>
                    </a:lnTo>
                    <a:lnTo>
                      <a:pt x="3235" y="443"/>
                    </a:lnTo>
                    <a:lnTo>
                      <a:pt x="3253" y="463"/>
                    </a:lnTo>
                    <a:lnTo>
                      <a:pt x="3264" y="466"/>
                    </a:lnTo>
                    <a:lnTo>
                      <a:pt x="3283" y="488"/>
                    </a:lnTo>
                    <a:close/>
                    <a:moveTo>
                      <a:pt x="6118" y="55"/>
                    </a:moveTo>
                    <a:lnTo>
                      <a:pt x="6118" y="55"/>
                    </a:lnTo>
                    <a:lnTo>
                      <a:pt x="6125" y="25"/>
                    </a:lnTo>
                    <a:lnTo>
                      <a:pt x="6146" y="4"/>
                    </a:lnTo>
                    <a:lnTo>
                      <a:pt x="6151" y="8"/>
                    </a:lnTo>
                    <a:lnTo>
                      <a:pt x="6152" y="22"/>
                    </a:lnTo>
                    <a:lnTo>
                      <a:pt x="6157" y="28"/>
                    </a:lnTo>
                    <a:lnTo>
                      <a:pt x="6145" y="36"/>
                    </a:lnTo>
                    <a:lnTo>
                      <a:pt x="6135" y="48"/>
                    </a:lnTo>
                    <a:lnTo>
                      <a:pt x="6118" y="55"/>
                    </a:lnTo>
                    <a:close/>
                    <a:moveTo>
                      <a:pt x="6284" y="320"/>
                    </a:moveTo>
                    <a:lnTo>
                      <a:pt x="6284" y="320"/>
                    </a:lnTo>
                    <a:lnTo>
                      <a:pt x="6291" y="348"/>
                    </a:lnTo>
                    <a:lnTo>
                      <a:pt x="6318" y="383"/>
                    </a:lnTo>
                    <a:lnTo>
                      <a:pt x="6326" y="398"/>
                    </a:lnTo>
                    <a:lnTo>
                      <a:pt x="6379" y="416"/>
                    </a:lnTo>
                    <a:lnTo>
                      <a:pt x="6418" y="420"/>
                    </a:lnTo>
                    <a:lnTo>
                      <a:pt x="6446" y="433"/>
                    </a:lnTo>
                    <a:lnTo>
                      <a:pt x="6472" y="434"/>
                    </a:lnTo>
                    <a:lnTo>
                      <a:pt x="6492" y="428"/>
                    </a:lnTo>
                    <a:lnTo>
                      <a:pt x="6515" y="435"/>
                    </a:lnTo>
                    <a:lnTo>
                      <a:pt x="6529" y="429"/>
                    </a:lnTo>
                    <a:lnTo>
                      <a:pt x="6559" y="410"/>
                    </a:lnTo>
                    <a:lnTo>
                      <a:pt x="6565" y="390"/>
                    </a:lnTo>
                    <a:lnTo>
                      <a:pt x="6577" y="373"/>
                    </a:lnTo>
                    <a:lnTo>
                      <a:pt x="6571" y="352"/>
                    </a:lnTo>
                    <a:lnTo>
                      <a:pt x="6558" y="346"/>
                    </a:lnTo>
                    <a:lnTo>
                      <a:pt x="6547" y="348"/>
                    </a:lnTo>
                    <a:lnTo>
                      <a:pt x="6542" y="336"/>
                    </a:lnTo>
                    <a:lnTo>
                      <a:pt x="6544" y="327"/>
                    </a:lnTo>
                    <a:lnTo>
                      <a:pt x="6536" y="318"/>
                    </a:lnTo>
                    <a:lnTo>
                      <a:pt x="6523" y="326"/>
                    </a:lnTo>
                    <a:lnTo>
                      <a:pt x="6499" y="320"/>
                    </a:lnTo>
                    <a:lnTo>
                      <a:pt x="6462" y="327"/>
                    </a:lnTo>
                    <a:lnTo>
                      <a:pt x="6439" y="344"/>
                    </a:lnTo>
                    <a:lnTo>
                      <a:pt x="6423" y="348"/>
                    </a:lnTo>
                    <a:lnTo>
                      <a:pt x="6417" y="339"/>
                    </a:lnTo>
                    <a:lnTo>
                      <a:pt x="6413" y="326"/>
                    </a:lnTo>
                    <a:lnTo>
                      <a:pt x="6403" y="327"/>
                    </a:lnTo>
                    <a:lnTo>
                      <a:pt x="6386" y="330"/>
                    </a:lnTo>
                    <a:lnTo>
                      <a:pt x="6360" y="330"/>
                    </a:lnTo>
                    <a:lnTo>
                      <a:pt x="6349" y="326"/>
                    </a:lnTo>
                    <a:lnTo>
                      <a:pt x="6349" y="339"/>
                    </a:lnTo>
                    <a:lnTo>
                      <a:pt x="6338" y="350"/>
                    </a:lnTo>
                    <a:lnTo>
                      <a:pt x="6310" y="343"/>
                    </a:lnTo>
                    <a:lnTo>
                      <a:pt x="6299" y="333"/>
                    </a:lnTo>
                    <a:lnTo>
                      <a:pt x="6297" y="322"/>
                    </a:lnTo>
                    <a:lnTo>
                      <a:pt x="6284" y="320"/>
                    </a:lnTo>
                    <a:close/>
                    <a:moveTo>
                      <a:pt x="5686" y="586"/>
                    </a:moveTo>
                    <a:lnTo>
                      <a:pt x="5686" y="586"/>
                    </a:lnTo>
                    <a:lnTo>
                      <a:pt x="5670" y="549"/>
                    </a:lnTo>
                    <a:lnTo>
                      <a:pt x="5666" y="530"/>
                    </a:lnTo>
                    <a:lnTo>
                      <a:pt x="5653" y="520"/>
                    </a:lnTo>
                    <a:lnTo>
                      <a:pt x="5626" y="518"/>
                    </a:lnTo>
                    <a:lnTo>
                      <a:pt x="5613" y="497"/>
                    </a:lnTo>
                    <a:lnTo>
                      <a:pt x="5599" y="487"/>
                    </a:lnTo>
                    <a:lnTo>
                      <a:pt x="5590" y="483"/>
                    </a:lnTo>
                    <a:lnTo>
                      <a:pt x="5594" y="496"/>
                    </a:lnTo>
                    <a:lnTo>
                      <a:pt x="5608" y="519"/>
                    </a:lnTo>
                    <a:lnTo>
                      <a:pt x="5630" y="539"/>
                    </a:lnTo>
                    <a:lnTo>
                      <a:pt x="5652" y="571"/>
                    </a:lnTo>
                    <a:lnTo>
                      <a:pt x="5664" y="603"/>
                    </a:lnTo>
                    <a:lnTo>
                      <a:pt x="5679" y="610"/>
                    </a:lnTo>
                    <a:lnTo>
                      <a:pt x="5688" y="604"/>
                    </a:lnTo>
                    <a:lnTo>
                      <a:pt x="5686" y="586"/>
                    </a:lnTo>
                    <a:close/>
                    <a:moveTo>
                      <a:pt x="5990" y="620"/>
                    </a:moveTo>
                    <a:lnTo>
                      <a:pt x="5990" y="620"/>
                    </a:lnTo>
                    <a:lnTo>
                      <a:pt x="5980" y="622"/>
                    </a:lnTo>
                    <a:lnTo>
                      <a:pt x="5970" y="614"/>
                    </a:lnTo>
                    <a:lnTo>
                      <a:pt x="5969" y="603"/>
                    </a:lnTo>
                    <a:lnTo>
                      <a:pt x="5973" y="595"/>
                    </a:lnTo>
                    <a:lnTo>
                      <a:pt x="5981" y="601"/>
                    </a:lnTo>
                    <a:lnTo>
                      <a:pt x="5987" y="610"/>
                    </a:lnTo>
                    <a:lnTo>
                      <a:pt x="6002" y="616"/>
                    </a:lnTo>
                    <a:lnTo>
                      <a:pt x="6008" y="626"/>
                    </a:lnTo>
                    <a:lnTo>
                      <a:pt x="6007" y="633"/>
                    </a:lnTo>
                    <a:lnTo>
                      <a:pt x="6020" y="632"/>
                    </a:lnTo>
                    <a:lnTo>
                      <a:pt x="6033" y="611"/>
                    </a:lnTo>
                    <a:lnTo>
                      <a:pt x="6048" y="582"/>
                    </a:lnTo>
                    <a:lnTo>
                      <a:pt x="6073" y="556"/>
                    </a:lnTo>
                    <a:lnTo>
                      <a:pt x="6092" y="552"/>
                    </a:lnTo>
                    <a:lnTo>
                      <a:pt x="6106" y="542"/>
                    </a:lnTo>
                    <a:lnTo>
                      <a:pt x="6113" y="545"/>
                    </a:lnTo>
                    <a:lnTo>
                      <a:pt x="6106" y="557"/>
                    </a:lnTo>
                    <a:lnTo>
                      <a:pt x="6122" y="559"/>
                    </a:lnTo>
                    <a:lnTo>
                      <a:pt x="6134" y="566"/>
                    </a:lnTo>
                    <a:lnTo>
                      <a:pt x="6146" y="559"/>
                    </a:lnTo>
                    <a:lnTo>
                      <a:pt x="6147" y="545"/>
                    </a:lnTo>
                    <a:lnTo>
                      <a:pt x="6170" y="533"/>
                    </a:lnTo>
                    <a:lnTo>
                      <a:pt x="6182" y="520"/>
                    </a:lnTo>
                    <a:lnTo>
                      <a:pt x="6175" y="514"/>
                    </a:lnTo>
                    <a:lnTo>
                      <a:pt x="6155" y="515"/>
                    </a:lnTo>
                    <a:lnTo>
                      <a:pt x="6131" y="526"/>
                    </a:lnTo>
                    <a:lnTo>
                      <a:pt x="6110" y="513"/>
                    </a:lnTo>
                    <a:lnTo>
                      <a:pt x="6084" y="506"/>
                    </a:lnTo>
                    <a:lnTo>
                      <a:pt x="6076" y="495"/>
                    </a:lnTo>
                    <a:lnTo>
                      <a:pt x="6057" y="494"/>
                    </a:lnTo>
                    <a:lnTo>
                      <a:pt x="6054" y="486"/>
                    </a:lnTo>
                    <a:lnTo>
                      <a:pt x="6030" y="462"/>
                    </a:lnTo>
                    <a:lnTo>
                      <a:pt x="6018" y="455"/>
                    </a:lnTo>
                    <a:lnTo>
                      <a:pt x="6011" y="429"/>
                    </a:lnTo>
                    <a:lnTo>
                      <a:pt x="6008" y="417"/>
                    </a:lnTo>
                    <a:lnTo>
                      <a:pt x="5997" y="404"/>
                    </a:lnTo>
                    <a:lnTo>
                      <a:pt x="5993" y="388"/>
                    </a:lnTo>
                    <a:lnTo>
                      <a:pt x="5977" y="379"/>
                    </a:lnTo>
                    <a:lnTo>
                      <a:pt x="5977" y="372"/>
                    </a:lnTo>
                    <a:lnTo>
                      <a:pt x="5985" y="368"/>
                    </a:lnTo>
                    <a:lnTo>
                      <a:pt x="5978" y="357"/>
                    </a:lnTo>
                    <a:lnTo>
                      <a:pt x="5986" y="351"/>
                    </a:lnTo>
                    <a:lnTo>
                      <a:pt x="5991" y="347"/>
                    </a:lnTo>
                    <a:lnTo>
                      <a:pt x="5990" y="336"/>
                    </a:lnTo>
                    <a:lnTo>
                      <a:pt x="5983" y="331"/>
                    </a:lnTo>
                    <a:lnTo>
                      <a:pt x="5970" y="322"/>
                    </a:lnTo>
                    <a:lnTo>
                      <a:pt x="5942" y="323"/>
                    </a:lnTo>
                    <a:lnTo>
                      <a:pt x="5923" y="318"/>
                    </a:lnTo>
                    <a:lnTo>
                      <a:pt x="5909" y="305"/>
                    </a:lnTo>
                    <a:lnTo>
                      <a:pt x="5892" y="305"/>
                    </a:lnTo>
                    <a:lnTo>
                      <a:pt x="5876" y="299"/>
                    </a:lnTo>
                    <a:lnTo>
                      <a:pt x="5871" y="304"/>
                    </a:lnTo>
                    <a:lnTo>
                      <a:pt x="5895" y="324"/>
                    </a:lnTo>
                    <a:lnTo>
                      <a:pt x="5907" y="328"/>
                    </a:lnTo>
                    <a:lnTo>
                      <a:pt x="5914" y="336"/>
                    </a:lnTo>
                    <a:lnTo>
                      <a:pt x="5895" y="336"/>
                    </a:lnTo>
                    <a:lnTo>
                      <a:pt x="5890" y="333"/>
                    </a:lnTo>
                    <a:lnTo>
                      <a:pt x="5877" y="333"/>
                    </a:lnTo>
                    <a:lnTo>
                      <a:pt x="5869" y="344"/>
                    </a:lnTo>
                    <a:lnTo>
                      <a:pt x="5872" y="362"/>
                    </a:lnTo>
                    <a:lnTo>
                      <a:pt x="5881" y="378"/>
                    </a:lnTo>
                    <a:lnTo>
                      <a:pt x="5886" y="400"/>
                    </a:lnTo>
                    <a:lnTo>
                      <a:pt x="5911" y="424"/>
                    </a:lnTo>
                    <a:lnTo>
                      <a:pt x="5916" y="434"/>
                    </a:lnTo>
                    <a:lnTo>
                      <a:pt x="5909" y="440"/>
                    </a:lnTo>
                    <a:lnTo>
                      <a:pt x="5891" y="443"/>
                    </a:lnTo>
                    <a:lnTo>
                      <a:pt x="5874" y="424"/>
                    </a:lnTo>
                    <a:lnTo>
                      <a:pt x="5866" y="402"/>
                    </a:lnTo>
                    <a:lnTo>
                      <a:pt x="5854" y="395"/>
                    </a:lnTo>
                    <a:lnTo>
                      <a:pt x="5838" y="399"/>
                    </a:lnTo>
                    <a:lnTo>
                      <a:pt x="5831" y="404"/>
                    </a:lnTo>
                    <a:lnTo>
                      <a:pt x="5824" y="399"/>
                    </a:lnTo>
                    <a:lnTo>
                      <a:pt x="5810" y="396"/>
                    </a:lnTo>
                    <a:lnTo>
                      <a:pt x="5809" y="380"/>
                    </a:lnTo>
                    <a:lnTo>
                      <a:pt x="5804" y="367"/>
                    </a:lnTo>
                    <a:lnTo>
                      <a:pt x="5788" y="365"/>
                    </a:lnTo>
                    <a:lnTo>
                      <a:pt x="5772" y="351"/>
                    </a:lnTo>
                    <a:lnTo>
                      <a:pt x="5750" y="348"/>
                    </a:lnTo>
                    <a:lnTo>
                      <a:pt x="5741" y="343"/>
                    </a:lnTo>
                    <a:lnTo>
                      <a:pt x="5734" y="329"/>
                    </a:lnTo>
                    <a:lnTo>
                      <a:pt x="5717" y="336"/>
                    </a:lnTo>
                    <a:lnTo>
                      <a:pt x="5704" y="346"/>
                    </a:lnTo>
                    <a:lnTo>
                      <a:pt x="5705" y="368"/>
                    </a:lnTo>
                    <a:lnTo>
                      <a:pt x="5700" y="373"/>
                    </a:lnTo>
                    <a:lnTo>
                      <a:pt x="5702" y="394"/>
                    </a:lnTo>
                    <a:lnTo>
                      <a:pt x="5697" y="413"/>
                    </a:lnTo>
                    <a:lnTo>
                      <a:pt x="5679" y="427"/>
                    </a:lnTo>
                    <a:lnTo>
                      <a:pt x="5678" y="436"/>
                    </a:lnTo>
                    <a:lnTo>
                      <a:pt x="5697" y="463"/>
                    </a:lnTo>
                    <a:lnTo>
                      <a:pt x="5707" y="464"/>
                    </a:lnTo>
                    <a:lnTo>
                      <a:pt x="5717" y="472"/>
                    </a:lnTo>
                    <a:lnTo>
                      <a:pt x="5711" y="478"/>
                    </a:lnTo>
                    <a:lnTo>
                      <a:pt x="5701" y="480"/>
                    </a:lnTo>
                    <a:lnTo>
                      <a:pt x="5704" y="495"/>
                    </a:lnTo>
                    <a:lnTo>
                      <a:pt x="5716" y="499"/>
                    </a:lnTo>
                    <a:lnTo>
                      <a:pt x="5722" y="513"/>
                    </a:lnTo>
                    <a:lnTo>
                      <a:pt x="5722" y="523"/>
                    </a:lnTo>
                    <a:lnTo>
                      <a:pt x="5731" y="531"/>
                    </a:lnTo>
                    <a:lnTo>
                      <a:pt x="5748" y="537"/>
                    </a:lnTo>
                    <a:lnTo>
                      <a:pt x="5754" y="545"/>
                    </a:lnTo>
                    <a:lnTo>
                      <a:pt x="5751" y="552"/>
                    </a:lnTo>
                    <a:lnTo>
                      <a:pt x="5758" y="559"/>
                    </a:lnTo>
                    <a:lnTo>
                      <a:pt x="5765" y="555"/>
                    </a:lnTo>
                    <a:lnTo>
                      <a:pt x="5776" y="557"/>
                    </a:lnTo>
                    <a:lnTo>
                      <a:pt x="5782" y="565"/>
                    </a:lnTo>
                    <a:lnTo>
                      <a:pt x="5771" y="573"/>
                    </a:lnTo>
                    <a:lnTo>
                      <a:pt x="5766" y="569"/>
                    </a:lnTo>
                    <a:lnTo>
                      <a:pt x="5755" y="569"/>
                    </a:lnTo>
                    <a:lnTo>
                      <a:pt x="5751" y="578"/>
                    </a:lnTo>
                    <a:lnTo>
                      <a:pt x="5756" y="592"/>
                    </a:lnTo>
                    <a:lnTo>
                      <a:pt x="5803" y="623"/>
                    </a:lnTo>
                    <a:lnTo>
                      <a:pt x="5828" y="633"/>
                    </a:lnTo>
                    <a:lnTo>
                      <a:pt x="5850" y="631"/>
                    </a:lnTo>
                    <a:lnTo>
                      <a:pt x="5863" y="642"/>
                    </a:lnTo>
                    <a:lnTo>
                      <a:pt x="5877" y="651"/>
                    </a:lnTo>
                    <a:lnTo>
                      <a:pt x="5882" y="666"/>
                    </a:lnTo>
                    <a:lnTo>
                      <a:pt x="5897" y="679"/>
                    </a:lnTo>
                    <a:lnTo>
                      <a:pt x="5918" y="679"/>
                    </a:lnTo>
                    <a:lnTo>
                      <a:pt x="5942" y="671"/>
                    </a:lnTo>
                    <a:lnTo>
                      <a:pt x="5962" y="672"/>
                    </a:lnTo>
                    <a:lnTo>
                      <a:pt x="5977" y="682"/>
                    </a:lnTo>
                    <a:lnTo>
                      <a:pt x="5991" y="679"/>
                    </a:lnTo>
                    <a:lnTo>
                      <a:pt x="5997" y="665"/>
                    </a:lnTo>
                    <a:lnTo>
                      <a:pt x="5997" y="651"/>
                    </a:lnTo>
                    <a:lnTo>
                      <a:pt x="5989" y="633"/>
                    </a:lnTo>
                    <a:lnTo>
                      <a:pt x="5990" y="620"/>
                    </a:lnTo>
                    <a:close/>
                    <a:moveTo>
                      <a:pt x="5997" y="319"/>
                    </a:moveTo>
                    <a:lnTo>
                      <a:pt x="5997" y="319"/>
                    </a:lnTo>
                    <a:lnTo>
                      <a:pt x="6020" y="319"/>
                    </a:lnTo>
                    <a:lnTo>
                      <a:pt x="6044" y="318"/>
                    </a:lnTo>
                    <a:lnTo>
                      <a:pt x="6061" y="320"/>
                    </a:lnTo>
                    <a:lnTo>
                      <a:pt x="6098" y="339"/>
                    </a:lnTo>
                    <a:lnTo>
                      <a:pt x="6116" y="341"/>
                    </a:lnTo>
                    <a:lnTo>
                      <a:pt x="6129" y="337"/>
                    </a:lnTo>
                    <a:lnTo>
                      <a:pt x="6166" y="342"/>
                    </a:lnTo>
                    <a:lnTo>
                      <a:pt x="6205" y="353"/>
                    </a:lnTo>
                    <a:lnTo>
                      <a:pt x="6206" y="361"/>
                    </a:lnTo>
                    <a:lnTo>
                      <a:pt x="6188" y="366"/>
                    </a:lnTo>
                    <a:lnTo>
                      <a:pt x="6178" y="377"/>
                    </a:lnTo>
                    <a:lnTo>
                      <a:pt x="6178" y="392"/>
                    </a:lnTo>
                    <a:lnTo>
                      <a:pt x="6194" y="410"/>
                    </a:lnTo>
                    <a:lnTo>
                      <a:pt x="6212" y="415"/>
                    </a:lnTo>
                    <a:lnTo>
                      <a:pt x="6213" y="435"/>
                    </a:lnTo>
                    <a:lnTo>
                      <a:pt x="6216" y="447"/>
                    </a:lnTo>
                    <a:lnTo>
                      <a:pt x="6208" y="460"/>
                    </a:lnTo>
                    <a:lnTo>
                      <a:pt x="6205" y="481"/>
                    </a:lnTo>
                    <a:lnTo>
                      <a:pt x="6192" y="494"/>
                    </a:lnTo>
                    <a:lnTo>
                      <a:pt x="6186" y="504"/>
                    </a:lnTo>
                    <a:lnTo>
                      <a:pt x="6171" y="493"/>
                    </a:lnTo>
                    <a:lnTo>
                      <a:pt x="6163" y="493"/>
                    </a:lnTo>
                    <a:lnTo>
                      <a:pt x="6146" y="505"/>
                    </a:lnTo>
                    <a:lnTo>
                      <a:pt x="6130" y="506"/>
                    </a:lnTo>
                    <a:lnTo>
                      <a:pt x="6095" y="489"/>
                    </a:lnTo>
                    <a:lnTo>
                      <a:pt x="6077" y="473"/>
                    </a:lnTo>
                    <a:lnTo>
                      <a:pt x="6042" y="444"/>
                    </a:lnTo>
                    <a:lnTo>
                      <a:pt x="6037" y="423"/>
                    </a:lnTo>
                    <a:lnTo>
                      <a:pt x="6042" y="409"/>
                    </a:lnTo>
                    <a:lnTo>
                      <a:pt x="6043" y="395"/>
                    </a:lnTo>
                    <a:lnTo>
                      <a:pt x="6047" y="387"/>
                    </a:lnTo>
                    <a:lnTo>
                      <a:pt x="6039" y="373"/>
                    </a:lnTo>
                    <a:lnTo>
                      <a:pt x="6030" y="368"/>
                    </a:lnTo>
                    <a:lnTo>
                      <a:pt x="6027" y="352"/>
                    </a:lnTo>
                    <a:lnTo>
                      <a:pt x="6018" y="347"/>
                    </a:lnTo>
                    <a:lnTo>
                      <a:pt x="6008" y="334"/>
                    </a:lnTo>
                    <a:lnTo>
                      <a:pt x="5997" y="319"/>
                    </a:lnTo>
                    <a:close/>
                    <a:moveTo>
                      <a:pt x="3419" y="720"/>
                    </a:moveTo>
                    <a:lnTo>
                      <a:pt x="3419" y="720"/>
                    </a:lnTo>
                    <a:cubicBezTo>
                      <a:pt x="3418" y="720"/>
                      <a:pt x="3440" y="714"/>
                      <a:pt x="3440" y="714"/>
                    </a:cubicBezTo>
                    <a:lnTo>
                      <a:pt x="3450" y="693"/>
                    </a:lnTo>
                    <a:lnTo>
                      <a:pt x="3466" y="669"/>
                    </a:lnTo>
                    <a:lnTo>
                      <a:pt x="3478" y="663"/>
                    </a:lnTo>
                    <a:lnTo>
                      <a:pt x="3475" y="653"/>
                    </a:lnTo>
                    <a:lnTo>
                      <a:pt x="3478" y="640"/>
                    </a:lnTo>
                    <a:lnTo>
                      <a:pt x="3512" y="617"/>
                    </a:lnTo>
                    <a:lnTo>
                      <a:pt x="3524" y="615"/>
                    </a:lnTo>
                    <a:lnTo>
                      <a:pt x="3533" y="623"/>
                    </a:lnTo>
                    <a:lnTo>
                      <a:pt x="3545" y="621"/>
                    </a:lnTo>
                    <a:lnTo>
                      <a:pt x="3552" y="607"/>
                    </a:lnTo>
                    <a:lnTo>
                      <a:pt x="3558" y="595"/>
                    </a:lnTo>
                    <a:lnTo>
                      <a:pt x="3576" y="589"/>
                    </a:lnTo>
                    <a:lnTo>
                      <a:pt x="3601" y="569"/>
                    </a:lnTo>
                    <a:lnTo>
                      <a:pt x="3605" y="556"/>
                    </a:lnTo>
                    <a:lnTo>
                      <a:pt x="3615" y="549"/>
                    </a:lnTo>
                    <a:lnTo>
                      <a:pt x="3629" y="519"/>
                    </a:lnTo>
                    <a:lnTo>
                      <a:pt x="3624" y="502"/>
                    </a:lnTo>
                    <a:lnTo>
                      <a:pt x="3604" y="478"/>
                    </a:lnTo>
                    <a:lnTo>
                      <a:pt x="3595" y="459"/>
                    </a:lnTo>
                    <a:lnTo>
                      <a:pt x="3594" y="446"/>
                    </a:lnTo>
                    <a:lnTo>
                      <a:pt x="3570" y="429"/>
                    </a:lnTo>
                    <a:lnTo>
                      <a:pt x="3555" y="428"/>
                    </a:lnTo>
                    <a:lnTo>
                      <a:pt x="3548" y="432"/>
                    </a:lnTo>
                    <a:lnTo>
                      <a:pt x="3536" y="425"/>
                    </a:lnTo>
                    <a:lnTo>
                      <a:pt x="3518" y="418"/>
                    </a:lnTo>
                    <a:lnTo>
                      <a:pt x="3499" y="399"/>
                    </a:lnTo>
                    <a:lnTo>
                      <a:pt x="3490" y="397"/>
                    </a:lnTo>
                    <a:lnTo>
                      <a:pt x="3486" y="404"/>
                    </a:lnTo>
                    <a:lnTo>
                      <a:pt x="3475" y="400"/>
                    </a:lnTo>
                    <a:lnTo>
                      <a:pt x="3471" y="389"/>
                    </a:lnTo>
                    <a:lnTo>
                      <a:pt x="3460" y="375"/>
                    </a:lnTo>
                    <a:lnTo>
                      <a:pt x="3450" y="376"/>
                    </a:lnTo>
                    <a:lnTo>
                      <a:pt x="3447" y="390"/>
                    </a:lnTo>
                    <a:lnTo>
                      <a:pt x="3440" y="389"/>
                    </a:lnTo>
                    <a:lnTo>
                      <a:pt x="3424" y="369"/>
                    </a:lnTo>
                    <a:lnTo>
                      <a:pt x="3415" y="363"/>
                    </a:lnTo>
                    <a:lnTo>
                      <a:pt x="3414" y="371"/>
                    </a:lnTo>
                    <a:lnTo>
                      <a:pt x="3426" y="384"/>
                    </a:lnTo>
                    <a:lnTo>
                      <a:pt x="3427" y="394"/>
                    </a:lnTo>
                    <a:lnTo>
                      <a:pt x="3417" y="403"/>
                    </a:lnTo>
                    <a:lnTo>
                      <a:pt x="3418" y="417"/>
                    </a:lnTo>
                    <a:lnTo>
                      <a:pt x="3409" y="416"/>
                    </a:lnTo>
                    <a:lnTo>
                      <a:pt x="3403" y="405"/>
                    </a:lnTo>
                    <a:lnTo>
                      <a:pt x="3400" y="354"/>
                    </a:lnTo>
                    <a:lnTo>
                      <a:pt x="3385" y="348"/>
                    </a:lnTo>
                    <a:lnTo>
                      <a:pt x="3370" y="344"/>
                    </a:lnTo>
                    <a:lnTo>
                      <a:pt x="3350" y="335"/>
                    </a:lnTo>
                    <a:lnTo>
                      <a:pt x="3339" y="335"/>
                    </a:lnTo>
                    <a:lnTo>
                      <a:pt x="3330" y="347"/>
                    </a:lnTo>
                    <a:lnTo>
                      <a:pt x="3334" y="362"/>
                    </a:lnTo>
                    <a:lnTo>
                      <a:pt x="3349" y="372"/>
                    </a:lnTo>
                    <a:lnTo>
                      <a:pt x="3360" y="386"/>
                    </a:lnTo>
                    <a:lnTo>
                      <a:pt x="3354" y="392"/>
                    </a:lnTo>
                    <a:lnTo>
                      <a:pt x="3341" y="391"/>
                    </a:lnTo>
                    <a:lnTo>
                      <a:pt x="3336" y="382"/>
                    </a:lnTo>
                    <a:lnTo>
                      <a:pt x="3325" y="373"/>
                    </a:lnTo>
                    <a:lnTo>
                      <a:pt x="3319" y="374"/>
                    </a:lnTo>
                    <a:lnTo>
                      <a:pt x="3322" y="385"/>
                    </a:lnTo>
                    <a:lnTo>
                      <a:pt x="3327" y="397"/>
                    </a:lnTo>
                    <a:lnTo>
                      <a:pt x="3322" y="402"/>
                    </a:lnTo>
                    <a:lnTo>
                      <a:pt x="3322" y="419"/>
                    </a:lnTo>
                    <a:lnTo>
                      <a:pt x="3330" y="428"/>
                    </a:lnTo>
                    <a:lnTo>
                      <a:pt x="3342" y="430"/>
                    </a:lnTo>
                    <a:lnTo>
                      <a:pt x="3348" y="439"/>
                    </a:lnTo>
                    <a:lnTo>
                      <a:pt x="3345" y="452"/>
                    </a:lnTo>
                    <a:lnTo>
                      <a:pt x="3362" y="491"/>
                    </a:lnTo>
                    <a:lnTo>
                      <a:pt x="3374" y="503"/>
                    </a:lnTo>
                    <a:lnTo>
                      <a:pt x="3388" y="503"/>
                    </a:lnTo>
                    <a:lnTo>
                      <a:pt x="3378" y="512"/>
                    </a:lnTo>
                    <a:lnTo>
                      <a:pt x="3364" y="515"/>
                    </a:lnTo>
                    <a:lnTo>
                      <a:pt x="3356" y="541"/>
                    </a:lnTo>
                    <a:lnTo>
                      <a:pt x="3369" y="568"/>
                    </a:lnTo>
                    <a:lnTo>
                      <a:pt x="3375" y="588"/>
                    </a:lnTo>
                    <a:lnTo>
                      <a:pt x="3374" y="607"/>
                    </a:lnTo>
                    <a:lnTo>
                      <a:pt x="3382" y="614"/>
                    </a:lnTo>
                    <a:lnTo>
                      <a:pt x="3384" y="629"/>
                    </a:lnTo>
                    <a:lnTo>
                      <a:pt x="3379" y="637"/>
                    </a:lnTo>
                    <a:lnTo>
                      <a:pt x="3389" y="660"/>
                    </a:lnTo>
                    <a:lnTo>
                      <a:pt x="3397" y="684"/>
                    </a:lnTo>
                    <a:lnTo>
                      <a:pt x="3411" y="696"/>
                    </a:lnTo>
                    <a:lnTo>
                      <a:pt x="3410" y="711"/>
                    </a:lnTo>
                    <a:lnTo>
                      <a:pt x="3419" y="720"/>
                    </a:lnTo>
                    <a:close/>
                    <a:moveTo>
                      <a:pt x="3719" y="549"/>
                    </a:moveTo>
                    <a:lnTo>
                      <a:pt x="3719" y="549"/>
                    </a:lnTo>
                    <a:lnTo>
                      <a:pt x="3732" y="537"/>
                    </a:lnTo>
                    <a:lnTo>
                      <a:pt x="3732" y="530"/>
                    </a:lnTo>
                    <a:lnTo>
                      <a:pt x="3726" y="525"/>
                    </a:lnTo>
                    <a:lnTo>
                      <a:pt x="3732" y="518"/>
                    </a:lnTo>
                    <a:lnTo>
                      <a:pt x="3739" y="515"/>
                    </a:lnTo>
                    <a:lnTo>
                      <a:pt x="3736" y="506"/>
                    </a:lnTo>
                    <a:lnTo>
                      <a:pt x="3724" y="507"/>
                    </a:lnTo>
                    <a:lnTo>
                      <a:pt x="3713" y="522"/>
                    </a:lnTo>
                    <a:lnTo>
                      <a:pt x="3714" y="530"/>
                    </a:lnTo>
                    <a:lnTo>
                      <a:pt x="3705" y="533"/>
                    </a:lnTo>
                    <a:lnTo>
                      <a:pt x="3703" y="545"/>
                    </a:lnTo>
                    <a:lnTo>
                      <a:pt x="3710" y="552"/>
                    </a:lnTo>
                    <a:lnTo>
                      <a:pt x="3719" y="549"/>
                    </a:lnTo>
                    <a:close/>
                    <a:moveTo>
                      <a:pt x="3738" y="550"/>
                    </a:moveTo>
                    <a:lnTo>
                      <a:pt x="3738" y="550"/>
                    </a:lnTo>
                    <a:lnTo>
                      <a:pt x="3746" y="539"/>
                    </a:lnTo>
                    <a:lnTo>
                      <a:pt x="3766" y="541"/>
                    </a:lnTo>
                    <a:lnTo>
                      <a:pt x="3775" y="526"/>
                    </a:lnTo>
                    <a:lnTo>
                      <a:pt x="3788" y="526"/>
                    </a:lnTo>
                    <a:lnTo>
                      <a:pt x="3793" y="522"/>
                    </a:lnTo>
                    <a:lnTo>
                      <a:pt x="3804" y="525"/>
                    </a:lnTo>
                    <a:lnTo>
                      <a:pt x="3810" y="543"/>
                    </a:lnTo>
                    <a:lnTo>
                      <a:pt x="3801" y="558"/>
                    </a:lnTo>
                    <a:lnTo>
                      <a:pt x="3791" y="548"/>
                    </a:lnTo>
                    <a:lnTo>
                      <a:pt x="3782" y="558"/>
                    </a:lnTo>
                    <a:lnTo>
                      <a:pt x="3762" y="561"/>
                    </a:lnTo>
                    <a:lnTo>
                      <a:pt x="3739" y="559"/>
                    </a:lnTo>
                    <a:lnTo>
                      <a:pt x="3738" y="550"/>
                    </a:lnTo>
                    <a:close/>
                    <a:moveTo>
                      <a:pt x="3895" y="697"/>
                    </a:moveTo>
                    <a:lnTo>
                      <a:pt x="3895" y="697"/>
                    </a:lnTo>
                    <a:lnTo>
                      <a:pt x="3895" y="709"/>
                    </a:lnTo>
                    <a:lnTo>
                      <a:pt x="3910" y="727"/>
                    </a:lnTo>
                    <a:lnTo>
                      <a:pt x="3906" y="734"/>
                    </a:lnTo>
                    <a:lnTo>
                      <a:pt x="3908" y="740"/>
                    </a:lnTo>
                    <a:lnTo>
                      <a:pt x="3923" y="734"/>
                    </a:lnTo>
                    <a:lnTo>
                      <a:pt x="3928" y="718"/>
                    </a:lnTo>
                    <a:lnTo>
                      <a:pt x="3918" y="696"/>
                    </a:lnTo>
                    <a:lnTo>
                      <a:pt x="3902" y="693"/>
                    </a:lnTo>
                    <a:lnTo>
                      <a:pt x="3895" y="697"/>
                    </a:lnTo>
                    <a:close/>
                    <a:moveTo>
                      <a:pt x="5339" y="1165"/>
                    </a:moveTo>
                    <a:lnTo>
                      <a:pt x="5339" y="1165"/>
                    </a:lnTo>
                    <a:lnTo>
                      <a:pt x="5347" y="1161"/>
                    </a:lnTo>
                    <a:lnTo>
                      <a:pt x="5350" y="1144"/>
                    </a:lnTo>
                    <a:lnTo>
                      <a:pt x="5348" y="1131"/>
                    </a:lnTo>
                    <a:lnTo>
                      <a:pt x="5327" y="1141"/>
                    </a:lnTo>
                    <a:lnTo>
                      <a:pt x="5322" y="1145"/>
                    </a:lnTo>
                    <a:lnTo>
                      <a:pt x="5326" y="1159"/>
                    </a:lnTo>
                    <a:lnTo>
                      <a:pt x="5333" y="1159"/>
                    </a:lnTo>
                    <a:lnTo>
                      <a:pt x="5339" y="1165"/>
                    </a:lnTo>
                    <a:close/>
                    <a:moveTo>
                      <a:pt x="5146" y="1381"/>
                    </a:moveTo>
                    <a:lnTo>
                      <a:pt x="5146" y="1381"/>
                    </a:lnTo>
                    <a:lnTo>
                      <a:pt x="5166" y="1381"/>
                    </a:lnTo>
                    <a:lnTo>
                      <a:pt x="5172" y="1376"/>
                    </a:lnTo>
                    <a:lnTo>
                      <a:pt x="5178" y="1377"/>
                    </a:lnTo>
                    <a:lnTo>
                      <a:pt x="5179" y="1370"/>
                    </a:lnTo>
                    <a:lnTo>
                      <a:pt x="5169" y="1360"/>
                    </a:lnTo>
                    <a:lnTo>
                      <a:pt x="5153" y="1349"/>
                    </a:lnTo>
                    <a:lnTo>
                      <a:pt x="5141" y="1348"/>
                    </a:lnTo>
                    <a:lnTo>
                      <a:pt x="5134" y="1355"/>
                    </a:lnTo>
                    <a:lnTo>
                      <a:pt x="5135" y="1362"/>
                    </a:lnTo>
                    <a:lnTo>
                      <a:pt x="5146" y="1369"/>
                    </a:lnTo>
                    <a:cubicBezTo>
                      <a:pt x="5146" y="1369"/>
                      <a:pt x="5146" y="1380"/>
                      <a:pt x="5146" y="1381"/>
                    </a:cubicBezTo>
                    <a:close/>
                    <a:moveTo>
                      <a:pt x="4607" y="1285"/>
                    </a:moveTo>
                    <a:lnTo>
                      <a:pt x="4607" y="1285"/>
                    </a:lnTo>
                    <a:lnTo>
                      <a:pt x="4624" y="1289"/>
                    </a:lnTo>
                    <a:lnTo>
                      <a:pt x="4633" y="1294"/>
                    </a:lnTo>
                    <a:lnTo>
                      <a:pt x="4645" y="1288"/>
                    </a:lnTo>
                    <a:lnTo>
                      <a:pt x="4647" y="1275"/>
                    </a:lnTo>
                    <a:lnTo>
                      <a:pt x="4655" y="1269"/>
                    </a:lnTo>
                    <a:lnTo>
                      <a:pt x="4655" y="1259"/>
                    </a:lnTo>
                    <a:lnTo>
                      <a:pt x="4647" y="1250"/>
                    </a:lnTo>
                    <a:lnTo>
                      <a:pt x="4646" y="1224"/>
                    </a:lnTo>
                    <a:lnTo>
                      <a:pt x="4637" y="1214"/>
                    </a:lnTo>
                    <a:lnTo>
                      <a:pt x="4629" y="1198"/>
                    </a:lnTo>
                    <a:lnTo>
                      <a:pt x="4629" y="1188"/>
                    </a:lnTo>
                    <a:lnTo>
                      <a:pt x="4617" y="1185"/>
                    </a:lnTo>
                    <a:lnTo>
                      <a:pt x="4589" y="1193"/>
                    </a:lnTo>
                    <a:lnTo>
                      <a:pt x="4561" y="1210"/>
                    </a:lnTo>
                    <a:lnTo>
                      <a:pt x="4547" y="1210"/>
                    </a:lnTo>
                    <a:lnTo>
                      <a:pt x="4543" y="1218"/>
                    </a:lnTo>
                    <a:lnTo>
                      <a:pt x="4547" y="1234"/>
                    </a:lnTo>
                    <a:lnTo>
                      <a:pt x="4560" y="1242"/>
                    </a:lnTo>
                    <a:lnTo>
                      <a:pt x="4564" y="1255"/>
                    </a:lnTo>
                    <a:lnTo>
                      <a:pt x="4557" y="1262"/>
                    </a:lnTo>
                    <a:lnTo>
                      <a:pt x="4542" y="1261"/>
                    </a:lnTo>
                    <a:lnTo>
                      <a:pt x="4540" y="1266"/>
                    </a:lnTo>
                    <a:lnTo>
                      <a:pt x="4547" y="1275"/>
                    </a:lnTo>
                    <a:lnTo>
                      <a:pt x="4569" y="1276"/>
                    </a:lnTo>
                    <a:lnTo>
                      <a:pt x="4607" y="1285"/>
                    </a:lnTo>
                    <a:close/>
                    <a:moveTo>
                      <a:pt x="6186" y="815"/>
                    </a:moveTo>
                    <a:lnTo>
                      <a:pt x="6186" y="815"/>
                    </a:lnTo>
                    <a:lnTo>
                      <a:pt x="6193" y="808"/>
                    </a:lnTo>
                    <a:lnTo>
                      <a:pt x="6190" y="803"/>
                    </a:lnTo>
                    <a:lnTo>
                      <a:pt x="6195" y="788"/>
                    </a:lnTo>
                    <a:lnTo>
                      <a:pt x="6204" y="775"/>
                    </a:lnTo>
                    <a:lnTo>
                      <a:pt x="6200" y="760"/>
                    </a:lnTo>
                    <a:lnTo>
                      <a:pt x="6179" y="739"/>
                    </a:lnTo>
                    <a:lnTo>
                      <a:pt x="6172" y="720"/>
                    </a:lnTo>
                    <a:lnTo>
                      <a:pt x="6161" y="718"/>
                    </a:lnTo>
                    <a:lnTo>
                      <a:pt x="6143" y="722"/>
                    </a:lnTo>
                    <a:lnTo>
                      <a:pt x="6129" y="737"/>
                    </a:lnTo>
                    <a:lnTo>
                      <a:pt x="6130" y="750"/>
                    </a:lnTo>
                    <a:lnTo>
                      <a:pt x="6141" y="767"/>
                    </a:lnTo>
                    <a:lnTo>
                      <a:pt x="6139" y="775"/>
                    </a:lnTo>
                    <a:lnTo>
                      <a:pt x="6144" y="785"/>
                    </a:lnTo>
                    <a:lnTo>
                      <a:pt x="6157" y="789"/>
                    </a:lnTo>
                    <a:lnTo>
                      <a:pt x="6171" y="808"/>
                    </a:lnTo>
                    <a:lnTo>
                      <a:pt x="6186" y="815"/>
                    </a:lnTo>
                    <a:close/>
                    <a:moveTo>
                      <a:pt x="6231" y="930"/>
                    </a:moveTo>
                    <a:lnTo>
                      <a:pt x="6231" y="930"/>
                    </a:lnTo>
                    <a:lnTo>
                      <a:pt x="6241" y="925"/>
                    </a:lnTo>
                    <a:lnTo>
                      <a:pt x="6253" y="907"/>
                    </a:lnTo>
                    <a:lnTo>
                      <a:pt x="6276" y="893"/>
                    </a:lnTo>
                    <a:lnTo>
                      <a:pt x="6300" y="898"/>
                    </a:lnTo>
                    <a:lnTo>
                      <a:pt x="6331" y="898"/>
                    </a:lnTo>
                    <a:lnTo>
                      <a:pt x="6352" y="894"/>
                    </a:lnTo>
                    <a:lnTo>
                      <a:pt x="6388" y="894"/>
                    </a:lnTo>
                    <a:lnTo>
                      <a:pt x="6402" y="885"/>
                    </a:lnTo>
                    <a:lnTo>
                      <a:pt x="6427" y="883"/>
                    </a:lnTo>
                    <a:lnTo>
                      <a:pt x="6442" y="887"/>
                    </a:lnTo>
                    <a:lnTo>
                      <a:pt x="6456" y="874"/>
                    </a:lnTo>
                    <a:lnTo>
                      <a:pt x="6442" y="863"/>
                    </a:lnTo>
                    <a:lnTo>
                      <a:pt x="6436" y="848"/>
                    </a:lnTo>
                    <a:lnTo>
                      <a:pt x="6417" y="824"/>
                    </a:lnTo>
                    <a:lnTo>
                      <a:pt x="6386" y="799"/>
                    </a:lnTo>
                    <a:lnTo>
                      <a:pt x="6365" y="797"/>
                    </a:lnTo>
                    <a:lnTo>
                      <a:pt x="6344" y="792"/>
                    </a:lnTo>
                    <a:lnTo>
                      <a:pt x="6329" y="777"/>
                    </a:lnTo>
                    <a:lnTo>
                      <a:pt x="6315" y="777"/>
                    </a:lnTo>
                    <a:lnTo>
                      <a:pt x="6305" y="783"/>
                    </a:lnTo>
                    <a:lnTo>
                      <a:pt x="6283" y="774"/>
                    </a:lnTo>
                    <a:lnTo>
                      <a:pt x="6272" y="774"/>
                    </a:lnTo>
                    <a:lnTo>
                      <a:pt x="6259" y="791"/>
                    </a:lnTo>
                    <a:lnTo>
                      <a:pt x="6242" y="816"/>
                    </a:lnTo>
                    <a:lnTo>
                      <a:pt x="6247" y="832"/>
                    </a:lnTo>
                    <a:lnTo>
                      <a:pt x="6247" y="865"/>
                    </a:lnTo>
                    <a:lnTo>
                      <a:pt x="6236" y="902"/>
                    </a:lnTo>
                    <a:lnTo>
                      <a:pt x="6221" y="915"/>
                    </a:lnTo>
                    <a:lnTo>
                      <a:pt x="6220" y="928"/>
                    </a:lnTo>
                    <a:lnTo>
                      <a:pt x="6231" y="930"/>
                    </a:lnTo>
                    <a:close/>
                    <a:moveTo>
                      <a:pt x="5861" y="854"/>
                    </a:moveTo>
                    <a:lnTo>
                      <a:pt x="5861" y="854"/>
                    </a:lnTo>
                    <a:lnTo>
                      <a:pt x="5867" y="868"/>
                    </a:lnTo>
                    <a:lnTo>
                      <a:pt x="5876" y="879"/>
                    </a:lnTo>
                    <a:lnTo>
                      <a:pt x="5892" y="879"/>
                    </a:lnTo>
                    <a:lnTo>
                      <a:pt x="5906" y="890"/>
                    </a:lnTo>
                    <a:lnTo>
                      <a:pt x="5924" y="892"/>
                    </a:lnTo>
                    <a:lnTo>
                      <a:pt x="5940" y="906"/>
                    </a:lnTo>
                    <a:lnTo>
                      <a:pt x="5949" y="907"/>
                    </a:lnTo>
                    <a:lnTo>
                      <a:pt x="5951" y="896"/>
                    </a:lnTo>
                    <a:lnTo>
                      <a:pt x="5929" y="875"/>
                    </a:lnTo>
                    <a:lnTo>
                      <a:pt x="5913" y="869"/>
                    </a:lnTo>
                    <a:lnTo>
                      <a:pt x="5895" y="869"/>
                    </a:lnTo>
                    <a:lnTo>
                      <a:pt x="5876" y="852"/>
                    </a:lnTo>
                    <a:lnTo>
                      <a:pt x="5865" y="849"/>
                    </a:lnTo>
                    <a:lnTo>
                      <a:pt x="5861" y="854"/>
                    </a:lnTo>
                    <a:close/>
                    <a:moveTo>
                      <a:pt x="6354" y="1344"/>
                    </a:moveTo>
                    <a:lnTo>
                      <a:pt x="6354" y="1344"/>
                    </a:lnTo>
                    <a:lnTo>
                      <a:pt x="6368" y="1362"/>
                    </a:lnTo>
                    <a:lnTo>
                      <a:pt x="6381" y="1367"/>
                    </a:lnTo>
                    <a:lnTo>
                      <a:pt x="6382" y="1358"/>
                    </a:lnTo>
                    <a:lnTo>
                      <a:pt x="6403" y="1352"/>
                    </a:lnTo>
                    <a:lnTo>
                      <a:pt x="6407" y="1345"/>
                    </a:lnTo>
                    <a:lnTo>
                      <a:pt x="6402" y="1335"/>
                    </a:lnTo>
                    <a:lnTo>
                      <a:pt x="6396" y="1318"/>
                    </a:lnTo>
                    <a:lnTo>
                      <a:pt x="6389" y="1320"/>
                    </a:lnTo>
                    <a:lnTo>
                      <a:pt x="6387" y="1333"/>
                    </a:lnTo>
                    <a:lnTo>
                      <a:pt x="6372" y="1343"/>
                    </a:lnTo>
                    <a:cubicBezTo>
                      <a:pt x="6372" y="1343"/>
                      <a:pt x="6355" y="1345"/>
                      <a:pt x="6354" y="1344"/>
                    </a:cubicBezTo>
                    <a:close/>
                    <a:moveTo>
                      <a:pt x="8085" y="1210"/>
                    </a:moveTo>
                    <a:lnTo>
                      <a:pt x="8085" y="1210"/>
                    </a:lnTo>
                    <a:lnTo>
                      <a:pt x="8091" y="1209"/>
                    </a:lnTo>
                    <a:lnTo>
                      <a:pt x="8094" y="1197"/>
                    </a:lnTo>
                    <a:lnTo>
                      <a:pt x="8089" y="1184"/>
                    </a:lnTo>
                    <a:lnTo>
                      <a:pt x="8081" y="1183"/>
                    </a:lnTo>
                    <a:lnTo>
                      <a:pt x="8079" y="1190"/>
                    </a:lnTo>
                    <a:lnTo>
                      <a:pt x="8085" y="1210"/>
                    </a:lnTo>
                    <a:close/>
                    <a:moveTo>
                      <a:pt x="8074" y="1222"/>
                    </a:moveTo>
                    <a:lnTo>
                      <a:pt x="8074" y="1222"/>
                    </a:lnTo>
                    <a:lnTo>
                      <a:pt x="8081" y="1226"/>
                    </a:lnTo>
                    <a:lnTo>
                      <a:pt x="8081" y="1214"/>
                    </a:lnTo>
                    <a:lnTo>
                      <a:pt x="8074" y="1202"/>
                    </a:lnTo>
                    <a:lnTo>
                      <a:pt x="8064" y="1201"/>
                    </a:lnTo>
                    <a:lnTo>
                      <a:pt x="8063" y="1209"/>
                    </a:lnTo>
                    <a:lnTo>
                      <a:pt x="8074" y="1222"/>
                    </a:lnTo>
                    <a:close/>
                    <a:moveTo>
                      <a:pt x="8061" y="1230"/>
                    </a:moveTo>
                    <a:lnTo>
                      <a:pt x="8061" y="1230"/>
                    </a:lnTo>
                    <a:lnTo>
                      <a:pt x="8073" y="1247"/>
                    </a:lnTo>
                    <a:lnTo>
                      <a:pt x="8081" y="1262"/>
                    </a:lnTo>
                    <a:lnTo>
                      <a:pt x="8085" y="1255"/>
                    </a:lnTo>
                    <a:lnTo>
                      <a:pt x="8080" y="1235"/>
                    </a:lnTo>
                    <a:lnTo>
                      <a:pt x="8066" y="1223"/>
                    </a:lnTo>
                    <a:lnTo>
                      <a:pt x="8060" y="1224"/>
                    </a:lnTo>
                    <a:lnTo>
                      <a:pt x="8061" y="1230"/>
                    </a:lnTo>
                    <a:close/>
                    <a:moveTo>
                      <a:pt x="8022" y="1220"/>
                    </a:moveTo>
                    <a:lnTo>
                      <a:pt x="8022" y="1220"/>
                    </a:lnTo>
                    <a:lnTo>
                      <a:pt x="8030" y="1237"/>
                    </a:lnTo>
                    <a:lnTo>
                      <a:pt x="8040" y="1243"/>
                    </a:lnTo>
                    <a:lnTo>
                      <a:pt x="8044" y="1235"/>
                    </a:lnTo>
                    <a:lnTo>
                      <a:pt x="8049" y="1233"/>
                    </a:lnTo>
                    <a:lnTo>
                      <a:pt x="8044" y="1216"/>
                    </a:lnTo>
                    <a:lnTo>
                      <a:pt x="8035" y="1212"/>
                    </a:lnTo>
                    <a:lnTo>
                      <a:pt x="8033" y="1216"/>
                    </a:lnTo>
                    <a:lnTo>
                      <a:pt x="8022" y="1220"/>
                    </a:lnTo>
                    <a:close/>
                    <a:moveTo>
                      <a:pt x="8453" y="1043"/>
                    </a:moveTo>
                    <a:lnTo>
                      <a:pt x="8453" y="1043"/>
                    </a:lnTo>
                    <a:lnTo>
                      <a:pt x="8469" y="1051"/>
                    </a:lnTo>
                    <a:lnTo>
                      <a:pt x="8487" y="1047"/>
                    </a:lnTo>
                    <a:lnTo>
                      <a:pt x="8496" y="1032"/>
                    </a:lnTo>
                    <a:lnTo>
                      <a:pt x="8493" y="1015"/>
                    </a:lnTo>
                    <a:lnTo>
                      <a:pt x="8481" y="1001"/>
                    </a:lnTo>
                    <a:lnTo>
                      <a:pt x="8486" y="995"/>
                    </a:lnTo>
                    <a:lnTo>
                      <a:pt x="8480" y="981"/>
                    </a:lnTo>
                    <a:lnTo>
                      <a:pt x="8464" y="970"/>
                    </a:lnTo>
                    <a:lnTo>
                      <a:pt x="8460" y="977"/>
                    </a:lnTo>
                    <a:lnTo>
                      <a:pt x="8448" y="975"/>
                    </a:lnTo>
                    <a:lnTo>
                      <a:pt x="8434" y="968"/>
                    </a:lnTo>
                    <a:lnTo>
                      <a:pt x="8418" y="968"/>
                    </a:lnTo>
                    <a:lnTo>
                      <a:pt x="8416" y="974"/>
                    </a:lnTo>
                    <a:lnTo>
                      <a:pt x="8406" y="976"/>
                    </a:lnTo>
                    <a:lnTo>
                      <a:pt x="8409" y="982"/>
                    </a:lnTo>
                    <a:lnTo>
                      <a:pt x="8397" y="983"/>
                    </a:lnTo>
                    <a:lnTo>
                      <a:pt x="8392" y="996"/>
                    </a:lnTo>
                    <a:lnTo>
                      <a:pt x="8393" y="1022"/>
                    </a:lnTo>
                    <a:lnTo>
                      <a:pt x="8400" y="1027"/>
                    </a:lnTo>
                    <a:lnTo>
                      <a:pt x="8415" y="1025"/>
                    </a:lnTo>
                    <a:lnTo>
                      <a:pt x="8434" y="1028"/>
                    </a:lnTo>
                    <a:lnTo>
                      <a:pt x="8453" y="1043"/>
                    </a:lnTo>
                    <a:close/>
                    <a:moveTo>
                      <a:pt x="8549" y="1007"/>
                    </a:moveTo>
                    <a:lnTo>
                      <a:pt x="8549" y="1007"/>
                    </a:lnTo>
                    <a:lnTo>
                      <a:pt x="8558" y="998"/>
                    </a:lnTo>
                    <a:lnTo>
                      <a:pt x="8561" y="987"/>
                    </a:lnTo>
                    <a:lnTo>
                      <a:pt x="8547" y="991"/>
                    </a:lnTo>
                    <a:lnTo>
                      <a:pt x="8542" y="998"/>
                    </a:lnTo>
                    <a:lnTo>
                      <a:pt x="8549" y="1007"/>
                    </a:lnTo>
                    <a:close/>
                    <a:moveTo>
                      <a:pt x="8655" y="5164"/>
                    </a:moveTo>
                    <a:lnTo>
                      <a:pt x="8655" y="5164"/>
                    </a:lnTo>
                    <a:lnTo>
                      <a:pt x="8653" y="5146"/>
                    </a:lnTo>
                    <a:lnTo>
                      <a:pt x="8656" y="5130"/>
                    </a:lnTo>
                    <a:lnTo>
                      <a:pt x="8649" y="5115"/>
                    </a:lnTo>
                    <a:lnTo>
                      <a:pt x="8644" y="5097"/>
                    </a:lnTo>
                    <a:lnTo>
                      <a:pt x="8647" y="5072"/>
                    </a:lnTo>
                    <a:lnTo>
                      <a:pt x="8661" y="5060"/>
                    </a:lnTo>
                    <a:lnTo>
                      <a:pt x="8669" y="5063"/>
                    </a:lnTo>
                    <a:lnTo>
                      <a:pt x="8669" y="5074"/>
                    </a:lnTo>
                    <a:lnTo>
                      <a:pt x="8678" y="5081"/>
                    </a:lnTo>
                    <a:lnTo>
                      <a:pt x="8708" y="5078"/>
                    </a:lnTo>
                    <a:lnTo>
                      <a:pt x="8711" y="5070"/>
                    </a:lnTo>
                    <a:lnTo>
                      <a:pt x="8718" y="5069"/>
                    </a:lnTo>
                    <a:lnTo>
                      <a:pt x="8723" y="5077"/>
                    </a:lnTo>
                    <a:lnTo>
                      <a:pt x="8719" y="5082"/>
                    </a:lnTo>
                    <a:lnTo>
                      <a:pt x="8721" y="5094"/>
                    </a:lnTo>
                    <a:lnTo>
                      <a:pt x="8737" y="5111"/>
                    </a:lnTo>
                    <a:lnTo>
                      <a:pt x="8739" y="5125"/>
                    </a:lnTo>
                    <a:lnTo>
                      <a:pt x="8748" y="5135"/>
                    </a:lnTo>
                    <a:lnTo>
                      <a:pt x="8749" y="5124"/>
                    </a:lnTo>
                    <a:lnTo>
                      <a:pt x="8745" y="5116"/>
                    </a:lnTo>
                    <a:lnTo>
                      <a:pt x="8746" y="5100"/>
                    </a:lnTo>
                    <a:lnTo>
                      <a:pt x="8746" y="5082"/>
                    </a:lnTo>
                    <a:lnTo>
                      <a:pt x="8732" y="5069"/>
                    </a:lnTo>
                    <a:lnTo>
                      <a:pt x="8728" y="5049"/>
                    </a:lnTo>
                    <a:lnTo>
                      <a:pt x="8722" y="5036"/>
                    </a:lnTo>
                    <a:lnTo>
                      <a:pt x="8711" y="5041"/>
                    </a:lnTo>
                    <a:lnTo>
                      <a:pt x="8701" y="5041"/>
                    </a:lnTo>
                    <a:lnTo>
                      <a:pt x="8680" y="5028"/>
                    </a:lnTo>
                    <a:lnTo>
                      <a:pt x="8677" y="5005"/>
                    </a:lnTo>
                    <a:lnTo>
                      <a:pt x="8666" y="4987"/>
                    </a:lnTo>
                    <a:lnTo>
                      <a:pt x="8647" y="4971"/>
                    </a:lnTo>
                    <a:lnTo>
                      <a:pt x="8636" y="4968"/>
                    </a:lnTo>
                    <a:lnTo>
                      <a:pt x="8624" y="4953"/>
                    </a:lnTo>
                    <a:lnTo>
                      <a:pt x="8617" y="4926"/>
                    </a:lnTo>
                    <a:lnTo>
                      <a:pt x="8605" y="4906"/>
                    </a:lnTo>
                    <a:lnTo>
                      <a:pt x="8599" y="4887"/>
                    </a:lnTo>
                    <a:lnTo>
                      <a:pt x="8600" y="4862"/>
                    </a:lnTo>
                    <a:lnTo>
                      <a:pt x="8597" y="4831"/>
                    </a:lnTo>
                    <a:lnTo>
                      <a:pt x="8588" y="4816"/>
                    </a:lnTo>
                    <a:lnTo>
                      <a:pt x="8591" y="4790"/>
                    </a:lnTo>
                    <a:lnTo>
                      <a:pt x="8590" y="4774"/>
                    </a:lnTo>
                    <a:lnTo>
                      <a:pt x="8579" y="4755"/>
                    </a:lnTo>
                    <a:lnTo>
                      <a:pt x="8586" y="4745"/>
                    </a:lnTo>
                    <a:lnTo>
                      <a:pt x="8589" y="4733"/>
                    </a:lnTo>
                    <a:lnTo>
                      <a:pt x="8589" y="4724"/>
                    </a:lnTo>
                    <a:lnTo>
                      <a:pt x="8596" y="4723"/>
                    </a:lnTo>
                    <a:lnTo>
                      <a:pt x="8605" y="4725"/>
                    </a:lnTo>
                    <a:lnTo>
                      <a:pt x="8623" y="4721"/>
                    </a:lnTo>
                    <a:lnTo>
                      <a:pt x="8641" y="4723"/>
                    </a:lnTo>
                    <a:lnTo>
                      <a:pt x="8658" y="4734"/>
                    </a:lnTo>
                    <a:lnTo>
                      <a:pt x="8668" y="4756"/>
                    </a:lnTo>
                    <a:lnTo>
                      <a:pt x="8685" y="4762"/>
                    </a:lnTo>
                    <a:lnTo>
                      <a:pt x="8699" y="4772"/>
                    </a:lnTo>
                    <a:lnTo>
                      <a:pt x="8713" y="4793"/>
                    </a:lnTo>
                    <a:lnTo>
                      <a:pt x="8721" y="4797"/>
                    </a:lnTo>
                    <a:lnTo>
                      <a:pt x="8714" y="4778"/>
                    </a:lnTo>
                    <a:lnTo>
                      <a:pt x="8698" y="4758"/>
                    </a:lnTo>
                    <a:lnTo>
                      <a:pt x="8676" y="4742"/>
                    </a:lnTo>
                    <a:lnTo>
                      <a:pt x="8664" y="4720"/>
                    </a:lnTo>
                    <a:lnTo>
                      <a:pt x="8650" y="4701"/>
                    </a:lnTo>
                    <a:lnTo>
                      <a:pt x="8650" y="4691"/>
                    </a:lnTo>
                    <a:lnTo>
                      <a:pt x="8641" y="4684"/>
                    </a:lnTo>
                    <a:lnTo>
                      <a:pt x="8627" y="4656"/>
                    </a:lnTo>
                    <a:lnTo>
                      <a:pt x="8620" y="4638"/>
                    </a:lnTo>
                    <a:lnTo>
                      <a:pt x="8610" y="4633"/>
                    </a:lnTo>
                    <a:lnTo>
                      <a:pt x="8607" y="4618"/>
                    </a:lnTo>
                    <a:lnTo>
                      <a:pt x="8584" y="4590"/>
                    </a:lnTo>
                    <a:lnTo>
                      <a:pt x="8563" y="4552"/>
                    </a:lnTo>
                    <a:lnTo>
                      <a:pt x="8558" y="4533"/>
                    </a:lnTo>
                    <a:lnTo>
                      <a:pt x="8531" y="4497"/>
                    </a:lnTo>
                    <a:lnTo>
                      <a:pt x="8517" y="4470"/>
                    </a:lnTo>
                    <a:lnTo>
                      <a:pt x="8506" y="4462"/>
                    </a:lnTo>
                    <a:lnTo>
                      <a:pt x="8506" y="4446"/>
                    </a:lnTo>
                    <a:lnTo>
                      <a:pt x="8497" y="4432"/>
                    </a:lnTo>
                    <a:lnTo>
                      <a:pt x="8487" y="4428"/>
                    </a:lnTo>
                    <a:lnTo>
                      <a:pt x="8486" y="4435"/>
                    </a:lnTo>
                    <a:lnTo>
                      <a:pt x="8477" y="4433"/>
                    </a:lnTo>
                    <a:lnTo>
                      <a:pt x="8473" y="4427"/>
                    </a:lnTo>
                    <a:lnTo>
                      <a:pt x="8477" y="4414"/>
                    </a:lnTo>
                    <a:lnTo>
                      <a:pt x="8472" y="4403"/>
                    </a:lnTo>
                    <a:lnTo>
                      <a:pt x="8458" y="4394"/>
                    </a:lnTo>
                    <a:lnTo>
                      <a:pt x="8444" y="4378"/>
                    </a:lnTo>
                    <a:lnTo>
                      <a:pt x="8436" y="4356"/>
                    </a:lnTo>
                    <a:lnTo>
                      <a:pt x="8428" y="4345"/>
                    </a:lnTo>
                    <a:lnTo>
                      <a:pt x="8426" y="4328"/>
                    </a:lnTo>
                    <a:lnTo>
                      <a:pt x="8430" y="4316"/>
                    </a:lnTo>
                    <a:lnTo>
                      <a:pt x="8433" y="4318"/>
                    </a:lnTo>
                    <a:lnTo>
                      <a:pt x="8429" y="4296"/>
                    </a:lnTo>
                    <a:lnTo>
                      <a:pt x="8426" y="4271"/>
                    </a:lnTo>
                    <a:lnTo>
                      <a:pt x="8422" y="4254"/>
                    </a:lnTo>
                    <a:lnTo>
                      <a:pt x="8406" y="4247"/>
                    </a:lnTo>
                    <a:lnTo>
                      <a:pt x="8390" y="4229"/>
                    </a:lnTo>
                    <a:lnTo>
                      <a:pt x="8388" y="4219"/>
                    </a:lnTo>
                    <a:lnTo>
                      <a:pt x="8380" y="4211"/>
                    </a:lnTo>
                    <a:lnTo>
                      <a:pt x="8380" y="4203"/>
                    </a:lnTo>
                    <a:lnTo>
                      <a:pt x="8387" y="4201"/>
                    </a:lnTo>
                    <a:lnTo>
                      <a:pt x="8401" y="4216"/>
                    </a:lnTo>
                    <a:lnTo>
                      <a:pt x="8416" y="4237"/>
                    </a:lnTo>
                    <a:lnTo>
                      <a:pt x="8409" y="4217"/>
                    </a:lnTo>
                    <a:lnTo>
                      <a:pt x="8391" y="4191"/>
                    </a:lnTo>
                    <a:lnTo>
                      <a:pt x="8373" y="4172"/>
                    </a:lnTo>
                    <a:lnTo>
                      <a:pt x="8367" y="4172"/>
                    </a:lnTo>
                    <a:lnTo>
                      <a:pt x="8362" y="4158"/>
                    </a:lnTo>
                    <a:lnTo>
                      <a:pt x="8331" y="4133"/>
                    </a:lnTo>
                    <a:lnTo>
                      <a:pt x="8320" y="4116"/>
                    </a:lnTo>
                    <a:lnTo>
                      <a:pt x="8321" y="4090"/>
                    </a:lnTo>
                    <a:lnTo>
                      <a:pt x="8312" y="4080"/>
                    </a:lnTo>
                    <a:lnTo>
                      <a:pt x="8289" y="4071"/>
                    </a:lnTo>
                    <a:lnTo>
                      <a:pt x="8278" y="4049"/>
                    </a:lnTo>
                    <a:lnTo>
                      <a:pt x="8273" y="4043"/>
                    </a:lnTo>
                    <a:lnTo>
                      <a:pt x="8267" y="4050"/>
                    </a:lnTo>
                    <a:lnTo>
                      <a:pt x="8273" y="4057"/>
                    </a:lnTo>
                    <a:lnTo>
                      <a:pt x="8273" y="4068"/>
                    </a:lnTo>
                    <a:lnTo>
                      <a:pt x="8264" y="4072"/>
                    </a:lnTo>
                    <a:lnTo>
                      <a:pt x="8253" y="4064"/>
                    </a:lnTo>
                    <a:lnTo>
                      <a:pt x="8240" y="4065"/>
                    </a:lnTo>
                    <a:lnTo>
                      <a:pt x="8261" y="4086"/>
                    </a:lnTo>
                    <a:lnTo>
                      <a:pt x="8287" y="4102"/>
                    </a:lnTo>
                    <a:lnTo>
                      <a:pt x="8295" y="4114"/>
                    </a:lnTo>
                    <a:lnTo>
                      <a:pt x="8293" y="4131"/>
                    </a:lnTo>
                    <a:lnTo>
                      <a:pt x="8300" y="4125"/>
                    </a:lnTo>
                    <a:lnTo>
                      <a:pt x="8309" y="4123"/>
                    </a:lnTo>
                    <a:lnTo>
                      <a:pt x="8313" y="4134"/>
                    </a:lnTo>
                    <a:lnTo>
                      <a:pt x="8307" y="4141"/>
                    </a:lnTo>
                    <a:lnTo>
                      <a:pt x="8296" y="4146"/>
                    </a:lnTo>
                    <a:lnTo>
                      <a:pt x="8299" y="4156"/>
                    </a:lnTo>
                    <a:lnTo>
                      <a:pt x="8311" y="4156"/>
                    </a:lnTo>
                    <a:lnTo>
                      <a:pt x="8315" y="4172"/>
                    </a:lnTo>
                    <a:lnTo>
                      <a:pt x="8302" y="4179"/>
                    </a:lnTo>
                    <a:lnTo>
                      <a:pt x="8291" y="4177"/>
                    </a:lnTo>
                    <a:lnTo>
                      <a:pt x="8281" y="4164"/>
                    </a:lnTo>
                    <a:lnTo>
                      <a:pt x="8271" y="4174"/>
                    </a:lnTo>
                    <a:lnTo>
                      <a:pt x="8263" y="4194"/>
                    </a:lnTo>
                    <a:lnTo>
                      <a:pt x="8277" y="4210"/>
                    </a:lnTo>
                    <a:lnTo>
                      <a:pt x="8281" y="4228"/>
                    </a:lnTo>
                    <a:lnTo>
                      <a:pt x="8297" y="4247"/>
                    </a:lnTo>
                    <a:lnTo>
                      <a:pt x="8310" y="4272"/>
                    </a:lnTo>
                    <a:lnTo>
                      <a:pt x="8312" y="4305"/>
                    </a:lnTo>
                    <a:lnTo>
                      <a:pt x="8318" y="4312"/>
                    </a:lnTo>
                    <a:lnTo>
                      <a:pt x="8321" y="4337"/>
                    </a:lnTo>
                    <a:lnTo>
                      <a:pt x="8331" y="4374"/>
                    </a:lnTo>
                    <a:lnTo>
                      <a:pt x="8343" y="4398"/>
                    </a:lnTo>
                    <a:lnTo>
                      <a:pt x="8360" y="4407"/>
                    </a:lnTo>
                    <a:lnTo>
                      <a:pt x="8362" y="4414"/>
                    </a:lnTo>
                    <a:lnTo>
                      <a:pt x="8354" y="4419"/>
                    </a:lnTo>
                    <a:lnTo>
                      <a:pt x="8392" y="4457"/>
                    </a:lnTo>
                    <a:lnTo>
                      <a:pt x="8405" y="4461"/>
                    </a:lnTo>
                    <a:lnTo>
                      <a:pt x="8423" y="4488"/>
                    </a:lnTo>
                    <a:lnTo>
                      <a:pt x="8428" y="4513"/>
                    </a:lnTo>
                    <a:lnTo>
                      <a:pt x="8426" y="4533"/>
                    </a:lnTo>
                    <a:lnTo>
                      <a:pt x="8439" y="4554"/>
                    </a:lnTo>
                    <a:lnTo>
                      <a:pt x="8439" y="4570"/>
                    </a:lnTo>
                    <a:lnTo>
                      <a:pt x="8451" y="4579"/>
                    </a:lnTo>
                    <a:lnTo>
                      <a:pt x="8466" y="4595"/>
                    </a:lnTo>
                    <a:lnTo>
                      <a:pt x="8462" y="4599"/>
                    </a:lnTo>
                    <a:lnTo>
                      <a:pt x="8463" y="4611"/>
                    </a:lnTo>
                    <a:lnTo>
                      <a:pt x="8481" y="4638"/>
                    </a:lnTo>
                    <a:lnTo>
                      <a:pt x="8484" y="4656"/>
                    </a:lnTo>
                    <a:lnTo>
                      <a:pt x="8492" y="4677"/>
                    </a:lnTo>
                    <a:lnTo>
                      <a:pt x="8494" y="4705"/>
                    </a:lnTo>
                    <a:lnTo>
                      <a:pt x="8500" y="4715"/>
                    </a:lnTo>
                    <a:lnTo>
                      <a:pt x="8498" y="4730"/>
                    </a:lnTo>
                    <a:lnTo>
                      <a:pt x="8501" y="4756"/>
                    </a:lnTo>
                    <a:lnTo>
                      <a:pt x="8513" y="4786"/>
                    </a:lnTo>
                    <a:lnTo>
                      <a:pt x="8510" y="4797"/>
                    </a:lnTo>
                    <a:lnTo>
                      <a:pt x="8512" y="4818"/>
                    </a:lnTo>
                    <a:lnTo>
                      <a:pt x="8527" y="4831"/>
                    </a:lnTo>
                    <a:lnTo>
                      <a:pt x="8556" y="4867"/>
                    </a:lnTo>
                    <a:lnTo>
                      <a:pt x="8556" y="4882"/>
                    </a:lnTo>
                    <a:lnTo>
                      <a:pt x="8568" y="4904"/>
                    </a:lnTo>
                    <a:lnTo>
                      <a:pt x="8565" y="4936"/>
                    </a:lnTo>
                    <a:lnTo>
                      <a:pt x="8569" y="4962"/>
                    </a:lnTo>
                    <a:lnTo>
                      <a:pt x="8582" y="4986"/>
                    </a:lnTo>
                    <a:lnTo>
                      <a:pt x="8586" y="5002"/>
                    </a:lnTo>
                    <a:lnTo>
                      <a:pt x="8606" y="5029"/>
                    </a:lnTo>
                    <a:lnTo>
                      <a:pt x="8608" y="5040"/>
                    </a:lnTo>
                    <a:lnTo>
                      <a:pt x="8604" y="5065"/>
                    </a:lnTo>
                    <a:lnTo>
                      <a:pt x="8602" y="5097"/>
                    </a:lnTo>
                    <a:lnTo>
                      <a:pt x="8608" y="5117"/>
                    </a:lnTo>
                    <a:lnTo>
                      <a:pt x="8625" y="5129"/>
                    </a:lnTo>
                    <a:lnTo>
                      <a:pt x="8636" y="5152"/>
                    </a:lnTo>
                    <a:lnTo>
                      <a:pt x="8655" y="5164"/>
                    </a:lnTo>
                    <a:close/>
                    <a:moveTo>
                      <a:pt x="7865" y="4067"/>
                    </a:moveTo>
                    <a:lnTo>
                      <a:pt x="7865" y="4067"/>
                    </a:lnTo>
                    <a:lnTo>
                      <a:pt x="7870" y="4065"/>
                    </a:lnTo>
                    <a:lnTo>
                      <a:pt x="7872" y="4057"/>
                    </a:lnTo>
                    <a:lnTo>
                      <a:pt x="7876" y="4052"/>
                    </a:lnTo>
                    <a:lnTo>
                      <a:pt x="7883" y="4054"/>
                    </a:lnTo>
                    <a:lnTo>
                      <a:pt x="7893" y="4065"/>
                    </a:lnTo>
                    <a:lnTo>
                      <a:pt x="7906" y="4069"/>
                    </a:lnTo>
                    <a:lnTo>
                      <a:pt x="7914" y="4060"/>
                    </a:lnTo>
                    <a:lnTo>
                      <a:pt x="7919" y="4051"/>
                    </a:lnTo>
                    <a:lnTo>
                      <a:pt x="7914" y="4043"/>
                    </a:lnTo>
                    <a:lnTo>
                      <a:pt x="7914" y="4033"/>
                    </a:lnTo>
                    <a:lnTo>
                      <a:pt x="7923" y="4025"/>
                    </a:lnTo>
                    <a:lnTo>
                      <a:pt x="7925" y="4017"/>
                    </a:lnTo>
                    <a:lnTo>
                      <a:pt x="7913" y="4018"/>
                    </a:lnTo>
                    <a:lnTo>
                      <a:pt x="7910" y="4024"/>
                    </a:lnTo>
                    <a:lnTo>
                      <a:pt x="7902" y="4030"/>
                    </a:lnTo>
                    <a:lnTo>
                      <a:pt x="7899" y="4026"/>
                    </a:lnTo>
                    <a:lnTo>
                      <a:pt x="7905" y="4016"/>
                    </a:lnTo>
                    <a:lnTo>
                      <a:pt x="7906" y="4010"/>
                    </a:lnTo>
                    <a:lnTo>
                      <a:pt x="7902" y="4006"/>
                    </a:lnTo>
                    <a:lnTo>
                      <a:pt x="7885" y="4010"/>
                    </a:lnTo>
                    <a:lnTo>
                      <a:pt x="7875" y="4004"/>
                    </a:lnTo>
                    <a:lnTo>
                      <a:pt x="7866" y="4012"/>
                    </a:lnTo>
                    <a:lnTo>
                      <a:pt x="7862" y="4026"/>
                    </a:lnTo>
                    <a:lnTo>
                      <a:pt x="7852" y="4034"/>
                    </a:lnTo>
                    <a:lnTo>
                      <a:pt x="7852" y="4046"/>
                    </a:lnTo>
                    <a:lnTo>
                      <a:pt x="7865" y="4067"/>
                    </a:lnTo>
                    <a:close/>
                    <a:moveTo>
                      <a:pt x="7814" y="4055"/>
                    </a:moveTo>
                    <a:lnTo>
                      <a:pt x="7814" y="4055"/>
                    </a:lnTo>
                    <a:lnTo>
                      <a:pt x="7819" y="4052"/>
                    </a:lnTo>
                    <a:lnTo>
                      <a:pt x="7819" y="4048"/>
                    </a:lnTo>
                    <a:lnTo>
                      <a:pt x="7824" y="4043"/>
                    </a:lnTo>
                    <a:lnTo>
                      <a:pt x="7833" y="4049"/>
                    </a:lnTo>
                    <a:lnTo>
                      <a:pt x="7838" y="4045"/>
                    </a:lnTo>
                    <a:lnTo>
                      <a:pt x="7834" y="4034"/>
                    </a:lnTo>
                    <a:lnTo>
                      <a:pt x="7840" y="4025"/>
                    </a:lnTo>
                    <a:lnTo>
                      <a:pt x="7836" y="4015"/>
                    </a:lnTo>
                    <a:lnTo>
                      <a:pt x="7832" y="4016"/>
                    </a:lnTo>
                    <a:lnTo>
                      <a:pt x="7823" y="4026"/>
                    </a:lnTo>
                    <a:lnTo>
                      <a:pt x="7808" y="4032"/>
                    </a:lnTo>
                    <a:lnTo>
                      <a:pt x="7807" y="4044"/>
                    </a:lnTo>
                    <a:lnTo>
                      <a:pt x="7814" y="4055"/>
                    </a:lnTo>
                    <a:close/>
                    <a:moveTo>
                      <a:pt x="7919" y="4106"/>
                    </a:moveTo>
                    <a:lnTo>
                      <a:pt x="7919" y="4106"/>
                    </a:lnTo>
                    <a:lnTo>
                      <a:pt x="7923" y="4110"/>
                    </a:lnTo>
                    <a:lnTo>
                      <a:pt x="7932" y="4103"/>
                    </a:lnTo>
                    <a:lnTo>
                      <a:pt x="7935" y="4094"/>
                    </a:lnTo>
                    <a:lnTo>
                      <a:pt x="7926" y="4087"/>
                    </a:lnTo>
                    <a:lnTo>
                      <a:pt x="7924" y="4091"/>
                    </a:lnTo>
                    <a:lnTo>
                      <a:pt x="7926" y="4096"/>
                    </a:lnTo>
                    <a:lnTo>
                      <a:pt x="7919" y="4106"/>
                    </a:lnTo>
                    <a:close/>
                    <a:moveTo>
                      <a:pt x="7903" y="4088"/>
                    </a:moveTo>
                    <a:lnTo>
                      <a:pt x="7903" y="4088"/>
                    </a:lnTo>
                    <a:lnTo>
                      <a:pt x="7903" y="4097"/>
                    </a:lnTo>
                    <a:lnTo>
                      <a:pt x="7909" y="4107"/>
                    </a:lnTo>
                    <a:lnTo>
                      <a:pt x="7912" y="4099"/>
                    </a:lnTo>
                    <a:lnTo>
                      <a:pt x="7912" y="4088"/>
                    </a:lnTo>
                    <a:lnTo>
                      <a:pt x="7908" y="4084"/>
                    </a:lnTo>
                    <a:lnTo>
                      <a:pt x="7903" y="4088"/>
                    </a:lnTo>
                    <a:close/>
                    <a:moveTo>
                      <a:pt x="7907" y="4159"/>
                    </a:moveTo>
                    <a:lnTo>
                      <a:pt x="7907" y="4159"/>
                    </a:lnTo>
                    <a:lnTo>
                      <a:pt x="7916" y="4145"/>
                    </a:lnTo>
                    <a:lnTo>
                      <a:pt x="7924" y="4142"/>
                    </a:lnTo>
                    <a:lnTo>
                      <a:pt x="7929" y="4130"/>
                    </a:lnTo>
                    <a:lnTo>
                      <a:pt x="7926" y="4126"/>
                    </a:lnTo>
                    <a:lnTo>
                      <a:pt x="7930" y="4116"/>
                    </a:lnTo>
                    <a:lnTo>
                      <a:pt x="7907" y="4122"/>
                    </a:lnTo>
                    <a:lnTo>
                      <a:pt x="7894" y="4140"/>
                    </a:lnTo>
                    <a:lnTo>
                      <a:pt x="7896" y="4151"/>
                    </a:lnTo>
                    <a:lnTo>
                      <a:pt x="7907" y="4159"/>
                    </a:lnTo>
                    <a:close/>
                    <a:moveTo>
                      <a:pt x="8501" y="3253"/>
                    </a:moveTo>
                    <a:lnTo>
                      <a:pt x="8501" y="3253"/>
                    </a:lnTo>
                    <a:lnTo>
                      <a:pt x="8508" y="3254"/>
                    </a:lnTo>
                    <a:lnTo>
                      <a:pt x="8518" y="3238"/>
                    </a:lnTo>
                    <a:lnTo>
                      <a:pt x="8519" y="3227"/>
                    </a:lnTo>
                    <a:lnTo>
                      <a:pt x="8510" y="3229"/>
                    </a:lnTo>
                    <a:lnTo>
                      <a:pt x="8502" y="3241"/>
                    </a:lnTo>
                    <a:lnTo>
                      <a:pt x="8501" y="3253"/>
                    </a:lnTo>
                    <a:close/>
                    <a:moveTo>
                      <a:pt x="9448" y="3154"/>
                    </a:moveTo>
                    <a:lnTo>
                      <a:pt x="9448" y="3154"/>
                    </a:lnTo>
                    <a:lnTo>
                      <a:pt x="9454" y="3156"/>
                    </a:lnTo>
                    <a:lnTo>
                      <a:pt x="9452" y="3139"/>
                    </a:lnTo>
                    <a:lnTo>
                      <a:pt x="9444" y="3124"/>
                    </a:lnTo>
                    <a:lnTo>
                      <a:pt x="9449" y="3117"/>
                    </a:lnTo>
                    <a:lnTo>
                      <a:pt x="9449" y="3106"/>
                    </a:lnTo>
                    <a:lnTo>
                      <a:pt x="9457" y="3088"/>
                    </a:lnTo>
                    <a:lnTo>
                      <a:pt x="9469" y="3074"/>
                    </a:lnTo>
                    <a:lnTo>
                      <a:pt x="9488" y="3060"/>
                    </a:lnTo>
                    <a:lnTo>
                      <a:pt x="9495" y="3056"/>
                    </a:lnTo>
                    <a:lnTo>
                      <a:pt x="9491" y="3040"/>
                    </a:lnTo>
                    <a:lnTo>
                      <a:pt x="9483" y="3020"/>
                    </a:lnTo>
                    <a:lnTo>
                      <a:pt x="9465" y="3000"/>
                    </a:lnTo>
                    <a:lnTo>
                      <a:pt x="9457" y="2997"/>
                    </a:lnTo>
                    <a:lnTo>
                      <a:pt x="9448" y="3005"/>
                    </a:lnTo>
                    <a:lnTo>
                      <a:pt x="9446" y="3013"/>
                    </a:lnTo>
                    <a:lnTo>
                      <a:pt x="9440" y="3017"/>
                    </a:lnTo>
                    <a:lnTo>
                      <a:pt x="9421" y="3040"/>
                    </a:lnTo>
                    <a:lnTo>
                      <a:pt x="9413" y="3043"/>
                    </a:lnTo>
                    <a:lnTo>
                      <a:pt x="9404" y="3058"/>
                    </a:lnTo>
                    <a:lnTo>
                      <a:pt x="9413" y="3057"/>
                    </a:lnTo>
                    <a:lnTo>
                      <a:pt x="9427" y="3052"/>
                    </a:lnTo>
                    <a:lnTo>
                      <a:pt x="9429" y="3054"/>
                    </a:lnTo>
                    <a:lnTo>
                      <a:pt x="9424" y="3068"/>
                    </a:lnTo>
                    <a:lnTo>
                      <a:pt x="9430" y="3093"/>
                    </a:lnTo>
                    <a:lnTo>
                      <a:pt x="9438" y="3104"/>
                    </a:lnTo>
                    <a:lnTo>
                      <a:pt x="9439" y="3121"/>
                    </a:lnTo>
                    <a:lnTo>
                      <a:pt x="9432" y="3131"/>
                    </a:lnTo>
                    <a:lnTo>
                      <a:pt x="9435" y="3140"/>
                    </a:lnTo>
                    <a:lnTo>
                      <a:pt x="9448" y="3154"/>
                    </a:lnTo>
                    <a:close/>
                    <a:moveTo>
                      <a:pt x="10007" y="3644"/>
                    </a:moveTo>
                    <a:lnTo>
                      <a:pt x="10007" y="3644"/>
                    </a:lnTo>
                    <a:lnTo>
                      <a:pt x="10014" y="3656"/>
                    </a:lnTo>
                    <a:lnTo>
                      <a:pt x="10029" y="3657"/>
                    </a:lnTo>
                    <a:lnTo>
                      <a:pt x="10046" y="3672"/>
                    </a:lnTo>
                    <a:lnTo>
                      <a:pt x="10069" y="3679"/>
                    </a:lnTo>
                    <a:lnTo>
                      <a:pt x="10077" y="3686"/>
                    </a:lnTo>
                    <a:lnTo>
                      <a:pt x="10098" y="3682"/>
                    </a:lnTo>
                    <a:lnTo>
                      <a:pt x="10092" y="3676"/>
                    </a:lnTo>
                    <a:lnTo>
                      <a:pt x="10069" y="3667"/>
                    </a:lnTo>
                    <a:lnTo>
                      <a:pt x="10059" y="3658"/>
                    </a:lnTo>
                    <a:lnTo>
                      <a:pt x="10043" y="3657"/>
                    </a:lnTo>
                    <a:lnTo>
                      <a:pt x="10032" y="3644"/>
                    </a:lnTo>
                    <a:lnTo>
                      <a:pt x="10013" y="3639"/>
                    </a:lnTo>
                    <a:lnTo>
                      <a:pt x="10007" y="3644"/>
                    </a:lnTo>
                    <a:close/>
                    <a:moveTo>
                      <a:pt x="9846" y="3606"/>
                    </a:moveTo>
                    <a:lnTo>
                      <a:pt x="9846" y="3606"/>
                    </a:lnTo>
                    <a:lnTo>
                      <a:pt x="9858" y="3611"/>
                    </a:lnTo>
                    <a:lnTo>
                      <a:pt x="9871" y="3611"/>
                    </a:lnTo>
                    <a:lnTo>
                      <a:pt x="9879" y="3620"/>
                    </a:lnTo>
                    <a:lnTo>
                      <a:pt x="9878" y="3625"/>
                    </a:lnTo>
                    <a:lnTo>
                      <a:pt x="9893" y="3644"/>
                    </a:lnTo>
                    <a:lnTo>
                      <a:pt x="9904" y="3647"/>
                    </a:lnTo>
                    <a:lnTo>
                      <a:pt x="9917" y="3661"/>
                    </a:lnTo>
                    <a:lnTo>
                      <a:pt x="9924" y="3662"/>
                    </a:lnTo>
                    <a:lnTo>
                      <a:pt x="9931" y="3659"/>
                    </a:lnTo>
                    <a:lnTo>
                      <a:pt x="9946" y="3673"/>
                    </a:lnTo>
                    <a:lnTo>
                      <a:pt x="9962" y="3676"/>
                    </a:lnTo>
                    <a:lnTo>
                      <a:pt x="9966" y="3670"/>
                    </a:lnTo>
                    <a:lnTo>
                      <a:pt x="9957" y="3652"/>
                    </a:lnTo>
                    <a:lnTo>
                      <a:pt x="9941" y="3647"/>
                    </a:lnTo>
                    <a:lnTo>
                      <a:pt x="9919" y="3631"/>
                    </a:lnTo>
                    <a:lnTo>
                      <a:pt x="9914" y="3616"/>
                    </a:lnTo>
                    <a:lnTo>
                      <a:pt x="9899" y="3615"/>
                    </a:lnTo>
                    <a:lnTo>
                      <a:pt x="9885" y="3594"/>
                    </a:lnTo>
                    <a:lnTo>
                      <a:pt x="9885" y="3589"/>
                    </a:lnTo>
                    <a:lnTo>
                      <a:pt x="9893" y="3582"/>
                    </a:lnTo>
                    <a:lnTo>
                      <a:pt x="9876" y="3580"/>
                    </a:lnTo>
                    <a:lnTo>
                      <a:pt x="9867" y="3584"/>
                    </a:lnTo>
                    <a:lnTo>
                      <a:pt x="9856" y="3584"/>
                    </a:lnTo>
                    <a:lnTo>
                      <a:pt x="9845" y="3597"/>
                    </a:lnTo>
                    <a:lnTo>
                      <a:pt x="9846" y="3606"/>
                    </a:lnTo>
                    <a:close/>
                    <a:moveTo>
                      <a:pt x="9464" y="4406"/>
                    </a:moveTo>
                    <a:lnTo>
                      <a:pt x="9464" y="4406"/>
                    </a:lnTo>
                    <a:lnTo>
                      <a:pt x="9471" y="4406"/>
                    </a:lnTo>
                    <a:lnTo>
                      <a:pt x="9477" y="4399"/>
                    </a:lnTo>
                    <a:lnTo>
                      <a:pt x="9474" y="4386"/>
                    </a:lnTo>
                    <a:lnTo>
                      <a:pt x="9465" y="4376"/>
                    </a:lnTo>
                    <a:lnTo>
                      <a:pt x="9454" y="4385"/>
                    </a:lnTo>
                    <a:lnTo>
                      <a:pt x="9454" y="4395"/>
                    </a:lnTo>
                    <a:lnTo>
                      <a:pt x="9464" y="4406"/>
                    </a:lnTo>
                    <a:close/>
                    <a:moveTo>
                      <a:pt x="9383" y="4386"/>
                    </a:moveTo>
                    <a:lnTo>
                      <a:pt x="9383" y="4386"/>
                    </a:lnTo>
                    <a:lnTo>
                      <a:pt x="9382" y="4398"/>
                    </a:lnTo>
                    <a:lnTo>
                      <a:pt x="9388" y="4404"/>
                    </a:lnTo>
                    <a:lnTo>
                      <a:pt x="9404" y="4403"/>
                    </a:lnTo>
                    <a:lnTo>
                      <a:pt x="9407" y="4393"/>
                    </a:lnTo>
                    <a:lnTo>
                      <a:pt x="9392" y="4380"/>
                    </a:lnTo>
                    <a:lnTo>
                      <a:pt x="9383" y="4386"/>
                    </a:lnTo>
                    <a:close/>
                    <a:moveTo>
                      <a:pt x="9426" y="4515"/>
                    </a:moveTo>
                    <a:lnTo>
                      <a:pt x="9426" y="4515"/>
                    </a:lnTo>
                    <a:lnTo>
                      <a:pt x="9431" y="4516"/>
                    </a:lnTo>
                    <a:lnTo>
                      <a:pt x="9432" y="4498"/>
                    </a:lnTo>
                    <a:lnTo>
                      <a:pt x="9434" y="4486"/>
                    </a:lnTo>
                    <a:lnTo>
                      <a:pt x="9447" y="4480"/>
                    </a:lnTo>
                    <a:lnTo>
                      <a:pt x="9456" y="4466"/>
                    </a:lnTo>
                    <a:lnTo>
                      <a:pt x="9455" y="4450"/>
                    </a:lnTo>
                    <a:lnTo>
                      <a:pt x="9457" y="4437"/>
                    </a:lnTo>
                    <a:lnTo>
                      <a:pt x="9466" y="4430"/>
                    </a:lnTo>
                    <a:lnTo>
                      <a:pt x="9461" y="4415"/>
                    </a:lnTo>
                    <a:lnTo>
                      <a:pt x="9436" y="4393"/>
                    </a:lnTo>
                    <a:lnTo>
                      <a:pt x="9433" y="4405"/>
                    </a:lnTo>
                    <a:lnTo>
                      <a:pt x="9435" y="4433"/>
                    </a:lnTo>
                    <a:lnTo>
                      <a:pt x="9433" y="4448"/>
                    </a:lnTo>
                    <a:lnTo>
                      <a:pt x="9420" y="4453"/>
                    </a:lnTo>
                    <a:lnTo>
                      <a:pt x="9411" y="4467"/>
                    </a:lnTo>
                    <a:lnTo>
                      <a:pt x="9402" y="4468"/>
                    </a:lnTo>
                    <a:lnTo>
                      <a:pt x="9400" y="4473"/>
                    </a:lnTo>
                    <a:lnTo>
                      <a:pt x="9412" y="4486"/>
                    </a:lnTo>
                    <a:lnTo>
                      <a:pt x="9412" y="4498"/>
                    </a:lnTo>
                    <a:lnTo>
                      <a:pt x="9403" y="4503"/>
                    </a:lnTo>
                    <a:lnTo>
                      <a:pt x="9407" y="4508"/>
                    </a:lnTo>
                    <a:lnTo>
                      <a:pt x="9421" y="4507"/>
                    </a:lnTo>
                    <a:lnTo>
                      <a:pt x="9426" y="4515"/>
                    </a:lnTo>
                    <a:close/>
                    <a:moveTo>
                      <a:pt x="9411" y="4610"/>
                    </a:moveTo>
                    <a:lnTo>
                      <a:pt x="9411" y="4610"/>
                    </a:lnTo>
                    <a:cubicBezTo>
                      <a:pt x="9411" y="4609"/>
                      <a:pt x="9419" y="4601"/>
                      <a:pt x="9419" y="4601"/>
                    </a:cubicBezTo>
                    <a:lnTo>
                      <a:pt x="9411" y="4586"/>
                    </a:lnTo>
                    <a:lnTo>
                      <a:pt x="9411" y="4572"/>
                    </a:lnTo>
                    <a:lnTo>
                      <a:pt x="9406" y="4570"/>
                    </a:lnTo>
                    <a:lnTo>
                      <a:pt x="9406" y="4584"/>
                    </a:lnTo>
                    <a:lnTo>
                      <a:pt x="9401" y="4599"/>
                    </a:lnTo>
                    <a:lnTo>
                      <a:pt x="9411" y="4610"/>
                    </a:lnTo>
                    <a:close/>
                    <a:moveTo>
                      <a:pt x="9415" y="4641"/>
                    </a:moveTo>
                    <a:lnTo>
                      <a:pt x="9415" y="4641"/>
                    </a:lnTo>
                    <a:lnTo>
                      <a:pt x="9422" y="4637"/>
                    </a:lnTo>
                    <a:lnTo>
                      <a:pt x="9420" y="4628"/>
                    </a:lnTo>
                    <a:lnTo>
                      <a:pt x="9409" y="4623"/>
                    </a:lnTo>
                    <a:lnTo>
                      <a:pt x="9404" y="4626"/>
                    </a:lnTo>
                    <a:lnTo>
                      <a:pt x="9407" y="4633"/>
                    </a:lnTo>
                    <a:lnTo>
                      <a:pt x="9415" y="4641"/>
                    </a:lnTo>
                    <a:close/>
                    <a:moveTo>
                      <a:pt x="9387" y="4663"/>
                    </a:moveTo>
                    <a:lnTo>
                      <a:pt x="9387" y="4663"/>
                    </a:lnTo>
                    <a:lnTo>
                      <a:pt x="9391" y="4661"/>
                    </a:lnTo>
                    <a:lnTo>
                      <a:pt x="9389" y="4656"/>
                    </a:lnTo>
                    <a:lnTo>
                      <a:pt x="9383" y="4654"/>
                    </a:lnTo>
                    <a:lnTo>
                      <a:pt x="9380" y="4660"/>
                    </a:lnTo>
                    <a:lnTo>
                      <a:pt x="9387" y="4663"/>
                    </a:lnTo>
                    <a:close/>
                    <a:moveTo>
                      <a:pt x="9398" y="4699"/>
                    </a:moveTo>
                    <a:lnTo>
                      <a:pt x="9398" y="4699"/>
                    </a:lnTo>
                    <a:lnTo>
                      <a:pt x="9403" y="4695"/>
                    </a:lnTo>
                    <a:lnTo>
                      <a:pt x="9409" y="4688"/>
                    </a:lnTo>
                    <a:lnTo>
                      <a:pt x="9410" y="4674"/>
                    </a:lnTo>
                    <a:lnTo>
                      <a:pt x="9405" y="4668"/>
                    </a:lnTo>
                    <a:lnTo>
                      <a:pt x="9401" y="4679"/>
                    </a:lnTo>
                    <a:lnTo>
                      <a:pt x="9398" y="4699"/>
                    </a:lnTo>
                    <a:close/>
                    <a:moveTo>
                      <a:pt x="9377" y="4794"/>
                    </a:moveTo>
                    <a:lnTo>
                      <a:pt x="9377" y="4794"/>
                    </a:lnTo>
                    <a:lnTo>
                      <a:pt x="9383" y="4789"/>
                    </a:lnTo>
                    <a:lnTo>
                      <a:pt x="9376" y="4784"/>
                    </a:lnTo>
                    <a:lnTo>
                      <a:pt x="9371" y="4787"/>
                    </a:lnTo>
                    <a:lnTo>
                      <a:pt x="9377" y="4794"/>
                    </a:lnTo>
                    <a:close/>
                    <a:moveTo>
                      <a:pt x="9373" y="4848"/>
                    </a:moveTo>
                    <a:lnTo>
                      <a:pt x="9373" y="4848"/>
                    </a:lnTo>
                    <a:lnTo>
                      <a:pt x="9377" y="4837"/>
                    </a:lnTo>
                    <a:lnTo>
                      <a:pt x="9374" y="4828"/>
                    </a:lnTo>
                    <a:lnTo>
                      <a:pt x="9369" y="4835"/>
                    </a:lnTo>
                    <a:lnTo>
                      <a:pt x="9373" y="4848"/>
                    </a:lnTo>
                    <a:close/>
                    <a:moveTo>
                      <a:pt x="9369" y="4860"/>
                    </a:moveTo>
                    <a:lnTo>
                      <a:pt x="9369" y="4860"/>
                    </a:lnTo>
                    <a:lnTo>
                      <a:pt x="9372" y="4869"/>
                    </a:lnTo>
                    <a:lnTo>
                      <a:pt x="9377" y="4861"/>
                    </a:lnTo>
                    <a:lnTo>
                      <a:pt x="9369" y="4860"/>
                    </a:lnTo>
                    <a:close/>
                    <a:moveTo>
                      <a:pt x="9355" y="4887"/>
                    </a:moveTo>
                    <a:lnTo>
                      <a:pt x="9355" y="4887"/>
                    </a:lnTo>
                    <a:lnTo>
                      <a:pt x="9356" y="4892"/>
                    </a:lnTo>
                    <a:lnTo>
                      <a:pt x="9363" y="4895"/>
                    </a:lnTo>
                    <a:lnTo>
                      <a:pt x="9365" y="4886"/>
                    </a:lnTo>
                    <a:lnTo>
                      <a:pt x="9358" y="4883"/>
                    </a:lnTo>
                    <a:lnTo>
                      <a:pt x="9355" y="4887"/>
                    </a:lnTo>
                    <a:close/>
                    <a:moveTo>
                      <a:pt x="9342" y="4952"/>
                    </a:moveTo>
                    <a:lnTo>
                      <a:pt x="9342" y="4952"/>
                    </a:lnTo>
                    <a:lnTo>
                      <a:pt x="9348" y="4944"/>
                    </a:lnTo>
                    <a:lnTo>
                      <a:pt x="9350" y="4918"/>
                    </a:lnTo>
                    <a:lnTo>
                      <a:pt x="9345" y="4917"/>
                    </a:lnTo>
                    <a:lnTo>
                      <a:pt x="9343" y="4930"/>
                    </a:lnTo>
                    <a:lnTo>
                      <a:pt x="9337" y="4950"/>
                    </a:lnTo>
                    <a:lnTo>
                      <a:pt x="9342" y="4952"/>
                    </a:lnTo>
                    <a:close/>
                    <a:moveTo>
                      <a:pt x="9208" y="5128"/>
                    </a:moveTo>
                    <a:lnTo>
                      <a:pt x="9208" y="5128"/>
                    </a:lnTo>
                    <a:lnTo>
                      <a:pt x="9216" y="5131"/>
                    </a:lnTo>
                    <a:lnTo>
                      <a:pt x="9233" y="5115"/>
                    </a:lnTo>
                    <a:lnTo>
                      <a:pt x="9244" y="5096"/>
                    </a:lnTo>
                    <a:lnTo>
                      <a:pt x="9254" y="5089"/>
                    </a:lnTo>
                    <a:lnTo>
                      <a:pt x="9254" y="5074"/>
                    </a:lnTo>
                    <a:lnTo>
                      <a:pt x="9259" y="5057"/>
                    </a:lnTo>
                    <a:lnTo>
                      <a:pt x="9275" y="5035"/>
                    </a:lnTo>
                    <a:lnTo>
                      <a:pt x="9268" y="5039"/>
                    </a:lnTo>
                    <a:lnTo>
                      <a:pt x="9252" y="5042"/>
                    </a:lnTo>
                    <a:lnTo>
                      <a:pt x="9244" y="5058"/>
                    </a:lnTo>
                    <a:lnTo>
                      <a:pt x="9238" y="5064"/>
                    </a:lnTo>
                    <a:lnTo>
                      <a:pt x="9233" y="5078"/>
                    </a:lnTo>
                    <a:lnTo>
                      <a:pt x="9228" y="5084"/>
                    </a:lnTo>
                    <a:lnTo>
                      <a:pt x="9225" y="5093"/>
                    </a:lnTo>
                    <a:lnTo>
                      <a:pt x="9213" y="5106"/>
                    </a:lnTo>
                    <a:lnTo>
                      <a:pt x="9208" y="5128"/>
                    </a:lnTo>
                    <a:close/>
                    <a:moveTo>
                      <a:pt x="9063" y="5299"/>
                    </a:moveTo>
                    <a:lnTo>
                      <a:pt x="9063" y="5299"/>
                    </a:lnTo>
                    <a:lnTo>
                      <a:pt x="9071" y="5296"/>
                    </a:lnTo>
                    <a:lnTo>
                      <a:pt x="9075" y="5279"/>
                    </a:lnTo>
                    <a:lnTo>
                      <a:pt x="9086" y="5270"/>
                    </a:lnTo>
                    <a:lnTo>
                      <a:pt x="9084" y="5250"/>
                    </a:lnTo>
                    <a:lnTo>
                      <a:pt x="9091" y="5243"/>
                    </a:lnTo>
                    <a:lnTo>
                      <a:pt x="9092" y="5235"/>
                    </a:lnTo>
                    <a:lnTo>
                      <a:pt x="9099" y="5229"/>
                    </a:lnTo>
                    <a:lnTo>
                      <a:pt x="9107" y="5233"/>
                    </a:lnTo>
                    <a:lnTo>
                      <a:pt x="9118" y="5222"/>
                    </a:lnTo>
                    <a:lnTo>
                      <a:pt x="9129" y="5199"/>
                    </a:lnTo>
                    <a:lnTo>
                      <a:pt x="9144" y="5181"/>
                    </a:lnTo>
                    <a:lnTo>
                      <a:pt x="9162" y="5179"/>
                    </a:lnTo>
                    <a:lnTo>
                      <a:pt x="9174" y="5172"/>
                    </a:lnTo>
                    <a:lnTo>
                      <a:pt x="9173" y="5156"/>
                    </a:lnTo>
                    <a:lnTo>
                      <a:pt x="9168" y="5141"/>
                    </a:lnTo>
                    <a:lnTo>
                      <a:pt x="9158" y="5144"/>
                    </a:lnTo>
                    <a:lnTo>
                      <a:pt x="9141" y="5162"/>
                    </a:lnTo>
                    <a:lnTo>
                      <a:pt x="9138" y="5175"/>
                    </a:lnTo>
                    <a:lnTo>
                      <a:pt x="9128" y="5175"/>
                    </a:lnTo>
                    <a:lnTo>
                      <a:pt x="9118" y="5183"/>
                    </a:lnTo>
                    <a:lnTo>
                      <a:pt x="9109" y="5180"/>
                    </a:lnTo>
                    <a:lnTo>
                      <a:pt x="9104" y="5168"/>
                    </a:lnTo>
                    <a:lnTo>
                      <a:pt x="9101" y="5170"/>
                    </a:lnTo>
                    <a:lnTo>
                      <a:pt x="9095" y="5183"/>
                    </a:lnTo>
                    <a:lnTo>
                      <a:pt x="9100" y="5191"/>
                    </a:lnTo>
                    <a:lnTo>
                      <a:pt x="9094" y="5202"/>
                    </a:lnTo>
                    <a:lnTo>
                      <a:pt x="9085" y="5217"/>
                    </a:lnTo>
                    <a:lnTo>
                      <a:pt x="9078" y="5217"/>
                    </a:lnTo>
                    <a:lnTo>
                      <a:pt x="9079" y="5226"/>
                    </a:lnTo>
                    <a:lnTo>
                      <a:pt x="9075" y="5241"/>
                    </a:lnTo>
                    <a:lnTo>
                      <a:pt x="9063" y="5248"/>
                    </a:lnTo>
                    <a:lnTo>
                      <a:pt x="9061" y="5257"/>
                    </a:lnTo>
                    <a:lnTo>
                      <a:pt x="9068" y="5264"/>
                    </a:lnTo>
                    <a:lnTo>
                      <a:pt x="9062" y="5270"/>
                    </a:lnTo>
                    <a:lnTo>
                      <a:pt x="9059" y="5282"/>
                    </a:lnTo>
                    <a:lnTo>
                      <a:pt x="9063" y="5299"/>
                    </a:lnTo>
                    <a:close/>
                    <a:moveTo>
                      <a:pt x="8999" y="5402"/>
                    </a:moveTo>
                    <a:lnTo>
                      <a:pt x="8999" y="5402"/>
                    </a:lnTo>
                    <a:cubicBezTo>
                      <a:pt x="8999" y="5400"/>
                      <a:pt x="9000" y="5380"/>
                      <a:pt x="9000" y="5380"/>
                    </a:cubicBezTo>
                    <a:lnTo>
                      <a:pt x="9007" y="5343"/>
                    </a:lnTo>
                    <a:lnTo>
                      <a:pt x="9013" y="5340"/>
                    </a:lnTo>
                    <a:lnTo>
                      <a:pt x="9032" y="5322"/>
                    </a:lnTo>
                    <a:lnTo>
                      <a:pt x="9036" y="5305"/>
                    </a:lnTo>
                    <a:lnTo>
                      <a:pt x="9031" y="5305"/>
                    </a:lnTo>
                    <a:lnTo>
                      <a:pt x="9020" y="5308"/>
                    </a:lnTo>
                    <a:lnTo>
                      <a:pt x="9012" y="5305"/>
                    </a:lnTo>
                    <a:lnTo>
                      <a:pt x="9004" y="5298"/>
                    </a:lnTo>
                    <a:lnTo>
                      <a:pt x="8999" y="5303"/>
                    </a:lnTo>
                    <a:lnTo>
                      <a:pt x="8996" y="5322"/>
                    </a:lnTo>
                    <a:lnTo>
                      <a:pt x="8993" y="5338"/>
                    </a:lnTo>
                    <a:lnTo>
                      <a:pt x="8990" y="5361"/>
                    </a:lnTo>
                    <a:lnTo>
                      <a:pt x="8982" y="5376"/>
                    </a:lnTo>
                    <a:lnTo>
                      <a:pt x="8985" y="5385"/>
                    </a:lnTo>
                    <a:lnTo>
                      <a:pt x="8999" y="5402"/>
                    </a:lnTo>
                    <a:close/>
                    <a:moveTo>
                      <a:pt x="160" y="4159"/>
                    </a:moveTo>
                    <a:lnTo>
                      <a:pt x="160" y="4159"/>
                    </a:lnTo>
                    <a:cubicBezTo>
                      <a:pt x="159" y="4159"/>
                      <a:pt x="154" y="4172"/>
                      <a:pt x="154" y="4172"/>
                    </a:cubicBezTo>
                    <a:lnTo>
                      <a:pt x="169" y="4180"/>
                    </a:lnTo>
                    <a:lnTo>
                      <a:pt x="174" y="4173"/>
                    </a:lnTo>
                    <a:lnTo>
                      <a:pt x="160" y="415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78" name="Freeform 9">
                <a:extLst>
                  <a:ext uri="{FF2B5EF4-FFF2-40B4-BE49-F238E27FC236}">
                    <a16:creationId xmlns:a16="http://schemas.microsoft.com/office/drawing/2014/main" id="{8FC78BBE-0281-2D55-F01A-194A42CEC54D}"/>
                  </a:ext>
                </a:extLst>
              </p:cNvPr>
              <p:cNvSpPr>
                <a:spLocks noEditPoints="1"/>
              </p:cNvSpPr>
              <p:nvPr/>
            </p:nvSpPr>
            <p:spPr bwMode="auto">
              <a:xfrm>
                <a:off x="9349331" y="2633663"/>
                <a:ext cx="1517650" cy="1120775"/>
              </a:xfrm>
              <a:custGeom>
                <a:avLst/>
                <a:gdLst>
                  <a:gd name="T0" fmla="*/ 3767 w 5050"/>
                  <a:gd name="T1" fmla="*/ 499 h 3731"/>
                  <a:gd name="T2" fmla="*/ 3809 w 5050"/>
                  <a:gd name="T3" fmla="*/ 356 h 3731"/>
                  <a:gd name="T4" fmla="*/ 3823 w 5050"/>
                  <a:gd name="T5" fmla="*/ 169 h 3731"/>
                  <a:gd name="T6" fmla="*/ 3791 w 5050"/>
                  <a:gd name="T7" fmla="*/ 56 h 3731"/>
                  <a:gd name="T8" fmla="*/ 3944 w 5050"/>
                  <a:gd name="T9" fmla="*/ 5 h 3731"/>
                  <a:gd name="T10" fmla="*/ 4099 w 5050"/>
                  <a:gd name="T11" fmla="*/ 20 h 3731"/>
                  <a:gd name="T12" fmla="*/ 4183 w 5050"/>
                  <a:gd name="T13" fmla="*/ 72 h 3731"/>
                  <a:gd name="T14" fmla="*/ 4252 w 5050"/>
                  <a:gd name="T15" fmla="*/ 168 h 3731"/>
                  <a:gd name="T16" fmla="*/ 4372 w 5050"/>
                  <a:gd name="T17" fmla="*/ 312 h 3731"/>
                  <a:gd name="T18" fmla="*/ 4476 w 5050"/>
                  <a:gd name="T19" fmla="*/ 445 h 3731"/>
                  <a:gd name="T20" fmla="*/ 4577 w 5050"/>
                  <a:gd name="T21" fmla="*/ 454 h 3731"/>
                  <a:gd name="T22" fmla="*/ 4680 w 5050"/>
                  <a:gd name="T23" fmla="*/ 526 h 3731"/>
                  <a:gd name="T24" fmla="*/ 4726 w 5050"/>
                  <a:gd name="T25" fmla="*/ 613 h 3731"/>
                  <a:gd name="T26" fmla="*/ 4874 w 5050"/>
                  <a:gd name="T27" fmla="*/ 646 h 3731"/>
                  <a:gd name="T28" fmla="*/ 4976 w 5050"/>
                  <a:gd name="T29" fmla="*/ 541 h 3731"/>
                  <a:gd name="T30" fmla="*/ 5032 w 5050"/>
                  <a:gd name="T31" fmla="*/ 667 h 3731"/>
                  <a:gd name="T32" fmla="*/ 5039 w 5050"/>
                  <a:gd name="T33" fmla="*/ 796 h 3731"/>
                  <a:gd name="T34" fmla="*/ 5029 w 5050"/>
                  <a:gd name="T35" fmla="*/ 918 h 3731"/>
                  <a:gd name="T36" fmla="*/ 4900 w 5050"/>
                  <a:gd name="T37" fmla="*/ 986 h 3731"/>
                  <a:gd name="T38" fmla="*/ 4939 w 5050"/>
                  <a:gd name="T39" fmla="*/ 1188 h 3731"/>
                  <a:gd name="T40" fmla="*/ 4561 w 5050"/>
                  <a:gd name="T41" fmla="*/ 1613 h 3731"/>
                  <a:gd name="T42" fmla="*/ 4375 w 5050"/>
                  <a:gd name="T43" fmla="*/ 1722 h 3731"/>
                  <a:gd name="T44" fmla="*/ 4377 w 5050"/>
                  <a:gd name="T45" fmla="*/ 1680 h 3731"/>
                  <a:gd name="T46" fmla="*/ 4380 w 5050"/>
                  <a:gd name="T47" fmla="*/ 1555 h 3731"/>
                  <a:gd name="T48" fmla="*/ 4203 w 5050"/>
                  <a:gd name="T49" fmla="*/ 1614 h 3731"/>
                  <a:gd name="T50" fmla="*/ 4065 w 5050"/>
                  <a:gd name="T51" fmla="*/ 1755 h 3731"/>
                  <a:gd name="T52" fmla="*/ 4176 w 5050"/>
                  <a:gd name="T53" fmla="*/ 1854 h 3731"/>
                  <a:gd name="T54" fmla="*/ 4300 w 5050"/>
                  <a:gd name="T55" fmla="*/ 1859 h 3731"/>
                  <a:gd name="T56" fmla="*/ 4480 w 5050"/>
                  <a:gd name="T57" fmla="*/ 1891 h 3731"/>
                  <a:gd name="T58" fmla="*/ 4382 w 5050"/>
                  <a:gd name="T59" fmla="*/ 1968 h 3731"/>
                  <a:gd name="T60" fmla="*/ 4286 w 5050"/>
                  <a:gd name="T61" fmla="*/ 2081 h 3731"/>
                  <a:gd name="T62" fmla="*/ 4415 w 5050"/>
                  <a:gd name="T63" fmla="*/ 2323 h 3731"/>
                  <a:gd name="T64" fmla="*/ 4454 w 5050"/>
                  <a:gd name="T65" fmla="*/ 2453 h 3731"/>
                  <a:gd name="T66" fmla="*/ 4318 w 5050"/>
                  <a:gd name="T67" fmla="*/ 2435 h 3731"/>
                  <a:gd name="T68" fmla="*/ 4513 w 5050"/>
                  <a:gd name="T69" fmla="*/ 2581 h 3731"/>
                  <a:gd name="T70" fmla="*/ 4511 w 5050"/>
                  <a:gd name="T71" fmla="*/ 2613 h 3731"/>
                  <a:gd name="T72" fmla="*/ 4580 w 5050"/>
                  <a:gd name="T73" fmla="*/ 2673 h 3731"/>
                  <a:gd name="T74" fmla="*/ 4562 w 5050"/>
                  <a:gd name="T75" fmla="*/ 2748 h 3731"/>
                  <a:gd name="T76" fmla="*/ 4528 w 5050"/>
                  <a:gd name="T77" fmla="*/ 2837 h 3731"/>
                  <a:gd name="T78" fmla="*/ 4506 w 5050"/>
                  <a:gd name="T79" fmla="*/ 2931 h 3731"/>
                  <a:gd name="T80" fmla="*/ 4457 w 5050"/>
                  <a:gd name="T81" fmla="*/ 3002 h 3731"/>
                  <a:gd name="T82" fmla="*/ 4455 w 5050"/>
                  <a:gd name="T83" fmla="*/ 3091 h 3731"/>
                  <a:gd name="T84" fmla="*/ 4403 w 5050"/>
                  <a:gd name="T85" fmla="*/ 3114 h 3731"/>
                  <a:gd name="T86" fmla="*/ 4349 w 5050"/>
                  <a:gd name="T87" fmla="*/ 3191 h 3731"/>
                  <a:gd name="T88" fmla="*/ 4296 w 5050"/>
                  <a:gd name="T89" fmla="*/ 3243 h 3731"/>
                  <a:gd name="T90" fmla="*/ 4201 w 5050"/>
                  <a:gd name="T91" fmla="*/ 3331 h 3731"/>
                  <a:gd name="T92" fmla="*/ 4087 w 5050"/>
                  <a:gd name="T93" fmla="*/ 3367 h 3731"/>
                  <a:gd name="T94" fmla="*/ 4009 w 5050"/>
                  <a:gd name="T95" fmla="*/ 3389 h 3731"/>
                  <a:gd name="T96" fmla="*/ 3858 w 5050"/>
                  <a:gd name="T97" fmla="*/ 3450 h 3731"/>
                  <a:gd name="T98" fmla="*/ 3805 w 5050"/>
                  <a:gd name="T99" fmla="*/ 3475 h 3731"/>
                  <a:gd name="T100" fmla="*/ 3772 w 5050"/>
                  <a:gd name="T101" fmla="*/ 3538 h 3731"/>
                  <a:gd name="T102" fmla="*/ 3691 w 5050"/>
                  <a:gd name="T103" fmla="*/ 3445 h 3731"/>
                  <a:gd name="T104" fmla="*/ 3106 w 5050"/>
                  <a:gd name="T105" fmla="*/ 3521 h 3731"/>
                  <a:gd name="T106" fmla="*/ 4307 w 5050"/>
                  <a:gd name="T107" fmla="*/ 3262 h 3731"/>
                  <a:gd name="T108" fmla="*/ 4596 w 5050"/>
                  <a:gd name="T109" fmla="*/ 2622 h 3731"/>
                  <a:gd name="T110" fmla="*/ 4603 w 5050"/>
                  <a:gd name="T111" fmla="*/ 3401 h 3731"/>
                  <a:gd name="T112" fmla="*/ 4658 w 5050"/>
                  <a:gd name="T113" fmla="*/ 3124 h 3731"/>
                  <a:gd name="T114" fmla="*/ 4539 w 5050"/>
                  <a:gd name="T115" fmla="*/ 3197 h 3731"/>
                  <a:gd name="T116" fmla="*/ 4590 w 5050"/>
                  <a:gd name="T117" fmla="*/ 3392 h 3731"/>
                  <a:gd name="T118" fmla="*/ 3764 w 5050"/>
                  <a:gd name="T119" fmla="*/ 3577 h 3731"/>
                  <a:gd name="T120" fmla="*/ 3778 w 5050"/>
                  <a:gd name="T121" fmla="*/ 3726 h 3731"/>
                  <a:gd name="T122" fmla="*/ 3832 w 5050"/>
                  <a:gd name="T123" fmla="*/ 3567 h 3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50" h="3731">
                    <a:moveTo>
                      <a:pt x="1531" y="791"/>
                    </a:moveTo>
                    <a:lnTo>
                      <a:pt x="1553" y="791"/>
                    </a:lnTo>
                    <a:lnTo>
                      <a:pt x="1568" y="797"/>
                    </a:lnTo>
                    <a:lnTo>
                      <a:pt x="1582" y="797"/>
                    </a:lnTo>
                    <a:lnTo>
                      <a:pt x="2264" y="817"/>
                    </a:lnTo>
                    <a:lnTo>
                      <a:pt x="3479" y="685"/>
                    </a:lnTo>
                    <a:lnTo>
                      <a:pt x="3629" y="529"/>
                    </a:lnTo>
                    <a:lnTo>
                      <a:pt x="3660" y="518"/>
                    </a:lnTo>
                    <a:lnTo>
                      <a:pt x="3671" y="520"/>
                    </a:lnTo>
                    <a:lnTo>
                      <a:pt x="3673" y="525"/>
                    </a:lnTo>
                    <a:lnTo>
                      <a:pt x="3687" y="523"/>
                    </a:lnTo>
                    <a:lnTo>
                      <a:pt x="3710" y="526"/>
                    </a:lnTo>
                    <a:lnTo>
                      <a:pt x="3721" y="535"/>
                    </a:lnTo>
                    <a:lnTo>
                      <a:pt x="3730" y="534"/>
                    </a:lnTo>
                    <a:lnTo>
                      <a:pt x="3767" y="499"/>
                    </a:lnTo>
                    <a:lnTo>
                      <a:pt x="3784" y="487"/>
                    </a:lnTo>
                    <a:lnTo>
                      <a:pt x="3812" y="482"/>
                    </a:lnTo>
                    <a:lnTo>
                      <a:pt x="3824" y="470"/>
                    </a:lnTo>
                    <a:lnTo>
                      <a:pt x="3828" y="455"/>
                    </a:lnTo>
                    <a:lnTo>
                      <a:pt x="3825" y="439"/>
                    </a:lnTo>
                    <a:lnTo>
                      <a:pt x="3819" y="436"/>
                    </a:lnTo>
                    <a:lnTo>
                      <a:pt x="3813" y="440"/>
                    </a:lnTo>
                    <a:lnTo>
                      <a:pt x="3808" y="436"/>
                    </a:lnTo>
                    <a:lnTo>
                      <a:pt x="3800" y="434"/>
                    </a:lnTo>
                    <a:lnTo>
                      <a:pt x="3799" y="413"/>
                    </a:lnTo>
                    <a:lnTo>
                      <a:pt x="3803" y="406"/>
                    </a:lnTo>
                    <a:lnTo>
                      <a:pt x="3802" y="384"/>
                    </a:lnTo>
                    <a:lnTo>
                      <a:pt x="3797" y="370"/>
                    </a:lnTo>
                    <a:lnTo>
                      <a:pt x="3800" y="361"/>
                    </a:lnTo>
                    <a:lnTo>
                      <a:pt x="3809" y="356"/>
                    </a:lnTo>
                    <a:lnTo>
                      <a:pt x="3811" y="342"/>
                    </a:lnTo>
                    <a:lnTo>
                      <a:pt x="3801" y="332"/>
                    </a:lnTo>
                    <a:lnTo>
                      <a:pt x="3799" y="315"/>
                    </a:lnTo>
                    <a:lnTo>
                      <a:pt x="3802" y="307"/>
                    </a:lnTo>
                    <a:lnTo>
                      <a:pt x="3794" y="294"/>
                    </a:lnTo>
                    <a:lnTo>
                      <a:pt x="3795" y="281"/>
                    </a:lnTo>
                    <a:lnTo>
                      <a:pt x="3804" y="265"/>
                    </a:lnTo>
                    <a:lnTo>
                      <a:pt x="3814" y="258"/>
                    </a:lnTo>
                    <a:lnTo>
                      <a:pt x="3817" y="240"/>
                    </a:lnTo>
                    <a:lnTo>
                      <a:pt x="3827" y="225"/>
                    </a:lnTo>
                    <a:lnTo>
                      <a:pt x="3836" y="217"/>
                    </a:lnTo>
                    <a:lnTo>
                      <a:pt x="3838" y="199"/>
                    </a:lnTo>
                    <a:lnTo>
                      <a:pt x="3834" y="189"/>
                    </a:lnTo>
                    <a:lnTo>
                      <a:pt x="3834" y="178"/>
                    </a:lnTo>
                    <a:lnTo>
                      <a:pt x="3823" y="169"/>
                    </a:lnTo>
                    <a:lnTo>
                      <a:pt x="3817" y="155"/>
                    </a:lnTo>
                    <a:lnTo>
                      <a:pt x="3806" y="136"/>
                    </a:lnTo>
                    <a:lnTo>
                      <a:pt x="3796" y="134"/>
                    </a:lnTo>
                    <a:lnTo>
                      <a:pt x="3786" y="139"/>
                    </a:lnTo>
                    <a:lnTo>
                      <a:pt x="3768" y="149"/>
                    </a:lnTo>
                    <a:lnTo>
                      <a:pt x="3760" y="148"/>
                    </a:lnTo>
                    <a:lnTo>
                      <a:pt x="3755" y="142"/>
                    </a:lnTo>
                    <a:lnTo>
                      <a:pt x="3755" y="123"/>
                    </a:lnTo>
                    <a:lnTo>
                      <a:pt x="3760" y="116"/>
                    </a:lnTo>
                    <a:lnTo>
                      <a:pt x="3760" y="109"/>
                    </a:lnTo>
                    <a:lnTo>
                      <a:pt x="3767" y="101"/>
                    </a:lnTo>
                    <a:lnTo>
                      <a:pt x="3771" y="86"/>
                    </a:lnTo>
                    <a:lnTo>
                      <a:pt x="3782" y="73"/>
                    </a:lnTo>
                    <a:lnTo>
                      <a:pt x="3782" y="63"/>
                    </a:lnTo>
                    <a:lnTo>
                      <a:pt x="3791" y="56"/>
                    </a:lnTo>
                    <a:lnTo>
                      <a:pt x="3811" y="54"/>
                    </a:lnTo>
                    <a:lnTo>
                      <a:pt x="3820" y="50"/>
                    </a:lnTo>
                    <a:lnTo>
                      <a:pt x="3830" y="50"/>
                    </a:lnTo>
                    <a:lnTo>
                      <a:pt x="3833" y="47"/>
                    </a:lnTo>
                    <a:lnTo>
                      <a:pt x="3844" y="48"/>
                    </a:lnTo>
                    <a:lnTo>
                      <a:pt x="3856" y="43"/>
                    </a:lnTo>
                    <a:lnTo>
                      <a:pt x="3862" y="31"/>
                    </a:lnTo>
                    <a:lnTo>
                      <a:pt x="3875" y="31"/>
                    </a:lnTo>
                    <a:lnTo>
                      <a:pt x="3884" y="21"/>
                    </a:lnTo>
                    <a:lnTo>
                      <a:pt x="3901" y="24"/>
                    </a:lnTo>
                    <a:lnTo>
                      <a:pt x="3911" y="23"/>
                    </a:lnTo>
                    <a:lnTo>
                      <a:pt x="3927" y="23"/>
                    </a:lnTo>
                    <a:lnTo>
                      <a:pt x="3934" y="17"/>
                    </a:lnTo>
                    <a:lnTo>
                      <a:pt x="3940" y="17"/>
                    </a:lnTo>
                    <a:lnTo>
                      <a:pt x="3944" y="5"/>
                    </a:lnTo>
                    <a:lnTo>
                      <a:pt x="3966" y="2"/>
                    </a:lnTo>
                    <a:lnTo>
                      <a:pt x="3970" y="0"/>
                    </a:lnTo>
                    <a:lnTo>
                      <a:pt x="3979" y="2"/>
                    </a:lnTo>
                    <a:lnTo>
                      <a:pt x="3992" y="4"/>
                    </a:lnTo>
                    <a:lnTo>
                      <a:pt x="4002" y="11"/>
                    </a:lnTo>
                    <a:lnTo>
                      <a:pt x="4027" y="14"/>
                    </a:lnTo>
                    <a:lnTo>
                      <a:pt x="4037" y="22"/>
                    </a:lnTo>
                    <a:lnTo>
                      <a:pt x="4040" y="29"/>
                    </a:lnTo>
                    <a:lnTo>
                      <a:pt x="4058" y="29"/>
                    </a:lnTo>
                    <a:lnTo>
                      <a:pt x="4068" y="25"/>
                    </a:lnTo>
                    <a:lnTo>
                      <a:pt x="4073" y="30"/>
                    </a:lnTo>
                    <a:lnTo>
                      <a:pt x="4087" y="37"/>
                    </a:lnTo>
                    <a:lnTo>
                      <a:pt x="4093" y="34"/>
                    </a:lnTo>
                    <a:lnTo>
                      <a:pt x="4092" y="25"/>
                    </a:lnTo>
                    <a:lnTo>
                      <a:pt x="4099" y="20"/>
                    </a:lnTo>
                    <a:lnTo>
                      <a:pt x="4106" y="23"/>
                    </a:lnTo>
                    <a:lnTo>
                      <a:pt x="4117" y="23"/>
                    </a:lnTo>
                    <a:lnTo>
                      <a:pt x="4122" y="20"/>
                    </a:lnTo>
                    <a:lnTo>
                      <a:pt x="4130" y="29"/>
                    </a:lnTo>
                    <a:lnTo>
                      <a:pt x="4138" y="28"/>
                    </a:lnTo>
                    <a:lnTo>
                      <a:pt x="4148" y="32"/>
                    </a:lnTo>
                    <a:lnTo>
                      <a:pt x="4153" y="39"/>
                    </a:lnTo>
                    <a:lnTo>
                      <a:pt x="4151" y="47"/>
                    </a:lnTo>
                    <a:lnTo>
                      <a:pt x="4153" y="55"/>
                    </a:lnTo>
                    <a:lnTo>
                      <a:pt x="4162" y="55"/>
                    </a:lnTo>
                    <a:lnTo>
                      <a:pt x="4166" y="61"/>
                    </a:lnTo>
                    <a:lnTo>
                      <a:pt x="4174" y="55"/>
                    </a:lnTo>
                    <a:lnTo>
                      <a:pt x="4184" y="57"/>
                    </a:lnTo>
                    <a:lnTo>
                      <a:pt x="4187" y="64"/>
                    </a:lnTo>
                    <a:lnTo>
                      <a:pt x="4183" y="72"/>
                    </a:lnTo>
                    <a:lnTo>
                      <a:pt x="4186" y="79"/>
                    </a:lnTo>
                    <a:lnTo>
                      <a:pt x="4199" y="82"/>
                    </a:lnTo>
                    <a:lnTo>
                      <a:pt x="4207" y="81"/>
                    </a:lnTo>
                    <a:lnTo>
                      <a:pt x="4212" y="86"/>
                    </a:lnTo>
                    <a:lnTo>
                      <a:pt x="4212" y="94"/>
                    </a:lnTo>
                    <a:lnTo>
                      <a:pt x="4220" y="98"/>
                    </a:lnTo>
                    <a:lnTo>
                      <a:pt x="4225" y="107"/>
                    </a:lnTo>
                    <a:lnTo>
                      <a:pt x="4226" y="117"/>
                    </a:lnTo>
                    <a:lnTo>
                      <a:pt x="4230" y="127"/>
                    </a:lnTo>
                    <a:lnTo>
                      <a:pt x="4230" y="134"/>
                    </a:lnTo>
                    <a:lnTo>
                      <a:pt x="4233" y="139"/>
                    </a:lnTo>
                    <a:lnTo>
                      <a:pt x="4253" y="140"/>
                    </a:lnTo>
                    <a:lnTo>
                      <a:pt x="4255" y="149"/>
                    </a:lnTo>
                    <a:lnTo>
                      <a:pt x="4251" y="159"/>
                    </a:lnTo>
                    <a:lnTo>
                      <a:pt x="4252" y="168"/>
                    </a:lnTo>
                    <a:lnTo>
                      <a:pt x="4270" y="178"/>
                    </a:lnTo>
                    <a:lnTo>
                      <a:pt x="4276" y="191"/>
                    </a:lnTo>
                    <a:lnTo>
                      <a:pt x="4286" y="203"/>
                    </a:lnTo>
                    <a:lnTo>
                      <a:pt x="4289" y="215"/>
                    </a:lnTo>
                    <a:lnTo>
                      <a:pt x="4296" y="219"/>
                    </a:lnTo>
                    <a:lnTo>
                      <a:pt x="4301" y="231"/>
                    </a:lnTo>
                    <a:lnTo>
                      <a:pt x="4311" y="239"/>
                    </a:lnTo>
                    <a:lnTo>
                      <a:pt x="4311" y="245"/>
                    </a:lnTo>
                    <a:lnTo>
                      <a:pt x="4308" y="254"/>
                    </a:lnTo>
                    <a:lnTo>
                      <a:pt x="4313" y="257"/>
                    </a:lnTo>
                    <a:lnTo>
                      <a:pt x="4321" y="253"/>
                    </a:lnTo>
                    <a:lnTo>
                      <a:pt x="4328" y="265"/>
                    </a:lnTo>
                    <a:lnTo>
                      <a:pt x="4330" y="275"/>
                    </a:lnTo>
                    <a:lnTo>
                      <a:pt x="4345" y="294"/>
                    </a:lnTo>
                    <a:lnTo>
                      <a:pt x="4372" y="312"/>
                    </a:lnTo>
                    <a:lnTo>
                      <a:pt x="4377" y="327"/>
                    </a:lnTo>
                    <a:lnTo>
                      <a:pt x="4380" y="342"/>
                    </a:lnTo>
                    <a:lnTo>
                      <a:pt x="4386" y="347"/>
                    </a:lnTo>
                    <a:lnTo>
                      <a:pt x="4387" y="363"/>
                    </a:lnTo>
                    <a:lnTo>
                      <a:pt x="4396" y="368"/>
                    </a:lnTo>
                    <a:lnTo>
                      <a:pt x="4404" y="370"/>
                    </a:lnTo>
                    <a:lnTo>
                      <a:pt x="4408" y="383"/>
                    </a:lnTo>
                    <a:lnTo>
                      <a:pt x="4406" y="394"/>
                    </a:lnTo>
                    <a:lnTo>
                      <a:pt x="4414" y="409"/>
                    </a:lnTo>
                    <a:lnTo>
                      <a:pt x="4432" y="427"/>
                    </a:lnTo>
                    <a:lnTo>
                      <a:pt x="4444" y="431"/>
                    </a:lnTo>
                    <a:lnTo>
                      <a:pt x="4450" y="441"/>
                    </a:lnTo>
                    <a:lnTo>
                      <a:pt x="4460" y="443"/>
                    </a:lnTo>
                    <a:lnTo>
                      <a:pt x="4468" y="440"/>
                    </a:lnTo>
                    <a:lnTo>
                      <a:pt x="4476" y="445"/>
                    </a:lnTo>
                    <a:lnTo>
                      <a:pt x="4482" y="441"/>
                    </a:lnTo>
                    <a:lnTo>
                      <a:pt x="4498" y="444"/>
                    </a:lnTo>
                    <a:lnTo>
                      <a:pt x="4506" y="437"/>
                    </a:lnTo>
                    <a:lnTo>
                      <a:pt x="4517" y="437"/>
                    </a:lnTo>
                    <a:lnTo>
                      <a:pt x="4517" y="441"/>
                    </a:lnTo>
                    <a:lnTo>
                      <a:pt x="4511" y="447"/>
                    </a:lnTo>
                    <a:lnTo>
                      <a:pt x="4516" y="452"/>
                    </a:lnTo>
                    <a:lnTo>
                      <a:pt x="4533" y="454"/>
                    </a:lnTo>
                    <a:lnTo>
                      <a:pt x="4541" y="457"/>
                    </a:lnTo>
                    <a:lnTo>
                      <a:pt x="4546" y="464"/>
                    </a:lnTo>
                    <a:lnTo>
                      <a:pt x="4556" y="470"/>
                    </a:lnTo>
                    <a:lnTo>
                      <a:pt x="4558" y="464"/>
                    </a:lnTo>
                    <a:lnTo>
                      <a:pt x="4566" y="461"/>
                    </a:lnTo>
                    <a:lnTo>
                      <a:pt x="4574" y="463"/>
                    </a:lnTo>
                    <a:lnTo>
                      <a:pt x="4577" y="454"/>
                    </a:lnTo>
                    <a:lnTo>
                      <a:pt x="4585" y="452"/>
                    </a:lnTo>
                    <a:lnTo>
                      <a:pt x="4590" y="458"/>
                    </a:lnTo>
                    <a:lnTo>
                      <a:pt x="4594" y="467"/>
                    </a:lnTo>
                    <a:lnTo>
                      <a:pt x="4602" y="476"/>
                    </a:lnTo>
                    <a:lnTo>
                      <a:pt x="4610" y="477"/>
                    </a:lnTo>
                    <a:lnTo>
                      <a:pt x="4612" y="485"/>
                    </a:lnTo>
                    <a:lnTo>
                      <a:pt x="4620" y="491"/>
                    </a:lnTo>
                    <a:lnTo>
                      <a:pt x="4625" y="491"/>
                    </a:lnTo>
                    <a:lnTo>
                      <a:pt x="4632" y="498"/>
                    </a:lnTo>
                    <a:lnTo>
                      <a:pt x="4634" y="506"/>
                    </a:lnTo>
                    <a:lnTo>
                      <a:pt x="4650" y="514"/>
                    </a:lnTo>
                    <a:lnTo>
                      <a:pt x="4654" y="517"/>
                    </a:lnTo>
                    <a:lnTo>
                      <a:pt x="4662" y="518"/>
                    </a:lnTo>
                    <a:lnTo>
                      <a:pt x="4670" y="524"/>
                    </a:lnTo>
                    <a:lnTo>
                      <a:pt x="4680" y="526"/>
                    </a:lnTo>
                    <a:lnTo>
                      <a:pt x="4688" y="524"/>
                    </a:lnTo>
                    <a:lnTo>
                      <a:pt x="4698" y="523"/>
                    </a:lnTo>
                    <a:lnTo>
                      <a:pt x="4706" y="517"/>
                    </a:lnTo>
                    <a:lnTo>
                      <a:pt x="4712" y="515"/>
                    </a:lnTo>
                    <a:lnTo>
                      <a:pt x="4718" y="518"/>
                    </a:lnTo>
                    <a:lnTo>
                      <a:pt x="4716" y="528"/>
                    </a:lnTo>
                    <a:lnTo>
                      <a:pt x="4709" y="538"/>
                    </a:lnTo>
                    <a:lnTo>
                      <a:pt x="4710" y="548"/>
                    </a:lnTo>
                    <a:lnTo>
                      <a:pt x="4711" y="557"/>
                    </a:lnTo>
                    <a:lnTo>
                      <a:pt x="4724" y="556"/>
                    </a:lnTo>
                    <a:lnTo>
                      <a:pt x="4727" y="570"/>
                    </a:lnTo>
                    <a:lnTo>
                      <a:pt x="4732" y="583"/>
                    </a:lnTo>
                    <a:lnTo>
                      <a:pt x="4729" y="597"/>
                    </a:lnTo>
                    <a:lnTo>
                      <a:pt x="4726" y="602"/>
                    </a:lnTo>
                    <a:lnTo>
                      <a:pt x="4726" y="613"/>
                    </a:lnTo>
                    <a:lnTo>
                      <a:pt x="4741" y="632"/>
                    </a:lnTo>
                    <a:lnTo>
                      <a:pt x="4747" y="636"/>
                    </a:lnTo>
                    <a:lnTo>
                      <a:pt x="4760" y="651"/>
                    </a:lnTo>
                    <a:lnTo>
                      <a:pt x="4764" y="659"/>
                    </a:lnTo>
                    <a:lnTo>
                      <a:pt x="4776" y="656"/>
                    </a:lnTo>
                    <a:lnTo>
                      <a:pt x="4786" y="648"/>
                    </a:lnTo>
                    <a:lnTo>
                      <a:pt x="4797" y="649"/>
                    </a:lnTo>
                    <a:lnTo>
                      <a:pt x="4804" y="659"/>
                    </a:lnTo>
                    <a:lnTo>
                      <a:pt x="4808" y="669"/>
                    </a:lnTo>
                    <a:lnTo>
                      <a:pt x="4817" y="665"/>
                    </a:lnTo>
                    <a:lnTo>
                      <a:pt x="4824" y="659"/>
                    </a:lnTo>
                    <a:lnTo>
                      <a:pt x="4835" y="662"/>
                    </a:lnTo>
                    <a:lnTo>
                      <a:pt x="4842" y="659"/>
                    </a:lnTo>
                    <a:lnTo>
                      <a:pt x="4864" y="655"/>
                    </a:lnTo>
                    <a:lnTo>
                      <a:pt x="4874" y="646"/>
                    </a:lnTo>
                    <a:lnTo>
                      <a:pt x="4882" y="642"/>
                    </a:lnTo>
                    <a:lnTo>
                      <a:pt x="4881" y="634"/>
                    </a:lnTo>
                    <a:lnTo>
                      <a:pt x="4884" y="620"/>
                    </a:lnTo>
                    <a:lnTo>
                      <a:pt x="4895" y="614"/>
                    </a:lnTo>
                    <a:lnTo>
                      <a:pt x="4895" y="602"/>
                    </a:lnTo>
                    <a:lnTo>
                      <a:pt x="4899" y="591"/>
                    </a:lnTo>
                    <a:lnTo>
                      <a:pt x="4909" y="589"/>
                    </a:lnTo>
                    <a:lnTo>
                      <a:pt x="4925" y="589"/>
                    </a:lnTo>
                    <a:lnTo>
                      <a:pt x="4929" y="574"/>
                    </a:lnTo>
                    <a:lnTo>
                      <a:pt x="4937" y="572"/>
                    </a:lnTo>
                    <a:lnTo>
                      <a:pt x="4945" y="570"/>
                    </a:lnTo>
                    <a:lnTo>
                      <a:pt x="4947" y="558"/>
                    </a:lnTo>
                    <a:lnTo>
                      <a:pt x="4956" y="550"/>
                    </a:lnTo>
                    <a:lnTo>
                      <a:pt x="4968" y="549"/>
                    </a:lnTo>
                    <a:lnTo>
                      <a:pt x="4976" y="541"/>
                    </a:lnTo>
                    <a:lnTo>
                      <a:pt x="4991" y="546"/>
                    </a:lnTo>
                    <a:lnTo>
                      <a:pt x="4999" y="553"/>
                    </a:lnTo>
                    <a:lnTo>
                      <a:pt x="5012" y="554"/>
                    </a:lnTo>
                    <a:lnTo>
                      <a:pt x="5016" y="562"/>
                    </a:lnTo>
                    <a:lnTo>
                      <a:pt x="5024" y="576"/>
                    </a:lnTo>
                    <a:lnTo>
                      <a:pt x="5016" y="583"/>
                    </a:lnTo>
                    <a:lnTo>
                      <a:pt x="5019" y="591"/>
                    </a:lnTo>
                    <a:lnTo>
                      <a:pt x="5032" y="605"/>
                    </a:lnTo>
                    <a:lnTo>
                      <a:pt x="5034" y="616"/>
                    </a:lnTo>
                    <a:lnTo>
                      <a:pt x="5041" y="624"/>
                    </a:lnTo>
                    <a:lnTo>
                      <a:pt x="5050" y="629"/>
                    </a:lnTo>
                    <a:lnTo>
                      <a:pt x="5047" y="646"/>
                    </a:lnTo>
                    <a:lnTo>
                      <a:pt x="5046" y="659"/>
                    </a:lnTo>
                    <a:lnTo>
                      <a:pt x="5043" y="665"/>
                    </a:lnTo>
                    <a:lnTo>
                      <a:pt x="5032" y="667"/>
                    </a:lnTo>
                    <a:lnTo>
                      <a:pt x="5021" y="680"/>
                    </a:lnTo>
                    <a:lnTo>
                      <a:pt x="5021" y="687"/>
                    </a:lnTo>
                    <a:lnTo>
                      <a:pt x="5028" y="697"/>
                    </a:lnTo>
                    <a:lnTo>
                      <a:pt x="5031" y="701"/>
                    </a:lnTo>
                    <a:lnTo>
                      <a:pt x="5030" y="714"/>
                    </a:lnTo>
                    <a:lnTo>
                      <a:pt x="5026" y="725"/>
                    </a:lnTo>
                    <a:lnTo>
                      <a:pt x="5030" y="732"/>
                    </a:lnTo>
                    <a:lnTo>
                      <a:pt x="5037" y="737"/>
                    </a:lnTo>
                    <a:lnTo>
                      <a:pt x="5037" y="745"/>
                    </a:lnTo>
                    <a:lnTo>
                      <a:pt x="5040" y="751"/>
                    </a:lnTo>
                    <a:lnTo>
                      <a:pt x="5041" y="756"/>
                    </a:lnTo>
                    <a:lnTo>
                      <a:pt x="5037" y="760"/>
                    </a:lnTo>
                    <a:lnTo>
                      <a:pt x="5032" y="762"/>
                    </a:lnTo>
                    <a:lnTo>
                      <a:pt x="5033" y="780"/>
                    </a:lnTo>
                    <a:lnTo>
                      <a:pt x="5039" y="796"/>
                    </a:lnTo>
                    <a:lnTo>
                      <a:pt x="5043" y="804"/>
                    </a:lnTo>
                    <a:lnTo>
                      <a:pt x="5043" y="810"/>
                    </a:lnTo>
                    <a:lnTo>
                      <a:pt x="5036" y="816"/>
                    </a:lnTo>
                    <a:lnTo>
                      <a:pt x="5033" y="826"/>
                    </a:lnTo>
                    <a:lnTo>
                      <a:pt x="5038" y="834"/>
                    </a:lnTo>
                    <a:lnTo>
                      <a:pt x="5038" y="843"/>
                    </a:lnTo>
                    <a:lnTo>
                      <a:pt x="5042" y="850"/>
                    </a:lnTo>
                    <a:lnTo>
                      <a:pt x="5031" y="856"/>
                    </a:lnTo>
                    <a:lnTo>
                      <a:pt x="5029" y="860"/>
                    </a:lnTo>
                    <a:lnTo>
                      <a:pt x="5033" y="868"/>
                    </a:lnTo>
                    <a:lnTo>
                      <a:pt x="5036" y="880"/>
                    </a:lnTo>
                    <a:lnTo>
                      <a:pt x="5031" y="886"/>
                    </a:lnTo>
                    <a:lnTo>
                      <a:pt x="5024" y="901"/>
                    </a:lnTo>
                    <a:lnTo>
                      <a:pt x="5026" y="910"/>
                    </a:lnTo>
                    <a:lnTo>
                      <a:pt x="5029" y="918"/>
                    </a:lnTo>
                    <a:lnTo>
                      <a:pt x="5026" y="924"/>
                    </a:lnTo>
                    <a:lnTo>
                      <a:pt x="5027" y="932"/>
                    </a:lnTo>
                    <a:lnTo>
                      <a:pt x="5032" y="941"/>
                    </a:lnTo>
                    <a:lnTo>
                      <a:pt x="5034" y="952"/>
                    </a:lnTo>
                    <a:lnTo>
                      <a:pt x="5028" y="960"/>
                    </a:lnTo>
                    <a:lnTo>
                      <a:pt x="5019" y="960"/>
                    </a:lnTo>
                    <a:lnTo>
                      <a:pt x="5011" y="957"/>
                    </a:lnTo>
                    <a:lnTo>
                      <a:pt x="4962" y="948"/>
                    </a:lnTo>
                    <a:lnTo>
                      <a:pt x="4952" y="944"/>
                    </a:lnTo>
                    <a:lnTo>
                      <a:pt x="4940" y="941"/>
                    </a:lnTo>
                    <a:lnTo>
                      <a:pt x="4934" y="943"/>
                    </a:lnTo>
                    <a:lnTo>
                      <a:pt x="4920" y="965"/>
                    </a:lnTo>
                    <a:lnTo>
                      <a:pt x="4916" y="975"/>
                    </a:lnTo>
                    <a:lnTo>
                      <a:pt x="4909" y="985"/>
                    </a:lnTo>
                    <a:lnTo>
                      <a:pt x="4900" y="986"/>
                    </a:lnTo>
                    <a:lnTo>
                      <a:pt x="4891" y="992"/>
                    </a:lnTo>
                    <a:lnTo>
                      <a:pt x="4887" y="999"/>
                    </a:lnTo>
                    <a:lnTo>
                      <a:pt x="4893" y="1012"/>
                    </a:lnTo>
                    <a:lnTo>
                      <a:pt x="4911" y="1040"/>
                    </a:lnTo>
                    <a:lnTo>
                      <a:pt x="4915" y="1052"/>
                    </a:lnTo>
                    <a:lnTo>
                      <a:pt x="4920" y="1061"/>
                    </a:lnTo>
                    <a:lnTo>
                      <a:pt x="4930" y="1074"/>
                    </a:lnTo>
                    <a:lnTo>
                      <a:pt x="4929" y="1088"/>
                    </a:lnTo>
                    <a:lnTo>
                      <a:pt x="4931" y="1107"/>
                    </a:lnTo>
                    <a:lnTo>
                      <a:pt x="4933" y="1120"/>
                    </a:lnTo>
                    <a:lnTo>
                      <a:pt x="4933" y="1147"/>
                    </a:lnTo>
                    <a:lnTo>
                      <a:pt x="4941" y="1153"/>
                    </a:lnTo>
                    <a:lnTo>
                      <a:pt x="4943" y="1167"/>
                    </a:lnTo>
                    <a:lnTo>
                      <a:pt x="4943" y="1181"/>
                    </a:lnTo>
                    <a:lnTo>
                      <a:pt x="4939" y="1188"/>
                    </a:lnTo>
                    <a:lnTo>
                      <a:pt x="4939" y="1199"/>
                    </a:lnTo>
                    <a:lnTo>
                      <a:pt x="4941" y="1207"/>
                    </a:lnTo>
                    <a:lnTo>
                      <a:pt x="4941" y="1220"/>
                    </a:lnTo>
                    <a:lnTo>
                      <a:pt x="4935" y="1222"/>
                    </a:lnTo>
                    <a:lnTo>
                      <a:pt x="4917" y="1220"/>
                    </a:lnTo>
                    <a:lnTo>
                      <a:pt x="4908" y="1225"/>
                    </a:lnTo>
                    <a:lnTo>
                      <a:pt x="4907" y="1231"/>
                    </a:lnTo>
                    <a:lnTo>
                      <a:pt x="4910" y="1244"/>
                    </a:lnTo>
                    <a:lnTo>
                      <a:pt x="4916" y="1248"/>
                    </a:lnTo>
                    <a:lnTo>
                      <a:pt x="4916" y="1257"/>
                    </a:lnTo>
                    <a:lnTo>
                      <a:pt x="4912" y="1265"/>
                    </a:lnTo>
                    <a:lnTo>
                      <a:pt x="4845" y="1318"/>
                    </a:lnTo>
                    <a:lnTo>
                      <a:pt x="4825" y="1437"/>
                    </a:lnTo>
                    <a:lnTo>
                      <a:pt x="4599" y="1595"/>
                    </a:lnTo>
                    <a:lnTo>
                      <a:pt x="4561" y="1613"/>
                    </a:lnTo>
                    <a:lnTo>
                      <a:pt x="4559" y="1613"/>
                    </a:lnTo>
                    <a:lnTo>
                      <a:pt x="4554" y="1599"/>
                    </a:lnTo>
                    <a:lnTo>
                      <a:pt x="4532" y="1625"/>
                    </a:lnTo>
                    <a:lnTo>
                      <a:pt x="4515" y="1626"/>
                    </a:lnTo>
                    <a:lnTo>
                      <a:pt x="4506" y="1629"/>
                    </a:lnTo>
                    <a:lnTo>
                      <a:pt x="4498" y="1622"/>
                    </a:lnTo>
                    <a:lnTo>
                      <a:pt x="4477" y="1636"/>
                    </a:lnTo>
                    <a:lnTo>
                      <a:pt x="4459" y="1636"/>
                    </a:lnTo>
                    <a:lnTo>
                      <a:pt x="4457" y="1652"/>
                    </a:lnTo>
                    <a:lnTo>
                      <a:pt x="4447" y="1651"/>
                    </a:lnTo>
                    <a:lnTo>
                      <a:pt x="4413" y="1677"/>
                    </a:lnTo>
                    <a:lnTo>
                      <a:pt x="4393" y="1691"/>
                    </a:lnTo>
                    <a:lnTo>
                      <a:pt x="4400" y="1707"/>
                    </a:lnTo>
                    <a:lnTo>
                      <a:pt x="4397" y="1713"/>
                    </a:lnTo>
                    <a:lnTo>
                      <a:pt x="4375" y="1722"/>
                    </a:lnTo>
                    <a:lnTo>
                      <a:pt x="4363" y="1741"/>
                    </a:lnTo>
                    <a:lnTo>
                      <a:pt x="4354" y="1741"/>
                    </a:lnTo>
                    <a:lnTo>
                      <a:pt x="4345" y="1753"/>
                    </a:lnTo>
                    <a:lnTo>
                      <a:pt x="4335" y="1755"/>
                    </a:lnTo>
                    <a:lnTo>
                      <a:pt x="4333" y="1742"/>
                    </a:lnTo>
                    <a:lnTo>
                      <a:pt x="4321" y="1734"/>
                    </a:lnTo>
                    <a:lnTo>
                      <a:pt x="4327" y="1722"/>
                    </a:lnTo>
                    <a:lnTo>
                      <a:pt x="4340" y="1721"/>
                    </a:lnTo>
                    <a:lnTo>
                      <a:pt x="4348" y="1711"/>
                    </a:lnTo>
                    <a:lnTo>
                      <a:pt x="4365" y="1713"/>
                    </a:lnTo>
                    <a:lnTo>
                      <a:pt x="4372" y="1708"/>
                    </a:lnTo>
                    <a:lnTo>
                      <a:pt x="4373" y="1700"/>
                    </a:lnTo>
                    <a:lnTo>
                      <a:pt x="4365" y="1698"/>
                    </a:lnTo>
                    <a:lnTo>
                      <a:pt x="4363" y="1690"/>
                    </a:lnTo>
                    <a:lnTo>
                      <a:pt x="4377" y="1680"/>
                    </a:lnTo>
                    <a:lnTo>
                      <a:pt x="4384" y="1666"/>
                    </a:lnTo>
                    <a:lnTo>
                      <a:pt x="4366" y="1680"/>
                    </a:lnTo>
                    <a:lnTo>
                      <a:pt x="4349" y="1686"/>
                    </a:lnTo>
                    <a:lnTo>
                      <a:pt x="4342" y="1678"/>
                    </a:lnTo>
                    <a:lnTo>
                      <a:pt x="4342" y="1669"/>
                    </a:lnTo>
                    <a:lnTo>
                      <a:pt x="4349" y="1666"/>
                    </a:lnTo>
                    <a:lnTo>
                      <a:pt x="4350" y="1655"/>
                    </a:lnTo>
                    <a:lnTo>
                      <a:pt x="4333" y="1638"/>
                    </a:lnTo>
                    <a:lnTo>
                      <a:pt x="4336" y="1618"/>
                    </a:lnTo>
                    <a:lnTo>
                      <a:pt x="4335" y="1612"/>
                    </a:lnTo>
                    <a:lnTo>
                      <a:pt x="4349" y="1612"/>
                    </a:lnTo>
                    <a:lnTo>
                      <a:pt x="4351" y="1592"/>
                    </a:lnTo>
                    <a:lnTo>
                      <a:pt x="4367" y="1571"/>
                    </a:lnTo>
                    <a:lnTo>
                      <a:pt x="4371" y="1561"/>
                    </a:lnTo>
                    <a:lnTo>
                      <a:pt x="4380" y="1555"/>
                    </a:lnTo>
                    <a:lnTo>
                      <a:pt x="4379" y="1543"/>
                    </a:lnTo>
                    <a:lnTo>
                      <a:pt x="4344" y="1522"/>
                    </a:lnTo>
                    <a:lnTo>
                      <a:pt x="4320" y="1493"/>
                    </a:lnTo>
                    <a:lnTo>
                      <a:pt x="4315" y="1509"/>
                    </a:lnTo>
                    <a:lnTo>
                      <a:pt x="4301" y="1509"/>
                    </a:lnTo>
                    <a:lnTo>
                      <a:pt x="4294" y="1504"/>
                    </a:lnTo>
                    <a:lnTo>
                      <a:pt x="4277" y="1504"/>
                    </a:lnTo>
                    <a:lnTo>
                      <a:pt x="4267" y="1521"/>
                    </a:lnTo>
                    <a:lnTo>
                      <a:pt x="4260" y="1525"/>
                    </a:lnTo>
                    <a:lnTo>
                      <a:pt x="4257" y="1543"/>
                    </a:lnTo>
                    <a:lnTo>
                      <a:pt x="4241" y="1560"/>
                    </a:lnTo>
                    <a:lnTo>
                      <a:pt x="4240" y="1591"/>
                    </a:lnTo>
                    <a:lnTo>
                      <a:pt x="4231" y="1592"/>
                    </a:lnTo>
                    <a:lnTo>
                      <a:pt x="4219" y="1614"/>
                    </a:lnTo>
                    <a:lnTo>
                      <a:pt x="4203" y="1614"/>
                    </a:lnTo>
                    <a:lnTo>
                      <a:pt x="4175" y="1629"/>
                    </a:lnTo>
                    <a:lnTo>
                      <a:pt x="4167" y="1669"/>
                    </a:lnTo>
                    <a:lnTo>
                      <a:pt x="4161" y="1677"/>
                    </a:lnTo>
                    <a:lnTo>
                      <a:pt x="4166" y="1682"/>
                    </a:lnTo>
                    <a:lnTo>
                      <a:pt x="4169" y="1700"/>
                    </a:lnTo>
                    <a:lnTo>
                      <a:pt x="4158" y="1700"/>
                    </a:lnTo>
                    <a:lnTo>
                      <a:pt x="4162" y="1708"/>
                    </a:lnTo>
                    <a:lnTo>
                      <a:pt x="4155" y="1724"/>
                    </a:lnTo>
                    <a:lnTo>
                      <a:pt x="4135" y="1725"/>
                    </a:lnTo>
                    <a:lnTo>
                      <a:pt x="4110" y="1725"/>
                    </a:lnTo>
                    <a:lnTo>
                      <a:pt x="4080" y="1715"/>
                    </a:lnTo>
                    <a:lnTo>
                      <a:pt x="4078" y="1724"/>
                    </a:lnTo>
                    <a:lnTo>
                      <a:pt x="4069" y="1731"/>
                    </a:lnTo>
                    <a:lnTo>
                      <a:pt x="4067" y="1747"/>
                    </a:lnTo>
                    <a:lnTo>
                      <a:pt x="4065" y="1755"/>
                    </a:lnTo>
                    <a:lnTo>
                      <a:pt x="4066" y="1762"/>
                    </a:lnTo>
                    <a:lnTo>
                      <a:pt x="4059" y="1769"/>
                    </a:lnTo>
                    <a:lnTo>
                      <a:pt x="4067" y="1787"/>
                    </a:lnTo>
                    <a:lnTo>
                      <a:pt x="4069" y="1804"/>
                    </a:lnTo>
                    <a:lnTo>
                      <a:pt x="4085" y="1813"/>
                    </a:lnTo>
                    <a:lnTo>
                      <a:pt x="4111" y="1831"/>
                    </a:lnTo>
                    <a:lnTo>
                      <a:pt x="4114" y="1840"/>
                    </a:lnTo>
                    <a:lnTo>
                      <a:pt x="4125" y="1860"/>
                    </a:lnTo>
                    <a:lnTo>
                      <a:pt x="4126" y="1853"/>
                    </a:lnTo>
                    <a:lnTo>
                      <a:pt x="4131" y="1861"/>
                    </a:lnTo>
                    <a:lnTo>
                      <a:pt x="4138" y="1852"/>
                    </a:lnTo>
                    <a:lnTo>
                      <a:pt x="4146" y="1852"/>
                    </a:lnTo>
                    <a:lnTo>
                      <a:pt x="4148" y="1860"/>
                    </a:lnTo>
                    <a:lnTo>
                      <a:pt x="4156" y="1855"/>
                    </a:lnTo>
                    <a:lnTo>
                      <a:pt x="4176" y="1854"/>
                    </a:lnTo>
                    <a:lnTo>
                      <a:pt x="4180" y="1869"/>
                    </a:lnTo>
                    <a:lnTo>
                      <a:pt x="4180" y="1890"/>
                    </a:lnTo>
                    <a:lnTo>
                      <a:pt x="4201" y="1931"/>
                    </a:lnTo>
                    <a:lnTo>
                      <a:pt x="4221" y="1932"/>
                    </a:lnTo>
                    <a:lnTo>
                      <a:pt x="4236" y="1923"/>
                    </a:lnTo>
                    <a:lnTo>
                      <a:pt x="4251" y="1929"/>
                    </a:lnTo>
                    <a:lnTo>
                      <a:pt x="4258" y="1922"/>
                    </a:lnTo>
                    <a:lnTo>
                      <a:pt x="4267" y="1908"/>
                    </a:lnTo>
                    <a:lnTo>
                      <a:pt x="4260" y="1898"/>
                    </a:lnTo>
                    <a:lnTo>
                      <a:pt x="4256" y="1896"/>
                    </a:lnTo>
                    <a:lnTo>
                      <a:pt x="4277" y="1888"/>
                    </a:lnTo>
                    <a:lnTo>
                      <a:pt x="4288" y="1879"/>
                    </a:lnTo>
                    <a:lnTo>
                      <a:pt x="4288" y="1865"/>
                    </a:lnTo>
                    <a:lnTo>
                      <a:pt x="4281" y="1860"/>
                    </a:lnTo>
                    <a:lnTo>
                      <a:pt x="4300" y="1859"/>
                    </a:lnTo>
                    <a:lnTo>
                      <a:pt x="4335" y="1843"/>
                    </a:lnTo>
                    <a:lnTo>
                      <a:pt x="4340" y="1849"/>
                    </a:lnTo>
                    <a:lnTo>
                      <a:pt x="4349" y="1853"/>
                    </a:lnTo>
                    <a:lnTo>
                      <a:pt x="4358" y="1866"/>
                    </a:lnTo>
                    <a:lnTo>
                      <a:pt x="4367" y="1870"/>
                    </a:lnTo>
                    <a:lnTo>
                      <a:pt x="4377" y="1879"/>
                    </a:lnTo>
                    <a:lnTo>
                      <a:pt x="4426" y="1877"/>
                    </a:lnTo>
                    <a:lnTo>
                      <a:pt x="4433" y="1870"/>
                    </a:lnTo>
                    <a:lnTo>
                      <a:pt x="4449" y="1870"/>
                    </a:lnTo>
                    <a:lnTo>
                      <a:pt x="4448" y="1876"/>
                    </a:lnTo>
                    <a:lnTo>
                      <a:pt x="4470" y="1876"/>
                    </a:lnTo>
                    <a:lnTo>
                      <a:pt x="4488" y="1872"/>
                    </a:lnTo>
                    <a:lnTo>
                      <a:pt x="4498" y="1877"/>
                    </a:lnTo>
                    <a:lnTo>
                      <a:pt x="4481" y="1882"/>
                    </a:lnTo>
                    <a:lnTo>
                      <a:pt x="4480" y="1891"/>
                    </a:lnTo>
                    <a:lnTo>
                      <a:pt x="4493" y="1909"/>
                    </a:lnTo>
                    <a:lnTo>
                      <a:pt x="4485" y="1909"/>
                    </a:lnTo>
                    <a:lnTo>
                      <a:pt x="4475" y="1914"/>
                    </a:lnTo>
                    <a:lnTo>
                      <a:pt x="4476" y="1931"/>
                    </a:lnTo>
                    <a:lnTo>
                      <a:pt x="4489" y="1933"/>
                    </a:lnTo>
                    <a:lnTo>
                      <a:pt x="4489" y="1940"/>
                    </a:lnTo>
                    <a:lnTo>
                      <a:pt x="4469" y="1956"/>
                    </a:lnTo>
                    <a:lnTo>
                      <a:pt x="4451" y="1944"/>
                    </a:lnTo>
                    <a:lnTo>
                      <a:pt x="4449" y="1935"/>
                    </a:lnTo>
                    <a:lnTo>
                      <a:pt x="4442" y="1944"/>
                    </a:lnTo>
                    <a:lnTo>
                      <a:pt x="4436" y="1935"/>
                    </a:lnTo>
                    <a:lnTo>
                      <a:pt x="4420" y="1956"/>
                    </a:lnTo>
                    <a:lnTo>
                      <a:pt x="4410" y="1956"/>
                    </a:lnTo>
                    <a:lnTo>
                      <a:pt x="4396" y="1968"/>
                    </a:lnTo>
                    <a:lnTo>
                      <a:pt x="4382" y="1968"/>
                    </a:lnTo>
                    <a:lnTo>
                      <a:pt x="4378" y="1977"/>
                    </a:lnTo>
                    <a:lnTo>
                      <a:pt x="4365" y="1967"/>
                    </a:lnTo>
                    <a:lnTo>
                      <a:pt x="4348" y="1969"/>
                    </a:lnTo>
                    <a:lnTo>
                      <a:pt x="4365" y="1980"/>
                    </a:lnTo>
                    <a:lnTo>
                      <a:pt x="4367" y="1993"/>
                    </a:lnTo>
                    <a:lnTo>
                      <a:pt x="4348" y="1996"/>
                    </a:lnTo>
                    <a:lnTo>
                      <a:pt x="4347" y="2013"/>
                    </a:lnTo>
                    <a:lnTo>
                      <a:pt x="4323" y="2011"/>
                    </a:lnTo>
                    <a:lnTo>
                      <a:pt x="4311" y="2025"/>
                    </a:lnTo>
                    <a:lnTo>
                      <a:pt x="4318" y="2034"/>
                    </a:lnTo>
                    <a:lnTo>
                      <a:pt x="4333" y="2043"/>
                    </a:lnTo>
                    <a:lnTo>
                      <a:pt x="4319" y="2060"/>
                    </a:lnTo>
                    <a:lnTo>
                      <a:pt x="4311" y="2055"/>
                    </a:lnTo>
                    <a:lnTo>
                      <a:pt x="4297" y="2078"/>
                    </a:lnTo>
                    <a:lnTo>
                      <a:pt x="4286" y="2081"/>
                    </a:lnTo>
                    <a:lnTo>
                      <a:pt x="4281" y="2078"/>
                    </a:lnTo>
                    <a:lnTo>
                      <a:pt x="4277" y="2100"/>
                    </a:lnTo>
                    <a:lnTo>
                      <a:pt x="4283" y="2118"/>
                    </a:lnTo>
                    <a:lnTo>
                      <a:pt x="4277" y="2144"/>
                    </a:lnTo>
                    <a:lnTo>
                      <a:pt x="4277" y="2183"/>
                    </a:lnTo>
                    <a:lnTo>
                      <a:pt x="4283" y="2182"/>
                    </a:lnTo>
                    <a:lnTo>
                      <a:pt x="4323" y="2201"/>
                    </a:lnTo>
                    <a:lnTo>
                      <a:pt x="4323" y="2212"/>
                    </a:lnTo>
                    <a:lnTo>
                      <a:pt x="4334" y="2206"/>
                    </a:lnTo>
                    <a:lnTo>
                      <a:pt x="4377" y="2227"/>
                    </a:lnTo>
                    <a:lnTo>
                      <a:pt x="4400" y="2276"/>
                    </a:lnTo>
                    <a:lnTo>
                      <a:pt x="4406" y="2277"/>
                    </a:lnTo>
                    <a:lnTo>
                      <a:pt x="4398" y="2295"/>
                    </a:lnTo>
                    <a:lnTo>
                      <a:pt x="4413" y="2300"/>
                    </a:lnTo>
                    <a:lnTo>
                      <a:pt x="4415" y="2323"/>
                    </a:lnTo>
                    <a:lnTo>
                      <a:pt x="4444" y="2344"/>
                    </a:lnTo>
                    <a:lnTo>
                      <a:pt x="4444" y="2367"/>
                    </a:lnTo>
                    <a:lnTo>
                      <a:pt x="4465" y="2397"/>
                    </a:lnTo>
                    <a:lnTo>
                      <a:pt x="4480" y="2403"/>
                    </a:lnTo>
                    <a:lnTo>
                      <a:pt x="4496" y="2402"/>
                    </a:lnTo>
                    <a:lnTo>
                      <a:pt x="4504" y="2408"/>
                    </a:lnTo>
                    <a:lnTo>
                      <a:pt x="4504" y="2414"/>
                    </a:lnTo>
                    <a:lnTo>
                      <a:pt x="4522" y="2436"/>
                    </a:lnTo>
                    <a:lnTo>
                      <a:pt x="4532" y="2441"/>
                    </a:lnTo>
                    <a:lnTo>
                      <a:pt x="4543" y="2463"/>
                    </a:lnTo>
                    <a:lnTo>
                      <a:pt x="4535" y="2468"/>
                    </a:lnTo>
                    <a:lnTo>
                      <a:pt x="4503" y="2456"/>
                    </a:lnTo>
                    <a:lnTo>
                      <a:pt x="4481" y="2469"/>
                    </a:lnTo>
                    <a:lnTo>
                      <a:pt x="4465" y="2453"/>
                    </a:lnTo>
                    <a:lnTo>
                      <a:pt x="4454" y="2453"/>
                    </a:lnTo>
                    <a:lnTo>
                      <a:pt x="4437" y="2441"/>
                    </a:lnTo>
                    <a:lnTo>
                      <a:pt x="4412" y="2438"/>
                    </a:lnTo>
                    <a:lnTo>
                      <a:pt x="4402" y="2451"/>
                    </a:lnTo>
                    <a:lnTo>
                      <a:pt x="4387" y="2451"/>
                    </a:lnTo>
                    <a:lnTo>
                      <a:pt x="4377" y="2443"/>
                    </a:lnTo>
                    <a:lnTo>
                      <a:pt x="4367" y="2419"/>
                    </a:lnTo>
                    <a:lnTo>
                      <a:pt x="4347" y="2428"/>
                    </a:lnTo>
                    <a:lnTo>
                      <a:pt x="4335" y="2423"/>
                    </a:lnTo>
                    <a:lnTo>
                      <a:pt x="4331" y="2428"/>
                    </a:lnTo>
                    <a:lnTo>
                      <a:pt x="4321" y="2428"/>
                    </a:lnTo>
                    <a:lnTo>
                      <a:pt x="4312" y="2425"/>
                    </a:lnTo>
                    <a:lnTo>
                      <a:pt x="4298" y="2432"/>
                    </a:lnTo>
                    <a:lnTo>
                      <a:pt x="4280" y="2467"/>
                    </a:lnTo>
                    <a:lnTo>
                      <a:pt x="4301" y="2441"/>
                    </a:lnTo>
                    <a:lnTo>
                      <a:pt x="4318" y="2435"/>
                    </a:lnTo>
                    <a:lnTo>
                      <a:pt x="4338" y="2437"/>
                    </a:lnTo>
                    <a:lnTo>
                      <a:pt x="4356" y="2430"/>
                    </a:lnTo>
                    <a:lnTo>
                      <a:pt x="4364" y="2433"/>
                    </a:lnTo>
                    <a:lnTo>
                      <a:pt x="4365" y="2442"/>
                    </a:lnTo>
                    <a:lnTo>
                      <a:pt x="4384" y="2460"/>
                    </a:lnTo>
                    <a:lnTo>
                      <a:pt x="4397" y="2463"/>
                    </a:lnTo>
                    <a:lnTo>
                      <a:pt x="4422" y="2445"/>
                    </a:lnTo>
                    <a:lnTo>
                      <a:pt x="4437" y="2446"/>
                    </a:lnTo>
                    <a:lnTo>
                      <a:pt x="4468" y="2476"/>
                    </a:lnTo>
                    <a:lnTo>
                      <a:pt x="4494" y="2491"/>
                    </a:lnTo>
                    <a:lnTo>
                      <a:pt x="4534" y="2516"/>
                    </a:lnTo>
                    <a:lnTo>
                      <a:pt x="4553" y="2546"/>
                    </a:lnTo>
                    <a:lnTo>
                      <a:pt x="4552" y="2557"/>
                    </a:lnTo>
                    <a:lnTo>
                      <a:pt x="4531" y="2560"/>
                    </a:lnTo>
                    <a:lnTo>
                      <a:pt x="4513" y="2581"/>
                    </a:lnTo>
                    <a:lnTo>
                      <a:pt x="4503" y="2579"/>
                    </a:lnTo>
                    <a:lnTo>
                      <a:pt x="4496" y="2586"/>
                    </a:lnTo>
                    <a:lnTo>
                      <a:pt x="4495" y="2600"/>
                    </a:lnTo>
                    <a:lnTo>
                      <a:pt x="4481" y="2606"/>
                    </a:lnTo>
                    <a:lnTo>
                      <a:pt x="4462" y="2597"/>
                    </a:lnTo>
                    <a:lnTo>
                      <a:pt x="4452" y="2605"/>
                    </a:lnTo>
                    <a:lnTo>
                      <a:pt x="4442" y="2604"/>
                    </a:lnTo>
                    <a:lnTo>
                      <a:pt x="4424" y="2619"/>
                    </a:lnTo>
                    <a:lnTo>
                      <a:pt x="4423" y="2637"/>
                    </a:lnTo>
                    <a:lnTo>
                      <a:pt x="4427" y="2623"/>
                    </a:lnTo>
                    <a:lnTo>
                      <a:pt x="4443" y="2611"/>
                    </a:lnTo>
                    <a:lnTo>
                      <a:pt x="4459" y="2607"/>
                    </a:lnTo>
                    <a:lnTo>
                      <a:pt x="4475" y="2630"/>
                    </a:lnTo>
                    <a:lnTo>
                      <a:pt x="4487" y="2634"/>
                    </a:lnTo>
                    <a:lnTo>
                      <a:pt x="4511" y="2613"/>
                    </a:lnTo>
                    <a:lnTo>
                      <a:pt x="4529" y="2616"/>
                    </a:lnTo>
                    <a:lnTo>
                      <a:pt x="4554" y="2649"/>
                    </a:lnTo>
                    <a:lnTo>
                      <a:pt x="4559" y="2642"/>
                    </a:lnTo>
                    <a:lnTo>
                      <a:pt x="4565" y="2650"/>
                    </a:lnTo>
                    <a:lnTo>
                      <a:pt x="4580" y="2650"/>
                    </a:lnTo>
                    <a:lnTo>
                      <a:pt x="4583" y="2654"/>
                    </a:lnTo>
                    <a:lnTo>
                      <a:pt x="4548" y="2687"/>
                    </a:lnTo>
                    <a:lnTo>
                      <a:pt x="4527" y="2691"/>
                    </a:lnTo>
                    <a:lnTo>
                      <a:pt x="4527" y="2705"/>
                    </a:lnTo>
                    <a:lnTo>
                      <a:pt x="4537" y="2707"/>
                    </a:lnTo>
                    <a:lnTo>
                      <a:pt x="4557" y="2690"/>
                    </a:lnTo>
                    <a:lnTo>
                      <a:pt x="4574" y="2693"/>
                    </a:lnTo>
                    <a:lnTo>
                      <a:pt x="4574" y="2686"/>
                    </a:lnTo>
                    <a:lnTo>
                      <a:pt x="4571" y="2682"/>
                    </a:lnTo>
                    <a:lnTo>
                      <a:pt x="4580" y="2673"/>
                    </a:lnTo>
                    <a:lnTo>
                      <a:pt x="4588" y="2678"/>
                    </a:lnTo>
                    <a:lnTo>
                      <a:pt x="4591" y="2701"/>
                    </a:lnTo>
                    <a:lnTo>
                      <a:pt x="4595" y="2710"/>
                    </a:lnTo>
                    <a:lnTo>
                      <a:pt x="4586" y="2718"/>
                    </a:lnTo>
                    <a:lnTo>
                      <a:pt x="4585" y="2713"/>
                    </a:lnTo>
                    <a:lnTo>
                      <a:pt x="4575" y="2708"/>
                    </a:lnTo>
                    <a:lnTo>
                      <a:pt x="4573" y="2715"/>
                    </a:lnTo>
                    <a:lnTo>
                      <a:pt x="4569" y="2719"/>
                    </a:lnTo>
                    <a:lnTo>
                      <a:pt x="4554" y="2715"/>
                    </a:lnTo>
                    <a:lnTo>
                      <a:pt x="4537" y="2729"/>
                    </a:lnTo>
                    <a:lnTo>
                      <a:pt x="4536" y="2736"/>
                    </a:lnTo>
                    <a:lnTo>
                      <a:pt x="4561" y="2735"/>
                    </a:lnTo>
                    <a:lnTo>
                      <a:pt x="4570" y="2743"/>
                    </a:lnTo>
                    <a:lnTo>
                      <a:pt x="4568" y="2749"/>
                    </a:lnTo>
                    <a:lnTo>
                      <a:pt x="4562" y="2748"/>
                    </a:lnTo>
                    <a:lnTo>
                      <a:pt x="4552" y="2758"/>
                    </a:lnTo>
                    <a:lnTo>
                      <a:pt x="4562" y="2763"/>
                    </a:lnTo>
                    <a:lnTo>
                      <a:pt x="4569" y="2770"/>
                    </a:lnTo>
                    <a:lnTo>
                      <a:pt x="4560" y="2779"/>
                    </a:lnTo>
                    <a:lnTo>
                      <a:pt x="4549" y="2777"/>
                    </a:lnTo>
                    <a:lnTo>
                      <a:pt x="4543" y="2782"/>
                    </a:lnTo>
                    <a:lnTo>
                      <a:pt x="4550" y="2788"/>
                    </a:lnTo>
                    <a:lnTo>
                      <a:pt x="4564" y="2789"/>
                    </a:lnTo>
                    <a:lnTo>
                      <a:pt x="4573" y="2804"/>
                    </a:lnTo>
                    <a:lnTo>
                      <a:pt x="4562" y="2811"/>
                    </a:lnTo>
                    <a:lnTo>
                      <a:pt x="4559" y="2826"/>
                    </a:lnTo>
                    <a:lnTo>
                      <a:pt x="4555" y="2821"/>
                    </a:lnTo>
                    <a:lnTo>
                      <a:pt x="4552" y="2808"/>
                    </a:lnTo>
                    <a:lnTo>
                      <a:pt x="4540" y="2810"/>
                    </a:lnTo>
                    <a:lnTo>
                      <a:pt x="4528" y="2837"/>
                    </a:lnTo>
                    <a:lnTo>
                      <a:pt x="4519" y="2844"/>
                    </a:lnTo>
                    <a:lnTo>
                      <a:pt x="4498" y="2838"/>
                    </a:lnTo>
                    <a:lnTo>
                      <a:pt x="4513" y="2846"/>
                    </a:lnTo>
                    <a:lnTo>
                      <a:pt x="4513" y="2854"/>
                    </a:lnTo>
                    <a:lnTo>
                      <a:pt x="4519" y="2864"/>
                    </a:lnTo>
                    <a:lnTo>
                      <a:pt x="4510" y="2870"/>
                    </a:lnTo>
                    <a:lnTo>
                      <a:pt x="4509" y="2880"/>
                    </a:lnTo>
                    <a:lnTo>
                      <a:pt x="4515" y="2889"/>
                    </a:lnTo>
                    <a:lnTo>
                      <a:pt x="4510" y="2895"/>
                    </a:lnTo>
                    <a:lnTo>
                      <a:pt x="4510" y="2908"/>
                    </a:lnTo>
                    <a:lnTo>
                      <a:pt x="4498" y="2915"/>
                    </a:lnTo>
                    <a:lnTo>
                      <a:pt x="4487" y="2904"/>
                    </a:lnTo>
                    <a:lnTo>
                      <a:pt x="4484" y="2917"/>
                    </a:lnTo>
                    <a:lnTo>
                      <a:pt x="4495" y="2918"/>
                    </a:lnTo>
                    <a:lnTo>
                      <a:pt x="4506" y="2931"/>
                    </a:lnTo>
                    <a:lnTo>
                      <a:pt x="4488" y="2930"/>
                    </a:lnTo>
                    <a:lnTo>
                      <a:pt x="4487" y="2939"/>
                    </a:lnTo>
                    <a:lnTo>
                      <a:pt x="4468" y="2960"/>
                    </a:lnTo>
                    <a:lnTo>
                      <a:pt x="4458" y="2960"/>
                    </a:lnTo>
                    <a:lnTo>
                      <a:pt x="4459" y="2945"/>
                    </a:lnTo>
                    <a:lnTo>
                      <a:pt x="4451" y="2946"/>
                    </a:lnTo>
                    <a:lnTo>
                      <a:pt x="4446" y="2945"/>
                    </a:lnTo>
                    <a:lnTo>
                      <a:pt x="4443" y="2958"/>
                    </a:lnTo>
                    <a:lnTo>
                      <a:pt x="4433" y="2955"/>
                    </a:lnTo>
                    <a:lnTo>
                      <a:pt x="4440" y="2963"/>
                    </a:lnTo>
                    <a:lnTo>
                      <a:pt x="4431" y="2970"/>
                    </a:lnTo>
                    <a:lnTo>
                      <a:pt x="4444" y="2972"/>
                    </a:lnTo>
                    <a:lnTo>
                      <a:pt x="4454" y="2986"/>
                    </a:lnTo>
                    <a:lnTo>
                      <a:pt x="4438" y="2986"/>
                    </a:lnTo>
                    <a:lnTo>
                      <a:pt x="4457" y="3002"/>
                    </a:lnTo>
                    <a:lnTo>
                      <a:pt x="4466" y="2993"/>
                    </a:lnTo>
                    <a:lnTo>
                      <a:pt x="4474" y="3002"/>
                    </a:lnTo>
                    <a:lnTo>
                      <a:pt x="4449" y="3013"/>
                    </a:lnTo>
                    <a:lnTo>
                      <a:pt x="4432" y="3024"/>
                    </a:lnTo>
                    <a:lnTo>
                      <a:pt x="4430" y="3036"/>
                    </a:lnTo>
                    <a:lnTo>
                      <a:pt x="4436" y="3031"/>
                    </a:lnTo>
                    <a:lnTo>
                      <a:pt x="4448" y="3030"/>
                    </a:lnTo>
                    <a:lnTo>
                      <a:pt x="4456" y="3038"/>
                    </a:lnTo>
                    <a:lnTo>
                      <a:pt x="4439" y="3053"/>
                    </a:lnTo>
                    <a:lnTo>
                      <a:pt x="4451" y="3057"/>
                    </a:lnTo>
                    <a:lnTo>
                      <a:pt x="4449" y="3068"/>
                    </a:lnTo>
                    <a:lnTo>
                      <a:pt x="4439" y="3071"/>
                    </a:lnTo>
                    <a:lnTo>
                      <a:pt x="4442" y="3079"/>
                    </a:lnTo>
                    <a:lnTo>
                      <a:pt x="4449" y="3079"/>
                    </a:lnTo>
                    <a:lnTo>
                      <a:pt x="4455" y="3091"/>
                    </a:lnTo>
                    <a:lnTo>
                      <a:pt x="4454" y="3109"/>
                    </a:lnTo>
                    <a:lnTo>
                      <a:pt x="4446" y="3096"/>
                    </a:lnTo>
                    <a:lnTo>
                      <a:pt x="4438" y="3096"/>
                    </a:lnTo>
                    <a:lnTo>
                      <a:pt x="4438" y="3086"/>
                    </a:lnTo>
                    <a:lnTo>
                      <a:pt x="4426" y="3075"/>
                    </a:lnTo>
                    <a:lnTo>
                      <a:pt x="4421" y="3085"/>
                    </a:lnTo>
                    <a:lnTo>
                      <a:pt x="4413" y="3085"/>
                    </a:lnTo>
                    <a:lnTo>
                      <a:pt x="4411" y="3097"/>
                    </a:lnTo>
                    <a:lnTo>
                      <a:pt x="4425" y="3107"/>
                    </a:lnTo>
                    <a:lnTo>
                      <a:pt x="4424" y="3120"/>
                    </a:lnTo>
                    <a:lnTo>
                      <a:pt x="4419" y="3112"/>
                    </a:lnTo>
                    <a:lnTo>
                      <a:pt x="4411" y="3112"/>
                    </a:lnTo>
                    <a:lnTo>
                      <a:pt x="4406" y="3105"/>
                    </a:lnTo>
                    <a:lnTo>
                      <a:pt x="4394" y="3108"/>
                    </a:lnTo>
                    <a:lnTo>
                      <a:pt x="4403" y="3114"/>
                    </a:lnTo>
                    <a:lnTo>
                      <a:pt x="4405" y="3128"/>
                    </a:lnTo>
                    <a:lnTo>
                      <a:pt x="4415" y="3128"/>
                    </a:lnTo>
                    <a:lnTo>
                      <a:pt x="4417" y="3132"/>
                    </a:lnTo>
                    <a:lnTo>
                      <a:pt x="4408" y="3143"/>
                    </a:lnTo>
                    <a:lnTo>
                      <a:pt x="4393" y="3132"/>
                    </a:lnTo>
                    <a:lnTo>
                      <a:pt x="4390" y="3142"/>
                    </a:lnTo>
                    <a:lnTo>
                      <a:pt x="4396" y="3149"/>
                    </a:lnTo>
                    <a:lnTo>
                      <a:pt x="4408" y="3153"/>
                    </a:lnTo>
                    <a:lnTo>
                      <a:pt x="4403" y="3170"/>
                    </a:lnTo>
                    <a:lnTo>
                      <a:pt x="4382" y="3157"/>
                    </a:lnTo>
                    <a:lnTo>
                      <a:pt x="4373" y="3164"/>
                    </a:lnTo>
                    <a:lnTo>
                      <a:pt x="4367" y="3159"/>
                    </a:lnTo>
                    <a:lnTo>
                      <a:pt x="4356" y="3175"/>
                    </a:lnTo>
                    <a:lnTo>
                      <a:pt x="4330" y="3176"/>
                    </a:lnTo>
                    <a:lnTo>
                      <a:pt x="4349" y="3191"/>
                    </a:lnTo>
                    <a:lnTo>
                      <a:pt x="4360" y="3187"/>
                    </a:lnTo>
                    <a:lnTo>
                      <a:pt x="4374" y="3190"/>
                    </a:lnTo>
                    <a:lnTo>
                      <a:pt x="4368" y="3202"/>
                    </a:lnTo>
                    <a:lnTo>
                      <a:pt x="4359" y="3203"/>
                    </a:lnTo>
                    <a:lnTo>
                      <a:pt x="4357" y="3219"/>
                    </a:lnTo>
                    <a:lnTo>
                      <a:pt x="4348" y="3208"/>
                    </a:lnTo>
                    <a:lnTo>
                      <a:pt x="4339" y="3222"/>
                    </a:lnTo>
                    <a:lnTo>
                      <a:pt x="4334" y="3225"/>
                    </a:lnTo>
                    <a:lnTo>
                      <a:pt x="4333" y="3219"/>
                    </a:lnTo>
                    <a:lnTo>
                      <a:pt x="4326" y="3219"/>
                    </a:lnTo>
                    <a:lnTo>
                      <a:pt x="4323" y="3232"/>
                    </a:lnTo>
                    <a:lnTo>
                      <a:pt x="4316" y="3232"/>
                    </a:lnTo>
                    <a:lnTo>
                      <a:pt x="4312" y="3250"/>
                    </a:lnTo>
                    <a:lnTo>
                      <a:pt x="4298" y="3250"/>
                    </a:lnTo>
                    <a:lnTo>
                      <a:pt x="4296" y="3243"/>
                    </a:lnTo>
                    <a:lnTo>
                      <a:pt x="4277" y="3246"/>
                    </a:lnTo>
                    <a:lnTo>
                      <a:pt x="4271" y="3254"/>
                    </a:lnTo>
                    <a:lnTo>
                      <a:pt x="4264" y="3252"/>
                    </a:lnTo>
                    <a:lnTo>
                      <a:pt x="4271" y="3268"/>
                    </a:lnTo>
                    <a:lnTo>
                      <a:pt x="4265" y="3284"/>
                    </a:lnTo>
                    <a:lnTo>
                      <a:pt x="4259" y="3293"/>
                    </a:lnTo>
                    <a:lnTo>
                      <a:pt x="4265" y="3303"/>
                    </a:lnTo>
                    <a:lnTo>
                      <a:pt x="4252" y="3309"/>
                    </a:lnTo>
                    <a:lnTo>
                      <a:pt x="4244" y="3307"/>
                    </a:lnTo>
                    <a:lnTo>
                      <a:pt x="4239" y="3314"/>
                    </a:lnTo>
                    <a:lnTo>
                      <a:pt x="4237" y="3305"/>
                    </a:lnTo>
                    <a:lnTo>
                      <a:pt x="4230" y="3312"/>
                    </a:lnTo>
                    <a:lnTo>
                      <a:pt x="4220" y="3321"/>
                    </a:lnTo>
                    <a:lnTo>
                      <a:pt x="4203" y="3323"/>
                    </a:lnTo>
                    <a:lnTo>
                      <a:pt x="4201" y="3331"/>
                    </a:lnTo>
                    <a:lnTo>
                      <a:pt x="4188" y="3331"/>
                    </a:lnTo>
                    <a:lnTo>
                      <a:pt x="4187" y="3326"/>
                    </a:lnTo>
                    <a:lnTo>
                      <a:pt x="4179" y="3326"/>
                    </a:lnTo>
                    <a:lnTo>
                      <a:pt x="4176" y="3340"/>
                    </a:lnTo>
                    <a:lnTo>
                      <a:pt x="4169" y="3346"/>
                    </a:lnTo>
                    <a:lnTo>
                      <a:pt x="4157" y="3333"/>
                    </a:lnTo>
                    <a:lnTo>
                      <a:pt x="4151" y="3324"/>
                    </a:lnTo>
                    <a:lnTo>
                      <a:pt x="4148" y="3331"/>
                    </a:lnTo>
                    <a:lnTo>
                      <a:pt x="4135" y="3334"/>
                    </a:lnTo>
                    <a:lnTo>
                      <a:pt x="4134" y="3345"/>
                    </a:lnTo>
                    <a:lnTo>
                      <a:pt x="4122" y="3348"/>
                    </a:lnTo>
                    <a:lnTo>
                      <a:pt x="4110" y="3341"/>
                    </a:lnTo>
                    <a:lnTo>
                      <a:pt x="4103" y="3347"/>
                    </a:lnTo>
                    <a:lnTo>
                      <a:pt x="4088" y="3352"/>
                    </a:lnTo>
                    <a:lnTo>
                      <a:pt x="4087" y="3367"/>
                    </a:lnTo>
                    <a:lnTo>
                      <a:pt x="4059" y="3381"/>
                    </a:lnTo>
                    <a:lnTo>
                      <a:pt x="4057" y="3374"/>
                    </a:lnTo>
                    <a:lnTo>
                      <a:pt x="4067" y="3370"/>
                    </a:lnTo>
                    <a:lnTo>
                      <a:pt x="4075" y="3358"/>
                    </a:lnTo>
                    <a:lnTo>
                      <a:pt x="4065" y="3361"/>
                    </a:lnTo>
                    <a:lnTo>
                      <a:pt x="4049" y="3346"/>
                    </a:lnTo>
                    <a:lnTo>
                      <a:pt x="4047" y="3336"/>
                    </a:lnTo>
                    <a:lnTo>
                      <a:pt x="4027" y="3326"/>
                    </a:lnTo>
                    <a:lnTo>
                      <a:pt x="4020" y="3319"/>
                    </a:lnTo>
                    <a:lnTo>
                      <a:pt x="4023" y="3328"/>
                    </a:lnTo>
                    <a:lnTo>
                      <a:pt x="4022" y="3339"/>
                    </a:lnTo>
                    <a:lnTo>
                      <a:pt x="4026" y="3353"/>
                    </a:lnTo>
                    <a:lnTo>
                      <a:pt x="4028" y="3371"/>
                    </a:lnTo>
                    <a:lnTo>
                      <a:pt x="4016" y="3378"/>
                    </a:lnTo>
                    <a:lnTo>
                      <a:pt x="4009" y="3389"/>
                    </a:lnTo>
                    <a:lnTo>
                      <a:pt x="4002" y="3395"/>
                    </a:lnTo>
                    <a:lnTo>
                      <a:pt x="3995" y="3390"/>
                    </a:lnTo>
                    <a:lnTo>
                      <a:pt x="3991" y="3386"/>
                    </a:lnTo>
                    <a:lnTo>
                      <a:pt x="3990" y="3392"/>
                    </a:lnTo>
                    <a:lnTo>
                      <a:pt x="3980" y="3405"/>
                    </a:lnTo>
                    <a:lnTo>
                      <a:pt x="3965" y="3420"/>
                    </a:lnTo>
                    <a:lnTo>
                      <a:pt x="3948" y="3429"/>
                    </a:lnTo>
                    <a:lnTo>
                      <a:pt x="3939" y="3431"/>
                    </a:lnTo>
                    <a:lnTo>
                      <a:pt x="3924" y="3426"/>
                    </a:lnTo>
                    <a:lnTo>
                      <a:pt x="3909" y="3430"/>
                    </a:lnTo>
                    <a:lnTo>
                      <a:pt x="3896" y="3430"/>
                    </a:lnTo>
                    <a:lnTo>
                      <a:pt x="3901" y="3440"/>
                    </a:lnTo>
                    <a:lnTo>
                      <a:pt x="3885" y="3449"/>
                    </a:lnTo>
                    <a:lnTo>
                      <a:pt x="3871" y="3454"/>
                    </a:lnTo>
                    <a:lnTo>
                      <a:pt x="3858" y="3450"/>
                    </a:lnTo>
                    <a:lnTo>
                      <a:pt x="3852" y="3461"/>
                    </a:lnTo>
                    <a:lnTo>
                      <a:pt x="3837" y="3463"/>
                    </a:lnTo>
                    <a:lnTo>
                      <a:pt x="3829" y="3472"/>
                    </a:lnTo>
                    <a:lnTo>
                      <a:pt x="3825" y="3471"/>
                    </a:lnTo>
                    <a:lnTo>
                      <a:pt x="3828" y="3467"/>
                    </a:lnTo>
                    <a:lnTo>
                      <a:pt x="3821" y="3466"/>
                    </a:lnTo>
                    <a:lnTo>
                      <a:pt x="3820" y="3462"/>
                    </a:lnTo>
                    <a:lnTo>
                      <a:pt x="3823" y="3460"/>
                    </a:lnTo>
                    <a:lnTo>
                      <a:pt x="3819" y="3460"/>
                    </a:lnTo>
                    <a:lnTo>
                      <a:pt x="3815" y="3454"/>
                    </a:lnTo>
                    <a:lnTo>
                      <a:pt x="3814" y="3450"/>
                    </a:lnTo>
                    <a:lnTo>
                      <a:pt x="3809" y="3456"/>
                    </a:lnTo>
                    <a:lnTo>
                      <a:pt x="3805" y="3456"/>
                    </a:lnTo>
                    <a:lnTo>
                      <a:pt x="3807" y="3465"/>
                    </a:lnTo>
                    <a:lnTo>
                      <a:pt x="3805" y="3475"/>
                    </a:lnTo>
                    <a:lnTo>
                      <a:pt x="3794" y="3484"/>
                    </a:lnTo>
                    <a:lnTo>
                      <a:pt x="3790" y="3490"/>
                    </a:lnTo>
                    <a:lnTo>
                      <a:pt x="3796" y="3504"/>
                    </a:lnTo>
                    <a:lnTo>
                      <a:pt x="3805" y="3504"/>
                    </a:lnTo>
                    <a:lnTo>
                      <a:pt x="3813" y="3519"/>
                    </a:lnTo>
                    <a:lnTo>
                      <a:pt x="3813" y="3524"/>
                    </a:lnTo>
                    <a:lnTo>
                      <a:pt x="3820" y="3525"/>
                    </a:lnTo>
                    <a:lnTo>
                      <a:pt x="3823" y="3532"/>
                    </a:lnTo>
                    <a:lnTo>
                      <a:pt x="3810" y="3549"/>
                    </a:lnTo>
                    <a:lnTo>
                      <a:pt x="3801" y="3549"/>
                    </a:lnTo>
                    <a:lnTo>
                      <a:pt x="3801" y="3545"/>
                    </a:lnTo>
                    <a:lnTo>
                      <a:pt x="3784" y="3541"/>
                    </a:lnTo>
                    <a:lnTo>
                      <a:pt x="3778" y="3552"/>
                    </a:lnTo>
                    <a:lnTo>
                      <a:pt x="3775" y="3555"/>
                    </a:lnTo>
                    <a:lnTo>
                      <a:pt x="3772" y="3538"/>
                    </a:lnTo>
                    <a:lnTo>
                      <a:pt x="3773" y="3531"/>
                    </a:lnTo>
                    <a:lnTo>
                      <a:pt x="3762" y="3524"/>
                    </a:lnTo>
                    <a:lnTo>
                      <a:pt x="3743" y="3499"/>
                    </a:lnTo>
                    <a:lnTo>
                      <a:pt x="3743" y="3490"/>
                    </a:lnTo>
                    <a:lnTo>
                      <a:pt x="3754" y="3476"/>
                    </a:lnTo>
                    <a:lnTo>
                      <a:pt x="3757" y="3462"/>
                    </a:lnTo>
                    <a:lnTo>
                      <a:pt x="3768" y="3461"/>
                    </a:lnTo>
                    <a:lnTo>
                      <a:pt x="3767" y="3456"/>
                    </a:lnTo>
                    <a:lnTo>
                      <a:pt x="3759" y="3452"/>
                    </a:lnTo>
                    <a:lnTo>
                      <a:pt x="3748" y="3456"/>
                    </a:lnTo>
                    <a:lnTo>
                      <a:pt x="3737" y="3446"/>
                    </a:lnTo>
                    <a:lnTo>
                      <a:pt x="3729" y="3459"/>
                    </a:lnTo>
                    <a:lnTo>
                      <a:pt x="3718" y="3458"/>
                    </a:lnTo>
                    <a:lnTo>
                      <a:pt x="3710" y="3461"/>
                    </a:lnTo>
                    <a:lnTo>
                      <a:pt x="3691" y="3445"/>
                    </a:lnTo>
                    <a:lnTo>
                      <a:pt x="3684" y="3448"/>
                    </a:lnTo>
                    <a:lnTo>
                      <a:pt x="3669" y="3433"/>
                    </a:lnTo>
                    <a:lnTo>
                      <a:pt x="3662" y="3419"/>
                    </a:lnTo>
                    <a:lnTo>
                      <a:pt x="3658" y="3434"/>
                    </a:lnTo>
                    <a:lnTo>
                      <a:pt x="3659" y="3442"/>
                    </a:lnTo>
                    <a:lnTo>
                      <a:pt x="3646" y="3448"/>
                    </a:lnTo>
                    <a:lnTo>
                      <a:pt x="3637" y="3443"/>
                    </a:lnTo>
                    <a:lnTo>
                      <a:pt x="3631" y="3447"/>
                    </a:lnTo>
                    <a:lnTo>
                      <a:pt x="3626" y="3446"/>
                    </a:lnTo>
                    <a:lnTo>
                      <a:pt x="3626" y="3446"/>
                    </a:lnTo>
                    <a:lnTo>
                      <a:pt x="3623" y="3444"/>
                    </a:lnTo>
                    <a:lnTo>
                      <a:pt x="3614" y="3443"/>
                    </a:lnTo>
                    <a:lnTo>
                      <a:pt x="3538" y="3450"/>
                    </a:lnTo>
                    <a:lnTo>
                      <a:pt x="3374" y="3386"/>
                    </a:lnTo>
                    <a:lnTo>
                      <a:pt x="3106" y="3521"/>
                    </a:lnTo>
                    <a:lnTo>
                      <a:pt x="2909" y="3459"/>
                    </a:lnTo>
                    <a:lnTo>
                      <a:pt x="2457" y="3123"/>
                    </a:lnTo>
                    <a:lnTo>
                      <a:pt x="1490" y="3034"/>
                    </a:lnTo>
                    <a:lnTo>
                      <a:pt x="980" y="2555"/>
                    </a:lnTo>
                    <a:lnTo>
                      <a:pt x="0" y="2134"/>
                    </a:lnTo>
                    <a:lnTo>
                      <a:pt x="81" y="1307"/>
                    </a:lnTo>
                    <a:lnTo>
                      <a:pt x="725" y="957"/>
                    </a:lnTo>
                    <a:lnTo>
                      <a:pt x="1469" y="801"/>
                    </a:lnTo>
                    <a:lnTo>
                      <a:pt x="1531" y="791"/>
                    </a:lnTo>
                    <a:close/>
                    <a:moveTo>
                      <a:pt x="4296" y="3268"/>
                    </a:moveTo>
                    <a:lnTo>
                      <a:pt x="4296" y="3268"/>
                    </a:lnTo>
                    <a:lnTo>
                      <a:pt x="4298" y="3275"/>
                    </a:lnTo>
                    <a:lnTo>
                      <a:pt x="4312" y="3275"/>
                    </a:lnTo>
                    <a:lnTo>
                      <a:pt x="4317" y="3271"/>
                    </a:lnTo>
                    <a:lnTo>
                      <a:pt x="4307" y="3262"/>
                    </a:lnTo>
                    <a:lnTo>
                      <a:pt x="4296" y="3268"/>
                    </a:lnTo>
                    <a:close/>
                    <a:moveTo>
                      <a:pt x="4461" y="3067"/>
                    </a:moveTo>
                    <a:lnTo>
                      <a:pt x="4461" y="3067"/>
                    </a:lnTo>
                    <a:lnTo>
                      <a:pt x="4464" y="3084"/>
                    </a:lnTo>
                    <a:lnTo>
                      <a:pt x="4472" y="3081"/>
                    </a:lnTo>
                    <a:lnTo>
                      <a:pt x="4473" y="3070"/>
                    </a:lnTo>
                    <a:lnTo>
                      <a:pt x="4467" y="3064"/>
                    </a:lnTo>
                    <a:lnTo>
                      <a:pt x="4461" y="3067"/>
                    </a:lnTo>
                    <a:close/>
                    <a:moveTo>
                      <a:pt x="4581" y="2621"/>
                    </a:moveTo>
                    <a:lnTo>
                      <a:pt x="4581" y="2621"/>
                    </a:lnTo>
                    <a:lnTo>
                      <a:pt x="4585" y="2631"/>
                    </a:lnTo>
                    <a:lnTo>
                      <a:pt x="4600" y="2636"/>
                    </a:lnTo>
                    <a:lnTo>
                      <a:pt x="4611" y="2644"/>
                    </a:lnTo>
                    <a:lnTo>
                      <a:pt x="4611" y="2631"/>
                    </a:lnTo>
                    <a:lnTo>
                      <a:pt x="4596" y="2622"/>
                    </a:lnTo>
                    <a:lnTo>
                      <a:pt x="4588" y="2623"/>
                    </a:lnTo>
                    <a:lnTo>
                      <a:pt x="4581" y="2621"/>
                    </a:lnTo>
                    <a:close/>
                    <a:moveTo>
                      <a:pt x="4497" y="2469"/>
                    </a:moveTo>
                    <a:lnTo>
                      <a:pt x="4497" y="2469"/>
                    </a:lnTo>
                    <a:lnTo>
                      <a:pt x="4495" y="2475"/>
                    </a:lnTo>
                    <a:lnTo>
                      <a:pt x="4504" y="2484"/>
                    </a:lnTo>
                    <a:lnTo>
                      <a:pt x="4521" y="2485"/>
                    </a:lnTo>
                    <a:lnTo>
                      <a:pt x="4537" y="2492"/>
                    </a:lnTo>
                    <a:lnTo>
                      <a:pt x="4535" y="2476"/>
                    </a:lnTo>
                    <a:lnTo>
                      <a:pt x="4522" y="2476"/>
                    </a:lnTo>
                    <a:lnTo>
                      <a:pt x="4515" y="2472"/>
                    </a:lnTo>
                    <a:lnTo>
                      <a:pt x="4497" y="2469"/>
                    </a:lnTo>
                    <a:close/>
                    <a:moveTo>
                      <a:pt x="4591" y="3405"/>
                    </a:moveTo>
                    <a:lnTo>
                      <a:pt x="4591" y="3405"/>
                    </a:lnTo>
                    <a:lnTo>
                      <a:pt x="4603" y="3401"/>
                    </a:lnTo>
                    <a:lnTo>
                      <a:pt x="4614" y="3405"/>
                    </a:lnTo>
                    <a:lnTo>
                      <a:pt x="4610" y="3390"/>
                    </a:lnTo>
                    <a:lnTo>
                      <a:pt x="4614" y="3371"/>
                    </a:lnTo>
                    <a:lnTo>
                      <a:pt x="4606" y="3348"/>
                    </a:lnTo>
                    <a:lnTo>
                      <a:pt x="4619" y="3331"/>
                    </a:lnTo>
                    <a:lnTo>
                      <a:pt x="4639" y="3301"/>
                    </a:lnTo>
                    <a:lnTo>
                      <a:pt x="4639" y="3282"/>
                    </a:lnTo>
                    <a:lnTo>
                      <a:pt x="4645" y="3277"/>
                    </a:lnTo>
                    <a:lnTo>
                      <a:pt x="4638" y="3274"/>
                    </a:lnTo>
                    <a:lnTo>
                      <a:pt x="4642" y="3244"/>
                    </a:lnTo>
                    <a:lnTo>
                      <a:pt x="4644" y="3224"/>
                    </a:lnTo>
                    <a:lnTo>
                      <a:pt x="4640" y="3202"/>
                    </a:lnTo>
                    <a:lnTo>
                      <a:pt x="4649" y="3185"/>
                    </a:lnTo>
                    <a:lnTo>
                      <a:pt x="4653" y="3145"/>
                    </a:lnTo>
                    <a:lnTo>
                      <a:pt x="4658" y="3124"/>
                    </a:lnTo>
                    <a:lnTo>
                      <a:pt x="4663" y="3123"/>
                    </a:lnTo>
                    <a:lnTo>
                      <a:pt x="4661" y="3110"/>
                    </a:lnTo>
                    <a:lnTo>
                      <a:pt x="4647" y="3100"/>
                    </a:lnTo>
                    <a:lnTo>
                      <a:pt x="4642" y="3100"/>
                    </a:lnTo>
                    <a:lnTo>
                      <a:pt x="4634" y="3083"/>
                    </a:lnTo>
                    <a:lnTo>
                      <a:pt x="4616" y="3076"/>
                    </a:lnTo>
                    <a:lnTo>
                      <a:pt x="4606" y="3082"/>
                    </a:lnTo>
                    <a:lnTo>
                      <a:pt x="4608" y="3093"/>
                    </a:lnTo>
                    <a:lnTo>
                      <a:pt x="4594" y="3098"/>
                    </a:lnTo>
                    <a:lnTo>
                      <a:pt x="4577" y="3117"/>
                    </a:lnTo>
                    <a:lnTo>
                      <a:pt x="4562" y="3143"/>
                    </a:lnTo>
                    <a:lnTo>
                      <a:pt x="4566" y="3151"/>
                    </a:lnTo>
                    <a:lnTo>
                      <a:pt x="4563" y="3161"/>
                    </a:lnTo>
                    <a:lnTo>
                      <a:pt x="4556" y="3167"/>
                    </a:lnTo>
                    <a:lnTo>
                      <a:pt x="4539" y="3197"/>
                    </a:lnTo>
                    <a:lnTo>
                      <a:pt x="4531" y="3228"/>
                    </a:lnTo>
                    <a:lnTo>
                      <a:pt x="4525" y="3232"/>
                    </a:lnTo>
                    <a:lnTo>
                      <a:pt x="4530" y="3239"/>
                    </a:lnTo>
                    <a:lnTo>
                      <a:pt x="4531" y="3270"/>
                    </a:lnTo>
                    <a:lnTo>
                      <a:pt x="4533" y="3301"/>
                    </a:lnTo>
                    <a:lnTo>
                      <a:pt x="4541" y="3306"/>
                    </a:lnTo>
                    <a:lnTo>
                      <a:pt x="4543" y="3315"/>
                    </a:lnTo>
                    <a:lnTo>
                      <a:pt x="4540" y="3316"/>
                    </a:lnTo>
                    <a:lnTo>
                      <a:pt x="4539" y="3325"/>
                    </a:lnTo>
                    <a:lnTo>
                      <a:pt x="4548" y="3338"/>
                    </a:lnTo>
                    <a:lnTo>
                      <a:pt x="4556" y="3341"/>
                    </a:lnTo>
                    <a:lnTo>
                      <a:pt x="4558" y="3351"/>
                    </a:lnTo>
                    <a:lnTo>
                      <a:pt x="4580" y="3358"/>
                    </a:lnTo>
                    <a:lnTo>
                      <a:pt x="4591" y="3375"/>
                    </a:lnTo>
                    <a:lnTo>
                      <a:pt x="4590" y="3392"/>
                    </a:lnTo>
                    <a:lnTo>
                      <a:pt x="4591" y="3405"/>
                    </a:lnTo>
                    <a:close/>
                    <a:moveTo>
                      <a:pt x="3810" y="3490"/>
                    </a:moveTo>
                    <a:lnTo>
                      <a:pt x="3810" y="3490"/>
                    </a:lnTo>
                    <a:lnTo>
                      <a:pt x="3817" y="3498"/>
                    </a:lnTo>
                    <a:lnTo>
                      <a:pt x="3827" y="3497"/>
                    </a:lnTo>
                    <a:lnTo>
                      <a:pt x="3843" y="3500"/>
                    </a:lnTo>
                    <a:lnTo>
                      <a:pt x="3843" y="3493"/>
                    </a:lnTo>
                    <a:lnTo>
                      <a:pt x="3828" y="3487"/>
                    </a:lnTo>
                    <a:lnTo>
                      <a:pt x="3810" y="3490"/>
                    </a:lnTo>
                    <a:close/>
                    <a:moveTo>
                      <a:pt x="3813" y="3569"/>
                    </a:moveTo>
                    <a:lnTo>
                      <a:pt x="3813" y="3569"/>
                    </a:lnTo>
                    <a:lnTo>
                      <a:pt x="3797" y="3572"/>
                    </a:lnTo>
                    <a:lnTo>
                      <a:pt x="3789" y="3570"/>
                    </a:lnTo>
                    <a:lnTo>
                      <a:pt x="3778" y="3577"/>
                    </a:lnTo>
                    <a:lnTo>
                      <a:pt x="3764" y="3577"/>
                    </a:lnTo>
                    <a:lnTo>
                      <a:pt x="3748" y="3585"/>
                    </a:lnTo>
                    <a:lnTo>
                      <a:pt x="3734" y="3587"/>
                    </a:lnTo>
                    <a:lnTo>
                      <a:pt x="3731" y="3601"/>
                    </a:lnTo>
                    <a:lnTo>
                      <a:pt x="3707" y="3615"/>
                    </a:lnTo>
                    <a:lnTo>
                      <a:pt x="3687" y="3636"/>
                    </a:lnTo>
                    <a:lnTo>
                      <a:pt x="3695" y="3649"/>
                    </a:lnTo>
                    <a:lnTo>
                      <a:pt x="3695" y="3678"/>
                    </a:lnTo>
                    <a:lnTo>
                      <a:pt x="3704" y="3693"/>
                    </a:lnTo>
                    <a:lnTo>
                      <a:pt x="3703" y="3702"/>
                    </a:lnTo>
                    <a:lnTo>
                      <a:pt x="3717" y="3714"/>
                    </a:lnTo>
                    <a:lnTo>
                      <a:pt x="3733" y="3714"/>
                    </a:lnTo>
                    <a:lnTo>
                      <a:pt x="3744" y="3722"/>
                    </a:lnTo>
                    <a:lnTo>
                      <a:pt x="3755" y="3722"/>
                    </a:lnTo>
                    <a:lnTo>
                      <a:pt x="3769" y="3731"/>
                    </a:lnTo>
                    <a:lnTo>
                      <a:pt x="3778" y="3726"/>
                    </a:lnTo>
                    <a:lnTo>
                      <a:pt x="3782" y="3712"/>
                    </a:lnTo>
                    <a:lnTo>
                      <a:pt x="3795" y="3710"/>
                    </a:lnTo>
                    <a:lnTo>
                      <a:pt x="3807" y="3714"/>
                    </a:lnTo>
                    <a:lnTo>
                      <a:pt x="3817" y="3701"/>
                    </a:lnTo>
                    <a:lnTo>
                      <a:pt x="3818" y="3692"/>
                    </a:lnTo>
                    <a:lnTo>
                      <a:pt x="3833" y="3690"/>
                    </a:lnTo>
                    <a:lnTo>
                      <a:pt x="3844" y="3678"/>
                    </a:lnTo>
                    <a:lnTo>
                      <a:pt x="3841" y="3664"/>
                    </a:lnTo>
                    <a:lnTo>
                      <a:pt x="3849" y="3640"/>
                    </a:lnTo>
                    <a:lnTo>
                      <a:pt x="3857" y="3634"/>
                    </a:lnTo>
                    <a:lnTo>
                      <a:pt x="3860" y="3623"/>
                    </a:lnTo>
                    <a:lnTo>
                      <a:pt x="3872" y="3604"/>
                    </a:lnTo>
                    <a:lnTo>
                      <a:pt x="3865" y="3584"/>
                    </a:lnTo>
                    <a:lnTo>
                      <a:pt x="3849" y="3573"/>
                    </a:lnTo>
                    <a:lnTo>
                      <a:pt x="3832" y="3567"/>
                    </a:lnTo>
                    <a:lnTo>
                      <a:pt x="3821" y="3575"/>
                    </a:lnTo>
                    <a:cubicBezTo>
                      <a:pt x="3821" y="3575"/>
                      <a:pt x="3812" y="3569"/>
                      <a:pt x="3813" y="3569"/>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79" name="Freeform 10">
                <a:extLst>
                  <a:ext uri="{FF2B5EF4-FFF2-40B4-BE49-F238E27FC236}">
                    <a16:creationId xmlns:a16="http://schemas.microsoft.com/office/drawing/2014/main" id="{AB56FDF5-5A4C-22D6-8763-C7359EC7192C}"/>
                  </a:ext>
                </a:extLst>
              </p:cNvPr>
              <p:cNvSpPr>
                <a:spLocks noEditPoints="1"/>
              </p:cNvSpPr>
              <p:nvPr/>
            </p:nvSpPr>
            <p:spPr bwMode="auto">
              <a:xfrm>
                <a:off x="8085681" y="1565276"/>
                <a:ext cx="328613" cy="404813"/>
              </a:xfrm>
              <a:custGeom>
                <a:avLst/>
                <a:gdLst>
                  <a:gd name="T0" fmla="*/ 1027 w 1098"/>
                  <a:gd name="T1" fmla="*/ 123 h 1344"/>
                  <a:gd name="T2" fmla="*/ 450 w 1098"/>
                  <a:gd name="T3" fmla="*/ 11 h 1344"/>
                  <a:gd name="T4" fmla="*/ 364 w 1098"/>
                  <a:gd name="T5" fmla="*/ 135 h 1344"/>
                  <a:gd name="T6" fmla="*/ 479 w 1098"/>
                  <a:gd name="T7" fmla="*/ 245 h 1344"/>
                  <a:gd name="T8" fmla="*/ 485 w 1098"/>
                  <a:gd name="T9" fmla="*/ 264 h 1344"/>
                  <a:gd name="T10" fmla="*/ 448 w 1098"/>
                  <a:gd name="T11" fmla="*/ 292 h 1344"/>
                  <a:gd name="T12" fmla="*/ 616 w 1098"/>
                  <a:gd name="T13" fmla="*/ 335 h 1344"/>
                  <a:gd name="T14" fmla="*/ 726 w 1098"/>
                  <a:gd name="T15" fmla="*/ 337 h 1344"/>
                  <a:gd name="T16" fmla="*/ 810 w 1098"/>
                  <a:gd name="T17" fmla="*/ 174 h 1344"/>
                  <a:gd name="T18" fmla="*/ 688 w 1098"/>
                  <a:gd name="T19" fmla="*/ 108 h 1344"/>
                  <a:gd name="T20" fmla="*/ 637 w 1098"/>
                  <a:gd name="T21" fmla="*/ 111 h 1344"/>
                  <a:gd name="T22" fmla="*/ 598 w 1098"/>
                  <a:gd name="T23" fmla="*/ 77 h 1344"/>
                  <a:gd name="T24" fmla="*/ 566 w 1098"/>
                  <a:gd name="T25" fmla="*/ 137 h 1344"/>
                  <a:gd name="T26" fmla="*/ 506 w 1098"/>
                  <a:gd name="T27" fmla="*/ 128 h 1344"/>
                  <a:gd name="T28" fmla="*/ 429 w 1098"/>
                  <a:gd name="T29" fmla="*/ 63 h 1344"/>
                  <a:gd name="T30" fmla="*/ 413 w 1098"/>
                  <a:gd name="T31" fmla="*/ 159 h 1344"/>
                  <a:gd name="T32" fmla="*/ 370 w 1098"/>
                  <a:gd name="T33" fmla="*/ 193 h 1344"/>
                  <a:gd name="T34" fmla="*/ 896 w 1098"/>
                  <a:gd name="T35" fmla="*/ 412 h 1344"/>
                  <a:gd name="T36" fmla="*/ 890 w 1098"/>
                  <a:gd name="T37" fmla="*/ 436 h 1344"/>
                  <a:gd name="T38" fmla="*/ 833 w 1098"/>
                  <a:gd name="T39" fmla="*/ 487 h 1344"/>
                  <a:gd name="T40" fmla="*/ 664 w 1098"/>
                  <a:gd name="T41" fmla="*/ 595 h 1344"/>
                  <a:gd name="T42" fmla="*/ 722 w 1098"/>
                  <a:gd name="T43" fmla="*/ 703 h 1344"/>
                  <a:gd name="T44" fmla="*/ 657 w 1098"/>
                  <a:gd name="T45" fmla="*/ 704 h 1344"/>
                  <a:gd name="T46" fmla="*/ 573 w 1098"/>
                  <a:gd name="T47" fmla="*/ 712 h 1344"/>
                  <a:gd name="T48" fmla="*/ 506 w 1098"/>
                  <a:gd name="T49" fmla="*/ 417 h 1344"/>
                  <a:gd name="T50" fmla="*/ 545 w 1098"/>
                  <a:gd name="T51" fmla="*/ 564 h 1344"/>
                  <a:gd name="T52" fmla="*/ 618 w 1098"/>
                  <a:gd name="T53" fmla="*/ 497 h 1344"/>
                  <a:gd name="T54" fmla="*/ 507 w 1098"/>
                  <a:gd name="T55" fmla="*/ 527 h 1344"/>
                  <a:gd name="T56" fmla="*/ 14 w 1098"/>
                  <a:gd name="T57" fmla="*/ 459 h 1344"/>
                  <a:gd name="T58" fmla="*/ 90 w 1098"/>
                  <a:gd name="T59" fmla="*/ 599 h 1344"/>
                  <a:gd name="T60" fmla="*/ 305 w 1098"/>
                  <a:gd name="T61" fmla="*/ 882 h 1344"/>
                  <a:gd name="T62" fmla="*/ 269 w 1098"/>
                  <a:gd name="T63" fmla="*/ 831 h 1344"/>
                  <a:gd name="T64" fmla="*/ 204 w 1098"/>
                  <a:gd name="T65" fmla="*/ 760 h 1344"/>
                  <a:gd name="T66" fmla="*/ 265 w 1098"/>
                  <a:gd name="T67" fmla="*/ 734 h 1344"/>
                  <a:gd name="T68" fmla="*/ 323 w 1098"/>
                  <a:gd name="T69" fmla="*/ 678 h 1344"/>
                  <a:gd name="T70" fmla="*/ 273 w 1098"/>
                  <a:gd name="T71" fmla="*/ 660 h 1344"/>
                  <a:gd name="T72" fmla="*/ 178 w 1098"/>
                  <a:gd name="T73" fmla="*/ 640 h 1344"/>
                  <a:gd name="T74" fmla="*/ 268 w 1098"/>
                  <a:gd name="T75" fmla="*/ 577 h 1344"/>
                  <a:gd name="T76" fmla="*/ 316 w 1098"/>
                  <a:gd name="T77" fmla="*/ 511 h 1344"/>
                  <a:gd name="T78" fmla="*/ 261 w 1098"/>
                  <a:gd name="T79" fmla="*/ 497 h 1344"/>
                  <a:gd name="T80" fmla="*/ 209 w 1098"/>
                  <a:gd name="T81" fmla="*/ 489 h 1344"/>
                  <a:gd name="T82" fmla="*/ 145 w 1098"/>
                  <a:gd name="T83" fmla="*/ 603 h 1344"/>
                  <a:gd name="T84" fmla="*/ 106 w 1098"/>
                  <a:gd name="T85" fmla="*/ 520 h 1344"/>
                  <a:gd name="T86" fmla="*/ 64 w 1098"/>
                  <a:gd name="T87" fmla="*/ 447 h 1344"/>
                  <a:gd name="T88" fmla="*/ 62 w 1098"/>
                  <a:gd name="T89" fmla="*/ 383 h 1344"/>
                  <a:gd name="T90" fmla="*/ 0 w 1098"/>
                  <a:gd name="T91" fmla="*/ 336 h 1344"/>
                  <a:gd name="T92" fmla="*/ 75 w 1098"/>
                  <a:gd name="T93" fmla="*/ 286 h 1344"/>
                  <a:gd name="T94" fmla="*/ 147 w 1098"/>
                  <a:gd name="T95" fmla="*/ 279 h 1344"/>
                  <a:gd name="T96" fmla="*/ 130 w 1098"/>
                  <a:gd name="T97" fmla="*/ 317 h 1344"/>
                  <a:gd name="T98" fmla="*/ 160 w 1098"/>
                  <a:gd name="T99" fmla="*/ 321 h 1344"/>
                  <a:gd name="T100" fmla="*/ 226 w 1098"/>
                  <a:gd name="T101" fmla="*/ 391 h 1344"/>
                  <a:gd name="T102" fmla="*/ 256 w 1098"/>
                  <a:gd name="T103" fmla="*/ 356 h 1344"/>
                  <a:gd name="T104" fmla="*/ 293 w 1098"/>
                  <a:gd name="T105" fmla="*/ 228 h 1344"/>
                  <a:gd name="T106" fmla="*/ 360 w 1098"/>
                  <a:gd name="T107" fmla="*/ 341 h 1344"/>
                  <a:gd name="T108" fmla="*/ 473 w 1098"/>
                  <a:gd name="T109" fmla="*/ 407 h 1344"/>
                  <a:gd name="T110" fmla="*/ 470 w 1098"/>
                  <a:gd name="T111" fmla="*/ 496 h 1344"/>
                  <a:gd name="T112" fmla="*/ 432 w 1098"/>
                  <a:gd name="T113" fmla="*/ 633 h 1344"/>
                  <a:gd name="T114" fmla="*/ 402 w 1098"/>
                  <a:gd name="T115" fmla="*/ 781 h 1344"/>
                  <a:gd name="T116" fmla="*/ 542 w 1098"/>
                  <a:gd name="T117" fmla="*/ 1344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8" h="1344">
                    <a:moveTo>
                      <a:pt x="1016" y="115"/>
                    </a:moveTo>
                    <a:cubicBezTo>
                      <a:pt x="1017" y="114"/>
                      <a:pt x="1025" y="105"/>
                      <a:pt x="1025" y="105"/>
                    </a:cubicBezTo>
                    <a:lnTo>
                      <a:pt x="1040" y="101"/>
                    </a:lnTo>
                    <a:lnTo>
                      <a:pt x="1051" y="92"/>
                    </a:lnTo>
                    <a:lnTo>
                      <a:pt x="1065" y="76"/>
                    </a:lnTo>
                    <a:lnTo>
                      <a:pt x="1080" y="68"/>
                    </a:lnTo>
                    <a:lnTo>
                      <a:pt x="1094" y="68"/>
                    </a:lnTo>
                    <a:lnTo>
                      <a:pt x="1098" y="74"/>
                    </a:lnTo>
                    <a:lnTo>
                      <a:pt x="1097" y="81"/>
                    </a:lnTo>
                    <a:lnTo>
                      <a:pt x="1075" y="96"/>
                    </a:lnTo>
                    <a:lnTo>
                      <a:pt x="1064" y="102"/>
                    </a:lnTo>
                    <a:lnTo>
                      <a:pt x="1044" y="119"/>
                    </a:lnTo>
                    <a:lnTo>
                      <a:pt x="1027" y="123"/>
                    </a:lnTo>
                    <a:lnTo>
                      <a:pt x="1020" y="121"/>
                    </a:lnTo>
                    <a:lnTo>
                      <a:pt x="1016" y="115"/>
                    </a:lnTo>
                    <a:close/>
                    <a:moveTo>
                      <a:pt x="820" y="129"/>
                    </a:moveTo>
                    <a:lnTo>
                      <a:pt x="820" y="129"/>
                    </a:lnTo>
                    <a:lnTo>
                      <a:pt x="828" y="143"/>
                    </a:lnTo>
                    <a:lnTo>
                      <a:pt x="837" y="143"/>
                    </a:lnTo>
                    <a:lnTo>
                      <a:pt x="844" y="135"/>
                    </a:lnTo>
                    <a:lnTo>
                      <a:pt x="839" y="123"/>
                    </a:lnTo>
                    <a:lnTo>
                      <a:pt x="829" y="117"/>
                    </a:lnTo>
                    <a:lnTo>
                      <a:pt x="822" y="121"/>
                    </a:lnTo>
                    <a:lnTo>
                      <a:pt x="820" y="129"/>
                    </a:lnTo>
                    <a:close/>
                    <a:moveTo>
                      <a:pt x="450" y="11"/>
                    </a:moveTo>
                    <a:lnTo>
                      <a:pt x="450" y="11"/>
                    </a:lnTo>
                    <a:lnTo>
                      <a:pt x="474" y="30"/>
                    </a:lnTo>
                    <a:lnTo>
                      <a:pt x="485" y="32"/>
                    </a:lnTo>
                    <a:lnTo>
                      <a:pt x="492" y="28"/>
                    </a:lnTo>
                    <a:lnTo>
                      <a:pt x="499" y="17"/>
                    </a:lnTo>
                    <a:lnTo>
                      <a:pt x="492" y="11"/>
                    </a:lnTo>
                    <a:lnTo>
                      <a:pt x="476" y="13"/>
                    </a:lnTo>
                    <a:lnTo>
                      <a:pt x="459" y="4"/>
                    </a:lnTo>
                    <a:lnTo>
                      <a:pt x="447" y="0"/>
                    </a:lnTo>
                    <a:lnTo>
                      <a:pt x="444" y="5"/>
                    </a:lnTo>
                    <a:lnTo>
                      <a:pt x="450" y="11"/>
                    </a:lnTo>
                    <a:close/>
                    <a:moveTo>
                      <a:pt x="376" y="143"/>
                    </a:moveTo>
                    <a:lnTo>
                      <a:pt x="376" y="143"/>
                    </a:lnTo>
                    <a:lnTo>
                      <a:pt x="364" y="135"/>
                    </a:lnTo>
                    <a:lnTo>
                      <a:pt x="361" y="127"/>
                    </a:lnTo>
                    <a:lnTo>
                      <a:pt x="364" y="118"/>
                    </a:lnTo>
                    <a:lnTo>
                      <a:pt x="373" y="111"/>
                    </a:lnTo>
                    <a:lnTo>
                      <a:pt x="381" y="114"/>
                    </a:lnTo>
                    <a:lnTo>
                      <a:pt x="388" y="126"/>
                    </a:lnTo>
                    <a:lnTo>
                      <a:pt x="387" y="135"/>
                    </a:lnTo>
                    <a:lnTo>
                      <a:pt x="381" y="142"/>
                    </a:lnTo>
                    <a:lnTo>
                      <a:pt x="376" y="143"/>
                    </a:lnTo>
                    <a:close/>
                    <a:moveTo>
                      <a:pt x="447" y="262"/>
                    </a:moveTo>
                    <a:lnTo>
                      <a:pt x="447" y="262"/>
                    </a:lnTo>
                    <a:cubicBezTo>
                      <a:pt x="448" y="262"/>
                      <a:pt x="453" y="261"/>
                      <a:pt x="453" y="261"/>
                    </a:cubicBezTo>
                    <a:lnTo>
                      <a:pt x="470" y="248"/>
                    </a:lnTo>
                    <a:lnTo>
                      <a:pt x="479" y="245"/>
                    </a:lnTo>
                    <a:lnTo>
                      <a:pt x="507" y="243"/>
                    </a:lnTo>
                    <a:lnTo>
                      <a:pt x="528" y="243"/>
                    </a:lnTo>
                    <a:lnTo>
                      <a:pt x="540" y="235"/>
                    </a:lnTo>
                    <a:lnTo>
                      <a:pt x="548" y="234"/>
                    </a:lnTo>
                    <a:lnTo>
                      <a:pt x="555" y="238"/>
                    </a:lnTo>
                    <a:lnTo>
                      <a:pt x="555" y="245"/>
                    </a:lnTo>
                    <a:lnTo>
                      <a:pt x="550" y="250"/>
                    </a:lnTo>
                    <a:lnTo>
                      <a:pt x="545" y="259"/>
                    </a:lnTo>
                    <a:lnTo>
                      <a:pt x="537" y="264"/>
                    </a:lnTo>
                    <a:lnTo>
                      <a:pt x="520" y="260"/>
                    </a:lnTo>
                    <a:lnTo>
                      <a:pt x="502" y="261"/>
                    </a:lnTo>
                    <a:lnTo>
                      <a:pt x="488" y="258"/>
                    </a:lnTo>
                    <a:lnTo>
                      <a:pt x="485" y="264"/>
                    </a:lnTo>
                    <a:lnTo>
                      <a:pt x="491" y="268"/>
                    </a:lnTo>
                    <a:lnTo>
                      <a:pt x="514" y="274"/>
                    </a:lnTo>
                    <a:lnTo>
                      <a:pt x="522" y="280"/>
                    </a:lnTo>
                    <a:lnTo>
                      <a:pt x="522" y="287"/>
                    </a:lnTo>
                    <a:lnTo>
                      <a:pt x="514" y="288"/>
                    </a:lnTo>
                    <a:lnTo>
                      <a:pt x="499" y="282"/>
                    </a:lnTo>
                    <a:lnTo>
                      <a:pt x="495" y="287"/>
                    </a:lnTo>
                    <a:lnTo>
                      <a:pt x="486" y="288"/>
                    </a:lnTo>
                    <a:lnTo>
                      <a:pt x="471" y="276"/>
                    </a:lnTo>
                    <a:lnTo>
                      <a:pt x="456" y="273"/>
                    </a:lnTo>
                    <a:lnTo>
                      <a:pt x="437" y="279"/>
                    </a:lnTo>
                    <a:lnTo>
                      <a:pt x="439" y="287"/>
                    </a:lnTo>
                    <a:lnTo>
                      <a:pt x="448" y="292"/>
                    </a:lnTo>
                    <a:lnTo>
                      <a:pt x="476" y="317"/>
                    </a:lnTo>
                    <a:lnTo>
                      <a:pt x="485" y="319"/>
                    </a:lnTo>
                    <a:lnTo>
                      <a:pt x="497" y="312"/>
                    </a:lnTo>
                    <a:lnTo>
                      <a:pt x="505" y="315"/>
                    </a:lnTo>
                    <a:lnTo>
                      <a:pt x="512" y="330"/>
                    </a:lnTo>
                    <a:lnTo>
                      <a:pt x="512" y="342"/>
                    </a:lnTo>
                    <a:lnTo>
                      <a:pt x="522" y="345"/>
                    </a:lnTo>
                    <a:lnTo>
                      <a:pt x="537" y="341"/>
                    </a:lnTo>
                    <a:lnTo>
                      <a:pt x="558" y="339"/>
                    </a:lnTo>
                    <a:lnTo>
                      <a:pt x="579" y="331"/>
                    </a:lnTo>
                    <a:lnTo>
                      <a:pt x="594" y="331"/>
                    </a:lnTo>
                    <a:lnTo>
                      <a:pt x="614" y="326"/>
                    </a:lnTo>
                    <a:lnTo>
                      <a:pt x="616" y="335"/>
                    </a:lnTo>
                    <a:lnTo>
                      <a:pt x="613" y="348"/>
                    </a:lnTo>
                    <a:lnTo>
                      <a:pt x="616" y="362"/>
                    </a:lnTo>
                    <a:lnTo>
                      <a:pt x="632" y="374"/>
                    </a:lnTo>
                    <a:lnTo>
                      <a:pt x="650" y="376"/>
                    </a:lnTo>
                    <a:lnTo>
                      <a:pt x="673" y="369"/>
                    </a:lnTo>
                    <a:lnTo>
                      <a:pt x="678" y="362"/>
                    </a:lnTo>
                    <a:lnTo>
                      <a:pt x="676" y="355"/>
                    </a:lnTo>
                    <a:lnTo>
                      <a:pt x="675" y="347"/>
                    </a:lnTo>
                    <a:lnTo>
                      <a:pt x="681" y="337"/>
                    </a:lnTo>
                    <a:lnTo>
                      <a:pt x="695" y="323"/>
                    </a:lnTo>
                    <a:lnTo>
                      <a:pt x="704" y="321"/>
                    </a:lnTo>
                    <a:lnTo>
                      <a:pt x="714" y="329"/>
                    </a:lnTo>
                    <a:lnTo>
                      <a:pt x="726" y="337"/>
                    </a:lnTo>
                    <a:lnTo>
                      <a:pt x="740" y="337"/>
                    </a:lnTo>
                    <a:lnTo>
                      <a:pt x="756" y="325"/>
                    </a:lnTo>
                    <a:lnTo>
                      <a:pt x="761" y="318"/>
                    </a:lnTo>
                    <a:lnTo>
                      <a:pt x="758" y="297"/>
                    </a:lnTo>
                    <a:lnTo>
                      <a:pt x="754" y="285"/>
                    </a:lnTo>
                    <a:lnTo>
                      <a:pt x="763" y="276"/>
                    </a:lnTo>
                    <a:lnTo>
                      <a:pt x="773" y="266"/>
                    </a:lnTo>
                    <a:lnTo>
                      <a:pt x="785" y="242"/>
                    </a:lnTo>
                    <a:lnTo>
                      <a:pt x="795" y="229"/>
                    </a:lnTo>
                    <a:lnTo>
                      <a:pt x="811" y="210"/>
                    </a:lnTo>
                    <a:lnTo>
                      <a:pt x="815" y="197"/>
                    </a:lnTo>
                    <a:lnTo>
                      <a:pt x="815" y="186"/>
                    </a:lnTo>
                    <a:lnTo>
                      <a:pt x="810" y="174"/>
                    </a:lnTo>
                    <a:lnTo>
                      <a:pt x="808" y="162"/>
                    </a:lnTo>
                    <a:lnTo>
                      <a:pt x="812" y="154"/>
                    </a:lnTo>
                    <a:lnTo>
                      <a:pt x="813" y="145"/>
                    </a:lnTo>
                    <a:lnTo>
                      <a:pt x="808" y="142"/>
                    </a:lnTo>
                    <a:lnTo>
                      <a:pt x="787" y="141"/>
                    </a:lnTo>
                    <a:lnTo>
                      <a:pt x="774" y="130"/>
                    </a:lnTo>
                    <a:lnTo>
                      <a:pt x="766" y="129"/>
                    </a:lnTo>
                    <a:lnTo>
                      <a:pt x="740" y="130"/>
                    </a:lnTo>
                    <a:lnTo>
                      <a:pt x="726" y="128"/>
                    </a:lnTo>
                    <a:lnTo>
                      <a:pt x="715" y="121"/>
                    </a:lnTo>
                    <a:lnTo>
                      <a:pt x="701" y="122"/>
                    </a:lnTo>
                    <a:lnTo>
                      <a:pt x="690" y="115"/>
                    </a:lnTo>
                    <a:lnTo>
                      <a:pt x="688" y="108"/>
                    </a:lnTo>
                    <a:lnTo>
                      <a:pt x="683" y="104"/>
                    </a:lnTo>
                    <a:lnTo>
                      <a:pt x="671" y="112"/>
                    </a:lnTo>
                    <a:lnTo>
                      <a:pt x="670" y="106"/>
                    </a:lnTo>
                    <a:lnTo>
                      <a:pt x="671" y="95"/>
                    </a:lnTo>
                    <a:lnTo>
                      <a:pt x="669" y="87"/>
                    </a:lnTo>
                    <a:lnTo>
                      <a:pt x="661" y="93"/>
                    </a:lnTo>
                    <a:lnTo>
                      <a:pt x="656" y="106"/>
                    </a:lnTo>
                    <a:lnTo>
                      <a:pt x="650" y="109"/>
                    </a:lnTo>
                    <a:lnTo>
                      <a:pt x="647" y="92"/>
                    </a:lnTo>
                    <a:lnTo>
                      <a:pt x="643" y="91"/>
                    </a:lnTo>
                    <a:lnTo>
                      <a:pt x="637" y="98"/>
                    </a:lnTo>
                    <a:lnTo>
                      <a:pt x="640" y="103"/>
                    </a:lnTo>
                    <a:lnTo>
                      <a:pt x="637" y="111"/>
                    </a:lnTo>
                    <a:lnTo>
                      <a:pt x="628" y="121"/>
                    </a:lnTo>
                    <a:lnTo>
                      <a:pt x="628" y="135"/>
                    </a:lnTo>
                    <a:lnTo>
                      <a:pt x="625" y="145"/>
                    </a:lnTo>
                    <a:lnTo>
                      <a:pt x="614" y="140"/>
                    </a:lnTo>
                    <a:lnTo>
                      <a:pt x="609" y="131"/>
                    </a:lnTo>
                    <a:lnTo>
                      <a:pt x="606" y="130"/>
                    </a:lnTo>
                    <a:lnTo>
                      <a:pt x="606" y="139"/>
                    </a:lnTo>
                    <a:lnTo>
                      <a:pt x="602" y="147"/>
                    </a:lnTo>
                    <a:lnTo>
                      <a:pt x="598" y="139"/>
                    </a:lnTo>
                    <a:lnTo>
                      <a:pt x="597" y="128"/>
                    </a:lnTo>
                    <a:lnTo>
                      <a:pt x="600" y="112"/>
                    </a:lnTo>
                    <a:lnTo>
                      <a:pt x="600" y="88"/>
                    </a:lnTo>
                    <a:lnTo>
                      <a:pt x="598" y="77"/>
                    </a:lnTo>
                    <a:lnTo>
                      <a:pt x="582" y="68"/>
                    </a:lnTo>
                    <a:lnTo>
                      <a:pt x="575" y="58"/>
                    </a:lnTo>
                    <a:lnTo>
                      <a:pt x="570" y="59"/>
                    </a:lnTo>
                    <a:lnTo>
                      <a:pt x="567" y="69"/>
                    </a:lnTo>
                    <a:lnTo>
                      <a:pt x="575" y="78"/>
                    </a:lnTo>
                    <a:lnTo>
                      <a:pt x="579" y="87"/>
                    </a:lnTo>
                    <a:lnTo>
                      <a:pt x="568" y="84"/>
                    </a:lnTo>
                    <a:lnTo>
                      <a:pt x="562" y="77"/>
                    </a:lnTo>
                    <a:lnTo>
                      <a:pt x="555" y="82"/>
                    </a:lnTo>
                    <a:lnTo>
                      <a:pt x="556" y="97"/>
                    </a:lnTo>
                    <a:lnTo>
                      <a:pt x="568" y="109"/>
                    </a:lnTo>
                    <a:lnTo>
                      <a:pt x="569" y="123"/>
                    </a:lnTo>
                    <a:lnTo>
                      <a:pt x="566" y="137"/>
                    </a:lnTo>
                    <a:lnTo>
                      <a:pt x="566" y="155"/>
                    </a:lnTo>
                    <a:lnTo>
                      <a:pt x="575" y="176"/>
                    </a:lnTo>
                    <a:lnTo>
                      <a:pt x="570" y="189"/>
                    </a:lnTo>
                    <a:lnTo>
                      <a:pt x="564" y="189"/>
                    </a:lnTo>
                    <a:lnTo>
                      <a:pt x="559" y="174"/>
                    </a:lnTo>
                    <a:lnTo>
                      <a:pt x="545" y="163"/>
                    </a:lnTo>
                    <a:lnTo>
                      <a:pt x="531" y="154"/>
                    </a:lnTo>
                    <a:lnTo>
                      <a:pt x="529" y="144"/>
                    </a:lnTo>
                    <a:lnTo>
                      <a:pt x="535" y="134"/>
                    </a:lnTo>
                    <a:lnTo>
                      <a:pt x="535" y="126"/>
                    </a:lnTo>
                    <a:lnTo>
                      <a:pt x="526" y="121"/>
                    </a:lnTo>
                    <a:lnTo>
                      <a:pt x="512" y="130"/>
                    </a:lnTo>
                    <a:lnTo>
                      <a:pt x="506" y="128"/>
                    </a:lnTo>
                    <a:lnTo>
                      <a:pt x="502" y="134"/>
                    </a:lnTo>
                    <a:lnTo>
                      <a:pt x="490" y="142"/>
                    </a:lnTo>
                    <a:lnTo>
                      <a:pt x="479" y="137"/>
                    </a:lnTo>
                    <a:lnTo>
                      <a:pt x="480" y="130"/>
                    </a:lnTo>
                    <a:lnTo>
                      <a:pt x="478" y="123"/>
                    </a:lnTo>
                    <a:lnTo>
                      <a:pt x="470" y="125"/>
                    </a:lnTo>
                    <a:lnTo>
                      <a:pt x="461" y="112"/>
                    </a:lnTo>
                    <a:lnTo>
                      <a:pt x="456" y="98"/>
                    </a:lnTo>
                    <a:lnTo>
                      <a:pt x="446" y="94"/>
                    </a:lnTo>
                    <a:lnTo>
                      <a:pt x="440" y="97"/>
                    </a:lnTo>
                    <a:lnTo>
                      <a:pt x="431" y="87"/>
                    </a:lnTo>
                    <a:lnTo>
                      <a:pt x="434" y="75"/>
                    </a:lnTo>
                    <a:lnTo>
                      <a:pt x="429" y="63"/>
                    </a:lnTo>
                    <a:lnTo>
                      <a:pt x="423" y="60"/>
                    </a:lnTo>
                    <a:lnTo>
                      <a:pt x="415" y="69"/>
                    </a:lnTo>
                    <a:lnTo>
                      <a:pt x="413" y="90"/>
                    </a:lnTo>
                    <a:lnTo>
                      <a:pt x="416" y="106"/>
                    </a:lnTo>
                    <a:lnTo>
                      <a:pt x="425" y="122"/>
                    </a:lnTo>
                    <a:lnTo>
                      <a:pt x="429" y="142"/>
                    </a:lnTo>
                    <a:lnTo>
                      <a:pt x="422" y="146"/>
                    </a:lnTo>
                    <a:lnTo>
                      <a:pt x="413" y="136"/>
                    </a:lnTo>
                    <a:lnTo>
                      <a:pt x="409" y="123"/>
                    </a:lnTo>
                    <a:lnTo>
                      <a:pt x="404" y="118"/>
                    </a:lnTo>
                    <a:lnTo>
                      <a:pt x="402" y="131"/>
                    </a:lnTo>
                    <a:lnTo>
                      <a:pt x="406" y="147"/>
                    </a:lnTo>
                    <a:lnTo>
                      <a:pt x="413" y="159"/>
                    </a:lnTo>
                    <a:lnTo>
                      <a:pt x="412" y="170"/>
                    </a:lnTo>
                    <a:lnTo>
                      <a:pt x="408" y="181"/>
                    </a:lnTo>
                    <a:lnTo>
                      <a:pt x="403" y="178"/>
                    </a:lnTo>
                    <a:lnTo>
                      <a:pt x="397" y="160"/>
                    </a:lnTo>
                    <a:lnTo>
                      <a:pt x="391" y="154"/>
                    </a:lnTo>
                    <a:lnTo>
                      <a:pt x="364" y="157"/>
                    </a:lnTo>
                    <a:lnTo>
                      <a:pt x="354" y="149"/>
                    </a:lnTo>
                    <a:lnTo>
                      <a:pt x="347" y="157"/>
                    </a:lnTo>
                    <a:lnTo>
                      <a:pt x="353" y="172"/>
                    </a:lnTo>
                    <a:lnTo>
                      <a:pt x="363" y="171"/>
                    </a:lnTo>
                    <a:lnTo>
                      <a:pt x="371" y="179"/>
                    </a:lnTo>
                    <a:lnTo>
                      <a:pt x="366" y="188"/>
                    </a:lnTo>
                    <a:lnTo>
                      <a:pt x="370" y="193"/>
                    </a:lnTo>
                    <a:lnTo>
                      <a:pt x="383" y="193"/>
                    </a:lnTo>
                    <a:lnTo>
                      <a:pt x="387" y="199"/>
                    </a:lnTo>
                    <a:lnTo>
                      <a:pt x="367" y="212"/>
                    </a:lnTo>
                    <a:lnTo>
                      <a:pt x="365" y="221"/>
                    </a:lnTo>
                    <a:lnTo>
                      <a:pt x="382" y="246"/>
                    </a:lnTo>
                    <a:lnTo>
                      <a:pt x="393" y="250"/>
                    </a:lnTo>
                    <a:lnTo>
                      <a:pt x="406" y="259"/>
                    </a:lnTo>
                    <a:lnTo>
                      <a:pt x="425" y="260"/>
                    </a:lnTo>
                    <a:lnTo>
                      <a:pt x="437" y="255"/>
                    </a:lnTo>
                    <a:lnTo>
                      <a:pt x="447" y="262"/>
                    </a:lnTo>
                    <a:close/>
                    <a:moveTo>
                      <a:pt x="884" y="435"/>
                    </a:moveTo>
                    <a:lnTo>
                      <a:pt x="884" y="435"/>
                    </a:lnTo>
                    <a:lnTo>
                      <a:pt x="896" y="412"/>
                    </a:lnTo>
                    <a:lnTo>
                      <a:pt x="910" y="403"/>
                    </a:lnTo>
                    <a:lnTo>
                      <a:pt x="918" y="403"/>
                    </a:lnTo>
                    <a:lnTo>
                      <a:pt x="928" y="396"/>
                    </a:lnTo>
                    <a:lnTo>
                      <a:pt x="933" y="404"/>
                    </a:lnTo>
                    <a:lnTo>
                      <a:pt x="955" y="407"/>
                    </a:lnTo>
                    <a:lnTo>
                      <a:pt x="965" y="406"/>
                    </a:lnTo>
                    <a:lnTo>
                      <a:pt x="960" y="417"/>
                    </a:lnTo>
                    <a:lnTo>
                      <a:pt x="947" y="424"/>
                    </a:lnTo>
                    <a:lnTo>
                      <a:pt x="928" y="414"/>
                    </a:lnTo>
                    <a:lnTo>
                      <a:pt x="918" y="414"/>
                    </a:lnTo>
                    <a:lnTo>
                      <a:pt x="911" y="419"/>
                    </a:lnTo>
                    <a:lnTo>
                      <a:pt x="903" y="420"/>
                    </a:lnTo>
                    <a:lnTo>
                      <a:pt x="890" y="436"/>
                    </a:lnTo>
                    <a:lnTo>
                      <a:pt x="884" y="435"/>
                    </a:lnTo>
                    <a:close/>
                    <a:moveTo>
                      <a:pt x="826" y="485"/>
                    </a:moveTo>
                    <a:lnTo>
                      <a:pt x="826" y="485"/>
                    </a:lnTo>
                    <a:lnTo>
                      <a:pt x="824" y="473"/>
                    </a:lnTo>
                    <a:lnTo>
                      <a:pt x="817" y="460"/>
                    </a:lnTo>
                    <a:lnTo>
                      <a:pt x="817" y="447"/>
                    </a:lnTo>
                    <a:lnTo>
                      <a:pt x="821" y="443"/>
                    </a:lnTo>
                    <a:lnTo>
                      <a:pt x="825" y="437"/>
                    </a:lnTo>
                    <a:lnTo>
                      <a:pt x="829" y="438"/>
                    </a:lnTo>
                    <a:lnTo>
                      <a:pt x="833" y="456"/>
                    </a:lnTo>
                    <a:lnTo>
                      <a:pt x="844" y="466"/>
                    </a:lnTo>
                    <a:lnTo>
                      <a:pt x="844" y="475"/>
                    </a:lnTo>
                    <a:lnTo>
                      <a:pt x="833" y="487"/>
                    </a:lnTo>
                    <a:lnTo>
                      <a:pt x="826" y="485"/>
                    </a:lnTo>
                    <a:close/>
                    <a:moveTo>
                      <a:pt x="550" y="615"/>
                    </a:moveTo>
                    <a:lnTo>
                      <a:pt x="550" y="615"/>
                    </a:lnTo>
                    <a:lnTo>
                      <a:pt x="557" y="600"/>
                    </a:lnTo>
                    <a:lnTo>
                      <a:pt x="571" y="587"/>
                    </a:lnTo>
                    <a:lnTo>
                      <a:pt x="601" y="581"/>
                    </a:lnTo>
                    <a:lnTo>
                      <a:pt x="618" y="579"/>
                    </a:lnTo>
                    <a:lnTo>
                      <a:pt x="637" y="562"/>
                    </a:lnTo>
                    <a:lnTo>
                      <a:pt x="659" y="548"/>
                    </a:lnTo>
                    <a:lnTo>
                      <a:pt x="665" y="565"/>
                    </a:lnTo>
                    <a:lnTo>
                      <a:pt x="677" y="584"/>
                    </a:lnTo>
                    <a:lnTo>
                      <a:pt x="676" y="591"/>
                    </a:lnTo>
                    <a:lnTo>
                      <a:pt x="664" y="595"/>
                    </a:lnTo>
                    <a:lnTo>
                      <a:pt x="659" y="602"/>
                    </a:lnTo>
                    <a:lnTo>
                      <a:pt x="662" y="621"/>
                    </a:lnTo>
                    <a:lnTo>
                      <a:pt x="680" y="640"/>
                    </a:lnTo>
                    <a:lnTo>
                      <a:pt x="698" y="651"/>
                    </a:lnTo>
                    <a:lnTo>
                      <a:pt x="708" y="642"/>
                    </a:lnTo>
                    <a:lnTo>
                      <a:pt x="726" y="633"/>
                    </a:lnTo>
                    <a:lnTo>
                      <a:pt x="739" y="639"/>
                    </a:lnTo>
                    <a:lnTo>
                      <a:pt x="746" y="648"/>
                    </a:lnTo>
                    <a:lnTo>
                      <a:pt x="760" y="654"/>
                    </a:lnTo>
                    <a:lnTo>
                      <a:pt x="755" y="660"/>
                    </a:lnTo>
                    <a:lnTo>
                      <a:pt x="738" y="667"/>
                    </a:lnTo>
                    <a:lnTo>
                      <a:pt x="724" y="689"/>
                    </a:lnTo>
                    <a:lnTo>
                      <a:pt x="722" y="703"/>
                    </a:lnTo>
                    <a:lnTo>
                      <a:pt x="712" y="734"/>
                    </a:lnTo>
                    <a:lnTo>
                      <a:pt x="699" y="738"/>
                    </a:lnTo>
                    <a:lnTo>
                      <a:pt x="685" y="746"/>
                    </a:lnTo>
                    <a:lnTo>
                      <a:pt x="678" y="758"/>
                    </a:lnTo>
                    <a:lnTo>
                      <a:pt x="678" y="771"/>
                    </a:lnTo>
                    <a:lnTo>
                      <a:pt x="666" y="780"/>
                    </a:lnTo>
                    <a:lnTo>
                      <a:pt x="657" y="779"/>
                    </a:lnTo>
                    <a:lnTo>
                      <a:pt x="652" y="767"/>
                    </a:lnTo>
                    <a:lnTo>
                      <a:pt x="660" y="755"/>
                    </a:lnTo>
                    <a:lnTo>
                      <a:pt x="657" y="737"/>
                    </a:lnTo>
                    <a:lnTo>
                      <a:pt x="664" y="715"/>
                    </a:lnTo>
                    <a:lnTo>
                      <a:pt x="664" y="699"/>
                    </a:lnTo>
                    <a:lnTo>
                      <a:pt x="657" y="704"/>
                    </a:lnTo>
                    <a:lnTo>
                      <a:pt x="646" y="701"/>
                    </a:lnTo>
                    <a:lnTo>
                      <a:pt x="638" y="707"/>
                    </a:lnTo>
                    <a:lnTo>
                      <a:pt x="630" y="725"/>
                    </a:lnTo>
                    <a:lnTo>
                      <a:pt x="620" y="733"/>
                    </a:lnTo>
                    <a:lnTo>
                      <a:pt x="608" y="733"/>
                    </a:lnTo>
                    <a:lnTo>
                      <a:pt x="594" y="747"/>
                    </a:lnTo>
                    <a:lnTo>
                      <a:pt x="579" y="748"/>
                    </a:lnTo>
                    <a:lnTo>
                      <a:pt x="566" y="755"/>
                    </a:lnTo>
                    <a:lnTo>
                      <a:pt x="560" y="754"/>
                    </a:lnTo>
                    <a:lnTo>
                      <a:pt x="559" y="742"/>
                    </a:lnTo>
                    <a:lnTo>
                      <a:pt x="563" y="734"/>
                    </a:lnTo>
                    <a:lnTo>
                      <a:pt x="561" y="720"/>
                    </a:lnTo>
                    <a:lnTo>
                      <a:pt x="573" y="712"/>
                    </a:lnTo>
                    <a:lnTo>
                      <a:pt x="576" y="689"/>
                    </a:lnTo>
                    <a:lnTo>
                      <a:pt x="587" y="669"/>
                    </a:lnTo>
                    <a:lnTo>
                      <a:pt x="588" y="654"/>
                    </a:lnTo>
                    <a:lnTo>
                      <a:pt x="591" y="644"/>
                    </a:lnTo>
                    <a:lnTo>
                      <a:pt x="588" y="636"/>
                    </a:lnTo>
                    <a:lnTo>
                      <a:pt x="575" y="636"/>
                    </a:lnTo>
                    <a:lnTo>
                      <a:pt x="563" y="623"/>
                    </a:lnTo>
                    <a:lnTo>
                      <a:pt x="550" y="615"/>
                    </a:lnTo>
                    <a:close/>
                    <a:moveTo>
                      <a:pt x="478" y="390"/>
                    </a:moveTo>
                    <a:lnTo>
                      <a:pt x="478" y="390"/>
                    </a:lnTo>
                    <a:lnTo>
                      <a:pt x="483" y="405"/>
                    </a:lnTo>
                    <a:lnTo>
                      <a:pt x="492" y="416"/>
                    </a:lnTo>
                    <a:lnTo>
                      <a:pt x="506" y="417"/>
                    </a:lnTo>
                    <a:lnTo>
                      <a:pt x="519" y="413"/>
                    </a:lnTo>
                    <a:lnTo>
                      <a:pt x="519" y="399"/>
                    </a:lnTo>
                    <a:lnTo>
                      <a:pt x="511" y="389"/>
                    </a:lnTo>
                    <a:lnTo>
                      <a:pt x="483" y="383"/>
                    </a:lnTo>
                    <a:lnTo>
                      <a:pt x="478" y="386"/>
                    </a:lnTo>
                    <a:lnTo>
                      <a:pt x="478" y="390"/>
                    </a:lnTo>
                    <a:close/>
                    <a:moveTo>
                      <a:pt x="507" y="527"/>
                    </a:moveTo>
                    <a:lnTo>
                      <a:pt x="507" y="527"/>
                    </a:lnTo>
                    <a:lnTo>
                      <a:pt x="520" y="534"/>
                    </a:lnTo>
                    <a:lnTo>
                      <a:pt x="535" y="534"/>
                    </a:lnTo>
                    <a:lnTo>
                      <a:pt x="542" y="547"/>
                    </a:lnTo>
                    <a:lnTo>
                      <a:pt x="547" y="555"/>
                    </a:lnTo>
                    <a:lnTo>
                      <a:pt x="545" y="564"/>
                    </a:lnTo>
                    <a:lnTo>
                      <a:pt x="553" y="569"/>
                    </a:lnTo>
                    <a:lnTo>
                      <a:pt x="546" y="581"/>
                    </a:lnTo>
                    <a:lnTo>
                      <a:pt x="556" y="579"/>
                    </a:lnTo>
                    <a:lnTo>
                      <a:pt x="563" y="582"/>
                    </a:lnTo>
                    <a:lnTo>
                      <a:pt x="569" y="576"/>
                    </a:lnTo>
                    <a:lnTo>
                      <a:pt x="590" y="564"/>
                    </a:lnTo>
                    <a:lnTo>
                      <a:pt x="600" y="564"/>
                    </a:lnTo>
                    <a:lnTo>
                      <a:pt x="610" y="555"/>
                    </a:lnTo>
                    <a:lnTo>
                      <a:pt x="607" y="547"/>
                    </a:lnTo>
                    <a:lnTo>
                      <a:pt x="610" y="527"/>
                    </a:lnTo>
                    <a:lnTo>
                      <a:pt x="619" y="522"/>
                    </a:lnTo>
                    <a:lnTo>
                      <a:pt x="624" y="509"/>
                    </a:lnTo>
                    <a:lnTo>
                      <a:pt x="618" y="497"/>
                    </a:lnTo>
                    <a:lnTo>
                      <a:pt x="606" y="495"/>
                    </a:lnTo>
                    <a:lnTo>
                      <a:pt x="601" y="487"/>
                    </a:lnTo>
                    <a:lnTo>
                      <a:pt x="595" y="484"/>
                    </a:lnTo>
                    <a:lnTo>
                      <a:pt x="588" y="491"/>
                    </a:lnTo>
                    <a:lnTo>
                      <a:pt x="566" y="501"/>
                    </a:lnTo>
                    <a:lnTo>
                      <a:pt x="564" y="493"/>
                    </a:lnTo>
                    <a:lnTo>
                      <a:pt x="557" y="490"/>
                    </a:lnTo>
                    <a:lnTo>
                      <a:pt x="546" y="498"/>
                    </a:lnTo>
                    <a:lnTo>
                      <a:pt x="544" y="506"/>
                    </a:lnTo>
                    <a:lnTo>
                      <a:pt x="538" y="512"/>
                    </a:lnTo>
                    <a:lnTo>
                      <a:pt x="526" y="509"/>
                    </a:lnTo>
                    <a:lnTo>
                      <a:pt x="517" y="520"/>
                    </a:lnTo>
                    <a:lnTo>
                      <a:pt x="507" y="527"/>
                    </a:lnTo>
                    <a:close/>
                    <a:moveTo>
                      <a:pt x="78" y="597"/>
                    </a:moveTo>
                    <a:lnTo>
                      <a:pt x="78" y="597"/>
                    </a:lnTo>
                    <a:lnTo>
                      <a:pt x="70" y="578"/>
                    </a:lnTo>
                    <a:lnTo>
                      <a:pt x="65" y="576"/>
                    </a:lnTo>
                    <a:lnTo>
                      <a:pt x="60" y="561"/>
                    </a:lnTo>
                    <a:lnTo>
                      <a:pt x="46" y="550"/>
                    </a:lnTo>
                    <a:lnTo>
                      <a:pt x="34" y="548"/>
                    </a:lnTo>
                    <a:lnTo>
                      <a:pt x="27" y="537"/>
                    </a:lnTo>
                    <a:lnTo>
                      <a:pt x="25" y="511"/>
                    </a:lnTo>
                    <a:lnTo>
                      <a:pt x="18" y="497"/>
                    </a:lnTo>
                    <a:lnTo>
                      <a:pt x="10" y="486"/>
                    </a:lnTo>
                    <a:lnTo>
                      <a:pt x="8" y="467"/>
                    </a:lnTo>
                    <a:lnTo>
                      <a:pt x="14" y="459"/>
                    </a:lnTo>
                    <a:lnTo>
                      <a:pt x="22" y="461"/>
                    </a:lnTo>
                    <a:lnTo>
                      <a:pt x="37" y="479"/>
                    </a:lnTo>
                    <a:lnTo>
                      <a:pt x="38" y="494"/>
                    </a:lnTo>
                    <a:lnTo>
                      <a:pt x="36" y="509"/>
                    </a:lnTo>
                    <a:lnTo>
                      <a:pt x="47" y="527"/>
                    </a:lnTo>
                    <a:lnTo>
                      <a:pt x="56" y="534"/>
                    </a:lnTo>
                    <a:lnTo>
                      <a:pt x="61" y="534"/>
                    </a:lnTo>
                    <a:lnTo>
                      <a:pt x="64" y="539"/>
                    </a:lnTo>
                    <a:lnTo>
                      <a:pt x="69" y="540"/>
                    </a:lnTo>
                    <a:lnTo>
                      <a:pt x="75" y="555"/>
                    </a:lnTo>
                    <a:lnTo>
                      <a:pt x="87" y="575"/>
                    </a:lnTo>
                    <a:lnTo>
                      <a:pt x="92" y="590"/>
                    </a:lnTo>
                    <a:lnTo>
                      <a:pt x="90" y="599"/>
                    </a:lnTo>
                    <a:lnTo>
                      <a:pt x="82" y="601"/>
                    </a:lnTo>
                    <a:cubicBezTo>
                      <a:pt x="82" y="601"/>
                      <a:pt x="77" y="598"/>
                      <a:pt x="78" y="597"/>
                    </a:cubicBezTo>
                    <a:close/>
                    <a:moveTo>
                      <a:pt x="367" y="948"/>
                    </a:moveTo>
                    <a:lnTo>
                      <a:pt x="367" y="948"/>
                    </a:lnTo>
                    <a:lnTo>
                      <a:pt x="359" y="939"/>
                    </a:lnTo>
                    <a:lnTo>
                      <a:pt x="353" y="941"/>
                    </a:lnTo>
                    <a:lnTo>
                      <a:pt x="349" y="948"/>
                    </a:lnTo>
                    <a:lnTo>
                      <a:pt x="343" y="949"/>
                    </a:lnTo>
                    <a:lnTo>
                      <a:pt x="341" y="938"/>
                    </a:lnTo>
                    <a:lnTo>
                      <a:pt x="342" y="917"/>
                    </a:lnTo>
                    <a:lnTo>
                      <a:pt x="337" y="910"/>
                    </a:lnTo>
                    <a:lnTo>
                      <a:pt x="329" y="906"/>
                    </a:lnTo>
                    <a:lnTo>
                      <a:pt x="305" y="882"/>
                    </a:lnTo>
                    <a:lnTo>
                      <a:pt x="305" y="874"/>
                    </a:lnTo>
                    <a:lnTo>
                      <a:pt x="319" y="864"/>
                    </a:lnTo>
                    <a:lnTo>
                      <a:pt x="325" y="863"/>
                    </a:lnTo>
                    <a:lnTo>
                      <a:pt x="331" y="857"/>
                    </a:lnTo>
                    <a:lnTo>
                      <a:pt x="332" y="848"/>
                    </a:lnTo>
                    <a:lnTo>
                      <a:pt x="327" y="844"/>
                    </a:lnTo>
                    <a:lnTo>
                      <a:pt x="319" y="845"/>
                    </a:lnTo>
                    <a:lnTo>
                      <a:pt x="314" y="839"/>
                    </a:lnTo>
                    <a:lnTo>
                      <a:pt x="308" y="839"/>
                    </a:lnTo>
                    <a:lnTo>
                      <a:pt x="302" y="850"/>
                    </a:lnTo>
                    <a:lnTo>
                      <a:pt x="286" y="856"/>
                    </a:lnTo>
                    <a:lnTo>
                      <a:pt x="269" y="843"/>
                    </a:lnTo>
                    <a:lnTo>
                      <a:pt x="269" y="831"/>
                    </a:lnTo>
                    <a:lnTo>
                      <a:pt x="263" y="829"/>
                    </a:lnTo>
                    <a:lnTo>
                      <a:pt x="255" y="819"/>
                    </a:lnTo>
                    <a:lnTo>
                      <a:pt x="245" y="817"/>
                    </a:lnTo>
                    <a:lnTo>
                      <a:pt x="241" y="817"/>
                    </a:lnTo>
                    <a:lnTo>
                      <a:pt x="234" y="808"/>
                    </a:lnTo>
                    <a:lnTo>
                      <a:pt x="234" y="801"/>
                    </a:lnTo>
                    <a:lnTo>
                      <a:pt x="225" y="792"/>
                    </a:lnTo>
                    <a:lnTo>
                      <a:pt x="219" y="793"/>
                    </a:lnTo>
                    <a:lnTo>
                      <a:pt x="217" y="789"/>
                    </a:lnTo>
                    <a:lnTo>
                      <a:pt x="216" y="778"/>
                    </a:lnTo>
                    <a:lnTo>
                      <a:pt x="205" y="772"/>
                    </a:lnTo>
                    <a:lnTo>
                      <a:pt x="203" y="766"/>
                    </a:lnTo>
                    <a:lnTo>
                      <a:pt x="204" y="760"/>
                    </a:lnTo>
                    <a:lnTo>
                      <a:pt x="201" y="758"/>
                    </a:lnTo>
                    <a:lnTo>
                      <a:pt x="204" y="749"/>
                    </a:lnTo>
                    <a:lnTo>
                      <a:pt x="203" y="741"/>
                    </a:lnTo>
                    <a:lnTo>
                      <a:pt x="196" y="732"/>
                    </a:lnTo>
                    <a:lnTo>
                      <a:pt x="196" y="727"/>
                    </a:lnTo>
                    <a:lnTo>
                      <a:pt x="214" y="715"/>
                    </a:lnTo>
                    <a:lnTo>
                      <a:pt x="222" y="715"/>
                    </a:lnTo>
                    <a:lnTo>
                      <a:pt x="230" y="728"/>
                    </a:lnTo>
                    <a:lnTo>
                      <a:pt x="237" y="733"/>
                    </a:lnTo>
                    <a:lnTo>
                      <a:pt x="241" y="733"/>
                    </a:lnTo>
                    <a:lnTo>
                      <a:pt x="245" y="727"/>
                    </a:lnTo>
                    <a:lnTo>
                      <a:pt x="258" y="730"/>
                    </a:lnTo>
                    <a:lnTo>
                      <a:pt x="265" y="734"/>
                    </a:lnTo>
                    <a:lnTo>
                      <a:pt x="277" y="732"/>
                    </a:lnTo>
                    <a:lnTo>
                      <a:pt x="303" y="730"/>
                    </a:lnTo>
                    <a:lnTo>
                      <a:pt x="304" y="723"/>
                    </a:lnTo>
                    <a:lnTo>
                      <a:pt x="290" y="713"/>
                    </a:lnTo>
                    <a:lnTo>
                      <a:pt x="278" y="714"/>
                    </a:lnTo>
                    <a:lnTo>
                      <a:pt x="257" y="710"/>
                    </a:lnTo>
                    <a:lnTo>
                      <a:pt x="243" y="704"/>
                    </a:lnTo>
                    <a:lnTo>
                      <a:pt x="243" y="699"/>
                    </a:lnTo>
                    <a:lnTo>
                      <a:pt x="255" y="696"/>
                    </a:lnTo>
                    <a:lnTo>
                      <a:pt x="266" y="696"/>
                    </a:lnTo>
                    <a:lnTo>
                      <a:pt x="291" y="685"/>
                    </a:lnTo>
                    <a:lnTo>
                      <a:pt x="304" y="677"/>
                    </a:lnTo>
                    <a:lnTo>
                      <a:pt x="323" y="678"/>
                    </a:lnTo>
                    <a:lnTo>
                      <a:pt x="333" y="673"/>
                    </a:lnTo>
                    <a:lnTo>
                      <a:pt x="339" y="673"/>
                    </a:lnTo>
                    <a:lnTo>
                      <a:pt x="343" y="676"/>
                    </a:lnTo>
                    <a:lnTo>
                      <a:pt x="344" y="665"/>
                    </a:lnTo>
                    <a:lnTo>
                      <a:pt x="352" y="659"/>
                    </a:lnTo>
                    <a:lnTo>
                      <a:pt x="352" y="652"/>
                    </a:lnTo>
                    <a:lnTo>
                      <a:pt x="346" y="649"/>
                    </a:lnTo>
                    <a:lnTo>
                      <a:pt x="335" y="657"/>
                    </a:lnTo>
                    <a:lnTo>
                      <a:pt x="327" y="664"/>
                    </a:lnTo>
                    <a:lnTo>
                      <a:pt x="297" y="664"/>
                    </a:lnTo>
                    <a:lnTo>
                      <a:pt x="288" y="665"/>
                    </a:lnTo>
                    <a:lnTo>
                      <a:pt x="285" y="660"/>
                    </a:lnTo>
                    <a:lnTo>
                      <a:pt x="273" y="660"/>
                    </a:lnTo>
                    <a:lnTo>
                      <a:pt x="267" y="664"/>
                    </a:lnTo>
                    <a:lnTo>
                      <a:pt x="263" y="666"/>
                    </a:lnTo>
                    <a:lnTo>
                      <a:pt x="252" y="680"/>
                    </a:lnTo>
                    <a:lnTo>
                      <a:pt x="240" y="682"/>
                    </a:lnTo>
                    <a:lnTo>
                      <a:pt x="231" y="680"/>
                    </a:lnTo>
                    <a:lnTo>
                      <a:pt x="224" y="685"/>
                    </a:lnTo>
                    <a:lnTo>
                      <a:pt x="208" y="687"/>
                    </a:lnTo>
                    <a:lnTo>
                      <a:pt x="197" y="693"/>
                    </a:lnTo>
                    <a:lnTo>
                      <a:pt x="186" y="694"/>
                    </a:lnTo>
                    <a:lnTo>
                      <a:pt x="181" y="690"/>
                    </a:lnTo>
                    <a:lnTo>
                      <a:pt x="180" y="669"/>
                    </a:lnTo>
                    <a:lnTo>
                      <a:pt x="175" y="647"/>
                    </a:lnTo>
                    <a:lnTo>
                      <a:pt x="178" y="640"/>
                    </a:lnTo>
                    <a:lnTo>
                      <a:pt x="178" y="633"/>
                    </a:lnTo>
                    <a:lnTo>
                      <a:pt x="187" y="628"/>
                    </a:lnTo>
                    <a:lnTo>
                      <a:pt x="197" y="623"/>
                    </a:lnTo>
                    <a:lnTo>
                      <a:pt x="202" y="628"/>
                    </a:lnTo>
                    <a:lnTo>
                      <a:pt x="205" y="638"/>
                    </a:lnTo>
                    <a:lnTo>
                      <a:pt x="211" y="637"/>
                    </a:lnTo>
                    <a:lnTo>
                      <a:pt x="214" y="624"/>
                    </a:lnTo>
                    <a:lnTo>
                      <a:pt x="227" y="617"/>
                    </a:lnTo>
                    <a:lnTo>
                      <a:pt x="234" y="619"/>
                    </a:lnTo>
                    <a:lnTo>
                      <a:pt x="243" y="606"/>
                    </a:lnTo>
                    <a:lnTo>
                      <a:pt x="256" y="592"/>
                    </a:lnTo>
                    <a:lnTo>
                      <a:pt x="271" y="587"/>
                    </a:lnTo>
                    <a:lnTo>
                      <a:pt x="268" y="577"/>
                    </a:lnTo>
                    <a:lnTo>
                      <a:pt x="273" y="570"/>
                    </a:lnTo>
                    <a:lnTo>
                      <a:pt x="293" y="562"/>
                    </a:lnTo>
                    <a:lnTo>
                      <a:pt x="317" y="560"/>
                    </a:lnTo>
                    <a:lnTo>
                      <a:pt x="329" y="549"/>
                    </a:lnTo>
                    <a:lnTo>
                      <a:pt x="343" y="544"/>
                    </a:lnTo>
                    <a:lnTo>
                      <a:pt x="351" y="536"/>
                    </a:lnTo>
                    <a:lnTo>
                      <a:pt x="351" y="529"/>
                    </a:lnTo>
                    <a:lnTo>
                      <a:pt x="342" y="529"/>
                    </a:lnTo>
                    <a:lnTo>
                      <a:pt x="332" y="540"/>
                    </a:lnTo>
                    <a:lnTo>
                      <a:pt x="319" y="543"/>
                    </a:lnTo>
                    <a:lnTo>
                      <a:pt x="308" y="537"/>
                    </a:lnTo>
                    <a:lnTo>
                      <a:pt x="309" y="526"/>
                    </a:lnTo>
                    <a:lnTo>
                      <a:pt x="316" y="511"/>
                    </a:lnTo>
                    <a:lnTo>
                      <a:pt x="317" y="494"/>
                    </a:lnTo>
                    <a:lnTo>
                      <a:pt x="310" y="483"/>
                    </a:lnTo>
                    <a:lnTo>
                      <a:pt x="303" y="483"/>
                    </a:lnTo>
                    <a:lnTo>
                      <a:pt x="299" y="490"/>
                    </a:lnTo>
                    <a:lnTo>
                      <a:pt x="299" y="507"/>
                    </a:lnTo>
                    <a:lnTo>
                      <a:pt x="295" y="522"/>
                    </a:lnTo>
                    <a:lnTo>
                      <a:pt x="273" y="544"/>
                    </a:lnTo>
                    <a:lnTo>
                      <a:pt x="261" y="547"/>
                    </a:lnTo>
                    <a:lnTo>
                      <a:pt x="254" y="543"/>
                    </a:lnTo>
                    <a:lnTo>
                      <a:pt x="250" y="523"/>
                    </a:lnTo>
                    <a:lnTo>
                      <a:pt x="252" y="515"/>
                    </a:lnTo>
                    <a:lnTo>
                      <a:pt x="261" y="506"/>
                    </a:lnTo>
                    <a:lnTo>
                      <a:pt x="261" y="497"/>
                    </a:lnTo>
                    <a:lnTo>
                      <a:pt x="256" y="489"/>
                    </a:lnTo>
                    <a:lnTo>
                      <a:pt x="254" y="470"/>
                    </a:lnTo>
                    <a:lnTo>
                      <a:pt x="249" y="461"/>
                    </a:lnTo>
                    <a:lnTo>
                      <a:pt x="244" y="461"/>
                    </a:lnTo>
                    <a:lnTo>
                      <a:pt x="238" y="471"/>
                    </a:lnTo>
                    <a:lnTo>
                      <a:pt x="242" y="495"/>
                    </a:lnTo>
                    <a:lnTo>
                      <a:pt x="239" y="506"/>
                    </a:lnTo>
                    <a:lnTo>
                      <a:pt x="230" y="515"/>
                    </a:lnTo>
                    <a:lnTo>
                      <a:pt x="228" y="507"/>
                    </a:lnTo>
                    <a:lnTo>
                      <a:pt x="230" y="502"/>
                    </a:lnTo>
                    <a:lnTo>
                      <a:pt x="222" y="489"/>
                    </a:lnTo>
                    <a:lnTo>
                      <a:pt x="215" y="485"/>
                    </a:lnTo>
                    <a:lnTo>
                      <a:pt x="209" y="489"/>
                    </a:lnTo>
                    <a:lnTo>
                      <a:pt x="208" y="499"/>
                    </a:lnTo>
                    <a:lnTo>
                      <a:pt x="212" y="510"/>
                    </a:lnTo>
                    <a:lnTo>
                      <a:pt x="212" y="526"/>
                    </a:lnTo>
                    <a:lnTo>
                      <a:pt x="219" y="539"/>
                    </a:lnTo>
                    <a:lnTo>
                      <a:pt x="226" y="555"/>
                    </a:lnTo>
                    <a:lnTo>
                      <a:pt x="226" y="564"/>
                    </a:lnTo>
                    <a:lnTo>
                      <a:pt x="215" y="563"/>
                    </a:lnTo>
                    <a:lnTo>
                      <a:pt x="206" y="567"/>
                    </a:lnTo>
                    <a:lnTo>
                      <a:pt x="200" y="584"/>
                    </a:lnTo>
                    <a:lnTo>
                      <a:pt x="199" y="595"/>
                    </a:lnTo>
                    <a:lnTo>
                      <a:pt x="189" y="603"/>
                    </a:lnTo>
                    <a:lnTo>
                      <a:pt x="161" y="605"/>
                    </a:lnTo>
                    <a:lnTo>
                      <a:pt x="145" y="603"/>
                    </a:lnTo>
                    <a:lnTo>
                      <a:pt x="147" y="596"/>
                    </a:lnTo>
                    <a:lnTo>
                      <a:pt x="152" y="590"/>
                    </a:lnTo>
                    <a:lnTo>
                      <a:pt x="145" y="578"/>
                    </a:lnTo>
                    <a:lnTo>
                      <a:pt x="127" y="561"/>
                    </a:lnTo>
                    <a:lnTo>
                      <a:pt x="116" y="557"/>
                    </a:lnTo>
                    <a:lnTo>
                      <a:pt x="112" y="559"/>
                    </a:lnTo>
                    <a:lnTo>
                      <a:pt x="104" y="544"/>
                    </a:lnTo>
                    <a:lnTo>
                      <a:pt x="102" y="531"/>
                    </a:lnTo>
                    <a:lnTo>
                      <a:pt x="120" y="530"/>
                    </a:lnTo>
                    <a:lnTo>
                      <a:pt x="128" y="524"/>
                    </a:lnTo>
                    <a:lnTo>
                      <a:pt x="125" y="519"/>
                    </a:lnTo>
                    <a:lnTo>
                      <a:pt x="114" y="518"/>
                    </a:lnTo>
                    <a:lnTo>
                      <a:pt x="106" y="520"/>
                    </a:lnTo>
                    <a:lnTo>
                      <a:pt x="95" y="515"/>
                    </a:lnTo>
                    <a:lnTo>
                      <a:pt x="92" y="506"/>
                    </a:lnTo>
                    <a:lnTo>
                      <a:pt x="83" y="499"/>
                    </a:lnTo>
                    <a:lnTo>
                      <a:pt x="69" y="492"/>
                    </a:lnTo>
                    <a:lnTo>
                      <a:pt x="61" y="483"/>
                    </a:lnTo>
                    <a:lnTo>
                      <a:pt x="68" y="475"/>
                    </a:lnTo>
                    <a:lnTo>
                      <a:pt x="68" y="471"/>
                    </a:lnTo>
                    <a:lnTo>
                      <a:pt x="59" y="463"/>
                    </a:lnTo>
                    <a:lnTo>
                      <a:pt x="49" y="458"/>
                    </a:lnTo>
                    <a:lnTo>
                      <a:pt x="39" y="444"/>
                    </a:lnTo>
                    <a:lnTo>
                      <a:pt x="40" y="434"/>
                    </a:lnTo>
                    <a:lnTo>
                      <a:pt x="45" y="432"/>
                    </a:lnTo>
                    <a:lnTo>
                      <a:pt x="64" y="447"/>
                    </a:lnTo>
                    <a:lnTo>
                      <a:pt x="69" y="454"/>
                    </a:lnTo>
                    <a:lnTo>
                      <a:pt x="70" y="459"/>
                    </a:lnTo>
                    <a:lnTo>
                      <a:pt x="76" y="459"/>
                    </a:lnTo>
                    <a:lnTo>
                      <a:pt x="88" y="450"/>
                    </a:lnTo>
                    <a:lnTo>
                      <a:pt x="89" y="438"/>
                    </a:lnTo>
                    <a:lnTo>
                      <a:pt x="84" y="434"/>
                    </a:lnTo>
                    <a:lnTo>
                      <a:pt x="75" y="436"/>
                    </a:lnTo>
                    <a:lnTo>
                      <a:pt x="68" y="432"/>
                    </a:lnTo>
                    <a:lnTo>
                      <a:pt x="68" y="427"/>
                    </a:lnTo>
                    <a:lnTo>
                      <a:pt x="55" y="416"/>
                    </a:lnTo>
                    <a:lnTo>
                      <a:pt x="54" y="406"/>
                    </a:lnTo>
                    <a:lnTo>
                      <a:pt x="57" y="403"/>
                    </a:lnTo>
                    <a:lnTo>
                      <a:pt x="62" y="383"/>
                    </a:lnTo>
                    <a:lnTo>
                      <a:pt x="70" y="368"/>
                    </a:lnTo>
                    <a:lnTo>
                      <a:pt x="66" y="365"/>
                    </a:lnTo>
                    <a:lnTo>
                      <a:pt x="56" y="371"/>
                    </a:lnTo>
                    <a:lnTo>
                      <a:pt x="48" y="363"/>
                    </a:lnTo>
                    <a:lnTo>
                      <a:pt x="41" y="364"/>
                    </a:lnTo>
                    <a:lnTo>
                      <a:pt x="39" y="380"/>
                    </a:lnTo>
                    <a:lnTo>
                      <a:pt x="41" y="394"/>
                    </a:lnTo>
                    <a:lnTo>
                      <a:pt x="34" y="404"/>
                    </a:lnTo>
                    <a:lnTo>
                      <a:pt x="24" y="409"/>
                    </a:lnTo>
                    <a:lnTo>
                      <a:pt x="22" y="395"/>
                    </a:lnTo>
                    <a:lnTo>
                      <a:pt x="7" y="373"/>
                    </a:lnTo>
                    <a:lnTo>
                      <a:pt x="5" y="355"/>
                    </a:lnTo>
                    <a:lnTo>
                      <a:pt x="0" y="336"/>
                    </a:lnTo>
                    <a:lnTo>
                      <a:pt x="0" y="323"/>
                    </a:lnTo>
                    <a:lnTo>
                      <a:pt x="10" y="321"/>
                    </a:lnTo>
                    <a:lnTo>
                      <a:pt x="22" y="310"/>
                    </a:lnTo>
                    <a:lnTo>
                      <a:pt x="26" y="308"/>
                    </a:lnTo>
                    <a:lnTo>
                      <a:pt x="26" y="294"/>
                    </a:lnTo>
                    <a:lnTo>
                      <a:pt x="21" y="287"/>
                    </a:lnTo>
                    <a:lnTo>
                      <a:pt x="20" y="270"/>
                    </a:lnTo>
                    <a:lnTo>
                      <a:pt x="34" y="255"/>
                    </a:lnTo>
                    <a:lnTo>
                      <a:pt x="45" y="256"/>
                    </a:lnTo>
                    <a:lnTo>
                      <a:pt x="53" y="277"/>
                    </a:lnTo>
                    <a:lnTo>
                      <a:pt x="59" y="290"/>
                    </a:lnTo>
                    <a:lnTo>
                      <a:pt x="72" y="292"/>
                    </a:lnTo>
                    <a:lnTo>
                      <a:pt x="75" y="286"/>
                    </a:lnTo>
                    <a:lnTo>
                      <a:pt x="59" y="265"/>
                    </a:lnTo>
                    <a:lnTo>
                      <a:pt x="59" y="250"/>
                    </a:lnTo>
                    <a:lnTo>
                      <a:pt x="66" y="247"/>
                    </a:lnTo>
                    <a:lnTo>
                      <a:pt x="75" y="252"/>
                    </a:lnTo>
                    <a:lnTo>
                      <a:pt x="76" y="262"/>
                    </a:lnTo>
                    <a:lnTo>
                      <a:pt x="82" y="267"/>
                    </a:lnTo>
                    <a:lnTo>
                      <a:pt x="94" y="262"/>
                    </a:lnTo>
                    <a:lnTo>
                      <a:pt x="125" y="237"/>
                    </a:lnTo>
                    <a:lnTo>
                      <a:pt x="141" y="234"/>
                    </a:lnTo>
                    <a:lnTo>
                      <a:pt x="149" y="241"/>
                    </a:lnTo>
                    <a:lnTo>
                      <a:pt x="159" y="259"/>
                    </a:lnTo>
                    <a:lnTo>
                      <a:pt x="156" y="270"/>
                    </a:lnTo>
                    <a:lnTo>
                      <a:pt x="147" y="279"/>
                    </a:lnTo>
                    <a:lnTo>
                      <a:pt x="138" y="278"/>
                    </a:lnTo>
                    <a:lnTo>
                      <a:pt x="134" y="274"/>
                    </a:lnTo>
                    <a:lnTo>
                      <a:pt x="126" y="275"/>
                    </a:lnTo>
                    <a:lnTo>
                      <a:pt x="110" y="288"/>
                    </a:lnTo>
                    <a:lnTo>
                      <a:pt x="108" y="295"/>
                    </a:lnTo>
                    <a:lnTo>
                      <a:pt x="101" y="297"/>
                    </a:lnTo>
                    <a:lnTo>
                      <a:pt x="98" y="306"/>
                    </a:lnTo>
                    <a:lnTo>
                      <a:pt x="106" y="312"/>
                    </a:lnTo>
                    <a:lnTo>
                      <a:pt x="118" y="304"/>
                    </a:lnTo>
                    <a:lnTo>
                      <a:pt x="137" y="297"/>
                    </a:lnTo>
                    <a:lnTo>
                      <a:pt x="144" y="301"/>
                    </a:lnTo>
                    <a:lnTo>
                      <a:pt x="144" y="306"/>
                    </a:lnTo>
                    <a:lnTo>
                      <a:pt x="130" y="317"/>
                    </a:lnTo>
                    <a:lnTo>
                      <a:pt x="128" y="325"/>
                    </a:lnTo>
                    <a:lnTo>
                      <a:pt x="136" y="328"/>
                    </a:lnTo>
                    <a:lnTo>
                      <a:pt x="140" y="322"/>
                    </a:lnTo>
                    <a:lnTo>
                      <a:pt x="146" y="323"/>
                    </a:lnTo>
                    <a:lnTo>
                      <a:pt x="152" y="333"/>
                    </a:lnTo>
                    <a:lnTo>
                      <a:pt x="158" y="338"/>
                    </a:lnTo>
                    <a:lnTo>
                      <a:pt x="157" y="348"/>
                    </a:lnTo>
                    <a:lnTo>
                      <a:pt x="160" y="365"/>
                    </a:lnTo>
                    <a:lnTo>
                      <a:pt x="168" y="374"/>
                    </a:lnTo>
                    <a:lnTo>
                      <a:pt x="175" y="378"/>
                    </a:lnTo>
                    <a:lnTo>
                      <a:pt x="171" y="356"/>
                    </a:lnTo>
                    <a:lnTo>
                      <a:pt x="162" y="338"/>
                    </a:lnTo>
                    <a:lnTo>
                      <a:pt x="160" y="321"/>
                    </a:lnTo>
                    <a:lnTo>
                      <a:pt x="164" y="303"/>
                    </a:lnTo>
                    <a:lnTo>
                      <a:pt x="179" y="279"/>
                    </a:lnTo>
                    <a:lnTo>
                      <a:pt x="182" y="264"/>
                    </a:lnTo>
                    <a:lnTo>
                      <a:pt x="189" y="257"/>
                    </a:lnTo>
                    <a:lnTo>
                      <a:pt x="197" y="261"/>
                    </a:lnTo>
                    <a:lnTo>
                      <a:pt x="210" y="276"/>
                    </a:lnTo>
                    <a:lnTo>
                      <a:pt x="227" y="288"/>
                    </a:lnTo>
                    <a:lnTo>
                      <a:pt x="229" y="297"/>
                    </a:lnTo>
                    <a:lnTo>
                      <a:pt x="229" y="326"/>
                    </a:lnTo>
                    <a:lnTo>
                      <a:pt x="241" y="358"/>
                    </a:lnTo>
                    <a:lnTo>
                      <a:pt x="241" y="371"/>
                    </a:lnTo>
                    <a:lnTo>
                      <a:pt x="238" y="381"/>
                    </a:lnTo>
                    <a:lnTo>
                      <a:pt x="226" y="391"/>
                    </a:lnTo>
                    <a:lnTo>
                      <a:pt x="228" y="397"/>
                    </a:lnTo>
                    <a:lnTo>
                      <a:pt x="233" y="400"/>
                    </a:lnTo>
                    <a:lnTo>
                      <a:pt x="244" y="393"/>
                    </a:lnTo>
                    <a:lnTo>
                      <a:pt x="252" y="395"/>
                    </a:lnTo>
                    <a:lnTo>
                      <a:pt x="261" y="409"/>
                    </a:lnTo>
                    <a:lnTo>
                      <a:pt x="271" y="433"/>
                    </a:lnTo>
                    <a:lnTo>
                      <a:pt x="278" y="440"/>
                    </a:lnTo>
                    <a:lnTo>
                      <a:pt x="289" y="439"/>
                    </a:lnTo>
                    <a:lnTo>
                      <a:pt x="292" y="427"/>
                    </a:lnTo>
                    <a:lnTo>
                      <a:pt x="277" y="410"/>
                    </a:lnTo>
                    <a:lnTo>
                      <a:pt x="274" y="394"/>
                    </a:lnTo>
                    <a:lnTo>
                      <a:pt x="261" y="373"/>
                    </a:lnTo>
                    <a:lnTo>
                      <a:pt x="256" y="356"/>
                    </a:lnTo>
                    <a:lnTo>
                      <a:pt x="255" y="334"/>
                    </a:lnTo>
                    <a:lnTo>
                      <a:pt x="256" y="288"/>
                    </a:lnTo>
                    <a:lnTo>
                      <a:pt x="252" y="279"/>
                    </a:lnTo>
                    <a:lnTo>
                      <a:pt x="245" y="274"/>
                    </a:lnTo>
                    <a:lnTo>
                      <a:pt x="248" y="259"/>
                    </a:lnTo>
                    <a:lnTo>
                      <a:pt x="247" y="244"/>
                    </a:lnTo>
                    <a:lnTo>
                      <a:pt x="254" y="231"/>
                    </a:lnTo>
                    <a:lnTo>
                      <a:pt x="252" y="208"/>
                    </a:lnTo>
                    <a:lnTo>
                      <a:pt x="261" y="192"/>
                    </a:lnTo>
                    <a:lnTo>
                      <a:pt x="270" y="188"/>
                    </a:lnTo>
                    <a:lnTo>
                      <a:pt x="276" y="190"/>
                    </a:lnTo>
                    <a:lnTo>
                      <a:pt x="290" y="210"/>
                    </a:lnTo>
                    <a:lnTo>
                      <a:pt x="293" y="228"/>
                    </a:lnTo>
                    <a:lnTo>
                      <a:pt x="301" y="233"/>
                    </a:lnTo>
                    <a:lnTo>
                      <a:pt x="308" y="221"/>
                    </a:lnTo>
                    <a:lnTo>
                      <a:pt x="319" y="214"/>
                    </a:lnTo>
                    <a:lnTo>
                      <a:pt x="331" y="222"/>
                    </a:lnTo>
                    <a:lnTo>
                      <a:pt x="346" y="244"/>
                    </a:lnTo>
                    <a:lnTo>
                      <a:pt x="352" y="262"/>
                    </a:lnTo>
                    <a:lnTo>
                      <a:pt x="353" y="279"/>
                    </a:lnTo>
                    <a:lnTo>
                      <a:pt x="347" y="287"/>
                    </a:lnTo>
                    <a:lnTo>
                      <a:pt x="346" y="320"/>
                    </a:lnTo>
                    <a:lnTo>
                      <a:pt x="346" y="339"/>
                    </a:lnTo>
                    <a:lnTo>
                      <a:pt x="345" y="347"/>
                    </a:lnTo>
                    <a:lnTo>
                      <a:pt x="351" y="350"/>
                    </a:lnTo>
                    <a:lnTo>
                      <a:pt x="360" y="341"/>
                    </a:lnTo>
                    <a:lnTo>
                      <a:pt x="360" y="322"/>
                    </a:lnTo>
                    <a:lnTo>
                      <a:pt x="357" y="293"/>
                    </a:lnTo>
                    <a:lnTo>
                      <a:pt x="361" y="279"/>
                    </a:lnTo>
                    <a:lnTo>
                      <a:pt x="371" y="271"/>
                    </a:lnTo>
                    <a:lnTo>
                      <a:pt x="391" y="288"/>
                    </a:lnTo>
                    <a:lnTo>
                      <a:pt x="402" y="317"/>
                    </a:lnTo>
                    <a:lnTo>
                      <a:pt x="412" y="352"/>
                    </a:lnTo>
                    <a:lnTo>
                      <a:pt x="412" y="362"/>
                    </a:lnTo>
                    <a:lnTo>
                      <a:pt x="422" y="373"/>
                    </a:lnTo>
                    <a:lnTo>
                      <a:pt x="438" y="374"/>
                    </a:lnTo>
                    <a:lnTo>
                      <a:pt x="445" y="377"/>
                    </a:lnTo>
                    <a:lnTo>
                      <a:pt x="464" y="399"/>
                    </a:lnTo>
                    <a:lnTo>
                      <a:pt x="473" y="407"/>
                    </a:lnTo>
                    <a:lnTo>
                      <a:pt x="493" y="428"/>
                    </a:lnTo>
                    <a:lnTo>
                      <a:pt x="509" y="437"/>
                    </a:lnTo>
                    <a:lnTo>
                      <a:pt x="543" y="445"/>
                    </a:lnTo>
                    <a:lnTo>
                      <a:pt x="554" y="449"/>
                    </a:lnTo>
                    <a:lnTo>
                      <a:pt x="554" y="466"/>
                    </a:lnTo>
                    <a:lnTo>
                      <a:pt x="549" y="475"/>
                    </a:lnTo>
                    <a:lnTo>
                      <a:pt x="547" y="485"/>
                    </a:lnTo>
                    <a:lnTo>
                      <a:pt x="541" y="487"/>
                    </a:lnTo>
                    <a:lnTo>
                      <a:pt x="532" y="472"/>
                    </a:lnTo>
                    <a:lnTo>
                      <a:pt x="517" y="479"/>
                    </a:lnTo>
                    <a:lnTo>
                      <a:pt x="506" y="478"/>
                    </a:lnTo>
                    <a:lnTo>
                      <a:pt x="485" y="494"/>
                    </a:lnTo>
                    <a:lnTo>
                      <a:pt x="470" y="496"/>
                    </a:lnTo>
                    <a:lnTo>
                      <a:pt x="467" y="501"/>
                    </a:lnTo>
                    <a:lnTo>
                      <a:pt x="472" y="510"/>
                    </a:lnTo>
                    <a:lnTo>
                      <a:pt x="471" y="518"/>
                    </a:lnTo>
                    <a:lnTo>
                      <a:pt x="455" y="533"/>
                    </a:lnTo>
                    <a:lnTo>
                      <a:pt x="452" y="541"/>
                    </a:lnTo>
                    <a:lnTo>
                      <a:pt x="456" y="559"/>
                    </a:lnTo>
                    <a:lnTo>
                      <a:pt x="457" y="588"/>
                    </a:lnTo>
                    <a:lnTo>
                      <a:pt x="453" y="600"/>
                    </a:lnTo>
                    <a:lnTo>
                      <a:pt x="455" y="618"/>
                    </a:lnTo>
                    <a:lnTo>
                      <a:pt x="459" y="623"/>
                    </a:lnTo>
                    <a:lnTo>
                      <a:pt x="452" y="635"/>
                    </a:lnTo>
                    <a:lnTo>
                      <a:pt x="438" y="629"/>
                    </a:lnTo>
                    <a:lnTo>
                      <a:pt x="432" y="633"/>
                    </a:lnTo>
                    <a:lnTo>
                      <a:pt x="430" y="649"/>
                    </a:lnTo>
                    <a:lnTo>
                      <a:pt x="441" y="668"/>
                    </a:lnTo>
                    <a:lnTo>
                      <a:pt x="441" y="685"/>
                    </a:lnTo>
                    <a:lnTo>
                      <a:pt x="436" y="702"/>
                    </a:lnTo>
                    <a:lnTo>
                      <a:pt x="437" y="722"/>
                    </a:lnTo>
                    <a:lnTo>
                      <a:pt x="435" y="738"/>
                    </a:lnTo>
                    <a:lnTo>
                      <a:pt x="429" y="738"/>
                    </a:lnTo>
                    <a:lnTo>
                      <a:pt x="413" y="736"/>
                    </a:lnTo>
                    <a:lnTo>
                      <a:pt x="401" y="747"/>
                    </a:lnTo>
                    <a:lnTo>
                      <a:pt x="415" y="754"/>
                    </a:lnTo>
                    <a:lnTo>
                      <a:pt x="412" y="760"/>
                    </a:lnTo>
                    <a:lnTo>
                      <a:pt x="402" y="770"/>
                    </a:lnTo>
                    <a:lnTo>
                      <a:pt x="402" y="781"/>
                    </a:lnTo>
                    <a:lnTo>
                      <a:pt x="400" y="794"/>
                    </a:lnTo>
                    <a:lnTo>
                      <a:pt x="399" y="842"/>
                    </a:lnTo>
                    <a:lnTo>
                      <a:pt x="393" y="855"/>
                    </a:lnTo>
                    <a:lnTo>
                      <a:pt x="386" y="864"/>
                    </a:lnTo>
                    <a:lnTo>
                      <a:pt x="388" y="882"/>
                    </a:lnTo>
                    <a:lnTo>
                      <a:pt x="395" y="901"/>
                    </a:lnTo>
                    <a:lnTo>
                      <a:pt x="394" y="912"/>
                    </a:lnTo>
                    <a:lnTo>
                      <a:pt x="391" y="915"/>
                    </a:lnTo>
                    <a:lnTo>
                      <a:pt x="389" y="932"/>
                    </a:lnTo>
                    <a:lnTo>
                      <a:pt x="379" y="945"/>
                    </a:lnTo>
                    <a:lnTo>
                      <a:pt x="367" y="948"/>
                    </a:lnTo>
                    <a:close/>
                    <a:moveTo>
                      <a:pt x="542" y="1344"/>
                    </a:moveTo>
                    <a:lnTo>
                      <a:pt x="542" y="1344"/>
                    </a:lnTo>
                    <a:lnTo>
                      <a:pt x="547" y="1334"/>
                    </a:lnTo>
                    <a:lnTo>
                      <a:pt x="549" y="1313"/>
                    </a:lnTo>
                    <a:lnTo>
                      <a:pt x="539" y="1302"/>
                    </a:lnTo>
                    <a:lnTo>
                      <a:pt x="525" y="1301"/>
                    </a:lnTo>
                    <a:lnTo>
                      <a:pt x="520" y="1311"/>
                    </a:lnTo>
                    <a:lnTo>
                      <a:pt x="524" y="1323"/>
                    </a:lnTo>
                    <a:lnTo>
                      <a:pt x="534" y="1330"/>
                    </a:lnTo>
                    <a:lnTo>
                      <a:pt x="536" y="1340"/>
                    </a:lnTo>
                    <a:lnTo>
                      <a:pt x="542" y="134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0" name="Freeform 11">
                <a:extLst>
                  <a:ext uri="{FF2B5EF4-FFF2-40B4-BE49-F238E27FC236}">
                    <a16:creationId xmlns:a16="http://schemas.microsoft.com/office/drawing/2014/main" id="{F9949868-40B0-E581-548E-1FB870E0A6D3}"/>
                  </a:ext>
                </a:extLst>
              </p:cNvPr>
              <p:cNvSpPr>
                <a:spLocks noEditPoints="1"/>
              </p:cNvSpPr>
              <p:nvPr/>
            </p:nvSpPr>
            <p:spPr bwMode="auto">
              <a:xfrm>
                <a:off x="10795544" y="2886076"/>
                <a:ext cx="366713" cy="708025"/>
              </a:xfrm>
              <a:custGeom>
                <a:avLst/>
                <a:gdLst>
                  <a:gd name="T0" fmla="*/ 509 w 1224"/>
                  <a:gd name="T1" fmla="*/ 1132 h 2355"/>
                  <a:gd name="T2" fmla="*/ 42 w 1224"/>
                  <a:gd name="T3" fmla="*/ 2335 h 2355"/>
                  <a:gd name="T4" fmla="*/ 267 w 1224"/>
                  <a:gd name="T5" fmla="*/ 2148 h 2355"/>
                  <a:gd name="T6" fmla="*/ 267 w 1224"/>
                  <a:gd name="T7" fmla="*/ 2148 h 2355"/>
                  <a:gd name="T8" fmla="*/ 351 w 1224"/>
                  <a:gd name="T9" fmla="*/ 1957 h 2355"/>
                  <a:gd name="T10" fmla="*/ 370 w 1224"/>
                  <a:gd name="T11" fmla="*/ 1963 h 2355"/>
                  <a:gd name="T12" fmla="*/ 852 w 1224"/>
                  <a:gd name="T13" fmla="*/ 491 h 2355"/>
                  <a:gd name="T14" fmla="*/ 813 w 1224"/>
                  <a:gd name="T15" fmla="*/ 336 h 2355"/>
                  <a:gd name="T16" fmla="*/ 877 w 1224"/>
                  <a:gd name="T17" fmla="*/ 283 h 2355"/>
                  <a:gd name="T18" fmla="*/ 878 w 1224"/>
                  <a:gd name="T19" fmla="*/ 173 h 2355"/>
                  <a:gd name="T20" fmla="*/ 862 w 1224"/>
                  <a:gd name="T21" fmla="*/ 0 h 2355"/>
                  <a:gd name="T22" fmla="*/ 1071 w 1224"/>
                  <a:gd name="T23" fmla="*/ 163 h 2355"/>
                  <a:gd name="T24" fmla="*/ 1153 w 1224"/>
                  <a:gd name="T25" fmla="*/ 181 h 2355"/>
                  <a:gd name="T26" fmla="*/ 1201 w 1224"/>
                  <a:gd name="T27" fmla="*/ 243 h 2355"/>
                  <a:gd name="T28" fmla="*/ 1078 w 1224"/>
                  <a:gd name="T29" fmla="*/ 342 h 2355"/>
                  <a:gd name="T30" fmla="*/ 948 w 1224"/>
                  <a:gd name="T31" fmla="*/ 341 h 2355"/>
                  <a:gd name="T32" fmla="*/ 882 w 1224"/>
                  <a:gd name="T33" fmla="*/ 396 h 2355"/>
                  <a:gd name="T34" fmla="*/ 865 w 1224"/>
                  <a:gd name="T35" fmla="*/ 499 h 2355"/>
                  <a:gd name="T36" fmla="*/ 855 w 1224"/>
                  <a:gd name="T37" fmla="*/ 892 h 2355"/>
                  <a:gd name="T38" fmla="*/ 265 w 1224"/>
                  <a:gd name="T39" fmla="*/ 1463 h 2355"/>
                  <a:gd name="T40" fmla="*/ 248 w 1224"/>
                  <a:gd name="T41" fmla="*/ 1487 h 2355"/>
                  <a:gd name="T42" fmla="*/ 235 w 1224"/>
                  <a:gd name="T43" fmla="*/ 1519 h 2355"/>
                  <a:gd name="T44" fmla="*/ 344 w 1224"/>
                  <a:gd name="T45" fmla="*/ 1557 h 2355"/>
                  <a:gd name="T46" fmla="*/ 667 w 1224"/>
                  <a:gd name="T47" fmla="*/ 1325 h 2355"/>
                  <a:gd name="T48" fmla="*/ 612 w 1224"/>
                  <a:gd name="T49" fmla="*/ 1311 h 2355"/>
                  <a:gd name="T50" fmla="*/ 568 w 1224"/>
                  <a:gd name="T51" fmla="*/ 1463 h 2355"/>
                  <a:gd name="T52" fmla="*/ 672 w 1224"/>
                  <a:gd name="T53" fmla="*/ 1362 h 2355"/>
                  <a:gd name="T54" fmla="*/ 544 w 1224"/>
                  <a:gd name="T55" fmla="*/ 1369 h 2355"/>
                  <a:gd name="T56" fmla="*/ 543 w 1224"/>
                  <a:gd name="T57" fmla="*/ 1465 h 2355"/>
                  <a:gd name="T58" fmla="*/ 454 w 1224"/>
                  <a:gd name="T59" fmla="*/ 1720 h 2355"/>
                  <a:gd name="T60" fmla="*/ 441 w 1224"/>
                  <a:gd name="T61" fmla="*/ 1624 h 2355"/>
                  <a:gd name="T62" fmla="*/ 476 w 1224"/>
                  <a:gd name="T63" fmla="*/ 1467 h 2355"/>
                  <a:gd name="T64" fmla="*/ 421 w 1224"/>
                  <a:gd name="T65" fmla="*/ 1406 h 2355"/>
                  <a:gd name="T66" fmla="*/ 480 w 1224"/>
                  <a:gd name="T67" fmla="*/ 1321 h 2355"/>
                  <a:gd name="T68" fmla="*/ 620 w 1224"/>
                  <a:gd name="T69" fmla="*/ 1286 h 2355"/>
                  <a:gd name="T70" fmla="*/ 692 w 1224"/>
                  <a:gd name="T71" fmla="*/ 1353 h 2355"/>
                  <a:gd name="T72" fmla="*/ 805 w 1224"/>
                  <a:gd name="T73" fmla="*/ 1312 h 2355"/>
                  <a:gd name="T74" fmla="*/ 808 w 1224"/>
                  <a:gd name="T75" fmla="*/ 1260 h 2355"/>
                  <a:gd name="T76" fmla="*/ 867 w 1224"/>
                  <a:gd name="T77" fmla="*/ 1261 h 2355"/>
                  <a:gd name="T78" fmla="*/ 978 w 1224"/>
                  <a:gd name="T79" fmla="*/ 1241 h 2355"/>
                  <a:gd name="T80" fmla="*/ 1019 w 1224"/>
                  <a:gd name="T81" fmla="*/ 1185 h 2355"/>
                  <a:gd name="T82" fmla="*/ 1066 w 1224"/>
                  <a:gd name="T83" fmla="*/ 1103 h 2355"/>
                  <a:gd name="T84" fmla="*/ 1078 w 1224"/>
                  <a:gd name="T85" fmla="*/ 843 h 2355"/>
                  <a:gd name="T86" fmla="*/ 1068 w 1224"/>
                  <a:gd name="T87" fmla="*/ 711 h 2355"/>
                  <a:gd name="T88" fmla="*/ 964 w 1224"/>
                  <a:gd name="T89" fmla="*/ 487 h 2355"/>
                  <a:gd name="T90" fmla="*/ 956 w 1224"/>
                  <a:gd name="T91" fmla="*/ 526 h 2355"/>
                  <a:gd name="T92" fmla="*/ 887 w 1224"/>
                  <a:gd name="T93" fmla="*/ 521 h 2355"/>
                  <a:gd name="T94" fmla="*/ 866 w 1224"/>
                  <a:gd name="T95" fmla="*/ 663 h 2355"/>
                  <a:gd name="T96" fmla="*/ 875 w 1224"/>
                  <a:gd name="T97" fmla="*/ 923 h 2355"/>
                  <a:gd name="T98" fmla="*/ 766 w 1224"/>
                  <a:gd name="T99" fmla="*/ 978 h 2355"/>
                  <a:gd name="T100" fmla="*/ 716 w 1224"/>
                  <a:gd name="T101" fmla="*/ 1096 h 2355"/>
                  <a:gd name="T102" fmla="*/ 676 w 1224"/>
                  <a:gd name="T103" fmla="*/ 1182 h 2355"/>
                  <a:gd name="T104" fmla="*/ 523 w 1224"/>
                  <a:gd name="T105" fmla="*/ 1193 h 2355"/>
                  <a:gd name="T106" fmla="*/ 371 w 1224"/>
                  <a:gd name="T107" fmla="*/ 1333 h 2355"/>
                  <a:gd name="T108" fmla="*/ 291 w 1224"/>
                  <a:gd name="T109" fmla="*/ 1445 h 2355"/>
                  <a:gd name="T110" fmla="*/ 310 w 1224"/>
                  <a:gd name="T111" fmla="*/ 1511 h 2355"/>
                  <a:gd name="T112" fmla="*/ 335 w 1224"/>
                  <a:gd name="T113" fmla="*/ 1470 h 2355"/>
                  <a:gd name="T114" fmla="*/ 369 w 1224"/>
                  <a:gd name="T115" fmla="*/ 1611 h 2355"/>
                  <a:gd name="T116" fmla="*/ 416 w 1224"/>
                  <a:gd name="T117" fmla="*/ 160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4" h="2355">
                    <a:moveTo>
                      <a:pt x="489" y="1131"/>
                    </a:moveTo>
                    <a:lnTo>
                      <a:pt x="496" y="1138"/>
                    </a:lnTo>
                    <a:lnTo>
                      <a:pt x="490" y="1141"/>
                    </a:lnTo>
                    <a:lnTo>
                      <a:pt x="486" y="1139"/>
                    </a:lnTo>
                    <a:lnTo>
                      <a:pt x="489" y="1131"/>
                    </a:lnTo>
                    <a:close/>
                    <a:moveTo>
                      <a:pt x="502" y="1131"/>
                    </a:moveTo>
                    <a:lnTo>
                      <a:pt x="502" y="1131"/>
                    </a:lnTo>
                    <a:lnTo>
                      <a:pt x="498" y="1126"/>
                    </a:lnTo>
                    <a:lnTo>
                      <a:pt x="504" y="1115"/>
                    </a:lnTo>
                    <a:lnTo>
                      <a:pt x="513" y="1114"/>
                    </a:lnTo>
                    <a:lnTo>
                      <a:pt x="516" y="1126"/>
                    </a:lnTo>
                    <a:lnTo>
                      <a:pt x="509" y="1132"/>
                    </a:lnTo>
                    <a:lnTo>
                      <a:pt x="502" y="1131"/>
                    </a:lnTo>
                    <a:close/>
                    <a:moveTo>
                      <a:pt x="16" y="2350"/>
                    </a:moveTo>
                    <a:lnTo>
                      <a:pt x="16" y="2350"/>
                    </a:lnTo>
                    <a:lnTo>
                      <a:pt x="12" y="2341"/>
                    </a:lnTo>
                    <a:lnTo>
                      <a:pt x="3" y="2341"/>
                    </a:lnTo>
                    <a:lnTo>
                      <a:pt x="0" y="2355"/>
                    </a:lnTo>
                    <a:lnTo>
                      <a:pt x="11" y="2355"/>
                    </a:lnTo>
                    <a:lnTo>
                      <a:pt x="16" y="2350"/>
                    </a:lnTo>
                    <a:close/>
                    <a:moveTo>
                      <a:pt x="26" y="2337"/>
                    </a:moveTo>
                    <a:lnTo>
                      <a:pt x="26" y="2337"/>
                    </a:lnTo>
                    <a:lnTo>
                      <a:pt x="34" y="2328"/>
                    </a:lnTo>
                    <a:lnTo>
                      <a:pt x="42" y="2335"/>
                    </a:lnTo>
                    <a:lnTo>
                      <a:pt x="38" y="2349"/>
                    </a:lnTo>
                    <a:lnTo>
                      <a:pt x="29" y="2347"/>
                    </a:lnTo>
                    <a:lnTo>
                      <a:pt x="26" y="2337"/>
                    </a:lnTo>
                    <a:close/>
                    <a:moveTo>
                      <a:pt x="99" y="2284"/>
                    </a:moveTo>
                    <a:lnTo>
                      <a:pt x="99" y="2284"/>
                    </a:lnTo>
                    <a:lnTo>
                      <a:pt x="97" y="2300"/>
                    </a:lnTo>
                    <a:lnTo>
                      <a:pt x="103" y="2306"/>
                    </a:lnTo>
                    <a:lnTo>
                      <a:pt x="114" y="2307"/>
                    </a:lnTo>
                    <a:lnTo>
                      <a:pt x="117" y="2292"/>
                    </a:lnTo>
                    <a:lnTo>
                      <a:pt x="99" y="2284"/>
                    </a:lnTo>
                    <a:close/>
                    <a:moveTo>
                      <a:pt x="267" y="2148"/>
                    </a:moveTo>
                    <a:lnTo>
                      <a:pt x="267" y="2148"/>
                    </a:lnTo>
                    <a:lnTo>
                      <a:pt x="261" y="2127"/>
                    </a:lnTo>
                    <a:lnTo>
                      <a:pt x="276" y="2117"/>
                    </a:lnTo>
                    <a:lnTo>
                      <a:pt x="278" y="2110"/>
                    </a:lnTo>
                    <a:lnTo>
                      <a:pt x="275" y="2104"/>
                    </a:lnTo>
                    <a:lnTo>
                      <a:pt x="288" y="2096"/>
                    </a:lnTo>
                    <a:lnTo>
                      <a:pt x="296" y="2081"/>
                    </a:lnTo>
                    <a:lnTo>
                      <a:pt x="303" y="2096"/>
                    </a:lnTo>
                    <a:lnTo>
                      <a:pt x="295" y="2106"/>
                    </a:lnTo>
                    <a:lnTo>
                      <a:pt x="295" y="2119"/>
                    </a:lnTo>
                    <a:lnTo>
                      <a:pt x="276" y="2131"/>
                    </a:lnTo>
                    <a:lnTo>
                      <a:pt x="275" y="2145"/>
                    </a:lnTo>
                    <a:lnTo>
                      <a:pt x="267" y="2148"/>
                    </a:lnTo>
                    <a:close/>
                    <a:moveTo>
                      <a:pt x="338" y="1991"/>
                    </a:moveTo>
                    <a:lnTo>
                      <a:pt x="338" y="1991"/>
                    </a:lnTo>
                    <a:lnTo>
                      <a:pt x="348" y="1999"/>
                    </a:lnTo>
                    <a:lnTo>
                      <a:pt x="351" y="2012"/>
                    </a:lnTo>
                    <a:lnTo>
                      <a:pt x="346" y="2015"/>
                    </a:lnTo>
                    <a:lnTo>
                      <a:pt x="335" y="2006"/>
                    </a:lnTo>
                    <a:lnTo>
                      <a:pt x="334" y="1997"/>
                    </a:lnTo>
                    <a:lnTo>
                      <a:pt x="338" y="1991"/>
                    </a:lnTo>
                    <a:close/>
                    <a:moveTo>
                      <a:pt x="370" y="1963"/>
                    </a:moveTo>
                    <a:lnTo>
                      <a:pt x="370" y="1963"/>
                    </a:lnTo>
                    <a:lnTo>
                      <a:pt x="363" y="1958"/>
                    </a:lnTo>
                    <a:lnTo>
                      <a:pt x="351" y="1957"/>
                    </a:lnTo>
                    <a:lnTo>
                      <a:pt x="347" y="1954"/>
                    </a:lnTo>
                    <a:lnTo>
                      <a:pt x="352" y="1943"/>
                    </a:lnTo>
                    <a:lnTo>
                      <a:pt x="365" y="1937"/>
                    </a:lnTo>
                    <a:lnTo>
                      <a:pt x="370" y="1936"/>
                    </a:lnTo>
                    <a:lnTo>
                      <a:pt x="372" y="1931"/>
                    </a:lnTo>
                    <a:lnTo>
                      <a:pt x="381" y="1930"/>
                    </a:lnTo>
                    <a:lnTo>
                      <a:pt x="386" y="1927"/>
                    </a:lnTo>
                    <a:lnTo>
                      <a:pt x="397" y="1924"/>
                    </a:lnTo>
                    <a:lnTo>
                      <a:pt x="388" y="1939"/>
                    </a:lnTo>
                    <a:lnTo>
                      <a:pt x="374" y="1949"/>
                    </a:lnTo>
                    <a:lnTo>
                      <a:pt x="373" y="1958"/>
                    </a:lnTo>
                    <a:lnTo>
                      <a:pt x="370" y="1963"/>
                    </a:lnTo>
                    <a:close/>
                    <a:moveTo>
                      <a:pt x="772" y="423"/>
                    </a:moveTo>
                    <a:lnTo>
                      <a:pt x="772" y="423"/>
                    </a:lnTo>
                    <a:lnTo>
                      <a:pt x="765" y="415"/>
                    </a:lnTo>
                    <a:lnTo>
                      <a:pt x="763" y="403"/>
                    </a:lnTo>
                    <a:lnTo>
                      <a:pt x="776" y="392"/>
                    </a:lnTo>
                    <a:lnTo>
                      <a:pt x="784" y="389"/>
                    </a:lnTo>
                    <a:lnTo>
                      <a:pt x="781" y="403"/>
                    </a:lnTo>
                    <a:lnTo>
                      <a:pt x="780" y="416"/>
                    </a:lnTo>
                    <a:lnTo>
                      <a:pt x="772" y="423"/>
                    </a:lnTo>
                    <a:close/>
                    <a:moveTo>
                      <a:pt x="865" y="499"/>
                    </a:moveTo>
                    <a:lnTo>
                      <a:pt x="865" y="499"/>
                    </a:lnTo>
                    <a:lnTo>
                      <a:pt x="852" y="491"/>
                    </a:lnTo>
                    <a:lnTo>
                      <a:pt x="846" y="478"/>
                    </a:lnTo>
                    <a:lnTo>
                      <a:pt x="851" y="475"/>
                    </a:lnTo>
                    <a:lnTo>
                      <a:pt x="846" y="447"/>
                    </a:lnTo>
                    <a:lnTo>
                      <a:pt x="836" y="421"/>
                    </a:lnTo>
                    <a:lnTo>
                      <a:pt x="825" y="410"/>
                    </a:lnTo>
                    <a:lnTo>
                      <a:pt x="812" y="401"/>
                    </a:lnTo>
                    <a:lnTo>
                      <a:pt x="802" y="401"/>
                    </a:lnTo>
                    <a:lnTo>
                      <a:pt x="800" y="390"/>
                    </a:lnTo>
                    <a:lnTo>
                      <a:pt x="802" y="369"/>
                    </a:lnTo>
                    <a:lnTo>
                      <a:pt x="798" y="354"/>
                    </a:lnTo>
                    <a:lnTo>
                      <a:pt x="804" y="341"/>
                    </a:lnTo>
                    <a:lnTo>
                      <a:pt x="813" y="336"/>
                    </a:lnTo>
                    <a:lnTo>
                      <a:pt x="815" y="329"/>
                    </a:lnTo>
                    <a:lnTo>
                      <a:pt x="826" y="327"/>
                    </a:lnTo>
                    <a:lnTo>
                      <a:pt x="832" y="312"/>
                    </a:lnTo>
                    <a:lnTo>
                      <a:pt x="838" y="304"/>
                    </a:lnTo>
                    <a:lnTo>
                      <a:pt x="836" y="297"/>
                    </a:lnTo>
                    <a:lnTo>
                      <a:pt x="820" y="286"/>
                    </a:lnTo>
                    <a:lnTo>
                      <a:pt x="815" y="285"/>
                    </a:lnTo>
                    <a:lnTo>
                      <a:pt x="810" y="279"/>
                    </a:lnTo>
                    <a:lnTo>
                      <a:pt x="816" y="268"/>
                    </a:lnTo>
                    <a:lnTo>
                      <a:pt x="827" y="265"/>
                    </a:lnTo>
                    <a:lnTo>
                      <a:pt x="851" y="278"/>
                    </a:lnTo>
                    <a:lnTo>
                      <a:pt x="877" y="283"/>
                    </a:lnTo>
                    <a:lnTo>
                      <a:pt x="886" y="276"/>
                    </a:lnTo>
                    <a:lnTo>
                      <a:pt x="887" y="264"/>
                    </a:lnTo>
                    <a:lnTo>
                      <a:pt x="892" y="259"/>
                    </a:lnTo>
                    <a:lnTo>
                      <a:pt x="887" y="248"/>
                    </a:lnTo>
                    <a:lnTo>
                      <a:pt x="880" y="244"/>
                    </a:lnTo>
                    <a:lnTo>
                      <a:pt x="877" y="236"/>
                    </a:lnTo>
                    <a:lnTo>
                      <a:pt x="869" y="223"/>
                    </a:lnTo>
                    <a:lnTo>
                      <a:pt x="864" y="208"/>
                    </a:lnTo>
                    <a:lnTo>
                      <a:pt x="876" y="195"/>
                    </a:lnTo>
                    <a:lnTo>
                      <a:pt x="882" y="194"/>
                    </a:lnTo>
                    <a:lnTo>
                      <a:pt x="884" y="188"/>
                    </a:lnTo>
                    <a:lnTo>
                      <a:pt x="878" y="173"/>
                    </a:lnTo>
                    <a:lnTo>
                      <a:pt x="870" y="149"/>
                    </a:lnTo>
                    <a:lnTo>
                      <a:pt x="873" y="138"/>
                    </a:lnTo>
                    <a:lnTo>
                      <a:pt x="871" y="109"/>
                    </a:lnTo>
                    <a:lnTo>
                      <a:pt x="865" y="91"/>
                    </a:lnTo>
                    <a:lnTo>
                      <a:pt x="839" y="50"/>
                    </a:lnTo>
                    <a:lnTo>
                      <a:pt x="834" y="32"/>
                    </a:lnTo>
                    <a:lnTo>
                      <a:pt x="827" y="22"/>
                    </a:lnTo>
                    <a:lnTo>
                      <a:pt x="831" y="17"/>
                    </a:lnTo>
                    <a:lnTo>
                      <a:pt x="839" y="17"/>
                    </a:lnTo>
                    <a:lnTo>
                      <a:pt x="846" y="7"/>
                    </a:lnTo>
                    <a:lnTo>
                      <a:pt x="845" y="0"/>
                    </a:lnTo>
                    <a:lnTo>
                      <a:pt x="862" y="0"/>
                    </a:lnTo>
                    <a:lnTo>
                      <a:pt x="868" y="12"/>
                    </a:lnTo>
                    <a:lnTo>
                      <a:pt x="893" y="33"/>
                    </a:lnTo>
                    <a:lnTo>
                      <a:pt x="914" y="37"/>
                    </a:lnTo>
                    <a:lnTo>
                      <a:pt x="925" y="58"/>
                    </a:lnTo>
                    <a:lnTo>
                      <a:pt x="960" y="93"/>
                    </a:lnTo>
                    <a:lnTo>
                      <a:pt x="979" y="107"/>
                    </a:lnTo>
                    <a:lnTo>
                      <a:pt x="985" y="118"/>
                    </a:lnTo>
                    <a:lnTo>
                      <a:pt x="1000" y="121"/>
                    </a:lnTo>
                    <a:lnTo>
                      <a:pt x="1014" y="136"/>
                    </a:lnTo>
                    <a:lnTo>
                      <a:pt x="1037" y="147"/>
                    </a:lnTo>
                    <a:lnTo>
                      <a:pt x="1056" y="149"/>
                    </a:lnTo>
                    <a:lnTo>
                      <a:pt x="1071" y="163"/>
                    </a:lnTo>
                    <a:lnTo>
                      <a:pt x="1083" y="161"/>
                    </a:lnTo>
                    <a:lnTo>
                      <a:pt x="1088" y="165"/>
                    </a:lnTo>
                    <a:lnTo>
                      <a:pt x="1108" y="162"/>
                    </a:lnTo>
                    <a:lnTo>
                      <a:pt x="1133" y="145"/>
                    </a:lnTo>
                    <a:lnTo>
                      <a:pt x="1145" y="129"/>
                    </a:lnTo>
                    <a:lnTo>
                      <a:pt x="1148" y="115"/>
                    </a:lnTo>
                    <a:lnTo>
                      <a:pt x="1152" y="111"/>
                    </a:lnTo>
                    <a:lnTo>
                      <a:pt x="1156" y="117"/>
                    </a:lnTo>
                    <a:lnTo>
                      <a:pt x="1156" y="130"/>
                    </a:lnTo>
                    <a:lnTo>
                      <a:pt x="1148" y="153"/>
                    </a:lnTo>
                    <a:lnTo>
                      <a:pt x="1148" y="174"/>
                    </a:lnTo>
                    <a:lnTo>
                      <a:pt x="1153" y="181"/>
                    </a:lnTo>
                    <a:lnTo>
                      <a:pt x="1172" y="193"/>
                    </a:lnTo>
                    <a:lnTo>
                      <a:pt x="1185" y="209"/>
                    </a:lnTo>
                    <a:lnTo>
                      <a:pt x="1186" y="221"/>
                    </a:lnTo>
                    <a:lnTo>
                      <a:pt x="1184" y="229"/>
                    </a:lnTo>
                    <a:lnTo>
                      <a:pt x="1196" y="229"/>
                    </a:lnTo>
                    <a:lnTo>
                      <a:pt x="1203" y="217"/>
                    </a:lnTo>
                    <a:lnTo>
                      <a:pt x="1214" y="206"/>
                    </a:lnTo>
                    <a:lnTo>
                      <a:pt x="1224" y="205"/>
                    </a:lnTo>
                    <a:lnTo>
                      <a:pt x="1219" y="217"/>
                    </a:lnTo>
                    <a:lnTo>
                      <a:pt x="1212" y="221"/>
                    </a:lnTo>
                    <a:lnTo>
                      <a:pt x="1210" y="236"/>
                    </a:lnTo>
                    <a:lnTo>
                      <a:pt x="1201" y="243"/>
                    </a:lnTo>
                    <a:lnTo>
                      <a:pt x="1187" y="249"/>
                    </a:lnTo>
                    <a:lnTo>
                      <a:pt x="1185" y="261"/>
                    </a:lnTo>
                    <a:lnTo>
                      <a:pt x="1179" y="269"/>
                    </a:lnTo>
                    <a:lnTo>
                      <a:pt x="1168" y="270"/>
                    </a:lnTo>
                    <a:lnTo>
                      <a:pt x="1163" y="265"/>
                    </a:lnTo>
                    <a:lnTo>
                      <a:pt x="1152" y="273"/>
                    </a:lnTo>
                    <a:lnTo>
                      <a:pt x="1153" y="281"/>
                    </a:lnTo>
                    <a:lnTo>
                      <a:pt x="1134" y="281"/>
                    </a:lnTo>
                    <a:lnTo>
                      <a:pt x="1119" y="277"/>
                    </a:lnTo>
                    <a:lnTo>
                      <a:pt x="1106" y="281"/>
                    </a:lnTo>
                    <a:lnTo>
                      <a:pt x="1085" y="310"/>
                    </a:lnTo>
                    <a:lnTo>
                      <a:pt x="1078" y="342"/>
                    </a:lnTo>
                    <a:lnTo>
                      <a:pt x="1074" y="367"/>
                    </a:lnTo>
                    <a:lnTo>
                      <a:pt x="1079" y="385"/>
                    </a:lnTo>
                    <a:lnTo>
                      <a:pt x="1076" y="397"/>
                    </a:lnTo>
                    <a:lnTo>
                      <a:pt x="1077" y="409"/>
                    </a:lnTo>
                    <a:lnTo>
                      <a:pt x="1064" y="404"/>
                    </a:lnTo>
                    <a:lnTo>
                      <a:pt x="1056" y="393"/>
                    </a:lnTo>
                    <a:lnTo>
                      <a:pt x="1032" y="387"/>
                    </a:lnTo>
                    <a:lnTo>
                      <a:pt x="1008" y="375"/>
                    </a:lnTo>
                    <a:lnTo>
                      <a:pt x="988" y="356"/>
                    </a:lnTo>
                    <a:lnTo>
                      <a:pt x="974" y="341"/>
                    </a:lnTo>
                    <a:lnTo>
                      <a:pt x="960" y="343"/>
                    </a:lnTo>
                    <a:lnTo>
                      <a:pt x="948" y="341"/>
                    </a:lnTo>
                    <a:lnTo>
                      <a:pt x="942" y="334"/>
                    </a:lnTo>
                    <a:lnTo>
                      <a:pt x="927" y="334"/>
                    </a:lnTo>
                    <a:lnTo>
                      <a:pt x="910" y="347"/>
                    </a:lnTo>
                    <a:lnTo>
                      <a:pt x="892" y="372"/>
                    </a:lnTo>
                    <a:lnTo>
                      <a:pt x="884" y="367"/>
                    </a:lnTo>
                    <a:lnTo>
                      <a:pt x="864" y="354"/>
                    </a:lnTo>
                    <a:lnTo>
                      <a:pt x="854" y="356"/>
                    </a:lnTo>
                    <a:lnTo>
                      <a:pt x="844" y="364"/>
                    </a:lnTo>
                    <a:lnTo>
                      <a:pt x="844" y="380"/>
                    </a:lnTo>
                    <a:lnTo>
                      <a:pt x="849" y="392"/>
                    </a:lnTo>
                    <a:lnTo>
                      <a:pt x="865" y="401"/>
                    </a:lnTo>
                    <a:lnTo>
                      <a:pt x="882" y="396"/>
                    </a:lnTo>
                    <a:lnTo>
                      <a:pt x="901" y="418"/>
                    </a:lnTo>
                    <a:lnTo>
                      <a:pt x="918" y="423"/>
                    </a:lnTo>
                    <a:lnTo>
                      <a:pt x="936" y="423"/>
                    </a:lnTo>
                    <a:lnTo>
                      <a:pt x="942" y="432"/>
                    </a:lnTo>
                    <a:lnTo>
                      <a:pt x="930" y="447"/>
                    </a:lnTo>
                    <a:lnTo>
                      <a:pt x="926" y="458"/>
                    </a:lnTo>
                    <a:lnTo>
                      <a:pt x="916" y="450"/>
                    </a:lnTo>
                    <a:lnTo>
                      <a:pt x="895" y="449"/>
                    </a:lnTo>
                    <a:lnTo>
                      <a:pt x="887" y="454"/>
                    </a:lnTo>
                    <a:lnTo>
                      <a:pt x="889" y="466"/>
                    </a:lnTo>
                    <a:lnTo>
                      <a:pt x="883" y="478"/>
                    </a:lnTo>
                    <a:lnTo>
                      <a:pt x="865" y="499"/>
                    </a:lnTo>
                    <a:close/>
                    <a:moveTo>
                      <a:pt x="840" y="928"/>
                    </a:moveTo>
                    <a:lnTo>
                      <a:pt x="840" y="928"/>
                    </a:lnTo>
                    <a:lnTo>
                      <a:pt x="841" y="913"/>
                    </a:lnTo>
                    <a:lnTo>
                      <a:pt x="845" y="904"/>
                    </a:lnTo>
                    <a:lnTo>
                      <a:pt x="842" y="902"/>
                    </a:lnTo>
                    <a:lnTo>
                      <a:pt x="832" y="908"/>
                    </a:lnTo>
                    <a:lnTo>
                      <a:pt x="831" y="898"/>
                    </a:lnTo>
                    <a:lnTo>
                      <a:pt x="838" y="872"/>
                    </a:lnTo>
                    <a:lnTo>
                      <a:pt x="843" y="867"/>
                    </a:lnTo>
                    <a:lnTo>
                      <a:pt x="846" y="878"/>
                    </a:lnTo>
                    <a:lnTo>
                      <a:pt x="845" y="889"/>
                    </a:lnTo>
                    <a:lnTo>
                      <a:pt x="855" y="892"/>
                    </a:lnTo>
                    <a:lnTo>
                      <a:pt x="858" y="901"/>
                    </a:lnTo>
                    <a:lnTo>
                      <a:pt x="854" y="918"/>
                    </a:lnTo>
                    <a:lnTo>
                      <a:pt x="845" y="926"/>
                    </a:lnTo>
                    <a:lnTo>
                      <a:pt x="840" y="928"/>
                    </a:lnTo>
                    <a:close/>
                    <a:moveTo>
                      <a:pt x="269" y="1453"/>
                    </a:moveTo>
                    <a:lnTo>
                      <a:pt x="269" y="1453"/>
                    </a:lnTo>
                    <a:lnTo>
                      <a:pt x="277" y="1459"/>
                    </a:lnTo>
                    <a:lnTo>
                      <a:pt x="282" y="1456"/>
                    </a:lnTo>
                    <a:lnTo>
                      <a:pt x="272" y="1450"/>
                    </a:lnTo>
                    <a:lnTo>
                      <a:pt x="268" y="1450"/>
                    </a:lnTo>
                    <a:lnTo>
                      <a:pt x="269" y="1453"/>
                    </a:lnTo>
                    <a:close/>
                    <a:moveTo>
                      <a:pt x="265" y="1463"/>
                    </a:moveTo>
                    <a:lnTo>
                      <a:pt x="265" y="1463"/>
                    </a:lnTo>
                    <a:lnTo>
                      <a:pt x="267" y="1467"/>
                    </a:lnTo>
                    <a:lnTo>
                      <a:pt x="270" y="1464"/>
                    </a:lnTo>
                    <a:lnTo>
                      <a:pt x="265" y="1463"/>
                    </a:lnTo>
                    <a:close/>
                    <a:moveTo>
                      <a:pt x="255" y="1472"/>
                    </a:moveTo>
                    <a:lnTo>
                      <a:pt x="255" y="1472"/>
                    </a:lnTo>
                    <a:lnTo>
                      <a:pt x="262" y="1475"/>
                    </a:lnTo>
                    <a:lnTo>
                      <a:pt x="265" y="1471"/>
                    </a:lnTo>
                    <a:lnTo>
                      <a:pt x="255" y="1472"/>
                    </a:lnTo>
                    <a:close/>
                    <a:moveTo>
                      <a:pt x="246" y="1480"/>
                    </a:moveTo>
                    <a:lnTo>
                      <a:pt x="246" y="1480"/>
                    </a:lnTo>
                    <a:lnTo>
                      <a:pt x="248" y="1487"/>
                    </a:lnTo>
                    <a:lnTo>
                      <a:pt x="257" y="1482"/>
                    </a:lnTo>
                    <a:lnTo>
                      <a:pt x="246" y="1480"/>
                    </a:lnTo>
                    <a:close/>
                    <a:moveTo>
                      <a:pt x="235" y="1519"/>
                    </a:moveTo>
                    <a:lnTo>
                      <a:pt x="235" y="1519"/>
                    </a:lnTo>
                    <a:lnTo>
                      <a:pt x="229" y="1502"/>
                    </a:lnTo>
                    <a:lnTo>
                      <a:pt x="230" y="1492"/>
                    </a:lnTo>
                    <a:lnTo>
                      <a:pt x="238" y="1488"/>
                    </a:lnTo>
                    <a:lnTo>
                      <a:pt x="239" y="1497"/>
                    </a:lnTo>
                    <a:lnTo>
                      <a:pt x="248" y="1502"/>
                    </a:lnTo>
                    <a:lnTo>
                      <a:pt x="254" y="1513"/>
                    </a:lnTo>
                    <a:lnTo>
                      <a:pt x="245" y="1520"/>
                    </a:lnTo>
                    <a:lnTo>
                      <a:pt x="235" y="1519"/>
                    </a:lnTo>
                    <a:close/>
                    <a:moveTo>
                      <a:pt x="353" y="1528"/>
                    </a:moveTo>
                    <a:lnTo>
                      <a:pt x="353" y="1528"/>
                    </a:lnTo>
                    <a:lnTo>
                      <a:pt x="351" y="1520"/>
                    </a:lnTo>
                    <a:lnTo>
                      <a:pt x="356" y="1515"/>
                    </a:lnTo>
                    <a:lnTo>
                      <a:pt x="362" y="1518"/>
                    </a:lnTo>
                    <a:lnTo>
                      <a:pt x="360" y="1527"/>
                    </a:lnTo>
                    <a:lnTo>
                      <a:pt x="353" y="1528"/>
                    </a:lnTo>
                    <a:close/>
                    <a:moveTo>
                      <a:pt x="339" y="1553"/>
                    </a:moveTo>
                    <a:lnTo>
                      <a:pt x="339" y="1553"/>
                    </a:lnTo>
                    <a:lnTo>
                      <a:pt x="346" y="1546"/>
                    </a:lnTo>
                    <a:lnTo>
                      <a:pt x="350" y="1548"/>
                    </a:lnTo>
                    <a:lnTo>
                      <a:pt x="344" y="1557"/>
                    </a:lnTo>
                    <a:lnTo>
                      <a:pt x="339" y="1553"/>
                    </a:lnTo>
                    <a:close/>
                    <a:moveTo>
                      <a:pt x="333" y="1513"/>
                    </a:moveTo>
                    <a:lnTo>
                      <a:pt x="333" y="1513"/>
                    </a:lnTo>
                    <a:lnTo>
                      <a:pt x="328" y="1520"/>
                    </a:lnTo>
                    <a:lnTo>
                      <a:pt x="330" y="1535"/>
                    </a:lnTo>
                    <a:lnTo>
                      <a:pt x="335" y="1545"/>
                    </a:lnTo>
                    <a:lnTo>
                      <a:pt x="343" y="1546"/>
                    </a:lnTo>
                    <a:lnTo>
                      <a:pt x="346" y="1533"/>
                    </a:lnTo>
                    <a:lnTo>
                      <a:pt x="337" y="1518"/>
                    </a:lnTo>
                    <a:lnTo>
                      <a:pt x="337" y="1513"/>
                    </a:lnTo>
                    <a:lnTo>
                      <a:pt x="333" y="1513"/>
                    </a:lnTo>
                    <a:close/>
                    <a:moveTo>
                      <a:pt x="667" y="1325"/>
                    </a:moveTo>
                    <a:lnTo>
                      <a:pt x="667" y="1325"/>
                    </a:lnTo>
                    <a:lnTo>
                      <a:pt x="660" y="1310"/>
                    </a:lnTo>
                    <a:lnTo>
                      <a:pt x="660" y="1297"/>
                    </a:lnTo>
                    <a:lnTo>
                      <a:pt x="666" y="1289"/>
                    </a:lnTo>
                    <a:lnTo>
                      <a:pt x="674" y="1288"/>
                    </a:lnTo>
                    <a:lnTo>
                      <a:pt x="677" y="1297"/>
                    </a:lnTo>
                    <a:lnTo>
                      <a:pt x="675" y="1309"/>
                    </a:lnTo>
                    <a:lnTo>
                      <a:pt x="677" y="1315"/>
                    </a:lnTo>
                    <a:lnTo>
                      <a:pt x="675" y="1325"/>
                    </a:lnTo>
                    <a:lnTo>
                      <a:pt x="667" y="1325"/>
                    </a:lnTo>
                    <a:close/>
                    <a:moveTo>
                      <a:pt x="612" y="1311"/>
                    </a:moveTo>
                    <a:lnTo>
                      <a:pt x="612" y="1311"/>
                    </a:lnTo>
                    <a:lnTo>
                      <a:pt x="624" y="1300"/>
                    </a:lnTo>
                    <a:lnTo>
                      <a:pt x="634" y="1302"/>
                    </a:lnTo>
                    <a:lnTo>
                      <a:pt x="633" y="1309"/>
                    </a:lnTo>
                    <a:lnTo>
                      <a:pt x="624" y="1314"/>
                    </a:lnTo>
                    <a:lnTo>
                      <a:pt x="612" y="1311"/>
                    </a:lnTo>
                    <a:close/>
                    <a:moveTo>
                      <a:pt x="541" y="1474"/>
                    </a:moveTo>
                    <a:lnTo>
                      <a:pt x="541" y="1474"/>
                    </a:lnTo>
                    <a:lnTo>
                      <a:pt x="548" y="1477"/>
                    </a:lnTo>
                    <a:lnTo>
                      <a:pt x="553" y="1472"/>
                    </a:lnTo>
                    <a:lnTo>
                      <a:pt x="562" y="1475"/>
                    </a:lnTo>
                    <a:lnTo>
                      <a:pt x="569" y="1473"/>
                    </a:lnTo>
                    <a:lnTo>
                      <a:pt x="568" y="1463"/>
                    </a:lnTo>
                    <a:lnTo>
                      <a:pt x="554" y="1448"/>
                    </a:lnTo>
                    <a:lnTo>
                      <a:pt x="561" y="1435"/>
                    </a:lnTo>
                    <a:lnTo>
                      <a:pt x="568" y="1412"/>
                    </a:lnTo>
                    <a:lnTo>
                      <a:pt x="586" y="1401"/>
                    </a:lnTo>
                    <a:lnTo>
                      <a:pt x="591" y="1393"/>
                    </a:lnTo>
                    <a:lnTo>
                      <a:pt x="609" y="1395"/>
                    </a:lnTo>
                    <a:lnTo>
                      <a:pt x="630" y="1409"/>
                    </a:lnTo>
                    <a:lnTo>
                      <a:pt x="636" y="1420"/>
                    </a:lnTo>
                    <a:lnTo>
                      <a:pt x="646" y="1415"/>
                    </a:lnTo>
                    <a:lnTo>
                      <a:pt x="653" y="1388"/>
                    </a:lnTo>
                    <a:lnTo>
                      <a:pt x="670" y="1372"/>
                    </a:lnTo>
                    <a:lnTo>
                      <a:pt x="672" y="1362"/>
                    </a:lnTo>
                    <a:lnTo>
                      <a:pt x="667" y="1356"/>
                    </a:lnTo>
                    <a:lnTo>
                      <a:pt x="663" y="1345"/>
                    </a:lnTo>
                    <a:lnTo>
                      <a:pt x="646" y="1332"/>
                    </a:lnTo>
                    <a:lnTo>
                      <a:pt x="635" y="1332"/>
                    </a:lnTo>
                    <a:lnTo>
                      <a:pt x="624" y="1323"/>
                    </a:lnTo>
                    <a:lnTo>
                      <a:pt x="603" y="1322"/>
                    </a:lnTo>
                    <a:lnTo>
                      <a:pt x="584" y="1338"/>
                    </a:lnTo>
                    <a:lnTo>
                      <a:pt x="584" y="1347"/>
                    </a:lnTo>
                    <a:lnTo>
                      <a:pt x="577" y="1358"/>
                    </a:lnTo>
                    <a:lnTo>
                      <a:pt x="563" y="1363"/>
                    </a:lnTo>
                    <a:lnTo>
                      <a:pt x="552" y="1371"/>
                    </a:lnTo>
                    <a:lnTo>
                      <a:pt x="544" y="1369"/>
                    </a:lnTo>
                    <a:lnTo>
                      <a:pt x="535" y="1348"/>
                    </a:lnTo>
                    <a:lnTo>
                      <a:pt x="528" y="1349"/>
                    </a:lnTo>
                    <a:lnTo>
                      <a:pt x="507" y="1372"/>
                    </a:lnTo>
                    <a:lnTo>
                      <a:pt x="507" y="1386"/>
                    </a:lnTo>
                    <a:lnTo>
                      <a:pt x="493" y="1396"/>
                    </a:lnTo>
                    <a:lnTo>
                      <a:pt x="490" y="1411"/>
                    </a:lnTo>
                    <a:lnTo>
                      <a:pt x="512" y="1417"/>
                    </a:lnTo>
                    <a:lnTo>
                      <a:pt x="516" y="1432"/>
                    </a:lnTo>
                    <a:lnTo>
                      <a:pt x="511" y="1436"/>
                    </a:lnTo>
                    <a:lnTo>
                      <a:pt x="511" y="1444"/>
                    </a:lnTo>
                    <a:lnTo>
                      <a:pt x="524" y="1463"/>
                    </a:lnTo>
                    <a:lnTo>
                      <a:pt x="543" y="1465"/>
                    </a:lnTo>
                    <a:lnTo>
                      <a:pt x="541" y="1474"/>
                    </a:lnTo>
                    <a:close/>
                    <a:moveTo>
                      <a:pt x="441" y="1737"/>
                    </a:moveTo>
                    <a:lnTo>
                      <a:pt x="441" y="1737"/>
                    </a:lnTo>
                    <a:lnTo>
                      <a:pt x="431" y="1725"/>
                    </a:lnTo>
                    <a:lnTo>
                      <a:pt x="421" y="1727"/>
                    </a:lnTo>
                    <a:lnTo>
                      <a:pt x="418" y="1737"/>
                    </a:lnTo>
                    <a:lnTo>
                      <a:pt x="426" y="1752"/>
                    </a:lnTo>
                    <a:lnTo>
                      <a:pt x="440" y="1755"/>
                    </a:lnTo>
                    <a:lnTo>
                      <a:pt x="443" y="1748"/>
                    </a:lnTo>
                    <a:lnTo>
                      <a:pt x="441" y="1737"/>
                    </a:lnTo>
                    <a:close/>
                    <a:moveTo>
                      <a:pt x="454" y="1720"/>
                    </a:moveTo>
                    <a:lnTo>
                      <a:pt x="454" y="1720"/>
                    </a:lnTo>
                    <a:lnTo>
                      <a:pt x="450" y="1695"/>
                    </a:lnTo>
                    <a:lnTo>
                      <a:pt x="451" y="1685"/>
                    </a:lnTo>
                    <a:lnTo>
                      <a:pt x="459" y="1692"/>
                    </a:lnTo>
                    <a:lnTo>
                      <a:pt x="461" y="1705"/>
                    </a:lnTo>
                    <a:lnTo>
                      <a:pt x="457" y="1716"/>
                    </a:lnTo>
                    <a:lnTo>
                      <a:pt x="454" y="1720"/>
                    </a:lnTo>
                    <a:close/>
                    <a:moveTo>
                      <a:pt x="426" y="1676"/>
                    </a:moveTo>
                    <a:lnTo>
                      <a:pt x="426" y="1676"/>
                    </a:lnTo>
                    <a:lnTo>
                      <a:pt x="440" y="1668"/>
                    </a:lnTo>
                    <a:lnTo>
                      <a:pt x="456" y="1646"/>
                    </a:lnTo>
                    <a:lnTo>
                      <a:pt x="442" y="1632"/>
                    </a:lnTo>
                    <a:lnTo>
                      <a:pt x="441" y="1624"/>
                    </a:lnTo>
                    <a:lnTo>
                      <a:pt x="448" y="1621"/>
                    </a:lnTo>
                    <a:lnTo>
                      <a:pt x="459" y="1624"/>
                    </a:lnTo>
                    <a:lnTo>
                      <a:pt x="466" y="1629"/>
                    </a:lnTo>
                    <a:lnTo>
                      <a:pt x="470" y="1613"/>
                    </a:lnTo>
                    <a:lnTo>
                      <a:pt x="469" y="1589"/>
                    </a:lnTo>
                    <a:lnTo>
                      <a:pt x="465" y="1577"/>
                    </a:lnTo>
                    <a:lnTo>
                      <a:pt x="466" y="1533"/>
                    </a:lnTo>
                    <a:lnTo>
                      <a:pt x="464" y="1509"/>
                    </a:lnTo>
                    <a:lnTo>
                      <a:pt x="473" y="1495"/>
                    </a:lnTo>
                    <a:lnTo>
                      <a:pt x="487" y="1481"/>
                    </a:lnTo>
                    <a:lnTo>
                      <a:pt x="484" y="1469"/>
                    </a:lnTo>
                    <a:lnTo>
                      <a:pt x="476" y="1467"/>
                    </a:lnTo>
                    <a:lnTo>
                      <a:pt x="476" y="1452"/>
                    </a:lnTo>
                    <a:lnTo>
                      <a:pt x="467" y="1450"/>
                    </a:lnTo>
                    <a:lnTo>
                      <a:pt x="470" y="1440"/>
                    </a:lnTo>
                    <a:lnTo>
                      <a:pt x="445" y="1441"/>
                    </a:lnTo>
                    <a:lnTo>
                      <a:pt x="441" y="1435"/>
                    </a:lnTo>
                    <a:lnTo>
                      <a:pt x="453" y="1428"/>
                    </a:lnTo>
                    <a:lnTo>
                      <a:pt x="457" y="1418"/>
                    </a:lnTo>
                    <a:lnTo>
                      <a:pt x="454" y="1398"/>
                    </a:lnTo>
                    <a:lnTo>
                      <a:pt x="443" y="1391"/>
                    </a:lnTo>
                    <a:lnTo>
                      <a:pt x="431" y="1394"/>
                    </a:lnTo>
                    <a:lnTo>
                      <a:pt x="431" y="1399"/>
                    </a:lnTo>
                    <a:lnTo>
                      <a:pt x="421" y="1406"/>
                    </a:lnTo>
                    <a:lnTo>
                      <a:pt x="410" y="1405"/>
                    </a:lnTo>
                    <a:lnTo>
                      <a:pt x="393" y="1386"/>
                    </a:lnTo>
                    <a:lnTo>
                      <a:pt x="395" y="1375"/>
                    </a:lnTo>
                    <a:lnTo>
                      <a:pt x="419" y="1363"/>
                    </a:lnTo>
                    <a:lnTo>
                      <a:pt x="440" y="1359"/>
                    </a:lnTo>
                    <a:lnTo>
                      <a:pt x="463" y="1367"/>
                    </a:lnTo>
                    <a:lnTo>
                      <a:pt x="475" y="1373"/>
                    </a:lnTo>
                    <a:lnTo>
                      <a:pt x="477" y="1366"/>
                    </a:lnTo>
                    <a:lnTo>
                      <a:pt x="477" y="1356"/>
                    </a:lnTo>
                    <a:lnTo>
                      <a:pt x="478" y="1340"/>
                    </a:lnTo>
                    <a:lnTo>
                      <a:pt x="476" y="1329"/>
                    </a:lnTo>
                    <a:lnTo>
                      <a:pt x="480" y="1321"/>
                    </a:lnTo>
                    <a:lnTo>
                      <a:pt x="491" y="1320"/>
                    </a:lnTo>
                    <a:lnTo>
                      <a:pt x="497" y="1329"/>
                    </a:lnTo>
                    <a:lnTo>
                      <a:pt x="507" y="1330"/>
                    </a:lnTo>
                    <a:lnTo>
                      <a:pt x="520" y="1323"/>
                    </a:lnTo>
                    <a:lnTo>
                      <a:pt x="545" y="1318"/>
                    </a:lnTo>
                    <a:lnTo>
                      <a:pt x="570" y="1310"/>
                    </a:lnTo>
                    <a:lnTo>
                      <a:pt x="585" y="1310"/>
                    </a:lnTo>
                    <a:lnTo>
                      <a:pt x="591" y="1312"/>
                    </a:lnTo>
                    <a:lnTo>
                      <a:pt x="600" y="1308"/>
                    </a:lnTo>
                    <a:lnTo>
                      <a:pt x="600" y="1303"/>
                    </a:lnTo>
                    <a:lnTo>
                      <a:pt x="616" y="1294"/>
                    </a:lnTo>
                    <a:lnTo>
                      <a:pt x="620" y="1286"/>
                    </a:lnTo>
                    <a:lnTo>
                      <a:pt x="638" y="1271"/>
                    </a:lnTo>
                    <a:lnTo>
                      <a:pt x="657" y="1265"/>
                    </a:lnTo>
                    <a:lnTo>
                      <a:pt x="680" y="1269"/>
                    </a:lnTo>
                    <a:lnTo>
                      <a:pt x="693" y="1265"/>
                    </a:lnTo>
                    <a:lnTo>
                      <a:pt x="699" y="1271"/>
                    </a:lnTo>
                    <a:lnTo>
                      <a:pt x="699" y="1284"/>
                    </a:lnTo>
                    <a:lnTo>
                      <a:pt x="688" y="1300"/>
                    </a:lnTo>
                    <a:lnTo>
                      <a:pt x="685" y="1314"/>
                    </a:lnTo>
                    <a:lnTo>
                      <a:pt x="692" y="1318"/>
                    </a:lnTo>
                    <a:lnTo>
                      <a:pt x="693" y="1332"/>
                    </a:lnTo>
                    <a:lnTo>
                      <a:pt x="694" y="1347"/>
                    </a:lnTo>
                    <a:lnTo>
                      <a:pt x="692" y="1353"/>
                    </a:lnTo>
                    <a:lnTo>
                      <a:pt x="696" y="1367"/>
                    </a:lnTo>
                    <a:lnTo>
                      <a:pt x="712" y="1374"/>
                    </a:lnTo>
                    <a:lnTo>
                      <a:pt x="733" y="1395"/>
                    </a:lnTo>
                    <a:lnTo>
                      <a:pt x="748" y="1399"/>
                    </a:lnTo>
                    <a:lnTo>
                      <a:pt x="757" y="1394"/>
                    </a:lnTo>
                    <a:lnTo>
                      <a:pt x="772" y="1371"/>
                    </a:lnTo>
                    <a:lnTo>
                      <a:pt x="774" y="1356"/>
                    </a:lnTo>
                    <a:lnTo>
                      <a:pt x="782" y="1351"/>
                    </a:lnTo>
                    <a:lnTo>
                      <a:pt x="784" y="1343"/>
                    </a:lnTo>
                    <a:lnTo>
                      <a:pt x="781" y="1333"/>
                    </a:lnTo>
                    <a:lnTo>
                      <a:pt x="791" y="1314"/>
                    </a:lnTo>
                    <a:lnTo>
                      <a:pt x="805" y="1312"/>
                    </a:lnTo>
                    <a:lnTo>
                      <a:pt x="817" y="1312"/>
                    </a:lnTo>
                    <a:lnTo>
                      <a:pt x="821" y="1304"/>
                    </a:lnTo>
                    <a:lnTo>
                      <a:pt x="817" y="1299"/>
                    </a:lnTo>
                    <a:lnTo>
                      <a:pt x="814" y="1283"/>
                    </a:lnTo>
                    <a:lnTo>
                      <a:pt x="786" y="1271"/>
                    </a:lnTo>
                    <a:lnTo>
                      <a:pt x="783" y="1263"/>
                    </a:lnTo>
                    <a:lnTo>
                      <a:pt x="789" y="1242"/>
                    </a:lnTo>
                    <a:lnTo>
                      <a:pt x="798" y="1234"/>
                    </a:lnTo>
                    <a:lnTo>
                      <a:pt x="804" y="1232"/>
                    </a:lnTo>
                    <a:lnTo>
                      <a:pt x="801" y="1239"/>
                    </a:lnTo>
                    <a:lnTo>
                      <a:pt x="802" y="1256"/>
                    </a:lnTo>
                    <a:lnTo>
                      <a:pt x="808" y="1260"/>
                    </a:lnTo>
                    <a:lnTo>
                      <a:pt x="815" y="1255"/>
                    </a:lnTo>
                    <a:lnTo>
                      <a:pt x="818" y="1251"/>
                    </a:lnTo>
                    <a:lnTo>
                      <a:pt x="829" y="1253"/>
                    </a:lnTo>
                    <a:lnTo>
                      <a:pt x="836" y="1259"/>
                    </a:lnTo>
                    <a:lnTo>
                      <a:pt x="845" y="1256"/>
                    </a:lnTo>
                    <a:lnTo>
                      <a:pt x="850" y="1258"/>
                    </a:lnTo>
                    <a:lnTo>
                      <a:pt x="847" y="1264"/>
                    </a:lnTo>
                    <a:lnTo>
                      <a:pt x="833" y="1268"/>
                    </a:lnTo>
                    <a:lnTo>
                      <a:pt x="831" y="1272"/>
                    </a:lnTo>
                    <a:lnTo>
                      <a:pt x="836" y="1274"/>
                    </a:lnTo>
                    <a:lnTo>
                      <a:pt x="848" y="1271"/>
                    </a:lnTo>
                    <a:lnTo>
                      <a:pt x="867" y="1261"/>
                    </a:lnTo>
                    <a:lnTo>
                      <a:pt x="906" y="1264"/>
                    </a:lnTo>
                    <a:lnTo>
                      <a:pt x="926" y="1262"/>
                    </a:lnTo>
                    <a:lnTo>
                      <a:pt x="921" y="1257"/>
                    </a:lnTo>
                    <a:lnTo>
                      <a:pt x="917" y="1241"/>
                    </a:lnTo>
                    <a:lnTo>
                      <a:pt x="921" y="1223"/>
                    </a:lnTo>
                    <a:lnTo>
                      <a:pt x="937" y="1215"/>
                    </a:lnTo>
                    <a:lnTo>
                      <a:pt x="950" y="1217"/>
                    </a:lnTo>
                    <a:lnTo>
                      <a:pt x="953" y="1233"/>
                    </a:lnTo>
                    <a:lnTo>
                      <a:pt x="948" y="1247"/>
                    </a:lnTo>
                    <a:lnTo>
                      <a:pt x="955" y="1258"/>
                    </a:lnTo>
                    <a:lnTo>
                      <a:pt x="966" y="1257"/>
                    </a:lnTo>
                    <a:lnTo>
                      <a:pt x="978" y="1241"/>
                    </a:lnTo>
                    <a:lnTo>
                      <a:pt x="969" y="1214"/>
                    </a:lnTo>
                    <a:lnTo>
                      <a:pt x="974" y="1198"/>
                    </a:lnTo>
                    <a:lnTo>
                      <a:pt x="993" y="1183"/>
                    </a:lnTo>
                    <a:lnTo>
                      <a:pt x="1003" y="1182"/>
                    </a:lnTo>
                    <a:lnTo>
                      <a:pt x="1007" y="1175"/>
                    </a:lnTo>
                    <a:lnTo>
                      <a:pt x="999" y="1166"/>
                    </a:lnTo>
                    <a:lnTo>
                      <a:pt x="1003" y="1148"/>
                    </a:lnTo>
                    <a:lnTo>
                      <a:pt x="1013" y="1142"/>
                    </a:lnTo>
                    <a:lnTo>
                      <a:pt x="1027" y="1144"/>
                    </a:lnTo>
                    <a:lnTo>
                      <a:pt x="1031" y="1153"/>
                    </a:lnTo>
                    <a:lnTo>
                      <a:pt x="1023" y="1163"/>
                    </a:lnTo>
                    <a:lnTo>
                      <a:pt x="1019" y="1185"/>
                    </a:lnTo>
                    <a:lnTo>
                      <a:pt x="1024" y="1229"/>
                    </a:lnTo>
                    <a:lnTo>
                      <a:pt x="1031" y="1232"/>
                    </a:lnTo>
                    <a:lnTo>
                      <a:pt x="1041" y="1225"/>
                    </a:lnTo>
                    <a:lnTo>
                      <a:pt x="1048" y="1211"/>
                    </a:lnTo>
                    <a:lnTo>
                      <a:pt x="1061" y="1210"/>
                    </a:lnTo>
                    <a:lnTo>
                      <a:pt x="1075" y="1194"/>
                    </a:lnTo>
                    <a:lnTo>
                      <a:pt x="1081" y="1174"/>
                    </a:lnTo>
                    <a:lnTo>
                      <a:pt x="1078" y="1161"/>
                    </a:lnTo>
                    <a:lnTo>
                      <a:pt x="1094" y="1146"/>
                    </a:lnTo>
                    <a:lnTo>
                      <a:pt x="1092" y="1136"/>
                    </a:lnTo>
                    <a:lnTo>
                      <a:pt x="1084" y="1128"/>
                    </a:lnTo>
                    <a:lnTo>
                      <a:pt x="1066" y="1103"/>
                    </a:lnTo>
                    <a:lnTo>
                      <a:pt x="1060" y="1085"/>
                    </a:lnTo>
                    <a:lnTo>
                      <a:pt x="1055" y="1047"/>
                    </a:lnTo>
                    <a:lnTo>
                      <a:pt x="1060" y="1004"/>
                    </a:lnTo>
                    <a:lnTo>
                      <a:pt x="1061" y="974"/>
                    </a:lnTo>
                    <a:lnTo>
                      <a:pt x="1048" y="920"/>
                    </a:lnTo>
                    <a:lnTo>
                      <a:pt x="1029" y="894"/>
                    </a:lnTo>
                    <a:lnTo>
                      <a:pt x="1027" y="874"/>
                    </a:lnTo>
                    <a:lnTo>
                      <a:pt x="1032" y="849"/>
                    </a:lnTo>
                    <a:lnTo>
                      <a:pt x="1056" y="838"/>
                    </a:lnTo>
                    <a:lnTo>
                      <a:pt x="1067" y="838"/>
                    </a:lnTo>
                    <a:lnTo>
                      <a:pt x="1074" y="849"/>
                    </a:lnTo>
                    <a:lnTo>
                      <a:pt x="1078" y="843"/>
                    </a:lnTo>
                    <a:lnTo>
                      <a:pt x="1074" y="825"/>
                    </a:lnTo>
                    <a:lnTo>
                      <a:pt x="1071" y="813"/>
                    </a:lnTo>
                    <a:lnTo>
                      <a:pt x="1066" y="807"/>
                    </a:lnTo>
                    <a:lnTo>
                      <a:pt x="1062" y="792"/>
                    </a:lnTo>
                    <a:lnTo>
                      <a:pt x="1064" y="784"/>
                    </a:lnTo>
                    <a:lnTo>
                      <a:pt x="1063" y="772"/>
                    </a:lnTo>
                    <a:lnTo>
                      <a:pt x="1069" y="763"/>
                    </a:lnTo>
                    <a:lnTo>
                      <a:pt x="1069" y="758"/>
                    </a:lnTo>
                    <a:lnTo>
                      <a:pt x="1070" y="746"/>
                    </a:lnTo>
                    <a:lnTo>
                      <a:pt x="1066" y="739"/>
                    </a:lnTo>
                    <a:lnTo>
                      <a:pt x="1065" y="720"/>
                    </a:lnTo>
                    <a:lnTo>
                      <a:pt x="1068" y="711"/>
                    </a:lnTo>
                    <a:lnTo>
                      <a:pt x="1062" y="699"/>
                    </a:lnTo>
                    <a:lnTo>
                      <a:pt x="1057" y="669"/>
                    </a:lnTo>
                    <a:lnTo>
                      <a:pt x="1043" y="645"/>
                    </a:lnTo>
                    <a:lnTo>
                      <a:pt x="1036" y="645"/>
                    </a:lnTo>
                    <a:lnTo>
                      <a:pt x="1027" y="640"/>
                    </a:lnTo>
                    <a:lnTo>
                      <a:pt x="1026" y="607"/>
                    </a:lnTo>
                    <a:lnTo>
                      <a:pt x="1011" y="594"/>
                    </a:lnTo>
                    <a:lnTo>
                      <a:pt x="980" y="559"/>
                    </a:lnTo>
                    <a:lnTo>
                      <a:pt x="971" y="543"/>
                    </a:lnTo>
                    <a:lnTo>
                      <a:pt x="965" y="519"/>
                    </a:lnTo>
                    <a:lnTo>
                      <a:pt x="963" y="495"/>
                    </a:lnTo>
                    <a:lnTo>
                      <a:pt x="964" y="487"/>
                    </a:lnTo>
                    <a:lnTo>
                      <a:pt x="955" y="493"/>
                    </a:lnTo>
                    <a:lnTo>
                      <a:pt x="948" y="494"/>
                    </a:lnTo>
                    <a:lnTo>
                      <a:pt x="945" y="489"/>
                    </a:lnTo>
                    <a:lnTo>
                      <a:pt x="931" y="483"/>
                    </a:lnTo>
                    <a:lnTo>
                      <a:pt x="923" y="482"/>
                    </a:lnTo>
                    <a:lnTo>
                      <a:pt x="925" y="487"/>
                    </a:lnTo>
                    <a:lnTo>
                      <a:pt x="917" y="506"/>
                    </a:lnTo>
                    <a:lnTo>
                      <a:pt x="917" y="519"/>
                    </a:lnTo>
                    <a:lnTo>
                      <a:pt x="924" y="526"/>
                    </a:lnTo>
                    <a:lnTo>
                      <a:pt x="931" y="522"/>
                    </a:lnTo>
                    <a:lnTo>
                      <a:pt x="949" y="507"/>
                    </a:lnTo>
                    <a:lnTo>
                      <a:pt x="956" y="526"/>
                    </a:lnTo>
                    <a:lnTo>
                      <a:pt x="951" y="540"/>
                    </a:lnTo>
                    <a:lnTo>
                      <a:pt x="941" y="546"/>
                    </a:lnTo>
                    <a:lnTo>
                      <a:pt x="931" y="539"/>
                    </a:lnTo>
                    <a:lnTo>
                      <a:pt x="928" y="539"/>
                    </a:lnTo>
                    <a:lnTo>
                      <a:pt x="932" y="557"/>
                    </a:lnTo>
                    <a:lnTo>
                      <a:pt x="925" y="564"/>
                    </a:lnTo>
                    <a:lnTo>
                      <a:pt x="914" y="560"/>
                    </a:lnTo>
                    <a:lnTo>
                      <a:pt x="912" y="547"/>
                    </a:lnTo>
                    <a:lnTo>
                      <a:pt x="909" y="531"/>
                    </a:lnTo>
                    <a:lnTo>
                      <a:pt x="905" y="523"/>
                    </a:lnTo>
                    <a:lnTo>
                      <a:pt x="895" y="526"/>
                    </a:lnTo>
                    <a:lnTo>
                      <a:pt x="887" y="521"/>
                    </a:lnTo>
                    <a:lnTo>
                      <a:pt x="884" y="534"/>
                    </a:lnTo>
                    <a:lnTo>
                      <a:pt x="889" y="556"/>
                    </a:lnTo>
                    <a:lnTo>
                      <a:pt x="890" y="572"/>
                    </a:lnTo>
                    <a:lnTo>
                      <a:pt x="881" y="576"/>
                    </a:lnTo>
                    <a:lnTo>
                      <a:pt x="871" y="589"/>
                    </a:lnTo>
                    <a:lnTo>
                      <a:pt x="872" y="598"/>
                    </a:lnTo>
                    <a:lnTo>
                      <a:pt x="891" y="618"/>
                    </a:lnTo>
                    <a:lnTo>
                      <a:pt x="897" y="629"/>
                    </a:lnTo>
                    <a:lnTo>
                      <a:pt x="891" y="650"/>
                    </a:lnTo>
                    <a:lnTo>
                      <a:pt x="880" y="657"/>
                    </a:lnTo>
                    <a:lnTo>
                      <a:pt x="868" y="655"/>
                    </a:lnTo>
                    <a:lnTo>
                      <a:pt x="866" y="663"/>
                    </a:lnTo>
                    <a:lnTo>
                      <a:pt x="877" y="677"/>
                    </a:lnTo>
                    <a:lnTo>
                      <a:pt x="889" y="675"/>
                    </a:lnTo>
                    <a:lnTo>
                      <a:pt x="899" y="663"/>
                    </a:lnTo>
                    <a:lnTo>
                      <a:pt x="914" y="697"/>
                    </a:lnTo>
                    <a:lnTo>
                      <a:pt x="919" y="735"/>
                    </a:lnTo>
                    <a:lnTo>
                      <a:pt x="916" y="755"/>
                    </a:lnTo>
                    <a:lnTo>
                      <a:pt x="918" y="792"/>
                    </a:lnTo>
                    <a:lnTo>
                      <a:pt x="904" y="846"/>
                    </a:lnTo>
                    <a:lnTo>
                      <a:pt x="908" y="867"/>
                    </a:lnTo>
                    <a:lnTo>
                      <a:pt x="902" y="890"/>
                    </a:lnTo>
                    <a:lnTo>
                      <a:pt x="883" y="901"/>
                    </a:lnTo>
                    <a:lnTo>
                      <a:pt x="875" y="923"/>
                    </a:lnTo>
                    <a:lnTo>
                      <a:pt x="876" y="949"/>
                    </a:lnTo>
                    <a:lnTo>
                      <a:pt x="866" y="964"/>
                    </a:lnTo>
                    <a:lnTo>
                      <a:pt x="864" y="980"/>
                    </a:lnTo>
                    <a:lnTo>
                      <a:pt x="845" y="997"/>
                    </a:lnTo>
                    <a:lnTo>
                      <a:pt x="808" y="1019"/>
                    </a:lnTo>
                    <a:lnTo>
                      <a:pt x="794" y="1024"/>
                    </a:lnTo>
                    <a:lnTo>
                      <a:pt x="786" y="1038"/>
                    </a:lnTo>
                    <a:lnTo>
                      <a:pt x="768" y="1028"/>
                    </a:lnTo>
                    <a:lnTo>
                      <a:pt x="749" y="1005"/>
                    </a:lnTo>
                    <a:lnTo>
                      <a:pt x="750" y="996"/>
                    </a:lnTo>
                    <a:lnTo>
                      <a:pt x="758" y="992"/>
                    </a:lnTo>
                    <a:lnTo>
                      <a:pt x="766" y="978"/>
                    </a:lnTo>
                    <a:lnTo>
                      <a:pt x="765" y="970"/>
                    </a:lnTo>
                    <a:lnTo>
                      <a:pt x="774" y="960"/>
                    </a:lnTo>
                    <a:lnTo>
                      <a:pt x="773" y="956"/>
                    </a:lnTo>
                    <a:lnTo>
                      <a:pt x="756" y="960"/>
                    </a:lnTo>
                    <a:lnTo>
                      <a:pt x="743" y="973"/>
                    </a:lnTo>
                    <a:lnTo>
                      <a:pt x="726" y="980"/>
                    </a:lnTo>
                    <a:lnTo>
                      <a:pt x="723" y="995"/>
                    </a:lnTo>
                    <a:lnTo>
                      <a:pt x="734" y="1013"/>
                    </a:lnTo>
                    <a:lnTo>
                      <a:pt x="736" y="1049"/>
                    </a:lnTo>
                    <a:lnTo>
                      <a:pt x="734" y="1067"/>
                    </a:lnTo>
                    <a:lnTo>
                      <a:pt x="716" y="1086"/>
                    </a:lnTo>
                    <a:lnTo>
                      <a:pt x="716" y="1096"/>
                    </a:lnTo>
                    <a:lnTo>
                      <a:pt x="709" y="1103"/>
                    </a:lnTo>
                    <a:lnTo>
                      <a:pt x="707" y="1130"/>
                    </a:lnTo>
                    <a:lnTo>
                      <a:pt x="714" y="1138"/>
                    </a:lnTo>
                    <a:lnTo>
                      <a:pt x="715" y="1149"/>
                    </a:lnTo>
                    <a:lnTo>
                      <a:pt x="710" y="1153"/>
                    </a:lnTo>
                    <a:lnTo>
                      <a:pt x="713" y="1158"/>
                    </a:lnTo>
                    <a:lnTo>
                      <a:pt x="709" y="1167"/>
                    </a:lnTo>
                    <a:lnTo>
                      <a:pt x="702" y="1168"/>
                    </a:lnTo>
                    <a:lnTo>
                      <a:pt x="707" y="1175"/>
                    </a:lnTo>
                    <a:lnTo>
                      <a:pt x="695" y="1180"/>
                    </a:lnTo>
                    <a:lnTo>
                      <a:pt x="687" y="1174"/>
                    </a:lnTo>
                    <a:lnTo>
                      <a:pt x="676" y="1182"/>
                    </a:lnTo>
                    <a:lnTo>
                      <a:pt x="669" y="1179"/>
                    </a:lnTo>
                    <a:lnTo>
                      <a:pt x="666" y="1163"/>
                    </a:lnTo>
                    <a:lnTo>
                      <a:pt x="662" y="1161"/>
                    </a:lnTo>
                    <a:lnTo>
                      <a:pt x="652" y="1168"/>
                    </a:lnTo>
                    <a:lnTo>
                      <a:pt x="642" y="1168"/>
                    </a:lnTo>
                    <a:lnTo>
                      <a:pt x="637" y="1165"/>
                    </a:lnTo>
                    <a:lnTo>
                      <a:pt x="604" y="1177"/>
                    </a:lnTo>
                    <a:lnTo>
                      <a:pt x="586" y="1184"/>
                    </a:lnTo>
                    <a:lnTo>
                      <a:pt x="568" y="1190"/>
                    </a:lnTo>
                    <a:lnTo>
                      <a:pt x="549" y="1191"/>
                    </a:lnTo>
                    <a:lnTo>
                      <a:pt x="530" y="1197"/>
                    </a:lnTo>
                    <a:lnTo>
                      <a:pt x="523" y="1193"/>
                    </a:lnTo>
                    <a:lnTo>
                      <a:pt x="507" y="1195"/>
                    </a:lnTo>
                    <a:lnTo>
                      <a:pt x="478" y="1215"/>
                    </a:lnTo>
                    <a:lnTo>
                      <a:pt x="472" y="1233"/>
                    </a:lnTo>
                    <a:lnTo>
                      <a:pt x="462" y="1240"/>
                    </a:lnTo>
                    <a:lnTo>
                      <a:pt x="459" y="1252"/>
                    </a:lnTo>
                    <a:lnTo>
                      <a:pt x="438" y="1276"/>
                    </a:lnTo>
                    <a:lnTo>
                      <a:pt x="425" y="1281"/>
                    </a:lnTo>
                    <a:lnTo>
                      <a:pt x="414" y="1296"/>
                    </a:lnTo>
                    <a:lnTo>
                      <a:pt x="410" y="1306"/>
                    </a:lnTo>
                    <a:lnTo>
                      <a:pt x="399" y="1318"/>
                    </a:lnTo>
                    <a:lnTo>
                      <a:pt x="378" y="1322"/>
                    </a:lnTo>
                    <a:lnTo>
                      <a:pt x="371" y="1333"/>
                    </a:lnTo>
                    <a:lnTo>
                      <a:pt x="376" y="1357"/>
                    </a:lnTo>
                    <a:lnTo>
                      <a:pt x="384" y="1361"/>
                    </a:lnTo>
                    <a:lnTo>
                      <a:pt x="386" y="1370"/>
                    </a:lnTo>
                    <a:lnTo>
                      <a:pt x="381" y="1379"/>
                    </a:lnTo>
                    <a:lnTo>
                      <a:pt x="368" y="1379"/>
                    </a:lnTo>
                    <a:lnTo>
                      <a:pt x="352" y="1392"/>
                    </a:lnTo>
                    <a:lnTo>
                      <a:pt x="348" y="1401"/>
                    </a:lnTo>
                    <a:lnTo>
                      <a:pt x="338" y="1409"/>
                    </a:lnTo>
                    <a:lnTo>
                      <a:pt x="323" y="1425"/>
                    </a:lnTo>
                    <a:lnTo>
                      <a:pt x="318" y="1437"/>
                    </a:lnTo>
                    <a:lnTo>
                      <a:pt x="305" y="1437"/>
                    </a:lnTo>
                    <a:lnTo>
                      <a:pt x="291" y="1445"/>
                    </a:lnTo>
                    <a:lnTo>
                      <a:pt x="298" y="1445"/>
                    </a:lnTo>
                    <a:lnTo>
                      <a:pt x="306" y="1446"/>
                    </a:lnTo>
                    <a:lnTo>
                      <a:pt x="311" y="1459"/>
                    </a:lnTo>
                    <a:lnTo>
                      <a:pt x="318" y="1477"/>
                    </a:lnTo>
                    <a:lnTo>
                      <a:pt x="312" y="1483"/>
                    </a:lnTo>
                    <a:lnTo>
                      <a:pt x="310" y="1471"/>
                    </a:lnTo>
                    <a:lnTo>
                      <a:pt x="303" y="1461"/>
                    </a:lnTo>
                    <a:lnTo>
                      <a:pt x="300" y="1474"/>
                    </a:lnTo>
                    <a:lnTo>
                      <a:pt x="304" y="1488"/>
                    </a:lnTo>
                    <a:lnTo>
                      <a:pt x="313" y="1492"/>
                    </a:lnTo>
                    <a:lnTo>
                      <a:pt x="315" y="1501"/>
                    </a:lnTo>
                    <a:lnTo>
                      <a:pt x="310" y="1511"/>
                    </a:lnTo>
                    <a:lnTo>
                      <a:pt x="318" y="1506"/>
                    </a:lnTo>
                    <a:lnTo>
                      <a:pt x="323" y="1496"/>
                    </a:lnTo>
                    <a:lnTo>
                      <a:pt x="335" y="1492"/>
                    </a:lnTo>
                    <a:lnTo>
                      <a:pt x="342" y="1495"/>
                    </a:lnTo>
                    <a:lnTo>
                      <a:pt x="336" y="1500"/>
                    </a:lnTo>
                    <a:lnTo>
                      <a:pt x="342" y="1505"/>
                    </a:lnTo>
                    <a:lnTo>
                      <a:pt x="354" y="1501"/>
                    </a:lnTo>
                    <a:lnTo>
                      <a:pt x="353" y="1487"/>
                    </a:lnTo>
                    <a:lnTo>
                      <a:pt x="344" y="1479"/>
                    </a:lnTo>
                    <a:lnTo>
                      <a:pt x="330" y="1483"/>
                    </a:lnTo>
                    <a:lnTo>
                      <a:pt x="331" y="1477"/>
                    </a:lnTo>
                    <a:lnTo>
                      <a:pt x="335" y="1470"/>
                    </a:lnTo>
                    <a:lnTo>
                      <a:pt x="332" y="1458"/>
                    </a:lnTo>
                    <a:lnTo>
                      <a:pt x="338" y="1450"/>
                    </a:lnTo>
                    <a:lnTo>
                      <a:pt x="351" y="1455"/>
                    </a:lnTo>
                    <a:lnTo>
                      <a:pt x="364" y="1478"/>
                    </a:lnTo>
                    <a:lnTo>
                      <a:pt x="366" y="1495"/>
                    </a:lnTo>
                    <a:lnTo>
                      <a:pt x="373" y="1503"/>
                    </a:lnTo>
                    <a:lnTo>
                      <a:pt x="374" y="1529"/>
                    </a:lnTo>
                    <a:lnTo>
                      <a:pt x="363" y="1554"/>
                    </a:lnTo>
                    <a:lnTo>
                      <a:pt x="349" y="1555"/>
                    </a:lnTo>
                    <a:lnTo>
                      <a:pt x="353" y="1564"/>
                    </a:lnTo>
                    <a:lnTo>
                      <a:pt x="364" y="1584"/>
                    </a:lnTo>
                    <a:lnTo>
                      <a:pt x="369" y="1611"/>
                    </a:lnTo>
                    <a:lnTo>
                      <a:pt x="382" y="1626"/>
                    </a:lnTo>
                    <a:lnTo>
                      <a:pt x="382" y="1639"/>
                    </a:lnTo>
                    <a:lnTo>
                      <a:pt x="375" y="1648"/>
                    </a:lnTo>
                    <a:lnTo>
                      <a:pt x="385" y="1660"/>
                    </a:lnTo>
                    <a:lnTo>
                      <a:pt x="398" y="1658"/>
                    </a:lnTo>
                    <a:lnTo>
                      <a:pt x="408" y="1664"/>
                    </a:lnTo>
                    <a:lnTo>
                      <a:pt x="413" y="1658"/>
                    </a:lnTo>
                    <a:lnTo>
                      <a:pt x="413" y="1650"/>
                    </a:lnTo>
                    <a:lnTo>
                      <a:pt x="401" y="1632"/>
                    </a:lnTo>
                    <a:lnTo>
                      <a:pt x="401" y="1607"/>
                    </a:lnTo>
                    <a:lnTo>
                      <a:pt x="408" y="1600"/>
                    </a:lnTo>
                    <a:lnTo>
                      <a:pt x="416" y="1606"/>
                    </a:lnTo>
                    <a:lnTo>
                      <a:pt x="412" y="1613"/>
                    </a:lnTo>
                    <a:lnTo>
                      <a:pt x="412" y="1620"/>
                    </a:lnTo>
                    <a:lnTo>
                      <a:pt x="423" y="1632"/>
                    </a:lnTo>
                    <a:lnTo>
                      <a:pt x="428" y="1653"/>
                    </a:lnTo>
                    <a:lnTo>
                      <a:pt x="424" y="1666"/>
                    </a:lnTo>
                    <a:lnTo>
                      <a:pt x="426" y="167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1" name="Freeform 12">
                <a:extLst>
                  <a:ext uri="{FF2B5EF4-FFF2-40B4-BE49-F238E27FC236}">
                    <a16:creationId xmlns:a16="http://schemas.microsoft.com/office/drawing/2014/main" id="{B7411EAD-5742-90B6-9B43-46E70372E2FD}"/>
                  </a:ext>
                </a:extLst>
              </p:cNvPr>
              <p:cNvSpPr>
                <a:spLocks noEditPoints="1"/>
              </p:cNvSpPr>
              <p:nvPr/>
            </p:nvSpPr>
            <p:spPr bwMode="auto">
              <a:xfrm>
                <a:off x="10766969" y="3154363"/>
                <a:ext cx="104775" cy="168275"/>
              </a:xfrm>
              <a:custGeom>
                <a:avLst/>
                <a:gdLst>
                  <a:gd name="T0" fmla="*/ 221 w 353"/>
                  <a:gd name="T1" fmla="*/ 397 h 563"/>
                  <a:gd name="T2" fmla="*/ 218 w 353"/>
                  <a:gd name="T3" fmla="*/ 410 h 563"/>
                  <a:gd name="T4" fmla="*/ 104 w 353"/>
                  <a:gd name="T5" fmla="*/ 459 h 563"/>
                  <a:gd name="T6" fmla="*/ 98 w 353"/>
                  <a:gd name="T7" fmla="*/ 448 h 563"/>
                  <a:gd name="T8" fmla="*/ 106 w 353"/>
                  <a:gd name="T9" fmla="*/ 442 h 563"/>
                  <a:gd name="T10" fmla="*/ 115 w 353"/>
                  <a:gd name="T11" fmla="*/ 441 h 563"/>
                  <a:gd name="T12" fmla="*/ 110 w 353"/>
                  <a:gd name="T13" fmla="*/ 455 h 563"/>
                  <a:gd name="T14" fmla="*/ 280 w 353"/>
                  <a:gd name="T15" fmla="*/ 377 h 563"/>
                  <a:gd name="T16" fmla="*/ 269 w 353"/>
                  <a:gd name="T17" fmla="*/ 386 h 563"/>
                  <a:gd name="T18" fmla="*/ 275 w 353"/>
                  <a:gd name="T19" fmla="*/ 405 h 563"/>
                  <a:gd name="T20" fmla="*/ 287 w 353"/>
                  <a:gd name="T21" fmla="*/ 394 h 563"/>
                  <a:gd name="T22" fmla="*/ 280 w 353"/>
                  <a:gd name="T23" fmla="*/ 377 h 563"/>
                  <a:gd name="T24" fmla="*/ 332 w 353"/>
                  <a:gd name="T25" fmla="*/ 477 h 563"/>
                  <a:gd name="T26" fmla="*/ 337 w 353"/>
                  <a:gd name="T27" fmla="*/ 459 h 563"/>
                  <a:gd name="T28" fmla="*/ 345 w 353"/>
                  <a:gd name="T29" fmla="*/ 470 h 563"/>
                  <a:gd name="T30" fmla="*/ 332 w 353"/>
                  <a:gd name="T31" fmla="*/ 477 h 563"/>
                  <a:gd name="T32" fmla="*/ 345 w 353"/>
                  <a:gd name="T33" fmla="*/ 446 h 563"/>
                  <a:gd name="T34" fmla="*/ 335 w 353"/>
                  <a:gd name="T35" fmla="*/ 440 h 563"/>
                  <a:gd name="T36" fmla="*/ 340 w 353"/>
                  <a:gd name="T37" fmla="*/ 418 h 563"/>
                  <a:gd name="T38" fmla="*/ 350 w 353"/>
                  <a:gd name="T39" fmla="*/ 419 h 563"/>
                  <a:gd name="T40" fmla="*/ 345 w 353"/>
                  <a:gd name="T41" fmla="*/ 446 h 563"/>
                  <a:gd name="T42" fmla="*/ 125 w 353"/>
                  <a:gd name="T43" fmla="*/ 561 h 563"/>
                  <a:gd name="T44" fmla="*/ 128 w 353"/>
                  <a:gd name="T45" fmla="*/ 538 h 563"/>
                  <a:gd name="T46" fmla="*/ 176 w 353"/>
                  <a:gd name="T47" fmla="*/ 531 h 563"/>
                  <a:gd name="T48" fmla="*/ 167 w 353"/>
                  <a:gd name="T49" fmla="*/ 558 h 563"/>
                  <a:gd name="T50" fmla="*/ 125 w 353"/>
                  <a:gd name="T51" fmla="*/ 561 h 563"/>
                  <a:gd name="T52" fmla="*/ 0 w 353"/>
                  <a:gd name="T53" fmla="*/ 97 h 563"/>
                  <a:gd name="T54" fmla="*/ 15 w 353"/>
                  <a:gd name="T55" fmla="*/ 90 h 563"/>
                  <a:gd name="T56" fmla="*/ 27 w 353"/>
                  <a:gd name="T57" fmla="*/ 96 h 563"/>
                  <a:gd name="T58" fmla="*/ 77 w 353"/>
                  <a:gd name="T59" fmla="*/ 151 h 563"/>
                  <a:gd name="T60" fmla="*/ 83 w 353"/>
                  <a:gd name="T61" fmla="*/ 161 h 563"/>
                  <a:gd name="T62" fmla="*/ 100 w 353"/>
                  <a:gd name="T63" fmla="*/ 191 h 563"/>
                  <a:gd name="T64" fmla="*/ 69 w 353"/>
                  <a:gd name="T65" fmla="*/ 174 h 563"/>
                  <a:gd name="T66" fmla="*/ 53 w 353"/>
                  <a:gd name="T67" fmla="*/ 185 h 563"/>
                  <a:gd name="T68" fmla="*/ 71 w 353"/>
                  <a:gd name="T69" fmla="*/ 223 h 563"/>
                  <a:gd name="T70" fmla="*/ 87 w 353"/>
                  <a:gd name="T71" fmla="*/ 237 h 563"/>
                  <a:gd name="T72" fmla="*/ 97 w 353"/>
                  <a:gd name="T73" fmla="*/ 275 h 563"/>
                  <a:gd name="T74" fmla="*/ 116 w 353"/>
                  <a:gd name="T75" fmla="*/ 296 h 563"/>
                  <a:gd name="T76" fmla="*/ 90 w 353"/>
                  <a:gd name="T77" fmla="*/ 322 h 563"/>
                  <a:gd name="T78" fmla="*/ 101 w 353"/>
                  <a:gd name="T79" fmla="*/ 344 h 563"/>
                  <a:gd name="T80" fmla="*/ 92 w 353"/>
                  <a:gd name="T81" fmla="*/ 364 h 563"/>
                  <a:gd name="T82" fmla="*/ 90 w 353"/>
                  <a:gd name="T83" fmla="*/ 379 h 563"/>
                  <a:gd name="T84" fmla="*/ 120 w 353"/>
                  <a:gd name="T85" fmla="*/ 416 h 563"/>
                  <a:gd name="T86" fmla="*/ 130 w 353"/>
                  <a:gd name="T87" fmla="*/ 439 h 563"/>
                  <a:gd name="T88" fmla="*/ 140 w 353"/>
                  <a:gd name="T89" fmla="*/ 444 h 563"/>
                  <a:gd name="T90" fmla="*/ 148 w 353"/>
                  <a:gd name="T91" fmla="*/ 433 h 563"/>
                  <a:gd name="T92" fmla="*/ 194 w 353"/>
                  <a:gd name="T93" fmla="*/ 388 h 563"/>
                  <a:gd name="T94" fmla="*/ 210 w 353"/>
                  <a:gd name="T95" fmla="*/ 393 h 563"/>
                  <a:gd name="T96" fmla="*/ 229 w 353"/>
                  <a:gd name="T97" fmla="*/ 381 h 563"/>
                  <a:gd name="T98" fmla="*/ 251 w 353"/>
                  <a:gd name="T99" fmla="*/ 391 h 563"/>
                  <a:gd name="T100" fmla="*/ 265 w 353"/>
                  <a:gd name="T101" fmla="*/ 392 h 563"/>
                  <a:gd name="T102" fmla="*/ 278 w 353"/>
                  <a:gd name="T103" fmla="*/ 369 h 563"/>
                  <a:gd name="T104" fmla="*/ 317 w 353"/>
                  <a:gd name="T105" fmla="*/ 342 h 563"/>
                  <a:gd name="T106" fmla="*/ 322 w 353"/>
                  <a:gd name="T107" fmla="*/ 326 h 563"/>
                  <a:gd name="T108" fmla="*/ 313 w 353"/>
                  <a:gd name="T109" fmla="*/ 267 h 563"/>
                  <a:gd name="T110" fmla="*/ 307 w 353"/>
                  <a:gd name="T111" fmla="*/ 255 h 563"/>
                  <a:gd name="T112" fmla="*/ 285 w 353"/>
                  <a:gd name="T113" fmla="*/ 188 h 563"/>
                  <a:gd name="T114" fmla="*/ 238 w 353"/>
                  <a:gd name="T115" fmla="*/ 96 h 563"/>
                  <a:gd name="T116" fmla="*/ 168 w 353"/>
                  <a:gd name="T117" fmla="*/ 0 h 563"/>
                  <a:gd name="T118" fmla="*/ 84 w 353"/>
                  <a:gd name="T119" fmla="*/ 25 h 563"/>
                  <a:gd name="T120" fmla="*/ 29 w 353"/>
                  <a:gd name="T121" fmla="*/ 56 h 563"/>
                  <a:gd name="T122" fmla="*/ 0 w 353"/>
                  <a:gd name="T123" fmla="*/ 97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3" h="563">
                    <a:moveTo>
                      <a:pt x="214" y="402"/>
                    </a:moveTo>
                    <a:lnTo>
                      <a:pt x="221" y="397"/>
                    </a:lnTo>
                    <a:lnTo>
                      <a:pt x="229" y="405"/>
                    </a:lnTo>
                    <a:lnTo>
                      <a:pt x="218" y="410"/>
                    </a:lnTo>
                    <a:lnTo>
                      <a:pt x="214" y="402"/>
                    </a:lnTo>
                    <a:close/>
                    <a:moveTo>
                      <a:pt x="104" y="459"/>
                    </a:moveTo>
                    <a:lnTo>
                      <a:pt x="104" y="459"/>
                    </a:lnTo>
                    <a:lnTo>
                      <a:pt x="98" y="448"/>
                    </a:lnTo>
                    <a:lnTo>
                      <a:pt x="101" y="442"/>
                    </a:lnTo>
                    <a:lnTo>
                      <a:pt x="106" y="442"/>
                    </a:lnTo>
                    <a:lnTo>
                      <a:pt x="111" y="433"/>
                    </a:lnTo>
                    <a:lnTo>
                      <a:pt x="115" y="441"/>
                    </a:lnTo>
                    <a:lnTo>
                      <a:pt x="116" y="455"/>
                    </a:lnTo>
                    <a:lnTo>
                      <a:pt x="110" y="455"/>
                    </a:lnTo>
                    <a:lnTo>
                      <a:pt x="104" y="459"/>
                    </a:lnTo>
                    <a:close/>
                    <a:moveTo>
                      <a:pt x="280" y="377"/>
                    </a:moveTo>
                    <a:lnTo>
                      <a:pt x="280" y="377"/>
                    </a:lnTo>
                    <a:lnTo>
                      <a:pt x="269" y="386"/>
                    </a:lnTo>
                    <a:lnTo>
                      <a:pt x="270" y="395"/>
                    </a:lnTo>
                    <a:lnTo>
                      <a:pt x="275" y="405"/>
                    </a:lnTo>
                    <a:lnTo>
                      <a:pt x="282" y="403"/>
                    </a:lnTo>
                    <a:lnTo>
                      <a:pt x="287" y="394"/>
                    </a:lnTo>
                    <a:lnTo>
                      <a:pt x="286" y="381"/>
                    </a:lnTo>
                    <a:lnTo>
                      <a:pt x="280" y="377"/>
                    </a:lnTo>
                    <a:close/>
                    <a:moveTo>
                      <a:pt x="332" y="477"/>
                    </a:moveTo>
                    <a:lnTo>
                      <a:pt x="332" y="477"/>
                    </a:lnTo>
                    <a:lnTo>
                      <a:pt x="330" y="469"/>
                    </a:lnTo>
                    <a:lnTo>
                      <a:pt x="337" y="459"/>
                    </a:lnTo>
                    <a:lnTo>
                      <a:pt x="349" y="460"/>
                    </a:lnTo>
                    <a:lnTo>
                      <a:pt x="345" y="470"/>
                    </a:lnTo>
                    <a:lnTo>
                      <a:pt x="338" y="476"/>
                    </a:lnTo>
                    <a:lnTo>
                      <a:pt x="332" y="477"/>
                    </a:lnTo>
                    <a:close/>
                    <a:moveTo>
                      <a:pt x="345" y="446"/>
                    </a:moveTo>
                    <a:lnTo>
                      <a:pt x="345" y="446"/>
                    </a:lnTo>
                    <a:lnTo>
                      <a:pt x="339" y="451"/>
                    </a:lnTo>
                    <a:lnTo>
                      <a:pt x="335" y="440"/>
                    </a:lnTo>
                    <a:lnTo>
                      <a:pt x="336" y="427"/>
                    </a:lnTo>
                    <a:lnTo>
                      <a:pt x="340" y="418"/>
                    </a:lnTo>
                    <a:lnTo>
                      <a:pt x="347" y="413"/>
                    </a:lnTo>
                    <a:lnTo>
                      <a:pt x="350" y="419"/>
                    </a:lnTo>
                    <a:lnTo>
                      <a:pt x="353" y="430"/>
                    </a:lnTo>
                    <a:lnTo>
                      <a:pt x="345" y="446"/>
                    </a:lnTo>
                    <a:close/>
                    <a:moveTo>
                      <a:pt x="125" y="561"/>
                    </a:moveTo>
                    <a:lnTo>
                      <a:pt x="125" y="561"/>
                    </a:lnTo>
                    <a:lnTo>
                      <a:pt x="119" y="549"/>
                    </a:lnTo>
                    <a:lnTo>
                      <a:pt x="128" y="538"/>
                    </a:lnTo>
                    <a:lnTo>
                      <a:pt x="161" y="528"/>
                    </a:lnTo>
                    <a:lnTo>
                      <a:pt x="176" y="531"/>
                    </a:lnTo>
                    <a:lnTo>
                      <a:pt x="177" y="541"/>
                    </a:lnTo>
                    <a:lnTo>
                      <a:pt x="167" y="558"/>
                    </a:lnTo>
                    <a:lnTo>
                      <a:pt x="140" y="563"/>
                    </a:lnTo>
                    <a:lnTo>
                      <a:pt x="125" y="561"/>
                    </a:lnTo>
                    <a:close/>
                    <a:moveTo>
                      <a:pt x="0" y="97"/>
                    </a:moveTo>
                    <a:lnTo>
                      <a:pt x="0" y="97"/>
                    </a:lnTo>
                    <a:lnTo>
                      <a:pt x="2" y="99"/>
                    </a:lnTo>
                    <a:lnTo>
                      <a:pt x="15" y="90"/>
                    </a:lnTo>
                    <a:lnTo>
                      <a:pt x="38" y="90"/>
                    </a:lnTo>
                    <a:lnTo>
                      <a:pt x="27" y="96"/>
                    </a:lnTo>
                    <a:lnTo>
                      <a:pt x="57" y="122"/>
                    </a:lnTo>
                    <a:lnTo>
                      <a:pt x="77" y="151"/>
                    </a:lnTo>
                    <a:lnTo>
                      <a:pt x="88" y="153"/>
                    </a:lnTo>
                    <a:lnTo>
                      <a:pt x="83" y="161"/>
                    </a:lnTo>
                    <a:lnTo>
                      <a:pt x="94" y="177"/>
                    </a:lnTo>
                    <a:lnTo>
                      <a:pt x="100" y="191"/>
                    </a:lnTo>
                    <a:lnTo>
                      <a:pt x="74" y="182"/>
                    </a:lnTo>
                    <a:lnTo>
                      <a:pt x="69" y="174"/>
                    </a:lnTo>
                    <a:lnTo>
                      <a:pt x="64" y="188"/>
                    </a:lnTo>
                    <a:lnTo>
                      <a:pt x="53" y="185"/>
                    </a:lnTo>
                    <a:lnTo>
                      <a:pt x="37" y="207"/>
                    </a:lnTo>
                    <a:lnTo>
                      <a:pt x="71" y="223"/>
                    </a:lnTo>
                    <a:lnTo>
                      <a:pt x="80" y="220"/>
                    </a:lnTo>
                    <a:lnTo>
                      <a:pt x="87" y="237"/>
                    </a:lnTo>
                    <a:lnTo>
                      <a:pt x="88" y="269"/>
                    </a:lnTo>
                    <a:lnTo>
                      <a:pt x="97" y="275"/>
                    </a:lnTo>
                    <a:lnTo>
                      <a:pt x="103" y="270"/>
                    </a:lnTo>
                    <a:lnTo>
                      <a:pt x="116" y="296"/>
                    </a:lnTo>
                    <a:lnTo>
                      <a:pt x="91" y="313"/>
                    </a:lnTo>
                    <a:lnTo>
                      <a:pt x="90" y="322"/>
                    </a:lnTo>
                    <a:lnTo>
                      <a:pt x="101" y="330"/>
                    </a:lnTo>
                    <a:lnTo>
                      <a:pt x="101" y="344"/>
                    </a:lnTo>
                    <a:lnTo>
                      <a:pt x="92" y="349"/>
                    </a:lnTo>
                    <a:lnTo>
                      <a:pt x="92" y="364"/>
                    </a:lnTo>
                    <a:lnTo>
                      <a:pt x="100" y="378"/>
                    </a:lnTo>
                    <a:lnTo>
                      <a:pt x="90" y="379"/>
                    </a:lnTo>
                    <a:lnTo>
                      <a:pt x="109" y="415"/>
                    </a:lnTo>
                    <a:lnTo>
                      <a:pt x="120" y="416"/>
                    </a:lnTo>
                    <a:lnTo>
                      <a:pt x="124" y="434"/>
                    </a:lnTo>
                    <a:lnTo>
                      <a:pt x="130" y="439"/>
                    </a:lnTo>
                    <a:lnTo>
                      <a:pt x="129" y="452"/>
                    </a:lnTo>
                    <a:lnTo>
                      <a:pt x="140" y="444"/>
                    </a:lnTo>
                    <a:lnTo>
                      <a:pt x="141" y="424"/>
                    </a:lnTo>
                    <a:lnTo>
                      <a:pt x="148" y="433"/>
                    </a:lnTo>
                    <a:lnTo>
                      <a:pt x="159" y="418"/>
                    </a:lnTo>
                    <a:lnTo>
                      <a:pt x="194" y="388"/>
                    </a:lnTo>
                    <a:lnTo>
                      <a:pt x="208" y="385"/>
                    </a:lnTo>
                    <a:lnTo>
                      <a:pt x="210" y="393"/>
                    </a:lnTo>
                    <a:lnTo>
                      <a:pt x="221" y="380"/>
                    </a:lnTo>
                    <a:lnTo>
                      <a:pt x="229" y="381"/>
                    </a:lnTo>
                    <a:lnTo>
                      <a:pt x="237" y="396"/>
                    </a:lnTo>
                    <a:lnTo>
                      <a:pt x="251" y="391"/>
                    </a:lnTo>
                    <a:lnTo>
                      <a:pt x="257" y="398"/>
                    </a:lnTo>
                    <a:lnTo>
                      <a:pt x="265" y="392"/>
                    </a:lnTo>
                    <a:lnTo>
                      <a:pt x="259" y="381"/>
                    </a:lnTo>
                    <a:lnTo>
                      <a:pt x="278" y="369"/>
                    </a:lnTo>
                    <a:lnTo>
                      <a:pt x="295" y="369"/>
                    </a:lnTo>
                    <a:lnTo>
                      <a:pt x="317" y="342"/>
                    </a:lnTo>
                    <a:lnTo>
                      <a:pt x="312" y="334"/>
                    </a:lnTo>
                    <a:lnTo>
                      <a:pt x="322" y="326"/>
                    </a:lnTo>
                    <a:lnTo>
                      <a:pt x="318" y="267"/>
                    </a:lnTo>
                    <a:lnTo>
                      <a:pt x="313" y="267"/>
                    </a:lnTo>
                    <a:lnTo>
                      <a:pt x="308" y="273"/>
                    </a:lnTo>
                    <a:lnTo>
                      <a:pt x="307" y="255"/>
                    </a:lnTo>
                    <a:lnTo>
                      <a:pt x="297" y="200"/>
                    </a:lnTo>
                    <a:lnTo>
                      <a:pt x="285" y="188"/>
                    </a:lnTo>
                    <a:lnTo>
                      <a:pt x="284" y="153"/>
                    </a:lnTo>
                    <a:lnTo>
                      <a:pt x="238" y="96"/>
                    </a:lnTo>
                    <a:lnTo>
                      <a:pt x="196" y="52"/>
                    </a:lnTo>
                    <a:lnTo>
                      <a:pt x="168" y="0"/>
                    </a:lnTo>
                    <a:lnTo>
                      <a:pt x="137" y="20"/>
                    </a:lnTo>
                    <a:lnTo>
                      <a:pt x="84" y="25"/>
                    </a:lnTo>
                    <a:lnTo>
                      <a:pt x="56" y="49"/>
                    </a:lnTo>
                    <a:lnTo>
                      <a:pt x="29" y="56"/>
                    </a:lnTo>
                    <a:lnTo>
                      <a:pt x="5" y="79"/>
                    </a:lnTo>
                    <a:lnTo>
                      <a:pt x="0" y="9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2" name="Freeform 13">
                <a:extLst>
                  <a:ext uri="{FF2B5EF4-FFF2-40B4-BE49-F238E27FC236}">
                    <a16:creationId xmlns:a16="http://schemas.microsoft.com/office/drawing/2014/main" id="{F1E1DFAA-AA7C-9859-D623-6ECE8F484027}"/>
                  </a:ext>
                </a:extLst>
              </p:cNvPr>
              <p:cNvSpPr>
                <a:spLocks/>
              </p:cNvSpPr>
              <p:nvPr/>
            </p:nvSpPr>
            <p:spPr bwMode="auto">
              <a:xfrm>
                <a:off x="10719344" y="2998788"/>
                <a:ext cx="109538" cy="190500"/>
              </a:xfrm>
              <a:custGeom>
                <a:avLst/>
                <a:gdLst>
                  <a:gd name="T0" fmla="*/ 0 w 368"/>
                  <a:gd name="T1" fmla="*/ 354 h 634"/>
                  <a:gd name="T2" fmla="*/ 29 w 368"/>
                  <a:gd name="T3" fmla="*/ 317 h 634"/>
                  <a:gd name="T4" fmla="*/ 49 w 368"/>
                  <a:gd name="T5" fmla="*/ 290 h 634"/>
                  <a:gd name="T6" fmla="*/ 77 w 368"/>
                  <a:gd name="T7" fmla="*/ 257 h 634"/>
                  <a:gd name="T8" fmla="*/ 96 w 368"/>
                  <a:gd name="T9" fmla="*/ 206 h 634"/>
                  <a:gd name="T10" fmla="*/ 96 w 368"/>
                  <a:gd name="T11" fmla="*/ 172 h 634"/>
                  <a:gd name="T12" fmla="*/ 125 w 368"/>
                  <a:gd name="T13" fmla="*/ 177 h 634"/>
                  <a:gd name="T14" fmla="*/ 149 w 368"/>
                  <a:gd name="T15" fmla="*/ 194 h 634"/>
                  <a:gd name="T16" fmla="*/ 179 w 368"/>
                  <a:gd name="T17" fmla="*/ 195 h 634"/>
                  <a:gd name="T18" fmla="*/ 230 w 368"/>
                  <a:gd name="T19" fmla="*/ 195 h 634"/>
                  <a:gd name="T20" fmla="*/ 239 w 368"/>
                  <a:gd name="T21" fmla="*/ 162 h 634"/>
                  <a:gd name="T22" fmla="*/ 206 w 368"/>
                  <a:gd name="T23" fmla="*/ 133 h 634"/>
                  <a:gd name="T24" fmla="*/ 237 w 368"/>
                  <a:gd name="T25" fmla="*/ 123 h 634"/>
                  <a:gd name="T26" fmla="*/ 267 w 368"/>
                  <a:gd name="T27" fmla="*/ 82 h 634"/>
                  <a:gd name="T28" fmla="*/ 295 w 368"/>
                  <a:gd name="T29" fmla="*/ 63 h 634"/>
                  <a:gd name="T30" fmla="*/ 295 w 368"/>
                  <a:gd name="T31" fmla="*/ 37 h 634"/>
                  <a:gd name="T32" fmla="*/ 296 w 368"/>
                  <a:gd name="T33" fmla="*/ 5 h 634"/>
                  <a:gd name="T34" fmla="*/ 320 w 368"/>
                  <a:gd name="T35" fmla="*/ 11 h 634"/>
                  <a:gd name="T36" fmla="*/ 327 w 368"/>
                  <a:gd name="T37" fmla="*/ 35 h 634"/>
                  <a:gd name="T38" fmla="*/ 368 w 368"/>
                  <a:gd name="T39" fmla="*/ 65 h 634"/>
                  <a:gd name="T40" fmla="*/ 340 w 368"/>
                  <a:gd name="T41" fmla="*/ 93 h 634"/>
                  <a:gd name="T42" fmla="*/ 330 w 368"/>
                  <a:gd name="T43" fmla="*/ 110 h 634"/>
                  <a:gd name="T44" fmla="*/ 321 w 368"/>
                  <a:gd name="T45" fmla="*/ 171 h 634"/>
                  <a:gd name="T46" fmla="*/ 337 w 368"/>
                  <a:gd name="T47" fmla="*/ 224 h 634"/>
                  <a:gd name="T48" fmla="*/ 343 w 368"/>
                  <a:gd name="T49" fmla="*/ 251 h 634"/>
                  <a:gd name="T50" fmla="*/ 327 w 368"/>
                  <a:gd name="T51" fmla="*/ 274 h 634"/>
                  <a:gd name="T52" fmla="*/ 293 w 368"/>
                  <a:gd name="T53" fmla="*/ 326 h 634"/>
                  <a:gd name="T54" fmla="*/ 279 w 368"/>
                  <a:gd name="T55" fmla="*/ 344 h 634"/>
                  <a:gd name="T56" fmla="*/ 248 w 368"/>
                  <a:gd name="T57" fmla="*/ 354 h 634"/>
                  <a:gd name="T58" fmla="*/ 221 w 368"/>
                  <a:gd name="T59" fmla="*/ 384 h 634"/>
                  <a:gd name="T60" fmla="*/ 227 w 368"/>
                  <a:gd name="T61" fmla="*/ 421 h 634"/>
                  <a:gd name="T62" fmla="*/ 224 w 368"/>
                  <a:gd name="T63" fmla="*/ 449 h 634"/>
                  <a:gd name="T64" fmla="*/ 260 w 368"/>
                  <a:gd name="T65" fmla="*/ 467 h 634"/>
                  <a:gd name="T66" fmla="*/ 326 w 368"/>
                  <a:gd name="T67" fmla="*/ 517 h 634"/>
                  <a:gd name="T68" fmla="*/ 242 w 368"/>
                  <a:gd name="T69" fmla="*/ 542 h 634"/>
                  <a:gd name="T70" fmla="*/ 187 w 368"/>
                  <a:gd name="T71" fmla="*/ 573 h 634"/>
                  <a:gd name="T72" fmla="*/ 158 w 368"/>
                  <a:gd name="T73" fmla="*/ 614 h 634"/>
                  <a:gd name="T74" fmla="*/ 132 w 368"/>
                  <a:gd name="T75" fmla="*/ 601 h 634"/>
                  <a:gd name="T76" fmla="*/ 122 w 368"/>
                  <a:gd name="T77" fmla="*/ 627 h 634"/>
                  <a:gd name="T78" fmla="*/ 96 w 368"/>
                  <a:gd name="T79" fmla="*/ 634 h 634"/>
                  <a:gd name="T80" fmla="*/ 104 w 368"/>
                  <a:gd name="T81" fmla="*/ 601 h 634"/>
                  <a:gd name="T82" fmla="*/ 74 w 368"/>
                  <a:gd name="T83" fmla="*/ 603 h 634"/>
                  <a:gd name="T84" fmla="*/ 71 w 368"/>
                  <a:gd name="T85" fmla="*/ 587 h 634"/>
                  <a:gd name="T86" fmla="*/ 83 w 368"/>
                  <a:gd name="T87" fmla="*/ 533 h 634"/>
                  <a:gd name="T88" fmla="*/ 119 w 368"/>
                  <a:gd name="T89" fmla="*/ 516 h 634"/>
                  <a:gd name="T90" fmla="*/ 75 w 368"/>
                  <a:gd name="T91" fmla="*/ 523 h 634"/>
                  <a:gd name="T92" fmla="*/ 69 w 368"/>
                  <a:gd name="T93" fmla="*/ 480 h 634"/>
                  <a:gd name="T94" fmla="*/ 78 w 368"/>
                  <a:gd name="T95" fmla="*/ 435 h 634"/>
                  <a:gd name="T96" fmla="*/ 92 w 368"/>
                  <a:gd name="T97" fmla="*/ 414 h 634"/>
                  <a:gd name="T98" fmla="*/ 74 w 368"/>
                  <a:gd name="T99" fmla="*/ 426 h 634"/>
                  <a:gd name="T100" fmla="*/ 42 w 368"/>
                  <a:gd name="T101" fmla="*/ 419 h 634"/>
                  <a:gd name="T102" fmla="*/ 24 w 368"/>
                  <a:gd name="T103" fmla="*/ 422 h 634"/>
                  <a:gd name="T104" fmla="*/ 6 w 368"/>
                  <a:gd name="T105" fmla="*/ 402 h 634"/>
                  <a:gd name="T106" fmla="*/ 0 w 368"/>
                  <a:gd name="T107" fmla="*/ 39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8" h="634">
                    <a:moveTo>
                      <a:pt x="0" y="398"/>
                    </a:moveTo>
                    <a:lnTo>
                      <a:pt x="0" y="354"/>
                    </a:lnTo>
                    <a:lnTo>
                      <a:pt x="20" y="337"/>
                    </a:lnTo>
                    <a:lnTo>
                      <a:pt x="29" y="317"/>
                    </a:lnTo>
                    <a:lnTo>
                      <a:pt x="29" y="303"/>
                    </a:lnTo>
                    <a:lnTo>
                      <a:pt x="49" y="290"/>
                    </a:lnTo>
                    <a:lnTo>
                      <a:pt x="63" y="264"/>
                    </a:lnTo>
                    <a:lnTo>
                      <a:pt x="77" y="257"/>
                    </a:lnTo>
                    <a:lnTo>
                      <a:pt x="89" y="219"/>
                    </a:lnTo>
                    <a:lnTo>
                      <a:pt x="96" y="206"/>
                    </a:lnTo>
                    <a:lnTo>
                      <a:pt x="95" y="198"/>
                    </a:lnTo>
                    <a:lnTo>
                      <a:pt x="96" y="172"/>
                    </a:lnTo>
                    <a:lnTo>
                      <a:pt x="111" y="155"/>
                    </a:lnTo>
                    <a:lnTo>
                      <a:pt x="125" y="177"/>
                    </a:lnTo>
                    <a:lnTo>
                      <a:pt x="138" y="184"/>
                    </a:lnTo>
                    <a:lnTo>
                      <a:pt x="149" y="194"/>
                    </a:lnTo>
                    <a:lnTo>
                      <a:pt x="162" y="188"/>
                    </a:lnTo>
                    <a:lnTo>
                      <a:pt x="179" y="195"/>
                    </a:lnTo>
                    <a:lnTo>
                      <a:pt x="210" y="191"/>
                    </a:lnTo>
                    <a:lnTo>
                      <a:pt x="230" y="195"/>
                    </a:lnTo>
                    <a:lnTo>
                      <a:pt x="240" y="174"/>
                    </a:lnTo>
                    <a:lnTo>
                      <a:pt x="239" y="162"/>
                    </a:lnTo>
                    <a:lnTo>
                      <a:pt x="223" y="146"/>
                    </a:lnTo>
                    <a:lnTo>
                      <a:pt x="206" y="133"/>
                    </a:lnTo>
                    <a:lnTo>
                      <a:pt x="219" y="125"/>
                    </a:lnTo>
                    <a:lnTo>
                      <a:pt x="237" y="123"/>
                    </a:lnTo>
                    <a:lnTo>
                      <a:pt x="267" y="99"/>
                    </a:lnTo>
                    <a:lnTo>
                      <a:pt x="267" y="82"/>
                    </a:lnTo>
                    <a:lnTo>
                      <a:pt x="280" y="65"/>
                    </a:lnTo>
                    <a:lnTo>
                      <a:pt x="295" y="63"/>
                    </a:lnTo>
                    <a:lnTo>
                      <a:pt x="301" y="48"/>
                    </a:lnTo>
                    <a:lnTo>
                      <a:pt x="295" y="37"/>
                    </a:lnTo>
                    <a:lnTo>
                      <a:pt x="296" y="21"/>
                    </a:lnTo>
                    <a:lnTo>
                      <a:pt x="296" y="5"/>
                    </a:lnTo>
                    <a:lnTo>
                      <a:pt x="306" y="0"/>
                    </a:lnTo>
                    <a:lnTo>
                      <a:pt x="320" y="11"/>
                    </a:lnTo>
                    <a:lnTo>
                      <a:pt x="320" y="27"/>
                    </a:lnTo>
                    <a:lnTo>
                      <a:pt x="327" y="35"/>
                    </a:lnTo>
                    <a:lnTo>
                      <a:pt x="351" y="40"/>
                    </a:lnTo>
                    <a:lnTo>
                      <a:pt x="368" y="65"/>
                    </a:lnTo>
                    <a:lnTo>
                      <a:pt x="365" y="65"/>
                    </a:lnTo>
                    <a:lnTo>
                      <a:pt x="340" y="93"/>
                    </a:lnTo>
                    <a:lnTo>
                      <a:pt x="331" y="91"/>
                    </a:lnTo>
                    <a:lnTo>
                      <a:pt x="330" y="110"/>
                    </a:lnTo>
                    <a:lnTo>
                      <a:pt x="320" y="149"/>
                    </a:lnTo>
                    <a:lnTo>
                      <a:pt x="321" y="171"/>
                    </a:lnTo>
                    <a:lnTo>
                      <a:pt x="337" y="183"/>
                    </a:lnTo>
                    <a:lnTo>
                      <a:pt x="337" y="224"/>
                    </a:lnTo>
                    <a:lnTo>
                      <a:pt x="350" y="233"/>
                    </a:lnTo>
                    <a:lnTo>
                      <a:pt x="343" y="251"/>
                    </a:lnTo>
                    <a:lnTo>
                      <a:pt x="323" y="268"/>
                    </a:lnTo>
                    <a:lnTo>
                      <a:pt x="327" y="274"/>
                    </a:lnTo>
                    <a:lnTo>
                      <a:pt x="289" y="314"/>
                    </a:lnTo>
                    <a:lnTo>
                      <a:pt x="293" y="326"/>
                    </a:lnTo>
                    <a:lnTo>
                      <a:pt x="282" y="336"/>
                    </a:lnTo>
                    <a:lnTo>
                      <a:pt x="279" y="344"/>
                    </a:lnTo>
                    <a:lnTo>
                      <a:pt x="263" y="344"/>
                    </a:lnTo>
                    <a:lnTo>
                      <a:pt x="248" y="354"/>
                    </a:lnTo>
                    <a:lnTo>
                      <a:pt x="241" y="371"/>
                    </a:lnTo>
                    <a:lnTo>
                      <a:pt x="221" y="384"/>
                    </a:lnTo>
                    <a:lnTo>
                      <a:pt x="221" y="403"/>
                    </a:lnTo>
                    <a:lnTo>
                      <a:pt x="227" y="421"/>
                    </a:lnTo>
                    <a:lnTo>
                      <a:pt x="219" y="429"/>
                    </a:lnTo>
                    <a:lnTo>
                      <a:pt x="224" y="449"/>
                    </a:lnTo>
                    <a:lnTo>
                      <a:pt x="252" y="454"/>
                    </a:lnTo>
                    <a:lnTo>
                      <a:pt x="260" y="467"/>
                    </a:lnTo>
                    <a:lnTo>
                      <a:pt x="317" y="500"/>
                    </a:lnTo>
                    <a:lnTo>
                      <a:pt x="326" y="517"/>
                    </a:lnTo>
                    <a:lnTo>
                      <a:pt x="295" y="537"/>
                    </a:lnTo>
                    <a:lnTo>
                      <a:pt x="242" y="542"/>
                    </a:lnTo>
                    <a:lnTo>
                      <a:pt x="214" y="566"/>
                    </a:lnTo>
                    <a:lnTo>
                      <a:pt x="187" y="573"/>
                    </a:lnTo>
                    <a:lnTo>
                      <a:pt x="163" y="596"/>
                    </a:lnTo>
                    <a:lnTo>
                      <a:pt x="158" y="614"/>
                    </a:lnTo>
                    <a:lnTo>
                      <a:pt x="140" y="595"/>
                    </a:lnTo>
                    <a:lnTo>
                      <a:pt x="132" y="601"/>
                    </a:lnTo>
                    <a:lnTo>
                      <a:pt x="136" y="609"/>
                    </a:lnTo>
                    <a:lnTo>
                      <a:pt x="122" y="627"/>
                    </a:lnTo>
                    <a:lnTo>
                      <a:pt x="112" y="621"/>
                    </a:lnTo>
                    <a:lnTo>
                      <a:pt x="96" y="634"/>
                    </a:lnTo>
                    <a:lnTo>
                      <a:pt x="90" y="623"/>
                    </a:lnTo>
                    <a:lnTo>
                      <a:pt x="104" y="601"/>
                    </a:lnTo>
                    <a:lnTo>
                      <a:pt x="88" y="595"/>
                    </a:lnTo>
                    <a:lnTo>
                      <a:pt x="74" y="603"/>
                    </a:lnTo>
                    <a:lnTo>
                      <a:pt x="67" y="601"/>
                    </a:lnTo>
                    <a:lnTo>
                      <a:pt x="71" y="587"/>
                    </a:lnTo>
                    <a:lnTo>
                      <a:pt x="72" y="555"/>
                    </a:lnTo>
                    <a:lnTo>
                      <a:pt x="83" y="533"/>
                    </a:lnTo>
                    <a:lnTo>
                      <a:pt x="103" y="531"/>
                    </a:lnTo>
                    <a:lnTo>
                      <a:pt x="119" y="516"/>
                    </a:lnTo>
                    <a:lnTo>
                      <a:pt x="104" y="524"/>
                    </a:lnTo>
                    <a:lnTo>
                      <a:pt x="75" y="523"/>
                    </a:lnTo>
                    <a:lnTo>
                      <a:pt x="70" y="517"/>
                    </a:lnTo>
                    <a:lnTo>
                      <a:pt x="69" y="480"/>
                    </a:lnTo>
                    <a:lnTo>
                      <a:pt x="88" y="449"/>
                    </a:lnTo>
                    <a:lnTo>
                      <a:pt x="78" y="435"/>
                    </a:lnTo>
                    <a:lnTo>
                      <a:pt x="88" y="428"/>
                    </a:lnTo>
                    <a:lnTo>
                      <a:pt x="92" y="414"/>
                    </a:lnTo>
                    <a:lnTo>
                      <a:pt x="82" y="415"/>
                    </a:lnTo>
                    <a:lnTo>
                      <a:pt x="74" y="426"/>
                    </a:lnTo>
                    <a:lnTo>
                      <a:pt x="49" y="429"/>
                    </a:lnTo>
                    <a:lnTo>
                      <a:pt x="42" y="419"/>
                    </a:lnTo>
                    <a:lnTo>
                      <a:pt x="25" y="410"/>
                    </a:lnTo>
                    <a:lnTo>
                      <a:pt x="24" y="422"/>
                    </a:lnTo>
                    <a:lnTo>
                      <a:pt x="13" y="429"/>
                    </a:lnTo>
                    <a:lnTo>
                      <a:pt x="6" y="402"/>
                    </a:lnTo>
                    <a:lnTo>
                      <a:pt x="2" y="404"/>
                    </a:lnTo>
                    <a:lnTo>
                      <a:pt x="0" y="39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3" name="Freeform 14">
                <a:extLst>
                  <a:ext uri="{FF2B5EF4-FFF2-40B4-BE49-F238E27FC236}">
                    <a16:creationId xmlns:a16="http://schemas.microsoft.com/office/drawing/2014/main" id="{13167103-81F1-9988-894E-F9FA10F823F9}"/>
                  </a:ext>
                </a:extLst>
              </p:cNvPr>
              <p:cNvSpPr>
                <a:spLocks/>
              </p:cNvSpPr>
              <p:nvPr/>
            </p:nvSpPr>
            <p:spPr bwMode="auto">
              <a:xfrm>
                <a:off x="9822406" y="2751138"/>
                <a:ext cx="717550" cy="339725"/>
              </a:xfrm>
              <a:custGeom>
                <a:avLst/>
                <a:gdLst>
                  <a:gd name="T0" fmla="*/ 81 w 2391"/>
                  <a:gd name="T1" fmla="*/ 344 h 1127"/>
                  <a:gd name="T2" fmla="*/ 146 w 2391"/>
                  <a:gd name="T3" fmla="*/ 272 h 1127"/>
                  <a:gd name="T4" fmla="*/ 172 w 2391"/>
                  <a:gd name="T5" fmla="*/ 223 h 1127"/>
                  <a:gd name="T6" fmla="*/ 271 w 2391"/>
                  <a:gd name="T7" fmla="*/ 192 h 1127"/>
                  <a:gd name="T8" fmla="*/ 328 w 2391"/>
                  <a:gd name="T9" fmla="*/ 208 h 1127"/>
                  <a:gd name="T10" fmla="*/ 412 w 2391"/>
                  <a:gd name="T11" fmla="*/ 205 h 1127"/>
                  <a:gd name="T12" fmla="*/ 505 w 2391"/>
                  <a:gd name="T13" fmla="*/ 287 h 1127"/>
                  <a:gd name="T14" fmla="*/ 587 w 2391"/>
                  <a:gd name="T15" fmla="*/ 274 h 1127"/>
                  <a:gd name="T16" fmla="*/ 678 w 2391"/>
                  <a:gd name="T17" fmla="*/ 274 h 1127"/>
                  <a:gd name="T18" fmla="*/ 700 w 2391"/>
                  <a:gd name="T19" fmla="*/ 179 h 1127"/>
                  <a:gd name="T20" fmla="*/ 646 w 2391"/>
                  <a:gd name="T21" fmla="*/ 90 h 1127"/>
                  <a:gd name="T22" fmla="*/ 696 w 2391"/>
                  <a:gd name="T23" fmla="*/ 33 h 1127"/>
                  <a:gd name="T24" fmla="*/ 749 w 2391"/>
                  <a:gd name="T25" fmla="*/ 13 h 1127"/>
                  <a:gd name="T26" fmla="*/ 849 w 2391"/>
                  <a:gd name="T27" fmla="*/ 42 h 1127"/>
                  <a:gd name="T28" fmla="*/ 945 w 2391"/>
                  <a:gd name="T29" fmla="*/ 62 h 1127"/>
                  <a:gd name="T30" fmla="*/ 974 w 2391"/>
                  <a:gd name="T31" fmla="*/ 132 h 1127"/>
                  <a:gd name="T32" fmla="*/ 1035 w 2391"/>
                  <a:gd name="T33" fmla="*/ 183 h 1127"/>
                  <a:gd name="T34" fmla="*/ 1121 w 2391"/>
                  <a:gd name="T35" fmla="*/ 185 h 1127"/>
                  <a:gd name="T36" fmla="*/ 1223 w 2391"/>
                  <a:gd name="T37" fmla="*/ 152 h 1127"/>
                  <a:gd name="T38" fmla="*/ 1348 w 2391"/>
                  <a:gd name="T39" fmla="*/ 180 h 1127"/>
                  <a:gd name="T40" fmla="*/ 1446 w 2391"/>
                  <a:gd name="T41" fmla="*/ 228 h 1127"/>
                  <a:gd name="T42" fmla="*/ 1557 w 2391"/>
                  <a:gd name="T43" fmla="*/ 257 h 1127"/>
                  <a:gd name="T44" fmla="*/ 1671 w 2391"/>
                  <a:gd name="T45" fmla="*/ 254 h 1127"/>
                  <a:gd name="T46" fmla="*/ 1791 w 2391"/>
                  <a:gd name="T47" fmla="*/ 203 h 1127"/>
                  <a:gd name="T48" fmla="*/ 1848 w 2391"/>
                  <a:gd name="T49" fmla="*/ 133 h 1127"/>
                  <a:gd name="T50" fmla="*/ 1922 w 2391"/>
                  <a:gd name="T51" fmla="*/ 105 h 1127"/>
                  <a:gd name="T52" fmla="*/ 1997 w 2391"/>
                  <a:gd name="T53" fmla="*/ 133 h 1127"/>
                  <a:gd name="T54" fmla="*/ 2061 w 2391"/>
                  <a:gd name="T55" fmla="*/ 249 h 1127"/>
                  <a:gd name="T56" fmla="*/ 2099 w 2391"/>
                  <a:gd name="T57" fmla="*/ 388 h 1127"/>
                  <a:gd name="T58" fmla="*/ 2221 w 2391"/>
                  <a:gd name="T59" fmla="*/ 345 h 1127"/>
                  <a:gd name="T60" fmla="*/ 2334 w 2391"/>
                  <a:gd name="T61" fmla="*/ 376 h 1127"/>
                  <a:gd name="T62" fmla="*/ 2385 w 2391"/>
                  <a:gd name="T63" fmla="*/ 471 h 1127"/>
                  <a:gd name="T64" fmla="*/ 2334 w 2391"/>
                  <a:gd name="T65" fmla="*/ 490 h 1127"/>
                  <a:gd name="T66" fmla="*/ 2238 w 2391"/>
                  <a:gd name="T67" fmla="*/ 517 h 1127"/>
                  <a:gd name="T68" fmla="*/ 2200 w 2391"/>
                  <a:gd name="T69" fmla="*/ 551 h 1127"/>
                  <a:gd name="T70" fmla="*/ 2126 w 2391"/>
                  <a:gd name="T71" fmla="*/ 649 h 1127"/>
                  <a:gd name="T72" fmla="*/ 2033 w 2391"/>
                  <a:gd name="T73" fmla="*/ 706 h 1127"/>
                  <a:gd name="T74" fmla="*/ 1951 w 2391"/>
                  <a:gd name="T75" fmla="*/ 711 h 1127"/>
                  <a:gd name="T76" fmla="*/ 1853 w 2391"/>
                  <a:gd name="T77" fmla="*/ 766 h 1127"/>
                  <a:gd name="T78" fmla="*/ 1912 w 2391"/>
                  <a:gd name="T79" fmla="*/ 860 h 1127"/>
                  <a:gd name="T80" fmla="*/ 1799 w 2391"/>
                  <a:gd name="T81" fmla="*/ 980 h 1127"/>
                  <a:gd name="T82" fmla="*/ 1664 w 2391"/>
                  <a:gd name="T83" fmla="*/ 1022 h 1127"/>
                  <a:gd name="T84" fmla="*/ 1471 w 2391"/>
                  <a:gd name="T85" fmla="*/ 1127 h 1127"/>
                  <a:gd name="T86" fmla="*/ 1367 w 2391"/>
                  <a:gd name="T87" fmla="*/ 1114 h 1127"/>
                  <a:gd name="T88" fmla="*/ 1172 w 2391"/>
                  <a:gd name="T89" fmla="*/ 1031 h 1127"/>
                  <a:gd name="T90" fmla="*/ 1019 w 2391"/>
                  <a:gd name="T91" fmla="*/ 1046 h 1127"/>
                  <a:gd name="T92" fmla="*/ 789 w 2391"/>
                  <a:gd name="T93" fmla="*/ 1050 h 1127"/>
                  <a:gd name="T94" fmla="*/ 713 w 2391"/>
                  <a:gd name="T95" fmla="*/ 933 h 1127"/>
                  <a:gd name="T96" fmla="*/ 676 w 2391"/>
                  <a:gd name="T97" fmla="*/ 883 h 1127"/>
                  <a:gd name="T98" fmla="*/ 585 w 2391"/>
                  <a:gd name="T99" fmla="*/ 849 h 1127"/>
                  <a:gd name="T100" fmla="*/ 476 w 2391"/>
                  <a:gd name="T101" fmla="*/ 812 h 1127"/>
                  <a:gd name="T102" fmla="*/ 304 w 2391"/>
                  <a:gd name="T103" fmla="*/ 768 h 1127"/>
                  <a:gd name="T104" fmla="*/ 314 w 2391"/>
                  <a:gd name="T105" fmla="*/ 703 h 1127"/>
                  <a:gd name="T106" fmla="*/ 285 w 2391"/>
                  <a:gd name="T107" fmla="*/ 627 h 1127"/>
                  <a:gd name="T108" fmla="*/ 244 w 2391"/>
                  <a:gd name="T109" fmla="*/ 553 h 1127"/>
                  <a:gd name="T110" fmla="*/ 182 w 2391"/>
                  <a:gd name="T111" fmla="*/ 534 h 1127"/>
                  <a:gd name="T112" fmla="*/ 120 w 2391"/>
                  <a:gd name="T113" fmla="*/ 521 h 1127"/>
                  <a:gd name="T114" fmla="*/ 84 w 2391"/>
                  <a:gd name="T115" fmla="*/ 510 h 1127"/>
                  <a:gd name="T116" fmla="*/ 26 w 2391"/>
                  <a:gd name="T117" fmla="*/ 453 h 1127"/>
                  <a:gd name="T118" fmla="*/ 6 w 2391"/>
                  <a:gd name="T119" fmla="*/ 432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1" h="1127">
                    <a:moveTo>
                      <a:pt x="0" y="401"/>
                    </a:moveTo>
                    <a:lnTo>
                      <a:pt x="13" y="372"/>
                    </a:lnTo>
                    <a:lnTo>
                      <a:pt x="27" y="365"/>
                    </a:lnTo>
                    <a:lnTo>
                      <a:pt x="62" y="367"/>
                    </a:lnTo>
                    <a:lnTo>
                      <a:pt x="67" y="359"/>
                    </a:lnTo>
                    <a:lnTo>
                      <a:pt x="81" y="344"/>
                    </a:lnTo>
                    <a:lnTo>
                      <a:pt x="105" y="335"/>
                    </a:lnTo>
                    <a:lnTo>
                      <a:pt x="107" y="320"/>
                    </a:lnTo>
                    <a:lnTo>
                      <a:pt x="112" y="304"/>
                    </a:lnTo>
                    <a:lnTo>
                      <a:pt x="132" y="295"/>
                    </a:lnTo>
                    <a:lnTo>
                      <a:pt x="133" y="284"/>
                    </a:lnTo>
                    <a:lnTo>
                      <a:pt x="146" y="272"/>
                    </a:lnTo>
                    <a:lnTo>
                      <a:pt x="158" y="268"/>
                    </a:lnTo>
                    <a:lnTo>
                      <a:pt x="169" y="253"/>
                    </a:lnTo>
                    <a:lnTo>
                      <a:pt x="176" y="247"/>
                    </a:lnTo>
                    <a:lnTo>
                      <a:pt x="167" y="241"/>
                    </a:lnTo>
                    <a:lnTo>
                      <a:pt x="167" y="230"/>
                    </a:lnTo>
                    <a:lnTo>
                      <a:pt x="172" y="223"/>
                    </a:lnTo>
                    <a:lnTo>
                      <a:pt x="198" y="230"/>
                    </a:lnTo>
                    <a:lnTo>
                      <a:pt x="208" y="225"/>
                    </a:lnTo>
                    <a:lnTo>
                      <a:pt x="216" y="205"/>
                    </a:lnTo>
                    <a:lnTo>
                      <a:pt x="228" y="200"/>
                    </a:lnTo>
                    <a:lnTo>
                      <a:pt x="256" y="196"/>
                    </a:lnTo>
                    <a:lnTo>
                      <a:pt x="271" y="192"/>
                    </a:lnTo>
                    <a:lnTo>
                      <a:pt x="284" y="192"/>
                    </a:lnTo>
                    <a:lnTo>
                      <a:pt x="301" y="193"/>
                    </a:lnTo>
                    <a:lnTo>
                      <a:pt x="313" y="186"/>
                    </a:lnTo>
                    <a:lnTo>
                      <a:pt x="317" y="186"/>
                    </a:lnTo>
                    <a:lnTo>
                      <a:pt x="327" y="199"/>
                    </a:lnTo>
                    <a:lnTo>
                      <a:pt x="328" y="208"/>
                    </a:lnTo>
                    <a:lnTo>
                      <a:pt x="337" y="218"/>
                    </a:lnTo>
                    <a:lnTo>
                      <a:pt x="353" y="216"/>
                    </a:lnTo>
                    <a:lnTo>
                      <a:pt x="362" y="214"/>
                    </a:lnTo>
                    <a:lnTo>
                      <a:pt x="376" y="215"/>
                    </a:lnTo>
                    <a:lnTo>
                      <a:pt x="387" y="207"/>
                    </a:lnTo>
                    <a:lnTo>
                      <a:pt x="412" y="205"/>
                    </a:lnTo>
                    <a:lnTo>
                      <a:pt x="417" y="218"/>
                    </a:lnTo>
                    <a:lnTo>
                      <a:pt x="420" y="230"/>
                    </a:lnTo>
                    <a:lnTo>
                      <a:pt x="424" y="240"/>
                    </a:lnTo>
                    <a:lnTo>
                      <a:pt x="462" y="262"/>
                    </a:lnTo>
                    <a:lnTo>
                      <a:pt x="477" y="274"/>
                    </a:lnTo>
                    <a:lnTo>
                      <a:pt x="505" y="287"/>
                    </a:lnTo>
                    <a:lnTo>
                      <a:pt x="515" y="281"/>
                    </a:lnTo>
                    <a:lnTo>
                      <a:pt x="530" y="276"/>
                    </a:lnTo>
                    <a:lnTo>
                      <a:pt x="547" y="263"/>
                    </a:lnTo>
                    <a:lnTo>
                      <a:pt x="561" y="262"/>
                    </a:lnTo>
                    <a:lnTo>
                      <a:pt x="575" y="266"/>
                    </a:lnTo>
                    <a:lnTo>
                      <a:pt x="587" y="274"/>
                    </a:lnTo>
                    <a:lnTo>
                      <a:pt x="599" y="270"/>
                    </a:lnTo>
                    <a:lnTo>
                      <a:pt x="633" y="271"/>
                    </a:lnTo>
                    <a:lnTo>
                      <a:pt x="645" y="277"/>
                    </a:lnTo>
                    <a:lnTo>
                      <a:pt x="660" y="275"/>
                    </a:lnTo>
                    <a:lnTo>
                      <a:pt x="663" y="271"/>
                    </a:lnTo>
                    <a:lnTo>
                      <a:pt x="678" y="274"/>
                    </a:lnTo>
                    <a:lnTo>
                      <a:pt x="704" y="271"/>
                    </a:lnTo>
                    <a:lnTo>
                      <a:pt x="718" y="247"/>
                    </a:lnTo>
                    <a:lnTo>
                      <a:pt x="710" y="238"/>
                    </a:lnTo>
                    <a:lnTo>
                      <a:pt x="695" y="227"/>
                    </a:lnTo>
                    <a:lnTo>
                      <a:pt x="695" y="204"/>
                    </a:lnTo>
                    <a:lnTo>
                      <a:pt x="700" y="179"/>
                    </a:lnTo>
                    <a:lnTo>
                      <a:pt x="697" y="168"/>
                    </a:lnTo>
                    <a:lnTo>
                      <a:pt x="682" y="163"/>
                    </a:lnTo>
                    <a:lnTo>
                      <a:pt x="674" y="153"/>
                    </a:lnTo>
                    <a:lnTo>
                      <a:pt x="651" y="147"/>
                    </a:lnTo>
                    <a:lnTo>
                      <a:pt x="646" y="128"/>
                    </a:lnTo>
                    <a:lnTo>
                      <a:pt x="646" y="90"/>
                    </a:lnTo>
                    <a:lnTo>
                      <a:pt x="662" y="72"/>
                    </a:lnTo>
                    <a:lnTo>
                      <a:pt x="662" y="61"/>
                    </a:lnTo>
                    <a:lnTo>
                      <a:pt x="670" y="48"/>
                    </a:lnTo>
                    <a:lnTo>
                      <a:pt x="683" y="43"/>
                    </a:lnTo>
                    <a:lnTo>
                      <a:pt x="691" y="46"/>
                    </a:lnTo>
                    <a:lnTo>
                      <a:pt x="696" y="33"/>
                    </a:lnTo>
                    <a:lnTo>
                      <a:pt x="692" y="20"/>
                    </a:lnTo>
                    <a:lnTo>
                      <a:pt x="694" y="8"/>
                    </a:lnTo>
                    <a:lnTo>
                      <a:pt x="704" y="0"/>
                    </a:lnTo>
                    <a:lnTo>
                      <a:pt x="719" y="0"/>
                    </a:lnTo>
                    <a:lnTo>
                      <a:pt x="729" y="7"/>
                    </a:lnTo>
                    <a:lnTo>
                      <a:pt x="749" y="13"/>
                    </a:lnTo>
                    <a:lnTo>
                      <a:pt x="770" y="23"/>
                    </a:lnTo>
                    <a:lnTo>
                      <a:pt x="773" y="28"/>
                    </a:lnTo>
                    <a:lnTo>
                      <a:pt x="791" y="34"/>
                    </a:lnTo>
                    <a:lnTo>
                      <a:pt x="810" y="36"/>
                    </a:lnTo>
                    <a:lnTo>
                      <a:pt x="838" y="35"/>
                    </a:lnTo>
                    <a:lnTo>
                      <a:pt x="849" y="42"/>
                    </a:lnTo>
                    <a:lnTo>
                      <a:pt x="856" y="49"/>
                    </a:lnTo>
                    <a:lnTo>
                      <a:pt x="876" y="51"/>
                    </a:lnTo>
                    <a:lnTo>
                      <a:pt x="887" y="56"/>
                    </a:lnTo>
                    <a:lnTo>
                      <a:pt x="900" y="58"/>
                    </a:lnTo>
                    <a:lnTo>
                      <a:pt x="933" y="57"/>
                    </a:lnTo>
                    <a:lnTo>
                      <a:pt x="945" y="62"/>
                    </a:lnTo>
                    <a:lnTo>
                      <a:pt x="951" y="75"/>
                    </a:lnTo>
                    <a:lnTo>
                      <a:pt x="951" y="85"/>
                    </a:lnTo>
                    <a:lnTo>
                      <a:pt x="959" y="95"/>
                    </a:lnTo>
                    <a:lnTo>
                      <a:pt x="959" y="106"/>
                    </a:lnTo>
                    <a:lnTo>
                      <a:pt x="966" y="115"/>
                    </a:lnTo>
                    <a:lnTo>
                      <a:pt x="974" y="132"/>
                    </a:lnTo>
                    <a:lnTo>
                      <a:pt x="973" y="146"/>
                    </a:lnTo>
                    <a:lnTo>
                      <a:pt x="983" y="154"/>
                    </a:lnTo>
                    <a:lnTo>
                      <a:pt x="992" y="154"/>
                    </a:lnTo>
                    <a:lnTo>
                      <a:pt x="1008" y="168"/>
                    </a:lnTo>
                    <a:lnTo>
                      <a:pt x="1012" y="177"/>
                    </a:lnTo>
                    <a:lnTo>
                      <a:pt x="1035" y="183"/>
                    </a:lnTo>
                    <a:lnTo>
                      <a:pt x="1059" y="196"/>
                    </a:lnTo>
                    <a:lnTo>
                      <a:pt x="1070" y="196"/>
                    </a:lnTo>
                    <a:lnTo>
                      <a:pt x="1075" y="191"/>
                    </a:lnTo>
                    <a:lnTo>
                      <a:pt x="1099" y="192"/>
                    </a:lnTo>
                    <a:lnTo>
                      <a:pt x="1109" y="185"/>
                    </a:lnTo>
                    <a:lnTo>
                      <a:pt x="1121" y="185"/>
                    </a:lnTo>
                    <a:lnTo>
                      <a:pt x="1130" y="189"/>
                    </a:lnTo>
                    <a:lnTo>
                      <a:pt x="1141" y="186"/>
                    </a:lnTo>
                    <a:lnTo>
                      <a:pt x="1154" y="171"/>
                    </a:lnTo>
                    <a:lnTo>
                      <a:pt x="1176" y="164"/>
                    </a:lnTo>
                    <a:lnTo>
                      <a:pt x="1207" y="162"/>
                    </a:lnTo>
                    <a:lnTo>
                      <a:pt x="1223" y="152"/>
                    </a:lnTo>
                    <a:lnTo>
                      <a:pt x="1243" y="152"/>
                    </a:lnTo>
                    <a:lnTo>
                      <a:pt x="1262" y="146"/>
                    </a:lnTo>
                    <a:lnTo>
                      <a:pt x="1280" y="156"/>
                    </a:lnTo>
                    <a:lnTo>
                      <a:pt x="1303" y="158"/>
                    </a:lnTo>
                    <a:lnTo>
                      <a:pt x="1333" y="157"/>
                    </a:lnTo>
                    <a:lnTo>
                      <a:pt x="1348" y="180"/>
                    </a:lnTo>
                    <a:lnTo>
                      <a:pt x="1376" y="190"/>
                    </a:lnTo>
                    <a:lnTo>
                      <a:pt x="1398" y="190"/>
                    </a:lnTo>
                    <a:lnTo>
                      <a:pt x="1414" y="186"/>
                    </a:lnTo>
                    <a:lnTo>
                      <a:pt x="1422" y="193"/>
                    </a:lnTo>
                    <a:lnTo>
                      <a:pt x="1430" y="218"/>
                    </a:lnTo>
                    <a:lnTo>
                      <a:pt x="1446" y="228"/>
                    </a:lnTo>
                    <a:lnTo>
                      <a:pt x="1456" y="234"/>
                    </a:lnTo>
                    <a:lnTo>
                      <a:pt x="1466" y="236"/>
                    </a:lnTo>
                    <a:lnTo>
                      <a:pt x="1479" y="251"/>
                    </a:lnTo>
                    <a:lnTo>
                      <a:pt x="1491" y="251"/>
                    </a:lnTo>
                    <a:lnTo>
                      <a:pt x="1526" y="248"/>
                    </a:lnTo>
                    <a:lnTo>
                      <a:pt x="1557" y="257"/>
                    </a:lnTo>
                    <a:lnTo>
                      <a:pt x="1603" y="256"/>
                    </a:lnTo>
                    <a:lnTo>
                      <a:pt x="1623" y="253"/>
                    </a:lnTo>
                    <a:lnTo>
                      <a:pt x="1630" y="247"/>
                    </a:lnTo>
                    <a:lnTo>
                      <a:pt x="1648" y="247"/>
                    </a:lnTo>
                    <a:lnTo>
                      <a:pt x="1662" y="255"/>
                    </a:lnTo>
                    <a:lnTo>
                      <a:pt x="1671" y="254"/>
                    </a:lnTo>
                    <a:lnTo>
                      <a:pt x="1683" y="235"/>
                    </a:lnTo>
                    <a:lnTo>
                      <a:pt x="1712" y="218"/>
                    </a:lnTo>
                    <a:lnTo>
                      <a:pt x="1730" y="219"/>
                    </a:lnTo>
                    <a:lnTo>
                      <a:pt x="1743" y="204"/>
                    </a:lnTo>
                    <a:lnTo>
                      <a:pt x="1755" y="203"/>
                    </a:lnTo>
                    <a:lnTo>
                      <a:pt x="1791" y="203"/>
                    </a:lnTo>
                    <a:lnTo>
                      <a:pt x="1806" y="189"/>
                    </a:lnTo>
                    <a:lnTo>
                      <a:pt x="1811" y="174"/>
                    </a:lnTo>
                    <a:lnTo>
                      <a:pt x="1811" y="167"/>
                    </a:lnTo>
                    <a:lnTo>
                      <a:pt x="1821" y="152"/>
                    </a:lnTo>
                    <a:lnTo>
                      <a:pt x="1837" y="144"/>
                    </a:lnTo>
                    <a:lnTo>
                      <a:pt x="1848" y="133"/>
                    </a:lnTo>
                    <a:lnTo>
                      <a:pt x="1854" y="117"/>
                    </a:lnTo>
                    <a:lnTo>
                      <a:pt x="1866" y="105"/>
                    </a:lnTo>
                    <a:lnTo>
                      <a:pt x="1879" y="105"/>
                    </a:lnTo>
                    <a:lnTo>
                      <a:pt x="1884" y="110"/>
                    </a:lnTo>
                    <a:lnTo>
                      <a:pt x="1907" y="104"/>
                    </a:lnTo>
                    <a:lnTo>
                      <a:pt x="1922" y="105"/>
                    </a:lnTo>
                    <a:lnTo>
                      <a:pt x="1940" y="117"/>
                    </a:lnTo>
                    <a:lnTo>
                      <a:pt x="1949" y="131"/>
                    </a:lnTo>
                    <a:lnTo>
                      <a:pt x="1961" y="135"/>
                    </a:lnTo>
                    <a:lnTo>
                      <a:pt x="1975" y="127"/>
                    </a:lnTo>
                    <a:lnTo>
                      <a:pt x="1983" y="133"/>
                    </a:lnTo>
                    <a:lnTo>
                      <a:pt x="1997" y="133"/>
                    </a:lnTo>
                    <a:lnTo>
                      <a:pt x="2015" y="123"/>
                    </a:lnTo>
                    <a:lnTo>
                      <a:pt x="2015" y="115"/>
                    </a:lnTo>
                    <a:lnTo>
                      <a:pt x="2041" y="110"/>
                    </a:lnTo>
                    <a:lnTo>
                      <a:pt x="2070" y="119"/>
                    </a:lnTo>
                    <a:lnTo>
                      <a:pt x="2078" y="128"/>
                    </a:lnTo>
                    <a:lnTo>
                      <a:pt x="2061" y="249"/>
                    </a:lnTo>
                    <a:lnTo>
                      <a:pt x="2065" y="274"/>
                    </a:lnTo>
                    <a:lnTo>
                      <a:pt x="2058" y="297"/>
                    </a:lnTo>
                    <a:lnTo>
                      <a:pt x="2060" y="312"/>
                    </a:lnTo>
                    <a:lnTo>
                      <a:pt x="2050" y="346"/>
                    </a:lnTo>
                    <a:lnTo>
                      <a:pt x="2062" y="371"/>
                    </a:lnTo>
                    <a:lnTo>
                      <a:pt x="2099" y="388"/>
                    </a:lnTo>
                    <a:lnTo>
                      <a:pt x="2124" y="369"/>
                    </a:lnTo>
                    <a:lnTo>
                      <a:pt x="2155" y="369"/>
                    </a:lnTo>
                    <a:lnTo>
                      <a:pt x="2189" y="375"/>
                    </a:lnTo>
                    <a:lnTo>
                      <a:pt x="2204" y="391"/>
                    </a:lnTo>
                    <a:lnTo>
                      <a:pt x="2223" y="362"/>
                    </a:lnTo>
                    <a:lnTo>
                      <a:pt x="2221" y="345"/>
                    </a:lnTo>
                    <a:lnTo>
                      <a:pt x="2222" y="330"/>
                    </a:lnTo>
                    <a:lnTo>
                      <a:pt x="2244" y="324"/>
                    </a:lnTo>
                    <a:lnTo>
                      <a:pt x="2251" y="317"/>
                    </a:lnTo>
                    <a:lnTo>
                      <a:pt x="2286" y="326"/>
                    </a:lnTo>
                    <a:lnTo>
                      <a:pt x="2306" y="350"/>
                    </a:lnTo>
                    <a:lnTo>
                      <a:pt x="2334" y="376"/>
                    </a:lnTo>
                    <a:lnTo>
                      <a:pt x="2356" y="404"/>
                    </a:lnTo>
                    <a:lnTo>
                      <a:pt x="2385" y="425"/>
                    </a:lnTo>
                    <a:lnTo>
                      <a:pt x="2386" y="438"/>
                    </a:lnTo>
                    <a:lnTo>
                      <a:pt x="2391" y="449"/>
                    </a:lnTo>
                    <a:lnTo>
                      <a:pt x="2391" y="462"/>
                    </a:lnTo>
                    <a:lnTo>
                      <a:pt x="2385" y="471"/>
                    </a:lnTo>
                    <a:lnTo>
                      <a:pt x="2385" y="482"/>
                    </a:lnTo>
                    <a:lnTo>
                      <a:pt x="2379" y="491"/>
                    </a:lnTo>
                    <a:lnTo>
                      <a:pt x="2367" y="488"/>
                    </a:lnTo>
                    <a:lnTo>
                      <a:pt x="2360" y="481"/>
                    </a:lnTo>
                    <a:lnTo>
                      <a:pt x="2343" y="483"/>
                    </a:lnTo>
                    <a:lnTo>
                      <a:pt x="2334" y="490"/>
                    </a:lnTo>
                    <a:lnTo>
                      <a:pt x="2313" y="480"/>
                    </a:lnTo>
                    <a:lnTo>
                      <a:pt x="2299" y="483"/>
                    </a:lnTo>
                    <a:lnTo>
                      <a:pt x="2285" y="502"/>
                    </a:lnTo>
                    <a:lnTo>
                      <a:pt x="2264" y="519"/>
                    </a:lnTo>
                    <a:lnTo>
                      <a:pt x="2252" y="527"/>
                    </a:lnTo>
                    <a:lnTo>
                      <a:pt x="2238" y="517"/>
                    </a:lnTo>
                    <a:lnTo>
                      <a:pt x="2232" y="519"/>
                    </a:lnTo>
                    <a:lnTo>
                      <a:pt x="2231" y="533"/>
                    </a:lnTo>
                    <a:lnTo>
                      <a:pt x="2226" y="541"/>
                    </a:lnTo>
                    <a:lnTo>
                      <a:pt x="2215" y="543"/>
                    </a:lnTo>
                    <a:lnTo>
                      <a:pt x="2207" y="541"/>
                    </a:lnTo>
                    <a:lnTo>
                      <a:pt x="2200" y="551"/>
                    </a:lnTo>
                    <a:lnTo>
                      <a:pt x="2187" y="572"/>
                    </a:lnTo>
                    <a:lnTo>
                      <a:pt x="2184" y="595"/>
                    </a:lnTo>
                    <a:lnTo>
                      <a:pt x="2185" y="611"/>
                    </a:lnTo>
                    <a:lnTo>
                      <a:pt x="2176" y="621"/>
                    </a:lnTo>
                    <a:lnTo>
                      <a:pt x="2160" y="625"/>
                    </a:lnTo>
                    <a:lnTo>
                      <a:pt x="2126" y="649"/>
                    </a:lnTo>
                    <a:lnTo>
                      <a:pt x="2107" y="649"/>
                    </a:lnTo>
                    <a:lnTo>
                      <a:pt x="2088" y="645"/>
                    </a:lnTo>
                    <a:lnTo>
                      <a:pt x="2079" y="651"/>
                    </a:lnTo>
                    <a:lnTo>
                      <a:pt x="2065" y="682"/>
                    </a:lnTo>
                    <a:lnTo>
                      <a:pt x="2050" y="693"/>
                    </a:lnTo>
                    <a:lnTo>
                      <a:pt x="2033" y="706"/>
                    </a:lnTo>
                    <a:lnTo>
                      <a:pt x="2022" y="717"/>
                    </a:lnTo>
                    <a:lnTo>
                      <a:pt x="2018" y="729"/>
                    </a:lnTo>
                    <a:lnTo>
                      <a:pt x="2010" y="731"/>
                    </a:lnTo>
                    <a:lnTo>
                      <a:pt x="1994" y="723"/>
                    </a:lnTo>
                    <a:lnTo>
                      <a:pt x="1975" y="719"/>
                    </a:lnTo>
                    <a:lnTo>
                      <a:pt x="1951" y="711"/>
                    </a:lnTo>
                    <a:lnTo>
                      <a:pt x="1932" y="697"/>
                    </a:lnTo>
                    <a:lnTo>
                      <a:pt x="1913" y="697"/>
                    </a:lnTo>
                    <a:lnTo>
                      <a:pt x="1883" y="703"/>
                    </a:lnTo>
                    <a:lnTo>
                      <a:pt x="1865" y="716"/>
                    </a:lnTo>
                    <a:lnTo>
                      <a:pt x="1854" y="732"/>
                    </a:lnTo>
                    <a:lnTo>
                      <a:pt x="1853" y="766"/>
                    </a:lnTo>
                    <a:lnTo>
                      <a:pt x="1855" y="783"/>
                    </a:lnTo>
                    <a:lnTo>
                      <a:pt x="1854" y="794"/>
                    </a:lnTo>
                    <a:lnTo>
                      <a:pt x="1888" y="817"/>
                    </a:lnTo>
                    <a:lnTo>
                      <a:pt x="1920" y="836"/>
                    </a:lnTo>
                    <a:lnTo>
                      <a:pt x="1920" y="846"/>
                    </a:lnTo>
                    <a:lnTo>
                      <a:pt x="1912" y="860"/>
                    </a:lnTo>
                    <a:lnTo>
                      <a:pt x="1902" y="875"/>
                    </a:lnTo>
                    <a:lnTo>
                      <a:pt x="1868" y="913"/>
                    </a:lnTo>
                    <a:lnTo>
                      <a:pt x="1848" y="946"/>
                    </a:lnTo>
                    <a:lnTo>
                      <a:pt x="1837" y="972"/>
                    </a:lnTo>
                    <a:lnTo>
                      <a:pt x="1824" y="972"/>
                    </a:lnTo>
                    <a:lnTo>
                      <a:pt x="1799" y="980"/>
                    </a:lnTo>
                    <a:lnTo>
                      <a:pt x="1781" y="981"/>
                    </a:lnTo>
                    <a:lnTo>
                      <a:pt x="1760" y="995"/>
                    </a:lnTo>
                    <a:lnTo>
                      <a:pt x="1739" y="1010"/>
                    </a:lnTo>
                    <a:lnTo>
                      <a:pt x="1717" y="1012"/>
                    </a:lnTo>
                    <a:lnTo>
                      <a:pt x="1686" y="1015"/>
                    </a:lnTo>
                    <a:lnTo>
                      <a:pt x="1664" y="1022"/>
                    </a:lnTo>
                    <a:lnTo>
                      <a:pt x="1639" y="1029"/>
                    </a:lnTo>
                    <a:lnTo>
                      <a:pt x="1583" y="1049"/>
                    </a:lnTo>
                    <a:lnTo>
                      <a:pt x="1540" y="1064"/>
                    </a:lnTo>
                    <a:lnTo>
                      <a:pt x="1518" y="1088"/>
                    </a:lnTo>
                    <a:lnTo>
                      <a:pt x="1485" y="1115"/>
                    </a:lnTo>
                    <a:lnTo>
                      <a:pt x="1471" y="1127"/>
                    </a:lnTo>
                    <a:lnTo>
                      <a:pt x="1452" y="1127"/>
                    </a:lnTo>
                    <a:lnTo>
                      <a:pt x="1429" y="1120"/>
                    </a:lnTo>
                    <a:lnTo>
                      <a:pt x="1429" y="1112"/>
                    </a:lnTo>
                    <a:lnTo>
                      <a:pt x="1427" y="1100"/>
                    </a:lnTo>
                    <a:lnTo>
                      <a:pt x="1394" y="1110"/>
                    </a:lnTo>
                    <a:lnTo>
                      <a:pt x="1367" y="1114"/>
                    </a:lnTo>
                    <a:lnTo>
                      <a:pt x="1339" y="1099"/>
                    </a:lnTo>
                    <a:lnTo>
                      <a:pt x="1317" y="1097"/>
                    </a:lnTo>
                    <a:lnTo>
                      <a:pt x="1267" y="1079"/>
                    </a:lnTo>
                    <a:lnTo>
                      <a:pt x="1219" y="1056"/>
                    </a:lnTo>
                    <a:lnTo>
                      <a:pt x="1193" y="1031"/>
                    </a:lnTo>
                    <a:lnTo>
                      <a:pt x="1172" y="1031"/>
                    </a:lnTo>
                    <a:lnTo>
                      <a:pt x="1117" y="1024"/>
                    </a:lnTo>
                    <a:lnTo>
                      <a:pt x="1070" y="1026"/>
                    </a:lnTo>
                    <a:lnTo>
                      <a:pt x="1058" y="1023"/>
                    </a:lnTo>
                    <a:lnTo>
                      <a:pt x="1049" y="1028"/>
                    </a:lnTo>
                    <a:lnTo>
                      <a:pt x="1045" y="1037"/>
                    </a:lnTo>
                    <a:lnTo>
                      <a:pt x="1019" y="1046"/>
                    </a:lnTo>
                    <a:lnTo>
                      <a:pt x="982" y="1050"/>
                    </a:lnTo>
                    <a:lnTo>
                      <a:pt x="918" y="1045"/>
                    </a:lnTo>
                    <a:lnTo>
                      <a:pt x="871" y="1047"/>
                    </a:lnTo>
                    <a:lnTo>
                      <a:pt x="835" y="1045"/>
                    </a:lnTo>
                    <a:lnTo>
                      <a:pt x="804" y="1048"/>
                    </a:lnTo>
                    <a:lnTo>
                      <a:pt x="789" y="1050"/>
                    </a:lnTo>
                    <a:lnTo>
                      <a:pt x="775" y="1046"/>
                    </a:lnTo>
                    <a:lnTo>
                      <a:pt x="758" y="1012"/>
                    </a:lnTo>
                    <a:lnTo>
                      <a:pt x="751" y="995"/>
                    </a:lnTo>
                    <a:lnTo>
                      <a:pt x="735" y="971"/>
                    </a:lnTo>
                    <a:lnTo>
                      <a:pt x="722" y="955"/>
                    </a:lnTo>
                    <a:lnTo>
                      <a:pt x="713" y="933"/>
                    </a:lnTo>
                    <a:lnTo>
                      <a:pt x="712" y="923"/>
                    </a:lnTo>
                    <a:lnTo>
                      <a:pt x="701" y="911"/>
                    </a:lnTo>
                    <a:lnTo>
                      <a:pt x="689" y="907"/>
                    </a:lnTo>
                    <a:lnTo>
                      <a:pt x="681" y="906"/>
                    </a:lnTo>
                    <a:lnTo>
                      <a:pt x="678" y="897"/>
                    </a:lnTo>
                    <a:lnTo>
                      <a:pt x="676" y="883"/>
                    </a:lnTo>
                    <a:lnTo>
                      <a:pt x="671" y="881"/>
                    </a:lnTo>
                    <a:lnTo>
                      <a:pt x="664" y="883"/>
                    </a:lnTo>
                    <a:lnTo>
                      <a:pt x="642" y="883"/>
                    </a:lnTo>
                    <a:lnTo>
                      <a:pt x="623" y="872"/>
                    </a:lnTo>
                    <a:lnTo>
                      <a:pt x="595" y="852"/>
                    </a:lnTo>
                    <a:lnTo>
                      <a:pt x="585" y="849"/>
                    </a:lnTo>
                    <a:lnTo>
                      <a:pt x="578" y="850"/>
                    </a:lnTo>
                    <a:lnTo>
                      <a:pt x="564" y="847"/>
                    </a:lnTo>
                    <a:lnTo>
                      <a:pt x="558" y="838"/>
                    </a:lnTo>
                    <a:lnTo>
                      <a:pt x="534" y="823"/>
                    </a:lnTo>
                    <a:lnTo>
                      <a:pt x="481" y="811"/>
                    </a:lnTo>
                    <a:lnTo>
                      <a:pt x="476" y="812"/>
                    </a:lnTo>
                    <a:lnTo>
                      <a:pt x="469" y="818"/>
                    </a:lnTo>
                    <a:lnTo>
                      <a:pt x="448" y="820"/>
                    </a:lnTo>
                    <a:lnTo>
                      <a:pt x="415" y="821"/>
                    </a:lnTo>
                    <a:lnTo>
                      <a:pt x="339" y="804"/>
                    </a:lnTo>
                    <a:lnTo>
                      <a:pt x="322" y="794"/>
                    </a:lnTo>
                    <a:lnTo>
                      <a:pt x="304" y="768"/>
                    </a:lnTo>
                    <a:lnTo>
                      <a:pt x="302" y="756"/>
                    </a:lnTo>
                    <a:lnTo>
                      <a:pt x="302" y="744"/>
                    </a:lnTo>
                    <a:lnTo>
                      <a:pt x="307" y="736"/>
                    </a:lnTo>
                    <a:lnTo>
                      <a:pt x="318" y="728"/>
                    </a:lnTo>
                    <a:lnTo>
                      <a:pt x="322" y="714"/>
                    </a:lnTo>
                    <a:lnTo>
                      <a:pt x="314" y="703"/>
                    </a:lnTo>
                    <a:lnTo>
                      <a:pt x="310" y="685"/>
                    </a:lnTo>
                    <a:lnTo>
                      <a:pt x="313" y="675"/>
                    </a:lnTo>
                    <a:lnTo>
                      <a:pt x="312" y="658"/>
                    </a:lnTo>
                    <a:lnTo>
                      <a:pt x="306" y="648"/>
                    </a:lnTo>
                    <a:lnTo>
                      <a:pt x="296" y="632"/>
                    </a:lnTo>
                    <a:lnTo>
                      <a:pt x="285" y="627"/>
                    </a:lnTo>
                    <a:lnTo>
                      <a:pt x="273" y="617"/>
                    </a:lnTo>
                    <a:lnTo>
                      <a:pt x="267" y="603"/>
                    </a:lnTo>
                    <a:lnTo>
                      <a:pt x="259" y="592"/>
                    </a:lnTo>
                    <a:lnTo>
                      <a:pt x="255" y="578"/>
                    </a:lnTo>
                    <a:lnTo>
                      <a:pt x="253" y="566"/>
                    </a:lnTo>
                    <a:lnTo>
                      <a:pt x="244" y="553"/>
                    </a:lnTo>
                    <a:lnTo>
                      <a:pt x="232" y="543"/>
                    </a:lnTo>
                    <a:lnTo>
                      <a:pt x="221" y="540"/>
                    </a:lnTo>
                    <a:lnTo>
                      <a:pt x="215" y="530"/>
                    </a:lnTo>
                    <a:lnTo>
                      <a:pt x="202" y="525"/>
                    </a:lnTo>
                    <a:lnTo>
                      <a:pt x="190" y="526"/>
                    </a:lnTo>
                    <a:lnTo>
                      <a:pt x="182" y="534"/>
                    </a:lnTo>
                    <a:lnTo>
                      <a:pt x="174" y="537"/>
                    </a:lnTo>
                    <a:lnTo>
                      <a:pt x="166" y="534"/>
                    </a:lnTo>
                    <a:lnTo>
                      <a:pt x="154" y="520"/>
                    </a:lnTo>
                    <a:lnTo>
                      <a:pt x="150" y="513"/>
                    </a:lnTo>
                    <a:lnTo>
                      <a:pt x="135" y="514"/>
                    </a:lnTo>
                    <a:lnTo>
                      <a:pt x="120" y="521"/>
                    </a:lnTo>
                    <a:lnTo>
                      <a:pt x="114" y="528"/>
                    </a:lnTo>
                    <a:lnTo>
                      <a:pt x="111" y="537"/>
                    </a:lnTo>
                    <a:lnTo>
                      <a:pt x="104" y="537"/>
                    </a:lnTo>
                    <a:lnTo>
                      <a:pt x="88" y="527"/>
                    </a:lnTo>
                    <a:lnTo>
                      <a:pt x="85" y="516"/>
                    </a:lnTo>
                    <a:lnTo>
                      <a:pt x="84" y="510"/>
                    </a:lnTo>
                    <a:lnTo>
                      <a:pt x="73" y="497"/>
                    </a:lnTo>
                    <a:lnTo>
                      <a:pt x="58" y="487"/>
                    </a:lnTo>
                    <a:lnTo>
                      <a:pt x="46" y="474"/>
                    </a:lnTo>
                    <a:lnTo>
                      <a:pt x="37" y="470"/>
                    </a:lnTo>
                    <a:lnTo>
                      <a:pt x="29" y="463"/>
                    </a:lnTo>
                    <a:lnTo>
                      <a:pt x="26" y="453"/>
                    </a:lnTo>
                    <a:lnTo>
                      <a:pt x="25" y="443"/>
                    </a:lnTo>
                    <a:lnTo>
                      <a:pt x="21" y="435"/>
                    </a:lnTo>
                    <a:lnTo>
                      <a:pt x="18" y="436"/>
                    </a:lnTo>
                    <a:lnTo>
                      <a:pt x="17" y="440"/>
                    </a:lnTo>
                    <a:lnTo>
                      <a:pt x="12" y="442"/>
                    </a:lnTo>
                    <a:lnTo>
                      <a:pt x="6" y="432"/>
                    </a:lnTo>
                    <a:lnTo>
                      <a:pt x="2" y="427"/>
                    </a:lnTo>
                    <a:lnTo>
                      <a:pt x="2" y="410"/>
                    </a:lnTo>
                    <a:lnTo>
                      <a:pt x="0" y="40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4" name="Freeform 15">
                <a:extLst>
                  <a:ext uri="{FF2B5EF4-FFF2-40B4-BE49-F238E27FC236}">
                    <a16:creationId xmlns:a16="http://schemas.microsoft.com/office/drawing/2014/main" id="{3EC447AC-93BE-4359-F3CD-45263DA9A5B0}"/>
                  </a:ext>
                </a:extLst>
              </p:cNvPr>
              <p:cNvSpPr>
                <a:spLocks/>
              </p:cNvSpPr>
              <p:nvPr/>
            </p:nvSpPr>
            <p:spPr bwMode="auto">
              <a:xfrm>
                <a:off x="8928644" y="2689226"/>
                <a:ext cx="884238" cy="465138"/>
              </a:xfrm>
              <a:custGeom>
                <a:avLst/>
                <a:gdLst>
                  <a:gd name="T0" fmla="*/ 71 w 2946"/>
                  <a:gd name="T1" fmla="*/ 900 h 1547"/>
                  <a:gd name="T2" fmla="*/ 3 w 2946"/>
                  <a:gd name="T3" fmla="*/ 721 h 1547"/>
                  <a:gd name="T4" fmla="*/ 141 w 2946"/>
                  <a:gd name="T5" fmla="*/ 694 h 1547"/>
                  <a:gd name="T6" fmla="*/ 209 w 2946"/>
                  <a:gd name="T7" fmla="*/ 556 h 1547"/>
                  <a:gd name="T8" fmla="*/ 285 w 2946"/>
                  <a:gd name="T9" fmla="*/ 524 h 1547"/>
                  <a:gd name="T10" fmla="*/ 339 w 2946"/>
                  <a:gd name="T11" fmla="*/ 510 h 1547"/>
                  <a:gd name="T12" fmla="*/ 468 w 2946"/>
                  <a:gd name="T13" fmla="*/ 554 h 1547"/>
                  <a:gd name="T14" fmla="*/ 556 w 2946"/>
                  <a:gd name="T15" fmla="*/ 584 h 1547"/>
                  <a:gd name="T16" fmla="*/ 670 w 2946"/>
                  <a:gd name="T17" fmla="*/ 555 h 1547"/>
                  <a:gd name="T18" fmla="*/ 774 w 2946"/>
                  <a:gd name="T19" fmla="*/ 551 h 1547"/>
                  <a:gd name="T20" fmla="*/ 849 w 2946"/>
                  <a:gd name="T21" fmla="*/ 592 h 1547"/>
                  <a:gd name="T22" fmla="*/ 990 w 2946"/>
                  <a:gd name="T23" fmla="*/ 587 h 1547"/>
                  <a:gd name="T24" fmla="*/ 944 w 2946"/>
                  <a:gd name="T25" fmla="*/ 464 h 1547"/>
                  <a:gd name="T26" fmla="*/ 935 w 2946"/>
                  <a:gd name="T27" fmla="*/ 386 h 1547"/>
                  <a:gd name="T28" fmla="*/ 996 w 2946"/>
                  <a:gd name="T29" fmla="*/ 290 h 1547"/>
                  <a:gd name="T30" fmla="*/ 939 w 2946"/>
                  <a:gd name="T31" fmla="*/ 260 h 1547"/>
                  <a:gd name="T32" fmla="*/ 988 w 2946"/>
                  <a:gd name="T33" fmla="*/ 221 h 1547"/>
                  <a:gd name="T34" fmla="*/ 1080 w 2946"/>
                  <a:gd name="T35" fmla="*/ 190 h 1547"/>
                  <a:gd name="T36" fmla="*/ 1216 w 2946"/>
                  <a:gd name="T37" fmla="*/ 152 h 1547"/>
                  <a:gd name="T38" fmla="*/ 1294 w 2946"/>
                  <a:gd name="T39" fmla="*/ 106 h 1547"/>
                  <a:gd name="T40" fmla="*/ 1418 w 2946"/>
                  <a:gd name="T41" fmla="*/ 43 h 1547"/>
                  <a:gd name="T42" fmla="*/ 1519 w 2946"/>
                  <a:gd name="T43" fmla="*/ 6 h 1547"/>
                  <a:gd name="T44" fmla="*/ 1628 w 2946"/>
                  <a:gd name="T45" fmla="*/ 71 h 1547"/>
                  <a:gd name="T46" fmla="*/ 1662 w 2946"/>
                  <a:gd name="T47" fmla="*/ 138 h 1547"/>
                  <a:gd name="T48" fmla="*/ 1725 w 2946"/>
                  <a:gd name="T49" fmla="*/ 120 h 1547"/>
                  <a:gd name="T50" fmla="*/ 1802 w 2946"/>
                  <a:gd name="T51" fmla="*/ 149 h 1547"/>
                  <a:gd name="T52" fmla="*/ 1854 w 2946"/>
                  <a:gd name="T53" fmla="*/ 185 h 1547"/>
                  <a:gd name="T54" fmla="*/ 1969 w 2946"/>
                  <a:gd name="T55" fmla="*/ 132 h 1547"/>
                  <a:gd name="T56" fmla="*/ 2043 w 2946"/>
                  <a:gd name="T57" fmla="*/ 110 h 1547"/>
                  <a:gd name="T58" fmla="*/ 2397 w 2946"/>
                  <a:gd name="T59" fmla="*/ 426 h 1547"/>
                  <a:gd name="T60" fmla="*/ 2497 w 2946"/>
                  <a:gd name="T61" fmla="*/ 459 h 1547"/>
                  <a:gd name="T62" fmla="*/ 2616 w 2946"/>
                  <a:gd name="T63" fmla="*/ 433 h 1547"/>
                  <a:gd name="T64" fmla="*/ 2742 w 2946"/>
                  <a:gd name="T65" fmla="*/ 518 h 1547"/>
                  <a:gd name="T66" fmla="*/ 2790 w 2946"/>
                  <a:gd name="T67" fmla="*/ 580 h 1547"/>
                  <a:gd name="T68" fmla="*/ 2889 w 2946"/>
                  <a:gd name="T69" fmla="*/ 573 h 1547"/>
                  <a:gd name="T70" fmla="*/ 2903 w 2946"/>
                  <a:gd name="T71" fmla="*/ 669 h 1547"/>
                  <a:gd name="T72" fmla="*/ 2863 w 2946"/>
                  <a:gd name="T73" fmla="*/ 838 h 1547"/>
                  <a:gd name="T74" fmla="*/ 2716 w 2946"/>
                  <a:gd name="T75" fmla="*/ 846 h 1547"/>
                  <a:gd name="T76" fmla="*/ 2672 w 2946"/>
                  <a:gd name="T77" fmla="*/ 1018 h 1547"/>
                  <a:gd name="T78" fmla="*/ 2613 w 2946"/>
                  <a:gd name="T79" fmla="*/ 1060 h 1547"/>
                  <a:gd name="T80" fmla="*/ 2541 w 2946"/>
                  <a:gd name="T81" fmla="*/ 1109 h 1547"/>
                  <a:gd name="T82" fmla="*/ 2584 w 2946"/>
                  <a:gd name="T83" fmla="*/ 1227 h 1547"/>
                  <a:gd name="T84" fmla="*/ 2582 w 2946"/>
                  <a:gd name="T85" fmla="*/ 1352 h 1547"/>
                  <a:gd name="T86" fmla="*/ 2307 w 2946"/>
                  <a:gd name="T87" fmla="*/ 1308 h 1547"/>
                  <a:gd name="T88" fmla="*/ 2118 w 2946"/>
                  <a:gd name="T89" fmla="*/ 1304 h 1547"/>
                  <a:gd name="T90" fmla="*/ 1954 w 2946"/>
                  <a:gd name="T91" fmla="*/ 1359 h 1547"/>
                  <a:gd name="T92" fmla="*/ 1853 w 2946"/>
                  <a:gd name="T93" fmla="*/ 1416 h 1547"/>
                  <a:gd name="T94" fmla="*/ 1664 w 2946"/>
                  <a:gd name="T95" fmla="*/ 1520 h 1547"/>
                  <a:gd name="T96" fmla="*/ 1310 w 2946"/>
                  <a:gd name="T97" fmla="*/ 1263 h 1547"/>
                  <a:gd name="T98" fmla="*/ 724 w 2946"/>
                  <a:gd name="T99" fmla="*/ 1489 h 1547"/>
                  <a:gd name="T100" fmla="*/ 538 w 2946"/>
                  <a:gd name="T101" fmla="*/ 1417 h 1547"/>
                  <a:gd name="T102" fmla="*/ 461 w 2946"/>
                  <a:gd name="T103" fmla="*/ 1384 h 1547"/>
                  <a:gd name="T104" fmla="*/ 395 w 2946"/>
                  <a:gd name="T105" fmla="*/ 1304 h 1547"/>
                  <a:gd name="T106" fmla="*/ 342 w 2946"/>
                  <a:gd name="T107" fmla="*/ 1236 h 1547"/>
                  <a:gd name="T108" fmla="*/ 426 w 2946"/>
                  <a:gd name="T109" fmla="*/ 1234 h 1547"/>
                  <a:gd name="T110" fmla="*/ 392 w 2946"/>
                  <a:gd name="T111" fmla="*/ 1164 h 1547"/>
                  <a:gd name="T112" fmla="*/ 495 w 2946"/>
                  <a:gd name="T113" fmla="*/ 1146 h 1547"/>
                  <a:gd name="T114" fmla="*/ 515 w 2946"/>
                  <a:gd name="T115" fmla="*/ 1095 h 1547"/>
                  <a:gd name="T116" fmla="*/ 510 w 2946"/>
                  <a:gd name="T117" fmla="*/ 1011 h 1547"/>
                  <a:gd name="T118" fmla="*/ 434 w 2946"/>
                  <a:gd name="T119" fmla="*/ 996 h 1547"/>
                  <a:gd name="T120" fmla="*/ 389 w 2946"/>
                  <a:gd name="T121" fmla="*/ 978 h 1547"/>
                  <a:gd name="T122" fmla="*/ 315 w 2946"/>
                  <a:gd name="T123" fmla="*/ 998 h 1547"/>
                  <a:gd name="T124" fmla="*/ 250 w 2946"/>
                  <a:gd name="T125" fmla="*/ 1038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6" h="1547">
                    <a:moveTo>
                      <a:pt x="226" y="1038"/>
                    </a:moveTo>
                    <a:lnTo>
                      <a:pt x="206" y="1026"/>
                    </a:lnTo>
                    <a:lnTo>
                      <a:pt x="186" y="1032"/>
                    </a:lnTo>
                    <a:lnTo>
                      <a:pt x="157" y="1013"/>
                    </a:lnTo>
                    <a:lnTo>
                      <a:pt x="159" y="1000"/>
                    </a:lnTo>
                    <a:lnTo>
                      <a:pt x="189" y="1000"/>
                    </a:lnTo>
                    <a:lnTo>
                      <a:pt x="157" y="948"/>
                    </a:lnTo>
                    <a:lnTo>
                      <a:pt x="122" y="914"/>
                    </a:lnTo>
                    <a:lnTo>
                      <a:pt x="71" y="900"/>
                    </a:lnTo>
                    <a:lnTo>
                      <a:pt x="65" y="912"/>
                    </a:lnTo>
                    <a:lnTo>
                      <a:pt x="40" y="891"/>
                    </a:lnTo>
                    <a:lnTo>
                      <a:pt x="45" y="879"/>
                    </a:lnTo>
                    <a:lnTo>
                      <a:pt x="32" y="857"/>
                    </a:lnTo>
                    <a:lnTo>
                      <a:pt x="0" y="845"/>
                    </a:lnTo>
                    <a:lnTo>
                      <a:pt x="12" y="818"/>
                    </a:lnTo>
                    <a:lnTo>
                      <a:pt x="18" y="770"/>
                    </a:lnTo>
                    <a:lnTo>
                      <a:pt x="7" y="759"/>
                    </a:lnTo>
                    <a:lnTo>
                      <a:pt x="3" y="721"/>
                    </a:lnTo>
                    <a:lnTo>
                      <a:pt x="18" y="713"/>
                    </a:lnTo>
                    <a:lnTo>
                      <a:pt x="38" y="688"/>
                    </a:lnTo>
                    <a:lnTo>
                      <a:pt x="38" y="668"/>
                    </a:lnTo>
                    <a:lnTo>
                      <a:pt x="50" y="654"/>
                    </a:lnTo>
                    <a:lnTo>
                      <a:pt x="91" y="691"/>
                    </a:lnTo>
                    <a:lnTo>
                      <a:pt x="96" y="705"/>
                    </a:lnTo>
                    <a:lnTo>
                      <a:pt x="119" y="720"/>
                    </a:lnTo>
                    <a:lnTo>
                      <a:pt x="143" y="717"/>
                    </a:lnTo>
                    <a:lnTo>
                      <a:pt x="141" y="694"/>
                    </a:lnTo>
                    <a:lnTo>
                      <a:pt x="150" y="686"/>
                    </a:lnTo>
                    <a:lnTo>
                      <a:pt x="132" y="624"/>
                    </a:lnTo>
                    <a:lnTo>
                      <a:pt x="156" y="621"/>
                    </a:lnTo>
                    <a:lnTo>
                      <a:pt x="181" y="621"/>
                    </a:lnTo>
                    <a:lnTo>
                      <a:pt x="181" y="603"/>
                    </a:lnTo>
                    <a:lnTo>
                      <a:pt x="170" y="589"/>
                    </a:lnTo>
                    <a:lnTo>
                      <a:pt x="175" y="571"/>
                    </a:lnTo>
                    <a:lnTo>
                      <a:pt x="198" y="556"/>
                    </a:lnTo>
                    <a:lnTo>
                      <a:pt x="209" y="556"/>
                    </a:lnTo>
                    <a:lnTo>
                      <a:pt x="216" y="535"/>
                    </a:lnTo>
                    <a:lnTo>
                      <a:pt x="228" y="526"/>
                    </a:lnTo>
                    <a:lnTo>
                      <a:pt x="244" y="531"/>
                    </a:lnTo>
                    <a:lnTo>
                      <a:pt x="246" y="517"/>
                    </a:lnTo>
                    <a:lnTo>
                      <a:pt x="242" y="503"/>
                    </a:lnTo>
                    <a:lnTo>
                      <a:pt x="246" y="493"/>
                    </a:lnTo>
                    <a:lnTo>
                      <a:pt x="269" y="506"/>
                    </a:lnTo>
                    <a:lnTo>
                      <a:pt x="287" y="514"/>
                    </a:lnTo>
                    <a:lnTo>
                      <a:pt x="285" y="524"/>
                    </a:lnTo>
                    <a:lnTo>
                      <a:pt x="275" y="537"/>
                    </a:lnTo>
                    <a:lnTo>
                      <a:pt x="282" y="545"/>
                    </a:lnTo>
                    <a:lnTo>
                      <a:pt x="297" y="536"/>
                    </a:lnTo>
                    <a:lnTo>
                      <a:pt x="301" y="525"/>
                    </a:lnTo>
                    <a:lnTo>
                      <a:pt x="311" y="518"/>
                    </a:lnTo>
                    <a:lnTo>
                      <a:pt x="312" y="531"/>
                    </a:lnTo>
                    <a:lnTo>
                      <a:pt x="322" y="521"/>
                    </a:lnTo>
                    <a:lnTo>
                      <a:pt x="324" y="511"/>
                    </a:lnTo>
                    <a:lnTo>
                      <a:pt x="339" y="510"/>
                    </a:lnTo>
                    <a:lnTo>
                      <a:pt x="356" y="498"/>
                    </a:lnTo>
                    <a:lnTo>
                      <a:pt x="370" y="498"/>
                    </a:lnTo>
                    <a:lnTo>
                      <a:pt x="378" y="519"/>
                    </a:lnTo>
                    <a:lnTo>
                      <a:pt x="395" y="530"/>
                    </a:lnTo>
                    <a:lnTo>
                      <a:pt x="423" y="521"/>
                    </a:lnTo>
                    <a:lnTo>
                      <a:pt x="436" y="522"/>
                    </a:lnTo>
                    <a:lnTo>
                      <a:pt x="444" y="534"/>
                    </a:lnTo>
                    <a:lnTo>
                      <a:pt x="453" y="534"/>
                    </a:lnTo>
                    <a:lnTo>
                      <a:pt x="468" y="554"/>
                    </a:lnTo>
                    <a:lnTo>
                      <a:pt x="485" y="554"/>
                    </a:lnTo>
                    <a:lnTo>
                      <a:pt x="497" y="570"/>
                    </a:lnTo>
                    <a:lnTo>
                      <a:pt x="519" y="587"/>
                    </a:lnTo>
                    <a:lnTo>
                      <a:pt x="531" y="588"/>
                    </a:lnTo>
                    <a:lnTo>
                      <a:pt x="538" y="598"/>
                    </a:lnTo>
                    <a:lnTo>
                      <a:pt x="539" y="616"/>
                    </a:lnTo>
                    <a:lnTo>
                      <a:pt x="548" y="619"/>
                    </a:lnTo>
                    <a:lnTo>
                      <a:pt x="558" y="604"/>
                    </a:lnTo>
                    <a:lnTo>
                      <a:pt x="556" y="584"/>
                    </a:lnTo>
                    <a:lnTo>
                      <a:pt x="571" y="575"/>
                    </a:lnTo>
                    <a:lnTo>
                      <a:pt x="582" y="591"/>
                    </a:lnTo>
                    <a:lnTo>
                      <a:pt x="611" y="595"/>
                    </a:lnTo>
                    <a:lnTo>
                      <a:pt x="620" y="610"/>
                    </a:lnTo>
                    <a:lnTo>
                      <a:pt x="633" y="615"/>
                    </a:lnTo>
                    <a:lnTo>
                      <a:pt x="652" y="600"/>
                    </a:lnTo>
                    <a:lnTo>
                      <a:pt x="653" y="571"/>
                    </a:lnTo>
                    <a:lnTo>
                      <a:pt x="669" y="569"/>
                    </a:lnTo>
                    <a:lnTo>
                      <a:pt x="670" y="555"/>
                    </a:lnTo>
                    <a:lnTo>
                      <a:pt x="683" y="551"/>
                    </a:lnTo>
                    <a:lnTo>
                      <a:pt x="692" y="563"/>
                    </a:lnTo>
                    <a:lnTo>
                      <a:pt x="698" y="550"/>
                    </a:lnTo>
                    <a:lnTo>
                      <a:pt x="716" y="547"/>
                    </a:lnTo>
                    <a:lnTo>
                      <a:pt x="739" y="568"/>
                    </a:lnTo>
                    <a:lnTo>
                      <a:pt x="743" y="576"/>
                    </a:lnTo>
                    <a:lnTo>
                      <a:pt x="765" y="574"/>
                    </a:lnTo>
                    <a:lnTo>
                      <a:pt x="762" y="555"/>
                    </a:lnTo>
                    <a:lnTo>
                      <a:pt x="774" y="551"/>
                    </a:lnTo>
                    <a:lnTo>
                      <a:pt x="792" y="553"/>
                    </a:lnTo>
                    <a:lnTo>
                      <a:pt x="800" y="542"/>
                    </a:lnTo>
                    <a:lnTo>
                      <a:pt x="818" y="552"/>
                    </a:lnTo>
                    <a:lnTo>
                      <a:pt x="830" y="558"/>
                    </a:lnTo>
                    <a:lnTo>
                      <a:pt x="825" y="568"/>
                    </a:lnTo>
                    <a:lnTo>
                      <a:pt x="813" y="574"/>
                    </a:lnTo>
                    <a:lnTo>
                      <a:pt x="828" y="592"/>
                    </a:lnTo>
                    <a:lnTo>
                      <a:pt x="842" y="597"/>
                    </a:lnTo>
                    <a:lnTo>
                      <a:pt x="849" y="592"/>
                    </a:lnTo>
                    <a:lnTo>
                      <a:pt x="859" y="598"/>
                    </a:lnTo>
                    <a:lnTo>
                      <a:pt x="883" y="597"/>
                    </a:lnTo>
                    <a:lnTo>
                      <a:pt x="910" y="612"/>
                    </a:lnTo>
                    <a:lnTo>
                      <a:pt x="927" y="609"/>
                    </a:lnTo>
                    <a:lnTo>
                      <a:pt x="935" y="593"/>
                    </a:lnTo>
                    <a:lnTo>
                      <a:pt x="936" y="578"/>
                    </a:lnTo>
                    <a:lnTo>
                      <a:pt x="944" y="570"/>
                    </a:lnTo>
                    <a:lnTo>
                      <a:pt x="968" y="585"/>
                    </a:lnTo>
                    <a:lnTo>
                      <a:pt x="990" y="587"/>
                    </a:lnTo>
                    <a:lnTo>
                      <a:pt x="1016" y="578"/>
                    </a:lnTo>
                    <a:lnTo>
                      <a:pt x="1023" y="565"/>
                    </a:lnTo>
                    <a:lnTo>
                      <a:pt x="1020" y="505"/>
                    </a:lnTo>
                    <a:lnTo>
                      <a:pt x="1012" y="499"/>
                    </a:lnTo>
                    <a:lnTo>
                      <a:pt x="989" y="498"/>
                    </a:lnTo>
                    <a:lnTo>
                      <a:pt x="975" y="487"/>
                    </a:lnTo>
                    <a:lnTo>
                      <a:pt x="972" y="478"/>
                    </a:lnTo>
                    <a:lnTo>
                      <a:pt x="955" y="474"/>
                    </a:lnTo>
                    <a:lnTo>
                      <a:pt x="944" y="464"/>
                    </a:lnTo>
                    <a:lnTo>
                      <a:pt x="926" y="464"/>
                    </a:lnTo>
                    <a:lnTo>
                      <a:pt x="925" y="454"/>
                    </a:lnTo>
                    <a:lnTo>
                      <a:pt x="920" y="445"/>
                    </a:lnTo>
                    <a:lnTo>
                      <a:pt x="922" y="437"/>
                    </a:lnTo>
                    <a:lnTo>
                      <a:pt x="936" y="435"/>
                    </a:lnTo>
                    <a:lnTo>
                      <a:pt x="939" y="419"/>
                    </a:lnTo>
                    <a:lnTo>
                      <a:pt x="950" y="405"/>
                    </a:lnTo>
                    <a:lnTo>
                      <a:pt x="946" y="387"/>
                    </a:lnTo>
                    <a:lnTo>
                      <a:pt x="935" y="386"/>
                    </a:lnTo>
                    <a:lnTo>
                      <a:pt x="934" y="369"/>
                    </a:lnTo>
                    <a:lnTo>
                      <a:pt x="951" y="344"/>
                    </a:lnTo>
                    <a:lnTo>
                      <a:pt x="969" y="328"/>
                    </a:lnTo>
                    <a:lnTo>
                      <a:pt x="1001" y="324"/>
                    </a:lnTo>
                    <a:lnTo>
                      <a:pt x="1014" y="329"/>
                    </a:lnTo>
                    <a:lnTo>
                      <a:pt x="1023" y="323"/>
                    </a:lnTo>
                    <a:lnTo>
                      <a:pt x="1023" y="307"/>
                    </a:lnTo>
                    <a:lnTo>
                      <a:pt x="1008" y="302"/>
                    </a:lnTo>
                    <a:lnTo>
                      <a:pt x="996" y="290"/>
                    </a:lnTo>
                    <a:lnTo>
                      <a:pt x="984" y="291"/>
                    </a:lnTo>
                    <a:lnTo>
                      <a:pt x="974" y="298"/>
                    </a:lnTo>
                    <a:lnTo>
                      <a:pt x="959" y="291"/>
                    </a:lnTo>
                    <a:lnTo>
                      <a:pt x="939" y="291"/>
                    </a:lnTo>
                    <a:lnTo>
                      <a:pt x="937" y="281"/>
                    </a:lnTo>
                    <a:lnTo>
                      <a:pt x="944" y="275"/>
                    </a:lnTo>
                    <a:lnTo>
                      <a:pt x="965" y="274"/>
                    </a:lnTo>
                    <a:lnTo>
                      <a:pt x="959" y="257"/>
                    </a:lnTo>
                    <a:lnTo>
                      <a:pt x="939" y="260"/>
                    </a:lnTo>
                    <a:lnTo>
                      <a:pt x="925" y="256"/>
                    </a:lnTo>
                    <a:lnTo>
                      <a:pt x="932" y="248"/>
                    </a:lnTo>
                    <a:lnTo>
                      <a:pt x="924" y="230"/>
                    </a:lnTo>
                    <a:lnTo>
                      <a:pt x="930" y="225"/>
                    </a:lnTo>
                    <a:lnTo>
                      <a:pt x="946" y="224"/>
                    </a:lnTo>
                    <a:lnTo>
                      <a:pt x="954" y="214"/>
                    </a:lnTo>
                    <a:lnTo>
                      <a:pt x="965" y="215"/>
                    </a:lnTo>
                    <a:lnTo>
                      <a:pt x="970" y="223"/>
                    </a:lnTo>
                    <a:lnTo>
                      <a:pt x="988" y="221"/>
                    </a:lnTo>
                    <a:lnTo>
                      <a:pt x="1002" y="231"/>
                    </a:lnTo>
                    <a:lnTo>
                      <a:pt x="1008" y="223"/>
                    </a:lnTo>
                    <a:lnTo>
                      <a:pt x="1008" y="214"/>
                    </a:lnTo>
                    <a:lnTo>
                      <a:pt x="1022" y="205"/>
                    </a:lnTo>
                    <a:lnTo>
                      <a:pt x="1036" y="206"/>
                    </a:lnTo>
                    <a:lnTo>
                      <a:pt x="1045" y="220"/>
                    </a:lnTo>
                    <a:lnTo>
                      <a:pt x="1052" y="210"/>
                    </a:lnTo>
                    <a:lnTo>
                      <a:pt x="1054" y="199"/>
                    </a:lnTo>
                    <a:lnTo>
                      <a:pt x="1080" y="190"/>
                    </a:lnTo>
                    <a:lnTo>
                      <a:pt x="1098" y="189"/>
                    </a:lnTo>
                    <a:lnTo>
                      <a:pt x="1118" y="179"/>
                    </a:lnTo>
                    <a:lnTo>
                      <a:pt x="1138" y="177"/>
                    </a:lnTo>
                    <a:lnTo>
                      <a:pt x="1142" y="171"/>
                    </a:lnTo>
                    <a:lnTo>
                      <a:pt x="1163" y="158"/>
                    </a:lnTo>
                    <a:lnTo>
                      <a:pt x="1182" y="157"/>
                    </a:lnTo>
                    <a:lnTo>
                      <a:pt x="1194" y="149"/>
                    </a:lnTo>
                    <a:lnTo>
                      <a:pt x="1205" y="148"/>
                    </a:lnTo>
                    <a:lnTo>
                      <a:pt x="1216" y="152"/>
                    </a:lnTo>
                    <a:lnTo>
                      <a:pt x="1222" y="147"/>
                    </a:lnTo>
                    <a:lnTo>
                      <a:pt x="1222" y="130"/>
                    </a:lnTo>
                    <a:lnTo>
                      <a:pt x="1231" y="123"/>
                    </a:lnTo>
                    <a:lnTo>
                      <a:pt x="1247" y="123"/>
                    </a:lnTo>
                    <a:lnTo>
                      <a:pt x="1250" y="113"/>
                    </a:lnTo>
                    <a:lnTo>
                      <a:pt x="1260" y="104"/>
                    </a:lnTo>
                    <a:lnTo>
                      <a:pt x="1268" y="112"/>
                    </a:lnTo>
                    <a:lnTo>
                      <a:pt x="1279" y="114"/>
                    </a:lnTo>
                    <a:lnTo>
                      <a:pt x="1294" y="106"/>
                    </a:lnTo>
                    <a:lnTo>
                      <a:pt x="1311" y="100"/>
                    </a:lnTo>
                    <a:lnTo>
                      <a:pt x="1344" y="78"/>
                    </a:lnTo>
                    <a:lnTo>
                      <a:pt x="1351" y="78"/>
                    </a:lnTo>
                    <a:lnTo>
                      <a:pt x="1358" y="73"/>
                    </a:lnTo>
                    <a:lnTo>
                      <a:pt x="1377" y="70"/>
                    </a:lnTo>
                    <a:lnTo>
                      <a:pt x="1387" y="56"/>
                    </a:lnTo>
                    <a:lnTo>
                      <a:pt x="1398" y="58"/>
                    </a:lnTo>
                    <a:lnTo>
                      <a:pt x="1418" y="54"/>
                    </a:lnTo>
                    <a:lnTo>
                      <a:pt x="1418" y="43"/>
                    </a:lnTo>
                    <a:lnTo>
                      <a:pt x="1410" y="31"/>
                    </a:lnTo>
                    <a:lnTo>
                      <a:pt x="1419" y="27"/>
                    </a:lnTo>
                    <a:lnTo>
                      <a:pt x="1439" y="25"/>
                    </a:lnTo>
                    <a:lnTo>
                      <a:pt x="1444" y="10"/>
                    </a:lnTo>
                    <a:lnTo>
                      <a:pt x="1458" y="3"/>
                    </a:lnTo>
                    <a:lnTo>
                      <a:pt x="1467" y="4"/>
                    </a:lnTo>
                    <a:lnTo>
                      <a:pt x="1479" y="0"/>
                    </a:lnTo>
                    <a:lnTo>
                      <a:pt x="1498" y="8"/>
                    </a:lnTo>
                    <a:lnTo>
                      <a:pt x="1519" y="6"/>
                    </a:lnTo>
                    <a:lnTo>
                      <a:pt x="1538" y="18"/>
                    </a:lnTo>
                    <a:lnTo>
                      <a:pt x="1556" y="18"/>
                    </a:lnTo>
                    <a:lnTo>
                      <a:pt x="1573" y="11"/>
                    </a:lnTo>
                    <a:lnTo>
                      <a:pt x="1589" y="12"/>
                    </a:lnTo>
                    <a:lnTo>
                      <a:pt x="1596" y="31"/>
                    </a:lnTo>
                    <a:lnTo>
                      <a:pt x="1602" y="36"/>
                    </a:lnTo>
                    <a:lnTo>
                      <a:pt x="1607" y="52"/>
                    </a:lnTo>
                    <a:lnTo>
                      <a:pt x="1618" y="66"/>
                    </a:lnTo>
                    <a:lnTo>
                      <a:pt x="1628" y="71"/>
                    </a:lnTo>
                    <a:lnTo>
                      <a:pt x="1630" y="80"/>
                    </a:lnTo>
                    <a:lnTo>
                      <a:pt x="1626" y="93"/>
                    </a:lnTo>
                    <a:lnTo>
                      <a:pt x="1629" y="108"/>
                    </a:lnTo>
                    <a:lnTo>
                      <a:pt x="1628" y="114"/>
                    </a:lnTo>
                    <a:lnTo>
                      <a:pt x="1616" y="117"/>
                    </a:lnTo>
                    <a:lnTo>
                      <a:pt x="1623" y="132"/>
                    </a:lnTo>
                    <a:lnTo>
                      <a:pt x="1633" y="138"/>
                    </a:lnTo>
                    <a:lnTo>
                      <a:pt x="1650" y="128"/>
                    </a:lnTo>
                    <a:lnTo>
                      <a:pt x="1662" y="138"/>
                    </a:lnTo>
                    <a:lnTo>
                      <a:pt x="1670" y="135"/>
                    </a:lnTo>
                    <a:lnTo>
                      <a:pt x="1673" y="120"/>
                    </a:lnTo>
                    <a:lnTo>
                      <a:pt x="1683" y="116"/>
                    </a:lnTo>
                    <a:lnTo>
                      <a:pt x="1688" y="131"/>
                    </a:lnTo>
                    <a:lnTo>
                      <a:pt x="1698" y="131"/>
                    </a:lnTo>
                    <a:lnTo>
                      <a:pt x="1699" y="119"/>
                    </a:lnTo>
                    <a:lnTo>
                      <a:pt x="1694" y="104"/>
                    </a:lnTo>
                    <a:lnTo>
                      <a:pt x="1699" y="100"/>
                    </a:lnTo>
                    <a:lnTo>
                      <a:pt x="1725" y="120"/>
                    </a:lnTo>
                    <a:lnTo>
                      <a:pt x="1728" y="145"/>
                    </a:lnTo>
                    <a:lnTo>
                      <a:pt x="1738" y="164"/>
                    </a:lnTo>
                    <a:lnTo>
                      <a:pt x="1748" y="163"/>
                    </a:lnTo>
                    <a:lnTo>
                      <a:pt x="1759" y="151"/>
                    </a:lnTo>
                    <a:lnTo>
                      <a:pt x="1750" y="147"/>
                    </a:lnTo>
                    <a:lnTo>
                      <a:pt x="1746" y="138"/>
                    </a:lnTo>
                    <a:lnTo>
                      <a:pt x="1763" y="135"/>
                    </a:lnTo>
                    <a:lnTo>
                      <a:pt x="1792" y="149"/>
                    </a:lnTo>
                    <a:lnTo>
                      <a:pt x="1802" y="149"/>
                    </a:lnTo>
                    <a:lnTo>
                      <a:pt x="1814" y="139"/>
                    </a:lnTo>
                    <a:lnTo>
                      <a:pt x="1822" y="144"/>
                    </a:lnTo>
                    <a:lnTo>
                      <a:pt x="1816" y="159"/>
                    </a:lnTo>
                    <a:lnTo>
                      <a:pt x="1806" y="168"/>
                    </a:lnTo>
                    <a:lnTo>
                      <a:pt x="1806" y="188"/>
                    </a:lnTo>
                    <a:lnTo>
                      <a:pt x="1816" y="201"/>
                    </a:lnTo>
                    <a:lnTo>
                      <a:pt x="1827" y="201"/>
                    </a:lnTo>
                    <a:lnTo>
                      <a:pt x="1836" y="190"/>
                    </a:lnTo>
                    <a:lnTo>
                      <a:pt x="1854" y="185"/>
                    </a:lnTo>
                    <a:lnTo>
                      <a:pt x="1885" y="192"/>
                    </a:lnTo>
                    <a:lnTo>
                      <a:pt x="1892" y="198"/>
                    </a:lnTo>
                    <a:lnTo>
                      <a:pt x="1902" y="191"/>
                    </a:lnTo>
                    <a:lnTo>
                      <a:pt x="1899" y="173"/>
                    </a:lnTo>
                    <a:lnTo>
                      <a:pt x="1913" y="168"/>
                    </a:lnTo>
                    <a:lnTo>
                      <a:pt x="1936" y="165"/>
                    </a:lnTo>
                    <a:lnTo>
                      <a:pt x="1950" y="155"/>
                    </a:lnTo>
                    <a:lnTo>
                      <a:pt x="1957" y="141"/>
                    </a:lnTo>
                    <a:lnTo>
                      <a:pt x="1969" y="132"/>
                    </a:lnTo>
                    <a:lnTo>
                      <a:pt x="1970" y="120"/>
                    </a:lnTo>
                    <a:lnTo>
                      <a:pt x="1987" y="104"/>
                    </a:lnTo>
                    <a:lnTo>
                      <a:pt x="1999" y="99"/>
                    </a:lnTo>
                    <a:lnTo>
                      <a:pt x="2011" y="87"/>
                    </a:lnTo>
                    <a:lnTo>
                      <a:pt x="2028" y="82"/>
                    </a:lnTo>
                    <a:lnTo>
                      <a:pt x="2048" y="76"/>
                    </a:lnTo>
                    <a:lnTo>
                      <a:pt x="2057" y="82"/>
                    </a:lnTo>
                    <a:lnTo>
                      <a:pt x="2056" y="95"/>
                    </a:lnTo>
                    <a:lnTo>
                      <a:pt x="2043" y="110"/>
                    </a:lnTo>
                    <a:lnTo>
                      <a:pt x="2031" y="113"/>
                    </a:lnTo>
                    <a:lnTo>
                      <a:pt x="2037" y="124"/>
                    </a:lnTo>
                    <a:lnTo>
                      <a:pt x="2177" y="229"/>
                    </a:lnTo>
                    <a:lnTo>
                      <a:pt x="2367" y="467"/>
                    </a:lnTo>
                    <a:lnTo>
                      <a:pt x="2386" y="464"/>
                    </a:lnTo>
                    <a:lnTo>
                      <a:pt x="2398" y="456"/>
                    </a:lnTo>
                    <a:lnTo>
                      <a:pt x="2402" y="446"/>
                    </a:lnTo>
                    <a:lnTo>
                      <a:pt x="2398" y="443"/>
                    </a:lnTo>
                    <a:lnTo>
                      <a:pt x="2397" y="426"/>
                    </a:lnTo>
                    <a:lnTo>
                      <a:pt x="2409" y="420"/>
                    </a:lnTo>
                    <a:lnTo>
                      <a:pt x="2432" y="431"/>
                    </a:lnTo>
                    <a:lnTo>
                      <a:pt x="2429" y="441"/>
                    </a:lnTo>
                    <a:lnTo>
                      <a:pt x="2431" y="452"/>
                    </a:lnTo>
                    <a:lnTo>
                      <a:pt x="2448" y="457"/>
                    </a:lnTo>
                    <a:lnTo>
                      <a:pt x="2460" y="468"/>
                    </a:lnTo>
                    <a:lnTo>
                      <a:pt x="2473" y="468"/>
                    </a:lnTo>
                    <a:lnTo>
                      <a:pt x="2484" y="461"/>
                    </a:lnTo>
                    <a:lnTo>
                      <a:pt x="2497" y="459"/>
                    </a:lnTo>
                    <a:lnTo>
                      <a:pt x="2517" y="470"/>
                    </a:lnTo>
                    <a:lnTo>
                      <a:pt x="2533" y="463"/>
                    </a:lnTo>
                    <a:lnTo>
                      <a:pt x="2546" y="465"/>
                    </a:lnTo>
                    <a:lnTo>
                      <a:pt x="2561" y="459"/>
                    </a:lnTo>
                    <a:lnTo>
                      <a:pt x="2565" y="452"/>
                    </a:lnTo>
                    <a:lnTo>
                      <a:pt x="2560" y="444"/>
                    </a:lnTo>
                    <a:lnTo>
                      <a:pt x="2563" y="436"/>
                    </a:lnTo>
                    <a:lnTo>
                      <a:pt x="2589" y="433"/>
                    </a:lnTo>
                    <a:lnTo>
                      <a:pt x="2616" y="433"/>
                    </a:lnTo>
                    <a:lnTo>
                      <a:pt x="2640" y="439"/>
                    </a:lnTo>
                    <a:lnTo>
                      <a:pt x="2663" y="456"/>
                    </a:lnTo>
                    <a:lnTo>
                      <a:pt x="2675" y="478"/>
                    </a:lnTo>
                    <a:lnTo>
                      <a:pt x="2683" y="496"/>
                    </a:lnTo>
                    <a:lnTo>
                      <a:pt x="2691" y="496"/>
                    </a:lnTo>
                    <a:lnTo>
                      <a:pt x="2707" y="501"/>
                    </a:lnTo>
                    <a:lnTo>
                      <a:pt x="2725" y="512"/>
                    </a:lnTo>
                    <a:lnTo>
                      <a:pt x="2731" y="512"/>
                    </a:lnTo>
                    <a:lnTo>
                      <a:pt x="2742" y="518"/>
                    </a:lnTo>
                    <a:lnTo>
                      <a:pt x="2743" y="527"/>
                    </a:lnTo>
                    <a:lnTo>
                      <a:pt x="2740" y="534"/>
                    </a:lnTo>
                    <a:lnTo>
                      <a:pt x="2741" y="547"/>
                    </a:lnTo>
                    <a:lnTo>
                      <a:pt x="2745" y="557"/>
                    </a:lnTo>
                    <a:lnTo>
                      <a:pt x="2752" y="564"/>
                    </a:lnTo>
                    <a:lnTo>
                      <a:pt x="2756" y="568"/>
                    </a:lnTo>
                    <a:lnTo>
                      <a:pt x="2763" y="568"/>
                    </a:lnTo>
                    <a:lnTo>
                      <a:pt x="2778" y="574"/>
                    </a:lnTo>
                    <a:lnTo>
                      <a:pt x="2790" y="580"/>
                    </a:lnTo>
                    <a:lnTo>
                      <a:pt x="2794" y="573"/>
                    </a:lnTo>
                    <a:lnTo>
                      <a:pt x="2806" y="566"/>
                    </a:lnTo>
                    <a:lnTo>
                      <a:pt x="2843" y="564"/>
                    </a:lnTo>
                    <a:lnTo>
                      <a:pt x="2860" y="559"/>
                    </a:lnTo>
                    <a:lnTo>
                      <a:pt x="2868" y="545"/>
                    </a:lnTo>
                    <a:lnTo>
                      <a:pt x="2883" y="537"/>
                    </a:lnTo>
                    <a:lnTo>
                      <a:pt x="2891" y="541"/>
                    </a:lnTo>
                    <a:lnTo>
                      <a:pt x="2884" y="560"/>
                    </a:lnTo>
                    <a:lnTo>
                      <a:pt x="2889" y="573"/>
                    </a:lnTo>
                    <a:lnTo>
                      <a:pt x="2900" y="575"/>
                    </a:lnTo>
                    <a:lnTo>
                      <a:pt x="2917" y="591"/>
                    </a:lnTo>
                    <a:lnTo>
                      <a:pt x="2940" y="598"/>
                    </a:lnTo>
                    <a:lnTo>
                      <a:pt x="2946" y="605"/>
                    </a:lnTo>
                    <a:lnTo>
                      <a:pt x="2932" y="620"/>
                    </a:lnTo>
                    <a:lnTo>
                      <a:pt x="2920" y="627"/>
                    </a:lnTo>
                    <a:lnTo>
                      <a:pt x="2899" y="649"/>
                    </a:lnTo>
                    <a:lnTo>
                      <a:pt x="2898" y="661"/>
                    </a:lnTo>
                    <a:lnTo>
                      <a:pt x="2903" y="669"/>
                    </a:lnTo>
                    <a:lnTo>
                      <a:pt x="2893" y="686"/>
                    </a:lnTo>
                    <a:lnTo>
                      <a:pt x="2870" y="694"/>
                    </a:lnTo>
                    <a:lnTo>
                      <a:pt x="2857" y="704"/>
                    </a:lnTo>
                    <a:lnTo>
                      <a:pt x="2854" y="722"/>
                    </a:lnTo>
                    <a:lnTo>
                      <a:pt x="2855" y="755"/>
                    </a:lnTo>
                    <a:lnTo>
                      <a:pt x="2870" y="786"/>
                    </a:lnTo>
                    <a:lnTo>
                      <a:pt x="2884" y="806"/>
                    </a:lnTo>
                    <a:lnTo>
                      <a:pt x="2882" y="816"/>
                    </a:lnTo>
                    <a:lnTo>
                      <a:pt x="2863" y="838"/>
                    </a:lnTo>
                    <a:lnTo>
                      <a:pt x="2846" y="844"/>
                    </a:lnTo>
                    <a:lnTo>
                      <a:pt x="2832" y="860"/>
                    </a:lnTo>
                    <a:lnTo>
                      <a:pt x="2821" y="864"/>
                    </a:lnTo>
                    <a:lnTo>
                      <a:pt x="2814" y="861"/>
                    </a:lnTo>
                    <a:lnTo>
                      <a:pt x="2810" y="852"/>
                    </a:lnTo>
                    <a:lnTo>
                      <a:pt x="2797" y="852"/>
                    </a:lnTo>
                    <a:lnTo>
                      <a:pt x="2767" y="859"/>
                    </a:lnTo>
                    <a:lnTo>
                      <a:pt x="2746" y="857"/>
                    </a:lnTo>
                    <a:lnTo>
                      <a:pt x="2716" y="846"/>
                    </a:lnTo>
                    <a:lnTo>
                      <a:pt x="2698" y="844"/>
                    </a:lnTo>
                    <a:lnTo>
                      <a:pt x="2689" y="845"/>
                    </a:lnTo>
                    <a:lnTo>
                      <a:pt x="2682" y="880"/>
                    </a:lnTo>
                    <a:lnTo>
                      <a:pt x="2676" y="903"/>
                    </a:lnTo>
                    <a:lnTo>
                      <a:pt x="2674" y="920"/>
                    </a:lnTo>
                    <a:lnTo>
                      <a:pt x="2667" y="965"/>
                    </a:lnTo>
                    <a:lnTo>
                      <a:pt x="2667" y="999"/>
                    </a:lnTo>
                    <a:lnTo>
                      <a:pt x="2663" y="1011"/>
                    </a:lnTo>
                    <a:lnTo>
                      <a:pt x="2672" y="1018"/>
                    </a:lnTo>
                    <a:lnTo>
                      <a:pt x="2690" y="1026"/>
                    </a:lnTo>
                    <a:lnTo>
                      <a:pt x="2683" y="1041"/>
                    </a:lnTo>
                    <a:lnTo>
                      <a:pt x="2681" y="1053"/>
                    </a:lnTo>
                    <a:lnTo>
                      <a:pt x="2671" y="1053"/>
                    </a:lnTo>
                    <a:lnTo>
                      <a:pt x="2662" y="1059"/>
                    </a:lnTo>
                    <a:lnTo>
                      <a:pt x="2650" y="1059"/>
                    </a:lnTo>
                    <a:lnTo>
                      <a:pt x="2641" y="1051"/>
                    </a:lnTo>
                    <a:lnTo>
                      <a:pt x="2631" y="1056"/>
                    </a:lnTo>
                    <a:lnTo>
                      <a:pt x="2613" y="1060"/>
                    </a:lnTo>
                    <a:lnTo>
                      <a:pt x="2578" y="1067"/>
                    </a:lnTo>
                    <a:lnTo>
                      <a:pt x="2554" y="1076"/>
                    </a:lnTo>
                    <a:lnTo>
                      <a:pt x="2543" y="1076"/>
                    </a:lnTo>
                    <a:lnTo>
                      <a:pt x="2534" y="1071"/>
                    </a:lnTo>
                    <a:lnTo>
                      <a:pt x="2521" y="1077"/>
                    </a:lnTo>
                    <a:lnTo>
                      <a:pt x="2507" y="1090"/>
                    </a:lnTo>
                    <a:lnTo>
                      <a:pt x="2507" y="1101"/>
                    </a:lnTo>
                    <a:lnTo>
                      <a:pt x="2520" y="1111"/>
                    </a:lnTo>
                    <a:lnTo>
                      <a:pt x="2541" y="1109"/>
                    </a:lnTo>
                    <a:lnTo>
                      <a:pt x="2559" y="1112"/>
                    </a:lnTo>
                    <a:lnTo>
                      <a:pt x="2560" y="1119"/>
                    </a:lnTo>
                    <a:lnTo>
                      <a:pt x="2549" y="1130"/>
                    </a:lnTo>
                    <a:lnTo>
                      <a:pt x="2556" y="1153"/>
                    </a:lnTo>
                    <a:lnTo>
                      <a:pt x="2557" y="1165"/>
                    </a:lnTo>
                    <a:lnTo>
                      <a:pt x="2564" y="1175"/>
                    </a:lnTo>
                    <a:lnTo>
                      <a:pt x="2567" y="1191"/>
                    </a:lnTo>
                    <a:lnTo>
                      <a:pt x="2581" y="1214"/>
                    </a:lnTo>
                    <a:lnTo>
                      <a:pt x="2584" y="1227"/>
                    </a:lnTo>
                    <a:lnTo>
                      <a:pt x="2601" y="1239"/>
                    </a:lnTo>
                    <a:lnTo>
                      <a:pt x="2607" y="1271"/>
                    </a:lnTo>
                    <a:lnTo>
                      <a:pt x="2597" y="1280"/>
                    </a:lnTo>
                    <a:lnTo>
                      <a:pt x="2592" y="1294"/>
                    </a:lnTo>
                    <a:lnTo>
                      <a:pt x="2606" y="1309"/>
                    </a:lnTo>
                    <a:lnTo>
                      <a:pt x="2599" y="1312"/>
                    </a:lnTo>
                    <a:lnTo>
                      <a:pt x="2596" y="1321"/>
                    </a:lnTo>
                    <a:lnTo>
                      <a:pt x="2582" y="1331"/>
                    </a:lnTo>
                    <a:lnTo>
                      <a:pt x="2582" y="1352"/>
                    </a:lnTo>
                    <a:lnTo>
                      <a:pt x="2568" y="1360"/>
                    </a:lnTo>
                    <a:lnTo>
                      <a:pt x="2533" y="1351"/>
                    </a:lnTo>
                    <a:lnTo>
                      <a:pt x="2500" y="1313"/>
                    </a:lnTo>
                    <a:lnTo>
                      <a:pt x="2486" y="1316"/>
                    </a:lnTo>
                    <a:lnTo>
                      <a:pt x="2454" y="1304"/>
                    </a:lnTo>
                    <a:lnTo>
                      <a:pt x="2406" y="1301"/>
                    </a:lnTo>
                    <a:lnTo>
                      <a:pt x="2383" y="1309"/>
                    </a:lnTo>
                    <a:lnTo>
                      <a:pt x="2343" y="1299"/>
                    </a:lnTo>
                    <a:lnTo>
                      <a:pt x="2307" y="1308"/>
                    </a:lnTo>
                    <a:lnTo>
                      <a:pt x="2288" y="1310"/>
                    </a:lnTo>
                    <a:lnTo>
                      <a:pt x="2270" y="1305"/>
                    </a:lnTo>
                    <a:lnTo>
                      <a:pt x="2256" y="1317"/>
                    </a:lnTo>
                    <a:lnTo>
                      <a:pt x="2241" y="1323"/>
                    </a:lnTo>
                    <a:lnTo>
                      <a:pt x="2199" y="1318"/>
                    </a:lnTo>
                    <a:lnTo>
                      <a:pt x="2167" y="1309"/>
                    </a:lnTo>
                    <a:lnTo>
                      <a:pt x="2151" y="1300"/>
                    </a:lnTo>
                    <a:lnTo>
                      <a:pt x="2127" y="1300"/>
                    </a:lnTo>
                    <a:lnTo>
                      <a:pt x="2118" y="1304"/>
                    </a:lnTo>
                    <a:lnTo>
                      <a:pt x="2100" y="1303"/>
                    </a:lnTo>
                    <a:lnTo>
                      <a:pt x="2085" y="1300"/>
                    </a:lnTo>
                    <a:lnTo>
                      <a:pt x="2076" y="1305"/>
                    </a:lnTo>
                    <a:lnTo>
                      <a:pt x="2078" y="1322"/>
                    </a:lnTo>
                    <a:lnTo>
                      <a:pt x="2083" y="1339"/>
                    </a:lnTo>
                    <a:lnTo>
                      <a:pt x="2083" y="1360"/>
                    </a:lnTo>
                    <a:lnTo>
                      <a:pt x="2059" y="1364"/>
                    </a:lnTo>
                    <a:lnTo>
                      <a:pt x="2011" y="1365"/>
                    </a:lnTo>
                    <a:lnTo>
                      <a:pt x="1954" y="1359"/>
                    </a:lnTo>
                    <a:lnTo>
                      <a:pt x="1941" y="1352"/>
                    </a:lnTo>
                    <a:lnTo>
                      <a:pt x="1915" y="1348"/>
                    </a:lnTo>
                    <a:lnTo>
                      <a:pt x="1900" y="1364"/>
                    </a:lnTo>
                    <a:lnTo>
                      <a:pt x="1906" y="1373"/>
                    </a:lnTo>
                    <a:lnTo>
                      <a:pt x="1889" y="1384"/>
                    </a:lnTo>
                    <a:lnTo>
                      <a:pt x="1886" y="1391"/>
                    </a:lnTo>
                    <a:lnTo>
                      <a:pt x="1882" y="1390"/>
                    </a:lnTo>
                    <a:lnTo>
                      <a:pt x="1866" y="1410"/>
                    </a:lnTo>
                    <a:lnTo>
                      <a:pt x="1853" y="1416"/>
                    </a:lnTo>
                    <a:lnTo>
                      <a:pt x="1822" y="1452"/>
                    </a:lnTo>
                    <a:lnTo>
                      <a:pt x="1812" y="1473"/>
                    </a:lnTo>
                    <a:lnTo>
                      <a:pt x="1803" y="1484"/>
                    </a:lnTo>
                    <a:lnTo>
                      <a:pt x="1787" y="1513"/>
                    </a:lnTo>
                    <a:lnTo>
                      <a:pt x="1756" y="1542"/>
                    </a:lnTo>
                    <a:lnTo>
                      <a:pt x="1748" y="1536"/>
                    </a:lnTo>
                    <a:lnTo>
                      <a:pt x="1713" y="1519"/>
                    </a:lnTo>
                    <a:lnTo>
                      <a:pt x="1687" y="1515"/>
                    </a:lnTo>
                    <a:lnTo>
                      <a:pt x="1664" y="1520"/>
                    </a:lnTo>
                    <a:lnTo>
                      <a:pt x="1629" y="1538"/>
                    </a:lnTo>
                    <a:lnTo>
                      <a:pt x="1613" y="1537"/>
                    </a:lnTo>
                    <a:lnTo>
                      <a:pt x="1581" y="1448"/>
                    </a:lnTo>
                    <a:lnTo>
                      <a:pt x="1526" y="1440"/>
                    </a:lnTo>
                    <a:lnTo>
                      <a:pt x="1523" y="1331"/>
                    </a:lnTo>
                    <a:lnTo>
                      <a:pt x="1496" y="1339"/>
                    </a:lnTo>
                    <a:lnTo>
                      <a:pt x="1477" y="1292"/>
                    </a:lnTo>
                    <a:lnTo>
                      <a:pt x="1437" y="1263"/>
                    </a:lnTo>
                    <a:lnTo>
                      <a:pt x="1310" y="1263"/>
                    </a:lnTo>
                    <a:lnTo>
                      <a:pt x="1195" y="1275"/>
                    </a:lnTo>
                    <a:lnTo>
                      <a:pt x="1130" y="1236"/>
                    </a:lnTo>
                    <a:lnTo>
                      <a:pt x="1082" y="1218"/>
                    </a:lnTo>
                    <a:lnTo>
                      <a:pt x="959" y="1132"/>
                    </a:lnTo>
                    <a:lnTo>
                      <a:pt x="754" y="1170"/>
                    </a:lnTo>
                    <a:lnTo>
                      <a:pt x="817" y="1539"/>
                    </a:lnTo>
                    <a:lnTo>
                      <a:pt x="805" y="1541"/>
                    </a:lnTo>
                    <a:lnTo>
                      <a:pt x="774" y="1547"/>
                    </a:lnTo>
                    <a:lnTo>
                      <a:pt x="724" y="1489"/>
                    </a:lnTo>
                    <a:lnTo>
                      <a:pt x="669" y="1458"/>
                    </a:lnTo>
                    <a:lnTo>
                      <a:pt x="619" y="1450"/>
                    </a:lnTo>
                    <a:lnTo>
                      <a:pt x="581" y="1463"/>
                    </a:lnTo>
                    <a:lnTo>
                      <a:pt x="533" y="1506"/>
                    </a:lnTo>
                    <a:lnTo>
                      <a:pt x="531" y="1486"/>
                    </a:lnTo>
                    <a:lnTo>
                      <a:pt x="527" y="1468"/>
                    </a:lnTo>
                    <a:lnTo>
                      <a:pt x="536" y="1447"/>
                    </a:lnTo>
                    <a:lnTo>
                      <a:pt x="539" y="1425"/>
                    </a:lnTo>
                    <a:lnTo>
                      <a:pt x="538" y="1417"/>
                    </a:lnTo>
                    <a:lnTo>
                      <a:pt x="540" y="1412"/>
                    </a:lnTo>
                    <a:lnTo>
                      <a:pt x="535" y="1408"/>
                    </a:lnTo>
                    <a:lnTo>
                      <a:pt x="518" y="1409"/>
                    </a:lnTo>
                    <a:lnTo>
                      <a:pt x="506" y="1404"/>
                    </a:lnTo>
                    <a:lnTo>
                      <a:pt x="492" y="1400"/>
                    </a:lnTo>
                    <a:lnTo>
                      <a:pt x="480" y="1405"/>
                    </a:lnTo>
                    <a:lnTo>
                      <a:pt x="474" y="1403"/>
                    </a:lnTo>
                    <a:lnTo>
                      <a:pt x="467" y="1390"/>
                    </a:lnTo>
                    <a:lnTo>
                      <a:pt x="461" y="1384"/>
                    </a:lnTo>
                    <a:lnTo>
                      <a:pt x="454" y="1371"/>
                    </a:lnTo>
                    <a:lnTo>
                      <a:pt x="447" y="1367"/>
                    </a:lnTo>
                    <a:lnTo>
                      <a:pt x="442" y="1370"/>
                    </a:lnTo>
                    <a:lnTo>
                      <a:pt x="428" y="1373"/>
                    </a:lnTo>
                    <a:lnTo>
                      <a:pt x="421" y="1373"/>
                    </a:lnTo>
                    <a:lnTo>
                      <a:pt x="422" y="1354"/>
                    </a:lnTo>
                    <a:lnTo>
                      <a:pt x="421" y="1339"/>
                    </a:lnTo>
                    <a:lnTo>
                      <a:pt x="399" y="1314"/>
                    </a:lnTo>
                    <a:lnTo>
                      <a:pt x="395" y="1304"/>
                    </a:lnTo>
                    <a:lnTo>
                      <a:pt x="389" y="1302"/>
                    </a:lnTo>
                    <a:lnTo>
                      <a:pt x="384" y="1285"/>
                    </a:lnTo>
                    <a:lnTo>
                      <a:pt x="375" y="1280"/>
                    </a:lnTo>
                    <a:lnTo>
                      <a:pt x="369" y="1268"/>
                    </a:lnTo>
                    <a:lnTo>
                      <a:pt x="356" y="1263"/>
                    </a:lnTo>
                    <a:lnTo>
                      <a:pt x="344" y="1262"/>
                    </a:lnTo>
                    <a:lnTo>
                      <a:pt x="334" y="1251"/>
                    </a:lnTo>
                    <a:lnTo>
                      <a:pt x="335" y="1244"/>
                    </a:lnTo>
                    <a:lnTo>
                      <a:pt x="342" y="1236"/>
                    </a:lnTo>
                    <a:lnTo>
                      <a:pt x="350" y="1238"/>
                    </a:lnTo>
                    <a:lnTo>
                      <a:pt x="372" y="1236"/>
                    </a:lnTo>
                    <a:lnTo>
                      <a:pt x="379" y="1240"/>
                    </a:lnTo>
                    <a:lnTo>
                      <a:pt x="388" y="1239"/>
                    </a:lnTo>
                    <a:lnTo>
                      <a:pt x="394" y="1243"/>
                    </a:lnTo>
                    <a:lnTo>
                      <a:pt x="402" y="1236"/>
                    </a:lnTo>
                    <a:lnTo>
                      <a:pt x="409" y="1233"/>
                    </a:lnTo>
                    <a:lnTo>
                      <a:pt x="422" y="1238"/>
                    </a:lnTo>
                    <a:lnTo>
                      <a:pt x="426" y="1234"/>
                    </a:lnTo>
                    <a:lnTo>
                      <a:pt x="423" y="1226"/>
                    </a:lnTo>
                    <a:lnTo>
                      <a:pt x="407" y="1227"/>
                    </a:lnTo>
                    <a:lnTo>
                      <a:pt x="403" y="1224"/>
                    </a:lnTo>
                    <a:lnTo>
                      <a:pt x="403" y="1213"/>
                    </a:lnTo>
                    <a:lnTo>
                      <a:pt x="388" y="1195"/>
                    </a:lnTo>
                    <a:lnTo>
                      <a:pt x="386" y="1188"/>
                    </a:lnTo>
                    <a:lnTo>
                      <a:pt x="394" y="1183"/>
                    </a:lnTo>
                    <a:lnTo>
                      <a:pt x="394" y="1171"/>
                    </a:lnTo>
                    <a:lnTo>
                      <a:pt x="392" y="1164"/>
                    </a:lnTo>
                    <a:lnTo>
                      <a:pt x="401" y="1154"/>
                    </a:lnTo>
                    <a:lnTo>
                      <a:pt x="418" y="1149"/>
                    </a:lnTo>
                    <a:lnTo>
                      <a:pt x="431" y="1144"/>
                    </a:lnTo>
                    <a:lnTo>
                      <a:pt x="443" y="1150"/>
                    </a:lnTo>
                    <a:lnTo>
                      <a:pt x="458" y="1146"/>
                    </a:lnTo>
                    <a:lnTo>
                      <a:pt x="471" y="1144"/>
                    </a:lnTo>
                    <a:lnTo>
                      <a:pt x="478" y="1150"/>
                    </a:lnTo>
                    <a:lnTo>
                      <a:pt x="485" y="1146"/>
                    </a:lnTo>
                    <a:lnTo>
                      <a:pt x="495" y="1146"/>
                    </a:lnTo>
                    <a:lnTo>
                      <a:pt x="508" y="1159"/>
                    </a:lnTo>
                    <a:lnTo>
                      <a:pt x="520" y="1159"/>
                    </a:lnTo>
                    <a:lnTo>
                      <a:pt x="536" y="1151"/>
                    </a:lnTo>
                    <a:lnTo>
                      <a:pt x="539" y="1144"/>
                    </a:lnTo>
                    <a:lnTo>
                      <a:pt x="528" y="1140"/>
                    </a:lnTo>
                    <a:lnTo>
                      <a:pt x="513" y="1137"/>
                    </a:lnTo>
                    <a:lnTo>
                      <a:pt x="503" y="1116"/>
                    </a:lnTo>
                    <a:lnTo>
                      <a:pt x="505" y="1099"/>
                    </a:lnTo>
                    <a:lnTo>
                      <a:pt x="515" y="1095"/>
                    </a:lnTo>
                    <a:lnTo>
                      <a:pt x="521" y="1087"/>
                    </a:lnTo>
                    <a:lnTo>
                      <a:pt x="516" y="1083"/>
                    </a:lnTo>
                    <a:lnTo>
                      <a:pt x="511" y="1076"/>
                    </a:lnTo>
                    <a:lnTo>
                      <a:pt x="509" y="1069"/>
                    </a:lnTo>
                    <a:lnTo>
                      <a:pt x="518" y="1053"/>
                    </a:lnTo>
                    <a:lnTo>
                      <a:pt x="519" y="1041"/>
                    </a:lnTo>
                    <a:lnTo>
                      <a:pt x="507" y="1029"/>
                    </a:lnTo>
                    <a:lnTo>
                      <a:pt x="503" y="1020"/>
                    </a:lnTo>
                    <a:lnTo>
                      <a:pt x="510" y="1011"/>
                    </a:lnTo>
                    <a:lnTo>
                      <a:pt x="509" y="1006"/>
                    </a:lnTo>
                    <a:lnTo>
                      <a:pt x="499" y="1004"/>
                    </a:lnTo>
                    <a:lnTo>
                      <a:pt x="493" y="993"/>
                    </a:lnTo>
                    <a:lnTo>
                      <a:pt x="491" y="987"/>
                    </a:lnTo>
                    <a:lnTo>
                      <a:pt x="464" y="985"/>
                    </a:lnTo>
                    <a:lnTo>
                      <a:pt x="454" y="983"/>
                    </a:lnTo>
                    <a:lnTo>
                      <a:pt x="444" y="986"/>
                    </a:lnTo>
                    <a:lnTo>
                      <a:pt x="442" y="991"/>
                    </a:lnTo>
                    <a:lnTo>
                      <a:pt x="434" y="996"/>
                    </a:lnTo>
                    <a:lnTo>
                      <a:pt x="433" y="1004"/>
                    </a:lnTo>
                    <a:lnTo>
                      <a:pt x="426" y="1008"/>
                    </a:lnTo>
                    <a:lnTo>
                      <a:pt x="415" y="1004"/>
                    </a:lnTo>
                    <a:lnTo>
                      <a:pt x="414" y="997"/>
                    </a:lnTo>
                    <a:lnTo>
                      <a:pt x="404" y="998"/>
                    </a:lnTo>
                    <a:lnTo>
                      <a:pt x="399" y="1003"/>
                    </a:lnTo>
                    <a:lnTo>
                      <a:pt x="392" y="994"/>
                    </a:lnTo>
                    <a:lnTo>
                      <a:pt x="393" y="982"/>
                    </a:lnTo>
                    <a:lnTo>
                      <a:pt x="389" y="978"/>
                    </a:lnTo>
                    <a:lnTo>
                      <a:pt x="384" y="983"/>
                    </a:lnTo>
                    <a:lnTo>
                      <a:pt x="374" y="983"/>
                    </a:lnTo>
                    <a:lnTo>
                      <a:pt x="366" y="978"/>
                    </a:lnTo>
                    <a:lnTo>
                      <a:pt x="346" y="978"/>
                    </a:lnTo>
                    <a:lnTo>
                      <a:pt x="335" y="989"/>
                    </a:lnTo>
                    <a:lnTo>
                      <a:pt x="332" y="1000"/>
                    </a:lnTo>
                    <a:lnTo>
                      <a:pt x="328" y="1003"/>
                    </a:lnTo>
                    <a:lnTo>
                      <a:pt x="322" y="998"/>
                    </a:lnTo>
                    <a:lnTo>
                      <a:pt x="315" y="998"/>
                    </a:lnTo>
                    <a:lnTo>
                      <a:pt x="306" y="1011"/>
                    </a:lnTo>
                    <a:lnTo>
                      <a:pt x="298" y="1010"/>
                    </a:lnTo>
                    <a:lnTo>
                      <a:pt x="291" y="1020"/>
                    </a:lnTo>
                    <a:lnTo>
                      <a:pt x="278" y="1030"/>
                    </a:lnTo>
                    <a:lnTo>
                      <a:pt x="271" y="1029"/>
                    </a:lnTo>
                    <a:lnTo>
                      <a:pt x="268" y="1038"/>
                    </a:lnTo>
                    <a:lnTo>
                      <a:pt x="262" y="1044"/>
                    </a:lnTo>
                    <a:lnTo>
                      <a:pt x="257" y="1038"/>
                    </a:lnTo>
                    <a:lnTo>
                      <a:pt x="250" y="1038"/>
                    </a:lnTo>
                    <a:lnTo>
                      <a:pt x="245" y="1046"/>
                    </a:lnTo>
                    <a:lnTo>
                      <a:pt x="235" y="1046"/>
                    </a:lnTo>
                    <a:lnTo>
                      <a:pt x="231" y="1038"/>
                    </a:lnTo>
                    <a:lnTo>
                      <a:pt x="226" y="103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5" name="Freeform 16">
                <a:extLst>
                  <a:ext uri="{FF2B5EF4-FFF2-40B4-BE49-F238E27FC236}">
                    <a16:creationId xmlns:a16="http://schemas.microsoft.com/office/drawing/2014/main" id="{39365D19-7611-54F4-C816-32E3C05FF1B4}"/>
                  </a:ext>
                </a:extLst>
              </p:cNvPr>
              <p:cNvSpPr>
                <a:spLocks/>
              </p:cNvSpPr>
              <p:nvPr/>
            </p:nvSpPr>
            <p:spPr bwMode="auto">
              <a:xfrm>
                <a:off x="9154069" y="3030538"/>
                <a:ext cx="376238" cy="233363"/>
              </a:xfrm>
              <a:custGeom>
                <a:avLst/>
                <a:gdLst>
                  <a:gd name="T0" fmla="*/ 993 w 1250"/>
                  <a:gd name="T1" fmla="*/ 727 h 777"/>
                  <a:gd name="T2" fmla="*/ 1016 w 1250"/>
                  <a:gd name="T3" fmla="*/ 680 h 777"/>
                  <a:gd name="T4" fmla="*/ 999 w 1250"/>
                  <a:gd name="T5" fmla="*/ 652 h 777"/>
                  <a:gd name="T6" fmla="*/ 997 w 1250"/>
                  <a:gd name="T7" fmla="*/ 614 h 777"/>
                  <a:gd name="T8" fmla="*/ 972 w 1250"/>
                  <a:gd name="T9" fmla="*/ 598 h 777"/>
                  <a:gd name="T10" fmla="*/ 938 w 1250"/>
                  <a:gd name="T11" fmla="*/ 576 h 777"/>
                  <a:gd name="T12" fmla="*/ 953 w 1250"/>
                  <a:gd name="T13" fmla="*/ 540 h 777"/>
                  <a:gd name="T14" fmla="*/ 1002 w 1250"/>
                  <a:gd name="T15" fmla="*/ 541 h 777"/>
                  <a:gd name="T16" fmla="*/ 1034 w 1250"/>
                  <a:gd name="T17" fmla="*/ 512 h 777"/>
                  <a:gd name="T18" fmla="*/ 1023 w 1250"/>
                  <a:gd name="T19" fmla="*/ 494 h 777"/>
                  <a:gd name="T20" fmla="*/ 1082 w 1250"/>
                  <a:gd name="T21" fmla="*/ 475 h 777"/>
                  <a:gd name="T22" fmla="*/ 1059 w 1250"/>
                  <a:gd name="T23" fmla="*/ 447 h 777"/>
                  <a:gd name="T24" fmla="*/ 1080 w 1250"/>
                  <a:gd name="T25" fmla="*/ 422 h 777"/>
                  <a:gd name="T26" fmla="*/ 1116 w 1250"/>
                  <a:gd name="T27" fmla="*/ 408 h 777"/>
                  <a:gd name="T28" fmla="*/ 1157 w 1250"/>
                  <a:gd name="T29" fmla="*/ 400 h 777"/>
                  <a:gd name="T30" fmla="*/ 1201 w 1250"/>
                  <a:gd name="T31" fmla="*/ 405 h 777"/>
                  <a:gd name="T32" fmla="*/ 1250 w 1250"/>
                  <a:gd name="T33" fmla="*/ 382 h 777"/>
                  <a:gd name="T34" fmla="*/ 1208 w 1250"/>
                  <a:gd name="T35" fmla="*/ 337 h 777"/>
                  <a:gd name="T36" fmla="*/ 1196 w 1250"/>
                  <a:gd name="T37" fmla="*/ 356 h 777"/>
                  <a:gd name="T38" fmla="*/ 1168 w 1250"/>
                  <a:gd name="T39" fmla="*/ 366 h 777"/>
                  <a:gd name="T40" fmla="*/ 1120 w 1250"/>
                  <a:gd name="T41" fmla="*/ 342 h 777"/>
                  <a:gd name="T42" fmla="*/ 1117 w 1250"/>
                  <a:gd name="T43" fmla="*/ 314 h 777"/>
                  <a:gd name="T44" fmla="*/ 1140 w 1250"/>
                  <a:gd name="T45" fmla="*/ 260 h 777"/>
                  <a:gd name="T46" fmla="*/ 1112 w 1250"/>
                  <a:gd name="T47" fmla="*/ 278 h 777"/>
                  <a:gd name="T48" fmla="*/ 1068 w 1250"/>
                  <a:gd name="T49" fmla="*/ 320 h 777"/>
                  <a:gd name="T50" fmla="*/ 1049 w 1250"/>
                  <a:gd name="T51" fmla="*/ 352 h 777"/>
                  <a:gd name="T52" fmla="*/ 1002 w 1250"/>
                  <a:gd name="T53" fmla="*/ 410 h 777"/>
                  <a:gd name="T54" fmla="*/ 959 w 1250"/>
                  <a:gd name="T55" fmla="*/ 387 h 777"/>
                  <a:gd name="T56" fmla="*/ 910 w 1250"/>
                  <a:gd name="T57" fmla="*/ 388 h 777"/>
                  <a:gd name="T58" fmla="*/ 859 w 1250"/>
                  <a:gd name="T59" fmla="*/ 405 h 777"/>
                  <a:gd name="T60" fmla="*/ 772 w 1250"/>
                  <a:gd name="T61" fmla="*/ 308 h 777"/>
                  <a:gd name="T62" fmla="*/ 742 w 1250"/>
                  <a:gd name="T63" fmla="*/ 207 h 777"/>
                  <a:gd name="T64" fmla="*/ 683 w 1250"/>
                  <a:gd name="T65" fmla="*/ 131 h 777"/>
                  <a:gd name="T66" fmla="*/ 441 w 1250"/>
                  <a:gd name="T67" fmla="*/ 143 h 777"/>
                  <a:gd name="T68" fmla="*/ 328 w 1250"/>
                  <a:gd name="T69" fmla="*/ 86 h 777"/>
                  <a:gd name="T70" fmla="*/ 0 w 1250"/>
                  <a:gd name="T71" fmla="*/ 38 h 777"/>
                  <a:gd name="T72" fmla="*/ 98 w 1250"/>
                  <a:gd name="T73" fmla="*/ 404 h 777"/>
                  <a:gd name="T74" fmla="*/ 139 w 1250"/>
                  <a:gd name="T75" fmla="*/ 392 h 777"/>
                  <a:gd name="T76" fmla="*/ 120 w 1250"/>
                  <a:gd name="T77" fmla="*/ 350 h 777"/>
                  <a:gd name="T78" fmla="*/ 160 w 1250"/>
                  <a:gd name="T79" fmla="*/ 315 h 777"/>
                  <a:gd name="T80" fmla="*/ 190 w 1250"/>
                  <a:gd name="T81" fmla="*/ 286 h 777"/>
                  <a:gd name="T82" fmla="*/ 218 w 1250"/>
                  <a:gd name="T83" fmla="*/ 290 h 777"/>
                  <a:gd name="T84" fmla="*/ 240 w 1250"/>
                  <a:gd name="T85" fmla="*/ 274 h 777"/>
                  <a:gd name="T86" fmla="*/ 338 w 1250"/>
                  <a:gd name="T87" fmla="*/ 327 h 777"/>
                  <a:gd name="T88" fmla="*/ 401 w 1250"/>
                  <a:gd name="T89" fmla="*/ 376 h 777"/>
                  <a:gd name="T90" fmla="*/ 460 w 1250"/>
                  <a:gd name="T91" fmla="*/ 392 h 777"/>
                  <a:gd name="T92" fmla="*/ 508 w 1250"/>
                  <a:gd name="T93" fmla="*/ 417 h 777"/>
                  <a:gd name="T94" fmla="*/ 537 w 1250"/>
                  <a:gd name="T95" fmla="*/ 475 h 777"/>
                  <a:gd name="T96" fmla="*/ 560 w 1250"/>
                  <a:gd name="T97" fmla="*/ 527 h 777"/>
                  <a:gd name="T98" fmla="*/ 639 w 1250"/>
                  <a:gd name="T99" fmla="*/ 572 h 777"/>
                  <a:gd name="T100" fmla="*/ 748 w 1250"/>
                  <a:gd name="T101" fmla="*/ 636 h 777"/>
                  <a:gd name="T102" fmla="*/ 842 w 1250"/>
                  <a:gd name="T103" fmla="*/ 678 h 777"/>
                  <a:gd name="T104" fmla="*/ 863 w 1250"/>
                  <a:gd name="T105" fmla="*/ 686 h 777"/>
                  <a:gd name="T106" fmla="*/ 891 w 1250"/>
                  <a:gd name="T107" fmla="*/ 726 h 777"/>
                  <a:gd name="T108" fmla="*/ 918 w 1250"/>
                  <a:gd name="T109" fmla="*/ 755 h 777"/>
                  <a:gd name="T110" fmla="*/ 944 w 1250"/>
                  <a:gd name="T111" fmla="*/ 777 h 777"/>
                  <a:gd name="T112" fmla="*/ 967 w 1250"/>
                  <a:gd name="T113" fmla="*/ 766 h 777"/>
                  <a:gd name="T114" fmla="*/ 987 w 1250"/>
                  <a:gd name="T115" fmla="*/ 775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0" h="777">
                    <a:moveTo>
                      <a:pt x="987" y="775"/>
                    </a:moveTo>
                    <a:lnTo>
                      <a:pt x="993" y="727"/>
                    </a:lnTo>
                    <a:lnTo>
                      <a:pt x="1009" y="689"/>
                    </a:lnTo>
                    <a:lnTo>
                      <a:pt x="1016" y="680"/>
                    </a:lnTo>
                    <a:lnTo>
                      <a:pt x="1014" y="658"/>
                    </a:lnTo>
                    <a:lnTo>
                      <a:pt x="999" y="652"/>
                    </a:lnTo>
                    <a:lnTo>
                      <a:pt x="990" y="630"/>
                    </a:lnTo>
                    <a:lnTo>
                      <a:pt x="997" y="614"/>
                    </a:lnTo>
                    <a:lnTo>
                      <a:pt x="994" y="597"/>
                    </a:lnTo>
                    <a:lnTo>
                      <a:pt x="972" y="598"/>
                    </a:lnTo>
                    <a:lnTo>
                      <a:pt x="958" y="605"/>
                    </a:lnTo>
                    <a:lnTo>
                      <a:pt x="938" y="576"/>
                    </a:lnTo>
                    <a:lnTo>
                      <a:pt x="938" y="552"/>
                    </a:lnTo>
                    <a:lnTo>
                      <a:pt x="953" y="540"/>
                    </a:lnTo>
                    <a:lnTo>
                      <a:pt x="988" y="545"/>
                    </a:lnTo>
                    <a:lnTo>
                      <a:pt x="1002" y="541"/>
                    </a:lnTo>
                    <a:lnTo>
                      <a:pt x="1004" y="523"/>
                    </a:lnTo>
                    <a:lnTo>
                      <a:pt x="1034" y="512"/>
                    </a:lnTo>
                    <a:lnTo>
                      <a:pt x="1029" y="500"/>
                    </a:lnTo>
                    <a:lnTo>
                      <a:pt x="1023" y="494"/>
                    </a:lnTo>
                    <a:lnTo>
                      <a:pt x="1056" y="486"/>
                    </a:lnTo>
                    <a:lnTo>
                      <a:pt x="1082" y="475"/>
                    </a:lnTo>
                    <a:lnTo>
                      <a:pt x="1083" y="459"/>
                    </a:lnTo>
                    <a:lnTo>
                      <a:pt x="1059" y="447"/>
                    </a:lnTo>
                    <a:lnTo>
                      <a:pt x="1060" y="429"/>
                    </a:lnTo>
                    <a:lnTo>
                      <a:pt x="1080" y="422"/>
                    </a:lnTo>
                    <a:lnTo>
                      <a:pt x="1100" y="407"/>
                    </a:lnTo>
                    <a:lnTo>
                      <a:pt x="1116" y="408"/>
                    </a:lnTo>
                    <a:lnTo>
                      <a:pt x="1140" y="383"/>
                    </a:lnTo>
                    <a:lnTo>
                      <a:pt x="1157" y="400"/>
                    </a:lnTo>
                    <a:lnTo>
                      <a:pt x="1163" y="411"/>
                    </a:lnTo>
                    <a:lnTo>
                      <a:pt x="1201" y="405"/>
                    </a:lnTo>
                    <a:lnTo>
                      <a:pt x="1228" y="407"/>
                    </a:lnTo>
                    <a:lnTo>
                      <a:pt x="1250" y="382"/>
                    </a:lnTo>
                    <a:lnTo>
                      <a:pt x="1246" y="366"/>
                    </a:lnTo>
                    <a:lnTo>
                      <a:pt x="1208" y="337"/>
                    </a:lnTo>
                    <a:lnTo>
                      <a:pt x="1198" y="335"/>
                    </a:lnTo>
                    <a:lnTo>
                      <a:pt x="1196" y="356"/>
                    </a:lnTo>
                    <a:lnTo>
                      <a:pt x="1182" y="371"/>
                    </a:lnTo>
                    <a:lnTo>
                      <a:pt x="1168" y="366"/>
                    </a:lnTo>
                    <a:lnTo>
                      <a:pt x="1154" y="352"/>
                    </a:lnTo>
                    <a:lnTo>
                      <a:pt x="1120" y="342"/>
                    </a:lnTo>
                    <a:lnTo>
                      <a:pt x="1105" y="334"/>
                    </a:lnTo>
                    <a:lnTo>
                      <a:pt x="1117" y="314"/>
                    </a:lnTo>
                    <a:lnTo>
                      <a:pt x="1142" y="276"/>
                    </a:lnTo>
                    <a:lnTo>
                      <a:pt x="1140" y="260"/>
                    </a:lnTo>
                    <a:lnTo>
                      <a:pt x="1128" y="258"/>
                    </a:lnTo>
                    <a:lnTo>
                      <a:pt x="1112" y="278"/>
                    </a:lnTo>
                    <a:lnTo>
                      <a:pt x="1099" y="284"/>
                    </a:lnTo>
                    <a:lnTo>
                      <a:pt x="1068" y="320"/>
                    </a:lnTo>
                    <a:lnTo>
                      <a:pt x="1058" y="341"/>
                    </a:lnTo>
                    <a:lnTo>
                      <a:pt x="1049" y="352"/>
                    </a:lnTo>
                    <a:lnTo>
                      <a:pt x="1033" y="381"/>
                    </a:lnTo>
                    <a:lnTo>
                      <a:pt x="1002" y="410"/>
                    </a:lnTo>
                    <a:lnTo>
                      <a:pt x="994" y="404"/>
                    </a:lnTo>
                    <a:lnTo>
                      <a:pt x="959" y="387"/>
                    </a:lnTo>
                    <a:lnTo>
                      <a:pt x="933" y="383"/>
                    </a:lnTo>
                    <a:lnTo>
                      <a:pt x="910" y="388"/>
                    </a:lnTo>
                    <a:lnTo>
                      <a:pt x="875" y="406"/>
                    </a:lnTo>
                    <a:lnTo>
                      <a:pt x="859" y="405"/>
                    </a:lnTo>
                    <a:lnTo>
                      <a:pt x="827" y="316"/>
                    </a:lnTo>
                    <a:lnTo>
                      <a:pt x="772" y="308"/>
                    </a:lnTo>
                    <a:lnTo>
                      <a:pt x="769" y="199"/>
                    </a:lnTo>
                    <a:lnTo>
                      <a:pt x="742" y="207"/>
                    </a:lnTo>
                    <a:lnTo>
                      <a:pt x="723" y="160"/>
                    </a:lnTo>
                    <a:lnTo>
                      <a:pt x="683" y="131"/>
                    </a:lnTo>
                    <a:lnTo>
                      <a:pt x="556" y="131"/>
                    </a:lnTo>
                    <a:lnTo>
                      <a:pt x="441" y="143"/>
                    </a:lnTo>
                    <a:lnTo>
                      <a:pt x="376" y="104"/>
                    </a:lnTo>
                    <a:lnTo>
                      <a:pt x="328" y="86"/>
                    </a:lnTo>
                    <a:lnTo>
                      <a:pt x="205" y="0"/>
                    </a:lnTo>
                    <a:lnTo>
                      <a:pt x="0" y="38"/>
                    </a:lnTo>
                    <a:lnTo>
                      <a:pt x="63" y="407"/>
                    </a:lnTo>
                    <a:lnTo>
                      <a:pt x="98" y="404"/>
                    </a:lnTo>
                    <a:lnTo>
                      <a:pt x="131" y="410"/>
                    </a:lnTo>
                    <a:lnTo>
                      <a:pt x="139" y="392"/>
                    </a:lnTo>
                    <a:lnTo>
                      <a:pt x="125" y="378"/>
                    </a:lnTo>
                    <a:lnTo>
                      <a:pt x="120" y="350"/>
                    </a:lnTo>
                    <a:lnTo>
                      <a:pt x="136" y="317"/>
                    </a:lnTo>
                    <a:lnTo>
                      <a:pt x="160" y="315"/>
                    </a:lnTo>
                    <a:lnTo>
                      <a:pt x="172" y="296"/>
                    </a:lnTo>
                    <a:lnTo>
                      <a:pt x="190" y="286"/>
                    </a:lnTo>
                    <a:lnTo>
                      <a:pt x="209" y="296"/>
                    </a:lnTo>
                    <a:lnTo>
                      <a:pt x="218" y="290"/>
                    </a:lnTo>
                    <a:lnTo>
                      <a:pt x="205" y="271"/>
                    </a:lnTo>
                    <a:lnTo>
                      <a:pt x="240" y="274"/>
                    </a:lnTo>
                    <a:lnTo>
                      <a:pt x="293" y="300"/>
                    </a:lnTo>
                    <a:lnTo>
                      <a:pt x="338" y="327"/>
                    </a:lnTo>
                    <a:lnTo>
                      <a:pt x="343" y="345"/>
                    </a:lnTo>
                    <a:lnTo>
                      <a:pt x="401" y="376"/>
                    </a:lnTo>
                    <a:lnTo>
                      <a:pt x="447" y="400"/>
                    </a:lnTo>
                    <a:lnTo>
                      <a:pt x="460" y="392"/>
                    </a:lnTo>
                    <a:lnTo>
                      <a:pt x="475" y="394"/>
                    </a:lnTo>
                    <a:lnTo>
                      <a:pt x="508" y="417"/>
                    </a:lnTo>
                    <a:lnTo>
                      <a:pt x="521" y="463"/>
                    </a:lnTo>
                    <a:lnTo>
                      <a:pt x="537" y="475"/>
                    </a:lnTo>
                    <a:lnTo>
                      <a:pt x="542" y="495"/>
                    </a:lnTo>
                    <a:lnTo>
                      <a:pt x="560" y="527"/>
                    </a:lnTo>
                    <a:lnTo>
                      <a:pt x="587" y="539"/>
                    </a:lnTo>
                    <a:lnTo>
                      <a:pt x="639" y="572"/>
                    </a:lnTo>
                    <a:lnTo>
                      <a:pt x="690" y="610"/>
                    </a:lnTo>
                    <a:lnTo>
                      <a:pt x="748" y="636"/>
                    </a:lnTo>
                    <a:lnTo>
                      <a:pt x="801" y="671"/>
                    </a:lnTo>
                    <a:lnTo>
                      <a:pt x="842" y="678"/>
                    </a:lnTo>
                    <a:lnTo>
                      <a:pt x="851" y="688"/>
                    </a:lnTo>
                    <a:lnTo>
                      <a:pt x="863" y="686"/>
                    </a:lnTo>
                    <a:lnTo>
                      <a:pt x="892" y="706"/>
                    </a:lnTo>
                    <a:lnTo>
                      <a:pt x="891" y="726"/>
                    </a:lnTo>
                    <a:lnTo>
                      <a:pt x="896" y="761"/>
                    </a:lnTo>
                    <a:lnTo>
                      <a:pt x="918" y="755"/>
                    </a:lnTo>
                    <a:lnTo>
                      <a:pt x="934" y="763"/>
                    </a:lnTo>
                    <a:lnTo>
                      <a:pt x="944" y="777"/>
                    </a:lnTo>
                    <a:lnTo>
                      <a:pt x="955" y="777"/>
                    </a:lnTo>
                    <a:lnTo>
                      <a:pt x="967" y="766"/>
                    </a:lnTo>
                    <a:lnTo>
                      <a:pt x="981" y="767"/>
                    </a:lnTo>
                    <a:lnTo>
                      <a:pt x="987" y="77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6" name="Freeform 17">
                <a:extLst>
                  <a:ext uri="{FF2B5EF4-FFF2-40B4-BE49-F238E27FC236}">
                    <a16:creationId xmlns:a16="http://schemas.microsoft.com/office/drawing/2014/main" id="{551D1637-2116-9329-C0E4-770E9EFDF6F2}"/>
                  </a:ext>
                </a:extLst>
              </p:cNvPr>
              <p:cNvSpPr>
                <a:spLocks/>
              </p:cNvSpPr>
              <p:nvPr/>
            </p:nvSpPr>
            <p:spPr bwMode="auto">
              <a:xfrm>
                <a:off x="9087394" y="3111501"/>
                <a:ext cx="336550" cy="211138"/>
              </a:xfrm>
              <a:custGeom>
                <a:avLst/>
                <a:gdLst>
                  <a:gd name="T0" fmla="*/ 1113 w 1117"/>
                  <a:gd name="T1" fmla="*/ 435 h 701"/>
                  <a:gd name="T2" fmla="*/ 1063 w 1117"/>
                  <a:gd name="T3" fmla="*/ 407 h 701"/>
                  <a:gd name="T4" fmla="*/ 911 w 1117"/>
                  <a:gd name="T5" fmla="*/ 339 h 701"/>
                  <a:gd name="T6" fmla="*/ 781 w 1117"/>
                  <a:gd name="T7" fmla="*/ 256 h 701"/>
                  <a:gd name="T8" fmla="*/ 742 w 1117"/>
                  <a:gd name="T9" fmla="*/ 192 h 701"/>
                  <a:gd name="T10" fmla="*/ 681 w 1117"/>
                  <a:gd name="T11" fmla="*/ 121 h 701"/>
                  <a:gd name="T12" fmla="*/ 564 w 1117"/>
                  <a:gd name="T13" fmla="*/ 74 h 701"/>
                  <a:gd name="T14" fmla="*/ 461 w 1117"/>
                  <a:gd name="T15" fmla="*/ 3 h 701"/>
                  <a:gd name="T16" fmla="*/ 430 w 1117"/>
                  <a:gd name="T17" fmla="*/ 25 h 701"/>
                  <a:gd name="T18" fmla="*/ 381 w 1117"/>
                  <a:gd name="T19" fmla="*/ 44 h 701"/>
                  <a:gd name="T20" fmla="*/ 346 w 1117"/>
                  <a:gd name="T21" fmla="*/ 107 h 701"/>
                  <a:gd name="T22" fmla="*/ 319 w 1117"/>
                  <a:gd name="T23" fmla="*/ 133 h 701"/>
                  <a:gd name="T24" fmla="*/ 191 w 1117"/>
                  <a:gd name="T25" fmla="*/ 86 h 701"/>
                  <a:gd name="T26" fmla="*/ 48 w 1117"/>
                  <a:gd name="T27" fmla="*/ 60 h 701"/>
                  <a:gd name="T28" fmla="*/ 12 w 1117"/>
                  <a:gd name="T29" fmla="*/ 122 h 701"/>
                  <a:gd name="T30" fmla="*/ 35 w 1117"/>
                  <a:gd name="T31" fmla="*/ 156 h 701"/>
                  <a:gd name="T32" fmla="*/ 39 w 1117"/>
                  <a:gd name="T33" fmla="*/ 222 h 701"/>
                  <a:gd name="T34" fmla="*/ 55 w 1117"/>
                  <a:gd name="T35" fmla="*/ 284 h 701"/>
                  <a:gd name="T36" fmla="*/ 71 w 1117"/>
                  <a:gd name="T37" fmla="*/ 290 h 701"/>
                  <a:gd name="T38" fmla="*/ 109 w 1117"/>
                  <a:gd name="T39" fmla="*/ 281 h 701"/>
                  <a:gd name="T40" fmla="*/ 116 w 1117"/>
                  <a:gd name="T41" fmla="*/ 319 h 701"/>
                  <a:gd name="T42" fmla="*/ 131 w 1117"/>
                  <a:gd name="T43" fmla="*/ 334 h 701"/>
                  <a:gd name="T44" fmla="*/ 103 w 1117"/>
                  <a:gd name="T45" fmla="*/ 326 h 701"/>
                  <a:gd name="T46" fmla="*/ 98 w 1117"/>
                  <a:gd name="T47" fmla="*/ 365 h 701"/>
                  <a:gd name="T48" fmla="*/ 112 w 1117"/>
                  <a:gd name="T49" fmla="*/ 350 h 701"/>
                  <a:gd name="T50" fmla="*/ 152 w 1117"/>
                  <a:gd name="T51" fmla="*/ 377 h 701"/>
                  <a:gd name="T52" fmla="*/ 159 w 1117"/>
                  <a:gd name="T53" fmla="*/ 427 h 701"/>
                  <a:gd name="T54" fmla="*/ 180 w 1117"/>
                  <a:gd name="T55" fmla="*/ 532 h 701"/>
                  <a:gd name="T56" fmla="*/ 240 w 1117"/>
                  <a:gd name="T57" fmla="*/ 500 h 701"/>
                  <a:gd name="T58" fmla="*/ 296 w 1117"/>
                  <a:gd name="T59" fmla="*/ 459 h 701"/>
                  <a:gd name="T60" fmla="*/ 363 w 1117"/>
                  <a:gd name="T61" fmla="*/ 441 h 701"/>
                  <a:gd name="T62" fmla="*/ 411 w 1117"/>
                  <a:gd name="T63" fmla="*/ 442 h 701"/>
                  <a:gd name="T64" fmla="*/ 508 w 1117"/>
                  <a:gd name="T65" fmla="*/ 500 h 701"/>
                  <a:gd name="T66" fmla="*/ 564 w 1117"/>
                  <a:gd name="T67" fmla="*/ 504 h 701"/>
                  <a:gd name="T68" fmla="*/ 592 w 1117"/>
                  <a:gd name="T69" fmla="*/ 535 h 701"/>
                  <a:gd name="T70" fmla="*/ 669 w 1117"/>
                  <a:gd name="T71" fmla="*/ 581 h 701"/>
                  <a:gd name="T72" fmla="*/ 734 w 1117"/>
                  <a:gd name="T73" fmla="*/ 614 h 701"/>
                  <a:gd name="T74" fmla="*/ 735 w 1117"/>
                  <a:gd name="T75" fmla="*/ 657 h 701"/>
                  <a:gd name="T76" fmla="*/ 766 w 1117"/>
                  <a:gd name="T77" fmla="*/ 671 h 701"/>
                  <a:gd name="T78" fmla="*/ 801 w 1117"/>
                  <a:gd name="T79" fmla="*/ 671 h 701"/>
                  <a:gd name="T80" fmla="*/ 837 w 1117"/>
                  <a:gd name="T81" fmla="*/ 695 h 701"/>
                  <a:gd name="T82" fmla="*/ 873 w 1117"/>
                  <a:gd name="T83" fmla="*/ 689 h 701"/>
                  <a:gd name="T84" fmla="*/ 897 w 1117"/>
                  <a:gd name="T85" fmla="*/ 657 h 701"/>
                  <a:gd name="T86" fmla="*/ 947 w 1117"/>
                  <a:gd name="T87" fmla="*/ 628 h 701"/>
                  <a:gd name="T88" fmla="*/ 974 w 1117"/>
                  <a:gd name="T89" fmla="*/ 607 h 701"/>
                  <a:gd name="T90" fmla="*/ 997 w 1117"/>
                  <a:gd name="T91" fmla="*/ 548 h 701"/>
                  <a:gd name="T92" fmla="*/ 991 w 1117"/>
                  <a:gd name="T93" fmla="*/ 517 h 701"/>
                  <a:gd name="T94" fmla="*/ 1028 w 1117"/>
                  <a:gd name="T95" fmla="*/ 502 h 701"/>
                  <a:gd name="T96" fmla="*/ 1076 w 1117"/>
                  <a:gd name="T97" fmla="*/ 480 h 701"/>
                  <a:gd name="T98" fmla="*/ 1114 w 1117"/>
                  <a:gd name="T99" fmla="*/ 491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7" h="701">
                    <a:moveTo>
                      <a:pt x="1117" y="490"/>
                    </a:moveTo>
                    <a:lnTo>
                      <a:pt x="1112" y="455"/>
                    </a:lnTo>
                    <a:lnTo>
                      <a:pt x="1113" y="435"/>
                    </a:lnTo>
                    <a:lnTo>
                      <a:pt x="1084" y="415"/>
                    </a:lnTo>
                    <a:lnTo>
                      <a:pt x="1072" y="417"/>
                    </a:lnTo>
                    <a:lnTo>
                      <a:pt x="1063" y="407"/>
                    </a:lnTo>
                    <a:lnTo>
                      <a:pt x="1022" y="400"/>
                    </a:lnTo>
                    <a:lnTo>
                      <a:pt x="969" y="365"/>
                    </a:lnTo>
                    <a:lnTo>
                      <a:pt x="911" y="339"/>
                    </a:lnTo>
                    <a:lnTo>
                      <a:pt x="860" y="301"/>
                    </a:lnTo>
                    <a:lnTo>
                      <a:pt x="808" y="268"/>
                    </a:lnTo>
                    <a:lnTo>
                      <a:pt x="781" y="256"/>
                    </a:lnTo>
                    <a:lnTo>
                      <a:pt x="763" y="224"/>
                    </a:lnTo>
                    <a:lnTo>
                      <a:pt x="758" y="204"/>
                    </a:lnTo>
                    <a:lnTo>
                      <a:pt x="742" y="192"/>
                    </a:lnTo>
                    <a:lnTo>
                      <a:pt x="729" y="146"/>
                    </a:lnTo>
                    <a:lnTo>
                      <a:pt x="696" y="123"/>
                    </a:lnTo>
                    <a:lnTo>
                      <a:pt x="681" y="121"/>
                    </a:lnTo>
                    <a:lnTo>
                      <a:pt x="668" y="129"/>
                    </a:lnTo>
                    <a:lnTo>
                      <a:pt x="622" y="105"/>
                    </a:lnTo>
                    <a:lnTo>
                      <a:pt x="564" y="74"/>
                    </a:lnTo>
                    <a:lnTo>
                      <a:pt x="559" y="56"/>
                    </a:lnTo>
                    <a:lnTo>
                      <a:pt x="514" y="29"/>
                    </a:lnTo>
                    <a:lnTo>
                      <a:pt x="461" y="3"/>
                    </a:lnTo>
                    <a:lnTo>
                      <a:pt x="426" y="0"/>
                    </a:lnTo>
                    <a:lnTo>
                      <a:pt x="439" y="19"/>
                    </a:lnTo>
                    <a:lnTo>
                      <a:pt x="430" y="25"/>
                    </a:lnTo>
                    <a:lnTo>
                      <a:pt x="411" y="15"/>
                    </a:lnTo>
                    <a:lnTo>
                      <a:pt x="393" y="25"/>
                    </a:lnTo>
                    <a:lnTo>
                      <a:pt x="381" y="44"/>
                    </a:lnTo>
                    <a:lnTo>
                      <a:pt x="357" y="46"/>
                    </a:lnTo>
                    <a:lnTo>
                      <a:pt x="341" y="79"/>
                    </a:lnTo>
                    <a:lnTo>
                      <a:pt x="346" y="107"/>
                    </a:lnTo>
                    <a:lnTo>
                      <a:pt x="360" y="121"/>
                    </a:lnTo>
                    <a:lnTo>
                      <a:pt x="352" y="139"/>
                    </a:lnTo>
                    <a:lnTo>
                      <a:pt x="319" y="133"/>
                    </a:lnTo>
                    <a:lnTo>
                      <a:pt x="272" y="138"/>
                    </a:lnTo>
                    <a:lnTo>
                      <a:pt x="241" y="144"/>
                    </a:lnTo>
                    <a:lnTo>
                      <a:pt x="191" y="86"/>
                    </a:lnTo>
                    <a:lnTo>
                      <a:pt x="136" y="55"/>
                    </a:lnTo>
                    <a:lnTo>
                      <a:pt x="86" y="47"/>
                    </a:lnTo>
                    <a:lnTo>
                      <a:pt x="48" y="60"/>
                    </a:lnTo>
                    <a:lnTo>
                      <a:pt x="0" y="103"/>
                    </a:lnTo>
                    <a:lnTo>
                      <a:pt x="0" y="110"/>
                    </a:lnTo>
                    <a:lnTo>
                      <a:pt x="12" y="122"/>
                    </a:lnTo>
                    <a:lnTo>
                      <a:pt x="18" y="133"/>
                    </a:lnTo>
                    <a:lnTo>
                      <a:pt x="30" y="143"/>
                    </a:lnTo>
                    <a:lnTo>
                      <a:pt x="35" y="156"/>
                    </a:lnTo>
                    <a:lnTo>
                      <a:pt x="51" y="182"/>
                    </a:lnTo>
                    <a:lnTo>
                      <a:pt x="48" y="205"/>
                    </a:lnTo>
                    <a:lnTo>
                      <a:pt x="39" y="222"/>
                    </a:lnTo>
                    <a:lnTo>
                      <a:pt x="42" y="261"/>
                    </a:lnTo>
                    <a:lnTo>
                      <a:pt x="51" y="272"/>
                    </a:lnTo>
                    <a:lnTo>
                      <a:pt x="55" y="284"/>
                    </a:lnTo>
                    <a:lnTo>
                      <a:pt x="82" y="309"/>
                    </a:lnTo>
                    <a:lnTo>
                      <a:pt x="80" y="299"/>
                    </a:lnTo>
                    <a:lnTo>
                      <a:pt x="71" y="290"/>
                    </a:lnTo>
                    <a:lnTo>
                      <a:pt x="76" y="285"/>
                    </a:lnTo>
                    <a:lnTo>
                      <a:pt x="99" y="289"/>
                    </a:lnTo>
                    <a:lnTo>
                      <a:pt x="109" y="281"/>
                    </a:lnTo>
                    <a:lnTo>
                      <a:pt x="116" y="287"/>
                    </a:lnTo>
                    <a:lnTo>
                      <a:pt x="112" y="302"/>
                    </a:lnTo>
                    <a:lnTo>
                      <a:pt x="116" y="319"/>
                    </a:lnTo>
                    <a:lnTo>
                      <a:pt x="126" y="315"/>
                    </a:lnTo>
                    <a:lnTo>
                      <a:pt x="136" y="328"/>
                    </a:lnTo>
                    <a:lnTo>
                      <a:pt x="131" y="334"/>
                    </a:lnTo>
                    <a:lnTo>
                      <a:pt x="118" y="330"/>
                    </a:lnTo>
                    <a:lnTo>
                      <a:pt x="109" y="333"/>
                    </a:lnTo>
                    <a:lnTo>
                      <a:pt x="103" y="326"/>
                    </a:lnTo>
                    <a:lnTo>
                      <a:pt x="88" y="338"/>
                    </a:lnTo>
                    <a:lnTo>
                      <a:pt x="89" y="352"/>
                    </a:lnTo>
                    <a:lnTo>
                      <a:pt x="98" y="365"/>
                    </a:lnTo>
                    <a:lnTo>
                      <a:pt x="96" y="347"/>
                    </a:lnTo>
                    <a:lnTo>
                      <a:pt x="105" y="345"/>
                    </a:lnTo>
                    <a:lnTo>
                      <a:pt x="112" y="350"/>
                    </a:lnTo>
                    <a:lnTo>
                      <a:pt x="123" y="352"/>
                    </a:lnTo>
                    <a:lnTo>
                      <a:pt x="132" y="366"/>
                    </a:lnTo>
                    <a:lnTo>
                      <a:pt x="152" y="377"/>
                    </a:lnTo>
                    <a:lnTo>
                      <a:pt x="157" y="392"/>
                    </a:lnTo>
                    <a:lnTo>
                      <a:pt x="157" y="415"/>
                    </a:lnTo>
                    <a:lnTo>
                      <a:pt x="159" y="427"/>
                    </a:lnTo>
                    <a:lnTo>
                      <a:pt x="158" y="467"/>
                    </a:lnTo>
                    <a:lnTo>
                      <a:pt x="165" y="494"/>
                    </a:lnTo>
                    <a:lnTo>
                      <a:pt x="180" y="532"/>
                    </a:lnTo>
                    <a:lnTo>
                      <a:pt x="196" y="523"/>
                    </a:lnTo>
                    <a:lnTo>
                      <a:pt x="234" y="521"/>
                    </a:lnTo>
                    <a:lnTo>
                      <a:pt x="240" y="500"/>
                    </a:lnTo>
                    <a:lnTo>
                      <a:pt x="250" y="487"/>
                    </a:lnTo>
                    <a:lnTo>
                      <a:pt x="263" y="486"/>
                    </a:lnTo>
                    <a:lnTo>
                      <a:pt x="296" y="459"/>
                    </a:lnTo>
                    <a:lnTo>
                      <a:pt x="328" y="453"/>
                    </a:lnTo>
                    <a:lnTo>
                      <a:pt x="357" y="459"/>
                    </a:lnTo>
                    <a:lnTo>
                      <a:pt x="363" y="441"/>
                    </a:lnTo>
                    <a:lnTo>
                      <a:pt x="379" y="437"/>
                    </a:lnTo>
                    <a:lnTo>
                      <a:pt x="394" y="443"/>
                    </a:lnTo>
                    <a:lnTo>
                      <a:pt x="411" y="442"/>
                    </a:lnTo>
                    <a:lnTo>
                      <a:pt x="439" y="465"/>
                    </a:lnTo>
                    <a:lnTo>
                      <a:pt x="463" y="471"/>
                    </a:lnTo>
                    <a:lnTo>
                      <a:pt x="508" y="500"/>
                    </a:lnTo>
                    <a:lnTo>
                      <a:pt x="521" y="499"/>
                    </a:lnTo>
                    <a:lnTo>
                      <a:pt x="533" y="491"/>
                    </a:lnTo>
                    <a:lnTo>
                      <a:pt x="564" y="504"/>
                    </a:lnTo>
                    <a:lnTo>
                      <a:pt x="580" y="506"/>
                    </a:lnTo>
                    <a:lnTo>
                      <a:pt x="585" y="529"/>
                    </a:lnTo>
                    <a:lnTo>
                      <a:pt x="592" y="535"/>
                    </a:lnTo>
                    <a:lnTo>
                      <a:pt x="608" y="531"/>
                    </a:lnTo>
                    <a:lnTo>
                      <a:pt x="637" y="538"/>
                    </a:lnTo>
                    <a:lnTo>
                      <a:pt x="669" y="581"/>
                    </a:lnTo>
                    <a:lnTo>
                      <a:pt x="703" y="584"/>
                    </a:lnTo>
                    <a:lnTo>
                      <a:pt x="722" y="592"/>
                    </a:lnTo>
                    <a:lnTo>
                      <a:pt x="734" y="614"/>
                    </a:lnTo>
                    <a:lnTo>
                      <a:pt x="729" y="626"/>
                    </a:lnTo>
                    <a:lnTo>
                      <a:pt x="736" y="645"/>
                    </a:lnTo>
                    <a:lnTo>
                      <a:pt x="735" y="657"/>
                    </a:lnTo>
                    <a:lnTo>
                      <a:pt x="741" y="669"/>
                    </a:lnTo>
                    <a:lnTo>
                      <a:pt x="749" y="666"/>
                    </a:lnTo>
                    <a:lnTo>
                      <a:pt x="766" y="671"/>
                    </a:lnTo>
                    <a:lnTo>
                      <a:pt x="779" y="680"/>
                    </a:lnTo>
                    <a:lnTo>
                      <a:pt x="791" y="680"/>
                    </a:lnTo>
                    <a:lnTo>
                      <a:pt x="801" y="671"/>
                    </a:lnTo>
                    <a:lnTo>
                      <a:pt x="815" y="671"/>
                    </a:lnTo>
                    <a:lnTo>
                      <a:pt x="832" y="683"/>
                    </a:lnTo>
                    <a:lnTo>
                      <a:pt x="837" y="695"/>
                    </a:lnTo>
                    <a:lnTo>
                      <a:pt x="843" y="701"/>
                    </a:lnTo>
                    <a:lnTo>
                      <a:pt x="851" y="692"/>
                    </a:lnTo>
                    <a:lnTo>
                      <a:pt x="873" y="689"/>
                    </a:lnTo>
                    <a:lnTo>
                      <a:pt x="885" y="676"/>
                    </a:lnTo>
                    <a:lnTo>
                      <a:pt x="887" y="666"/>
                    </a:lnTo>
                    <a:lnTo>
                      <a:pt x="897" y="657"/>
                    </a:lnTo>
                    <a:lnTo>
                      <a:pt x="893" y="647"/>
                    </a:lnTo>
                    <a:lnTo>
                      <a:pt x="917" y="634"/>
                    </a:lnTo>
                    <a:lnTo>
                      <a:pt x="947" y="628"/>
                    </a:lnTo>
                    <a:lnTo>
                      <a:pt x="950" y="620"/>
                    </a:lnTo>
                    <a:lnTo>
                      <a:pt x="962" y="610"/>
                    </a:lnTo>
                    <a:lnTo>
                      <a:pt x="974" y="607"/>
                    </a:lnTo>
                    <a:lnTo>
                      <a:pt x="979" y="587"/>
                    </a:lnTo>
                    <a:lnTo>
                      <a:pt x="980" y="567"/>
                    </a:lnTo>
                    <a:lnTo>
                      <a:pt x="997" y="548"/>
                    </a:lnTo>
                    <a:lnTo>
                      <a:pt x="997" y="532"/>
                    </a:lnTo>
                    <a:lnTo>
                      <a:pt x="990" y="526"/>
                    </a:lnTo>
                    <a:lnTo>
                      <a:pt x="991" y="517"/>
                    </a:lnTo>
                    <a:lnTo>
                      <a:pt x="999" y="513"/>
                    </a:lnTo>
                    <a:lnTo>
                      <a:pt x="1008" y="507"/>
                    </a:lnTo>
                    <a:lnTo>
                      <a:pt x="1028" y="502"/>
                    </a:lnTo>
                    <a:lnTo>
                      <a:pt x="1034" y="502"/>
                    </a:lnTo>
                    <a:lnTo>
                      <a:pt x="1057" y="485"/>
                    </a:lnTo>
                    <a:lnTo>
                      <a:pt x="1076" y="480"/>
                    </a:lnTo>
                    <a:lnTo>
                      <a:pt x="1091" y="489"/>
                    </a:lnTo>
                    <a:lnTo>
                      <a:pt x="1108" y="485"/>
                    </a:lnTo>
                    <a:lnTo>
                      <a:pt x="1114" y="491"/>
                    </a:lnTo>
                    <a:lnTo>
                      <a:pt x="1117" y="49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7" name="Freeform 18">
                <a:extLst>
                  <a:ext uri="{FF2B5EF4-FFF2-40B4-BE49-F238E27FC236}">
                    <a16:creationId xmlns:a16="http://schemas.microsoft.com/office/drawing/2014/main" id="{3C12148F-200E-2C07-8A5B-4BADAA8E6A7B}"/>
                  </a:ext>
                </a:extLst>
              </p:cNvPr>
              <p:cNvSpPr>
                <a:spLocks noEditPoints="1"/>
              </p:cNvSpPr>
              <p:nvPr/>
            </p:nvSpPr>
            <p:spPr bwMode="auto">
              <a:xfrm>
                <a:off x="11589294" y="4356101"/>
                <a:ext cx="227013" cy="136525"/>
              </a:xfrm>
              <a:custGeom>
                <a:avLst/>
                <a:gdLst>
                  <a:gd name="T0" fmla="*/ 749 w 754"/>
                  <a:gd name="T1" fmla="*/ 370 h 453"/>
                  <a:gd name="T2" fmla="*/ 728 w 754"/>
                  <a:gd name="T3" fmla="*/ 385 h 453"/>
                  <a:gd name="T4" fmla="*/ 285 w 754"/>
                  <a:gd name="T5" fmla="*/ 433 h 453"/>
                  <a:gd name="T6" fmla="*/ 330 w 754"/>
                  <a:gd name="T7" fmla="*/ 448 h 453"/>
                  <a:gd name="T8" fmla="*/ 293 w 754"/>
                  <a:gd name="T9" fmla="*/ 450 h 453"/>
                  <a:gd name="T10" fmla="*/ 391 w 754"/>
                  <a:gd name="T11" fmla="*/ 331 h 453"/>
                  <a:gd name="T12" fmla="*/ 424 w 754"/>
                  <a:gd name="T13" fmla="*/ 348 h 453"/>
                  <a:gd name="T14" fmla="*/ 461 w 754"/>
                  <a:gd name="T15" fmla="*/ 378 h 453"/>
                  <a:gd name="T16" fmla="*/ 422 w 754"/>
                  <a:gd name="T17" fmla="*/ 375 h 453"/>
                  <a:gd name="T18" fmla="*/ 391 w 754"/>
                  <a:gd name="T19" fmla="*/ 331 h 453"/>
                  <a:gd name="T20" fmla="*/ 294 w 754"/>
                  <a:gd name="T21" fmla="*/ 255 h 453"/>
                  <a:gd name="T22" fmla="*/ 347 w 754"/>
                  <a:gd name="T23" fmla="*/ 278 h 453"/>
                  <a:gd name="T24" fmla="*/ 353 w 754"/>
                  <a:gd name="T25" fmla="*/ 304 h 453"/>
                  <a:gd name="T26" fmla="*/ 307 w 754"/>
                  <a:gd name="T27" fmla="*/ 293 h 453"/>
                  <a:gd name="T28" fmla="*/ 273 w 754"/>
                  <a:gd name="T29" fmla="*/ 246 h 453"/>
                  <a:gd name="T30" fmla="*/ 333 w 754"/>
                  <a:gd name="T31" fmla="*/ 225 h 453"/>
                  <a:gd name="T32" fmla="*/ 333 w 754"/>
                  <a:gd name="T33" fmla="*/ 236 h 453"/>
                  <a:gd name="T34" fmla="*/ 341 w 754"/>
                  <a:gd name="T35" fmla="*/ 171 h 453"/>
                  <a:gd name="T36" fmla="*/ 350 w 754"/>
                  <a:gd name="T37" fmla="*/ 193 h 453"/>
                  <a:gd name="T38" fmla="*/ 395 w 754"/>
                  <a:gd name="T39" fmla="*/ 257 h 453"/>
                  <a:gd name="T40" fmla="*/ 421 w 754"/>
                  <a:gd name="T41" fmla="*/ 281 h 453"/>
                  <a:gd name="T42" fmla="*/ 397 w 754"/>
                  <a:gd name="T43" fmla="*/ 241 h 453"/>
                  <a:gd name="T44" fmla="*/ 374 w 754"/>
                  <a:gd name="T45" fmla="*/ 189 h 453"/>
                  <a:gd name="T46" fmla="*/ 184 w 754"/>
                  <a:gd name="T47" fmla="*/ 101 h 453"/>
                  <a:gd name="T48" fmla="*/ 231 w 754"/>
                  <a:gd name="T49" fmla="*/ 122 h 453"/>
                  <a:gd name="T50" fmla="*/ 278 w 754"/>
                  <a:gd name="T51" fmla="*/ 171 h 453"/>
                  <a:gd name="T52" fmla="*/ 265 w 754"/>
                  <a:gd name="T53" fmla="*/ 183 h 453"/>
                  <a:gd name="T54" fmla="*/ 238 w 754"/>
                  <a:gd name="T55" fmla="*/ 152 h 453"/>
                  <a:gd name="T56" fmla="*/ 138 w 754"/>
                  <a:gd name="T57" fmla="*/ 185 h 453"/>
                  <a:gd name="T58" fmla="*/ 152 w 754"/>
                  <a:gd name="T59" fmla="*/ 199 h 453"/>
                  <a:gd name="T60" fmla="*/ 138 w 754"/>
                  <a:gd name="T61" fmla="*/ 185 h 453"/>
                  <a:gd name="T62" fmla="*/ 95 w 754"/>
                  <a:gd name="T63" fmla="*/ 177 h 453"/>
                  <a:gd name="T64" fmla="*/ 89 w 754"/>
                  <a:gd name="T65" fmla="*/ 183 h 453"/>
                  <a:gd name="T66" fmla="*/ 101 w 754"/>
                  <a:gd name="T67" fmla="*/ 163 h 453"/>
                  <a:gd name="T68" fmla="*/ 126 w 754"/>
                  <a:gd name="T69" fmla="*/ 181 h 453"/>
                  <a:gd name="T70" fmla="*/ 131 w 754"/>
                  <a:gd name="T71" fmla="*/ 156 h 453"/>
                  <a:gd name="T72" fmla="*/ 106 w 754"/>
                  <a:gd name="T73" fmla="*/ 136 h 453"/>
                  <a:gd name="T74" fmla="*/ 68 w 754"/>
                  <a:gd name="T75" fmla="*/ 132 h 453"/>
                  <a:gd name="T76" fmla="*/ 92 w 754"/>
                  <a:gd name="T77" fmla="*/ 136 h 453"/>
                  <a:gd name="T78" fmla="*/ 69 w 754"/>
                  <a:gd name="T79" fmla="*/ 140 h 453"/>
                  <a:gd name="T80" fmla="*/ 42 w 754"/>
                  <a:gd name="T81" fmla="*/ 108 h 453"/>
                  <a:gd name="T82" fmla="*/ 47 w 754"/>
                  <a:gd name="T83" fmla="*/ 135 h 453"/>
                  <a:gd name="T84" fmla="*/ 42 w 754"/>
                  <a:gd name="T85" fmla="*/ 108 h 453"/>
                  <a:gd name="T86" fmla="*/ 24 w 754"/>
                  <a:gd name="T87" fmla="*/ 18 h 453"/>
                  <a:gd name="T88" fmla="*/ 40 w 754"/>
                  <a:gd name="T89" fmla="*/ 22 h 453"/>
                  <a:gd name="T90" fmla="*/ 45 w 754"/>
                  <a:gd name="T91" fmla="*/ 51 h 453"/>
                  <a:gd name="T92" fmla="*/ 104 w 754"/>
                  <a:gd name="T93" fmla="*/ 88 h 453"/>
                  <a:gd name="T94" fmla="*/ 100 w 754"/>
                  <a:gd name="T95" fmla="*/ 64 h 453"/>
                  <a:gd name="T96" fmla="*/ 74 w 754"/>
                  <a:gd name="T97" fmla="*/ 41 h 453"/>
                  <a:gd name="T98" fmla="*/ 40 w 754"/>
                  <a:gd name="T99" fmla="*/ 22 h 453"/>
                  <a:gd name="T100" fmla="*/ 0 w 754"/>
                  <a:gd name="T101" fmla="*/ 4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4" h="453">
                    <a:moveTo>
                      <a:pt x="724" y="379"/>
                    </a:moveTo>
                    <a:lnTo>
                      <a:pt x="736" y="370"/>
                    </a:lnTo>
                    <a:lnTo>
                      <a:pt x="749" y="370"/>
                    </a:lnTo>
                    <a:lnTo>
                      <a:pt x="754" y="377"/>
                    </a:lnTo>
                    <a:lnTo>
                      <a:pt x="742" y="388"/>
                    </a:lnTo>
                    <a:lnTo>
                      <a:pt x="728" y="385"/>
                    </a:lnTo>
                    <a:lnTo>
                      <a:pt x="724" y="379"/>
                    </a:lnTo>
                    <a:close/>
                    <a:moveTo>
                      <a:pt x="285" y="433"/>
                    </a:moveTo>
                    <a:lnTo>
                      <a:pt x="285" y="433"/>
                    </a:lnTo>
                    <a:lnTo>
                      <a:pt x="301" y="433"/>
                    </a:lnTo>
                    <a:lnTo>
                      <a:pt x="314" y="442"/>
                    </a:lnTo>
                    <a:lnTo>
                      <a:pt x="330" y="448"/>
                    </a:lnTo>
                    <a:lnTo>
                      <a:pt x="319" y="453"/>
                    </a:lnTo>
                    <a:lnTo>
                      <a:pt x="306" y="448"/>
                    </a:lnTo>
                    <a:lnTo>
                      <a:pt x="293" y="450"/>
                    </a:lnTo>
                    <a:lnTo>
                      <a:pt x="286" y="443"/>
                    </a:lnTo>
                    <a:lnTo>
                      <a:pt x="285" y="433"/>
                    </a:lnTo>
                    <a:close/>
                    <a:moveTo>
                      <a:pt x="391" y="331"/>
                    </a:moveTo>
                    <a:lnTo>
                      <a:pt x="391" y="331"/>
                    </a:lnTo>
                    <a:lnTo>
                      <a:pt x="408" y="332"/>
                    </a:lnTo>
                    <a:lnTo>
                      <a:pt x="424" y="348"/>
                    </a:lnTo>
                    <a:lnTo>
                      <a:pt x="453" y="354"/>
                    </a:lnTo>
                    <a:lnTo>
                      <a:pt x="462" y="368"/>
                    </a:lnTo>
                    <a:lnTo>
                      <a:pt x="461" y="378"/>
                    </a:lnTo>
                    <a:lnTo>
                      <a:pt x="466" y="383"/>
                    </a:lnTo>
                    <a:lnTo>
                      <a:pt x="447" y="384"/>
                    </a:lnTo>
                    <a:lnTo>
                      <a:pt x="422" y="375"/>
                    </a:lnTo>
                    <a:lnTo>
                      <a:pt x="401" y="355"/>
                    </a:lnTo>
                    <a:lnTo>
                      <a:pt x="400" y="344"/>
                    </a:lnTo>
                    <a:lnTo>
                      <a:pt x="391" y="331"/>
                    </a:lnTo>
                    <a:close/>
                    <a:moveTo>
                      <a:pt x="281" y="242"/>
                    </a:moveTo>
                    <a:lnTo>
                      <a:pt x="281" y="242"/>
                    </a:lnTo>
                    <a:lnTo>
                      <a:pt x="294" y="255"/>
                    </a:lnTo>
                    <a:lnTo>
                      <a:pt x="314" y="255"/>
                    </a:lnTo>
                    <a:lnTo>
                      <a:pt x="337" y="266"/>
                    </a:lnTo>
                    <a:lnTo>
                      <a:pt x="347" y="278"/>
                    </a:lnTo>
                    <a:lnTo>
                      <a:pt x="356" y="278"/>
                    </a:lnTo>
                    <a:lnTo>
                      <a:pt x="358" y="288"/>
                    </a:lnTo>
                    <a:lnTo>
                      <a:pt x="353" y="304"/>
                    </a:lnTo>
                    <a:lnTo>
                      <a:pt x="338" y="306"/>
                    </a:lnTo>
                    <a:lnTo>
                      <a:pt x="324" y="289"/>
                    </a:lnTo>
                    <a:lnTo>
                      <a:pt x="307" y="293"/>
                    </a:lnTo>
                    <a:lnTo>
                      <a:pt x="287" y="285"/>
                    </a:lnTo>
                    <a:lnTo>
                      <a:pt x="270" y="262"/>
                    </a:lnTo>
                    <a:lnTo>
                      <a:pt x="273" y="246"/>
                    </a:lnTo>
                    <a:lnTo>
                      <a:pt x="281" y="242"/>
                    </a:lnTo>
                    <a:close/>
                    <a:moveTo>
                      <a:pt x="333" y="225"/>
                    </a:moveTo>
                    <a:lnTo>
                      <a:pt x="333" y="225"/>
                    </a:lnTo>
                    <a:lnTo>
                      <a:pt x="316" y="222"/>
                    </a:lnTo>
                    <a:lnTo>
                      <a:pt x="319" y="232"/>
                    </a:lnTo>
                    <a:lnTo>
                      <a:pt x="333" y="236"/>
                    </a:lnTo>
                    <a:lnTo>
                      <a:pt x="333" y="225"/>
                    </a:lnTo>
                    <a:close/>
                    <a:moveTo>
                      <a:pt x="341" y="171"/>
                    </a:moveTo>
                    <a:lnTo>
                      <a:pt x="341" y="171"/>
                    </a:lnTo>
                    <a:lnTo>
                      <a:pt x="341" y="177"/>
                    </a:lnTo>
                    <a:lnTo>
                      <a:pt x="352" y="184"/>
                    </a:lnTo>
                    <a:lnTo>
                      <a:pt x="350" y="193"/>
                    </a:lnTo>
                    <a:lnTo>
                      <a:pt x="358" y="207"/>
                    </a:lnTo>
                    <a:lnTo>
                      <a:pt x="363" y="231"/>
                    </a:lnTo>
                    <a:lnTo>
                      <a:pt x="395" y="257"/>
                    </a:lnTo>
                    <a:lnTo>
                      <a:pt x="407" y="261"/>
                    </a:lnTo>
                    <a:lnTo>
                      <a:pt x="409" y="277"/>
                    </a:lnTo>
                    <a:lnTo>
                      <a:pt x="421" y="281"/>
                    </a:lnTo>
                    <a:lnTo>
                      <a:pt x="424" y="264"/>
                    </a:lnTo>
                    <a:lnTo>
                      <a:pt x="409" y="247"/>
                    </a:lnTo>
                    <a:lnTo>
                      <a:pt x="397" y="241"/>
                    </a:lnTo>
                    <a:lnTo>
                      <a:pt x="390" y="229"/>
                    </a:lnTo>
                    <a:lnTo>
                      <a:pt x="371" y="202"/>
                    </a:lnTo>
                    <a:lnTo>
                      <a:pt x="374" y="189"/>
                    </a:lnTo>
                    <a:lnTo>
                      <a:pt x="358" y="172"/>
                    </a:lnTo>
                    <a:lnTo>
                      <a:pt x="341" y="171"/>
                    </a:lnTo>
                    <a:close/>
                    <a:moveTo>
                      <a:pt x="184" y="101"/>
                    </a:moveTo>
                    <a:lnTo>
                      <a:pt x="184" y="101"/>
                    </a:lnTo>
                    <a:lnTo>
                      <a:pt x="210" y="105"/>
                    </a:lnTo>
                    <a:lnTo>
                      <a:pt x="231" y="122"/>
                    </a:lnTo>
                    <a:lnTo>
                      <a:pt x="256" y="134"/>
                    </a:lnTo>
                    <a:lnTo>
                      <a:pt x="284" y="164"/>
                    </a:lnTo>
                    <a:lnTo>
                      <a:pt x="278" y="171"/>
                    </a:lnTo>
                    <a:lnTo>
                      <a:pt x="284" y="181"/>
                    </a:lnTo>
                    <a:lnTo>
                      <a:pt x="272" y="173"/>
                    </a:lnTo>
                    <a:lnTo>
                      <a:pt x="265" y="183"/>
                    </a:lnTo>
                    <a:lnTo>
                      <a:pt x="262" y="173"/>
                    </a:lnTo>
                    <a:lnTo>
                      <a:pt x="253" y="164"/>
                    </a:lnTo>
                    <a:lnTo>
                      <a:pt x="238" y="152"/>
                    </a:lnTo>
                    <a:lnTo>
                      <a:pt x="202" y="115"/>
                    </a:lnTo>
                    <a:cubicBezTo>
                      <a:pt x="202" y="115"/>
                      <a:pt x="184" y="102"/>
                      <a:pt x="184" y="101"/>
                    </a:cubicBezTo>
                    <a:close/>
                    <a:moveTo>
                      <a:pt x="138" y="185"/>
                    </a:moveTo>
                    <a:lnTo>
                      <a:pt x="138" y="185"/>
                    </a:lnTo>
                    <a:lnTo>
                      <a:pt x="154" y="188"/>
                    </a:lnTo>
                    <a:lnTo>
                      <a:pt x="152" y="199"/>
                    </a:lnTo>
                    <a:lnTo>
                      <a:pt x="142" y="203"/>
                    </a:lnTo>
                    <a:lnTo>
                      <a:pt x="138" y="194"/>
                    </a:lnTo>
                    <a:lnTo>
                      <a:pt x="138" y="185"/>
                    </a:lnTo>
                    <a:close/>
                    <a:moveTo>
                      <a:pt x="89" y="183"/>
                    </a:moveTo>
                    <a:lnTo>
                      <a:pt x="89" y="183"/>
                    </a:lnTo>
                    <a:lnTo>
                      <a:pt x="95" y="177"/>
                    </a:lnTo>
                    <a:lnTo>
                      <a:pt x="103" y="182"/>
                    </a:lnTo>
                    <a:lnTo>
                      <a:pt x="100" y="186"/>
                    </a:lnTo>
                    <a:lnTo>
                      <a:pt x="89" y="183"/>
                    </a:lnTo>
                    <a:close/>
                    <a:moveTo>
                      <a:pt x="91" y="162"/>
                    </a:moveTo>
                    <a:lnTo>
                      <a:pt x="91" y="162"/>
                    </a:lnTo>
                    <a:lnTo>
                      <a:pt x="101" y="163"/>
                    </a:lnTo>
                    <a:lnTo>
                      <a:pt x="112" y="164"/>
                    </a:lnTo>
                    <a:lnTo>
                      <a:pt x="115" y="176"/>
                    </a:lnTo>
                    <a:lnTo>
                      <a:pt x="126" y="181"/>
                    </a:lnTo>
                    <a:lnTo>
                      <a:pt x="134" y="182"/>
                    </a:lnTo>
                    <a:lnTo>
                      <a:pt x="136" y="166"/>
                    </a:lnTo>
                    <a:lnTo>
                      <a:pt x="131" y="156"/>
                    </a:lnTo>
                    <a:lnTo>
                      <a:pt x="118" y="149"/>
                    </a:lnTo>
                    <a:lnTo>
                      <a:pt x="114" y="139"/>
                    </a:lnTo>
                    <a:lnTo>
                      <a:pt x="106" y="136"/>
                    </a:lnTo>
                    <a:lnTo>
                      <a:pt x="96" y="144"/>
                    </a:lnTo>
                    <a:lnTo>
                      <a:pt x="91" y="162"/>
                    </a:lnTo>
                    <a:close/>
                    <a:moveTo>
                      <a:pt x="68" y="132"/>
                    </a:moveTo>
                    <a:lnTo>
                      <a:pt x="68" y="132"/>
                    </a:lnTo>
                    <a:lnTo>
                      <a:pt x="77" y="126"/>
                    </a:lnTo>
                    <a:lnTo>
                      <a:pt x="92" y="136"/>
                    </a:lnTo>
                    <a:lnTo>
                      <a:pt x="90" y="144"/>
                    </a:lnTo>
                    <a:lnTo>
                      <a:pt x="76" y="146"/>
                    </a:lnTo>
                    <a:lnTo>
                      <a:pt x="69" y="140"/>
                    </a:lnTo>
                    <a:cubicBezTo>
                      <a:pt x="69" y="140"/>
                      <a:pt x="68" y="131"/>
                      <a:pt x="68" y="132"/>
                    </a:cubicBezTo>
                    <a:close/>
                    <a:moveTo>
                      <a:pt x="42" y="108"/>
                    </a:moveTo>
                    <a:lnTo>
                      <a:pt x="42" y="108"/>
                    </a:lnTo>
                    <a:lnTo>
                      <a:pt x="60" y="122"/>
                    </a:lnTo>
                    <a:lnTo>
                      <a:pt x="55" y="130"/>
                    </a:lnTo>
                    <a:lnTo>
                      <a:pt x="47" y="135"/>
                    </a:lnTo>
                    <a:lnTo>
                      <a:pt x="47" y="129"/>
                    </a:lnTo>
                    <a:lnTo>
                      <a:pt x="41" y="119"/>
                    </a:lnTo>
                    <a:lnTo>
                      <a:pt x="42" y="108"/>
                    </a:lnTo>
                    <a:close/>
                    <a:moveTo>
                      <a:pt x="42" y="0"/>
                    </a:moveTo>
                    <a:lnTo>
                      <a:pt x="42" y="0"/>
                    </a:lnTo>
                    <a:lnTo>
                      <a:pt x="24" y="18"/>
                    </a:lnTo>
                    <a:lnTo>
                      <a:pt x="40" y="10"/>
                    </a:lnTo>
                    <a:lnTo>
                      <a:pt x="42" y="0"/>
                    </a:lnTo>
                    <a:close/>
                    <a:moveTo>
                      <a:pt x="40" y="22"/>
                    </a:moveTo>
                    <a:lnTo>
                      <a:pt x="40" y="22"/>
                    </a:lnTo>
                    <a:lnTo>
                      <a:pt x="32" y="31"/>
                    </a:lnTo>
                    <a:lnTo>
                      <a:pt x="45" y="51"/>
                    </a:lnTo>
                    <a:lnTo>
                      <a:pt x="70" y="69"/>
                    </a:lnTo>
                    <a:lnTo>
                      <a:pt x="86" y="84"/>
                    </a:lnTo>
                    <a:lnTo>
                      <a:pt x="104" y="88"/>
                    </a:lnTo>
                    <a:lnTo>
                      <a:pt x="119" y="88"/>
                    </a:lnTo>
                    <a:lnTo>
                      <a:pt x="116" y="79"/>
                    </a:lnTo>
                    <a:lnTo>
                      <a:pt x="100" y="64"/>
                    </a:lnTo>
                    <a:lnTo>
                      <a:pt x="88" y="59"/>
                    </a:lnTo>
                    <a:lnTo>
                      <a:pt x="87" y="49"/>
                    </a:lnTo>
                    <a:lnTo>
                      <a:pt x="74" y="41"/>
                    </a:lnTo>
                    <a:lnTo>
                      <a:pt x="50" y="38"/>
                    </a:lnTo>
                    <a:lnTo>
                      <a:pt x="49" y="25"/>
                    </a:lnTo>
                    <a:lnTo>
                      <a:pt x="40" y="22"/>
                    </a:lnTo>
                    <a:close/>
                    <a:moveTo>
                      <a:pt x="8" y="40"/>
                    </a:moveTo>
                    <a:lnTo>
                      <a:pt x="8" y="40"/>
                    </a:lnTo>
                    <a:lnTo>
                      <a:pt x="0" y="43"/>
                    </a:lnTo>
                    <a:lnTo>
                      <a:pt x="11" y="50"/>
                    </a:lnTo>
                    <a:lnTo>
                      <a:pt x="8" y="4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8" name="Freeform 19">
                <a:extLst>
                  <a:ext uri="{FF2B5EF4-FFF2-40B4-BE49-F238E27FC236}">
                    <a16:creationId xmlns:a16="http://schemas.microsoft.com/office/drawing/2014/main" id="{2EA1C6E8-F364-9B4B-FEE5-0D169B6EC3D2}"/>
                  </a:ext>
                </a:extLst>
              </p:cNvPr>
              <p:cNvSpPr>
                <a:spLocks noEditPoints="1"/>
              </p:cNvSpPr>
              <p:nvPr/>
            </p:nvSpPr>
            <p:spPr bwMode="auto">
              <a:xfrm>
                <a:off x="11233694" y="4233863"/>
                <a:ext cx="354013" cy="257175"/>
              </a:xfrm>
              <a:custGeom>
                <a:avLst/>
                <a:gdLst>
                  <a:gd name="T0" fmla="*/ 944 w 1177"/>
                  <a:gd name="T1" fmla="*/ 834 h 857"/>
                  <a:gd name="T2" fmla="*/ 456 w 1177"/>
                  <a:gd name="T3" fmla="*/ 67 h 857"/>
                  <a:gd name="T4" fmla="*/ 480 w 1177"/>
                  <a:gd name="T5" fmla="*/ 86 h 857"/>
                  <a:gd name="T6" fmla="*/ 1137 w 1177"/>
                  <a:gd name="T7" fmla="*/ 383 h 857"/>
                  <a:gd name="T8" fmla="*/ 1111 w 1177"/>
                  <a:gd name="T9" fmla="*/ 440 h 857"/>
                  <a:gd name="T10" fmla="*/ 1065 w 1177"/>
                  <a:gd name="T11" fmla="*/ 316 h 857"/>
                  <a:gd name="T12" fmla="*/ 1057 w 1177"/>
                  <a:gd name="T13" fmla="*/ 260 h 857"/>
                  <a:gd name="T14" fmla="*/ 871 w 1177"/>
                  <a:gd name="T15" fmla="*/ 167 h 857"/>
                  <a:gd name="T16" fmla="*/ 954 w 1177"/>
                  <a:gd name="T17" fmla="*/ 280 h 857"/>
                  <a:gd name="T18" fmla="*/ 795 w 1177"/>
                  <a:gd name="T19" fmla="*/ 135 h 857"/>
                  <a:gd name="T20" fmla="*/ 677 w 1177"/>
                  <a:gd name="T21" fmla="*/ 0 h 857"/>
                  <a:gd name="T22" fmla="*/ 715 w 1177"/>
                  <a:gd name="T23" fmla="*/ 303 h 857"/>
                  <a:gd name="T24" fmla="*/ 579 w 1177"/>
                  <a:gd name="T25" fmla="*/ 361 h 857"/>
                  <a:gd name="T26" fmla="*/ 712 w 1177"/>
                  <a:gd name="T27" fmla="*/ 416 h 857"/>
                  <a:gd name="T28" fmla="*/ 840 w 1177"/>
                  <a:gd name="T29" fmla="*/ 351 h 857"/>
                  <a:gd name="T30" fmla="*/ 909 w 1177"/>
                  <a:gd name="T31" fmla="*/ 292 h 857"/>
                  <a:gd name="T32" fmla="*/ 853 w 1177"/>
                  <a:gd name="T33" fmla="*/ 298 h 857"/>
                  <a:gd name="T34" fmla="*/ 747 w 1177"/>
                  <a:gd name="T35" fmla="*/ 345 h 857"/>
                  <a:gd name="T36" fmla="*/ 680 w 1177"/>
                  <a:gd name="T37" fmla="*/ 344 h 857"/>
                  <a:gd name="T38" fmla="*/ 544 w 1177"/>
                  <a:gd name="T39" fmla="*/ 345 h 857"/>
                  <a:gd name="T40" fmla="*/ 491 w 1177"/>
                  <a:gd name="T41" fmla="*/ 347 h 857"/>
                  <a:gd name="T42" fmla="*/ 414 w 1177"/>
                  <a:gd name="T43" fmla="*/ 275 h 857"/>
                  <a:gd name="T44" fmla="*/ 790 w 1177"/>
                  <a:gd name="T45" fmla="*/ 584 h 857"/>
                  <a:gd name="T46" fmla="*/ 799 w 1177"/>
                  <a:gd name="T47" fmla="*/ 582 h 857"/>
                  <a:gd name="T48" fmla="*/ 794 w 1177"/>
                  <a:gd name="T49" fmla="*/ 708 h 857"/>
                  <a:gd name="T50" fmla="*/ 765 w 1177"/>
                  <a:gd name="T51" fmla="*/ 703 h 857"/>
                  <a:gd name="T52" fmla="*/ 772 w 1177"/>
                  <a:gd name="T53" fmla="*/ 688 h 857"/>
                  <a:gd name="T54" fmla="*/ 711 w 1177"/>
                  <a:gd name="T55" fmla="*/ 658 h 857"/>
                  <a:gd name="T56" fmla="*/ 323 w 1177"/>
                  <a:gd name="T57" fmla="*/ 530 h 857"/>
                  <a:gd name="T58" fmla="*/ 292 w 1177"/>
                  <a:gd name="T59" fmla="*/ 533 h 857"/>
                  <a:gd name="T60" fmla="*/ 277 w 1177"/>
                  <a:gd name="T61" fmla="*/ 524 h 857"/>
                  <a:gd name="T62" fmla="*/ 238 w 1177"/>
                  <a:gd name="T63" fmla="*/ 537 h 857"/>
                  <a:gd name="T64" fmla="*/ 204 w 1177"/>
                  <a:gd name="T65" fmla="*/ 603 h 857"/>
                  <a:gd name="T66" fmla="*/ 181 w 1177"/>
                  <a:gd name="T67" fmla="*/ 601 h 857"/>
                  <a:gd name="T68" fmla="*/ 205 w 1177"/>
                  <a:gd name="T69" fmla="*/ 568 h 857"/>
                  <a:gd name="T70" fmla="*/ 221 w 1177"/>
                  <a:gd name="T71" fmla="*/ 560 h 857"/>
                  <a:gd name="T72" fmla="*/ 35 w 1177"/>
                  <a:gd name="T73" fmla="*/ 650 h 857"/>
                  <a:gd name="T74" fmla="*/ 172 w 1177"/>
                  <a:gd name="T75" fmla="*/ 642 h 857"/>
                  <a:gd name="T76" fmla="*/ 99 w 1177"/>
                  <a:gd name="T77" fmla="*/ 579 h 857"/>
                  <a:gd name="T78" fmla="*/ 72 w 1177"/>
                  <a:gd name="T79" fmla="*/ 530 h 857"/>
                  <a:gd name="T80" fmla="*/ 178 w 1177"/>
                  <a:gd name="T81" fmla="*/ 580 h 857"/>
                  <a:gd name="T82" fmla="*/ 193 w 1177"/>
                  <a:gd name="T83" fmla="*/ 547 h 857"/>
                  <a:gd name="T84" fmla="*/ 208 w 1177"/>
                  <a:gd name="T85" fmla="*/ 502 h 857"/>
                  <a:gd name="T86" fmla="*/ 265 w 1177"/>
                  <a:gd name="T87" fmla="*/ 532 h 857"/>
                  <a:gd name="T88" fmla="*/ 320 w 1177"/>
                  <a:gd name="T89" fmla="*/ 528 h 857"/>
                  <a:gd name="T90" fmla="*/ 418 w 1177"/>
                  <a:gd name="T91" fmla="*/ 604 h 857"/>
                  <a:gd name="T92" fmla="*/ 540 w 1177"/>
                  <a:gd name="T93" fmla="*/ 731 h 857"/>
                  <a:gd name="T94" fmla="*/ 675 w 1177"/>
                  <a:gd name="T95" fmla="*/ 742 h 857"/>
                  <a:gd name="T96" fmla="*/ 728 w 1177"/>
                  <a:gd name="T97" fmla="*/ 752 h 857"/>
                  <a:gd name="T98" fmla="*/ 671 w 1177"/>
                  <a:gd name="T99" fmla="*/ 706 h 857"/>
                  <a:gd name="T100" fmla="*/ 644 w 1177"/>
                  <a:gd name="T101" fmla="*/ 654 h 857"/>
                  <a:gd name="T102" fmla="*/ 575 w 1177"/>
                  <a:gd name="T103" fmla="*/ 595 h 857"/>
                  <a:gd name="T104" fmla="*/ 482 w 1177"/>
                  <a:gd name="T105" fmla="*/ 478 h 857"/>
                  <a:gd name="T106" fmla="*/ 495 w 1177"/>
                  <a:gd name="T107" fmla="*/ 393 h 857"/>
                  <a:gd name="T108" fmla="*/ 381 w 1177"/>
                  <a:gd name="T109" fmla="*/ 292 h 857"/>
                  <a:gd name="T110" fmla="*/ 282 w 1177"/>
                  <a:gd name="T111" fmla="*/ 222 h 857"/>
                  <a:gd name="T112" fmla="*/ 114 w 1177"/>
                  <a:gd name="T113" fmla="*/ 158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7" h="857">
                    <a:moveTo>
                      <a:pt x="1008" y="832"/>
                    </a:moveTo>
                    <a:lnTo>
                      <a:pt x="1018" y="823"/>
                    </a:lnTo>
                    <a:lnTo>
                      <a:pt x="1031" y="827"/>
                    </a:lnTo>
                    <a:lnTo>
                      <a:pt x="1029" y="836"/>
                    </a:lnTo>
                    <a:lnTo>
                      <a:pt x="1016" y="838"/>
                    </a:lnTo>
                    <a:lnTo>
                      <a:pt x="1009" y="836"/>
                    </a:lnTo>
                    <a:lnTo>
                      <a:pt x="1008" y="832"/>
                    </a:lnTo>
                    <a:close/>
                    <a:moveTo>
                      <a:pt x="944" y="834"/>
                    </a:moveTo>
                    <a:lnTo>
                      <a:pt x="944" y="834"/>
                    </a:lnTo>
                    <a:lnTo>
                      <a:pt x="962" y="853"/>
                    </a:lnTo>
                    <a:lnTo>
                      <a:pt x="972" y="853"/>
                    </a:lnTo>
                    <a:lnTo>
                      <a:pt x="981" y="857"/>
                    </a:lnTo>
                    <a:lnTo>
                      <a:pt x="986" y="853"/>
                    </a:lnTo>
                    <a:lnTo>
                      <a:pt x="982" y="844"/>
                    </a:lnTo>
                    <a:lnTo>
                      <a:pt x="969" y="845"/>
                    </a:lnTo>
                    <a:lnTo>
                      <a:pt x="953" y="833"/>
                    </a:lnTo>
                    <a:lnTo>
                      <a:pt x="944" y="834"/>
                    </a:lnTo>
                    <a:close/>
                    <a:moveTo>
                      <a:pt x="456" y="67"/>
                    </a:moveTo>
                    <a:lnTo>
                      <a:pt x="456" y="67"/>
                    </a:lnTo>
                    <a:lnTo>
                      <a:pt x="461" y="63"/>
                    </a:lnTo>
                    <a:lnTo>
                      <a:pt x="473" y="64"/>
                    </a:lnTo>
                    <a:lnTo>
                      <a:pt x="486" y="60"/>
                    </a:lnTo>
                    <a:lnTo>
                      <a:pt x="496" y="67"/>
                    </a:lnTo>
                    <a:lnTo>
                      <a:pt x="507" y="64"/>
                    </a:lnTo>
                    <a:lnTo>
                      <a:pt x="516" y="71"/>
                    </a:lnTo>
                    <a:lnTo>
                      <a:pt x="500" y="85"/>
                    </a:lnTo>
                    <a:lnTo>
                      <a:pt x="480" y="86"/>
                    </a:lnTo>
                    <a:lnTo>
                      <a:pt x="473" y="80"/>
                    </a:lnTo>
                    <a:lnTo>
                      <a:pt x="461" y="78"/>
                    </a:lnTo>
                    <a:cubicBezTo>
                      <a:pt x="461" y="78"/>
                      <a:pt x="455" y="66"/>
                      <a:pt x="456" y="67"/>
                    </a:cubicBezTo>
                    <a:close/>
                    <a:moveTo>
                      <a:pt x="1085" y="345"/>
                    </a:moveTo>
                    <a:lnTo>
                      <a:pt x="1085" y="345"/>
                    </a:lnTo>
                    <a:lnTo>
                      <a:pt x="1102" y="344"/>
                    </a:lnTo>
                    <a:lnTo>
                      <a:pt x="1110" y="355"/>
                    </a:lnTo>
                    <a:lnTo>
                      <a:pt x="1116" y="376"/>
                    </a:lnTo>
                    <a:lnTo>
                      <a:pt x="1137" y="383"/>
                    </a:lnTo>
                    <a:lnTo>
                      <a:pt x="1162" y="403"/>
                    </a:lnTo>
                    <a:lnTo>
                      <a:pt x="1177" y="423"/>
                    </a:lnTo>
                    <a:lnTo>
                      <a:pt x="1176" y="444"/>
                    </a:lnTo>
                    <a:lnTo>
                      <a:pt x="1165" y="447"/>
                    </a:lnTo>
                    <a:lnTo>
                      <a:pt x="1162" y="454"/>
                    </a:lnTo>
                    <a:lnTo>
                      <a:pt x="1143" y="456"/>
                    </a:lnTo>
                    <a:lnTo>
                      <a:pt x="1132" y="452"/>
                    </a:lnTo>
                    <a:lnTo>
                      <a:pt x="1120" y="452"/>
                    </a:lnTo>
                    <a:lnTo>
                      <a:pt x="1111" y="440"/>
                    </a:lnTo>
                    <a:lnTo>
                      <a:pt x="1116" y="431"/>
                    </a:lnTo>
                    <a:lnTo>
                      <a:pt x="1101" y="404"/>
                    </a:lnTo>
                    <a:lnTo>
                      <a:pt x="1086" y="397"/>
                    </a:lnTo>
                    <a:lnTo>
                      <a:pt x="1086" y="372"/>
                    </a:lnTo>
                    <a:lnTo>
                      <a:pt x="1082" y="359"/>
                    </a:lnTo>
                    <a:lnTo>
                      <a:pt x="1085" y="345"/>
                    </a:lnTo>
                    <a:close/>
                    <a:moveTo>
                      <a:pt x="1069" y="308"/>
                    </a:moveTo>
                    <a:lnTo>
                      <a:pt x="1069" y="308"/>
                    </a:lnTo>
                    <a:lnTo>
                      <a:pt x="1065" y="316"/>
                    </a:lnTo>
                    <a:lnTo>
                      <a:pt x="1072" y="325"/>
                    </a:lnTo>
                    <a:lnTo>
                      <a:pt x="1072" y="340"/>
                    </a:lnTo>
                    <a:lnTo>
                      <a:pt x="1082" y="327"/>
                    </a:lnTo>
                    <a:lnTo>
                      <a:pt x="1081" y="312"/>
                    </a:lnTo>
                    <a:lnTo>
                      <a:pt x="1069" y="308"/>
                    </a:lnTo>
                    <a:close/>
                    <a:moveTo>
                      <a:pt x="1043" y="274"/>
                    </a:moveTo>
                    <a:lnTo>
                      <a:pt x="1043" y="274"/>
                    </a:lnTo>
                    <a:lnTo>
                      <a:pt x="1052" y="272"/>
                    </a:lnTo>
                    <a:lnTo>
                      <a:pt x="1057" y="260"/>
                    </a:lnTo>
                    <a:lnTo>
                      <a:pt x="1066" y="272"/>
                    </a:lnTo>
                    <a:lnTo>
                      <a:pt x="1058" y="283"/>
                    </a:lnTo>
                    <a:lnTo>
                      <a:pt x="1046" y="282"/>
                    </a:lnTo>
                    <a:lnTo>
                      <a:pt x="1043" y="274"/>
                    </a:lnTo>
                    <a:close/>
                    <a:moveTo>
                      <a:pt x="784" y="115"/>
                    </a:moveTo>
                    <a:lnTo>
                      <a:pt x="784" y="115"/>
                    </a:lnTo>
                    <a:lnTo>
                      <a:pt x="818" y="136"/>
                    </a:lnTo>
                    <a:lnTo>
                      <a:pt x="842" y="143"/>
                    </a:lnTo>
                    <a:lnTo>
                      <a:pt x="871" y="167"/>
                    </a:lnTo>
                    <a:lnTo>
                      <a:pt x="893" y="171"/>
                    </a:lnTo>
                    <a:lnTo>
                      <a:pt x="904" y="184"/>
                    </a:lnTo>
                    <a:lnTo>
                      <a:pt x="922" y="193"/>
                    </a:lnTo>
                    <a:lnTo>
                      <a:pt x="936" y="215"/>
                    </a:lnTo>
                    <a:lnTo>
                      <a:pt x="946" y="216"/>
                    </a:lnTo>
                    <a:lnTo>
                      <a:pt x="952" y="249"/>
                    </a:lnTo>
                    <a:lnTo>
                      <a:pt x="961" y="251"/>
                    </a:lnTo>
                    <a:lnTo>
                      <a:pt x="961" y="265"/>
                    </a:lnTo>
                    <a:lnTo>
                      <a:pt x="954" y="280"/>
                    </a:lnTo>
                    <a:lnTo>
                      <a:pt x="948" y="299"/>
                    </a:lnTo>
                    <a:lnTo>
                      <a:pt x="933" y="282"/>
                    </a:lnTo>
                    <a:lnTo>
                      <a:pt x="928" y="265"/>
                    </a:lnTo>
                    <a:lnTo>
                      <a:pt x="934" y="252"/>
                    </a:lnTo>
                    <a:lnTo>
                      <a:pt x="923" y="212"/>
                    </a:lnTo>
                    <a:lnTo>
                      <a:pt x="895" y="184"/>
                    </a:lnTo>
                    <a:lnTo>
                      <a:pt x="877" y="182"/>
                    </a:lnTo>
                    <a:lnTo>
                      <a:pt x="849" y="167"/>
                    </a:lnTo>
                    <a:lnTo>
                      <a:pt x="795" y="135"/>
                    </a:lnTo>
                    <a:lnTo>
                      <a:pt x="786" y="126"/>
                    </a:lnTo>
                    <a:lnTo>
                      <a:pt x="784" y="115"/>
                    </a:lnTo>
                    <a:close/>
                    <a:moveTo>
                      <a:pt x="677" y="0"/>
                    </a:moveTo>
                    <a:lnTo>
                      <a:pt x="677" y="0"/>
                    </a:lnTo>
                    <a:lnTo>
                      <a:pt x="691" y="0"/>
                    </a:lnTo>
                    <a:lnTo>
                      <a:pt x="700" y="14"/>
                    </a:lnTo>
                    <a:lnTo>
                      <a:pt x="699" y="23"/>
                    </a:lnTo>
                    <a:lnTo>
                      <a:pt x="680" y="10"/>
                    </a:lnTo>
                    <a:lnTo>
                      <a:pt x="677" y="0"/>
                    </a:lnTo>
                    <a:close/>
                    <a:moveTo>
                      <a:pt x="723" y="113"/>
                    </a:moveTo>
                    <a:lnTo>
                      <a:pt x="723" y="113"/>
                    </a:lnTo>
                    <a:lnTo>
                      <a:pt x="741" y="106"/>
                    </a:lnTo>
                    <a:lnTo>
                      <a:pt x="751" y="113"/>
                    </a:lnTo>
                    <a:lnTo>
                      <a:pt x="751" y="128"/>
                    </a:lnTo>
                    <a:lnTo>
                      <a:pt x="736" y="132"/>
                    </a:lnTo>
                    <a:lnTo>
                      <a:pt x="724" y="125"/>
                    </a:lnTo>
                    <a:lnTo>
                      <a:pt x="723" y="113"/>
                    </a:lnTo>
                    <a:close/>
                    <a:moveTo>
                      <a:pt x="715" y="303"/>
                    </a:moveTo>
                    <a:lnTo>
                      <a:pt x="715" y="303"/>
                    </a:lnTo>
                    <a:lnTo>
                      <a:pt x="731" y="318"/>
                    </a:lnTo>
                    <a:lnTo>
                      <a:pt x="739" y="309"/>
                    </a:lnTo>
                    <a:lnTo>
                      <a:pt x="729" y="294"/>
                    </a:lnTo>
                    <a:lnTo>
                      <a:pt x="718" y="295"/>
                    </a:lnTo>
                    <a:lnTo>
                      <a:pt x="715" y="303"/>
                    </a:lnTo>
                    <a:close/>
                    <a:moveTo>
                      <a:pt x="590" y="340"/>
                    </a:moveTo>
                    <a:lnTo>
                      <a:pt x="590" y="340"/>
                    </a:lnTo>
                    <a:lnTo>
                      <a:pt x="579" y="361"/>
                    </a:lnTo>
                    <a:lnTo>
                      <a:pt x="592" y="377"/>
                    </a:lnTo>
                    <a:lnTo>
                      <a:pt x="608" y="379"/>
                    </a:lnTo>
                    <a:lnTo>
                      <a:pt x="634" y="399"/>
                    </a:lnTo>
                    <a:lnTo>
                      <a:pt x="636" y="408"/>
                    </a:lnTo>
                    <a:lnTo>
                      <a:pt x="648" y="399"/>
                    </a:lnTo>
                    <a:lnTo>
                      <a:pt x="673" y="400"/>
                    </a:lnTo>
                    <a:lnTo>
                      <a:pt x="681" y="415"/>
                    </a:lnTo>
                    <a:lnTo>
                      <a:pt x="699" y="418"/>
                    </a:lnTo>
                    <a:lnTo>
                      <a:pt x="712" y="416"/>
                    </a:lnTo>
                    <a:lnTo>
                      <a:pt x="740" y="410"/>
                    </a:lnTo>
                    <a:lnTo>
                      <a:pt x="755" y="414"/>
                    </a:lnTo>
                    <a:lnTo>
                      <a:pt x="768" y="409"/>
                    </a:lnTo>
                    <a:lnTo>
                      <a:pt x="787" y="417"/>
                    </a:lnTo>
                    <a:lnTo>
                      <a:pt x="793" y="408"/>
                    </a:lnTo>
                    <a:lnTo>
                      <a:pt x="793" y="397"/>
                    </a:lnTo>
                    <a:lnTo>
                      <a:pt x="813" y="397"/>
                    </a:lnTo>
                    <a:lnTo>
                      <a:pt x="840" y="363"/>
                    </a:lnTo>
                    <a:lnTo>
                      <a:pt x="840" y="351"/>
                    </a:lnTo>
                    <a:lnTo>
                      <a:pt x="851" y="349"/>
                    </a:lnTo>
                    <a:lnTo>
                      <a:pt x="861" y="356"/>
                    </a:lnTo>
                    <a:lnTo>
                      <a:pt x="880" y="351"/>
                    </a:lnTo>
                    <a:lnTo>
                      <a:pt x="889" y="337"/>
                    </a:lnTo>
                    <a:lnTo>
                      <a:pt x="873" y="321"/>
                    </a:lnTo>
                    <a:lnTo>
                      <a:pt x="871" y="311"/>
                    </a:lnTo>
                    <a:lnTo>
                      <a:pt x="882" y="304"/>
                    </a:lnTo>
                    <a:lnTo>
                      <a:pt x="890" y="309"/>
                    </a:lnTo>
                    <a:lnTo>
                      <a:pt x="909" y="292"/>
                    </a:lnTo>
                    <a:lnTo>
                      <a:pt x="908" y="256"/>
                    </a:lnTo>
                    <a:lnTo>
                      <a:pt x="891" y="241"/>
                    </a:lnTo>
                    <a:lnTo>
                      <a:pt x="881" y="248"/>
                    </a:lnTo>
                    <a:lnTo>
                      <a:pt x="876" y="255"/>
                    </a:lnTo>
                    <a:lnTo>
                      <a:pt x="866" y="247"/>
                    </a:lnTo>
                    <a:lnTo>
                      <a:pt x="847" y="246"/>
                    </a:lnTo>
                    <a:lnTo>
                      <a:pt x="840" y="258"/>
                    </a:lnTo>
                    <a:lnTo>
                      <a:pt x="847" y="292"/>
                    </a:lnTo>
                    <a:lnTo>
                      <a:pt x="853" y="298"/>
                    </a:lnTo>
                    <a:lnTo>
                      <a:pt x="845" y="306"/>
                    </a:lnTo>
                    <a:lnTo>
                      <a:pt x="830" y="306"/>
                    </a:lnTo>
                    <a:lnTo>
                      <a:pt x="801" y="330"/>
                    </a:lnTo>
                    <a:lnTo>
                      <a:pt x="795" y="345"/>
                    </a:lnTo>
                    <a:lnTo>
                      <a:pt x="785" y="352"/>
                    </a:lnTo>
                    <a:lnTo>
                      <a:pt x="778" y="349"/>
                    </a:lnTo>
                    <a:lnTo>
                      <a:pt x="766" y="356"/>
                    </a:lnTo>
                    <a:lnTo>
                      <a:pt x="756" y="345"/>
                    </a:lnTo>
                    <a:lnTo>
                      <a:pt x="747" y="345"/>
                    </a:lnTo>
                    <a:lnTo>
                      <a:pt x="736" y="359"/>
                    </a:lnTo>
                    <a:lnTo>
                      <a:pt x="726" y="357"/>
                    </a:lnTo>
                    <a:lnTo>
                      <a:pt x="721" y="337"/>
                    </a:lnTo>
                    <a:lnTo>
                      <a:pt x="725" y="325"/>
                    </a:lnTo>
                    <a:lnTo>
                      <a:pt x="713" y="319"/>
                    </a:lnTo>
                    <a:lnTo>
                      <a:pt x="705" y="327"/>
                    </a:lnTo>
                    <a:lnTo>
                      <a:pt x="707" y="337"/>
                    </a:lnTo>
                    <a:lnTo>
                      <a:pt x="696" y="345"/>
                    </a:lnTo>
                    <a:lnTo>
                      <a:pt x="680" y="344"/>
                    </a:lnTo>
                    <a:lnTo>
                      <a:pt x="662" y="351"/>
                    </a:lnTo>
                    <a:lnTo>
                      <a:pt x="649" y="350"/>
                    </a:lnTo>
                    <a:lnTo>
                      <a:pt x="638" y="345"/>
                    </a:lnTo>
                    <a:lnTo>
                      <a:pt x="624" y="345"/>
                    </a:lnTo>
                    <a:lnTo>
                      <a:pt x="605" y="349"/>
                    </a:lnTo>
                    <a:lnTo>
                      <a:pt x="590" y="340"/>
                    </a:lnTo>
                    <a:close/>
                    <a:moveTo>
                      <a:pt x="535" y="356"/>
                    </a:moveTo>
                    <a:lnTo>
                      <a:pt x="535" y="356"/>
                    </a:lnTo>
                    <a:lnTo>
                      <a:pt x="544" y="345"/>
                    </a:lnTo>
                    <a:lnTo>
                      <a:pt x="557" y="355"/>
                    </a:lnTo>
                    <a:lnTo>
                      <a:pt x="560" y="369"/>
                    </a:lnTo>
                    <a:lnTo>
                      <a:pt x="557" y="376"/>
                    </a:lnTo>
                    <a:lnTo>
                      <a:pt x="543" y="368"/>
                    </a:lnTo>
                    <a:lnTo>
                      <a:pt x="535" y="356"/>
                    </a:lnTo>
                    <a:close/>
                    <a:moveTo>
                      <a:pt x="491" y="325"/>
                    </a:moveTo>
                    <a:lnTo>
                      <a:pt x="491" y="325"/>
                    </a:lnTo>
                    <a:lnTo>
                      <a:pt x="484" y="338"/>
                    </a:lnTo>
                    <a:lnTo>
                      <a:pt x="491" y="347"/>
                    </a:lnTo>
                    <a:lnTo>
                      <a:pt x="500" y="345"/>
                    </a:lnTo>
                    <a:lnTo>
                      <a:pt x="500" y="332"/>
                    </a:lnTo>
                    <a:lnTo>
                      <a:pt x="491" y="325"/>
                    </a:lnTo>
                    <a:close/>
                    <a:moveTo>
                      <a:pt x="414" y="275"/>
                    </a:moveTo>
                    <a:lnTo>
                      <a:pt x="414" y="275"/>
                    </a:lnTo>
                    <a:lnTo>
                      <a:pt x="397" y="282"/>
                    </a:lnTo>
                    <a:lnTo>
                      <a:pt x="402" y="293"/>
                    </a:lnTo>
                    <a:lnTo>
                      <a:pt x="412" y="285"/>
                    </a:lnTo>
                    <a:lnTo>
                      <a:pt x="414" y="275"/>
                    </a:lnTo>
                    <a:close/>
                    <a:moveTo>
                      <a:pt x="906" y="630"/>
                    </a:moveTo>
                    <a:lnTo>
                      <a:pt x="906" y="630"/>
                    </a:lnTo>
                    <a:lnTo>
                      <a:pt x="902" y="642"/>
                    </a:lnTo>
                    <a:lnTo>
                      <a:pt x="907" y="651"/>
                    </a:lnTo>
                    <a:lnTo>
                      <a:pt x="913" y="649"/>
                    </a:lnTo>
                    <a:lnTo>
                      <a:pt x="930" y="660"/>
                    </a:lnTo>
                    <a:lnTo>
                      <a:pt x="928" y="651"/>
                    </a:lnTo>
                    <a:lnTo>
                      <a:pt x="906" y="630"/>
                    </a:lnTo>
                    <a:close/>
                    <a:moveTo>
                      <a:pt x="790" y="584"/>
                    </a:moveTo>
                    <a:lnTo>
                      <a:pt x="790" y="584"/>
                    </a:lnTo>
                    <a:lnTo>
                      <a:pt x="787" y="589"/>
                    </a:lnTo>
                    <a:lnTo>
                      <a:pt x="793" y="600"/>
                    </a:lnTo>
                    <a:lnTo>
                      <a:pt x="796" y="600"/>
                    </a:lnTo>
                    <a:lnTo>
                      <a:pt x="798" y="610"/>
                    </a:lnTo>
                    <a:lnTo>
                      <a:pt x="796" y="615"/>
                    </a:lnTo>
                    <a:lnTo>
                      <a:pt x="799" y="615"/>
                    </a:lnTo>
                    <a:lnTo>
                      <a:pt x="802" y="602"/>
                    </a:lnTo>
                    <a:lnTo>
                      <a:pt x="799" y="582"/>
                    </a:lnTo>
                    <a:lnTo>
                      <a:pt x="790" y="584"/>
                    </a:lnTo>
                    <a:close/>
                    <a:moveTo>
                      <a:pt x="758" y="697"/>
                    </a:moveTo>
                    <a:lnTo>
                      <a:pt x="758" y="697"/>
                    </a:lnTo>
                    <a:lnTo>
                      <a:pt x="769" y="698"/>
                    </a:lnTo>
                    <a:lnTo>
                      <a:pt x="775" y="705"/>
                    </a:lnTo>
                    <a:lnTo>
                      <a:pt x="776" y="709"/>
                    </a:lnTo>
                    <a:lnTo>
                      <a:pt x="782" y="711"/>
                    </a:lnTo>
                    <a:lnTo>
                      <a:pt x="784" y="716"/>
                    </a:lnTo>
                    <a:lnTo>
                      <a:pt x="794" y="708"/>
                    </a:lnTo>
                    <a:lnTo>
                      <a:pt x="801" y="708"/>
                    </a:lnTo>
                    <a:lnTo>
                      <a:pt x="802" y="716"/>
                    </a:lnTo>
                    <a:lnTo>
                      <a:pt x="795" y="721"/>
                    </a:lnTo>
                    <a:lnTo>
                      <a:pt x="793" y="727"/>
                    </a:lnTo>
                    <a:lnTo>
                      <a:pt x="785" y="730"/>
                    </a:lnTo>
                    <a:lnTo>
                      <a:pt x="774" y="727"/>
                    </a:lnTo>
                    <a:lnTo>
                      <a:pt x="775" y="718"/>
                    </a:lnTo>
                    <a:lnTo>
                      <a:pt x="771" y="716"/>
                    </a:lnTo>
                    <a:lnTo>
                      <a:pt x="765" y="703"/>
                    </a:lnTo>
                    <a:lnTo>
                      <a:pt x="759" y="700"/>
                    </a:lnTo>
                    <a:lnTo>
                      <a:pt x="758" y="697"/>
                    </a:lnTo>
                    <a:close/>
                    <a:moveTo>
                      <a:pt x="744" y="672"/>
                    </a:moveTo>
                    <a:lnTo>
                      <a:pt x="744" y="672"/>
                    </a:lnTo>
                    <a:lnTo>
                      <a:pt x="747" y="686"/>
                    </a:lnTo>
                    <a:lnTo>
                      <a:pt x="755" y="689"/>
                    </a:lnTo>
                    <a:lnTo>
                      <a:pt x="765" y="688"/>
                    </a:lnTo>
                    <a:lnTo>
                      <a:pt x="768" y="693"/>
                    </a:lnTo>
                    <a:lnTo>
                      <a:pt x="772" y="688"/>
                    </a:lnTo>
                    <a:lnTo>
                      <a:pt x="768" y="681"/>
                    </a:lnTo>
                    <a:lnTo>
                      <a:pt x="763" y="681"/>
                    </a:lnTo>
                    <a:lnTo>
                      <a:pt x="765" y="678"/>
                    </a:lnTo>
                    <a:lnTo>
                      <a:pt x="762" y="672"/>
                    </a:lnTo>
                    <a:lnTo>
                      <a:pt x="757" y="672"/>
                    </a:lnTo>
                    <a:lnTo>
                      <a:pt x="748" y="670"/>
                    </a:lnTo>
                    <a:lnTo>
                      <a:pt x="744" y="672"/>
                    </a:lnTo>
                    <a:close/>
                    <a:moveTo>
                      <a:pt x="711" y="658"/>
                    </a:moveTo>
                    <a:lnTo>
                      <a:pt x="711" y="658"/>
                    </a:lnTo>
                    <a:lnTo>
                      <a:pt x="717" y="672"/>
                    </a:lnTo>
                    <a:lnTo>
                      <a:pt x="723" y="671"/>
                    </a:lnTo>
                    <a:lnTo>
                      <a:pt x="730" y="680"/>
                    </a:lnTo>
                    <a:lnTo>
                      <a:pt x="736" y="681"/>
                    </a:lnTo>
                    <a:lnTo>
                      <a:pt x="736" y="671"/>
                    </a:lnTo>
                    <a:lnTo>
                      <a:pt x="728" y="658"/>
                    </a:lnTo>
                    <a:lnTo>
                      <a:pt x="719" y="653"/>
                    </a:lnTo>
                    <a:lnTo>
                      <a:pt x="711" y="658"/>
                    </a:lnTo>
                    <a:close/>
                    <a:moveTo>
                      <a:pt x="323" y="530"/>
                    </a:moveTo>
                    <a:lnTo>
                      <a:pt x="323" y="530"/>
                    </a:lnTo>
                    <a:lnTo>
                      <a:pt x="318" y="534"/>
                    </a:lnTo>
                    <a:lnTo>
                      <a:pt x="323" y="542"/>
                    </a:lnTo>
                    <a:cubicBezTo>
                      <a:pt x="323" y="542"/>
                      <a:pt x="323" y="530"/>
                      <a:pt x="323" y="530"/>
                    </a:cubicBezTo>
                    <a:close/>
                    <a:moveTo>
                      <a:pt x="292" y="533"/>
                    </a:moveTo>
                    <a:lnTo>
                      <a:pt x="292" y="533"/>
                    </a:lnTo>
                    <a:lnTo>
                      <a:pt x="290" y="527"/>
                    </a:lnTo>
                    <a:lnTo>
                      <a:pt x="296" y="526"/>
                    </a:lnTo>
                    <a:lnTo>
                      <a:pt x="292" y="533"/>
                    </a:lnTo>
                    <a:close/>
                    <a:moveTo>
                      <a:pt x="269" y="527"/>
                    </a:moveTo>
                    <a:lnTo>
                      <a:pt x="269" y="527"/>
                    </a:lnTo>
                    <a:lnTo>
                      <a:pt x="267" y="535"/>
                    </a:lnTo>
                    <a:lnTo>
                      <a:pt x="277" y="537"/>
                    </a:lnTo>
                    <a:lnTo>
                      <a:pt x="276" y="532"/>
                    </a:lnTo>
                    <a:lnTo>
                      <a:pt x="269" y="527"/>
                    </a:lnTo>
                    <a:close/>
                    <a:moveTo>
                      <a:pt x="287" y="534"/>
                    </a:moveTo>
                    <a:lnTo>
                      <a:pt x="287" y="534"/>
                    </a:lnTo>
                    <a:lnTo>
                      <a:pt x="277" y="524"/>
                    </a:lnTo>
                    <a:lnTo>
                      <a:pt x="281" y="515"/>
                    </a:lnTo>
                    <a:lnTo>
                      <a:pt x="289" y="516"/>
                    </a:lnTo>
                    <a:lnTo>
                      <a:pt x="286" y="527"/>
                    </a:lnTo>
                    <a:lnTo>
                      <a:pt x="287" y="534"/>
                    </a:lnTo>
                    <a:close/>
                    <a:moveTo>
                      <a:pt x="231" y="532"/>
                    </a:moveTo>
                    <a:lnTo>
                      <a:pt x="231" y="532"/>
                    </a:lnTo>
                    <a:lnTo>
                      <a:pt x="237" y="544"/>
                    </a:lnTo>
                    <a:lnTo>
                      <a:pt x="243" y="546"/>
                    </a:lnTo>
                    <a:lnTo>
                      <a:pt x="238" y="537"/>
                    </a:lnTo>
                    <a:lnTo>
                      <a:pt x="231" y="532"/>
                    </a:lnTo>
                    <a:close/>
                    <a:moveTo>
                      <a:pt x="205" y="594"/>
                    </a:moveTo>
                    <a:lnTo>
                      <a:pt x="205" y="594"/>
                    </a:lnTo>
                    <a:lnTo>
                      <a:pt x="214" y="585"/>
                    </a:lnTo>
                    <a:lnTo>
                      <a:pt x="226" y="585"/>
                    </a:lnTo>
                    <a:lnTo>
                      <a:pt x="222" y="592"/>
                    </a:lnTo>
                    <a:cubicBezTo>
                      <a:pt x="222" y="592"/>
                      <a:pt x="205" y="593"/>
                      <a:pt x="205" y="594"/>
                    </a:cubicBezTo>
                    <a:close/>
                    <a:moveTo>
                      <a:pt x="204" y="603"/>
                    </a:moveTo>
                    <a:lnTo>
                      <a:pt x="204" y="603"/>
                    </a:lnTo>
                    <a:lnTo>
                      <a:pt x="210" y="608"/>
                    </a:lnTo>
                    <a:lnTo>
                      <a:pt x="208" y="601"/>
                    </a:lnTo>
                    <a:lnTo>
                      <a:pt x="204" y="603"/>
                    </a:lnTo>
                    <a:close/>
                    <a:moveTo>
                      <a:pt x="186" y="595"/>
                    </a:moveTo>
                    <a:lnTo>
                      <a:pt x="186" y="595"/>
                    </a:lnTo>
                    <a:lnTo>
                      <a:pt x="195" y="599"/>
                    </a:lnTo>
                    <a:lnTo>
                      <a:pt x="199" y="594"/>
                    </a:lnTo>
                    <a:lnTo>
                      <a:pt x="186" y="595"/>
                    </a:lnTo>
                    <a:close/>
                    <a:moveTo>
                      <a:pt x="181" y="601"/>
                    </a:moveTo>
                    <a:lnTo>
                      <a:pt x="181" y="601"/>
                    </a:lnTo>
                    <a:cubicBezTo>
                      <a:pt x="180" y="601"/>
                      <a:pt x="202" y="610"/>
                      <a:pt x="202" y="610"/>
                    </a:cubicBezTo>
                    <a:lnTo>
                      <a:pt x="212" y="622"/>
                    </a:lnTo>
                    <a:lnTo>
                      <a:pt x="181" y="601"/>
                    </a:lnTo>
                    <a:close/>
                    <a:moveTo>
                      <a:pt x="202" y="563"/>
                    </a:moveTo>
                    <a:lnTo>
                      <a:pt x="202" y="563"/>
                    </a:lnTo>
                    <a:lnTo>
                      <a:pt x="216" y="566"/>
                    </a:lnTo>
                    <a:lnTo>
                      <a:pt x="212" y="569"/>
                    </a:lnTo>
                    <a:lnTo>
                      <a:pt x="205" y="568"/>
                    </a:lnTo>
                    <a:lnTo>
                      <a:pt x="202" y="563"/>
                    </a:lnTo>
                    <a:close/>
                    <a:moveTo>
                      <a:pt x="221" y="560"/>
                    </a:moveTo>
                    <a:lnTo>
                      <a:pt x="221" y="560"/>
                    </a:lnTo>
                    <a:lnTo>
                      <a:pt x="215" y="552"/>
                    </a:lnTo>
                    <a:lnTo>
                      <a:pt x="216" y="545"/>
                    </a:lnTo>
                    <a:lnTo>
                      <a:pt x="224" y="537"/>
                    </a:lnTo>
                    <a:lnTo>
                      <a:pt x="229" y="554"/>
                    </a:lnTo>
                    <a:lnTo>
                      <a:pt x="227" y="560"/>
                    </a:lnTo>
                    <a:cubicBezTo>
                      <a:pt x="227" y="560"/>
                      <a:pt x="222" y="560"/>
                      <a:pt x="221" y="560"/>
                    </a:cubicBezTo>
                    <a:close/>
                    <a:moveTo>
                      <a:pt x="17" y="124"/>
                    </a:moveTo>
                    <a:lnTo>
                      <a:pt x="17" y="124"/>
                    </a:lnTo>
                    <a:lnTo>
                      <a:pt x="8" y="415"/>
                    </a:lnTo>
                    <a:lnTo>
                      <a:pt x="3" y="437"/>
                    </a:lnTo>
                    <a:lnTo>
                      <a:pt x="3" y="449"/>
                    </a:lnTo>
                    <a:lnTo>
                      <a:pt x="6" y="456"/>
                    </a:lnTo>
                    <a:lnTo>
                      <a:pt x="0" y="644"/>
                    </a:lnTo>
                    <a:lnTo>
                      <a:pt x="27" y="645"/>
                    </a:lnTo>
                    <a:lnTo>
                      <a:pt x="35" y="650"/>
                    </a:lnTo>
                    <a:lnTo>
                      <a:pt x="49" y="646"/>
                    </a:lnTo>
                    <a:lnTo>
                      <a:pt x="90" y="647"/>
                    </a:lnTo>
                    <a:lnTo>
                      <a:pt x="100" y="645"/>
                    </a:lnTo>
                    <a:lnTo>
                      <a:pt x="104" y="654"/>
                    </a:lnTo>
                    <a:lnTo>
                      <a:pt x="114" y="664"/>
                    </a:lnTo>
                    <a:lnTo>
                      <a:pt x="126" y="667"/>
                    </a:lnTo>
                    <a:lnTo>
                      <a:pt x="143" y="657"/>
                    </a:lnTo>
                    <a:lnTo>
                      <a:pt x="170" y="650"/>
                    </a:lnTo>
                    <a:lnTo>
                      <a:pt x="172" y="642"/>
                    </a:lnTo>
                    <a:lnTo>
                      <a:pt x="179" y="648"/>
                    </a:lnTo>
                    <a:lnTo>
                      <a:pt x="186" y="639"/>
                    </a:lnTo>
                    <a:lnTo>
                      <a:pt x="185" y="618"/>
                    </a:lnTo>
                    <a:lnTo>
                      <a:pt x="165" y="602"/>
                    </a:lnTo>
                    <a:lnTo>
                      <a:pt x="143" y="593"/>
                    </a:lnTo>
                    <a:lnTo>
                      <a:pt x="124" y="590"/>
                    </a:lnTo>
                    <a:lnTo>
                      <a:pt x="116" y="583"/>
                    </a:lnTo>
                    <a:lnTo>
                      <a:pt x="104" y="578"/>
                    </a:lnTo>
                    <a:lnTo>
                      <a:pt x="99" y="579"/>
                    </a:lnTo>
                    <a:lnTo>
                      <a:pt x="91" y="572"/>
                    </a:lnTo>
                    <a:lnTo>
                      <a:pt x="87" y="554"/>
                    </a:lnTo>
                    <a:lnTo>
                      <a:pt x="74" y="536"/>
                    </a:lnTo>
                    <a:lnTo>
                      <a:pt x="60" y="529"/>
                    </a:lnTo>
                    <a:lnTo>
                      <a:pt x="57" y="519"/>
                    </a:lnTo>
                    <a:lnTo>
                      <a:pt x="48" y="510"/>
                    </a:lnTo>
                    <a:lnTo>
                      <a:pt x="59" y="517"/>
                    </a:lnTo>
                    <a:lnTo>
                      <a:pt x="63" y="528"/>
                    </a:lnTo>
                    <a:lnTo>
                      <a:pt x="72" y="530"/>
                    </a:lnTo>
                    <a:lnTo>
                      <a:pt x="89" y="542"/>
                    </a:lnTo>
                    <a:lnTo>
                      <a:pt x="92" y="555"/>
                    </a:lnTo>
                    <a:lnTo>
                      <a:pt x="94" y="570"/>
                    </a:lnTo>
                    <a:lnTo>
                      <a:pt x="99" y="571"/>
                    </a:lnTo>
                    <a:lnTo>
                      <a:pt x="119" y="576"/>
                    </a:lnTo>
                    <a:lnTo>
                      <a:pt x="130" y="586"/>
                    </a:lnTo>
                    <a:lnTo>
                      <a:pt x="138" y="584"/>
                    </a:lnTo>
                    <a:lnTo>
                      <a:pt x="156" y="585"/>
                    </a:lnTo>
                    <a:lnTo>
                      <a:pt x="178" y="580"/>
                    </a:lnTo>
                    <a:lnTo>
                      <a:pt x="193" y="581"/>
                    </a:lnTo>
                    <a:lnTo>
                      <a:pt x="206" y="577"/>
                    </a:lnTo>
                    <a:lnTo>
                      <a:pt x="202" y="570"/>
                    </a:lnTo>
                    <a:lnTo>
                      <a:pt x="191" y="563"/>
                    </a:lnTo>
                    <a:lnTo>
                      <a:pt x="185" y="552"/>
                    </a:lnTo>
                    <a:lnTo>
                      <a:pt x="175" y="554"/>
                    </a:lnTo>
                    <a:lnTo>
                      <a:pt x="169" y="543"/>
                    </a:lnTo>
                    <a:lnTo>
                      <a:pt x="178" y="551"/>
                    </a:lnTo>
                    <a:lnTo>
                      <a:pt x="193" y="547"/>
                    </a:lnTo>
                    <a:lnTo>
                      <a:pt x="205" y="560"/>
                    </a:lnTo>
                    <a:lnTo>
                      <a:pt x="219" y="563"/>
                    </a:lnTo>
                    <a:lnTo>
                      <a:pt x="212" y="554"/>
                    </a:lnTo>
                    <a:lnTo>
                      <a:pt x="212" y="543"/>
                    </a:lnTo>
                    <a:lnTo>
                      <a:pt x="220" y="538"/>
                    </a:lnTo>
                    <a:lnTo>
                      <a:pt x="221" y="530"/>
                    </a:lnTo>
                    <a:lnTo>
                      <a:pt x="219" y="518"/>
                    </a:lnTo>
                    <a:lnTo>
                      <a:pt x="208" y="507"/>
                    </a:lnTo>
                    <a:lnTo>
                      <a:pt x="208" y="502"/>
                    </a:lnTo>
                    <a:lnTo>
                      <a:pt x="221" y="508"/>
                    </a:lnTo>
                    <a:lnTo>
                      <a:pt x="226" y="517"/>
                    </a:lnTo>
                    <a:lnTo>
                      <a:pt x="242" y="531"/>
                    </a:lnTo>
                    <a:lnTo>
                      <a:pt x="253" y="534"/>
                    </a:lnTo>
                    <a:lnTo>
                      <a:pt x="254" y="526"/>
                    </a:lnTo>
                    <a:lnTo>
                      <a:pt x="251" y="516"/>
                    </a:lnTo>
                    <a:lnTo>
                      <a:pt x="255" y="519"/>
                    </a:lnTo>
                    <a:lnTo>
                      <a:pt x="259" y="533"/>
                    </a:lnTo>
                    <a:lnTo>
                      <a:pt x="265" y="532"/>
                    </a:lnTo>
                    <a:lnTo>
                      <a:pt x="266" y="522"/>
                    </a:lnTo>
                    <a:lnTo>
                      <a:pt x="261" y="513"/>
                    </a:lnTo>
                    <a:lnTo>
                      <a:pt x="266" y="497"/>
                    </a:lnTo>
                    <a:lnTo>
                      <a:pt x="272" y="505"/>
                    </a:lnTo>
                    <a:lnTo>
                      <a:pt x="291" y="511"/>
                    </a:lnTo>
                    <a:lnTo>
                      <a:pt x="296" y="522"/>
                    </a:lnTo>
                    <a:lnTo>
                      <a:pt x="306" y="524"/>
                    </a:lnTo>
                    <a:lnTo>
                      <a:pt x="315" y="524"/>
                    </a:lnTo>
                    <a:lnTo>
                      <a:pt x="320" y="528"/>
                    </a:lnTo>
                    <a:lnTo>
                      <a:pt x="328" y="519"/>
                    </a:lnTo>
                    <a:lnTo>
                      <a:pt x="327" y="530"/>
                    </a:lnTo>
                    <a:lnTo>
                      <a:pt x="327" y="539"/>
                    </a:lnTo>
                    <a:lnTo>
                      <a:pt x="335" y="541"/>
                    </a:lnTo>
                    <a:lnTo>
                      <a:pt x="345" y="551"/>
                    </a:lnTo>
                    <a:lnTo>
                      <a:pt x="387" y="561"/>
                    </a:lnTo>
                    <a:lnTo>
                      <a:pt x="400" y="568"/>
                    </a:lnTo>
                    <a:lnTo>
                      <a:pt x="411" y="582"/>
                    </a:lnTo>
                    <a:lnTo>
                      <a:pt x="418" y="604"/>
                    </a:lnTo>
                    <a:lnTo>
                      <a:pt x="438" y="630"/>
                    </a:lnTo>
                    <a:lnTo>
                      <a:pt x="442" y="640"/>
                    </a:lnTo>
                    <a:lnTo>
                      <a:pt x="456" y="644"/>
                    </a:lnTo>
                    <a:lnTo>
                      <a:pt x="464" y="657"/>
                    </a:lnTo>
                    <a:lnTo>
                      <a:pt x="467" y="665"/>
                    </a:lnTo>
                    <a:lnTo>
                      <a:pt x="503" y="702"/>
                    </a:lnTo>
                    <a:lnTo>
                      <a:pt x="504" y="714"/>
                    </a:lnTo>
                    <a:lnTo>
                      <a:pt x="518" y="724"/>
                    </a:lnTo>
                    <a:lnTo>
                      <a:pt x="540" y="731"/>
                    </a:lnTo>
                    <a:lnTo>
                      <a:pt x="548" y="728"/>
                    </a:lnTo>
                    <a:lnTo>
                      <a:pt x="556" y="728"/>
                    </a:lnTo>
                    <a:lnTo>
                      <a:pt x="568" y="733"/>
                    </a:lnTo>
                    <a:lnTo>
                      <a:pt x="592" y="729"/>
                    </a:lnTo>
                    <a:lnTo>
                      <a:pt x="608" y="736"/>
                    </a:lnTo>
                    <a:lnTo>
                      <a:pt x="622" y="734"/>
                    </a:lnTo>
                    <a:lnTo>
                      <a:pt x="646" y="739"/>
                    </a:lnTo>
                    <a:lnTo>
                      <a:pt x="657" y="745"/>
                    </a:lnTo>
                    <a:lnTo>
                      <a:pt x="675" y="742"/>
                    </a:lnTo>
                    <a:lnTo>
                      <a:pt x="682" y="752"/>
                    </a:lnTo>
                    <a:lnTo>
                      <a:pt x="698" y="751"/>
                    </a:lnTo>
                    <a:lnTo>
                      <a:pt x="701" y="756"/>
                    </a:lnTo>
                    <a:lnTo>
                      <a:pt x="692" y="763"/>
                    </a:lnTo>
                    <a:lnTo>
                      <a:pt x="707" y="767"/>
                    </a:lnTo>
                    <a:lnTo>
                      <a:pt x="725" y="777"/>
                    </a:lnTo>
                    <a:lnTo>
                      <a:pt x="742" y="773"/>
                    </a:lnTo>
                    <a:lnTo>
                      <a:pt x="747" y="763"/>
                    </a:lnTo>
                    <a:lnTo>
                      <a:pt x="728" y="752"/>
                    </a:lnTo>
                    <a:lnTo>
                      <a:pt x="722" y="751"/>
                    </a:lnTo>
                    <a:lnTo>
                      <a:pt x="722" y="744"/>
                    </a:lnTo>
                    <a:lnTo>
                      <a:pt x="736" y="740"/>
                    </a:lnTo>
                    <a:lnTo>
                      <a:pt x="748" y="745"/>
                    </a:lnTo>
                    <a:lnTo>
                      <a:pt x="762" y="736"/>
                    </a:lnTo>
                    <a:lnTo>
                      <a:pt x="732" y="730"/>
                    </a:lnTo>
                    <a:lnTo>
                      <a:pt x="699" y="726"/>
                    </a:lnTo>
                    <a:lnTo>
                      <a:pt x="679" y="715"/>
                    </a:lnTo>
                    <a:lnTo>
                      <a:pt x="671" y="706"/>
                    </a:lnTo>
                    <a:lnTo>
                      <a:pt x="689" y="699"/>
                    </a:lnTo>
                    <a:lnTo>
                      <a:pt x="701" y="699"/>
                    </a:lnTo>
                    <a:lnTo>
                      <a:pt x="708" y="694"/>
                    </a:lnTo>
                    <a:lnTo>
                      <a:pt x="697" y="687"/>
                    </a:lnTo>
                    <a:lnTo>
                      <a:pt x="671" y="687"/>
                    </a:lnTo>
                    <a:lnTo>
                      <a:pt x="645" y="683"/>
                    </a:lnTo>
                    <a:lnTo>
                      <a:pt x="636" y="675"/>
                    </a:lnTo>
                    <a:lnTo>
                      <a:pt x="635" y="663"/>
                    </a:lnTo>
                    <a:lnTo>
                      <a:pt x="644" y="654"/>
                    </a:lnTo>
                    <a:lnTo>
                      <a:pt x="649" y="644"/>
                    </a:lnTo>
                    <a:lnTo>
                      <a:pt x="640" y="635"/>
                    </a:lnTo>
                    <a:lnTo>
                      <a:pt x="630" y="635"/>
                    </a:lnTo>
                    <a:lnTo>
                      <a:pt x="624" y="640"/>
                    </a:lnTo>
                    <a:lnTo>
                      <a:pt x="612" y="637"/>
                    </a:lnTo>
                    <a:lnTo>
                      <a:pt x="604" y="637"/>
                    </a:lnTo>
                    <a:lnTo>
                      <a:pt x="590" y="623"/>
                    </a:lnTo>
                    <a:lnTo>
                      <a:pt x="587" y="601"/>
                    </a:lnTo>
                    <a:lnTo>
                      <a:pt x="575" y="595"/>
                    </a:lnTo>
                    <a:lnTo>
                      <a:pt x="562" y="561"/>
                    </a:lnTo>
                    <a:lnTo>
                      <a:pt x="554" y="558"/>
                    </a:lnTo>
                    <a:lnTo>
                      <a:pt x="550" y="546"/>
                    </a:lnTo>
                    <a:lnTo>
                      <a:pt x="533" y="546"/>
                    </a:lnTo>
                    <a:lnTo>
                      <a:pt x="522" y="540"/>
                    </a:lnTo>
                    <a:lnTo>
                      <a:pt x="514" y="524"/>
                    </a:lnTo>
                    <a:lnTo>
                      <a:pt x="497" y="506"/>
                    </a:lnTo>
                    <a:lnTo>
                      <a:pt x="493" y="488"/>
                    </a:lnTo>
                    <a:lnTo>
                      <a:pt x="482" y="478"/>
                    </a:lnTo>
                    <a:lnTo>
                      <a:pt x="473" y="462"/>
                    </a:lnTo>
                    <a:lnTo>
                      <a:pt x="474" y="456"/>
                    </a:lnTo>
                    <a:lnTo>
                      <a:pt x="506" y="459"/>
                    </a:lnTo>
                    <a:lnTo>
                      <a:pt x="534" y="444"/>
                    </a:lnTo>
                    <a:lnTo>
                      <a:pt x="542" y="431"/>
                    </a:lnTo>
                    <a:lnTo>
                      <a:pt x="541" y="414"/>
                    </a:lnTo>
                    <a:lnTo>
                      <a:pt x="518" y="391"/>
                    </a:lnTo>
                    <a:lnTo>
                      <a:pt x="502" y="388"/>
                    </a:lnTo>
                    <a:lnTo>
                      <a:pt x="495" y="393"/>
                    </a:lnTo>
                    <a:lnTo>
                      <a:pt x="478" y="384"/>
                    </a:lnTo>
                    <a:lnTo>
                      <a:pt x="450" y="373"/>
                    </a:lnTo>
                    <a:lnTo>
                      <a:pt x="436" y="358"/>
                    </a:lnTo>
                    <a:lnTo>
                      <a:pt x="421" y="360"/>
                    </a:lnTo>
                    <a:lnTo>
                      <a:pt x="383" y="347"/>
                    </a:lnTo>
                    <a:lnTo>
                      <a:pt x="379" y="336"/>
                    </a:lnTo>
                    <a:lnTo>
                      <a:pt x="389" y="318"/>
                    </a:lnTo>
                    <a:lnTo>
                      <a:pt x="391" y="305"/>
                    </a:lnTo>
                    <a:lnTo>
                      <a:pt x="381" y="292"/>
                    </a:lnTo>
                    <a:lnTo>
                      <a:pt x="353" y="263"/>
                    </a:lnTo>
                    <a:lnTo>
                      <a:pt x="347" y="263"/>
                    </a:lnTo>
                    <a:lnTo>
                      <a:pt x="337" y="268"/>
                    </a:lnTo>
                    <a:lnTo>
                      <a:pt x="332" y="255"/>
                    </a:lnTo>
                    <a:lnTo>
                      <a:pt x="318" y="245"/>
                    </a:lnTo>
                    <a:lnTo>
                      <a:pt x="313" y="234"/>
                    </a:lnTo>
                    <a:lnTo>
                      <a:pt x="297" y="231"/>
                    </a:lnTo>
                    <a:lnTo>
                      <a:pt x="288" y="220"/>
                    </a:lnTo>
                    <a:lnTo>
                      <a:pt x="282" y="222"/>
                    </a:lnTo>
                    <a:lnTo>
                      <a:pt x="268" y="214"/>
                    </a:lnTo>
                    <a:lnTo>
                      <a:pt x="250" y="213"/>
                    </a:lnTo>
                    <a:lnTo>
                      <a:pt x="234" y="200"/>
                    </a:lnTo>
                    <a:lnTo>
                      <a:pt x="217" y="196"/>
                    </a:lnTo>
                    <a:lnTo>
                      <a:pt x="188" y="179"/>
                    </a:lnTo>
                    <a:lnTo>
                      <a:pt x="146" y="175"/>
                    </a:lnTo>
                    <a:lnTo>
                      <a:pt x="130" y="168"/>
                    </a:lnTo>
                    <a:lnTo>
                      <a:pt x="122" y="158"/>
                    </a:lnTo>
                    <a:lnTo>
                      <a:pt x="114" y="158"/>
                    </a:lnTo>
                    <a:lnTo>
                      <a:pt x="109" y="161"/>
                    </a:lnTo>
                    <a:lnTo>
                      <a:pt x="79" y="149"/>
                    </a:lnTo>
                    <a:lnTo>
                      <a:pt x="72" y="141"/>
                    </a:lnTo>
                    <a:lnTo>
                      <a:pt x="57" y="135"/>
                    </a:lnTo>
                    <a:lnTo>
                      <a:pt x="31" y="125"/>
                    </a:lnTo>
                    <a:lnTo>
                      <a:pt x="17" y="12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89" name="Freeform 20">
                <a:extLst>
                  <a:ext uri="{FF2B5EF4-FFF2-40B4-BE49-F238E27FC236}">
                    <a16:creationId xmlns:a16="http://schemas.microsoft.com/office/drawing/2014/main" id="{C270BD08-189C-F6B7-6BD6-65556E8898C7}"/>
                  </a:ext>
                </a:extLst>
              </p:cNvPr>
              <p:cNvSpPr>
                <a:spLocks noEditPoints="1"/>
              </p:cNvSpPr>
              <p:nvPr/>
            </p:nvSpPr>
            <p:spPr bwMode="auto">
              <a:xfrm>
                <a:off x="10668544" y="3719513"/>
                <a:ext cx="231775" cy="350838"/>
              </a:xfrm>
              <a:custGeom>
                <a:avLst/>
                <a:gdLst>
                  <a:gd name="T0" fmla="*/ 287 w 772"/>
                  <a:gd name="T1" fmla="*/ 9 h 1164"/>
                  <a:gd name="T2" fmla="*/ 359 w 772"/>
                  <a:gd name="T3" fmla="*/ 458 h 1164"/>
                  <a:gd name="T4" fmla="*/ 481 w 772"/>
                  <a:gd name="T5" fmla="*/ 460 h 1164"/>
                  <a:gd name="T6" fmla="*/ 540 w 772"/>
                  <a:gd name="T7" fmla="*/ 550 h 1164"/>
                  <a:gd name="T8" fmla="*/ 510 w 772"/>
                  <a:gd name="T9" fmla="*/ 568 h 1164"/>
                  <a:gd name="T10" fmla="*/ 434 w 772"/>
                  <a:gd name="T11" fmla="*/ 532 h 1164"/>
                  <a:gd name="T12" fmla="*/ 281 w 772"/>
                  <a:gd name="T13" fmla="*/ 497 h 1164"/>
                  <a:gd name="T14" fmla="*/ 253 w 772"/>
                  <a:gd name="T15" fmla="*/ 411 h 1164"/>
                  <a:gd name="T16" fmla="*/ 196 w 772"/>
                  <a:gd name="T17" fmla="*/ 311 h 1164"/>
                  <a:gd name="T18" fmla="*/ 221 w 772"/>
                  <a:gd name="T19" fmla="*/ 153 h 1164"/>
                  <a:gd name="T20" fmla="*/ 356 w 772"/>
                  <a:gd name="T21" fmla="*/ 78 h 1164"/>
                  <a:gd name="T22" fmla="*/ 363 w 772"/>
                  <a:gd name="T23" fmla="*/ 298 h 1164"/>
                  <a:gd name="T24" fmla="*/ 339 w 772"/>
                  <a:gd name="T25" fmla="*/ 416 h 1164"/>
                  <a:gd name="T26" fmla="*/ 363 w 772"/>
                  <a:gd name="T27" fmla="*/ 418 h 1164"/>
                  <a:gd name="T28" fmla="*/ 217 w 772"/>
                  <a:gd name="T29" fmla="*/ 478 h 1164"/>
                  <a:gd name="T30" fmla="*/ 323 w 772"/>
                  <a:gd name="T31" fmla="*/ 620 h 1164"/>
                  <a:gd name="T32" fmla="*/ 244 w 772"/>
                  <a:gd name="T33" fmla="*/ 512 h 1164"/>
                  <a:gd name="T34" fmla="*/ 363 w 772"/>
                  <a:gd name="T35" fmla="*/ 521 h 1164"/>
                  <a:gd name="T36" fmla="*/ 378 w 772"/>
                  <a:gd name="T37" fmla="*/ 608 h 1164"/>
                  <a:gd name="T38" fmla="*/ 441 w 772"/>
                  <a:gd name="T39" fmla="*/ 598 h 1164"/>
                  <a:gd name="T40" fmla="*/ 512 w 772"/>
                  <a:gd name="T41" fmla="*/ 591 h 1164"/>
                  <a:gd name="T42" fmla="*/ 554 w 772"/>
                  <a:gd name="T43" fmla="*/ 636 h 1164"/>
                  <a:gd name="T44" fmla="*/ 482 w 772"/>
                  <a:gd name="T45" fmla="*/ 639 h 1164"/>
                  <a:gd name="T46" fmla="*/ 376 w 772"/>
                  <a:gd name="T47" fmla="*/ 643 h 1164"/>
                  <a:gd name="T48" fmla="*/ 484 w 772"/>
                  <a:gd name="T49" fmla="*/ 688 h 1164"/>
                  <a:gd name="T50" fmla="*/ 427 w 772"/>
                  <a:gd name="T51" fmla="*/ 761 h 1164"/>
                  <a:gd name="T52" fmla="*/ 520 w 772"/>
                  <a:gd name="T53" fmla="*/ 828 h 1164"/>
                  <a:gd name="T54" fmla="*/ 505 w 772"/>
                  <a:gd name="T55" fmla="*/ 812 h 1164"/>
                  <a:gd name="T56" fmla="*/ 472 w 772"/>
                  <a:gd name="T57" fmla="*/ 731 h 1164"/>
                  <a:gd name="T58" fmla="*/ 487 w 772"/>
                  <a:gd name="T59" fmla="*/ 876 h 1164"/>
                  <a:gd name="T60" fmla="*/ 578 w 772"/>
                  <a:gd name="T61" fmla="*/ 787 h 1164"/>
                  <a:gd name="T62" fmla="*/ 649 w 772"/>
                  <a:gd name="T63" fmla="*/ 790 h 1164"/>
                  <a:gd name="T64" fmla="*/ 605 w 772"/>
                  <a:gd name="T65" fmla="*/ 851 h 1164"/>
                  <a:gd name="T66" fmla="*/ 667 w 772"/>
                  <a:gd name="T67" fmla="*/ 708 h 1164"/>
                  <a:gd name="T68" fmla="*/ 636 w 772"/>
                  <a:gd name="T69" fmla="*/ 584 h 1164"/>
                  <a:gd name="T70" fmla="*/ 615 w 772"/>
                  <a:gd name="T71" fmla="*/ 657 h 1164"/>
                  <a:gd name="T72" fmla="*/ 574 w 772"/>
                  <a:gd name="T73" fmla="*/ 690 h 1164"/>
                  <a:gd name="T74" fmla="*/ 651 w 772"/>
                  <a:gd name="T75" fmla="*/ 782 h 1164"/>
                  <a:gd name="T76" fmla="*/ 690 w 772"/>
                  <a:gd name="T77" fmla="*/ 728 h 1164"/>
                  <a:gd name="T78" fmla="*/ 688 w 772"/>
                  <a:gd name="T79" fmla="*/ 770 h 1164"/>
                  <a:gd name="T80" fmla="*/ 714 w 772"/>
                  <a:gd name="T81" fmla="*/ 830 h 1164"/>
                  <a:gd name="T82" fmla="*/ 400 w 772"/>
                  <a:gd name="T83" fmla="*/ 1043 h 1164"/>
                  <a:gd name="T84" fmla="*/ 513 w 772"/>
                  <a:gd name="T85" fmla="*/ 908 h 1164"/>
                  <a:gd name="T86" fmla="*/ 621 w 772"/>
                  <a:gd name="T87" fmla="*/ 915 h 1164"/>
                  <a:gd name="T88" fmla="*/ 677 w 772"/>
                  <a:gd name="T89" fmla="*/ 822 h 1164"/>
                  <a:gd name="T90" fmla="*/ 745 w 772"/>
                  <a:gd name="T91" fmla="*/ 924 h 1164"/>
                  <a:gd name="T92" fmla="*/ 753 w 772"/>
                  <a:gd name="T93" fmla="*/ 1050 h 1164"/>
                  <a:gd name="T94" fmla="*/ 701 w 772"/>
                  <a:gd name="T95" fmla="*/ 1027 h 1164"/>
                  <a:gd name="T96" fmla="*/ 665 w 772"/>
                  <a:gd name="T97" fmla="*/ 1128 h 1164"/>
                  <a:gd name="T98" fmla="*/ 562 w 772"/>
                  <a:gd name="T99" fmla="*/ 1056 h 1164"/>
                  <a:gd name="T100" fmla="*/ 520 w 772"/>
                  <a:gd name="T101" fmla="*/ 1001 h 1164"/>
                  <a:gd name="T102" fmla="*/ 466 w 772"/>
                  <a:gd name="T103" fmla="*/ 1012 h 1164"/>
                  <a:gd name="T104" fmla="*/ 410 w 772"/>
                  <a:gd name="T105" fmla="*/ 1104 h 1164"/>
                  <a:gd name="T106" fmla="*/ 220 w 772"/>
                  <a:gd name="T107" fmla="*/ 609 h 1164"/>
                  <a:gd name="T108" fmla="*/ 215 w 772"/>
                  <a:gd name="T109" fmla="*/ 667 h 1164"/>
                  <a:gd name="T110" fmla="*/ 211 w 772"/>
                  <a:gd name="T111" fmla="*/ 766 h 1164"/>
                  <a:gd name="T112" fmla="*/ 137 w 772"/>
                  <a:gd name="T113" fmla="*/ 835 h 1164"/>
                  <a:gd name="T114" fmla="*/ 179 w 772"/>
                  <a:gd name="T115" fmla="*/ 690 h 1164"/>
                  <a:gd name="T116" fmla="*/ 83 w 772"/>
                  <a:gd name="T117" fmla="*/ 861 h 1164"/>
                  <a:gd name="T118" fmla="*/ 36 w 772"/>
                  <a:gd name="T119" fmla="*/ 940 h 1164"/>
                  <a:gd name="T120" fmla="*/ 20 w 772"/>
                  <a:gd name="T121" fmla="*/ 962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2" h="1164">
                    <a:moveTo>
                      <a:pt x="276" y="55"/>
                    </a:moveTo>
                    <a:lnTo>
                      <a:pt x="296" y="55"/>
                    </a:lnTo>
                    <a:lnTo>
                      <a:pt x="283" y="62"/>
                    </a:lnTo>
                    <a:lnTo>
                      <a:pt x="276" y="55"/>
                    </a:lnTo>
                    <a:close/>
                    <a:moveTo>
                      <a:pt x="266" y="22"/>
                    </a:moveTo>
                    <a:lnTo>
                      <a:pt x="266" y="22"/>
                    </a:lnTo>
                    <a:lnTo>
                      <a:pt x="277" y="32"/>
                    </a:lnTo>
                    <a:lnTo>
                      <a:pt x="262" y="34"/>
                    </a:lnTo>
                    <a:lnTo>
                      <a:pt x="266" y="22"/>
                    </a:lnTo>
                    <a:close/>
                    <a:moveTo>
                      <a:pt x="299" y="0"/>
                    </a:moveTo>
                    <a:lnTo>
                      <a:pt x="299" y="0"/>
                    </a:lnTo>
                    <a:lnTo>
                      <a:pt x="287" y="9"/>
                    </a:lnTo>
                    <a:lnTo>
                      <a:pt x="297" y="17"/>
                    </a:lnTo>
                    <a:lnTo>
                      <a:pt x="299" y="0"/>
                    </a:lnTo>
                    <a:close/>
                    <a:moveTo>
                      <a:pt x="333" y="39"/>
                    </a:moveTo>
                    <a:lnTo>
                      <a:pt x="333" y="39"/>
                    </a:lnTo>
                    <a:lnTo>
                      <a:pt x="323" y="51"/>
                    </a:lnTo>
                    <a:lnTo>
                      <a:pt x="332" y="58"/>
                    </a:lnTo>
                    <a:lnTo>
                      <a:pt x="338" y="47"/>
                    </a:lnTo>
                    <a:cubicBezTo>
                      <a:pt x="338" y="47"/>
                      <a:pt x="332" y="39"/>
                      <a:pt x="333" y="39"/>
                    </a:cubicBezTo>
                    <a:close/>
                    <a:moveTo>
                      <a:pt x="339" y="433"/>
                    </a:moveTo>
                    <a:lnTo>
                      <a:pt x="339" y="433"/>
                    </a:lnTo>
                    <a:lnTo>
                      <a:pt x="351" y="443"/>
                    </a:lnTo>
                    <a:lnTo>
                      <a:pt x="359" y="458"/>
                    </a:lnTo>
                    <a:lnTo>
                      <a:pt x="376" y="464"/>
                    </a:lnTo>
                    <a:lnTo>
                      <a:pt x="389" y="460"/>
                    </a:lnTo>
                    <a:lnTo>
                      <a:pt x="392" y="447"/>
                    </a:lnTo>
                    <a:lnTo>
                      <a:pt x="413" y="431"/>
                    </a:lnTo>
                    <a:lnTo>
                      <a:pt x="428" y="430"/>
                    </a:lnTo>
                    <a:lnTo>
                      <a:pt x="451" y="445"/>
                    </a:lnTo>
                    <a:lnTo>
                      <a:pt x="460" y="463"/>
                    </a:lnTo>
                    <a:lnTo>
                      <a:pt x="458" y="479"/>
                    </a:lnTo>
                    <a:lnTo>
                      <a:pt x="465" y="487"/>
                    </a:lnTo>
                    <a:lnTo>
                      <a:pt x="476" y="481"/>
                    </a:lnTo>
                    <a:lnTo>
                      <a:pt x="475" y="465"/>
                    </a:lnTo>
                    <a:lnTo>
                      <a:pt x="481" y="460"/>
                    </a:lnTo>
                    <a:lnTo>
                      <a:pt x="490" y="475"/>
                    </a:lnTo>
                    <a:lnTo>
                      <a:pt x="508" y="476"/>
                    </a:lnTo>
                    <a:lnTo>
                      <a:pt x="524" y="486"/>
                    </a:lnTo>
                    <a:lnTo>
                      <a:pt x="527" y="491"/>
                    </a:lnTo>
                    <a:lnTo>
                      <a:pt x="516" y="493"/>
                    </a:lnTo>
                    <a:lnTo>
                      <a:pt x="508" y="488"/>
                    </a:lnTo>
                    <a:lnTo>
                      <a:pt x="500" y="493"/>
                    </a:lnTo>
                    <a:lnTo>
                      <a:pt x="503" y="507"/>
                    </a:lnTo>
                    <a:lnTo>
                      <a:pt x="514" y="534"/>
                    </a:lnTo>
                    <a:lnTo>
                      <a:pt x="513" y="544"/>
                    </a:lnTo>
                    <a:lnTo>
                      <a:pt x="529" y="544"/>
                    </a:lnTo>
                    <a:lnTo>
                      <a:pt x="540" y="550"/>
                    </a:lnTo>
                    <a:lnTo>
                      <a:pt x="553" y="549"/>
                    </a:lnTo>
                    <a:lnTo>
                      <a:pt x="559" y="558"/>
                    </a:lnTo>
                    <a:lnTo>
                      <a:pt x="553" y="564"/>
                    </a:lnTo>
                    <a:lnTo>
                      <a:pt x="554" y="574"/>
                    </a:lnTo>
                    <a:lnTo>
                      <a:pt x="549" y="596"/>
                    </a:lnTo>
                    <a:lnTo>
                      <a:pt x="535" y="592"/>
                    </a:lnTo>
                    <a:lnTo>
                      <a:pt x="522" y="576"/>
                    </a:lnTo>
                    <a:lnTo>
                      <a:pt x="535" y="569"/>
                    </a:lnTo>
                    <a:lnTo>
                      <a:pt x="536" y="561"/>
                    </a:lnTo>
                    <a:lnTo>
                      <a:pt x="523" y="558"/>
                    </a:lnTo>
                    <a:lnTo>
                      <a:pt x="524" y="564"/>
                    </a:lnTo>
                    <a:lnTo>
                      <a:pt x="510" y="568"/>
                    </a:lnTo>
                    <a:lnTo>
                      <a:pt x="493" y="548"/>
                    </a:lnTo>
                    <a:lnTo>
                      <a:pt x="481" y="544"/>
                    </a:lnTo>
                    <a:lnTo>
                      <a:pt x="481" y="527"/>
                    </a:lnTo>
                    <a:lnTo>
                      <a:pt x="475" y="512"/>
                    </a:lnTo>
                    <a:lnTo>
                      <a:pt x="453" y="504"/>
                    </a:lnTo>
                    <a:lnTo>
                      <a:pt x="443" y="486"/>
                    </a:lnTo>
                    <a:lnTo>
                      <a:pt x="433" y="481"/>
                    </a:lnTo>
                    <a:lnTo>
                      <a:pt x="424" y="472"/>
                    </a:lnTo>
                    <a:lnTo>
                      <a:pt x="415" y="470"/>
                    </a:lnTo>
                    <a:lnTo>
                      <a:pt x="413" y="478"/>
                    </a:lnTo>
                    <a:lnTo>
                      <a:pt x="429" y="507"/>
                    </a:lnTo>
                    <a:lnTo>
                      <a:pt x="434" y="532"/>
                    </a:lnTo>
                    <a:lnTo>
                      <a:pt x="428" y="534"/>
                    </a:lnTo>
                    <a:lnTo>
                      <a:pt x="413" y="508"/>
                    </a:lnTo>
                    <a:lnTo>
                      <a:pt x="396" y="496"/>
                    </a:lnTo>
                    <a:lnTo>
                      <a:pt x="390" y="484"/>
                    </a:lnTo>
                    <a:lnTo>
                      <a:pt x="358" y="471"/>
                    </a:lnTo>
                    <a:lnTo>
                      <a:pt x="340" y="473"/>
                    </a:lnTo>
                    <a:lnTo>
                      <a:pt x="333" y="483"/>
                    </a:lnTo>
                    <a:lnTo>
                      <a:pt x="337" y="493"/>
                    </a:lnTo>
                    <a:lnTo>
                      <a:pt x="322" y="502"/>
                    </a:lnTo>
                    <a:lnTo>
                      <a:pt x="304" y="484"/>
                    </a:lnTo>
                    <a:lnTo>
                      <a:pt x="294" y="494"/>
                    </a:lnTo>
                    <a:lnTo>
                      <a:pt x="281" y="497"/>
                    </a:lnTo>
                    <a:lnTo>
                      <a:pt x="288" y="484"/>
                    </a:lnTo>
                    <a:lnTo>
                      <a:pt x="282" y="470"/>
                    </a:lnTo>
                    <a:lnTo>
                      <a:pt x="273" y="474"/>
                    </a:lnTo>
                    <a:lnTo>
                      <a:pt x="269" y="489"/>
                    </a:lnTo>
                    <a:lnTo>
                      <a:pt x="259" y="472"/>
                    </a:lnTo>
                    <a:lnTo>
                      <a:pt x="261" y="454"/>
                    </a:lnTo>
                    <a:lnTo>
                      <a:pt x="259" y="445"/>
                    </a:lnTo>
                    <a:lnTo>
                      <a:pt x="267" y="435"/>
                    </a:lnTo>
                    <a:lnTo>
                      <a:pt x="284" y="413"/>
                    </a:lnTo>
                    <a:lnTo>
                      <a:pt x="271" y="403"/>
                    </a:lnTo>
                    <a:lnTo>
                      <a:pt x="254" y="401"/>
                    </a:lnTo>
                    <a:lnTo>
                      <a:pt x="253" y="411"/>
                    </a:lnTo>
                    <a:lnTo>
                      <a:pt x="262" y="420"/>
                    </a:lnTo>
                    <a:lnTo>
                      <a:pt x="253" y="431"/>
                    </a:lnTo>
                    <a:lnTo>
                      <a:pt x="243" y="431"/>
                    </a:lnTo>
                    <a:lnTo>
                      <a:pt x="228" y="411"/>
                    </a:lnTo>
                    <a:lnTo>
                      <a:pt x="227" y="396"/>
                    </a:lnTo>
                    <a:lnTo>
                      <a:pt x="221" y="393"/>
                    </a:lnTo>
                    <a:lnTo>
                      <a:pt x="215" y="398"/>
                    </a:lnTo>
                    <a:lnTo>
                      <a:pt x="209" y="393"/>
                    </a:lnTo>
                    <a:lnTo>
                      <a:pt x="208" y="365"/>
                    </a:lnTo>
                    <a:lnTo>
                      <a:pt x="196" y="344"/>
                    </a:lnTo>
                    <a:lnTo>
                      <a:pt x="191" y="321"/>
                    </a:lnTo>
                    <a:lnTo>
                      <a:pt x="196" y="311"/>
                    </a:lnTo>
                    <a:lnTo>
                      <a:pt x="194" y="305"/>
                    </a:lnTo>
                    <a:lnTo>
                      <a:pt x="185" y="305"/>
                    </a:lnTo>
                    <a:lnTo>
                      <a:pt x="181" y="288"/>
                    </a:lnTo>
                    <a:lnTo>
                      <a:pt x="183" y="269"/>
                    </a:lnTo>
                    <a:lnTo>
                      <a:pt x="194" y="282"/>
                    </a:lnTo>
                    <a:lnTo>
                      <a:pt x="207" y="284"/>
                    </a:lnTo>
                    <a:lnTo>
                      <a:pt x="218" y="278"/>
                    </a:lnTo>
                    <a:lnTo>
                      <a:pt x="218" y="268"/>
                    </a:lnTo>
                    <a:lnTo>
                      <a:pt x="206" y="242"/>
                    </a:lnTo>
                    <a:lnTo>
                      <a:pt x="213" y="224"/>
                    </a:lnTo>
                    <a:lnTo>
                      <a:pt x="222" y="185"/>
                    </a:lnTo>
                    <a:lnTo>
                      <a:pt x="221" y="153"/>
                    </a:lnTo>
                    <a:lnTo>
                      <a:pt x="217" y="134"/>
                    </a:lnTo>
                    <a:lnTo>
                      <a:pt x="233" y="103"/>
                    </a:lnTo>
                    <a:lnTo>
                      <a:pt x="235" y="86"/>
                    </a:lnTo>
                    <a:lnTo>
                      <a:pt x="258" y="78"/>
                    </a:lnTo>
                    <a:lnTo>
                      <a:pt x="287" y="84"/>
                    </a:lnTo>
                    <a:lnTo>
                      <a:pt x="300" y="98"/>
                    </a:lnTo>
                    <a:lnTo>
                      <a:pt x="311" y="105"/>
                    </a:lnTo>
                    <a:lnTo>
                      <a:pt x="315" y="97"/>
                    </a:lnTo>
                    <a:lnTo>
                      <a:pt x="337" y="97"/>
                    </a:lnTo>
                    <a:lnTo>
                      <a:pt x="348" y="89"/>
                    </a:lnTo>
                    <a:lnTo>
                      <a:pt x="349" y="81"/>
                    </a:lnTo>
                    <a:lnTo>
                      <a:pt x="356" y="78"/>
                    </a:lnTo>
                    <a:lnTo>
                      <a:pt x="366" y="92"/>
                    </a:lnTo>
                    <a:lnTo>
                      <a:pt x="365" y="103"/>
                    </a:lnTo>
                    <a:lnTo>
                      <a:pt x="356" y="114"/>
                    </a:lnTo>
                    <a:lnTo>
                      <a:pt x="353" y="144"/>
                    </a:lnTo>
                    <a:lnTo>
                      <a:pt x="367" y="168"/>
                    </a:lnTo>
                    <a:lnTo>
                      <a:pt x="376" y="171"/>
                    </a:lnTo>
                    <a:lnTo>
                      <a:pt x="381" y="191"/>
                    </a:lnTo>
                    <a:lnTo>
                      <a:pt x="388" y="200"/>
                    </a:lnTo>
                    <a:lnTo>
                      <a:pt x="381" y="237"/>
                    </a:lnTo>
                    <a:lnTo>
                      <a:pt x="372" y="259"/>
                    </a:lnTo>
                    <a:lnTo>
                      <a:pt x="376" y="277"/>
                    </a:lnTo>
                    <a:lnTo>
                      <a:pt x="363" y="298"/>
                    </a:lnTo>
                    <a:lnTo>
                      <a:pt x="362" y="290"/>
                    </a:lnTo>
                    <a:lnTo>
                      <a:pt x="367" y="279"/>
                    </a:lnTo>
                    <a:lnTo>
                      <a:pt x="358" y="285"/>
                    </a:lnTo>
                    <a:lnTo>
                      <a:pt x="334" y="307"/>
                    </a:lnTo>
                    <a:lnTo>
                      <a:pt x="328" y="321"/>
                    </a:lnTo>
                    <a:lnTo>
                      <a:pt x="330" y="339"/>
                    </a:lnTo>
                    <a:lnTo>
                      <a:pt x="322" y="350"/>
                    </a:lnTo>
                    <a:lnTo>
                      <a:pt x="319" y="369"/>
                    </a:lnTo>
                    <a:lnTo>
                      <a:pt x="328" y="376"/>
                    </a:lnTo>
                    <a:lnTo>
                      <a:pt x="335" y="396"/>
                    </a:lnTo>
                    <a:lnTo>
                      <a:pt x="345" y="407"/>
                    </a:lnTo>
                    <a:lnTo>
                      <a:pt x="339" y="416"/>
                    </a:lnTo>
                    <a:lnTo>
                      <a:pt x="339" y="433"/>
                    </a:lnTo>
                    <a:close/>
                    <a:moveTo>
                      <a:pt x="368" y="439"/>
                    </a:moveTo>
                    <a:lnTo>
                      <a:pt x="368" y="439"/>
                    </a:lnTo>
                    <a:lnTo>
                      <a:pt x="370" y="452"/>
                    </a:lnTo>
                    <a:lnTo>
                      <a:pt x="382" y="458"/>
                    </a:lnTo>
                    <a:lnTo>
                      <a:pt x="379" y="446"/>
                    </a:lnTo>
                    <a:lnTo>
                      <a:pt x="368" y="439"/>
                    </a:lnTo>
                    <a:close/>
                    <a:moveTo>
                      <a:pt x="354" y="380"/>
                    </a:moveTo>
                    <a:lnTo>
                      <a:pt x="354" y="380"/>
                    </a:lnTo>
                    <a:lnTo>
                      <a:pt x="362" y="401"/>
                    </a:lnTo>
                    <a:lnTo>
                      <a:pt x="360" y="407"/>
                    </a:lnTo>
                    <a:lnTo>
                      <a:pt x="363" y="418"/>
                    </a:lnTo>
                    <a:lnTo>
                      <a:pt x="373" y="408"/>
                    </a:lnTo>
                    <a:lnTo>
                      <a:pt x="375" y="384"/>
                    </a:lnTo>
                    <a:lnTo>
                      <a:pt x="383" y="377"/>
                    </a:lnTo>
                    <a:lnTo>
                      <a:pt x="373" y="369"/>
                    </a:lnTo>
                    <a:lnTo>
                      <a:pt x="354" y="380"/>
                    </a:lnTo>
                    <a:close/>
                    <a:moveTo>
                      <a:pt x="217" y="478"/>
                    </a:moveTo>
                    <a:lnTo>
                      <a:pt x="217" y="478"/>
                    </a:lnTo>
                    <a:lnTo>
                      <a:pt x="219" y="489"/>
                    </a:lnTo>
                    <a:lnTo>
                      <a:pt x="238" y="497"/>
                    </a:lnTo>
                    <a:lnTo>
                      <a:pt x="242" y="493"/>
                    </a:lnTo>
                    <a:lnTo>
                      <a:pt x="228" y="478"/>
                    </a:lnTo>
                    <a:lnTo>
                      <a:pt x="217" y="478"/>
                    </a:lnTo>
                    <a:close/>
                    <a:moveTo>
                      <a:pt x="244" y="512"/>
                    </a:moveTo>
                    <a:lnTo>
                      <a:pt x="244" y="512"/>
                    </a:lnTo>
                    <a:lnTo>
                      <a:pt x="247" y="519"/>
                    </a:lnTo>
                    <a:lnTo>
                      <a:pt x="258" y="518"/>
                    </a:lnTo>
                    <a:lnTo>
                      <a:pt x="262" y="537"/>
                    </a:lnTo>
                    <a:lnTo>
                      <a:pt x="272" y="541"/>
                    </a:lnTo>
                    <a:lnTo>
                      <a:pt x="282" y="554"/>
                    </a:lnTo>
                    <a:lnTo>
                      <a:pt x="282" y="578"/>
                    </a:lnTo>
                    <a:lnTo>
                      <a:pt x="295" y="585"/>
                    </a:lnTo>
                    <a:lnTo>
                      <a:pt x="295" y="599"/>
                    </a:lnTo>
                    <a:lnTo>
                      <a:pt x="310" y="618"/>
                    </a:lnTo>
                    <a:lnTo>
                      <a:pt x="323" y="620"/>
                    </a:lnTo>
                    <a:lnTo>
                      <a:pt x="337" y="608"/>
                    </a:lnTo>
                    <a:lnTo>
                      <a:pt x="337" y="596"/>
                    </a:lnTo>
                    <a:lnTo>
                      <a:pt x="344" y="591"/>
                    </a:lnTo>
                    <a:lnTo>
                      <a:pt x="344" y="578"/>
                    </a:lnTo>
                    <a:lnTo>
                      <a:pt x="337" y="566"/>
                    </a:lnTo>
                    <a:lnTo>
                      <a:pt x="342" y="555"/>
                    </a:lnTo>
                    <a:lnTo>
                      <a:pt x="342" y="541"/>
                    </a:lnTo>
                    <a:lnTo>
                      <a:pt x="326" y="535"/>
                    </a:lnTo>
                    <a:lnTo>
                      <a:pt x="294" y="507"/>
                    </a:lnTo>
                    <a:lnTo>
                      <a:pt x="276" y="511"/>
                    </a:lnTo>
                    <a:lnTo>
                      <a:pt x="258" y="505"/>
                    </a:lnTo>
                    <a:lnTo>
                      <a:pt x="244" y="512"/>
                    </a:lnTo>
                    <a:close/>
                    <a:moveTo>
                      <a:pt x="551" y="458"/>
                    </a:moveTo>
                    <a:lnTo>
                      <a:pt x="551" y="458"/>
                    </a:lnTo>
                    <a:lnTo>
                      <a:pt x="544" y="464"/>
                    </a:lnTo>
                    <a:lnTo>
                      <a:pt x="547" y="481"/>
                    </a:lnTo>
                    <a:lnTo>
                      <a:pt x="542" y="493"/>
                    </a:lnTo>
                    <a:lnTo>
                      <a:pt x="537" y="497"/>
                    </a:lnTo>
                    <a:lnTo>
                      <a:pt x="544" y="505"/>
                    </a:lnTo>
                    <a:lnTo>
                      <a:pt x="564" y="501"/>
                    </a:lnTo>
                    <a:lnTo>
                      <a:pt x="570" y="485"/>
                    </a:lnTo>
                    <a:lnTo>
                      <a:pt x="563" y="469"/>
                    </a:lnTo>
                    <a:lnTo>
                      <a:pt x="551" y="458"/>
                    </a:lnTo>
                    <a:close/>
                    <a:moveTo>
                      <a:pt x="363" y="521"/>
                    </a:moveTo>
                    <a:lnTo>
                      <a:pt x="363" y="521"/>
                    </a:lnTo>
                    <a:lnTo>
                      <a:pt x="382" y="533"/>
                    </a:lnTo>
                    <a:lnTo>
                      <a:pt x="385" y="525"/>
                    </a:lnTo>
                    <a:lnTo>
                      <a:pt x="391" y="517"/>
                    </a:lnTo>
                    <a:lnTo>
                      <a:pt x="384" y="504"/>
                    </a:lnTo>
                    <a:lnTo>
                      <a:pt x="369" y="499"/>
                    </a:lnTo>
                    <a:lnTo>
                      <a:pt x="361" y="510"/>
                    </a:lnTo>
                    <a:lnTo>
                      <a:pt x="363" y="521"/>
                    </a:lnTo>
                    <a:close/>
                    <a:moveTo>
                      <a:pt x="394" y="580"/>
                    </a:moveTo>
                    <a:lnTo>
                      <a:pt x="394" y="580"/>
                    </a:lnTo>
                    <a:lnTo>
                      <a:pt x="388" y="595"/>
                    </a:lnTo>
                    <a:lnTo>
                      <a:pt x="378" y="608"/>
                    </a:lnTo>
                    <a:lnTo>
                      <a:pt x="386" y="628"/>
                    </a:lnTo>
                    <a:lnTo>
                      <a:pt x="396" y="625"/>
                    </a:lnTo>
                    <a:lnTo>
                      <a:pt x="401" y="606"/>
                    </a:lnTo>
                    <a:lnTo>
                      <a:pt x="396" y="592"/>
                    </a:lnTo>
                    <a:lnTo>
                      <a:pt x="400" y="574"/>
                    </a:lnTo>
                    <a:lnTo>
                      <a:pt x="394" y="580"/>
                    </a:lnTo>
                    <a:close/>
                    <a:moveTo>
                      <a:pt x="430" y="592"/>
                    </a:moveTo>
                    <a:lnTo>
                      <a:pt x="430" y="592"/>
                    </a:lnTo>
                    <a:lnTo>
                      <a:pt x="423" y="597"/>
                    </a:lnTo>
                    <a:lnTo>
                      <a:pt x="425" y="606"/>
                    </a:lnTo>
                    <a:lnTo>
                      <a:pt x="440" y="605"/>
                    </a:lnTo>
                    <a:lnTo>
                      <a:pt x="441" y="598"/>
                    </a:lnTo>
                    <a:lnTo>
                      <a:pt x="430" y="592"/>
                    </a:lnTo>
                    <a:close/>
                    <a:moveTo>
                      <a:pt x="478" y="554"/>
                    </a:moveTo>
                    <a:lnTo>
                      <a:pt x="478" y="554"/>
                    </a:lnTo>
                    <a:lnTo>
                      <a:pt x="463" y="538"/>
                    </a:lnTo>
                    <a:lnTo>
                      <a:pt x="457" y="539"/>
                    </a:lnTo>
                    <a:lnTo>
                      <a:pt x="456" y="548"/>
                    </a:lnTo>
                    <a:lnTo>
                      <a:pt x="477" y="570"/>
                    </a:lnTo>
                    <a:lnTo>
                      <a:pt x="480" y="563"/>
                    </a:lnTo>
                    <a:lnTo>
                      <a:pt x="478" y="554"/>
                    </a:lnTo>
                    <a:close/>
                    <a:moveTo>
                      <a:pt x="507" y="583"/>
                    </a:moveTo>
                    <a:lnTo>
                      <a:pt x="507" y="583"/>
                    </a:lnTo>
                    <a:lnTo>
                      <a:pt x="512" y="591"/>
                    </a:lnTo>
                    <a:lnTo>
                      <a:pt x="524" y="603"/>
                    </a:lnTo>
                    <a:lnTo>
                      <a:pt x="531" y="603"/>
                    </a:lnTo>
                    <a:lnTo>
                      <a:pt x="518" y="587"/>
                    </a:lnTo>
                    <a:lnTo>
                      <a:pt x="507" y="583"/>
                    </a:lnTo>
                    <a:close/>
                    <a:moveTo>
                      <a:pt x="482" y="639"/>
                    </a:moveTo>
                    <a:lnTo>
                      <a:pt x="482" y="639"/>
                    </a:lnTo>
                    <a:lnTo>
                      <a:pt x="495" y="619"/>
                    </a:lnTo>
                    <a:lnTo>
                      <a:pt x="506" y="618"/>
                    </a:lnTo>
                    <a:lnTo>
                      <a:pt x="523" y="639"/>
                    </a:lnTo>
                    <a:lnTo>
                      <a:pt x="542" y="647"/>
                    </a:lnTo>
                    <a:lnTo>
                      <a:pt x="554" y="645"/>
                    </a:lnTo>
                    <a:lnTo>
                      <a:pt x="554" y="636"/>
                    </a:lnTo>
                    <a:lnTo>
                      <a:pt x="545" y="624"/>
                    </a:lnTo>
                    <a:lnTo>
                      <a:pt x="521" y="608"/>
                    </a:lnTo>
                    <a:lnTo>
                      <a:pt x="510" y="606"/>
                    </a:lnTo>
                    <a:lnTo>
                      <a:pt x="497" y="594"/>
                    </a:lnTo>
                    <a:lnTo>
                      <a:pt x="491" y="594"/>
                    </a:lnTo>
                    <a:lnTo>
                      <a:pt x="493" y="589"/>
                    </a:lnTo>
                    <a:lnTo>
                      <a:pt x="482" y="586"/>
                    </a:lnTo>
                    <a:lnTo>
                      <a:pt x="482" y="603"/>
                    </a:lnTo>
                    <a:lnTo>
                      <a:pt x="486" y="615"/>
                    </a:lnTo>
                    <a:lnTo>
                      <a:pt x="479" y="621"/>
                    </a:lnTo>
                    <a:lnTo>
                      <a:pt x="479" y="630"/>
                    </a:lnTo>
                    <a:lnTo>
                      <a:pt x="482" y="639"/>
                    </a:lnTo>
                    <a:close/>
                    <a:moveTo>
                      <a:pt x="406" y="752"/>
                    </a:moveTo>
                    <a:lnTo>
                      <a:pt x="406" y="752"/>
                    </a:lnTo>
                    <a:lnTo>
                      <a:pt x="401" y="758"/>
                    </a:lnTo>
                    <a:lnTo>
                      <a:pt x="394" y="761"/>
                    </a:lnTo>
                    <a:lnTo>
                      <a:pt x="388" y="735"/>
                    </a:lnTo>
                    <a:lnTo>
                      <a:pt x="394" y="717"/>
                    </a:lnTo>
                    <a:lnTo>
                      <a:pt x="393" y="690"/>
                    </a:lnTo>
                    <a:lnTo>
                      <a:pt x="396" y="676"/>
                    </a:lnTo>
                    <a:lnTo>
                      <a:pt x="397" y="661"/>
                    </a:lnTo>
                    <a:lnTo>
                      <a:pt x="389" y="659"/>
                    </a:lnTo>
                    <a:lnTo>
                      <a:pt x="373" y="653"/>
                    </a:lnTo>
                    <a:lnTo>
                      <a:pt x="376" y="643"/>
                    </a:lnTo>
                    <a:lnTo>
                      <a:pt x="392" y="639"/>
                    </a:lnTo>
                    <a:lnTo>
                      <a:pt x="407" y="654"/>
                    </a:lnTo>
                    <a:lnTo>
                      <a:pt x="418" y="659"/>
                    </a:lnTo>
                    <a:lnTo>
                      <a:pt x="415" y="665"/>
                    </a:lnTo>
                    <a:lnTo>
                      <a:pt x="424" y="666"/>
                    </a:lnTo>
                    <a:lnTo>
                      <a:pt x="440" y="665"/>
                    </a:lnTo>
                    <a:lnTo>
                      <a:pt x="451" y="668"/>
                    </a:lnTo>
                    <a:lnTo>
                      <a:pt x="460" y="682"/>
                    </a:lnTo>
                    <a:lnTo>
                      <a:pt x="470" y="669"/>
                    </a:lnTo>
                    <a:lnTo>
                      <a:pt x="480" y="664"/>
                    </a:lnTo>
                    <a:lnTo>
                      <a:pt x="487" y="675"/>
                    </a:lnTo>
                    <a:lnTo>
                      <a:pt x="484" y="688"/>
                    </a:lnTo>
                    <a:lnTo>
                      <a:pt x="476" y="694"/>
                    </a:lnTo>
                    <a:lnTo>
                      <a:pt x="468" y="711"/>
                    </a:lnTo>
                    <a:lnTo>
                      <a:pt x="450" y="726"/>
                    </a:lnTo>
                    <a:lnTo>
                      <a:pt x="444" y="737"/>
                    </a:lnTo>
                    <a:lnTo>
                      <a:pt x="435" y="737"/>
                    </a:lnTo>
                    <a:lnTo>
                      <a:pt x="433" y="742"/>
                    </a:lnTo>
                    <a:lnTo>
                      <a:pt x="423" y="741"/>
                    </a:lnTo>
                    <a:lnTo>
                      <a:pt x="406" y="752"/>
                    </a:lnTo>
                    <a:close/>
                    <a:moveTo>
                      <a:pt x="445" y="742"/>
                    </a:moveTo>
                    <a:lnTo>
                      <a:pt x="445" y="742"/>
                    </a:lnTo>
                    <a:lnTo>
                      <a:pt x="432" y="746"/>
                    </a:lnTo>
                    <a:lnTo>
                      <a:pt x="427" y="761"/>
                    </a:lnTo>
                    <a:lnTo>
                      <a:pt x="436" y="769"/>
                    </a:lnTo>
                    <a:lnTo>
                      <a:pt x="450" y="755"/>
                    </a:lnTo>
                    <a:lnTo>
                      <a:pt x="451" y="745"/>
                    </a:lnTo>
                    <a:lnTo>
                      <a:pt x="445" y="742"/>
                    </a:lnTo>
                    <a:close/>
                    <a:moveTo>
                      <a:pt x="576" y="738"/>
                    </a:moveTo>
                    <a:lnTo>
                      <a:pt x="576" y="738"/>
                    </a:lnTo>
                    <a:lnTo>
                      <a:pt x="575" y="753"/>
                    </a:lnTo>
                    <a:lnTo>
                      <a:pt x="570" y="745"/>
                    </a:lnTo>
                    <a:lnTo>
                      <a:pt x="576" y="738"/>
                    </a:lnTo>
                    <a:close/>
                    <a:moveTo>
                      <a:pt x="508" y="841"/>
                    </a:moveTo>
                    <a:lnTo>
                      <a:pt x="508" y="841"/>
                    </a:lnTo>
                    <a:lnTo>
                      <a:pt x="520" y="828"/>
                    </a:lnTo>
                    <a:lnTo>
                      <a:pt x="525" y="795"/>
                    </a:lnTo>
                    <a:lnTo>
                      <a:pt x="546" y="771"/>
                    </a:lnTo>
                    <a:lnTo>
                      <a:pt x="550" y="756"/>
                    </a:lnTo>
                    <a:lnTo>
                      <a:pt x="548" y="742"/>
                    </a:lnTo>
                    <a:lnTo>
                      <a:pt x="554" y="732"/>
                    </a:lnTo>
                    <a:lnTo>
                      <a:pt x="553" y="703"/>
                    </a:lnTo>
                    <a:lnTo>
                      <a:pt x="545" y="706"/>
                    </a:lnTo>
                    <a:lnTo>
                      <a:pt x="540" y="734"/>
                    </a:lnTo>
                    <a:lnTo>
                      <a:pt x="525" y="757"/>
                    </a:lnTo>
                    <a:lnTo>
                      <a:pt x="524" y="775"/>
                    </a:lnTo>
                    <a:lnTo>
                      <a:pt x="517" y="798"/>
                    </a:lnTo>
                    <a:lnTo>
                      <a:pt x="505" y="812"/>
                    </a:lnTo>
                    <a:lnTo>
                      <a:pt x="505" y="828"/>
                    </a:lnTo>
                    <a:lnTo>
                      <a:pt x="508" y="841"/>
                    </a:lnTo>
                    <a:close/>
                    <a:moveTo>
                      <a:pt x="492" y="834"/>
                    </a:moveTo>
                    <a:lnTo>
                      <a:pt x="492" y="834"/>
                    </a:lnTo>
                    <a:lnTo>
                      <a:pt x="489" y="804"/>
                    </a:lnTo>
                    <a:lnTo>
                      <a:pt x="499" y="760"/>
                    </a:lnTo>
                    <a:lnTo>
                      <a:pt x="513" y="745"/>
                    </a:lnTo>
                    <a:lnTo>
                      <a:pt x="513" y="732"/>
                    </a:lnTo>
                    <a:lnTo>
                      <a:pt x="502" y="723"/>
                    </a:lnTo>
                    <a:lnTo>
                      <a:pt x="495" y="728"/>
                    </a:lnTo>
                    <a:lnTo>
                      <a:pt x="484" y="723"/>
                    </a:lnTo>
                    <a:lnTo>
                      <a:pt x="472" y="731"/>
                    </a:lnTo>
                    <a:lnTo>
                      <a:pt x="472" y="746"/>
                    </a:lnTo>
                    <a:lnTo>
                      <a:pt x="463" y="760"/>
                    </a:lnTo>
                    <a:lnTo>
                      <a:pt x="466" y="780"/>
                    </a:lnTo>
                    <a:lnTo>
                      <a:pt x="458" y="798"/>
                    </a:lnTo>
                    <a:lnTo>
                      <a:pt x="433" y="804"/>
                    </a:lnTo>
                    <a:lnTo>
                      <a:pt x="426" y="814"/>
                    </a:lnTo>
                    <a:lnTo>
                      <a:pt x="431" y="838"/>
                    </a:lnTo>
                    <a:lnTo>
                      <a:pt x="441" y="840"/>
                    </a:lnTo>
                    <a:lnTo>
                      <a:pt x="459" y="851"/>
                    </a:lnTo>
                    <a:lnTo>
                      <a:pt x="475" y="852"/>
                    </a:lnTo>
                    <a:lnTo>
                      <a:pt x="476" y="870"/>
                    </a:lnTo>
                    <a:lnTo>
                      <a:pt x="487" y="876"/>
                    </a:lnTo>
                    <a:lnTo>
                      <a:pt x="501" y="867"/>
                    </a:lnTo>
                    <a:lnTo>
                      <a:pt x="502" y="854"/>
                    </a:lnTo>
                    <a:lnTo>
                      <a:pt x="492" y="834"/>
                    </a:lnTo>
                    <a:close/>
                    <a:moveTo>
                      <a:pt x="531" y="859"/>
                    </a:moveTo>
                    <a:lnTo>
                      <a:pt x="531" y="859"/>
                    </a:lnTo>
                    <a:lnTo>
                      <a:pt x="535" y="863"/>
                    </a:lnTo>
                    <a:lnTo>
                      <a:pt x="534" y="872"/>
                    </a:lnTo>
                    <a:lnTo>
                      <a:pt x="522" y="877"/>
                    </a:lnTo>
                    <a:lnTo>
                      <a:pt x="512" y="870"/>
                    </a:lnTo>
                    <a:lnTo>
                      <a:pt x="516" y="861"/>
                    </a:lnTo>
                    <a:lnTo>
                      <a:pt x="531" y="859"/>
                    </a:lnTo>
                    <a:close/>
                    <a:moveTo>
                      <a:pt x="578" y="787"/>
                    </a:moveTo>
                    <a:lnTo>
                      <a:pt x="578" y="787"/>
                    </a:lnTo>
                    <a:lnTo>
                      <a:pt x="587" y="787"/>
                    </a:lnTo>
                    <a:lnTo>
                      <a:pt x="596" y="795"/>
                    </a:lnTo>
                    <a:lnTo>
                      <a:pt x="597" y="811"/>
                    </a:lnTo>
                    <a:lnTo>
                      <a:pt x="591" y="822"/>
                    </a:lnTo>
                    <a:lnTo>
                      <a:pt x="568" y="832"/>
                    </a:lnTo>
                    <a:lnTo>
                      <a:pt x="549" y="834"/>
                    </a:lnTo>
                    <a:lnTo>
                      <a:pt x="550" y="826"/>
                    </a:lnTo>
                    <a:lnTo>
                      <a:pt x="542" y="816"/>
                    </a:lnTo>
                    <a:lnTo>
                      <a:pt x="552" y="803"/>
                    </a:lnTo>
                    <a:lnTo>
                      <a:pt x="578" y="787"/>
                    </a:lnTo>
                    <a:close/>
                    <a:moveTo>
                      <a:pt x="649" y="790"/>
                    </a:moveTo>
                    <a:lnTo>
                      <a:pt x="649" y="790"/>
                    </a:lnTo>
                    <a:lnTo>
                      <a:pt x="657" y="804"/>
                    </a:lnTo>
                    <a:lnTo>
                      <a:pt x="657" y="815"/>
                    </a:lnTo>
                    <a:lnTo>
                      <a:pt x="646" y="803"/>
                    </a:lnTo>
                    <a:lnTo>
                      <a:pt x="649" y="790"/>
                    </a:lnTo>
                    <a:close/>
                    <a:moveTo>
                      <a:pt x="605" y="851"/>
                    </a:moveTo>
                    <a:lnTo>
                      <a:pt x="605" y="851"/>
                    </a:lnTo>
                    <a:lnTo>
                      <a:pt x="619" y="863"/>
                    </a:lnTo>
                    <a:lnTo>
                      <a:pt x="617" y="876"/>
                    </a:lnTo>
                    <a:lnTo>
                      <a:pt x="606" y="869"/>
                    </a:lnTo>
                    <a:lnTo>
                      <a:pt x="603" y="859"/>
                    </a:lnTo>
                    <a:lnTo>
                      <a:pt x="605" y="851"/>
                    </a:lnTo>
                    <a:close/>
                    <a:moveTo>
                      <a:pt x="595" y="666"/>
                    </a:moveTo>
                    <a:lnTo>
                      <a:pt x="595" y="666"/>
                    </a:lnTo>
                    <a:lnTo>
                      <a:pt x="592" y="681"/>
                    </a:lnTo>
                    <a:lnTo>
                      <a:pt x="580" y="682"/>
                    </a:lnTo>
                    <a:lnTo>
                      <a:pt x="568" y="675"/>
                    </a:lnTo>
                    <a:lnTo>
                      <a:pt x="577" y="669"/>
                    </a:lnTo>
                    <a:lnTo>
                      <a:pt x="595" y="666"/>
                    </a:lnTo>
                    <a:close/>
                    <a:moveTo>
                      <a:pt x="627" y="688"/>
                    </a:moveTo>
                    <a:lnTo>
                      <a:pt x="627" y="688"/>
                    </a:lnTo>
                    <a:lnTo>
                      <a:pt x="640" y="696"/>
                    </a:lnTo>
                    <a:lnTo>
                      <a:pt x="644" y="706"/>
                    </a:lnTo>
                    <a:lnTo>
                      <a:pt x="667" y="708"/>
                    </a:lnTo>
                    <a:lnTo>
                      <a:pt x="672" y="710"/>
                    </a:lnTo>
                    <a:lnTo>
                      <a:pt x="675" y="706"/>
                    </a:lnTo>
                    <a:lnTo>
                      <a:pt x="684" y="710"/>
                    </a:lnTo>
                    <a:lnTo>
                      <a:pt x="676" y="700"/>
                    </a:lnTo>
                    <a:lnTo>
                      <a:pt x="672" y="686"/>
                    </a:lnTo>
                    <a:lnTo>
                      <a:pt x="663" y="679"/>
                    </a:lnTo>
                    <a:lnTo>
                      <a:pt x="664" y="656"/>
                    </a:lnTo>
                    <a:lnTo>
                      <a:pt x="661" y="629"/>
                    </a:lnTo>
                    <a:lnTo>
                      <a:pt x="663" y="620"/>
                    </a:lnTo>
                    <a:lnTo>
                      <a:pt x="657" y="616"/>
                    </a:lnTo>
                    <a:lnTo>
                      <a:pt x="644" y="598"/>
                    </a:lnTo>
                    <a:lnTo>
                      <a:pt x="636" y="584"/>
                    </a:lnTo>
                    <a:lnTo>
                      <a:pt x="626" y="583"/>
                    </a:lnTo>
                    <a:lnTo>
                      <a:pt x="621" y="585"/>
                    </a:lnTo>
                    <a:lnTo>
                      <a:pt x="614" y="582"/>
                    </a:lnTo>
                    <a:lnTo>
                      <a:pt x="606" y="584"/>
                    </a:lnTo>
                    <a:lnTo>
                      <a:pt x="601" y="589"/>
                    </a:lnTo>
                    <a:lnTo>
                      <a:pt x="585" y="589"/>
                    </a:lnTo>
                    <a:lnTo>
                      <a:pt x="573" y="589"/>
                    </a:lnTo>
                    <a:lnTo>
                      <a:pt x="567" y="586"/>
                    </a:lnTo>
                    <a:lnTo>
                      <a:pt x="566" y="596"/>
                    </a:lnTo>
                    <a:lnTo>
                      <a:pt x="578" y="621"/>
                    </a:lnTo>
                    <a:lnTo>
                      <a:pt x="598" y="636"/>
                    </a:lnTo>
                    <a:lnTo>
                      <a:pt x="615" y="657"/>
                    </a:lnTo>
                    <a:lnTo>
                      <a:pt x="623" y="662"/>
                    </a:lnTo>
                    <a:lnTo>
                      <a:pt x="621" y="669"/>
                    </a:lnTo>
                    <a:lnTo>
                      <a:pt x="614" y="679"/>
                    </a:lnTo>
                    <a:lnTo>
                      <a:pt x="612" y="682"/>
                    </a:lnTo>
                    <a:lnTo>
                      <a:pt x="619" y="679"/>
                    </a:lnTo>
                    <a:lnTo>
                      <a:pt x="622" y="684"/>
                    </a:lnTo>
                    <a:lnTo>
                      <a:pt x="627" y="688"/>
                    </a:lnTo>
                    <a:close/>
                    <a:moveTo>
                      <a:pt x="614" y="690"/>
                    </a:moveTo>
                    <a:lnTo>
                      <a:pt x="614" y="690"/>
                    </a:lnTo>
                    <a:lnTo>
                      <a:pt x="598" y="695"/>
                    </a:lnTo>
                    <a:lnTo>
                      <a:pt x="584" y="689"/>
                    </a:lnTo>
                    <a:lnTo>
                      <a:pt x="574" y="690"/>
                    </a:lnTo>
                    <a:lnTo>
                      <a:pt x="580" y="704"/>
                    </a:lnTo>
                    <a:lnTo>
                      <a:pt x="580" y="720"/>
                    </a:lnTo>
                    <a:lnTo>
                      <a:pt x="590" y="730"/>
                    </a:lnTo>
                    <a:lnTo>
                      <a:pt x="597" y="722"/>
                    </a:lnTo>
                    <a:lnTo>
                      <a:pt x="606" y="730"/>
                    </a:lnTo>
                    <a:lnTo>
                      <a:pt x="605" y="750"/>
                    </a:lnTo>
                    <a:lnTo>
                      <a:pt x="612" y="764"/>
                    </a:lnTo>
                    <a:lnTo>
                      <a:pt x="615" y="787"/>
                    </a:lnTo>
                    <a:lnTo>
                      <a:pt x="628" y="796"/>
                    </a:lnTo>
                    <a:lnTo>
                      <a:pt x="629" y="774"/>
                    </a:lnTo>
                    <a:lnTo>
                      <a:pt x="637" y="785"/>
                    </a:lnTo>
                    <a:lnTo>
                      <a:pt x="651" y="782"/>
                    </a:lnTo>
                    <a:lnTo>
                      <a:pt x="652" y="770"/>
                    </a:lnTo>
                    <a:lnTo>
                      <a:pt x="639" y="747"/>
                    </a:lnTo>
                    <a:lnTo>
                      <a:pt x="628" y="739"/>
                    </a:lnTo>
                    <a:lnTo>
                      <a:pt x="626" y="716"/>
                    </a:lnTo>
                    <a:lnTo>
                      <a:pt x="617" y="696"/>
                    </a:lnTo>
                    <a:lnTo>
                      <a:pt x="614" y="690"/>
                    </a:lnTo>
                    <a:close/>
                    <a:moveTo>
                      <a:pt x="690" y="728"/>
                    </a:moveTo>
                    <a:lnTo>
                      <a:pt x="690" y="728"/>
                    </a:lnTo>
                    <a:lnTo>
                      <a:pt x="697" y="726"/>
                    </a:lnTo>
                    <a:lnTo>
                      <a:pt x="693" y="721"/>
                    </a:lnTo>
                    <a:lnTo>
                      <a:pt x="687" y="722"/>
                    </a:lnTo>
                    <a:lnTo>
                      <a:pt x="690" y="728"/>
                    </a:lnTo>
                    <a:close/>
                    <a:moveTo>
                      <a:pt x="693" y="743"/>
                    </a:moveTo>
                    <a:lnTo>
                      <a:pt x="693" y="743"/>
                    </a:lnTo>
                    <a:lnTo>
                      <a:pt x="683" y="737"/>
                    </a:lnTo>
                    <a:lnTo>
                      <a:pt x="684" y="746"/>
                    </a:lnTo>
                    <a:lnTo>
                      <a:pt x="689" y="749"/>
                    </a:lnTo>
                    <a:lnTo>
                      <a:pt x="693" y="743"/>
                    </a:lnTo>
                    <a:close/>
                    <a:moveTo>
                      <a:pt x="690" y="818"/>
                    </a:moveTo>
                    <a:lnTo>
                      <a:pt x="690" y="818"/>
                    </a:lnTo>
                    <a:lnTo>
                      <a:pt x="693" y="801"/>
                    </a:lnTo>
                    <a:lnTo>
                      <a:pt x="683" y="788"/>
                    </a:lnTo>
                    <a:lnTo>
                      <a:pt x="683" y="773"/>
                    </a:lnTo>
                    <a:lnTo>
                      <a:pt x="688" y="770"/>
                    </a:lnTo>
                    <a:lnTo>
                      <a:pt x="684" y="761"/>
                    </a:lnTo>
                    <a:lnTo>
                      <a:pt x="677" y="764"/>
                    </a:lnTo>
                    <a:lnTo>
                      <a:pt x="674" y="781"/>
                    </a:lnTo>
                    <a:lnTo>
                      <a:pt x="683" y="800"/>
                    </a:lnTo>
                    <a:lnTo>
                      <a:pt x="681" y="810"/>
                    </a:lnTo>
                    <a:lnTo>
                      <a:pt x="684" y="817"/>
                    </a:lnTo>
                    <a:lnTo>
                      <a:pt x="690" y="818"/>
                    </a:lnTo>
                    <a:close/>
                    <a:moveTo>
                      <a:pt x="707" y="823"/>
                    </a:moveTo>
                    <a:lnTo>
                      <a:pt x="707" y="823"/>
                    </a:lnTo>
                    <a:lnTo>
                      <a:pt x="705" y="832"/>
                    </a:lnTo>
                    <a:lnTo>
                      <a:pt x="712" y="839"/>
                    </a:lnTo>
                    <a:lnTo>
                      <a:pt x="714" y="830"/>
                    </a:lnTo>
                    <a:lnTo>
                      <a:pt x="707" y="823"/>
                    </a:lnTo>
                    <a:close/>
                    <a:moveTo>
                      <a:pt x="718" y="789"/>
                    </a:moveTo>
                    <a:lnTo>
                      <a:pt x="718" y="789"/>
                    </a:lnTo>
                    <a:lnTo>
                      <a:pt x="715" y="806"/>
                    </a:lnTo>
                    <a:lnTo>
                      <a:pt x="712" y="812"/>
                    </a:lnTo>
                    <a:lnTo>
                      <a:pt x="720" y="822"/>
                    </a:lnTo>
                    <a:lnTo>
                      <a:pt x="731" y="818"/>
                    </a:lnTo>
                    <a:lnTo>
                      <a:pt x="725" y="803"/>
                    </a:lnTo>
                    <a:lnTo>
                      <a:pt x="718" y="789"/>
                    </a:lnTo>
                    <a:close/>
                    <a:moveTo>
                      <a:pt x="416" y="1060"/>
                    </a:moveTo>
                    <a:lnTo>
                      <a:pt x="416" y="1060"/>
                    </a:lnTo>
                    <a:lnTo>
                      <a:pt x="400" y="1043"/>
                    </a:lnTo>
                    <a:lnTo>
                      <a:pt x="410" y="1021"/>
                    </a:lnTo>
                    <a:lnTo>
                      <a:pt x="415" y="999"/>
                    </a:lnTo>
                    <a:lnTo>
                      <a:pt x="410" y="988"/>
                    </a:lnTo>
                    <a:lnTo>
                      <a:pt x="424" y="971"/>
                    </a:lnTo>
                    <a:lnTo>
                      <a:pt x="439" y="967"/>
                    </a:lnTo>
                    <a:lnTo>
                      <a:pt x="450" y="956"/>
                    </a:lnTo>
                    <a:lnTo>
                      <a:pt x="464" y="960"/>
                    </a:lnTo>
                    <a:lnTo>
                      <a:pt x="486" y="956"/>
                    </a:lnTo>
                    <a:lnTo>
                      <a:pt x="479" y="943"/>
                    </a:lnTo>
                    <a:lnTo>
                      <a:pt x="487" y="929"/>
                    </a:lnTo>
                    <a:lnTo>
                      <a:pt x="505" y="921"/>
                    </a:lnTo>
                    <a:lnTo>
                      <a:pt x="513" y="908"/>
                    </a:lnTo>
                    <a:lnTo>
                      <a:pt x="526" y="907"/>
                    </a:lnTo>
                    <a:lnTo>
                      <a:pt x="546" y="924"/>
                    </a:lnTo>
                    <a:lnTo>
                      <a:pt x="548" y="950"/>
                    </a:lnTo>
                    <a:lnTo>
                      <a:pt x="531" y="974"/>
                    </a:lnTo>
                    <a:lnTo>
                      <a:pt x="545" y="960"/>
                    </a:lnTo>
                    <a:lnTo>
                      <a:pt x="560" y="957"/>
                    </a:lnTo>
                    <a:lnTo>
                      <a:pt x="578" y="947"/>
                    </a:lnTo>
                    <a:lnTo>
                      <a:pt x="586" y="921"/>
                    </a:lnTo>
                    <a:lnTo>
                      <a:pt x="602" y="914"/>
                    </a:lnTo>
                    <a:lnTo>
                      <a:pt x="610" y="932"/>
                    </a:lnTo>
                    <a:lnTo>
                      <a:pt x="620" y="927"/>
                    </a:lnTo>
                    <a:lnTo>
                      <a:pt x="621" y="915"/>
                    </a:lnTo>
                    <a:lnTo>
                      <a:pt x="615" y="910"/>
                    </a:lnTo>
                    <a:lnTo>
                      <a:pt x="623" y="880"/>
                    </a:lnTo>
                    <a:lnTo>
                      <a:pt x="640" y="887"/>
                    </a:lnTo>
                    <a:lnTo>
                      <a:pt x="649" y="894"/>
                    </a:lnTo>
                    <a:lnTo>
                      <a:pt x="653" y="887"/>
                    </a:lnTo>
                    <a:lnTo>
                      <a:pt x="653" y="867"/>
                    </a:lnTo>
                    <a:lnTo>
                      <a:pt x="659" y="866"/>
                    </a:lnTo>
                    <a:lnTo>
                      <a:pt x="670" y="879"/>
                    </a:lnTo>
                    <a:lnTo>
                      <a:pt x="671" y="867"/>
                    </a:lnTo>
                    <a:lnTo>
                      <a:pt x="664" y="837"/>
                    </a:lnTo>
                    <a:lnTo>
                      <a:pt x="665" y="819"/>
                    </a:lnTo>
                    <a:lnTo>
                      <a:pt x="677" y="822"/>
                    </a:lnTo>
                    <a:lnTo>
                      <a:pt x="682" y="821"/>
                    </a:lnTo>
                    <a:lnTo>
                      <a:pt x="685" y="834"/>
                    </a:lnTo>
                    <a:lnTo>
                      <a:pt x="707" y="851"/>
                    </a:lnTo>
                    <a:lnTo>
                      <a:pt x="722" y="866"/>
                    </a:lnTo>
                    <a:lnTo>
                      <a:pt x="732" y="857"/>
                    </a:lnTo>
                    <a:lnTo>
                      <a:pt x="731" y="869"/>
                    </a:lnTo>
                    <a:lnTo>
                      <a:pt x="742" y="886"/>
                    </a:lnTo>
                    <a:lnTo>
                      <a:pt x="742" y="905"/>
                    </a:lnTo>
                    <a:lnTo>
                      <a:pt x="732" y="904"/>
                    </a:lnTo>
                    <a:lnTo>
                      <a:pt x="730" y="912"/>
                    </a:lnTo>
                    <a:lnTo>
                      <a:pt x="738" y="923"/>
                    </a:lnTo>
                    <a:lnTo>
                      <a:pt x="745" y="924"/>
                    </a:lnTo>
                    <a:lnTo>
                      <a:pt x="744" y="933"/>
                    </a:lnTo>
                    <a:lnTo>
                      <a:pt x="744" y="952"/>
                    </a:lnTo>
                    <a:lnTo>
                      <a:pt x="750" y="943"/>
                    </a:lnTo>
                    <a:lnTo>
                      <a:pt x="752" y="961"/>
                    </a:lnTo>
                    <a:lnTo>
                      <a:pt x="752" y="978"/>
                    </a:lnTo>
                    <a:lnTo>
                      <a:pt x="760" y="991"/>
                    </a:lnTo>
                    <a:lnTo>
                      <a:pt x="769" y="1005"/>
                    </a:lnTo>
                    <a:lnTo>
                      <a:pt x="772" y="1031"/>
                    </a:lnTo>
                    <a:lnTo>
                      <a:pt x="764" y="1051"/>
                    </a:lnTo>
                    <a:lnTo>
                      <a:pt x="758" y="1051"/>
                    </a:lnTo>
                    <a:lnTo>
                      <a:pt x="758" y="1060"/>
                    </a:lnTo>
                    <a:lnTo>
                      <a:pt x="753" y="1050"/>
                    </a:lnTo>
                    <a:lnTo>
                      <a:pt x="744" y="1051"/>
                    </a:lnTo>
                    <a:lnTo>
                      <a:pt x="741" y="1061"/>
                    </a:lnTo>
                    <a:lnTo>
                      <a:pt x="747" y="1083"/>
                    </a:lnTo>
                    <a:lnTo>
                      <a:pt x="745" y="1100"/>
                    </a:lnTo>
                    <a:lnTo>
                      <a:pt x="745" y="1111"/>
                    </a:lnTo>
                    <a:lnTo>
                      <a:pt x="739" y="1101"/>
                    </a:lnTo>
                    <a:lnTo>
                      <a:pt x="732" y="1077"/>
                    </a:lnTo>
                    <a:lnTo>
                      <a:pt x="733" y="1063"/>
                    </a:lnTo>
                    <a:lnTo>
                      <a:pt x="726" y="1051"/>
                    </a:lnTo>
                    <a:lnTo>
                      <a:pt x="722" y="1036"/>
                    </a:lnTo>
                    <a:lnTo>
                      <a:pt x="711" y="1021"/>
                    </a:lnTo>
                    <a:lnTo>
                      <a:pt x="701" y="1027"/>
                    </a:lnTo>
                    <a:lnTo>
                      <a:pt x="682" y="1060"/>
                    </a:lnTo>
                    <a:lnTo>
                      <a:pt x="679" y="1072"/>
                    </a:lnTo>
                    <a:lnTo>
                      <a:pt x="692" y="1083"/>
                    </a:lnTo>
                    <a:lnTo>
                      <a:pt x="700" y="1103"/>
                    </a:lnTo>
                    <a:lnTo>
                      <a:pt x="707" y="1113"/>
                    </a:lnTo>
                    <a:lnTo>
                      <a:pt x="707" y="1129"/>
                    </a:lnTo>
                    <a:lnTo>
                      <a:pt x="685" y="1156"/>
                    </a:lnTo>
                    <a:lnTo>
                      <a:pt x="674" y="1164"/>
                    </a:lnTo>
                    <a:lnTo>
                      <a:pt x="670" y="1158"/>
                    </a:lnTo>
                    <a:lnTo>
                      <a:pt x="665" y="1144"/>
                    </a:lnTo>
                    <a:lnTo>
                      <a:pt x="670" y="1135"/>
                    </a:lnTo>
                    <a:lnTo>
                      <a:pt x="665" y="1128"/>
                    </a:lnTo>
                    <a:lnTo>
                      <a:pt x="657" y="1134"/>
                    </a:lnTo>
                    <a:lnTo>
                      <a:pt x="655" y="1142"/>
                    </a:lnTo>
                    <a:lnTo>
                      <a:pt x="643" y="1150"/>
                    </a:lnTo>
                    <a:lnTo>
                      <a:pt x="627" y="1143"/>
                    </a:lnTo>
                    <a:lnTo>
                      <a:pt x="613" y="1131"/>
                    </a:lnTo>
                    <a:lnTo>
                      <a:pt x="596" y="1131"/>
                    </a:lnTo>
                    <a:lnTo>
                      <a:pt x="581" y="1114"/>
                    </a:lnTo>
                    <a:lnTo>
                      <a:pt x="579" y="1101"/>
                    </a:lnTo>
                    <a:lnTo>
                      <a:pt x="568" y="1086"/>
                    </a:lnTo>
                    <a:lnTo>
                      <a:pt x="571" y="1077"/>
                    </a:lnTo>
                    <a:lnTo>
                      <a:pt x="570" y="1065"/>
                    </a:lnTo>
                    <a:lnTo>
                      <a:pt x="562" y="1056"/>
                    </a:lnTo>
                    <a:lnTo>
                      <a:pt x="569" y="1047"/>
                    </a:lnTo>
                    <a:lnTo>
                      <a:pt x="568" y="1039"/>
                    </a:lnTo>
                    <a:lnTo>
                      <a:pt x="575" y="1036"/>
                    </a:lnTo>
                    <a:lnTo>
                      <a:pt x="588" y="1041"/>
                    </a:lnTo>
                    <a:lnTo>
                      <a:pt x="576" y="1029"/>
                    </a:lnTo>
                    <a:lnTo>
                      <a:pt x="573" y="1016"/>
                    </a:lnTo>
                    <a:lnTo>
                      <a:pt x="558" y="1004"/>
                    </a:lnTo>
                    <a:lnTo>
                      <a:pt x="545" y="1001"/>
                    </a:lnTo>
                    <a:lnTo>
                      <a:pt x="530" y="988"/>
                    </a:lnTo>
                    <a:lnTo>
                      <a:pt x="523" y="988"/>
                    </a:lnTo>
                    <a:lnTo>
                      <a:pt x="517" y="994"/>
                    </a:lnTo>
                    <a:lnTo>
                      <a:pt x="520" y="1001"/>
                    </a:lnTo>
                    <a:lnTo>
                      <a:pt x="515" y="1008"/>
                    </a:lnTo>
                    <a:lnTo>
                      <a:pt x="523" y="1020"/>
                    </a:lnTo>
                    <a:lnTo>
                      <a:pt x="517" y="1019"/>
                    </a:lnTo>
                    <a:lnTo>
                      <a:pt x="505" y="1010"/>
                    </a:lnTo>
                    <a:lnTo>
                      <a:pt x="497" y="1011"/>
                    </a:lnTo>
                    <a:lnTo>
                      <a:pt x="501" y="1002"/>
                    </a:lnTo>
                    <a:lnTo>
                      <a:pt x="493" y="999"/>
                    </a:lnTo>
                    <a:lnTo>
                      <a:pt x="487" y="1004"/>
                    </a:lnTo>
                    <a:lnTo>
                      <a:pt x="486" y="1018"/>
                    </a:lnTo>
                    <a:lnTo>
                      <a:pt x="478" y="1013"/>
                    </a:lnTo>
                    <a:lnTo>
                      <a:pt x="471" y="1017"/>
                    </a:lnTo>
                    <a:lnTo>
                      <a:pt x="466" y="1012"/>
                    </a:lnTo>
                    <a:lnTo>
                      <a:pt x="470" y="996"/>
                    </a:lnTo>
                    <a:lnTo>
                      <a:pt x="459" y="987"/>
                    </a:lnTo>
                    <a:lnTo>
                      <a:pt x="451" y="991"/>
                    </a:lnTo>
                    <a:lnTo>
                      <a:pt x="443" y="1010"/>
                    </a:lnTo>
                    <a:lnTo>
                      <a:pt x="434" y="1017"/>
                    </a:lnTo>
                    <a:lnTo>
                      <a:pt x="422" y="1050"/>
                    </a:lnTo>
                    <a:lnTo>
                      <a:pt x="416" y="1060"/>
                    </a:lnTo>
                    <a:close/>
                    <a:moveTo>
                      <a:pt x="392" y="1079"/>
                    </a:moveTo>
                    <a:lnTo>
                      <a:pt x="392" y="1079"/>
                    </a:lnTo>
                    <a:lnTo>
                      <a:pt x="392" y="1087"/>
                    </a:lnTo>
                    <a:lnTo>
                      <a:pt x="401" y="1101"/>
                    </a:lnTo>
                    <a:lnTo>
                      <a:pt x="410" y="1104"/>
                    </a:lnTo>
                    <a:lnTo>
                      <a:pt x="430" y="1086"/>
                    </a:lnTo>
                    <a:lnTo>
                      <a:pt x="431" y="1081"/>
                    </a:lnTo>
                    <a:lnTo>
                      <a:pt x="423" y="1077"/>
                    </a:lnTo>
                    <a:lnTo>
                      <a:pt x="413" y="1071"/>
                    </a:lnTo>
                    <a:lnTo>
                      <a:pt x="405" y="1078"/>
                    </a:lnTo>
                    <a:lnTo>
                      <a:pt x="392" y="1079"/>
                    </a:lnTo>
                    <a:close/>
                    <a:moveTo>
                      <a:pt x="215" y="633"/>
                    </a:moveTo>
                    <a:lnTo>
                      <a:pt x="215" y="633"/>
                    </a:lnTo>
                    <a:lnTo>
                      <a:pt x="208" y="625"/>
                    </a:lnTo>
                    <a:lnTo>
                      <a:pt x="203" y="613"/>
                    </a:lnTo>
                    <a:lnTo>
                      <a:pt x="208" y="607"/>
                    </a:lnTo>
                    <a:lnTo>
                      <a:pt x="220" y="609"/>
                    </a:lnTo>
                    <a:lnTo>
                      <a:pt x="229" y="619"/>
                    </a:lnTo>
                    <a:lnTo>
                      <a:pt x="245" y="622"/>
                    </a:lnTo>
                    <a:lnTo>
                      <a:pt x="248" y="631"/>
                    </a:lnTo>
                    <a:lnTo>
                      <a:pt x="242" y="638"/>
                    </a:lnTo>
                    <a:lnTo>
                      <a:pt x="231" y="634"/>
                    </a:lnTo>
                    <a:lnTo>
                      <a:pt x="215" y="633"/>
                    </a:lnTo>
                    <a:close/>
                    <a:moveTo>
                      <a:pt x="205" y="640"/>
                    </a:moveTo>
                    <a:lnTo>
                      <a:pt x="205" y="640"/>
                    </a:lnTo>
                    <a:lnTo>
                      <a:pt x="221" y="644"/>
                    </a:lnTo>
                    <a:lnTo>
                      <a:pt x="226" y="656"/>
                    </a:lnTo>
                    <a:lnTo>
                      <a:pt x="220" y="660"/>
                    </a:lnTo>
                    <a:lnTo>
                      <a:pt x="215" y="667"/>
                    </a:lnTo>
                    <a:lnTo>
                      <a:pt x="208" y="667"/>
                    </a:lnTo>
                    <a:lnTo>
                      <a:pt x="204" y="649"/>
                    </a:lnTo>
                    <a:lnTo>
                      <a:pt x="205" y="640"/>
                    </a:lnTo>
                    <a:close/>
                    <a:moveTo>
                      <a:pt x="215" y="757"/>
                    </a:moveTo>
                    <a:lnTo>
                      <a:pt x="215" y="757"/>
                    </a:lnTo>
                    <a:lnTo>
                      <a:pt x="221" y="752"/>
                    </a:lnTo>
                    <a:lnTo>
                      <a:pt x="223" y="746"/>
                    </a:lnTo>
                    <a:lnTo>
                      <a:pt x="228" y="753"/>
                    </a:lnTo>
                    <a:lnTo>
                      <a:pt x="234" y="758"/>
                    </a:lnTo>
                    <a:lnTo>
                      <a:pt x="234" y="767"/>
                    </a:lnTo>
                    <a:lnTo>
                      <a:pt x="222" y="767"/>
                    </a:lnTo>
                    <a:lnTo>
                      <a:pt x="211" y="766"/>
                    </a:lnTo>
                    <a:lnTo>
                      <a:pt x="215" y="757"/>
                    </a:lnTo>
                    <a:close/>
                    <a:moveTo>
                      <a:pt x="26" y="929"/>
                    </a:moveTo>
                    <a:lnTo>
                      <a:pt x="26" y="929"/>
                    </a:lnTo>
                    <a:lnTo>
                      <a:pt x="41" y="917"/>
                    </a:lnTo>
                    <a:lnTo>
                      <a:pt x="51" y="916"/>
                    </a:lnTo>
                    <a:lnTo>
                      <a:pt x="61" y="905"/>
                    </a:lnTo>
                    <a:lnTo>
                      <a:pt x="78" y="899"/>
                    </a:lnTo>
                    <a:lnTo>
                      <a:pt x="95" y="873"/>
                    </a:lnTo>
                    <a:lnTo>
                      <a:pt x="113" y="866"/>
                    </a:lnTo>
                    <a:lnTo>
                      <a:pt x="125" y="856"/>
                    </a:lnTo>
                    <a:lnTo>
                      <a:pt x="127" y="848"/>
                    </a:lnTo>
                    <a:lnTo>
                      <a:pt x="137" y="835"/>
                    </a:lnTo>
                    <a:lnTo>
                      <a:pt x="137" y="812"/>
                    </a:lnTo>
                    <a:lnTo>
                      <a:pt x="146" y="801"/>
                    </a:lnTo>
                    <a:lnTo>
                      <a:pt x="170" y="799"/>
                    </a:lnTo>
                    <a:lnTo>
                      <a:pt x="175" y="784"/>
                    </a:lnTo>
                    <a:lnTo>
                      <a:pt x="186" y="773"/>
                    </a:lnTo>
                    <a:lnTo>
                      <a:pt x="199" y="770"/>
                    </a:lnTo>
                    <a:lnTo>
                      <a:pt x="205" y="757"/>
                    </a:lnTo>
                    <a:lnTo>
                      <a:pt x="197" y="738"/>
                    </a:lnTo>
                    <a:lnTo>
                      <a:pt x="186" y="725"/>
                    </a:lnTo>
                    <a:lnTo>
                      <a:pt x="187" y="710"/>
                    </a:lnTo>
                    <a:lnTo>
                      <a:pt x="185" y="688"/>
                    </a:lnTo>
                    <a:lnTo>
                      <a:pt x="179" y="690"/>
                    </a:lnTo>
                    <a:lnTo>
                      <a:pt x="175" y="714"/>
                    </a:lnTo>
                    <a:lnTo>
                      <a:pt x="177" y="737"/>
                    </a:lnTo>
                    <a:lnTo>
                      <a:pt x="166" y="730"/>
                    </a:lnTo>
                    <a:lnTo>
                      <a:pt x="175" y="745"/>
                    </a:lnTo>
                    <a:lnTo>
                      <a:pt x="175" y="756"/>
                    </a:lnTo>
                    <a:lnTo>
                      <a:pt x="162" y="771"/>
                    </a:lnTo>
                    <a:lnTo>
                      <a:pt x="152" y="770"/>
                    </a:lnTo>
                    <a:lnTo>
                      <a:pt x="138" y="786"/>
                    </a:lnTo>
                    <a:lnTo>
                      <a:pt x="137" y="798"/>
                    </a:lnTo>
                    <a:lnTo>
                      <a:pt x="121" y="807"/>
                    </a:lnTo>
                    <a:lnTo>
                      <a:pt x="105" y="840"/>
                    </a:lnTo>
                    <a:lnTo>
                      <a:pt x="83" y="861"/>
                    </a:lnTo>
                    <a:lnTo>
                      <a:pt x="71" y="863"/>
                    </a:lnTo>
                    <a:lnTo>
                      <a:pt x="60" y="884"/>
                    </a:lnTo>
                    <a:lnTo>
                      <a:pt x="51" y="887"/>
                    </a:lnTo>
                    <a:lnTo>
                      <a:pt x="28" y="916"/>
                    </a:lnTo>
                    <a:lnTo>
                      <a:pt x="24" y="924"/>
                    </a:lnTo>
                    <a:lnTo>
                      <a:pt x="26" y="929"/>
                    </a:lnTo>
                    <a:close/>
                    <a:moveTo>
                      <a:pt x="29" y="938"/>
                    </a:moveTo>
                    <a:lnTo>
                      <a:pt x="29" y="938"/>
                    </a:lnTo>
                    <a:lnTo>
                      <a:pt x="21" y="945"/>
                    </a:lnTo>
                    <a:lnTo>
                      <a:pt x="28" y="944"/>
                    </a:lnTo>
                    <a:lnTo>
                      <a:pt x="29" y="938"/>
                    </a:lnTo>
                    <a:close/>
                    <a:moveTo>
                      <a:pt x="36" y="940"/>
                    </a:moveTo>
                    <a:lnTo>
                      <a:pt x="36" y="940"/>
                    </a:lnTo>
                    <a:lnTo>
                      <a:pt x="32" y="945"/>
                    </a:lnTo>
                    <a:lnTo>
                      <a:pt x="40" y="950"/>
                    </a:lnTo>
                    <a:lnTo>
                      <a:pt x="36" y="940"/>
                    </a:lnTo>
                    <a:close/>
                    <a:moveTo>
                      <a:pt x="15" y="958"/>
                    </a:moveTo>
                    <a:lnTo>
                      <a:pt x="15" y="958"/>
                    </a:lnTo>
                    <a:lnTo>
                      <a:pt x="1" y="963"/>
                    </a:lnTo>
                    <a:lnTo>
                      <a:pt x="0" y="974"/>
                    </a:lnTo>
                    <a:lnTo>
                      <a:pt x="9" y="988"/>
                    </a:lnTo>
                    <a:lnTo>
                      <a:pt x="17" y="988"/>
                    </a:lnTo>
                    <a:lnTo>
                      <a:pt x="17" y="968"/>
                    </a:lnTo>
                    <a:lnTo>
                      <a:pt x="20" y="962"/>
                    </a:lnTo>
                    <a:lnTo>
                      <a:pt x="15" y="95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0" name="Freeform 21">
                <a:extLst>
                  <a:ext uri="{FF2B5EF4-FFF2-40B4-BE49-F238E27FC236}">
                    <a16:creationId xmlns:a16="http://schemas.microsoft.com/office/drawing/2014/main" id="{ABA0AC76-0F68-4702-9400-0C4072DE7F84}"/>
                  </a:ext>
                </a:extLst>
              </p:cNvPr>
              <p:cNvSpPr>
                <a:spLocks noEditPoints="1"/>
              </p:cNvSpPr>
              <p:nvPr/>
            </p:nvSpPr>
            <p:spPr bwMode="auto">
              <a:xfrm>
                <a:off x="10166894" y="4048126"/>
                <a:ext cx="1073150" cy="423863"/>
              </a:xfrm>
              <a:custGeom>
                <a:avLst/>
                <a:gdLst>
                  <a:gd name="T0" fmla="*/ 3429 w 3570"/>
                  <a:gd name="T1" fmla="*/ 1104 h 1413"/>
                  <a:gd name="T2" fmla="*/ 3095 w 3570"/>
                  <a:gd name="T3" fmla="*/ 877 h 1413"/>
                  <a:gd name="T4" fmla="*/ 2928 w 3570"/>
                  <a:gd name="T5" fmla="*/ 809 h 1413"/>
                  <a:gd name="T6" fmla="*/ 2865 w 3570"/>
                  <a:gd name="T7" fmla="*/ 673 h 1413"/>
                  <a:gd name="T8" fmla="*/ 3070 w 3570"/>
                  <a:gd name="T9" fmla="*/ 733 h 1413"/>
                  <a:gd name="T10" fmla="*/ 3494 w 3570"/>
                  <a:gd name="T11" fmla="*/ 712 h 1413"/>
                  <a:gd name="T12" fmla="*/ 2777 w 3570"/>
                  <a:gd name="T13" fmla="*/ 603 h 1413"/>
                  <a:gd name="T14" fmla="*/ 2448 w 3570"/>
                  <a:gd name="T15" fmla="*/ 169 h 1413"/>
                  <a:gd name="T16" fmla="*/ 2517 w 3570"/>
                  <a:gd name="T17" fmla="*/ 458 h 1413"/>
                  <a:gd name="T18" fmla="*/ 2605 w 3570"/>
                  <a:gd name="T19" fmla="*/ 514 h 1413"/>
                  <a:gd name="T20" fmla="*/ 2527 w 3570"/>
                  <a:gd name="T21" fmla="*/ 644 h 1413"/>
                  <a:gd name="T22" fmla="*/ 2575 w 3570"/>
                  <a:gd name="T23" fmla="*/ 820 h 1413"/>
                  <a:gd name="T24" fmla="*/ 2697 w 3570"/>
                  <a:gd name="T25" fmla="*/ 770 h 1413"/>
                  <a:gd name="T26" fmla="*/ 1958 w 3570"/>
                  <a:gd name="T27" fmla="*/ 1103 h 1413"/>
                  <a:gd name="T28" fmla="*/ 2269 w 3570"/>
                  <a:gd name="T29" fmla="*/ 679 h 1413"/>
                  <a:gd name="T30" fmla="*/ 2151 w 3570"/>
                  <a:gd name="T31" fmla="*/ 977 h 1413"/>
                  <a:gd name="T32" fmla="*/ 2193 w 3570"/>
                  <a:gd name="T33" fmla="*/ 675 h 1413"/>
                  <a:gd name="T34" fmla="*/ 2062 w 3570"/>
                  <a:gd name="T35" fmla="*/ 577 h 1413"/>
                  <a:gd name="T36" fmla="*/ 2265 w 3570"/>
                  <a:gd name="T37" fmla="*/ 451 h 1413"/>
                  <a:gd name="T38" fmla="*/ 1893 w 3570"/>
                  <a:gd name="T39" fmla="*/ 593 h 1413"/>
                  <a:gd name="T40" fmla="*/ 1956 w 3570"/>
                  <a:gd name="T41" fmla="*/ 970 h 1413"/>
                  <a:gd name="T42" fmla="*/ 2083 w 3570"/>
                  <a:gd name="T43" fmla="*/ 906 h 1413"/>
                  <a:gd name="T44" fmla="*/ 2055 w 3570"/>
                  <a:gd name="T45" fmla="*/ 713 h 1413"/>
                  <a:gd name="T46" fmla="*/ 1940 w 3570"/>
                  <a:gd name="T47" fmla="*/ 601 h 1413"/>
                  <a:gd name="T48" fmla="*/ 1902 w 3570"/>
                  <a:gd name="T49" fmla="*/ 115 h 1413"/>
                  <a:gd name="T50" fmla="*/ 1617 w 3570"/>
                  <a:gd name="T51" fmla="*/ 860 h 1413"/>
                  <a:gd name="T52" fmla="*/ 1094 w 3570"/>
                  <a:gd name="T53" fmla="*/ 416 h 1413"/>
                  <a:gd name="T54" fmla="*/ 1697 w 3570"/>
                  <a:gd name="T55" fmla="*/ 179 h 1413"/>
                  <a:gd name="T56" fmla="*/ 1806 w 3570"/>
                  <a:gd name="T57" fmla="*/ 473 h 1413"/>
                  <a:gd name="T58" fmla="*/ 1634 w 3570"/>
                  <a:gd name="T59" fmla="*/ 730 h 1413"/>
                  <a:gd name="T60" fmla="*/ 1346 w 3570"/>
                  <a:gd name="T61" fmla="*/ 809 h 1413"/>
                  <a:gd name="T62" fmla="*/ 1125 w 3570"/>
                  <a:gd name="T63" fmla="*/ 572 h 1413"/>
                  <a:gd name="T64" fmla="*/ 3232 w 3570"/>
                  <a:gd name="T65" fmla="*/ 675 h 1413"/>
                  <a:gd name="T66" fmla="*/ 2929 w 3570"/>
                  <a:gd name="T67" fmla="*/ 997 h 1413"/>
                  <a:gd name="T68" fmla="*/ 3056 w 3570"/>
                  <a:gd name="T69" fmla="*/ 1039 h 1413"/>
                  <a:gd name="T70" fmla="*/ 3055 w 3570"/>
                  <a:gd name="T71" fmla="*/ 970 h 1413"/>
                  <a:gd name="T72" fmla="*/ 2781 w 3570"/>
                  <a:gd name="T73" fmla="*/ 1128 h 1413"/>
                  <a:gd name="T74" fmla="*/ 2656 w 3570"/>
                  <a:gd name="T75" fmla="*/ 1068 h 1413"/>
                  <a:gd name="T76" fmla="*/ 2523 w 3570"/>
                  <a:gd name="T77" fmla="*/ 1184 h 1413"/>
                  <a:gd name="T78" fmla="*/ 2267 w 3570"/>
                  <a:gd name="T79" fmla="*/ 1264 h 1413"/>
                  <a:gd name="T80" fmla="*/ 2034 w 3570"/>
                  <a:gd name="T81" fmla="*/ 1391 h 1413"/>
                  <a:gd name="T82" fmla="*/ 1559 w 3570"/>
                  <a:gd name="T83" fmla="*/ 1089 h 1413"/>
                  <a:gd name="T84" fmla="*/ 2263 w 3570"/>
                  <a:gd name="T85" fmla="*/ 1210 h 1413"/>
                  <a:gd name="T86" fmla="*/ 2167 w 3570"/>
                  <a:gd name="T87" fmla="*/ 1193 h 1413"/>
                  <a:gd name="T88" fmla="*/ 1997 w 3570"/>
                  <a:gd name="T89" fmla="*/ 1250 h 1413"/>
                  <a:gd name="T90" fmla="*/ 1741 w 3570"/>
                  <a:gd name="T91" fmla="*/ 1254 h 1413"/>
                  <a:gd name="T92" fmla="*/ 1608 w 3570"/>
                  <a:gd name="T93" fmla="*/ 1208 h 1413"/>
                  <a:gd name="T94" fmla="*/ 1484 w 3570"/>
                  <a:gd name="T95" fmla="*/ 1184 h 1413"/>
                  <a:gd name="T96" fmla="*/ 1391 w 3570"/>
                  <a:gd name="T97" fmla="*/ 1109 h 1413"/>
                  <a:gd name="T98" fmla="*/ 1035 w 3570"/>
                  <a:gd name="T99" fmla="*/ 1047 h 1413"/>
                  <a:gd name="T100" fmla="*/ 1479 w 3570"/>
                  <a:gd name="T101" fmla="*/ 1237 h 1413"/>
                  <a:gd name="T102" fmla="*/ 884 w 3570"/>
                  <a:gd name="T103" fmla="*/ 1091 h 1413"/>
                  <a:gd name="T104" fmla="*/ 818 w 3570"/>
                  <a:gd name="T105" fmla="*/ 279 h 1413"/>
                  <a:gd name="T106" fmla="*/ 970 w 3570"/>
                  <a:gd name="T107" fmla="*/ 760 h 1413"/>
                  <a:gd name="T108" fmla="*/ 894 w 3570"/>
                  <a:gd name="T109" fmla="*/ 788 h 1413"/>
                  <a:gd name="T110" fmla="*/ 578 w 3570"/>
                  <a:gd name="T111" fmla="*/ 470 h 1413"/>
                  <a:gd name="T112" fmla="*/ 400 w 3570"/>
                  <a:gd name="T113" fmla="*/ 760 h 1413"/>
                  <a:gd name="T114" fmla="*/ 265 w 3570"/>
                  <a:gd name="T115" fmla="*/ 526 h 1413"/>
                  <a:gd name="T116" fmla="*/ 79 w 3570"/>
                  <a:gd name="T117" fmla="*/ 193 h 1413"/>
                  <a:gd name="T118" fmla="*/ 526 w 3570"/>
                  <a:gd name="T119" fmla="*/ 808 h 1413"/>
                  <a:gd name="T120" fmla="*/ 843 w 3570"/>
                  <a:gd name="T121" fmla="*/ 773 h 1413"/>
                  <a:gd name="T122" fmla="*/ 605 w 3570"/>
                  <a:gd name="T123" fmla="*/ 512 h 1413"/>
                  <a:gd name="T124" fmla="*/ 188 w 3570"/>
                  <a:gd name="T125" fmla="*/ 111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0" h="1413">
                    <a:moveTo>
                      <a:pt x="3570" y="741"/>
                    </a:moveTo>
                    <a:lnTo>
                      <a:pt x="3561" y="1032"/>
                    </a:lnTo>
                    <a:lnTo>
                      <a:pt x="3556" y="1054"/>
                    </a:lnTo>
                    <a:lnTo>
                      <a:pt x="3556" y="1066"/>
                    </a:lnTo>
                    <a:lnTo>
                      <a:pt x="3559" y="1073"/>
                    </a:lnTo>
                    <a:lnTo>
                      <a:pt x="3553" y="1261"/>
                    </a:lnTo>
                    <a:lnTo>
                      <a:pt x="3548" y="1261"/>
                    </a:lnTo>
                    <a:lnTo>
                      <a:pt x="3529" y="1254"/>
                    </a:lnTo>
                    <a:lnTo>
                      <a:pt x="3508" y="1231"/>
                    </a:lnTo>
                    <a:lnTo>
                      <a:pt x="3503" y="1220"/>
                    </a:lnTo>
                    <a:lnTo>
                      <a:pt x="3503" y="1215"/>
                    </a:lnTo>
                    <a:lnTo>
                      <a:pt x="3488" y="1201"/>
                    </a:lnTo>
                    <a:lnTo>
                      <a:pt x="3480" y="1196"/>
                    </a:lnTo>
                    <a:lnTo>
                      <a:pt x="3478" y="1184"/>
                    </a:lnTo>
                    <a:lnTo>
                      <a:pt x="3485" y="1173"/>
                    </a:lnTo>
                    <a:lnTo>
                      <a:pt x="3484" y="1156"/>
                    </a:lnTo>
                    <a:lnTo>
                      <a:pt x="3480" y="1173"/>
                    </a:lnTo>
                    <a:lnTo>
                      <a:pt x="3470" y="1179"/>
                    </a:lnTo>
                    <a:lnTo>
                      <a:pt x="3447" y="1177"/>
                    </a:lnTo>
                    <a:lnTo>
                      <a:pt x="3434" y="1184"/>
                    </a:lnTo>
                    <a:lnTo>
                      <a:pt x="3423" y="1184"/>
                    </a:lnTo>
                    <a:lnTo>
                      <a:pt x="3416" y="1177"/>
                    </a:lnTo>
                    <a:lnTo>
                      <a:pt x="3398" y="1187"/>
                    </a:lnTo>
                    <a:lnTo>
                      <a:pt x="3389" y="1176"/>
                    </a:lnTo>
                    <a:lnTo>
                      <a:pt x="3396" y="1172"/>
                    </a:lnTo>
                    <a:lnTo>
                      <a:pt x="3400" y="1160"/>
                    </a:lnTo>
                    <a:lnTo>
                      <a:pt x="3400" y="1151"/>
                    </a:lnTo>
                    <a:lnTo>
                      <a:pt x="3404" y="1146"/>
                    </a:lnTo>
                    <a:lnTo>
                      <a:pt x="3407" y="1126"/>
                    </a:lnTo>
                    <a:lnTo>
                      <a:pt x="3397" y="1122"/>
                    </a:lnTo>
                    <a:lnTo>
                      <a:pt x="3388" y="1111"/>
                    </a:lnTo>
                    <a:lnTo>
                      <a:pt x="3397" y="1109"/>
                    </a:lnTo>
                    <a:lnTo>
                      <a:pt x="3404" y="1111"/>
                    </a:lnTo>
                    <a:lnTo>
                      <a:pt x="3419" y="1105"/>
                    </a:lnTo>
                    <a:lnTo>
                      <a:pt x="3429" y="1104"/>
                    </a:lnTo>
                    <a:lnTo>
                      <a:pt x="3418" y="1101"/>
                    </a:lnTo>
                    <a:lnTo>
                      <a:pt x="3401" y="1103"/>
                    </a:lnTo>
                    <a:lnTo>
                      <a:pt x="3387" y="1097"/>
                    </a:lnTo>
                    <a:lnTo>
                      <a:pt x="3374" y="1087"/>
                    </a:lnTo>
                    <a:lnTo>
                      <a:pt x="3378" y="1077"/>
                    </a:lnTo>
                    <a:lnTo>
                      <a:pt x="3385" y="1076"/>
                    </a:lnTo>
                    <a:lnTo>
                      <a:pt x="3397" y="1077"/>
                    </a:lnTo>
                    <a:lnTo>
                      <a:pt x="3391" y="1070"/>
                    </a:lnTo>
                    <a:lnTo>
                      <a:pt x="3371" y="1055"/>
                    </a:lnTo>
                    <a:lnTo>
                      <a:pt x="3357" y="1046"/>
                    </a:lnTo>
                    <a:lnTo>
                      <a:pt x="3353" y="1036"/>
                    </a:lnTo>
                    <a:lnTo>
                      <a:pt x="3357" y="1020"/>
                    </a:lnTo>
                    <a:lnTo>
                      <a:pt x="3340" y="1002"/>
                    </a:lnTo>
                    <a:lnTo>
                      <a:pt x="3340" y="995"/>
                    </a:lnTo>
                    <a:lnTo>
                      <a:pt x="3355" y="982"/>
                    </a:lnTo>
                    <a:lnTo>
                      <a:pt x="3341" y="983"/>
                    </a:lnTo>
                    <a:lnTo>
                      <a:pt x="3332" y="977"/>
                    </a:lnTo>
                    <a:lnTo>
                      <a:pt x="3335" y="972"/>
                    </a:lnTo>
                    <a:lnTo>
                      <a:pt x="3329" y="964"/>
                    </a:lnTo>
                    <a:lnTo>
                      <a:pt x="3340" y="955"/>
                    </a:lnTo>
                    <a:lnTo>
                      <a:pt x="3322" y="959"/>
                    </a:lnTo>
                    <a:lnTo>
                      <a:pt x="3317" y="953"/>
                    </a:lnTo>
                    <a:lnTo>
                      <a:pt x="3309" y="956"/>
                    </a:lnTo>
                    <a:lnTo>
                      <a:pt x="3303" y="952"/>
                    </a:lnTo>
                    <a:lnTo>
                      <a:pt x="3316" y="937"/>
                    </a:lnTo>
                    <a:lnTo>
                      <a:pt x="3304" y="943"/>
                    </a:lnTo>
                    <a:lnTo>
                      <a:pt x="3290" y="944"/>
                    </a:lnTo>
                    <a:lnTo>
                      <a:pt x="3270" y="935"/>
                    </a:lnTo>
                    <a:lnTo>
                      <a:pt x="3264" y="921"/>
                    </a:lnTo>
                    <a:lnTo>
                      <a:pt x="3243" y="914"/>
                    </a:lnTo>
                    <a:lnTo>
                      <a:pt x="3230" y="916"/>
                    </a:lnTo>
                    <a:lnTo>
                      <a:pt x="3184" y="901"/>
                    </a:lnTo>
                    <a:lnTo>
                      <a:pt x="3136" y="887"/>
                    </a:lnTo>
                    <a:lnTo>
                      <a:pt x="3113" y="885"/>
                    </a:lnTo>
                    <a:lnTo>
                      <a:pt x="3095" y="877"/>
                    </a:lnTo>
                    <a:lnTo>
                      <a:pt x="3091" y="870"/>
                    </a:lnTo>
                    <a:lnTo>
                      <a:pt x="3089" y="864"/>
                    </a:lnTo>
                    <a:lnTo>
                      <a:pt x="3073" y="860"/>
                    </a:lnTo>
                    <a:lnTo>
                      <a:pt x="3073" y="849"/>
                    </a:lnTo>
                    <a:lnTo>
                      <a:pt x="3085" y="847"/>
                    </a:lnTo>
                    <a:lnTo>
                      <a:pt x="3091" y="849"/>
                    </a:lnTo>
                    <a:lnTo>
                      <a:pt x="3090" y="845"/>
                    </a:lnTo>
                    <a:lnTo>
                      <a:pt x="3078" y="843"/>
                    </a:lnTo>
                    <a:lnTo>
                      <a:pt x="3065" y="849"/>
                    </a:lnTo>
                    <a:lnTo>
                      <a:pt x="3055" y="845"/>
                    </a:lnTo>
                    <a:lnTo>
                      <a:pt x="3050" y="838"/>
                    </a:lnTo>
                    <a:lnTo>
                      <a:pt x="3045" y="837"/>
                    </a:lnTo>
                    <a:lnTo>
                      <a:pt x="3039" y="845"/>
                    </a:lnTo>
                    <a:lnTo>
                      <a:pt x="3036" y="829"/>
                    </a:lnTo>
                    <a:lnTo>
                      <a:pt x="3030" y="825"/>
                    </a:lnTo>
                    <a:lnTo>
                      <a:pt x="3024" y="828"/>
                    </a:lnTo>
                    <a:lnTo>
                      <a:pt x="3020" y="834"/>
                    </a:lnTo>
                    <a:lnTo>
                      <a:pt x="3011" y="825"/>
                    </a:lnTo>
                    <a:lnTo>
                      <a:pt x="3006" y="806"/>
                    </a:lnTo>
                    <a:lnTo>
                      <a:pt x="3000" y="790"/>
                    </a:lnTo>
                    <a:lnTo>
                      <a:pt x="3009" y="777"/>
                    </a:lnTo>
                    <a:lnTo>
                      <a:pt x="3009" y="759"/>
                    </a:lnTo>
                    <a:lnTo>
                      <a:pt x="3001" y="774"/>
                    </a:lnTo>
                    <a:lnTo>
                      <a:pt x="2995" y="791"/>
                    </a:lnTo>
                    <a:lnTo>
                      <a:pt x="2993" y="802"/>
                    </a:lnTo>
                    <a:lnTo>
                      <a:pt x="2986" y="806"/>
                    </a:lnTo>
                    <a:lnTo>
                      <a:pt x="2974" y="827"/>
                    </a:lnTo>
                    <a:lnTo>
                      <a:pt x="2976" y="840"/>
                    </a:lnTo>
                    <a:lnTo>
                      <a:pt x="2960" y="859"/>
                    </a:lnTo>
                    <a:lnTo>
                      <a:pt x="2945" y="863"/>
                    </a:lnTo>
                    <a:lnTo>
                      <a:pt x="2931" y="858"/>
                    </a:lnTo>
                    <a:lnTo>
                      <a:pt x="2919" y="832"/>
                    </a:lnTo>
                    <a:lnTo>
                      <a:pt x="2920" y="823"/>
                    </a:lnTo>
                    <a:lnTo>
                      <a:pt x="2926" y="820"/>
                    </a:lnTo>
                    <a:lnTo>
                      <a:pt x="2928" y="809"/>
                    </a:lnTo>
                    <a:lnTo>
                      <a:pt x="2926" y="799"/>
                    </a:lnTo>
                    <a:lnTo>
                      <a:pt x="2916" y="802"/>
                    </a:lnTo>
                    <a:lnTo>
                      <a:pt x="2911" y="796"/>
                    </a:lnTo>
                    <a:lnTo>
                      <a:pt x="2903" y="777"/>
                    </a:lnTo>
                    <a:lnTo>
                      <a:pt x="2889" y="770"/>
                    </a:lnTo>
                    <a:lnTo>
                      <a:pt x="2871" y="767"/>
                    </a:lnTo>
                    <a:lnTo>
                      <a:pt x="2866" y="760"/>
                    </a:lnTo>
                    <a:lnTo>
                      <a:pt x="2875" y="748"/>
                    </a:lnTo>
                    <a:lnTo>
                      <a:pt x="2893" y="746"/>
                    </a:lnTo>
                    <a:lnTo>
                      <a:pt x="2900" y="752"/>
                    </a:lnTo>
                    <a:lnTo>
                      <a:pt x="2916" y="754"/>
                    </a:lnTo>
                    <a:lnTo>
                      <a:pt x="2928" y="760"/>
                    </a:lnTo>
                    <a:lnTo>
                      <a:pt x="2943" y="751"/>
                    </a:lnTo>
                    <a:lnTo>
                      <a:pt x="2948" y="733"/>
                    </a:lnTo>
                    <a:lnTo>
                      <a:pt x="2959" y="729"/>
                    </a:lnTo>
                    <a:lnTo>
                      <a:pt x="2983" y="740"/>
                    </a:lnTo>
                    <a:lnTo>
                      <a:pt x="2993" y="754"/>
                    </a:lnTo>
                    <a:lnTo>
                      <a:pt x="3000" y="739"/>
                    </a:lnTo>
                    <a:lnTo>
                      <a:pt x="3008" y="728"/>
                    </a:lnTo>
                    <a:lnTo>
                      <a:pt x="3016" y="730"/>
                    </a:lnTo>
                    <a:lnTo>
                      <a:pt x="3018" y="714"/>
                    </a:lnTo>
                    <a:lnTo>
                      <a:pt x="3013" y="704"/>
                    </a:lnTo>
                    <a:lnTo>
                      <a:pt x="2974" y="699"/>
                    </a:lnTo>
                    <a:lnTo>
                      <a:pt x="2980" y="707"/>
                    </a:lnTo>
                    <a:lnTo>
                      <a:pt x="2971" y="709"/>
                    </a:lnTo>
                    <a:lnTo>
                      <a:pt x="2963" y="707"/>
                    </a:lnTo>
                    <a:lnTo>
                      <a:pt x="2939" y="712"/>
                    </a:lnTo>
                    <a:lnTo>
                      <a:pt x="2929" y="709"/>
                    </a:lnTo>
                    <a:lnTo>
                      <a:pt x="2920" y="713"/>
                    </a:lnTo>
                    <a:lnTo>
                      <a:pt x="2911" y="708"/>
                    </a:lnTo>
                    <a:lnTo>
                      <a:pt x="2897" y="711"/>
                    </a:lnTo>
                    <a:lnTo>
                      <a:pt x="2882" y="709"/>
                    </a:lnTo>
                    <a:lnTo>
                      <a:pt x="2866" y="695"/>
                    </a:lnTo>
                    <a:lnTo>
                      <a:pt x="2862" y="677"/>
                    </a:lnTo>
                    <a:lnTo>
                      <a:pt x="2865" y="673"/>
                    </a:lnTo>
                    <a:lnTo>
                      <a:pt x="2857" y="658"/>
                    </a:lnTo>
                    <a:lnTo>
                      <a:pt x="2835" y="646"/>
                    </a:lnTo>
                    <a:lnTo>
                      <a:pt x="2826" y="637"/>
                    </a:lnTo>
                    <a:lnTo>
                      <a:pt x="2822" y="643"/>
                    </a:lnTo>
                    <a:lnTo>
                      <a:pt x="2810" y="650"/>
                    </a:lnTo>
                    <a:lnTo>
                      <a:pt x="2792" y="647"/>
                    </a:lnTo>
                    <a:lnTo>
                      <a:pt x="2795" y="638"/>
                    </a:lnTo>
                    <a:lnTo>
                      <a:pt x="2813" y="626"/>
                    </a:lnTo>
                    <a:lnTo>
                      <a:pt x="2815" y="615"/>
                    </a:lnTo>
                    <a:lnTo>
                      <a:pt x="2809" y="605"/>
                    </a:lnTo>
                    <a:lnTo>
                      <a:pt x="2821" y="595"/>
                    </a:lnTo>
                    <a:lnTo>
                      <a:pt x="2842" y="594"/>
                    </a:lnTo>
                    <a:lnTo>
                      <a:pt x="2853" y="584"/>
                    </a:lnTo>
                    <a:lnTo>
                      <a:pt x="2865" y="581"/>
                    </a:lnTo>
                    <a:lnTo>
                      <a:pt x="2885" y="565"/>
                    </a:lnTo>
                    <a:lnTo>
                      <a:pt x="2891" y="560"/>
                    </a:lnTo>
                    <a:lnTo>
                      <a:pt x="2916" y="555"/>
                    </a:lnTo>
                    <a:lnTo>
                      <a:pt x="2955" y="570"/>
                    </a:lnTo>
                    <a:lnTo>
                      <a:pt x="2980" y="586"/>
                    </a:lnTo>
                    <a:lnTo>
                      <a:pt x="3005" y="585"/>
                    </a:lnTo>
                    <a:lnTo>
                      <a:pt x="3031" y="588"/>
                    </a:lnTo>
                    <a:lnTo>
                      <a:pt x="3037" y="594"/>
                    </a:lnTo>
                    <a:lnTo>
                      <a:pt x="3032" y="603"/>
                    </a:lnTo>
                    <a:lnTo>
                      <a:pt x="3032" y="622"/>
                    </a:lnTo>
                    <a:lnTo>
                      <a:pt x="3045" y="633"/>
                    </a:lnTo>
                    <a:lnTo>
                      <a:pt x="3050" y="647"/>
                    </a:lnTo>
                    <a:lnTo>
                      <a:pt x="3041" y="661"/>
                    </a:lnTo>
                    <a:lnTo>
                      <a:pt x="3032" y="675"/>
                    </a:lnTo>
                    <a:lnTo>
                      <a:pt x="3038" y="696"/>
                    </a:lnTo>
                    <a:lnTo>
                      <a:pt x="3039" y="732"/>
                    </a:lnTo>
                    <a:lnTo>
                      <a:pt x="3049" y="749"/>
                    </a:lnTo>
                    <a:lnTo>
                      <a:pt x="3058" y="760"/>
                    </a:lnTo>
                    <a:lnTo>
                      <a:pt x="3064" y="761"/>
                    </a:lnTo>
                    <a:lnTo>
                      <a:pt x="3063" y="741"/>
                    </a:lnTo>
                    <a:lnTo>
                      <a:pt x="3070" y="733"/>
                    </a:lnTo>
                    <a:lnTo>
                      <a:pt x="3079" y="739"/>
                    </a:lnTo>
                    <a:lnTo>
                      <a:pt x="3078" y="755"/>
                    </a:lnTo>
                    <a:lnTo>
                      <a:pt x="3083" y="770"/>
                    </a:lnTo>
                    <a:lnTo>
                      <a:pt x="3088" y="766"/>
                    </a:lnTo>
                    <a:lnTo>
                      <a:pt x="3093" y="780"/>
                    </a:lnTo>
                    <a:lnTo>
                      <a:pt x="3111" y="794"/>
                    </a:lnTo>
                    <a:lnTo>
                      <a:pt x="3120" y="804"/>
                    </a:lnTo>
                    <a:lnTo>
                      <a:pt x="3132" y="804"/>
                    </a:lnTo>
                    <a:lnTo>
                      <a:pt x="3148" y="797"/>
                    </a:lnTo>
                    <a:lnTo>
                      <a:pt x="3151" y="783"/>
                    </a:lnTo>
                    <a:lnTo>
                      <a:pt x="3160" y="776"/>
                    </a:lnTo>
                    <a:lnTo>
                      <a:pt x="3169" y="773"/>
                    </a:lnTo>
                    <a:lnTo>
                      <a:pt x="3169" y="754"/>
                    </a:lnTo>
                    <a:lnTo>
                      <a:pt x="3178" y="738"/>
                    </a:lnTo>
                    <a:lnTo>
                      <a:pt x="3193" y="736"/>
                    </a:lnTo>
                    <a:lnTo>
                      <a:pt x="3208" y="728"/>
                    </a:lnTo>
                    <a:lnTo>
                      <a:pt x="3210" y="713"/>
                    </a:lnTo>
                    <a:lnTo>
                      <a:pt x="3216" y="705"/>
                    </a:lnTo>
                    <a:lnTo>
                      <a:pt x="3222" y="709"/>
                    </a:lnTo>
                    <a:lnTo>
                      <a:pt x="3232" y="708"/>
                    </a:lnTo>
                    <a:lnTo>
                      <a:pt x="3246" y="703"/>
                    </a:lnTo>
                    <a:lnTo>
                      <a:pt x="3269" y="700"/>
                    </a:lnTo>
                    <a:lnTo>
                      <a:pt x="3272" y="688"/>
                    </a:lnTo>
                    <a:lnTo>
                      <a:pt x="3264" y="675"/>
                    </a:lnTo>
                    <a:lnTo>
                      <a:pt x="3267" y="667"/>
                    </a:lnTo>
                    <a:lnTo>
                      <a:pt x="3306" y="645"/>
                    </a:lnTo>
                    <a:lnTo>
                      <a:pt x="3324" y="646"/>
                    </a:lnTo>
                    <a:lnTo>
                      <a:pt x="3337" y="658"/>
                    </a:lnTo>
                    <a:lnTo>
                      <a:pt x="3360" y="668"/>
                    </a:lnTo>
                    <a:lnTo>
                      <a:pt x="3388" y="674"/>
                    </a:lnTo>
                    <a:lnTo>
                      <a:pt x="3402" y="687"/>
                    </a:lnTo>
                    <a:lnTo>
                      <a:pt x="3418" y="688"/>
                    </a:lnTo>
                    <a:lnTo>
                      <a:pt x="3438" y="694"/>
                    </a:lnTo>
                    <a:lnTo>
                      <a:pt x="3482" y="714"/>
                    </a:lnTo>
                    <a:lnTo>
                      <a:pt x="3494" y="712"/>
                    </a:lnTo>
                    <a:lnTo>
                      <a:pt x="3504" y="714"/>
                    </a:lnTo>
                    <a:lnTo>
                      <a:pt x="3524" y="719"/>
                    </a:lnTo>
                    <a:lnTo>
                      <a:pt x="3538" y="718"/>
                    </a:lnTo>
                    <a:lnTo>
                      <a:pt x="3549" y="726"/>
                    </a:lnTo>
                    <a:lnTo>
                      <a:pt x="3547" y="733"/>
                    </a:lnTo>
                    <a:lnTo>
                      <a:pt x="3548" y="741"/>
                    </a:lnTo>
                    <a:lnTo>
                      <a:pt x="3557" y="745"/>
                    </a:lnTo>
                    <a:lnTo>
                      <a:pt x="3570" y="741"/>
                    </a:lnTo>
                    <a:close/>
                    <a:moveTo>
                      <a:pt x="2648" y="526"/>
                    </a:moveTo>
                    <a:lnTo>
                      <a:pt x="2648" y="526"/>
                    </a:lnTo>
                    <a:lnTo>
                      <a:pt x="2677" y="540"/>
                    </a:lnTo>
                    <a:lnTo>
                      <a:pt x="2679" y="548"/>
                    </a:lnTo>
                    <a:lnTo>
                      <a:pt x="2658" y="537"/>
                    </a:lnTo>
                    <a:lnTo>
                      <a:pt x="2648" y="526"/>
                    </a:lnTo>
                    <a:close/>
                    <a:moveTo>
                      <a:pt x="2802" y="557"/>
                    </a:moveTo>
                    <a:lnTo>
                      <a:pt x="2802" y="557"/>
                    </a:lnTo>
                    <a:lnTo>
                      <a:pt x="2812" y="561"/>
                    </a:lnTo>
                    <a:lnTo>
                      <a:pt x="2825" y="556"/>
                    </a:lnTo>
                    <a:lnTo>
                      <a:pt x="2822" y="545"/>
                    </a:lnTo>
                    <a:lnTo>
                      <a:pt x="2804" y="534"/>
                    </a:lnTo>
                    <a:lnTo>
                      <a:pt x="2778" y="534"/>
                    </a:lnTo>
                    <a:lnTo>
                      <a:pt x="2766" y="543"/>
                    </a:lnTo>
                    <a:lnTo>
                      <a:pt x="2750" y="543"/>
                    </a:lnTo>
                    <a:lnTo>
                      <a:pt x="2746" y="546"/>
                    </a:lnTo>
                    <a:lnTo>
                      <a:pt x="2751" y="551"/>
                    </a:lnTo>
                    <a:lnTo>
                      <a:pt x="2740" y="554"/>
                    </a:lnTo>
                    <a:lnTo>
                      <a:pt x="2762" y="558"/>
                    </a:lnTo>
                    <a:lnTo>
                      <a:pt x="2777" y="564"/>
                    </a:lnTo>
                    <a:lnTo>
                      <a:pt x="2790" y="562"/>
                    </a:lnTo>
                    <a:lnTo>
                      <a:pt x="2789" y="556"/>
                    </a:lnTo>
                    <a:lnTo>
                      <a:pt x="2777" y="551"/>
                    </a:lnTo>
                    <a:lnTo>
                      <a:pt x="2775" y="547"/>
                    </a:lnTo>
                    <a:lnTo>
                      <a:pt x="2780" y="544"/>
                    </a:lnTo>
                    <a:lnTo>
                      <a:pt x="2802" y="557"/>
                    </a:lnTo>
                    <a:close/>
                    <a:moveTo>
                      <a:pt x="2777" y="603"/>
                    </a:moveTo>
                    <a:lnTo>
                      <a:pt x="2777" y="603"/>
                    </a:lnTo>
                    <a:lnTo>
                      <a:pt x="2761" y="597"/>
                    </a:lnTo>
                    <a:lnTo>
                      <a:pt x="2747" y="600"/>
                    </a:lnTo>
                    <a:lnTo>
                      <a:pt x="2759" y="607"/>
                    </a:lnTo>
                    <a:lnTo>
                      <a:pt x="2777" y="603"/>
                    </a:lnTo>
                    <a:close/>
                    <a:moveTo>
                      <a:pt x="2788" y="592"/>
                    </a:moveTo>
                    <a:lnTo>
                      <a:pt x="2788" y="592"/>
                    </a:lnTo>
                    <a:lnTo>
                      <a:pt x="2783" y="601"/>
                    </a:lnTo>
                    <a:lnTo>
                      <a:pt x="2776" y="594"/>
                    </a:lnTo>
                    <a:lnTo>
                      <a:pt x="2788" y="592"/>
                    </a:lnTo>
                    <a:close/>
                    <a:moveTo>
                      <a:pt x="2786" y="603"/>
                    </a:moveTo>
                    <a:lnTo>
                      <a:pt x="2786" y="603"/>
                    </a:lnTo>
                    <a:lnTo>
                      <a:pt x="2770" y="615"/>
                    </a:lnTo>
                    <a:lnTo>
                      <a:pt x="2770" y="636"/>
                    </a:lnTo>
                    <a:lnTo>
                      <a:pt x="2787" y="639"/>
                    </a:lnTo>
                    <a:lnTo>
                      <a:pt x="2794" y="634"/>
                    </a:lnTo>
                    <a:lnTo>
                      <a:pt x="2798" y="608"/>
                    </a:lnTo>
                    <a:lnTo>
                      <a:pt x="2786" y="603"/>
                    </a:lnTo>
                    <a:close/>
                    <a:moveTo>
                      <a:pt x="2354" y="225"/>
                    </a:moveTo>
                    <a:lnTo>
                      <a:pt x="2354" y="225"/>
                    </a:lnTo>
                    <a:lnTo>
                      <a:pt x="2369" y="243"/>
                    </a:lnTo>
                    <a:lnTo>
                      <a:pt x="2374" y="259"/>
                    </a:lnTo>
                    <a:lnTo>
                      <a:pt x="2367" y="267"/>
                    </a:lnTo>
                    <a:lnTo>
                      <a:pt x="2354" y="255"/>
                    </a:lnTo>
                    <a:lnTo>
                      <a:pt x="2351" y="235"/>
                    </a:lnTo>
                    <a:lnTo>
                      <a:pt x="2354" y="225"/>
                    </a:lnTo>
                    <a:close/>
                    <a:moveTo>
                      <a:pt x="2448" y="169"/>
                    </a:moveTo>
                    <a:lnTo>
                      <a:pt x="2448" y="169"/>
                    </a:lnTo>
                    <a:lnTo>
                      <a:pt x="2454" y="188"/>
                    </a:lnTo>
                    <a:lnTo>
                      <a:pt x="2455" y="203"/>
                    </a:lnTo>
                    <a:lnTo>
                      <a:pt x="2463" y="199"/>
                    </a:lnTo>
                    <a:lnTo>
                      <a:pt x="2469" y="186"/>
                    </a:lnTo>
                    <a:lnTo>
                      <a:pt x="2466" y="171"/>
                    </a:lnTo>
                    <a:lnTo>
                      <a:pt x="2455" y="164"/>
                    </a:lnTo>
                    <a:lnTo>
                      <a:pt x="2448" y="169"/>
                    </a:lnTo>
                    <a:close/>
                    <a:moveTo>
                      <a:pt x="2448" y="207"/>
                    </a:moveTo>
                    <a:lnTo>
                      <a:pt x="2448" y="207"/>
                    </a:lnTo>
                    <a:lnTo>
                      <a:pt x="2456" y="209"/>
                    </a:lnTo>
                    <a:lnTo>
                      <a:pt x="2461" y="224"/>
                    </a:lnTo>
                    <a:lnTo>
                      <a:pt x="2455" y="224"/>
                    </a:lnTo>
                    <a:cubicBezTo>
                      <a:pt x="2455" y="224"/>
                      <a:pt x="2448" y="207"/>
                      <a:pt x="2448" y="207"/>
                    </a:cubicBezTo>
                    <a:close/>
                    <a:moveTo>
                      <a:pt x="2572" y="351"/>
                    </a:moveTo>
                    <a:lnTo>
                      <a:pt x="2572" y="351"/>
                    </a:lnTo>
                    <a:lnTo>
                      <a:pt x="2577" y="375"/>
                    </a:lnTo>
                    <a:lnTo>
                      <a:pt x="2586" y="368"/>
                    </a:lnTo>
                    <a:lnTo>
                      <a:pt x="2597" y="368"/>
                    </a:lnTo>
                    <a:lnTo>
                      <a:pt x="2609" y="358"/>
                    </a:lnTo>
                    <a:lnTo>
                      <a:pt x="2604" y="346"/>
                    </a:lnTo>
                    <a:lnTo>
                      <a:pt x="2594" y="339"/>
                    </a:lnTo>
                    <a:lnTo>
                      <a:pt x="2584" y="346"/>
                    </a:lnTo>
                    <a:lnTo>
                      <a:pt x="2572" y="351"/>
                    </a:lnTo>
                    <a:close/>
                    <a:moveTo>
                      <a:pt x="2558" y="558"/>
                    </a:moveTo>
                    <a:lnTo>
                      <a:pt x="2558" y="558"/>
                    </a:lnTo>
                    <a:lnTo>
                      <a:pt x="2564" y="580"/>
                    </a:lnTo>
                    <a:lnTo>
                      <a:pt x="2584" y="598"/>
                    </a:lnTo>
                    <a:lnTo>
                      <a:pt x="2589" y="605"/>
                    </a:lnTo>
                    <a:lnTo>
                      <a:pt x="2582" y="607"/>
                    </a:lnTo>
                    <a:lnTo>
                      <a:pt x="2581" y="617"/>
                    </a:lnTo>
                    <a:lnTo>
                      <a:pt x="2578" y="604"/>
                    </a:lnTo>
                    <a:lnTo>
                      <a:pt x="2565" y="599"/>
                    </a:lnTo>
                    <a:lnTo>
                      <a:pt x="2552" y="574"/>
                    </a:lnTo>
                    <a:lnTo>
                      <a:pt x="2536" y="564"/>
                    </a:lnTo>
                    <a:lnTo>
                      <a:pt x="2526" y="546"/>
                    </a:lnTo>
                    <a:lnTo>
                      <a:pt x="2532" y="530"/>
                    </a:lnTo>
                    <a:lnTo>
                      <a:pt x="2529" y="521"/>
                    </a:lnTo>
                    <a:lnTo>
                      <a:pt x="2532" y="512"/>
                    </a:lnTo>
                    <a:lnTo>
                      <a:pt x="2517" y="499"/>
                    </a:lnTo>
                    <a:lnTo>
                      <a:pt x="2519" y="484"/>
                    </a:lnTo>
                    <a:lnTo>
                      <a:pt x="2526" y="474"/>
                    </a:lnTo>
                    <a:lnTo>
                      <a:pt x="2517" y="458"/>
                    </a:lnTo>
                    <a:lnTo>
                      <a:pt x="2509" y="447"/>
                    </a:lnTo>
                    <a:lnTo>
                      <a:pt x="2514" y="428"/>
                    </a:lnTo>
                    <a:lnTo>
                      <a:pt x="2523" y="421"/>
                    </a:lnTo>
                    <a:lnTo>
                      <a:pt x="2522" y="401"/>
                    </a:lnTo>
                    <a:lnTo>
                      <a:pt x="2527" y="379"/>
                    </a:lnTo>
                    <a:lnTo>
                      <a:pt x="2550" y="356"/>
                    </a:lnTo>
                    <a:lnTo>
                      <a:pt x="2558" y="354"/>
                    </a:lnTo>
                    <a:lnTo>
                      <a:pt x="2556" y="366"/>
                    </a:lnTo>
                    <a:lnTo>
                      <a:pt x="2545" y="379"/>
                    </a:lnTo>
                    <a:lnTo>
                      <a:pt x="2547" y="388"/>
                    </a:lnTo>
                    <a:lnTo>
                      <a:pt x="2561" y="393"/>
                    </a:lnTo>
                    <a:lnTo>
                      <a:pt x="2561" y="417"/>
                    </a:lnTo>
                    <a:lnTo>
                      <a:pt x="2555" y="436"/>
                    </a:lnTo>
                    <a:lnTo>
                      <a:pt x="2542" y="437"/>
                    </a:lnTo>
                    <a:lnTo>
                      <a:pt x="2531" y="448"/>
                    </a:lnTo>
                    <a:lnTo>
                      <a:pt x="2538" y="461"/>
                    </a:lnTo>
                    <a:lnTo>
                      <a:pt x="2547" y="459"/>
                    </a:lnTo>
                    <a:lnTo>
                      <a:pt x="2552" y="447"/>
                    </a:lnTo>
                    <a:lnTo>
                      <a:pt x="2565" y="441"/>
                    </a:lnTo>
                    <a:lnTo>
                      <a:pt x="2572" y="433"/>
                    </a:lnTo>
                    <a:lnTo>
                      <a:pt x="2564" y="432"/>
                    </a:lnTo>
                    <a:lnTo>
                      <a:pt x="2566" y="422"/>
                    </a:lnTo>
                    <a:lnTo>
                      <a:pt x="2589" y="410"/>
                    </a:lnTo>
                    <a:lnTo>
                      <a:pt x="2614" y="401"/>
                    </a:lnTo>
                    <a:lnTo>
                      <a:pt x="2623" y="411"/>
                    </a:lnTo>
                    <a:lnTo>
                      <a:pt x="2624" y="422"/>
                    </a:lnTo>
                    <a:lnTo>
                      <a:pt x="2612" y="449"/>
                    </a:lnTo>
                    <a:lnTo>
                      <a:pt x="2584" y="459"/>
                    </a:lnTo>
                    <a:lnTo>
                      <a:pt x="2574" y="470"/>
                    </a:lnTo>
                    <a:lnTo>
                      <a:pt x="2580" y="481"/>
                    </a:lnTo>
                    <a:lnTo>
                      <a:pt x="2590" y="482"/>
                    </a:lnTo>
                    <a:lnTo>
                      <a:pt x="2610" y="496"/>
                    </a:lnTo>
                    <a:lnTo>
                      <a:pt x="2613" y="507"/>
                    </a:lnTo>
                    <a:lnTo>
                      <a:pt x="2620" y="513"/>
                    </a:lnTo>
                    <a:lnTo>
                      <a:pt x="2605" y="514"/>
                    </a:lnTo>
                    <a:lnTo>
                      <a:pt x="2594" y="506"/>
                    </a:lnTo>
                    <a:lnTo>
                      <a:pt x="2574" y="506"/>
                    </a:lnTo>
                    <a:lnTo>
                      <a:pt x="2556" y="500"/>
                    </a:lnTo>
                    <a:lnTo>
                      <a:pt x="2545" y="504"/>
                    </a:lnTo>
                    <a:lnTo>
                      <a:pt x="2545" y="533"/>
                    </a:lnTo>
                    <a:lnTo>
                      <a:pt x="2558" y="558"/>
                    </a:lnTo>
                    <a:close/>
                    <a:moveTo>
                      <a:pt x="2496" y="593"/>
                    </a:moveTo>
                    <a:lnTo>
                      <a:pt x="2496" y="593"/>
                    </a:lnTo>
                    <a:lnTo>
                      <a:pt x="2501" y="604"/>
                    </a:lnTo>
                    <a:lnTo>
                      <a:pt x="2485" y="600"/>
                    </a:lnTo>
                    <a:lnTo>
                      <a:pt x="2491" y="589"/>
                    </a:lnTo>
                    <a:lnTo>
                      <a:pt x="2496" y="593"/>
                    </a:lnTo>
                    <a:close/>
                    <a:moveTo>
                      <a:pt x="2495" y="562"/>
                    </a:moveTo>
                    <a:lnTo>
                      <a:pt x="2495" y="562"/>
                    </a:lnTo>
                    <a:lnTo>
                      <a:pt x="2486" y="561"/>
                    </a:lnTo>
                    <a:lnTo>
                      <a:pt x="2482" y="577"/>
                    </a:lnTo>
                    <a:lnTo>
                      <a:pt x="2491" y="580"/>
                    </a:lnTo>
                    <a:lnTo>
                      <a:pt x="2495" y="570"/>
                    </a:lnTo>
                    <a:lnTo>
                      <a:pt x="2495" y="562"/>
                    </a:lnTo>
                    <a:close/>
                    <a:moveTo>
                      <a:pt x="2508" y="570"/>
                    </a:moveTo>
                    <a:lnTo>
                      <a:pt x="2508" y="570"/>
                    </a:lnTo>
                    <a:lnTo>
                      <a:pt x="2503" y="575"/>
                    </a:lnTo>
                    <a:lnTo>
                      <a:pt x="2504" y="584"/>
                    </a:lnTo>
                    <a:lnTo>
                      <a:pt x="2513" y="597"/>
                    </a:lnTo>
                    <a:lnTo>
                      <a:pt x="2526" y="597"/>
                    </a:lnTo>
                    <a:lnTo>
                      <a:pt x="2534" y="605"/>
                    </a:lnTo>
                    <a:lnTo>
                      <a:pt x="2541" y="597"/>
                    </a:lnTo>
                    <a:lnTo>
                      <a:pt x="2537" y="591"/>
                    </a:lnTo>
                    <a:lnTo>
                      <a:pt x="2526" y="586"/>
                    </a:lnTo>
                    <a:lnTo>
                      <a:pt x="2527" y="575"/>
                    </a:lnTo>
                    <a:lnTo>
                      <a:pt x="2519" y="568"/>
                    </a:lnTo>
                    <a:lnTo>
                      <a:pt x="2508" y="570"/>
                    </a:lnTo>
                    <a:close/>
                    <a:moveTo>
                      <a:pt x="2505" y="660"/>
                    </a:moveTo>
                    <a:lnTo>
                      <a:pt x="2505" y="660"/>
                    </a:lnTo>
                    <a:lnTo>
                      <a:pt x="2527" y="644"/>
                    </a:lnTo>
                    <a:lnTo>
                      <a:pt x="2546" y="645"/>
                    </a:lnTo>
                    <a:lnTo>
                      <a:pt x="2565" y="664"/>
                    </a:lnTo>
                    <a:lnTo>
                      <a:pt x="2560" y="673"/>
                    </a:lnTo>
                    <a:lnTo>
                      <a:pt x="2551" y="673"/>
                    </a:lnTo>
                    <a:lnTo>
                      <a:pt x="2538" y="673"/>
                    </a:lnTo>
                    <a:lnTo>
                      <a:pt x="2528" y="675"/>
                    </a:lnTo>
                    <a:lnTo>
                      <a:pt x="2514" y="670"/>
                    </a:lnTo>
                    <a:lnTo>
                      <a:pt x="2505" y="660"/>
                    </a:lnTo>
                    <a:close/>
                    <a:moveTo>
                      <a:pt x="2729" y="667"/>
                    </a:moveTo>
                    <a:lnTo>
                      <a:pt x="2729" y="667"/>
                    </a:lnTo>
                    <a:lnTo>
                      <a:pt x="2700" y="674"/>
                    </a:lnTo>
                    <a:lnTo>
                      <a:pt x="2690" y="681"/>
                    </a:lnTo>
                    <a:lnTo>
                      <a:pt x="2697" y="688"/>
                    </a:lnTo>
                    <a:lnTo>
                      <a:pt x="2722" y="696"/>
                    </a:lnTo>
                    <a:lnTo>
                      <a:pt x="2743" y="689"/>
                    </a:lnTo>
                    <a:lnTo>
                      <a:pt x="2737" y="686"/>
                    </a:lnTo>
                    <a:lnTo>
                      <a:pt x="2736" y="674"/>
                    </a:lnTo>
                    <a:lnTo>
                      <a:pt x="2729" y="667"/>
                    </a:lnTo>
                    <a:close/>
                    <a:moveTo>
                      <a:pt x="2596" y="819"/>
                    </a:moveTo>
                    <a:lnTo>
                      <a:pt x="2596" y="819"/>
                    </a:lnTo>
                    <a:lnTo>
                      <a:pt x="2604" y="817"/>
                    </a:lnTo>
                    <a:lnTo>
                      <a:pt x="2605" y="823"/>
                    </a:lnTo>
                    <a:lnTo>
                      <a:pt x="2599" y="825"/>
                    </a:lnTo>
                    <a:lnTo>
                      <a:pt x="2596" y="819"/>
                    </a:lnTo>
                    <a:close/>
                    <a:moveTo>
                      <a:pt x="2581" y="820"/>
                    </a:moveTo>
                    <a:lnTo>
                      <a:pt x="2581" y="820"/>
                    </a:lnTo>
                    <a:lnTo>
                      <a:pt x="2589" y="820"/>
                    </a:lnTo>
                    <a:lnTo>
                      <a:pt x="2590" y="827"/>
                    </a:lnTo>
                    <a:lnTo>
                      <a:pt x="2583" y="827"/>
                    </a:lnTo>
                    <a:lnTo>
                      <a:pt x="2581" y="820"/>
                    </a:lnTo>
                    <a:close/>
                    <a:moveTo>
                      <a:pt x="2541" y="828"/>
                    </a:moveTo>
                    <a:lnTo>
                      <a:pt x="2541" y="828"/>
                    </a:lnTo>
                    <a:lnTo>
                      <a:pt x="2560" y="822"/>
                    </a:lnTo>
                    <a:lnTo>
                      <a:pt x="2567" y="817"/>
                    </a:lnTo>
                    <a:lnTo>
                      <a:pt x="2575" y="820"/>
                    </a:lnTo>
                    <a:lnTo>
                      <a:pt x="2566" y="837"/>
                    </a:lnTo>
                    <a:lnTo>
                      <a:pt x="2563" y="830"/>
                    </a:lnTo>
                    <a:lnTo>
                      <a:pt x="2552" y="837"/>
                    </a:lnTo>
                    <a:lnTo>
                      <a:pt x="2541" y="828"/>
                    </a:lnTo>
                    <a:close/>
                    <a:moveTo>
                      <a:pt x="2536" y="780"/>
                    </a:moveTo>
                    <a:lnTo>
                      <a:pt x="2536" y="780"/>
                    </a:lnTo>
                    <a:lnTo>
                      <a:pt x="2527" y="789"/>
                    </a:lnTo>
                    <a:lnTo>
                      <a:pt x="2535" y="790"/>
                    </a:lnTo>
                    <a:lnTo>
                      <a:pt x="2536" y="780"/>
                    </a:lnTo>
                    <a:close/>
                    <a:moveTo>
                      <a:pt x="2552" y="765"/>
                    </a:moveTo>
                    <a:lnTo>
                      <a:pt x="2552" y="765"/>
                    </a:lnTo>
                    <a:lnTo>
                      <a:pt x="2539" y="765"/>
                    </a:lnTo>
                    <a:lnTo>
                      <a:pt x="2542" y="772"/>
                    </a:lnTo>
                    <a:lnTo>
                      <a:pt x="2550" y="772"/>
                    </a:lnTo>
                    <a:lnTo>
                      <a:pt x="2552" y="765"/>
                    </a:lnTo>
                    <a:close/>
                    <a:moveTo>
                      <a:pt x="2556" y="808"/>
                    </a:moveTo>
                    <a:lnTo>
                      <a:pt x="2556" y="808"/>
                    </a:lnTo>
                    <a:lnTo>
                      <a:pt x="2570" y="786"/>
                    </a:lnTo>
                    <a:lnTo>
                      <a:pt x="2582" y="799"/>
                    </a:lnTo>
                    <a:lnTo>
                      <a:pt x="2589" y="809"/>
                    </a:lnTo>
                    <a:lnTo>
                      <a:pt x="2603" y="808"/>
                    </a:lnTo>
                    <a:lnTo>
                      <a:pt x="2617" y="793"/>
                    </a:lnTo>
                    <a:lnTo>
                      <a:pt x="2627" y="793"/>
                    </a:lnTo>
                    <a:lnTo>
                      <a:pt x="2635" y="808"/>
                    </a:lnTo>
                    <a:lnTo>
                      <a:pt x="2668" y="811"/>
                    </a:lnTo>
                    <a:lnTo>
                      <a:pt x="2676" y="801"/>
                    </a:lnTo>
                    <a:lnTo>
                      <a:pt x="2691" y="801"/>
                    </a:lnTo>
                    <a:lnTo>
                      <a:pt x="2722" y="820"/>
                    </a:lnTo>
                    <a:lnTo>
                      <a:pt x="2736" y="823"/>
                    </a:lnTo>
                    <a:lnTo>
                      <a:pt x="2753" y="840"/>
                    </a:lnTo>
                    <a:lnTo>
                      <a:pt x="2769" y="840"/>
                    </a:lnTo>
                    <a:lnTo>
                      <a:pt x="2775" y="827"/>
                    </a:lnTo>
                    <a:lnTo>
                      <a:pt x="2768" y="798"/>
                    </a:lnTo>
                    <a:lnTo>
                      <a:pt x="2729" y="776"/>
                    </a:lnTo>
                    <a:lnTo>
                      <a:pt x="2697" y="770"/>
                    </a:lnTo>
                    <a:lnTo>
                      <a:pt x="2682" y="757"/>
                    </a:lnTo>
                    <a:lnTo>
                      <a:pt x="2665" y="755"/>
                    </a:lnTo>
                    <a:lnTo>
                      <a:pt x="2651" y="767"/>
                    </a:lnTo>
                    <a:lnTo>
                      <a:pt x="2635" y="766"/>
                    </a:lnTo>
                    <a:lnTo>
                      <a:pt x="2624" y="761"/>
                    </a:lnTo>
                    <a:lnTo>
                      <a:pt x="2601" y="763"/>
                    </a:lnTo>
                    <a:lnTo>
                      <a:pt x="2569" y="762"/>
                    </a:lnTo>
                    <a:lnTo>
                      <a:pt x="2562" y="771"/>
                    </a:lnTo>
                    <a:lnTo>
                      <a:pt x="2561" y="780"/>
                    </a:lnTo>
                    <a:lnTo>
                      <a:pt x="2548" y="785"/>
                    </a:lnTo>
                    <a:lnTo>
                      <a:pt x="2543" y="798"/>
                    </a:lnTo>
                    <a:lnTo>
                      <a:pt x="2547" y="808"/>
                    </a:lnTo>
                    <a:lnTo>
                      <a:pt x="2556" y="808"/>
                    </a:lnTo>
                    <a:close/>
                    <a:moveTo>
                      <a:pt x="2403" y="784"/>
                    </a:moveTo>
                    <a:lnTo>
                      <a:pt x="2403" y="784"/>
                    </a:lnTo>
                    <a:lnTo>
                      <a:pt x="2418" y="790"/>
                    </a:lnTo>
                    <a:lnTo>
                      <a:pt x="2430" y="779"/>
                    </a:lnTo>
                    <a:lnTo>
                      <a:pt x="2460" y="781"/>
                    </a:lnTo>
                    <a:lnTo>
                      <a:pt x="2481" y="790"/>
                    </a:lnTo>
                    <a:lnTo>
                      <a:pt x="2483" y="799"/>
                    </a:lnTo>
                    <a:lnTo>
                      <a:pt x="2496" y="814"/>
                    </a:lnTo>
                    <a:lnTo>
                      <a:pt x="2495" y="826"/>
                    </a:lnTo>
                    <a:lnTo>
                      <a:pt x="2482" y="825"/>
                    </a:lnTo>
                    <a:lnTo>
                      <a:pt x="2466" y="839"/>
                    </a:lnTo>
                    <a:lnTo>
                      <a:pt x="2448" y="838"/>
                    </a:lnTo>
                    <a:lnTo>
                      <a:pt x="2430" y="839"/>
                    </a:lnTo>
                    <a:lnTo>
                      <a:pt x="2423" y="833"/>
                    </a:lnTo>
                    <a:lnTo>
                      <a:pt x="2400" y="829"/>
                    </a:lnTo>
                    <a:lnTo>
                      <a:pt x="2388" y="812"/>
                    </a:lnTo>
                    <a:lnTo>
                      <a:pt x="2390" y="792"/>
                    </a:lnTo>
                    <a:lnTo>
                      <a:pt x="2403" y="784"/>
                    </a:lnTo>
                    <a:close/>
                    <a:moveTo>
                      <a:pt x="1975" y="1103"/>
                    </a:moveTo>
                    <a:lnTo>
                      <a:pt x="1975" y="1103"/>
                    </a:lnTo>
                    <a:lnTo>
                      <a:pt x="1964" y="1097"/>
                    </a:lnTo>
                    <a:lnTo>
                      <a:pt x="1958" y="1103"/>
                    </a:lnTo>
                    <a:lnTo>
                      <a:pt x="1967" y="1110"/>
                    </a:lnTo>
                    <a:lnTo>
                      <a:pt x="1975" y="1103"/>
                    </a:lnTo>
                    <a:close/>
                    <a:moveTo>
                      <a:pt x="1959" y="995"/>
                    </a:moveTo>
                    <a:lnTo>
                      <a:pt x="1959" y="995"/>
                    </a:lnTo>
                    <a:lnTo>
                      <a:pt x="1971" y="1020"/>
                    </a:lnTo>
                    <a:lnTo>
                      <a:pt x="1965" y="1031"/>
                    </a:lnTo>
                    <a:lnTo>
                      <a:pt x="1959" y="1048"/>
                    </a:lnTo>
                    <a:lnTo>
                      <a:pt x="1956" y="1036"/>
                    </a:lnTo>
                    <a:lnTo>
                      <a:pt x="1949" y="1025"/>
                    </a:lnTo>
                    <a:lnTo>
                      <a:pt x="1954" y="1015"/>
                    </a:lnTo>
                    <a:lnTo>
                      <a:pt x="1956" y="1003"/>
                    </a:lnTo>
                    <a:lnTo>
                      <a:pt x="1959" y="995"/>
                    </a:lnTo>
                    <a:close/>
                    <a:moveTo>
                      <a:pt x="2389" y="696"/>
                    </a:moveTo>
                    <a:lnTo>
                      <a:pt x="2389" y="696"/>
                    </a:lnTo>
                    <a:lnTo>
                      <a:pt x="2389" y="709"/>
                    </a:lnTo>
                    <a:lnTo>
                      <a:pt x="2400" y="726"/>
                    </a:lnTo>
                    <a:lnTo>
                      <a:pt x="2399" y="733"/>
                    </a:lnTo>
                    <a:lnTo>
                      <a:pt x="2393" y="730"/>
                    </a:lnTo>
                    <a:lnTo>
                      <a:pt x="2386" y="712"/>
                    </a:lnTo>
                    <a:lnTo>
                      <a:pt x="2383" y="699"/>
                    </a:lnTo>
                    <a:lnTo>
                      <a:pt x="2389" y="696"/>
                    </a:lnTo>
                    <a:close/>
                    <a:moveTo>
                      <a:pt x="2346" y="678"/>
                    </a:moveTo>
                    <a:lnTo>
                      <a:pt x="2346" y="678"/>
                    </a:lnTo>
                    <a:lnTo>
                      <a:pt x="2354" y="674"/>
                    </a:lnTo>
                    <a:lnTo>
                      <a:pt x="2366" y="678"/>
                    </a:lnTo>
                    <a:lnTo>
                      <a:pt x="2377" y="673"/>
                    </a:lnTo>
                    <a:lnTo>
                      <a:pt x="2406" y="677"/>
                    </a:lnTo>
                    <a:lnTo>
                      <a:pt x="2422" y="680"/>
                    </a:lnTo>
                    <a:lnTo>
                      <a:pt x="2403" y="684"/>
                    </a:lnTo>
                    <a:lnTo>
                      <a:pt x="2370" y="692"/>
                    </a:lnTo>
                    <a:lnTo>
                      <a:pt x="2353" y="687"/>
                    </a:lnTo>
                    <a:lnTo>
                      <a:pt x="2352" y="681"/>
                    </a:lnTo>
                    <a:lnTo>
                      <a:pt x="2346" y="678"/>
                    </a:lnTo>
                    <a:close/>
                    <a:moveTo>
                      <a:pt x="2269" y="679"/>
                    </a:moveTo>
                    <a:lnTo>
                      <a:pt x="2269" y="679"/>
                    </a:lnTo>
                    <a:lnTo>
                      <a:pt x="2279" y="669"/>
                    </a:lnTo>
                    <a:lnTo>
                      <a:pt x="2287" y="671"/>
                    </a:lnTo>
                    <a:lnTo>
                      <a:pt x="2296" y="667"/>
                    </a:lnTo>
                    <a:lnTo>
                      <a:pt x="2312" y="671"/>
                    </a:lnTo>
                    <a:lnTo>
                      <a:pt x="2322" y="676"/>
                    </a:lnTo>
                    <a:lnTo>
                      <a:pt x="2331" y="669"/>
                    </a:lnTo>
                    <a:lnTo>
                      <a:pt x="2342" y="673"/>
                    </a:lnTo>
                    <a:lnTo>
                      <a:pt x="2342" y="686"/>
                    </a:lnTo>
                    <a:lnTo>
                      <a:pt x="2330" y="684"/>
                    </a:lnTo>
                    <a:lnTo>
                      <a:pt x="2316" y="691"/>
                    </a:lnTo>
                    <a:lnTo>
                      <a:pt x="2305" y="688"/>
                    </a:lnTo>
                    <a:lnTo>
                      <a:pt x="2288" y="698"/>
                    </a:lnTo>
                    <a:lnTo>
                      <a:pt x="2274" y="695"/>
                    </a:lnTo>
                    <a:lnTo>
                      <a:pt x="2268" y="687"/>
                    </a:lnTo>
                    <a:lnTo>
                      <a:pt x="2269" y="679"/>
                    </a:lnTo>
                    <a:close/>
                    <a:moveTo>
                      <a:pt x="2133" y="965"/>
                    </a:moveTo>
                    <a:lnTo>
                      <a:pt x="2133" y="965"/>
                    </a:lnTo>
                    <a:lnTo>
                      <a:pt x="2146" y="942"/>
                    </a:lnTo>
                    <a:lnTo>
                      <a:pt x="2153" y="918"/>
                    </a:lnTo>
                    <a:lnTo>
                      <a:pt x="2154" y="894"/>
                    </a:lnTo>
                    <a:lnTo>
                      <a:pt x="2161" y="888"/>
                    </a:lnTo>
                    <a:lnTo>
                      <a:pt x="2172" y="890"/>
                    </a:lnTo>
                    <a:lnTo>
                      <a:pt x="2172" y="900"/>
                    </a:lnTo>
                    <a:lnTo>
                      <a:pt x="2177" y="910"/>
                    </a:lnTo>
                    <a:lnTo>
                      <a:pt x="2176" y="918"/>
                    </a:lnTo>
                    <a:lnTo>
                      <a:pt x="2172" y="911"/>
                    </a:lnTo>
                    <a:lnTo>
                      <a:pt x="2170" y="918"/>
                    </a:lnTo>
                    <a:lnTo>
                      <a:pt x="2161" y="925"/>
                    </a:lnTo>
                    <a:lnTo>
                      <a:pt x="2156" y="931"/>
                    </a:lnTo>
                    <a:lnTo>
                      <a:pt x="2159" y="943"/>
                    </a:lnTo>
                    <a:lnTo>
                      <a:pt x="2172" y="946"/>
                    </a:lnTo>
                    <a:lnTo>
                      <a:pt x="2174" y="953"/>
                    </a:lnTo>
                    <a:lnTo>
                      <a:pt x="2169" y="959"/>
                    </a:lnTo>
                    <a:lnTo>
                      <a:pt x="2160" y="962"/>
                    </a:lnTo>
                    <a:lnTo>
                      <a:pt x="2151" y="977"/>
                    </a:lnTo>
                    <a:lnTo>
                      <a:pt x="2141" y="982"/>
                    </a:lnTo>
                    <a:lnTo>
                      <a:pt x="2131" y="977"/>
                    </a:lnTo>
                    <a:lnTo>
                      <a:pt x="2133" y="965"/>
                    </a:lnTo>
                    <a:close/>
                    <a:moveTo>
                      <a:pt x="2097" y="949"/>
                    </a:moveTo>
                    <a:lnTo>
                      <a:pt x="2097" y="949"/>
                    </a:lnTo>
                    <a:cubicBezTo>
                      <a:pt x="2098" y="949"/>
                      <a:pt x="2098" y="956"/>
                      <a:pt x="2098" y="956"/>
                    </a:cubicBezTo>
                    <a:lnTo>
                      <a:pt x="2104" y="961"/>
                    </a:lnTo>
                    <a:lnTo>
                      <a:pt x="2117" y="959"/>
                    </a:lnTo>
                    <a:lnTo>
                      <a:pt x="2119" y="953"/>
                    </a:lnTo>
                    <a:lnTo>
                      <a:pt x="2125" y="951"/>
                    </a:lnTo>
                    <a:lnTo>
                      <a:pt x="2127" y="938"/>
                    </a:lnTo>
                    <a:lnTo>
                      <a:pt x="2137" y="928"/>
                    </a:lnTo>
                    <a:lnTo>
                      <a:pt x="2137" y="920"/>
                    </a:lnTo>
                    <a:lnTo>
                      <a:pt x="2130" y="907"/>
                    </a:lnTo>
                    <a:lnTo>
                      <a:pt x="2117" y="914"/>
                    </a:lnTo>
                    <a:lnTo>
                      <a:pt x="2107" y="925"/>
                    </a:lnTo>
                    <a:lnTo>
                      <a:pt x="2111" y="934"/>
                    </a:lnTo>
                    <a:lnTo>
                      <a:pt x="2097" y="949"/>
                    </a:lnTo>
                    <a:close/>
                    <a:moveTo>
                      <a:pt x="2063" y="938"/>
                    </a:moveTo>
                    <a:lnTo>
                      <a:pt x="2063" y="938"/>
                    </a:lnTo>
                    <a:lnTo>
                      <a:pt x="2063" y="948"/>
                    </a:lnTo>
                    <a:lnTo>
                      <a:pt x="2058" y="953"/>
                    </a:lnTo>
                    <a:lnTo>
                      <a:pt x="2064" y="970"/>
                    </a:lnTo>
                    <a:lnTo>
                      <a:pt x="2070" y="972"/>
                    </a:lnTo>
                    <a:lnTo>
                      <a:pt x="2082" y="965"/>
                    </a:lnTo>
                    <a:lnTo>
                      <a:pt x="2078" y="949"/>
                    </a:lnTo>
                    <a:lnTo>
                      <a:pt x="2069" y="935"/>
                    </a:lnTo>
                    <a:cubicBezTo>
                      <a:pt x="2069" y="935"/>
                      <a:pt x="2064" y="938"/>
                      <a:pt x="2063" y="938"/>
                    </a:cubicBezTo>
                    <a:close/>
                    <a:moveTo>
                      <a:pt x="2177" y="684"/>
                    </a:moveTo>
                    <a:lnTo>
                      <a:pt x="2177" y="684"/>
                    </a:lnTo>
                    <a:lnTo>
                      <a:pt x="2165" y="689"/>
                    </a:lnTo>
                    <a:lnTo>
                      <a:pt x="2173" y="693"/>
                    </a:lnTo>
                    <a:cubicBezTo>
                      <a:pt x="2173" y="693"/>
                      <a:pt x="2177" y="685"/>
                      <a:pt x="2177" y="684"/>
                    </a:cubicBezTo>
                    <a:close/>
                    <a:moveTo>
                      <a:pt x="2193" y="675"/>
                    </a:moveTo>
                    <a:lnTo>
                      <a:pt x="2193" y="675"/>
                    </a:lnTo>
                    <a:lnTo>
                      <a:pt x="2186" y="681"/>
                    </a:lnTo>
                    <a:lnTo>
                      <a:pt x="2197" y="683"/>
                    </a:lnTo>
                    <a:lnTo>
                      <a:pt x="2193" y="675"/>
                    </a:lnTo>
                    <a:close/>
                    <a:moveTo>
                      <a:pt x="2213" y="659"/>
                    </a:moveTo>
                    <a:lnTo>
                      <a:pt x="2213" y="659"/>
                    </a:lnTo>
                    <a:lnTo>
                      <a:pt x="2204" y="666"/>
                    </a:lnTo>
                    <a:lnTo>
                      <a:pt x="2216" y="670"/>
                    </a:lnTo>
                    <a:lnTo>
                      <a:pt x="2213" y="659"/>
                    </a:lnTo>
                    <a:close/>
                    <a:moveTo>
                      <a:pt x="2148" y="641"/>
                    </a:moveTo>
                    <a:lnTo>
                      <a:pt x="2148" y="641"/>
                    </a:lnTo>
                    <a:lnTo>
                      <a:pt x="2165" y="631"/>
                    </a:lnTo>
                    <a:lnTo>
                      <a:pt x="2187" y="632"/>
                    </a:lnTo>
                    <a:lnTo>
                      <a:pt x="2188" y="639"/>
                    </a:lnTo>
                    <a:lnTo>
                      <a:pt x="2183" y="648"/>
                    </a:lnTo>
                    <a:lnTo>
                      <a:pt x="2195" y="645"/>
                    </a:lnTo>
                    <a:lnTo>
                      <a:pt x="2201" y="636"/>
                    </a:lnTo>
                    <a:lnTo>
                      <a:pt x="2212" y="644"/>
                    </a:lnTo>
                    <a:lnTo>
                      <a:pt x="2209" y="656"/>
                    </a:lnTo>
                    <a:lnTo>
                      <a:pt x="2195" y="659"/>
                    </a:lnTo>
                    <a:lnTo>
                      <a:pt x="2191" y="653"/>
                    </a:lnTo>
                    <a:lnTo>
                      <a:pt x="2183" y="664"/>
                    </a:lnTo>
                    <a:lnTo>
                      <a:pt x="2170" y="655"/>
                    </a:lnTo>
                    <a:lnTo>
                      <a:pt x="2160" y="664"/>
                    </a:lnTo>
                    <a:lnTo>
                      <a:pt x="2149" y="655"/>
                    </a:lnTo>
                    <a:lnTo>
                      <a:pt x="2148" y="641"/>
                    </a:lnTo>
                    <a:close/>
                    <a:moveTo>
                      <a:pt x="2066" y="565"/>
                    </a:moveTo>
                    <a:lnTo>
                      <a:pt x="2066" y="565"/>
                    </a:lnTo>
                    <a:lnTo>
                      <a:pt x="2079" y="570"/>
                    </a:lnTo>
                    <a:lnTo>
                      <a:pt x="2079" y="561"/>
                    </a:lnTo>
                    <a:cubicBezTo>
                      <a:pt x="2079" y="561"/>
                      <a:pt x="2067" y="564"/>
                      <a:pt x="2066" y="565"/>
                    </a:cubicBezTo>
                    <a:close/>
                    <a:moveTo>
                      <a:pt x="2056" y="568"/>
                    </a:moveTo>
                    <a:lnTo>
                      <a:pt x="2056" y="568"/>
                    </a:lnTo>
                    <a:lnTo>
                      <a:pt x="2063" y="568"/>
                    </a:lnTo>
                    <a:lnTo>
                      <a:pt x="2073" y="575"/>
                    </a:lnTo>
                    <a:lnTo>
                      <a:pt x="2062" y="577"/>
                    </a:lnTo>
                    <a:lnTo>
                      <a:pt x="2056" y="568"/>
                    </a:lnTo>
                    <a:close/>
                    <a:moveTo>
                      <a:pt x="1958" y="500"/>
                    </a:moveTo>
                    <a:lnTo>
                      <a:pt x="1958" y="500"/>
                    </a:lnTo>
                    <a:lnTo>
                      <a:pt x="1976" y="494"/>
                    </a:lnTo>
                    <a:lnTo>
                      <a:pt x="1997" y="504"/>
                    </a:lnTo>
                    <a:lnTo>
                      <a:pt x="2022" y="505"/>
                    </a:lnTo>
                    <a:lnTo>
                      <a:pt x="2050" y="491"/>
                    </a:lnTo>
                    <a:lnTo>
                      <a:pt x="2069" y="493"/>
                    </a:lnTo>
                    <a:lnTo>
                      <a:pt x="2076" y="502"/>
                    </a:lnTo>
                    <a:lnTo>
                      <a:pt x="2092" y="502"/>
                    </a:lnTo>
                    <a:lnTo>
                      <a:pt x="2101" y="498"/>
                    </a:lnTo>
                    <a:lnTo>
                      <a:pt x="2134" y="501"/>
                    </a:lnTo>
                    <a:lnTo>
                      <a:pt x="2151" y="500"/>
                    </a:lnTo>
                    <a:lnTo>
                      <a:pt x="2155" y="495"/>
                    </a:lnTo>
                    <a:lnTo>
                      <a:pt x="2173" y="496"/>
                    </a:lnTo>
                    <a:lnTo>
                      <a:pt x="2185" y="503"/>
                    </a:lnTo>
                    <a:lnTo>
                      <a:pt x="2189" y="511"/>
                    </a:lnTo>
                    <a:lnTo>
                      <a:pt x="2205" y="516"/>
                    </a:lnTo>
                    <a:lnTo>
                      <a:pt x="2264" y="502"/>
                    </a:lnTo>
                    <a:lnTo>
                      <a:pt x="2288" y="485"/>
                    </a:lnTo>
                    <a:lnTo>
                      <a:pt x="2295" y="473"/>
                    </a:lnTo>
                    <a:lnTo>
                      <a:pt x="2305" y="471"/>
                    </a:lnTo>
                    <a:lnTo>
                      <a:pt x="2313" y="461"/>
                    </a:lnTo>
                    <a:lnTo>
                      <a:pt x="2324" y="454"/>
                    </a:lnTo>
                    <a:lnTo>
                      <a:pt x="2329" y="441"/>
                    </a:lnTo>
                    <a:lnTo>
                      <a:pt x="2336" y="430"/>
                    </a:lnTo>
                    <a:lnTo>
                      <a:pt x="2343" y="424"/>
                    </a:lnTo>
                    <a:lnTo>
                      <a:pt x="2336" y="416"/>
                    </a:lnTo>
                    <a:lnTo>
                      <a:pt x="2334" y="407"/>
                    </a:lnTo>
                    <a:lnTo>
                      <a:pt x="2312" y="402"/>
                    </a:lnTo>
                    <a:lnTo>
                      <a:pt x="2297" y="407"/>
                    </a:lnTo>
                    <a:lnTo>
                      <a:pt x="2294" y="422"/>
                    </a:lnTo>
                    <a:lnTo>
                      <a:pt x="2283" y="431"/>
                    </a:lnTo>
                    <a:lnTo>
                      <a:pt x="2282" y="439"/>
                    </a:lnTo>
                    <a:lnTo>
                      <a:pt x="2265" y="451"/>
                    </a:lnTo>
                    <a:lnTo>
                      <a:pt x="2253" y="452"/>
                    </a:lnTo>
                    <a:lnTo>
                      <a:pt x="2245" y="464"/>
                    </a:lnTo>
                    <a:lnTo>
                      <a:pt x="2227" y="469"/>
                    </a:lnTo>
                    <a:lnTo>
                      <a:pt x="2190" y="461"/>
                    </a:lnTo>
                    <a:lnTo>
                      <a:pt x="2159" y="459"/>
                    </a:lnTo>
                    <a:lnTo>
                      <a:pt x="2153" y="467"/>
                    </a:lnTo>
                    <a:lnTo>
                      <a:pt x="2146" y="468"/>
                    </a:lnTo>
                    <a:lnTo>
                      <a:pt x="2131" y="455"/>
                    </a:lnTo>
                    <a:lnTo>
                      <a:pt x="2119" y="454"/>
                    </a:lnTo>
                    <a:lnTo>
                      <a:pt x="2106" y="454"/>
                    </a:lnTo>
                    <a:lnTo>
                      <a:pt x="2091" y="451"/>
                    </a:lnTo>
                    <a:lnTo>
                      <a:pt x="2071" y="447"/>
                    </a:lnTo>
                    <a:lnTo>
                      <a:pt x="2060" y="454"/>
                    </a:lnTo>
                    <a:lnTo>
                      <a:pt x="2049" y="447"/>
                    </a:lnTo>
                    <a:lnTo>
                      <a:pt x="2034" y="433"/>
                    </a:lnTo>
                    <a:lnTo>
                      <a:pt x="2011" y="428"/>
                    </a:lnTo>
                    <a:lnTo>
                      <a:pt x="1997" y="429"/>
                    </a:lnTo>
                    <a:lnTo>
                      <a:pt x="1997" y="446"/>
                    </a:lnTo>
                    <a:lnTo>
                      <a:pt x="1985" y="454"/>
                    </a:lnTo>
                    <a:lnTo>
                      <a:pt x="1978" y="468"/>
                    </a:lnTo>
                    <a:lnTo>
                      <a:pt x="1968" y="477"/>
                    </a:lnTo>
                    <a:lnTo>
                      <a:pt x="1948" y="470"/>
                    </a:lnTo>
                    <a:lnTo>
                      <a:pt x="1930" y="475"/>
                    </a:lnTo>
                    <a:lnTo>
                      <a:pt x="1923" y="483"/>
                    </a:lnTo>
                    <a:lnTo>
                      <a:pt x="1924" y="489"/>
                    </a:lnTo>
                    <a:lnTo>
                      <a:pt x="1905" y="507"/>
                    </a:lnTo>
                    <a:lnTo>
                      <a:pt x="1905" y="530"/>
                    </a:lnTo>
                    <a:lnTo>
                      <a:pt x="1909" y="542"/>
                    </a:lnTo>
                    <a:lnTo>
                      <a:pt x="1907" y="568"/>
                    </a:lnTo>
                    <a:lnTo>
                      <a:pt x="1904" y="577"/>
                    </a:lnTo>
                    <a:lnTo>
                      <a:pt x="1911" y="595"/>
                    </a:lnTo>
                    <a:lnTo>
                      <a:pt x="1914" y="610"/>
                    </a:lnTo>
                    <a:lnTo>
                      <a:pt x="1907" y="602"/>
                    </a:lnTo>
                    <a:lnTo>
                      <a:pt x="1903" y="590"/>
                    </a:lnTo>
                    <a:lnTo>
                      <a:pt x="1893" y="593"/>
                    </a:lnTo>
                    <a:lnTo>
                      <a:pt x="1883" y="605"/>
                    </a:lnTo>
                    <a:lnTo>
                      <a:pt x="1871" y="612"/>
                    </a:lnTo>
                    <a:lnTo>
                      <a:pt x="1868" y="627"/>
                    </a:lnTo>
                    <a:lnTo>
                      <a:pt x="1870" y="645"/>
                    </a:lnTo>
                    <a:lnTo>
                      <a:pt x="1864" y="657"/>
                    </a:lnTo>
                    <a:lnTo>
                      <a:pt x="1868" y="689"/>
                    </a:lnTo>
                    <a:lnTo>
                      <a:pt x="1864" y="696"/>
                    </a:lnTo>
                    <a:lnTo>
                      <a:pt x="1862" y="709"/>
                    </a:lnTo>
                    <a:lnTo>
                      <a:pt x="1852" y="714"/>
                    </a:lnTo>
                    <a:lnTo>
                      <a:pt x="1853" y="733"/>
                    </a:lnTo>
                    <a:lnTo>
                      <a:pt x="1835" y="747"/>
                    </a:lnTo>
                    <a:lnTo>
                      <a:pt x="1829" y="767"/>
                    </a:lnTo>
                    <a:lnTo>
                      <a:pt x="1832" y="774"/>
                    </a:lnTo>
                    <a:lnTo>
                      <a:pt x="1825" y="782"/>
                    </a:lnTo>
                    <a:lnTo>
                      <a:pt x="1834" y="809"/>
                    </a:lnTo>
                    <a:lnTo>
                      <a:pt x="1843" y="822"/>
                    </a:lnTo>
                    <a:lnTo>
                      <a:pt x="1848" y="818"/>
                    </a:lnTo>
                    <a:lnTo>
                      <a:pt x="1860" y="818"/>
                    </a:lnTo>
                    <a:lnTo>
                      <a:pt x="1868" y="812"/>
                    </a:lnTo>
                    <a:lnTo>
                      <a:pt x="1876" y="816"/>
                    </a:lnTo>
                    <a:lnTo>
                      <a:pt x="1881" y="836"/>
                    </a:lnTo>
                    <a:lnTo>
                      <a:pt x="1895" y="871"/>
                    </a:lnTo>
                    <a:lnTo>
                      <a:pt x="1889" y="880"/>
                    </a:lnTo>
                    <a:lnTo>
                      <a:pt x="1885" y="900"/>
                    </a:lnTo>
                    <a:lnTo>
                      <a:pt x="1873" y="916"/>
                    </a:lnTo>
                    <a:lnTo>
                      <a:pt x="1872" y="950"/>
                    </a:lnTo>
                    <a:lnTo>
                      <a:pt x="1874" y="976"/>
                    </a:lnTo>
                    <a:lnTo>
                      <a:pt x="1882" y="976"/>
                    </a:lnTo>
                    <a:lnTo>
                      <a:pt x="1893" y="983"/>
                    </a:lnTo>
                    <a:lnTo>
                      <a:pt x="1909" y="982"/>
                    </a:lnTo>
                    <a:lnTo>
                      <a:pt x="1916" y="974"/>
                    </a:lnTo>
                    <a:lnTo>
                      <a:pt x="1931" y="977"/>
                    </a:lnTo>
                    <a:lnTo>
                      <a:pt x="1944" y="975"/>
                    </a:lnTo>
                    <a:lnTo>
                      <a:pt x="1953" y="982"/>
                    </a:lnTo>
                    <a:lnTo>
                      <a:pt x="1956" y="970"/>
                    </a:lnTo>
                    <a:lnTo>
                      <a:pt x="1954" y="954"/>
                    </a:lnTo>
                    <a:lnTo>
                      <a:pt x="1944" y="947"/>
                    </a:lnTo>
                    <a:lnTo>
                      <a:pt x="1941" y="927"/>
                    </a:lnTo>
                    <a:lnTo>
                      <a:pt x="1950" y="913"/>
                    </a:lnTo>
                    <a:lnTo>
                      <a:pt x="1953" y="887"/>
                    </a:lnTo>
                    <a:lnTo>
                      <a:pt x="1950" y="863"/>
                    </a:lnTo>
                    <a:lnTo>
                      <a:pt x="1944" y="857"/>
                    </a:lnTo>
                    <a:lnTo>
                      <a:pt x="1959" y="834"/>
                    </a:lnTo>
                    <a:lnTo>
                      <a:pt x="1964" y="814"/>
                    </a:lnTo>
                    <a:lnTo>
                      <a:pt x="1960" y="790"/>
                    </a:lnTo>
                    <a:lnTo>
                      <a:pt x="1950" y="781"/>
                    </a:lnTo>
                    <a:lnTo>
                      <a:pt x="1950" y="774"/>
                    </a:lnTo>
                    <a:lnTo>
                      <a:pt x="1967" y="763"/>
                    </a:lnTo>
                    <a:lnTo>
                      <a:pt x="1973" y="753"/>
                    </a:lnTo>
                    <a:lnTo>
                      <a:pt x="1989" y="749"/>
                    </a:lnTo>
                    <a:lnTo>
                      <a:pt x="2005" y="755"/>
                    </a:lnTo>
                    <a:lnTo>
                      <a:pt x="2003" y="763"/>
                    </a:lnTo>
                    <a:lnTo>
                      <a:pt x="2010" y="776"/>
                    </a:lnTo>
                    <a:lnTo>
                      <a:pt x="2010" y="791"/>
                    </a:lnTo>
                    <a:lnTo>
                      <a:pt x="1998" y="805"/>
                    </a:lnTo>
                    <a:lnTo>
                      <a:pt x="1995" y="819"/>
                    </a:lnTo>
                    <a:lnTo>
                      <a:pt x="2003" y="835"/>
                    </a:lnTo>
                    <a:lnTo>
                      <a:pt x="2014" y="837"/>
                    </a:lnTo>
                    <a:lnTo>
                      <a:pt x="2023" y="848"/>
                    </a:lnTo>
                    <a:lnTo>
                      <a:pt x="2041" y="859"/>
                    </a:lnTo>
                    <a:lnTo>
                      <a:pt x="2044" y="873"/>
                    </a:lnTo>
                    <a:lnTo>
                      <a:pt x="2038" y="872"/>
                    </a:lnTo>
                    <a:lnTo>
                      <a:pt x="2034" y="901"/>
                    </a:lnTo>
                    <a:lnTo>
                      <a:pt x="2039" y="916"/>
                    </a:lnTo>
                    <a:lnTo>
                      <a:pt x="2050" y="920"/>
                    </a:lnTo>
                    <a:lnTo>
                      <a:pt x="2059" y="918"/>
                    </a:lnTo>
                    <a:lnTo>
                      <a:pt x="2076" y="925"/>
                    </a:lnTo>
                    <a:lnTo>
                      <a:pt x="2089" y="923"/>
                    </a:lnTo>
                    <a:lnTo>
                      <a:pt x="2088" y="917"/>
                    </a:lnTo>
                    <a:lnTo>
                      <a:pt x="2083" y="906"/>
                    </a:lnTo>
                    <a:lnTo>
                      <a:pt x="2097" y="894"/>
                    </a:lnTo>
                    <a:lnTo>
                      <a:pt x="2110" y="890"/>
                    </a:lnTo>
                    <a:lnTo>
                      <a:pt x="2129" y="880"/>
                    </a:lnTo>
                    <a:lnTo>
                      <a:pt x="2151" y="881"/>
                    </a:lnTo>
                    <a:lnTo>
                      <a:pt x="2160" y="872"/>
                    </a:lnTo>
                    <a:lnTo>
                      <a:pt x="2166" y="876"/>
                    </a:lnTo>
                    <a:lnTo>
                      <a:pt x="2177" y="876"/>
                    </a:lnTo>
                    <a:lnTo>
                      <a:pt x="2184" y="864"/>
                    </a:lnTo>
                    <a:lnTo>
                      <a:pt x="2182" y="858"/>
                    </a:lnTo>
                    <a:lnTo>
                      <a:pt x="2161" y="856"/>
                    </a:lnTo>
                    <a:lnTo>
                      <a:pt x="2155" y="859"/>
                    </a:lnTo>
                    <a:lnTo>
                      <a:pt x="2149" y="857"/>
                    </a:lnTo>
                    <a:lnTo>
                      <a:pt x="2134" y="858"/>
                    </a:lnTo>
                    <a:lnTo>
                      <a:pt x="2133" y="847"/>
                    </a:lnTo>
                    <a:lnTo>
                      <a:pt x="2126" y="846"/>
                    </a:lnTo>
                    <a:lnTo>
                      <a:pt x="2126" y="839"/>
                    </a:lnTo>
                    <a:lnTo>
                      <a:pt x="2120" y="837"/>
                    </a:lnTo>
                    <a:lnTo>
                      <a:pt x="2113" y="841"/>
                    </a:lnTo>
                    <a:lnTo>
                      <a:pt x="2112" y="833"/>
                    </a:lnTo>
                    <a:lnTo>
                      <a:pt x="2099" y="829"/>
                    </a:lnTo>
                    <a:lnTo>
                      <a:pt x="2094" y="819"/>
                    </a:lnTo>
                    <a:lnTo>
                      <a:pt x="2103" y="810"/>
                    </a:lnTo>
                    <a:lnTo>
                      <a:pt x="2107" y="803"/>
                    </a:lnTo>
                    <a:lnTo>
                      <a:pt x="2112" y="805"/>
                    </a:lnTo>
                    <a:lnTo>
                      <a:pt x="2108" y="796"/>
                    </a:lnTo>
                    <a:lnTo>
                      <a:pt x="2115" y="795"/>
                    </a:lnTo>
                    <a:lnTo>
                      <a:pt x="2118" y="787"/>
                    </a:lnTo>
                    <a:lnTo>
                      <a:pt x="2111" y="780"/>
                    </a:lnTo>
                    <a:lnTo>
                      <a:pt x="2100" y="776"/>
                    </a:lnTo>
                    <a:lnTo>
                      <a:pt x="2105" y="769"/>
                    </a:lnTo>
                    <a:lnTo>
                      <a:pt x="2103" y="761"/>
                    </a:lnTo>
                    <a:lnTo>
                      <a:pt x="2089" y="752"/>
                    </a:lnTo>
                    <a:lnTo>
                      <a:pt x="2081" y="751"/>
                    </a:lnTo>
                    <a:lnTo>
                      <a:pt x="2077" y="737"/>
                    </a:lnTo>
                    <a:lnTo>
                      <a:pt x="2055" y="713"/>
                    </a:lnTo>
                    <a:lnTo>
                      <a:pt x="2043" y="704"/>
                    </a:lnTo>
                    <a:lnTo>
                      <a:pt x="2035" y="690"/>
                    </a:lnTo>
                    <a:lnTo>
                      <a:pt x="2036" y="684"/>
                    </a:lnTo>
                    <a:lnTo>
                      <a:pt x="2043" y="684"/>
                    </a:lnTo>
                    <a:lnTo>
                      <a:pt x="2046" y="692"/>
                    </a:lnTo>
                    <a:lnTo>
                      <a:pt x="2060" y="693"/>
                    </a:lnTo>
                    <a:lnTo>
                      <a:pt x="2072" y="683"/>
                    </a:lnTo>
                    <a:lnTo>
                      <a:pt x="2076" y="674"/>
                    </a:lnTo>
                    <a:lnTo>
                      <a:pt x="2107" y="662"/>
                    </a:lnTo>
                    <a:lnTo>
                      <a:pt x="2129" y="645"/>
                    </a:lnTo>
                    <a:lnTo>
                      <a:pt x="2140" y="627"/>
                    </a:lnTo>
                    <a:lnTo>
                      <a:pt x="2154" y="620"/>
                    </a:lnTo>
                    <a:lnTo>
                      <a:pt x="2154" y="609"/>
                    </a:lnTo>
                    <a:lnTo>
                      <a:pt x="2171" y="605"/>
                    </a:lnTo>
                    <a:lnTo>
                      <a:pt x="2186" y="613"/>
                    </a:lnTo>
                    <a:lnTo>
                      <a:pt x="2196" y="614"/>
                    </a:lnTo>
                    <a:lnTo>
                      <a:pt x="2209" y="595"/>
                    </a:lnTo>
                    <a:lnTo>
                      <a:pt x="2209" y="583"/>
                    </a:lnTo>
                    <a:lnTo>
                      <a:pt x="2193" y="577"/>
                    </a:lnTo>
                    <a:lnTo>
                      <a:pt x="2158" y="580"/>
                    </a:lnTo>
                    <a:lnTo>
                      <a:pt x="2143" y="591"/>
                    </a:lnTo>
                    <a:lnTo>
                      <a:pt x="2120" y="591"/>
                    </a:lnTo>
                    <a:lnTo>
                      <a:pt x="2109" y="594"/>
                    </a:lnTo>
                    <a:lnTo>
                      <a:pt x="2096" y="608"/>
                    </a:lnTo>
                    <a:lnTo>
                      <a:pt x="2081" y="607"/>
                    </a:lnTo>
                    <a:lnTo>
                      <a:pt x="2070" y="610"/>
                    </a:lnTo>
                    <a:lnTo>
                      <a:pt x="2055" y="601"/>
                    </a:lnTo>
                    <a:lnTo>
                      <a:pt x="2041" y="597"/>
                    </a:lnTo>
                    <a:lnTo>
                      <a:pt x="2026" y="617"/>
                    </a:lnTo>
                    <a:lnTo>
                      <a:pt x="2016" y="642"/>
                    </a:lnTo>
                    <a:lnTo>
                      <a:pt x="2001" y="650"/>
                    </a:lnTo>
                    <a:lnTo>
                      <a:pt x="1985" y="648"/>
                    </a:lnTo>
                    <a:lnTo>
                      <a:pt x="1981" y="641"/>
                    </a:lnTo>
                    <a:lnTo>
                      <a:pt x="1960" y="618"/>
                    </a:lnTo>
                    <a:lnTo>
                      <a:pt x="1940" y="601"/>
                    </a:lnTo>
                    <a:lnTo>
                      <a:pt x="1930" y="574"/>
                    </a:lnTo>
                    <a:lnTo>
                      <a:pt x="1932" y="543"/>
                    </a:lnTo>
                    <a:lnTo>
                      <a:pt x="1944" y="514"/>
                    </a:lnTo>
                    <a:lnTo>
                      <a:pt x="1958" y="500"/>
                    </a:lnTo>
                    <a:close/>
                    <a:moveTo>
                      <a:pt x="1973" y="0"/>
                    </a:moveTo>
                    <a:lnTo>
                      <a:pt x="1973" y="0"/>
                    </a:lnTo>
                    <a:lnTo>
                      <a:pt x="1963" y="11"/>
                    </a:lnTo>
                    <a:lnTo>
                      <a:pt x="1973" y="14"/>
                    </a:lnTo>
                    <a:lnTo>
                      <a:pt x="1977" y="7"/>
                    </a:lnTo>
                    <a:lnTo>
                      <a:pt x="1973" y="0"/>
                    </a:lnTo>
                    <a:close/>
                    <a:moveTo>
                      <a:pt x="1993" y="51"/>
                    </a:moveTo>
                    <a:lnTo>
                      <a:pt x="1993" y="51"/>
                    </a:lnTo>
                    <a:lnTo>
                      <a:pt x="2006" y="51"/>
                    </a:lnTo>
                    <a:lnTo>
                      <a:pt x="2012" y="47"/>
                    </a:lnTo>
                    <a:lnTo>
                      <a:pt x="2019" y="51"/>
                    </a:lnTo>
                    <a:lnTo>
                      <a:pt x="2030" y="45"/>
                    </a:lnTo>
                    <a:lnTo>
                      <a:pt x="2030" y="39"/>
                    </a:lnTo>
                    <a:lnTo>
                      <a:pt x="2012" y="35"/>
                    </a:lnTo>
                    <a:lnTo>
                      <a:pt x="1994" y="39"/>
                    </a:lnTo>
                    <a:lnTo>
                      <a:pt x="1988" y="46"/>
                    </a:lnTo>
                    <a:lnTo>
                      <a:pt x="1993" y="51"/>
                    </a:lnTo>
                    <a:close/>
                    <a:moveTo>
                      <a:pt x="1875" y="131"/>
                    </a:moveTo>
                    <a:lnTo>
                      <a:pt x="1875" y="131"/>
                    </a:lnTo>
                    <a:lnTo>
                      <a:pt x="1872" y="140"/>
                    </a:lnTo>
                    <a:lnTo>
                      <a:pt x="1879" y="154"/>
                    </a:lnTo>
                    <a:lnTo>
                      <a:pt x="1879" y="142"/>
                    </a:lnTo>
                    <a:lnTo>
                      <a:pt x="1875" y="131"/>
                    </a:lnTo>
                    <a:close/>
                    <a:moveTo>
                      <a:pt x="1902" y="115"/>
                    </a:moveTo>
                    <a:lnTo>
                      <a:pt x="1902" y="115"/>
                    </a:lnTo>
                    <a:lnTo>
                      <a:pt x="1928" y="93"/>
                    </a:lnTo>
                    <a:lnTo>
                      <a:pt x="1940" y="91"/>
                    </a:lnTo>
                    <a:lnTo>
                      <a:pt x="1941" y="103"/>
                    </a:lnTo>
                    <a:lnTo>
                      <a:pt x="1923" y="116"/>
                    </a:lnTo>
                    <a:lnTo>
                      <a:pt x="1907" y="119"/>
                    </a:lnTo>
                    <a:lnTo>
                      <a:pt x="1902" y="115"/>
                    </a:lnTo>
                    <a:close/>
                    <a:moveTo>
                      <a:pt x="1743" y="199"/>
                    </a:moveTo>
                    <a:lnTo>
                      <a:pt x="1743" y="199"/>
                    </a:lnTo>
                    <a:lnTo>
                      <a:pt x="1747" y="207"/>
                    </a:lnTo>
                    <a:lnTo>
                      <a:pt x="1740" y="203"/>
                    </a:lnTo>
                    <a:lnTo>
                      <a:pt x="1743" y="199"/>
                    </a:lnTo>
                    <a:close/>
                    <a:moveTo>
                      <a:pt x="1743" y="191"/>
                    </a:moveTo>
                    <a:lnTo>
                      <a:pt x="1743" y="191"/>
                    </a:lnTo>
                    <a:lnTo>
                      <a:pt x="1743" y="194"/>
                    </a:lnTo>
                    <a:lnTo>
                      <a:pt x="1747" y="201"/>
                    </a:lnTo>
                    <a:lnTo>
                      <a:pt x="1760" y="202"/>
                    </a:lnTo>
                    <a:lnTo>
                      <a:pt x="1760" y="197"/>
                    </a:lnTo>
                    <a:lnTo>
                      <a:pt x="1743" y="191"/>
                    </a:lnTo>
                    <a:close/>
                    <a:moveTo>
                      <a:pt x="1752" y="234"/>
                    </a:moveTo>
                    <a:lnTo>
                      <a:pt x="1752" y="234"/>
                    </a:lnTo>
                    <a:lnTo>
                      <a:pt x="1736" y="238"/>
                    </a:lnTo>
                    <a:lnTo>
                      <a:pt x="1748" y="241"/>
                    </a:lnTo>
                    <a:lnTo>
                      <a:pt x="1752" y="234"/>
                    </a:lnTo>
                    <a:close/>
                    <a:moveTo>
                      <a:pt x="1735" y="250"/>
                    </a:moveTo>
                    <a:lnTo>
                      <a:pt x="1735" y="250"/>
                    </a:lnTo>
                    <a:lnTo>
                      <a:pt x="1743" y="254"/>
                    </a:lnTo>
                    <a:lnTo>
                      <a:pt x="1743" y="268"/>
                    </a:lnTo>
                    <a:lnTo>
                      <a:pt x="1738" y="266"/>
                    </a:lnTo>
                    <a:lnTo>
                      <a:pt x="1735" y="250"/>
                    </a:lnTo>
                    <a:close/>
                    <a:moveTo>
                      <a:pt x="1638" y="809"/>
                    </a:moveTo>
                    <a:lnTo>
                      <a:pt x="1638" y="809"/>
                    </a:lnTo>
                    <a:lnTo>
                      <a:pt x="1642" y="812"/>
                    </a:lnTo>
                    <a:lnTo>
                      <a:pt x="1641" y="833"/>
                    </a:lnTo>
                    <a:lnTo>
                      <a:pt x="1636" y="834"/>
                    </a:lnTo>
                    <a:lnTo>
                      <a:pt x="1636" y="815"/>
                    </a:lnTo>
                    <a:lnTo>
                      <a:pt x="1638" y="809"/>
                    </a:lnTo>
                    <a:close/>
                    <a:moveTo>
                      <a:pt x="1632" y="810"/>
                    </a:moveTo>
                    <a:lnTo>
                      <a:pt x="1632" y="810"/>
                    </a:lnTo>
                    <a:lnTo>
                      <a:pt x="1633" y="836"/>
                    </a:lnTo>
                    <a:lnTo>
                      <a:pt x="1629" y="852"/>
                    </a:lnTo>
                    <a:lnTo>
                      <a:pt x="1617" y="860"/>
                    </a:lnTo>
                    <a:lnTo>
                      <a:pt x="1611" y="853"/>
                    </a:lnTo>
                    <a:lnTo>
                      <a:pt x="1613" y="830"/>
                    </a:lnTo>
                    <a:lnTo>
                      <a:pt x="1621" y="808"/>
                    </a:lnTo>
                    <a:lnTo>
                      <a:pt x="1628" y="803"/>
                    </a:lnTo>
                    <a:lnTo>
                      <a:pt x="1632" y="810"/>
                    </a:lnTo>
                    <a:close/>
                    <a:moveTo>
                      <a:pt x="1095" y="564"/>
                    </a:moveTo>
                    <a:lnTo>
                      <a:pt x="1095" y="564"/>
                    </a:lnTo>
                    <a:lnTo>
                      <a:pt x="1114" y="570"/>
                    </a:lnTo>
                    <a:lnTo>
                      <a:pt x="1117" y="574"/>
                    </a:lnTo>
                    <a:lnTo>
                      <a:pt x="1109" y="579"/>
                    </a:lnTo>
                    <a:lnTo>
                      <a:pt x="1095" y="574"/>
                    </a:lnTo>
                    <a:lnTo>
                      <a:pt x="1092" y="567"/>
                    </a:lnTo>
                    <a:lnTo>
                      <a:pt x="1095" y="564"/>
                    </a:lnTo>
                    <a:close/>
                    <a:moveTo>
                      <a:pt x="1103" y="598"/>
                    </a:moveTo>
                    <a:lnTo>
                      <a:pt x="1103" y="598"/>
                    </a:lnTo>
                    <a:lnTo>
                      <a:pt x="1123" y="602"/>
                    </a:lnTo>
                    <a:lnTo>
                      <a:pt x="1131" y="610"/>
                    </a:lnTo>
                    <a:lnTo>
                      <a:pt x="1137" y="612"/>
                    </a:lnTo>
                    <a:lnTo>
                      <a:pt x="1138" y="617"/>
                    </a:lnTo>
                    <a:lnTo>
                      <a:pt x="1120" y="617"/>
                    </a:lnTo>
                    <a:lnTo>
                      <a:pt x="1112" y="617"/>
                    </a:lnTo>
                    <a:lnTo>
                      <a:pt x="1101" y="604"/>
                    </a:lnTo>
                    <a:lnTo>
                      <a:pt x="1103" y="598"/>
                    </a:lnTo>
                    <a:close/>
                    <a:moveTo>
                      <a:pt x="1119" y="623"/>
                    </a:moveTo>
                    <a:lnTo>
                      <a:pt x="1119" y="623"/>
                    </a:lnTo>
                    <a:lnTo>
                      <a:pt x="1138" y="623"/>
                    </a:lnTo>
                    <a:lnTo>
                      <a:pt x="1149" y="632"/>
                    </a:lnTo>
                    <a:lnTo>
                      <a:pt x="1134" y="647"/>
                    </a:lnTo>
                    <a:lnTo>
                      <a:pt x="1124" y="650"/>
                    </a:lnTo>
                    <a:lnTo>
                      <a:pt x="1118" y="642"/>
                    </a:lnTo>
                    <a:lnTo>
                      <a:pt x="1120" y="632"/>
                    </a:lnTo>
                    <a:cubicBezTo>
                      <a:pt x="1120" y="632"/>
                      <a:pt x="1119" y="623"/>
                      <a:pt x="1119" y="623"/>
                    </a:cubicBezTo>
                    <a:close/>
                    <a:moveTo>
                      <a:pt x="1082" y="437"/>
                    </a:moveTo>
                    <a:lnTo>
                      <a:pt x="1082" y="437"/>
                    </a:lnTo>
                    <a:lnTo>
                      <a:pt x="1094" y="416"/>
                    </a:lnTo>
                    <a:lnTo>
                      <a:pt x="1112" y="392"/>
                    </a:lnTo>
                    <a:lnTo>
                      <a:pt x="1120" y="380"/>
                    </a:lnTo>
                    <a:lnTo>
                      <a:pt x="1132" y="376"/>
                    </a:lnTo>
                    <a:lnTo>
                      <a:pt x="1148" y="404"/>
                    </a:lnTo>
                    <a:lnTo>
                      <a:pt x="1173" y="422"/>
                    </a:lnTo>
                    <a:lnTo>
                      <a:pt x="1175" y="428"/>
                    </a:lnTo>
                    <a:lnTo>
                      <a:pt x="1193" y="445"/>
                    </a:lnTo>
                    <a:lnTo>
                      <a:pt x="1199" y="458"/>
                    </a:lnTo>
                    <a:lnTo>
                      <a:pt x="1211" y="459"/>
                    </a:lnTo>
                    <a:lnTo>
                      <a:pt x="1233" y="453"/>
                    </a:lnTo>
                    <a:lnTo>
                      <a:pt x="1236" y="444"/>
                    </a:lnTo>
                    <a:lnTo>
                      <a:pt x="1255" y="446"/>
                    </a:lnTo>
                    <a:lnTo>
                      <a:pt x="1266" y="440"/>
                    </a:lnTo>
                    <a:lnTo>
                      <a:pt x="1309" y="442"/>
                    </a:lnTo>
                    <a:lnTo>
                      <a:pt x="1352" y="425"/>
                    </a:lnTo>
                    <a:lnTo>
                      <a:pt x="1363" y="415"/>
                    </a:lnTo>
                    <a:lnTo>
                      <a:pt x="1401" y="414"/>
                    </a:lnTo>
                    <a:lnTo>
                      <a:pt x="1420" y="423"/>
                    </a:lnTo>
                    <a:lnTo>
                      <a:pt x="1426" y="433"/>
                    </a:lnTo>
                    <a:lnTo>
                      <a:pt x="1445" y="432"/>
                    </a:lnTo>
                    <a:lnTo>
                      <a:pt x="1477" y="415"/>
                    </a:lnTo>
                    <a:lnTo>
                      <a:pt x="1514" y="409"/>
                    </a:lnTo>
                    <a:lnTo>
                      <a:pt x="1511" y="397"/>
                    </a:lnTo>
                    <a:lnTo>
                      <a:pt x="1542" y="351"/>
                    </a:lnTo>
                    <a:lnTo>
                      <a:pt x="1554" y="318"/>
                    </a:lnTo>
                    <a:lnTo>
                      <a:pt x="1578" y="283"/>
                    </a:lnTo>
                    <a:lnTo>
                      <a:pt x="1594" y="223"/>
                    </a:lnTo>
                    <a:lnTo>
                      <a:pt x="1594" y="212"/>
                    </a:lnTo>
                    <a:lnTo>
                      <a:pt x="1602" y="198"/>
                    </a:lnTo>
                    <a:lnTo>
                      <a:pt x="1601" y="188"/>
                    </a:lnTo>
                    <a:lnTo>
                      <a:pt x="1617" y="169"/>
                    </a:lnTo>
                    <a:lnTo>
                      <a:pt x="1630" y="174"/>
                    </a:lnTo>
                    <a:lnTo>
                      <a:pt x="1655" y="172"/>
                    </a:lnTo>
                    <a:lnTo>
                      <a:pt x="1689" y="172"/>
                    </a:lnTo>
                    <a:lnTo>
                      <a:pt x="1697" y="179"/>
                    </a:lnTo>
                    <a:lnTo>
                      <a:pt x="1719" y="178"/>
                    </a:lnTo>
                    <a:lnTo>
                      <a:pt x="1736" y="183"/>
                    </a:lnTo>
                    <a:lnTo>
                      <a:pt x="1735" y="187"/>
                    </a:lnTo>
                    <a:lnTo>
                      <a:pt x="1727" y="189"/>
                    </a:lnTo>
                    <a:lnTo>
                      <a:pt x="1728" y="196"/>
                    </a:lnTo>
                    <a:lnTo>
                      <a:pt x="1723" y="204"/>
                    </a:lnTo>
                    <a:lnTo>
                      <a:pt x="1739" y="210"/>
                    </a:lnTo>
                    <a:lnTo>
                      <a:pt x="1754" y="228"/>
                    </a:lnTo>
                    <a:lnTo>
                      <a:pt x="1737" y="232"/>
                    </a:lnTo>
                    <a:lnTo>
                      <a:pt x="1720" y="230"/>
                    </a:lnTo>
                    <a:lnTo>
                      <a:pt x="1713" y="234"/>
                    </a:lnTo>
                    <a:lnTo>
                      <a:pt x="1725" y="249"/>
                    </a:lnTo>
                    <a:lnTo>
                      <a:pt x="1731" y="252"/>
                    </a:lnTo>
                    <a:lnTo>
                      <a:pt x="1733" y="261"/>
                    </a:lnTo>
                    <a:lnTo>
                      <a:pt x="1727" y="263"/>
                    </a:lnTo>
                    <a:lnTo>
                      <a:pt x="1721" y="274"/>
                    </a:lnTo>
                    <a:lnTo>
                      <a:pt x="1734" y="285"/>
                    </a:lnTo>
                    <a:lnTo>
                      <a:pt x="1739" y="302"/>
                    </a:lnTo>
                    <a:lnTo>
                      <a:pt x="1765" y="328"/>
                    </a:lnTo>
                    <a:lnTo>
                      <a:pt x="1776" y="339"/>
                    </a:lnTo>
                    <a:lnTo>
                      <a:pt x="1768" y="354"/>
                    </a:lnTo>
                    <a:lnTo>
                      <a:pt x="1748" y="358"/>
                    </a:lnTo>
                    <a:lnTo>
                      <a:pt x="1746" y="368"/>
                    </a:lnTo>
                    <a:lnTo>
                      <a:pt x="1752" y="373"/>
                    </a:lnTo>
                    <a:lnTo>
                      <a:pt x="1756" y="387"/>
                    </a:lnTo>
                    <a:lnTo>
                      <a:pt x="1767" y="393"/>
                    </a:lnTo>
                    <a:lnTo>
                      <a:pt x="1800" y="424"/>
                    </a:lnTo>
                    <a:lnTo>
                      <a:pt x="1811" y="424"/>
                    </a:lnTo>
                    <a:lnTo>
                      <a:pt x="1824" y="438"/>
                    </a:lnTo>
                    <a:lnTo>
                      <a:pt x="1829" y="448"/>
                    </a:lnTo>
                    <a:lnTo>
                      <a:pt x="1841" y="451"/>
                    </a:lnTo>
                    <a:lnTo>
                      <a:pt x="1837" y="465"/>
                    </a:lnTo>
                    <a:lnTo>
                      <a:pt x="1828" y="469"/>
                    </a:lnTo>
                    <a:lnTo>
                      <a:pt x="1818" y="465"/>
                    </a:lnTo>
                    <a:lnTo>
                      <a:pt x="1806" y="473"/>
                    </a:lnTo>
                    <a:lnTo>
                      <a:pt x="1788" y="471"/>
                    </a:lnTo>
                    <a:lnTo>
                      <a:pt x="1763" y="446"/>
                    </a:lnTo>
                    <a:lnTo>
                      <a:pt x="1768" y="467"/>
                    </a:lnTo>
                    <a:lnTo>
                      <a:pt x="1763" y="475"/>
                    </a:lnTo>
                    <a:lnTo>
                      <a:pt x="1756" y="465"/>
                    </a:lnTo>
                    <a:lnTo>
                      <a:pt x="1740" y="481"/>
                    </a:lnTo>
                    <a:lnTo>
                      <a:pt x="1740" y="493"/>
                    </a:lnTo>
                    <a:lnTo>
                      <a:pt x="1733" y="501"/>
                    </a:lnTo>
                    <a:lnTo>
                      <a:pt x="1730" y="531"/>
                    </a:lnTo>
                    <a:lnTo>
                      <a:pt x="1723" y="541"/>
                    </a:lnTo>
                    <a:lnTo>
                      <a:pt x="1718" y="568"/>
                    </a:lnTo>
                    <a:lnTo>
                      <a:pt x="1697" y="584"/>
                    </a:lnTo>
                    <a:lnTo>
                      <a:pt x="1705" y="604"/>
                    </a:lnTo>
                    <a:lnTo>
                      <a:pt x="1695" y="618"/>
                    </a:lnTo>
                    <a:lnTo>
                      <a:pt x="1682" y="632"/>
                    </a:lnTo>
                    <a:lnTo>
                      <a:pt x="1675" y="618"/>
                    </a:lnTo>
                    <a:lnTo>
                      <a:pt x="1668" y="614"/>
                    </a:lnTo>
                    <a:lnTo>
                      <a:pt x="1672" y="624"/>
                    </a:lnTo>
                    <a:lnTo>
                      <a:pt x="1671" y="641"/>
                    </a:lnTo>
                    <a:lnTo>
                      <a:pt x="1657" y="656"/>
                    </a:lnTo>
                    <a:lnTo>
                      <a:pt x="1655" y="669"/>
                    </a:lnTo>
                    <a:lnTo>
                      <a:pt x="1642" y="675"/>
                    </a:lnTo>
                    <a:lnTo>
                      <a:pt x="1631" y="673"/>
                    </a:lnTo>
                    <a:lnTo>
                      <a:pt x="1633" y="680"/>
                    </a:lnTo>
                    <a:lnTo>
                      <a:pt x="1627" y="689"/>
                    </a:lnTo>
                    <a:lnTo>
                      <a:pt x="1646" y="688"/>
                    </a:lnTo>
                    <a:lnTo>
                      <a:pt x="1649" y="691"/>
                    </a:lnTo>
                    <a:lnTo>
                      <a:pt x="1647" y="705"/>
                    </a:lnTo>
                    <a:lnTo>
                      <a:pt x="1638" y="711"/>
                    </a:lnTo>
                    <a:lnTo>
                      <a:pt x="1643" y="714"/>
                    </a:lnTo>
                    <a:lnTo>
                      <a:pt x="1652" y="714"/>
                    </a:lnTo>
                    <a:lnTo>
                      <a:pt x="1654" y="724"/>
                    </a:lnTo>
                    <a:lnTo>
                      <a:pt x="1649" y="736"/>
                    </a:lnTo>
                    <a:lnTo>
                      <a:pt x="1637" y="733"/>
                    </a:lnTo>
                    <a:lnTo>
                      <a:pt x="1634" y="730"/>
                    </a:lnTo>
                    <a:lnTo>
                      <a:pt x="1634" y="736"/>
                    </a:lnTo>
                    <a:lnTo>
                      <a:pt x="1641" y="742"/>
                    </a:lnTo>
                    <a:lnTo>
                      <a:pt x="1645" y="747"/>
                    </a:lnTo>
                    <a:lnTo>
                      <a:pt x="1634" y="772"/>
                    </a:lnTo>
                    <a:lnTo>
                      <a:pt x="1625" y="772"/>
                    </a:lnTo>
                    <a:lnTo>
                      <a:pt x="1622" y="766"/>
                    </a:lnTo>
                    <a:lnTo>
                      <a:pt x="1618" y="785"/>
                    </a:lnTo>
                    <a:lnTo>
                      <a:pt x="1618" y="796"/>
                    </a:lnTo>
                    <a:lnTo>
                      <a:pt x="1602" y="825"/>
                    </a:lnTo>
                    <a:lnTo>
                      <a:pt x="1575" y="843"/>
                    </a:lnTo>
                    <a:lnTo>
                      <a:pt x="1553" y="847"/>
                    </a:lnTo>
                    <a:lnTo>
                      <a:pt x="1521" y="862"/>
                    </a:lnTo>
                    <a:lnTo>
                      <a:pt x="1506" y="864"/>
                    </a:lnTo>
                    <a:lnTo>
                      <a:pt x="1502" y="843"/>
                    </a:lnTo>
                    <a:lnTo>
                      <a:pt x="1504" y="832"/>
                    </a:lnTo>
                    <a:lnTo>
                      <a:pt x="1497" y="820"/>
                    </a:lnTo>
                    <a:lnTo>
                      <a:pt x="1494" y="814"/>
                    </a:lnTo>
                    <a:lnTo>
                      <a:pt x="1486" y="818"/>
                    </a:lnTo>
                    <a:lnTo>
                      <a:pt x="1478" y="806"/>
                    </a:lnTo>
                    <a:lnTo>
                      <a:pt x="1471" y="810"/>
                    </a:lnTo>
                    <a:lnTo>
                      <a:pt x="1459" y="807"/>
                    </a:lnTo>
                    <a:lnTo>
                      <a:pt x="1452" y="795"/>
                    </a:lnTo>
                    <a:lnTo>
                      <a:pt x="1446" y="807"/>
                    </a:lnTo>
                    <a:lnTo>
                      <a:pt x="1452" y="817"/>
                    </a:lnTo>
                    <a:lnTo>
                      <a:pt x="1437" y="813"/>
                    </a:lnTo>
                    <a:lnTo>
                      <a:pt x="1431" y="805"/>
                    </a:lnTo>
                    <a:lnTo>
                      <a:pt x="1431" y="793"/>
                    </a:lnTo>
                    <a:lnTo>
                      <a:pt x="1423" y="786"/>
                    </a:lnTo>
                    <a:lnTo>
                      <a:pt x="1414" y="791"/>
                    </a:lnTo>
                    <a:lnTo>
                      <a:pt x="1400" y="783"/>
                    </a:lnTo>
                    <a:lnTo>
                      <a:pt x="1392" y="784"/>
                    </a:lnTo>
                    <a:lnTo>
                      <a:pt x="1380" y="797"/>
                    </a:lnTo>
                    <a:lnTo>
                      <a:pt x="1361" y="800"/>
                    </a:lnTo>
                    <a:lnTo>
                      <a:pt x="1358" y="807"/>
                    </a:lnTo>
                    <a:lnTo>
                      <a:pt x="1346" y="809"/>
                    </a:lnTo>
                    <a:lnTo>
                      <a:pt x="1338" y="802"/>
                    </a:lnTo>
                    <a:lnTo>
                      <a:pt x="1329" y="804"/>
                    </a:lnTo>
                    <a:lnTo>
                      <a:pt x="1311" y="826"/>
                    </a:lnTo>
                    <a:lnTo>
                      <a:pt x="1300" y="826"/>
                    </a:lnTo>
                    <a:lnTo>
                      <a:pt x="1302" y="814"/>
                    </a:lnTo>
                    <a:lnTo>
                      <a:pt x="1299" y="788"/>
                    </a:lnTo>
                    <a:lnTo>
                      <a:pt x="1293" y="769"/>
                    </a:lnTo>
                    <a:lnTo>
                      <a:pt x="1296" y="755"/>
                    </a:lnTo>
                    <a:lnTo>
                      <a:pt x="1291" y="745"/>
                    </a:lnTo>
                    <a:lnTo>
                      <a:pt x="1293" y="753"/>
                    </a:lnTo>
                    <a:lnTo>
                      <a:pt x="1286" y="768"/>
                    </a:lnTo>
                    <a:lnTo>
                      <a:pt x="1276" y="775"/>
                    </a:lnTo>
                    <a:lnTo>
                      <a:pt x="1266" y="768"/>
                    </a:lnTo>
                    <a:lnTo>
                      <a:pt x="1253" y="777"/>
                    </a:lnTo>
                    <a:lnTo>
                      <a:pt x="1234" y="779"/>
                    </a:lnTo>
                    <a:lnTo>
                      <a:pt x="1222" y="775"/>
                    </a:lnTo>
                    <a:lnTo>
                      <a:pt x="1206" y="774"/>
                    </a:lnTo>
                    <a:lnTo>
                      <a:pt x="1201" y="764"/>
                    </a:lnTo>
                    <a:lnTo>
                      <a:pt x="1189" y="774"/>
                    </a:lnTo>
                    <a:lnTo>
                      <a:pt x="1180" y="774"/>
                    </a:lnTo>
                    <a:lnTo>
                      <a:pt x="1171" y="753"/>
                    </a:lnTo>
                    <a:lnTo>
                      <a:pt x="1171" y="734"/>
                    </a:lnTo>
                    <a:lnTo>
                      <a:pt x="1167" y="699"/>
                    </a:lnTo>
                    <a:lnTo>
                      <a:pt x="1153" y="691"/>
                    </a:lnTo>
                    <a:lnTo>
                      <a:pt x="1150" y="681"/>
                    </a:lnTo>
                    <a:lnTo>
                      <a:pt x="1158" y="671"/>
                    </a:lnTo>
                    <a:lnTo>
                      <a:pt x="1169" y="655"/>
                    </a:lnTo>
                    <a:lnTo>
                      <a:pt x="1167" y="642"/>
                    </a:lnTo>
                    <a:lnTo>
                      <a:pt x="1159" y="628"/>
                    </a:lnTo>
                    <a:lnTo>
                      <a:pt x="1137" y="606"/>
                    </a:lnTo>
                    <a:lnTo>
                      <a:pt x="1118" y="595"/>
                    </a:lnTo>
                    <a:lnTo>
                      <a:pt x="1100" y="591"/>
                    </a:lnTo>
                    <a:lnTo>
                      <a:pt x="1099" y="584"/>
                    </a:lnTo>
                    <a:lnTo>
                      <a:pt x="1113" y="583"/>
                    </a:lnTo>
                    <a:lnTo>
                      <a:pt x="1125" y="572"/>
                    </a:lnTo>
                    <a:lnTo>
                      <a:pt x="1152" y="566"/>
                    </a:lnTo>
                    <a:lnTo>
                      <a:pt x="1171" y="551"/>
                    </a:lnTo>
                    <a:lnTo>
                      <a:pt x="1185" y="553"/>
                    </a:lnTo>
                    <a:lnTo>
                      <a:pt x="1171" y="548"/>
                    </a:lnTo>
                    <a:lnTo>
                      <a:pt x="1151" y="561"/>
                    </a:lnTo>
                    <a:lnTo>
                      <a:pt x="1127" y="565"/>
                    </a:lnTo>
                    <a:lnTo>
                      <a:pt x="1116" y="567"/>
                    </a:lnTo>
                    <a:lnTo>
                      <a:pt x="1101" y="562"/>
                    </a:lnTo>
                    <a:lnTo>
                      <a:pt x="1091" y="544"/>
                    </a:lnTo>
                    <a:lnTo>
                      <a:pt x="1096" y="540"/>
                    </a:lnTo>
                    <a:lnTo>
                      <a:pt x="1105" y="544"/>
                    </a:lnTo>
                    <a:lnTo>
                      <a:pt x="1098" y="532"/>
                    </a:lnTo>
                    <a:lnTo>
                      <a:pt x="1075" y="504"/>
                    </a:lnTo>
                    <a:lnTo>
                      <a:pt x="1072" y="474"/>
                    </a:lnTo>
                    <a:lnTo>
                      <a:pt x="1083" y="468"/>
                    </a:lnTo>
                    <a:lnTo>
                      <a:pt x="1085" y="459"/>
                    </a:lnTo>
                    <a:lnTo>
                      <a:pt x="1081" y="448"/>
                    </a:lnTo>
                    <a:lnTo>
                      <a:pt x="1082" y="437"/>
                    </a:lnTo>
                    <a:close/>
                    <a:moveTo>
                      <a:pt x="3089" y="604"/>
                    </a:moveTo>
                    <a:lnTo>
                      <a:pt x="3089" y="604"/>
                    </a:lnTo>
                    <a:lnTo>
                      <a:pt x="3079" y="607"/>
                    </a:lnTo>
                    <a:lnTo>
                      <a:pt x="3088" y="617"/>
                    </a:lnTo>
                    <a:lnTo>
                      <a:pt x="3098" y="614"/>
                    </a:lnTo>
                    <a:lnTo>
                      <a:pt x="3089" y="604"/>
                    </a:lnTo>
                    <a:close/>
                    <a:moveTo>
                      <a:pt x="3123" y="653"/>
                    </a:moveTo>
                    <a:lnTo>
                      <a:pt x="3123" y="653"/>
                    </a:lnTo>
                    <a:lnTo>
                      <a:pt x="3103" y="653"/>
                    </a:lnTo>
                    <a:lnTo>
                      <a:pt x="3114" y="657"/>
                    </a:lnTo>
                    <a:lnTo>
                      <a:pt x="3123" y="653"/>
                    </a:lnTo>
                    <a:close/>
                    <a:moveTo>
                      <a:pt x="3135" y="658"/>
                    </a:moveTo>
                    <a:lnTo>
                      <a:pt x="3135" y="658"/>
                    </a:lnTo>
                    <a:cubicBezTo>
                      <a:pt x="3135" y="658"/>
                      <a:pt x="3140" y="665"/>
                      <a:pt x="3140" y="665"/>
                    </a:cubicBezTo>
                    <a:lnTo>
                      <a:pt x="3164" y="675"/>
                    </a:lnTo>
                    <a:lnTo>
                      <a:pt x="3200" y="680"/>
                    </a:lnTo>
                    <a:lnTo>
                      <a:pt x="3232" y="675"/>
                    </a:lnTo>
                    <a:lnTo>
                      <a:pt x="3241" y="670"/>
                    </a:lnTo>
                    <a:lnTo>
                      <a:pt x="3215" y="664"/>
                    </a:lnTo>
                    <a:lnTo>
                      <a:pt x="3202" y="667"/>
                    </a:lnTo>
                    <a:lnTo>
                      <a:pt x="3179" y="661"/>
                    </a:lnTo>
                    <a:lnTo>
                      <a:pt x="3163" y="669"/>
                    </a:lnTo>
                    <a:lnTo>
                      <a:pt x="3135" y="658"/>
                    </a:lnTo>
                    <a:close/>
                    <a:moveTo>
                      <a:pt x="3135" y="584"/>
                    </a:moveTo>
                    <a:lnTo>
                      <a:pt x="3135" y="584"/>
                    </a:lnTo>
                    <a:lnTo>
                      <a:pt x="3148" y="597"/>
                    </a:lnTo>
                    <a:lnTo>
                      <a:pt x="3147" y="588"/>
                    </a:lnTo>
                    <a:lnTo>
                      <a:pt x="3155" y="589"/>
                    </a:lnTo>
                    <a:lnTo>
                      <a:pt x="3168" y="607"/>
                    </a:lnTo>
                    <a:lnTo>
                      <a:pt x="3166" y="617"/>
                    </a:lnTo>
                    <a:lnTo>
                      <a:pt x="3178" y="619"/>
                    </a:lnTo>
                    <a:lnTo>
                      <a:pt x="3182" y="619"/>
                    </a:lnTo>
                    <a:lnTo>
                      <a:pt x="3189" y="622"/>
                    </a:lnTo>
                    <a:lnTo>
                      <a:pt x="3207" y="619"/>
                    </a:lnTo>
                    <a:lnTo>
                      <a:pt x="3200" y="612"/>
                    </a:lnTo>
                    <a:lnTo>
                      <a:pt x="3189" y="607"/>
                    </a:lnTo>
                    <a:lnTo>
                      <a:pt x="3179" y="590"/>
                    </a:lnTo>
                    <a:lnTo>
                      <a:pt x="3166" y="582"/>
                    </a:lnTo>
                    <a:lnTo>
                      <a:pt x="3154" y="582"/>
                    </a:lnTo>
                    <a:lnTo>
                      <a:pt x="3132" y="578"/>
                    </a:lnTo>
                    <a:lnTo>
                      <a:pt x="3135" y="584"/>
                    </a:lnTo>
                    <a:close/>
                    <a:moveTo>
                      <a:pt x="2910" y="972"/>
                    </a:moveTo>
                    <a:lnTo>
                      <a:pt x="2910" y="972"/>
                    </a:lnTo>
                    <a:lnTo>
                      <a:pt x="2914" y="987"/>
                    </a:lnTo>
                    <a:lnTo>
                      <a:pt x="2915" y="999"/>
                    </a:lnTo>
                    <a:lnTo>
                      <a:pt x="2920" y="1005"/>
                    </a:lnTo>
                    <a:lnTo>
                      <a:pt x="2921" y="987"/>
                    </a:lnTo>
                    <a:lnTo>
                      <a:pt x="2910" y="972"/>
                    </a:lnTo>
                    <a:close/>
                    <a:moveTo>
                      <a:pt x="2951" y="957"/>
                    </a:moveTo>
                    <a:lnTo>
                      <a:pt x="2951" y="957"/>
                    </a:lnTo>
                    <a:lnTo>
                      <a:pt x="2936" y="965"/>
                    </a:lnTo>
                    <a:lnTo>
                      <a:pt x="2929" y="997"/>
                    </a:lnTo>
                    <a:lnTo>
                      <a:pt x="2924" y="1007"/>
                    </a:lnTo>
                    <a:lnTo>
                      <a:pt x="2934" y="1003"/>
                    </a:lnTo>
                    <a:lnTo>
                      <a:pt x="2944" y="971"/>
                    </a:lnTo>
                    <a:lnTo>
                      <a:pt x="2951" y="957"/>
                    </a:lnTo>
                    <a:close/>
                    <a:moveTo>
                      <a:pt x="3073" y="1061"/>
                    </a:moveTo>
                    <a:lnTo>
                      <a:pt x="3073" y="1061"/>
                    </a:lnTo>
                    <a:lnTo>
                      <a:pt x="3067" y="1067"/>
                    </a:lnTo>
                    <a:lnTo>
                      <a:pt x="3071" y="1071"/>
                    </a:lnTo>
                    <a:lnTo>
                      <a:pt x="3075" y="1067"/>
                    </a:lnTo>
                    <a:lnTo>
                      <a:pt x="3073" y="1061"/>
                    </a:lnTo>
                    <a:close/>
                    <a:moveTo>
                      <a:pt x="3028" y="1033"/>
                    </a:moveTo>
                    <a:lnTo>
                      <a:pt x="3028" y="1033"/>
                    </a:lnTo>
                    <a:lnTo>
                      <a:pt x="3022" y="1028"/>
                    </a:lnTo>
                    <a:lnTo>
                      <a:pt x="3023" y="1035"/>
                    </a:lnTo>
                    <a:lnTo>
                      <a:pt x="3024" y="1051"/>
                    </a:lnTo>
                    <a:lnTo>
                      <a:pt x="3030" y="1057"/>
                    </a:lnTo>
                    <a:lnTo>
                      <a:pt x="3033" y="1065"/>
                    </a:lnTo>
                    <a:lnTo>
                      <a:pt x="3028" y="1060"/>
                    </a:lnTo>
                    <a:lnTo>
                      <a:pt x="3023" y="1060"/>
                    </a:lnTo>
                    <a:lnTo>
                      <a:pt x="3022" y="1074"/>
                    </a:lnTo>
                    <a:lnTo>
                      <a:pt x="3029" y="1081"/>
                    </a:lnTo>
                    <a:lnTo>
                      <a:pt x="3037" y="1080"/>
                    </a:lnTo>
                    <a:lnTo>
                      <a:pt x="3051" y="1067"/>
                    </a:lnTo>
                    <a:lnTo>
                      <a:pt x="3054" y="1060"/>
                    </a:lnTo>
                    <a:lnTo>
                      <a:pt x="3047" y="1056"/>
                    </a:lnTo>
                    <a:lnTo>
                      <a:pt x="3042" y="1045"/>
                    </a:lnTo>
                    <a:lnTo>
                      <a:pt x="3028" y="1033"/>
                    </a:lnTo>
                    <a:close/>
                    <a:moveTo>
                      <a:pt x="3056" y="1039"/>
                    </a:moveTo>
                    <a:lnTo>
                      <a:pt x="3056" y="1039"/>
                    </a:lnTo>
                    <a:cubicBezTo>
                      <a:pt x="3056" y="1038"/>
                      <a:pt x="3051" y="1042"/>
                      <a:pt x="3051" y="1042"/>
                    </a:cubicBezTo>
                    <a:lnTo>
                      <a:pt x="3052" y="1049"/>
                    </a:lnTo>
                    <a:lnTo>
                      <a:pt x="3058" y="1054"/>
                    </a:lnTo>
                    <a:lnTo>
                      <a:pt x="3066" y="1053"/>
                    </a:lnTo>
                    <a:lnTo>
                      <a:pt x="3063" y="1045"/>
                    </a:lnTo>
                    <a:lnTo>
                      <a:pt x="3056" y="1039"/>
                    </a:lnTo>
                    <a:close/>
                    <a:moveTo>
                      <a:pt x="3034" y="1015"/>
                    </a:moveTo>
                    <a:lnTo>
                      <a:pt x="3034" y="1015"/>
                    </a:lnTo>
                    <a:lnTo>
                      <a:pt x="3025" y="1013"/>
                    </a:lnTo>
                    <a:lnTo>
                      <a:pt x="3024" y="1021"/>
                    </a:lnTo>
                    <a:lnTo>
                      <a:pt x="3036" y="1034"/>
                    </a:lnTo>
                    <a:lnTo>
                      <a:pt x="3045" y="1039"/>
                    </a:lnTo>
                    <a:lnTo>
                      <a:pt x="3050" y="1036"/>
                    </a:lnTo>
                    <a:lnTo>
                      <a:pt x="3037" y="1024"/>
                    </a:lnTo>
                    <a:lnTo>
                      <a:pt x="3034" y="1015"/>
                    </a:lnTo>
                    <a:close/>
                    <a:moveTo>
                      <a:pt x="3063" y="1004"/>
                    </a:moveTo>
                    <a:lnTo>
                      <a:pt x="3063" y="1004"/>
                    </a:lnTo>
                    <a:lnTo>
                      <a:pt x="3050" y="1009"/>
                    </a:lnTo>
                    <a:lnTo>
                      <a:pt x="3039" y="1018"/>
                    </a:lnTo>
                    <a:lnTo>
                      <a:pt x="3042" y="1023"/>
                    </a:lnTo>
                    <a:lnTo>
                      <a:pt x="3058" y="1031"/>
                    </a:lnTo>
                    <a:lnTo>
                      <a:pt x="3064" y="1036"/>
                    </a:lnTo>
                    <a:lnTo>
                      <a:pt x="3072" y="1026"/>
                    </a:lnTo>
                    <a:lnTo>
                      <a:pt x="3074" y="1018"/>
                    </a:lnTo>
                    <a:lnTo>
                      <a:pt x="3071" y="1016"/>
                    </a:lnTo>
                    <a:lnTo>
                      <a:pt x="3072" y="1012"/>
                    </a:lnTo>
                    <a:lnTo>
                      <a:pt x="3067" y="1005"/>
                    </a:lnTo>
                    <a:lnTo>
                      <a:pt x="3063" y="1004"/>
                    </a:lnTo>
                    <a:close/>
                    <a:moveTo>
                      <a:pt x="3033" y="987"/>
                    </a:moveTo>
                    <a:lnTo>
                      <a:pt x="3033" y="987"/>
                    </a:lnTo>
                    <a:lnTo>
                      <a:pt x="3029" y="987"/>
                    </a:lnTo>
                    <a:lnTo>
                      <a:pt x="3027" y="992"/>
                    </a:lnTo>
                    <a:lnTo>
                      <a:pt x="3033" y="992"/>
                    </a:lnTo>
                    <a:lnTo>
                      <a:pt x="3033" y="987"/>
                    </a:lnTo>
                    <a:close/>
                    <a:moveTo>
                      <a:pt x="3057" y="965"/>
                    </a:moveTo>
                    <a:lnTo>
                      <a:pt x="3057" y="965"/>
                    </a:lnTo>
                    <a:lnTo>
                      <a:pt x="3065" y="973"/>
                    </a:lnTo>
                    <a:lnTo>
                      <a:pt x="3071" y="973"/>
                    </a:lnTo>
                    <a:lnTo>
                      <a:pt x="3064" y="964"/>
                    </a:lnTo>
                    <a:lnTo>
                      <a:pt x="3057" y="965"/>
                    </a:lnTo>
                    <a:close/>
                    <a:moveTo>
                      <a:pt x="3055" y="970"/>
                    </a:moveTo>
                    <a:lnTo>
                      <a:pt x="3055" y="970"/>
                    </a:lnTo>
                    <a:lnTo>
                      <a:pt x="3047" y="968"/>
                    </a:lnTo>
                    <a:lnTo>
                      <a:pt x="3041" y="980"/>
                    </a:lnTo>
                    <a:lnTo>
                      <a:pt x="3034" y="982"/>
                    </a:lnTo>
                    <a:lnTo>
                      <a:pt x="3042" y="984"/>
                    </a:lnTo>
                    <a:lnTo>
                      <a:pt x="3043" y="991"/>
                    </a:lnTo>
                    <a:lnTo>
                      <a:pt x="3050" y="989"/>
                    </a:lnTo>
                    <a:lnTo>
                      <a:pt x="3039" y="997"/>
                    </a:lnTo>
                    <a:lnTo>
                      <a:pt x="3042" y="1006"/>
                    </a:lnTo>
                    <a:lnTo>
                      <a:pt x="3047" y="1005"/>
                    </a:lnTo>
                    <a:lnTo>
                      <a:pt x="3058" y="998"/>
                    </a:lnTo>
                    <a:lnTo>
                      <a:pt x="3067" y="998"/>
                    </a:lnTo>
                    <a:lnTo>
                      <a:pt x="3071" y="991"/>
                    </a:lnTo>
                    <a:lnTo>
                      <a:pt x="3070" y="977"/>
                    </a:lnTo>
                    <a:lnTo>
                      <a:pt x="3064" y="977"/>
                    </a:lnTo>
                    <a:lnTo>
                      <a:pt x="3055" y="970"/>
                    </a:lnTo>
                    <a:close/>
                    <a:moveTo>
                      <a:pt x="2851" y="1092"/>
                    </a:moveTo>
                    <a:lnTo>
                      <a:pt x="2851" y="1092"/>
                    </a:lnTo>
                    <a:lnTo>
                      <a:pt x="2864" y="1085"/>
                    </a:lnTo>
                    <a:lnTo>
                      <a:pt x="2860" y="1083"/>
                    </a:lnTo>
                    <a:lnTo>
                      <a:pt x="2851" y="1092"/>
                    </a:lnTo>
                    <a:close/>
                    <a:moveTo>
                      <a:pt x="2838" y="1098"/>
                    </a:moveTo>
                    <a:lnTo>
                      <a:pt x="2838" y="1098"/>
                    </a:lnTo>
                    <a:lnTo>
                      <a:pt x="2857" y="1108"/>
                    </a:lnTo>
                    <a:lnTo>
                      <a:pt x="2852" y="1100"/>
                    </a:lnTo>
                    <a:lnTo>
                      <a:pt x="2838" y="1098"/>
                    </a:lnTo>
                    <a:close/>
                    <a:moveTo>
                      <a:pt x="2772" y="1131"/>
                    </a:moveTo>
                    <a:lnTo>
                      <a:pt x="2772" y="1131"/>
                    </a:lnTo>
                    <a:lnTo>
                      <a:pt x="2763" y="1134"/>
                    </a:lnTo>
                    <a:lnTo>
                      <a:pt x="2769" y="1135"/>
                    </a:lnTo>
                    <a:cubicBezTo>
                      <a:pt x="2769" y="1135"/>
                      <a:pt x="2772" y="1130"/>
                      <a:pt x="2772" y="1131"/>
                    </a:cubicBezTo>
                    <a:close/>
                    <a:moveTo>
                      <a:pt x="2791" y="1122"/>
                    </a:moveTo>
                    <a:lnTo>
                      <a:pt x="2791" y="1122"/>
                    </a:lnTo>
                    <a:lnTo>
                      <a:pt x="2771" y="1123"/>
                    </a:lnTo>
                    <a:lnTo>
                      <a:pt x="2781" y="1128"/>
                    </a:lnTo>
                    <a:lnTo>
                      <a:pt x="2789" y="1126"/>
                    </a:lnTo>
                    <a:lnTo>
                      <a:pt x="2791" y="1122"/>
                    </a:lnTo>
                    <a:close/>
                    <a:moveTo>
                      <a:pt x="2792" y="1178"/>
                    </a:moveTo>
                    <a:lnTo>
                      <a:pt x="2792" y="1178"/>
                    </a:lnTo>
                    <a:lnTo>
                      <a:pt x="2784" y="1177"/>
                    </a:lnTo>
                    <a:lnTo>
                      <a:pt x="2770" y="1187"/>
                    </a:lnTo>
                    <a:lnTo>
                      <a:pt x="2767" y="1193"/>
                    </a:lnTo>
                    <a:lnTo>
                      <a:pt x="2779" y="1191"/>
                    </a:lnTo>
                    <a:lnTo>
                      <a:pt x="2789" y="1183"/>
                    </a:lnTo>
                    <a:lnTo>
                      <a:pt x="2792" y="1178"/>
                    </a:lnTo>
                    <a:close/>
                    <a:moveTo>
                      <a:pt x="2817" y="1114"/>
                    </a:moveTo>
                    <a:lnTo>
                      <a:pt x="2817" y="1114"/>
                    </a:lnTo>
                    <a:lnTo>
                      <a:pt x="2796" y="1133"/>
                    </a:lnTo>
                    <a:lnTo>
                      <a:pt x="2795" y="1140"/>
                    </a:lnTo>
                    <a:lnTo>
                      <a:pt x="2798" y="1146"/>
                    </a:lnTo>
                    <a:lnTo>
                      <a:pt x="2790" y="1153"/>
                    </a:lnTo>
                    <a:lnTo>
                      <a:pt x="2789" y="1164"/>
                    </a:lnTo>
                    <a:lnTo>
                      <a:pt x="2801" y="1174"/>
                    </a:lnTo>
                    <a:lnTo>
                      <a:pt x="2810" y="1171"/>
                    </a:lnTo>
                    <a:lnTo>
                      <a:pt x="2828" y="1149"/>
                    </a:lnTo>
                    <a:lnTo>
                      <a:pt x="2834" y="1130"/>
                    </a:lnTo>
                    <a:lnTo>
                      <a:pt x="2831" y="1119"/>
                    </a:lnTo>
                    <a:lnTo>
                      <a:pt x="2835" y="1111"/>
                    </a:lnTo>
                    <a:lnTo>
                      <a:pt x="2834" y="1105"/>
                    </a:lnTo>
                    <a:lnTo>
                      <a:pt x="2825" y="1103"/>
                    </a:lnTo>
                    <a:lnTo>
                      <a:pt x="2817" y="1109"/>
                    </a:lnTo>
                    <a:lnTo>
                      <a:pt x="2817" y="1114"/>
                    </a:lnTo>
                    <a:close/>
                    <a:moveTo>
                      <a:pt x="2700" y="1039"/>
                    </a:moveTo>
                    <a:lnTo>
                      <a:pt x="2700" y="1039"/>
                    </a:lnTo>
                    <a:lnTo>
                      <a:pt x="2711" y="1032"/>
                    </a:lnTo>
                    <a:lnTo>
                      <a:pt x="2703" y="1028"/>
                    </a:lnTo>
                    <a:lnTo>
                      <a:pt x="2700" y="1039"/>
                    </a:lnTo>
                    <a:close/>
                    <a:moveTo>
                      <a:pt x="2664" y="1062"/>
                    </a:moveTo>
                    <a:lnTo>
                      <a:pt x="2664" y="1062"/>
                    </a:lnTo>
                    <a:lnTo>
                      <a:pt x="2656" y="1068"/>
                    </a:lnTo>
                    <a:lnTo>
                      <a:pt x="2667" y="1069"/>
                    </a:lnTo>
                    <a:lnTo>
                      <a:pt x="2664" y="1062"/>
                    </a:lnTo>
                    <a:close/>
                    <a:moveTo>
                      <a:pt x="2693" y="1179"/>
                    </a:moveTo>
                    <a:lnTo>
                      <a:pt x="2693" y="1179"/>
                    </a:lnTo>
                    <a:lnTo>
                      <a:pt x="2677" y="1187"/>
                    </a:lnTo>
                    <a:lnTo>
                      <a:pt x="2686" y="1187"/>
                    </a:lnTo>
                    <a:lnTo>
                      <a:pt x="2693" y="1179"/>
                    </a:lnTo>
                    <a:close/>
                    <a:moveTo>
                      <a:pt x="2667" y="1156"/>
                    </a:moveTo>
                    <a:lnTo>
                      <a:pt x="2667" y="1156"/>
                    </a:lnTo>
                    <a:lnTo>
                      <a:pt x="2676" y="1152"/>
                    </a:lnTo>
                    <a:lnTo>
                      <a:pt x="2686" y="1158"/>
                    </a:lnTo>
                    <a:lnTo>
                      <a:pt x="2689" y="1170"/>
                    </a:lnTo>
                    <a:lnTo>
                      <a:pt x="2677" y="1172"/>
                    </a:lnTo>
                    <a:lnTo>
                      <a:pt x="2667" y="1164"/>
                    </a:lnTo>
                    <a:lnTo>
                      <a:pt x="2667" y="1156"/>
                    </a:lnTo>
                    <a:close/>
                    <a:moveTo>
                      <a:pt x="2583" y="1103"/>
                    </a:moveTo>
                    <a:lnTo>
                      <a:pt x="2583" y="1103"/>
                    </a:lnTo>
                    <a:lnTo>
                      <a:pt x="2590" y="1098"/>
                    </a:lnTo>
                    <a:lnTo>
                      <a:pt x="2598" y="1103"/>
                    </a:lnTo>
                    <a:lnTo>
                      <a:pt x="2594" y="1109"/>
                    </a:lnTo>
                    <a:lnTo>
                      <a:pt x="2586" y="1109"/>
                    </a:lnTo>
                    <a:lnTo>
                      <a:pt x="2583" y="1103"/>
                    </a:lnTo>
                    <a:close/>
                    <a:moveTo>
                      <a:pt x="2601" y="1194"/>
                    </a:moveTo>
                    <a:lnTo>
                      <a:pt x="2601" y="1194"/>
                    </a:lnTo>
                    <a:lnTo>
                      <a:pt x="2615" y="1193"/>
                    </a:lnTo>
                    <a:lnTo>
                      <a:pt x="2621" y="1197"/>
                    </a:lnTo>
                    <a:lnTo>
                      <a:pt x="2609" y="1198"/>
                    </a:lnTo>
                    <a:lnTo>
                      <a:pt x="2601" y="1194"/>
                    </a:lnTo>
                    <a:close/>
                    <a:moveTo>
                      <a:pt x="2482" y="1140"/>
                    </a:moveTo>
                    <a:lnTo>
                      <a:pt x="2482" y="1140"/>
                    </a:lnTo>
                    <a:lnTo>
                      <a:pt x="2496" y="1130"/>
                    </a:lnTo>
                    <a:lnTo>
                      <a:pt x="2487" y="1126"/>
                    </a:lnTo>
                    <a:lnTo>
                      <a:pt x="2481" y="1131"/>
                    </a:lnTo>
                    <a:lnTo>
                      <a:pt x="2482" y="1140"/>
                    </a:lnTo>
                    <a:close/>
                    <a:moveTo>
                      <a:pt x="2523" y="1184"/>
                    </a:moveTo>
                    <a:lnTo>
                      <a:pt x="2523" y="1184"/>
                    </a:lnTo>
                    <a:lnTo>
                      <a:pt x="2546" y="1186"/>
                    </a:lnTo>
                    <a:lnTo>
                      <a:pt x="2558" y="1184"/>
                    </a:lnTo>
                    <a:lnTo>
                      <a:pt x="2558" y="1192"/>
                    </a:lnTo>
                    <a:lnTo>
                      <a:pt x="2540" y="1198"/>
                    </a:lnTo>
                    <a:lnTo>
                      <a:pt x="2525" y="1191"/>
                    </a:lnTo>
                    <a:lnTo>
                      <a:pt x="2523" y="1184"/>
                    </a:lnTo>
                    <a:close/>
                    <a:moveTo>
                      <a:pt x="2501" y="1191"/>
                    </a:moveTo>
                    <a:lnTo>
                      <a:pt x="2501" y="1191"/>
                    </a:lnTo>
                    <a:lnTo>
                      <a:pt x="2512" y="1188"/>
                    </a:lnTo>
                    <a:lnTo>
                      <a:pt x="2511" y="1196"/>
                    </a:lnTo>
                    <a:lnTo>
                      <a:pt x="2501" y="1191"/>
                    </a:lnTo>
                    <a:close/>
                    <a:moveTo>
                      <a:pt x="2466" y="1186"/>
                    </a:moveTo>
                    <a:lnTo>
                      <a:pt x="2466" y="1186"/>
                    </a:lnTo>
                    <a:lnTo>
                      <a:pt x="2476" y="1181"/>
                    </a:lnTo>
                    <a:lnTo>
                      <a:pt x="2483" y="1187"/>
                    </a:lnTo>
                    <a:lnTo>
                      <a:pt x="2474" y="1192"/>
                    </a:lnTo>
                    <a:lnTo>
                      <a:pt x="2466" y="1186"/>
                    </a:lnTo>
                    <a:close/>
                    <a:moveTo>
                      <a:pt x="2176" y="1349"/>
                    </a:moveTo>
                    <a:lnTo>
                      <a:pt x="2176" y="1349"/>
                    </a:lnTo>
                    <a:lnTo>
                      <a:pt x="2172" y="1365"/>
                    </a:lnTo>
                    <a:lnTo>
                      <a:pt x="2179" y="1371"/>
                    </a:lnTo>
                    <a:lnTo>
                      <a:pt x="2205" y="1370"/>
                    </a:lnTo>
                    <a:lnTo>
                      <a:pt x="2227" y="1355"/>
                    </a:lnTo>
                    <a:lnTo>
                      <a:pt x="2240" y="1351"/>
                    </a:lnTo>
                    <a:lnTo>
                      <a:pt x="2253" y="1352"/>
                    </a:lnTo>
                    <a:lnTo>
                      <a:pt x="2268" y="1342"/>
                    </a:lnTo>
                    <a:lnTo>
                      <a:pt x="2277" y="1327"/>
                    </a:lnTo>
                    <a:lnTo>
                      <a:pt x="2306" y="1305"/>
                    </a:lnTo>
                    <a:lnTo>
                      <a:pt x="2313" y="1296"/>
                    </a:lnTo>
                    <a:lnTo>
                      <a:pt x="2321" y="1293"/>
                    </a:lnTo>
                    <a:lnTo>
                      <a:pt x="2303" y="1275"/>
                    </a:lnTo>
                    <a:lnTo>
                      <a:pt x="2287" y="1257"/>
                    </a:lnTo>
                    <a:lnTo>
                      <a:pt x="2280" y="1260"/>
                    </a:lnTo>
                    <a:lnTo>
                      <a:pt x="2267" y="1264"/>
                    </a:lnTo>
                    <a:lnTo>
                      <a:pt x="2266" y="1284"/>
                    </a:lnTo>
                    <a:lnTo>
                      <a:pt x="2252" y="1286"/>
                    </a:lnTo>
                    <a:lnTo>
                      <a:pt x="2235" y="1295"/>
                    </a:lnTo>
                    <a:lnTo>
                      <a:pt x="2224" y="1281"/>
                    </a:lnTo>
                    <a:lnTo>
                      <a:pt x="2220" y="1285"/>
                    </a:lnTo>
                    <a:lnTo>
                      <a:pt x="2205" y="1294"/>
                    </a:lnTo>
                    <a:lnTo>
                      <a:pt x="2199" y="1311"/>
                    </a:lnTo>
                    <a:lnTo>
                      <a:pt x="2184" y="1335"/>
                    </a:lnTo>
                    <a:lnTo>
                      <a:pt x="2182" y="1341"/>
                    </a:lnTo>
                    <a:lnTo>
                      <a:pt x="2188" y="1347"/>
                    </a:lnTo>
                    <a:lnTo>
                      <a:pt x="2191" y="1353"/>
                    </a:lnTo>
                    <a:lnTo>
                      <a:pt x="2183" y="1353"/>
                    </a:lnTo>
                    <a:lnTo>
                      <a:pt x="2176" y="1349"/>
                    </a:lnTo>
                    <a:close/>
                    <a:moveTo>
                      <a:pt x="2161" y="1366"/>
                    </a:moveTo>
                    <a:lnTo>
                      <a:pt x="2161" y="1366"/>
                    </a:lnTo>
                    <a:lnTo>
                      <a:pt x="2167" y="1351"/>
                    </a:lnTo>
                    <a:lnTo>
                      <a:pt x="2161" y="1350"/>
                    </a:lnTo>
                    <a:lnTo>
                      <a:pt x="2153" y="1363"/>
                    </a:lnTo>
                    <a:lnTo>
                      <a:pt x="2161" y="1366"/>
                    </a:lnTo>
                    <a:close/>
                    <a:moveTo>
                      <a:pt x="2163" y="1377"/>
                    </a:moveTo>
                    <a:lnTo>
                      <a:pt x="2163" y="1377"/>
                    </a:lnTo>
                    <a:lnTo>
                      <a:pt x="2148" y="1384"/>
                    </a:lnTo>
                    <a:lnTo>
                      <a:pt x="2151" y="1387"/>
                    </a:lnTo>
                    <a:lnTo>
                      <a:pt x="2127" y="1398"/>
                    </a:lnTo>
                    <a:lnTo>
                      <a:pt x="2115" y="1409"/>
                    </a:lnTo>
                    <a:lnTo>
                      <a:pt x="2126" y="1413"/>
                    </a:lnTo>
                    <a:lnTo>
                      <a:pt x="2161" y="1398"/>
                    </a:lnTo>
                    <a:lnTo>
                      <a:pt x="2167" y="1386"/>
                    </a:lnTo>
                    <a:lnTo>
                      <a:pt x="2163" y="1377"/>
                    </a:lnTo>
                    <a:close/>
                    <a:moveTo>
                      <a:pt x="2047" y="1374"/>
                    </a:moveTo>
                    <a:lnTo>
                      <a:pt x="2047" y="1374"/>
                    </a:lnTo>
                    <a:lnTo>
                      <a:pt x="2056" y="1379"/>
                    </a:lnTo>
                    <a:lnTo>
                      <a:pt x="2058" y="1387"/>
                    </a:lnTo>
                    <a:lnTo>
                      <a:pt x="2048" y="1392"/>
                    </a:lnTo>
                    <a:lnTo>
                      <a:pt x="2034" y="1391"/>
                    </a:lnTo>
                    <a:lnTo>
                      <a:pt x="2041" y="1379"/>
                    </a:lnTo>
                    <a:lnTo>
                      <a:pt x="2047" y="1374"/>
                    </a:lnTo>
                    <a:close/>
                    <a:moveTo>
                      <a:pt x="1823" y="1291"/>
                    </a:moveTo>
                    <a:lnTo>
                      <a:pt x="1823" y="1291"/>
                    </a:lnTo>
                    <a:lnTo>
                      <a:pt x="1857" y="1274"/>
                    </a:lnTo>
                    <a:lnTo>
                      <a:pt x="1877" y="1290"/>
                    </a:lnTo>
                    <a:lnTo>
                      <a:pt x="1891" y="1290"/>
                    </a:lnTo>
                    <a:lnTo>
                      <a:pt x="1905" y="1282"/>
                    </a:lnTo>
                    <a:lnTo>
                      <a:pt x="1924" y="1291"/>
                    </a:lnTo>
                    <a:lnTo>
                      <a:pt x="1929" y="1305"/>
                    </a:lnTo>
                    <a:lnTo>
                      <a:pt x="1944" y="1305"/>
                    </a:lnTo>
                    <a:lnTo>
                      <a:pt x="1957" y="1325"/>
                    </a:lnTo>
                    <a:lnTo>
                      <a:pt x="1969" y="1337"/>
                    </a:lnTo>
                    <a:lnTo>
                      <a:pt x="1970" y="1347"/>
                    </a:lnTo>
                    <a:lnTo>
                      <a:pt x="1950" y="1357"/>
                    </a:lnTo>
                    <a:lnTo>
                      <a:pt x="1929" y="1359"/>
                    </a:lnTo>
                    <a:lnTo>
                      <a:pt x="1911" y="1351"/>
                    </a:lnTo>
                    <a:lnTo>
                      <a:pt x="1898" y="1333"/>
                    </a:lnTo>
                    <a:lnTo>
                      <a:pt x="1885" y="1330"/>
                    </a:lnTo>
                    <a:lnTo>
                      <a:pt x="1873" y="1315"/>
                    </a:lnTo>
                    <a:lnTo>
                      <a:pt x="1856" y="1318"/>
                    </a:lnTo>
                    <a:lnTo>
                      <a:pt x="1834" y="1313"/>
                    </a:lnTo>
                    <a:lnTo>
                      <a:pt x="1822" y="1302"/>
                    </a:lnTo>
                    <a:lnTo>
                      <a:pt x="1823" y="1291"/>
                    </a:lnTo>
                    <a:close/>
                    <a:moveTo>
                      <a:pt x="1583" y="1113"/>
                    </a:moveTo>
                    <a:lnTo>
                      <a:pt x="1583" y="1113"/>
                    </a:lnTo>
                    <a:lnTo>
                      <a:pt x="1595" y="1114"/>
                    </a:lnTo>
                    <a:lnTo>
                      <a:pt x="1598" y="1113"/>
                    </a:lnTo>
                    <a:lnTo>
                      <a:pt x="1597" y="1117"/>
                    </a:lnTo>
                    <a:lnTo>
                      <a:pt x="1586" y="1117"/>
                    </a:lnTo>
                    <a:lnTo>
                      <a:pt x="1583" y="1113"/>
                    </a:lnTo>
                    <a:close/>
                    <a:moveTo>
                      <a:pt x="1539" y="1090"/>
                    </a:moveTo>
                    <a:lnTo>
                      <a:pt x="1539" y="1090"/>
                    </a:lnTo>
                    <a:lnTo>
                      <a:pt x="1549" y="1100"/>
                    </a:lnTo>
                    <a:lnTo>
                      <a:pt x="1559" y="1089"/>
                    </a:lnTo>
                    <a:lnTo>
                      <a:pt x="1566" y="1090"/>
                    </a:lnTo>
                    <a:lnTo>
                      <a:pt x="1571" y="1090"/>
                    </a:lnTo>
                    <a:lnTo>
                      <a:pt x="1569" y="1086"/>
                    </a:lnTo>
                    <a:lnTo>
                      <a:pt x="1559" y="1082"/>
                    </a:lnTo>
                    <a:lnTo>
                      <a:pt x="1544" y="1080"/>
                    </a:lnTo>
                    <a:lnTo>
                      <a:pt x="1538" y="1085"/>
                    </a:lnTo>
                    <a:lnTo>
                      <a:pt x="1539" y="1090"/>
                    </a:lnTo>
                    <a:close/>
                    <a:moveTo>
                      <a:pt x="2372" y="1168"/>
                    </a:moveTo>
                    <a:lnTo>
                      <a:pt x="2372" y="1168"/>
                    </a:lnTo>
                    <a:lnTo>
                      <a:pt x="2389" y="1158"/>
                    </a:lnTo>
                    <a:lnTo>
                      <a:pt x="2413" y="1164"/>
                    </a:lnTo>
                    <a:lnTo>
                      <a:pt x="2421" y="1170"/>
                    </a:lnTo>
                    <a:lnTo>
                      <a:pt x="2425" y="1163"/>
                    </a:lnTo>
                    <a:lnTo>
                      <a:pt x="2436" y="1155"/>
                    </a:lnTo>
                    <a:lnTo>
                      <a:pt x="2448" y="1149"/>
                    </a:lnTo>
                    <a:lnTo>
                      <a:pt x="2445" y="1140"/>
                    </a:lnTo>
                    <a:lnTo>
                      <a:pt x="2432" y="1135"/>
                    </a:lnTo>
                    <a:lnTo>
                      <a:pt x="2420" y="1144"/>
                    </a:lnTo>
                    <a:lnTo>
                      <a:pt x="2394" y="1146"/>
                    </a:lnTo>
                    <a:lnTo>
                      <a:pt x="2386" y="1139"/>
                    </a:lnTo>
                    <a:lnTo>
                      <a:pt x="2374" y="1145"/>
                    </a:lnTo>
                    <a:lnTo>
                      <a:pt x="2368" y="1161"/>
                    </a:lnTo>
                    <a:lnTo>
                      <a:pt x="2372" y="1168"/>
                    </a:lnTo>
                    <a:close/>
                    <a:moveTo>
                      <a:pt x="2346" y="1189"/>
                    </a:moveTo>
                    <a:lnTo>
                      <a:pt x="2346" y="1189"/>
                    </a:lnTo>
                    <a:lnTo>
                      <a:pt x="2342" y="1196"/>
                    </a:lnTo>
                    <a:lnTo>
                      <a:pt x="2344" y="1199"/>
                    </a:lnTo>
                    <a:lnTo>
                      <a:pt x="2350" y="1195"/>
                    </a:lnTo>
                    <a:lnTo>
                      <a:pt x="2346" y="1189"/>
                    </a:lnTo>
                    <a:close/>
                    <a:moveTo>
                      <a:pt x="2276" y="1188"/>
                    </a:moveTo>
                    <a:lnTo>
                      <a:pt x="2276" y="1188"/>
                    </a:lnTo>
                    <a:lnTo>
                      <a:pt x="2261" y="1194"/>
                    </a:lnTo>
                    <a:lnTo>
                      <a:pt x="2267" y="1199"/>
                    </a:lnTo>
                    <a:lnTo>
                      <a:pt x="2262" y="1205"/>
                    </a:lnTo>
                    <a:lnTo>
                      <a:pt x="2263" y="1210"/>
                    </a:lnTo>
                    <a:lnTo>
                      <a:pt x="2277" y="1214"/>
                    </a:lnTo>
                    <a:lnTo>
                      <a:pt x="2303" y="1205"/>
                    </a:lnTo>
                    <a:lnTo>
                      <a:pt x="2312" y="1194"/>
                    </a:lnTo>
                    <a:lnTo>
                      <a:pt x="2304" y="1189"/>
                    </a:lnTo>
                    <a:lnTo>
                      <a:pt x="2283" y="1191"/>
                    </a:lnTo>
                    <a:lnTo>
                      <a:pt x="2276" y="1188"/>
                    </a:lnTo>
                    <a:close/>
                    <a:moveTo>
                      <a:pt x="2220" y="1218"/>
                    </a:moveTo>
                    <a:lnTo>
                      <a:pt x="2220" y="1218"/>
                    </a:lnTo>
                    <a:lnTo>
                      <a:pt x="2230" y="1218"/>
                    </a:lnTo>
                    <a:lnTo>
                      <a:pt x="2238" y="1225"/>
                    </a:lnTo>
                    <a:lnTo>
                      <a:pt x="2250" y="1209"/>
                    </a:lnTo>
                    <a:lnTo>
                      <a:pt x="2249" y="1202"/>
                    </a:lnTo>
                    <a:lnTo>
                      <a:pt x="2241" y="1209"/>
                    </a:lnTo>
                    <a:lnTo>
                      <a:pt x="2227" y="1211"/>
                    </a:lnTo>
                    <a:lnTo>
                      <a:pt x="2220" y="1218"/>
                    </a:lnTo>
                    <a:close/>
                    <a:moveTo>
                      <a:pt x="2172" y="1220"/>
                    </a:moveTo>
                    <a:lnTo>
                      <a:pt x="2172" y="1220"/>
                    </a:lnTo>
                    <a:lnTo>
                      <a:pt x="2187" y="1210"/>
                    </a:lnTo>
                    <a:lnTo>
                      <a:pt x="2184" y="1203"/>
                    </a:lnTo>
                    <a:lnTo>
                      <a:pt x="2191" y="1200"/>
                    </a:lnTo>
                    <a:lnTo>
                      <a:pt x="2202" y="1202"/>
                    </a:lnTo>
                    <a:lnTo>
                      <a:pt x="2212" y="1196"/>
                    </a:lnTo>
                    <a:lnTo>
                      <a:pt x="2218" y="1200"/>
                    </a:lnTo>
                    <a:lnTo>
                      <a:pt x="2202" y="1214"/>
                    </a:lnTo>
                    <a:lnTo>
                      <a:pt x="2195" y="1223"/>
                    </a:lnTo>
                    <a:lnTo>
                      <a:pt x="2179" y="1226"/>
                    </a:lnTo>
                    <a:lnTo>
                      <a:pt x="2172" y="1220"/>
                    </a:lnTo>
                    <a:close/>
                    <a:moveTo>
                      <a:pt x="2159" y="1216"/>
                    </a:moveTo>
                    <a:lnTo>
                      <a:pt x="2159" y="1216"/>
                    </a:lnTo>
                    <a:lnTo>
                      <a:pt x="2143" y="1219"/>
                    </a:lnTo>
                    <a:lnTo>
                      <a:pt x="2138" y="1232"/>
                    </a:lnTo>
                    <a:lnTo>
                      <a:pt x="2146" y="1222"/>
                    </a:lnTo>
                    <a:lnTo>
                      <a:pt x="2159" y="1216"/>
                    </a:lnTo>
                    <a:close/>
                    <a:moveTo>
                      <a:pt x="2167" y="1193"/>
                    </a:moveTo>
                    <a:lnTo>
                      <a:pt x="2167" y="1193"/>
                    </a:lnTo>
                    <a:lnTo>
                      <a:pt x="2157" y="1202"/>
                    </a:lnTo>
                    <a:lnTo>
                      <a:pt x="2165" y="1206"/>
                    </a:lnTo>
                    <a:lnTo>
                      <a:pt x="2170" y="1200"/>
                    </a:lnTo>
                    <a:lnTo>
                      <a:pt x="2167" y="1193"/>
                    </a:lnTo>
                    <a:close/>
                    <a:moveTo>
                      <a:pt x="1892" y="1226"/>
                    </a:moveTo>
                    <a:lnTo>
                      <a:pt x="1892" y="1226"/>
                    </a:lnTo>
                    <a:cubicBezTo>
                      <a:pt x="1891" y="1225"/>
                      <a:pt x="1896" y="1212"/>
                      <a:pt x="1896" y="1212"/>
                    </a:cubicBezTo>
                    <a:lnTo>
                      <a:pt x="1919" y="1199"/>
                    </a:lnTo>
                    <a:lnTo>
                      <a:pt x="1957" y="1191"/>
                    </a:lnTo>
                    <a:lnTo>
                      <a:pt x="1976" y="1200"/>
                    </a:lnTo>
                    <a:lnTo>
                      <a:pt x="1987" y="1197"/>
                    </a:lnTo>
                    <a:lnTo>
                      <a:pt x="2007" y="1202"/>
                    </a:lnTo>
                    <a:lnTo>
                      <a:pt x="2028" y="1216"/>
                    </a:lnTo>
                    <a:lnTo>
                      <a:pt x="2044" y="1209"/>
                    </a:lnTo>
                    <a:lnTo>
                      <a:pt x="2067" y="1210"/>
                    </a:lnTo>
                    <a:lnTo>
                      <a:pt x="2077" y="1218"/>
                    </a:lnTo>
                    <a:lnTo>
                      <a:pt x="2094" y="1216"/>
                    </a:lnTo>
                    <a:lnTo>
                      <a:pt x="2103" y="1206"/>
                    </a:lnTo>
                    <a:lnTo>
                      <a:pt x="2117" y="1201"/>
                    </a:lnTo>
                    <a:lnTo>
                      <a:pt x="2126" y="1188"/>
                    </a:lnTo>
                    <a:lnTo>
                      <a:pt x="2120" y="1184"/>
                    </a:lnTo>
                    <a:lnTo>
                      <a:pt x="2133" y="1176"/>
                    </a:lnTo>
                    <a:lnTo>
                      <a:pt x="2149" y="1182"/>
                    </a:lnTo>
                    <a:lnTo>
                      <a:pt x="2151" y="1196"/>
                    </a:lnTo>
                    <a:lnTo>
                      <a:pt x="2144" y="1209"/>
                    </a:lnTo>
                    <a:lnTo>
                      <a:pt x="2134" y="1213"/>
                    </a:lnTo>
                    <a:lnTo>
                      <a:pt x="2122" y="1229"/>
                    </a:lnTo>
                    <a:lnTo>
                      <a:pt x="2106" y="1231"/>
                    </a:lnTo>
                    <a:lnTo>
                      <a:pt x="2099" y="1238"/>
                    </a:lnTo>
                    <a:lnTo>
                      <a:pt x="2088" y="1234"/>
                    </a:lnTo>
                    <a:lnTo>
                      <a:pt x="2064" y="1234"/>
                    </a:lnTo>
                    <a:lnTo>
                      <a:pt x="2043" y="1244"/>
                    </a:lnTo>
                    <a:lnTo>
                      <a:pt x="2018" y="1239"/>
                    </a:lnTo>
                    <a:lnTo>
                      <a:pt x="2001" y="1246"/>
                    </a:lnTo>
                    <a:lnTo>
                      <a:pt x="1997" y="1250"/>
                    </a:lnTo>
                    <a:lnTo>
                      <a:pt x="1986" y="1250"/>
                    </a:lnTo>
                    <a:lnTo>
                      <a:pt x="1977" y="1245"/>
                    </a:lnTo>
                    <a:lnTo>
                      <a:pt x="1963" y="1251"/>
                    </a:lnTo>
                    <a:lnTo>
                      <a:pt x="1954" y="1244"/>
                    </a:lnTo>
                    <a:lnTo>
                      <a:pt x="1942" y="1242"/>
                    </a:lnTo>
                    <a:lnTo>
                      <a:pt x="1931" y="1244"/>
                    </a:lnTo>
                    <a:lnTo>
                      <a:pt x="1920" y="1241"/>
                    </a:lnTo>
                    <a:lnTo>
                      <a:pt x="1909" y="1242"/>
                    </a:lnTo>
                    <a:lnTo>
                      <a:pt x="1896" y="1239"/>
                    </a:lnTo>
                    <a:lnTo>
                      <a:pt x="1892" y="1226"/>
                    </a:lnTo>
                    <a:close/>
                    <a:moveTo>
                      <a:pt x="1882" y="1225"/>
                    </a:moveTo>
                    <a:lnTo>
                      <a:pt x="1882" y="1225"/>
                    </a:lnTo>
                    <a:lnTo>
                      <a:pt x="1876" y="1240"/>
                    </a:lnTo>
                    <a:lnTo>
                      <a:pt x="1887" y="1238"/>
                    </a:lnTo>
                    <a:lnTo>
                      <a:pt x="1888" y="1229"/>
                    </a:lnTo>
                    <a:lnTo>
                      <a:pt x="1882" y="1225"/>
                    </a:lnTo>
                    <a:close/>
                    <a:moveTo>
                      <a:pt x="1874" y="1216"/>
                    </a:moveTo>
                    <a:lnTo>
                      <a:pt x="1874" y="1216"/>
                    </a:lnTo>
                    <a:lnTo>
                      <a:pt x="1861" y="1212"/>
                    </a:lnTo>
                    <a:lnTo>
                      <a:pt x="1856" y="1230"/>
                    </a:lnTo>
                    <a:lnTo>
                      <a:pt x="1864" y="1241"/>
                    </a:lnTo>
                    <a:lnTo>
                      <a:pt x="1868" y="1222"/>
                    </a:lnTo>
                    <a:lnTo>
                      <a:pt x="1874" y="1216"/>
                    </a:lnTo>
                    <a:close/>
                    <a:moveTo>
                      <a:pt x="1653" y="1227"/>
                    </a:moveTo>
                    <a:lnTo>
                      <a:pt x="1653" y="1227"/>
                    </a:lnTo>
                    <a:lnTo>
                      <a:pt x="1651" y="1236"/>
                    </a:lnTo>
                    <a:lnTo>
                      <a:pt x="1656" y="1242"/>
                    </a:lnTo>
                    <a:lnTo>
                      <a:pt x="1652" y="1249"/>
                    </a:lnTo>
                    <a:lnTo>
                      <a:pt x="1658" y="1257"/>
                    </a:lnTo>
                    <a:lnTo>
                      <a:pt x="1672" y="1263"/>
                    </a:lnTo>
                    <a:lnTo>
                      <a:pt x="1692" y="1259"/>
                    </a:lnTo>
                    <a:lnTo>
                      <a:pt x="1704" y="1263"/>
                    </a:lnTo>
                    <a:lnTo>
                      <a:pt x="1720" y="1258"/>
                    </a:lnTo>
                    <a:lnTo>
                      <a:pt x="1727" y="1249"/>
                    </a:lnTo>
                    <a:lnTo>
                      <a:pt x="1741" y="1254"/>
                    </a:lnTo>
                    <a:lnTo>
                      <a:pt x="1758" y="1246"/>
                    </a:lnTo>
                    <a:lnTo>
                      <a:pt x="1773" y="1249"/>
                    </a:lnTo>
                    <a:lnTo>
                      <a:pt x="1790" y="1235"/>
                    </a:lnTo>
                    <a:lnTo>
                      <a:pt x="1795" y="1245"/>
                    </a:lnTo>
                    <a:lnTo>
                      <a:pt x="1810" y="1243"/>
                    </a:lnTo>
                    <a:lnTo>
                      <a:pt x="1832" y="1246"/>
                    </a:lnTo>
                    <a:lnTo>
                      <a:pt x="1821" y="1238"/>
                    </a:lnTo>
                    <a:lnTo>
                      <a:pt x="1842" y="1238"/>
                    </a:lnTo>
                    <a:lnTo>
                      <a:pt x="1843" y="1221"/>
                    </a:lnTo>
                    <a:lnTo>
                      <a:pt x="1838" y="1227"/>
                    </a:lnTo>
                    <a:lnTo>
                      <a:pt x="1833" y="1213"/>
                    </a:lnTo>
                    <a:lnTo>
                      <a:pt x="1835" y="1202"/>
                    </a:lnTo>
                    <a:lnTo>
                      <a:pt x="1819" y="1197"/>
                    </a:lnTo>
                    <a:lnTo>
                      <a:pt x="1821" y="1210"/>
                    </a:lnTo>
                    <a:lnTo>
                      <a:pt x="1813" y="1213"/>
                    </a:lnTo>
                    <a:lnTo>
                      <a:pt x="1811" y="1200"/>
                    </a:lnTo>
                    <a:lnTo>
                      <a:pt x="1796" y="1190"/>
                    </a:lnTo>
                    <a:lnTo>
                      <a:pt x="1780" y="1196"/>
                    </a:lnTo>
                    <a:lnTo>
                      <a:pt x="1766" y="1187"/>
                    </a:lnTo>
                    <a:lnTo>
                      <a:pt x="1753" y="1181"/>
                    </a:lnTo>
                    <a:lnTo>
                      <a:pt x="1734" y="1193"/>
                    </a:lnTo>
                    <a:lnTo>
                      <a:pt x="1734" y="1201"/>
                    </a:lnTo>
                    <a:lnTo>
                      <a:pt x="1766" y="1213"/>
                    </a:lnTo>
                    <a:lnTo>
                      <a:pt x="1778" y="1225"/>
                    </a:lnTo>
                    <a:lnTo>
                      <a:pt x="1757" y="1228"/>
                    </a:lnTo>
                    <a:lnTo>
                      <a:pt x="1745" y="1234"/>
                    </a:lnTo>
                    <a:lnTo>
                      <a:pt x="1727" y="1222"/>
                    </a:lnTo>
                    <a:lnTo>
                      <a:pt x="1723" y="1208"/>
                    </a:lnTo>
                    <a:lnTo>
                      <a:pt x="1712" y="1206"/>
                    </a:lnTo>
                    <a:lnTo>
                      <a:pt x="1699" y="1210"/>
                    </a:lnTo>
                    <a:lnTo>
                      <a:pt x="1685" y="1206"/>
                    </a:lnTo>
                    <a:lnTo>
                      <a:pt x="1663" y="1215"/>
                    </a:lnTo>
                    <a:cubicBezTo>
                      <a:pt x="1663" y="1215"/>
                      <a:pt x="1652" y="1227"/>
                      <a:pt x="1653" y="1227"/>
                    </a:cubicBezTo>
                    <a:close/>
                    <a:moveTo>
                      <a:pt x="1608" y="1208"/>
                    </a:moveTo>
                    <a:lnTo>
                      <a:pt x="1608" y="1208"/>
                    </a:lnTo>
                    <a:lnTo>
                      <a:pt x="1624" y="1196"/>
                    </a:lnTo>
                    <a:lnTo>
                      <a:pt x="1648" y="1204"/>
                    </a:lnTo>
                    <a:lnTo>
                      <a:pt x="1645" y="1222"/>
                    </a:lnTo>
                    <a:lnTo>
                      <a:pt x="1638" y="1232"/>
                    </a:lnTo>
                    <a:lnTo>
                      <a:pt x="1639" y="1245"/>
                    </a:lnTo>
                    <a:lnTo>
                      <a:pt x="1629" y="1241"/>
                    </a:lnTo>
                    <a:lnTo>
                      <a:pt x="1614" y="1247"/>
                    </a:lnTo>
                    <a:lnTo>
                      <a:pt x="1589" y="1239"/>
                    </a:lnTo>
                    <a:lnTo>
                      <a:pt x="1584" y="1233"/>
                    </a:lnTo>
                    <a:lnTo>
                      <a:pt x="1590" y="1228"/>
                    </a:lnTo>
                    <a:lnTo>
                      <a:pt x="1604" y="1229"/>
                    </a:lnTo>
                    <a:lnTo>
                      <a:pt x="1608" y="1208"/>
                    </a:lnTo>
                    <a:close/>
                    <a:moveTo>
                      <a:pt x="1557" y="1232"/>
                    </a:moveTo>
                    <a:lnTo>
                      <a:pt x="1557" y="1232"/>
                    </a:lnTo>
                    <a:lnTo>
                      <a:pt x="1565" y="1225"/>
                    </a:lnTo>
                    <a:lnTo>
                      <a:pt x="1570" y="1233"/>
                    </a:lnTo>
                    <a:lnTo>
                      <a:pt x="1562" y="1237"/>
                    </a:lnTo>
                    <a:lnTo>
                      <a:pt x="1557" y="1232"/>
                    </a:lnTo>
                    <a:close/>
                    <a:moveTo>
                      <a:pt x="1484" y="1184"/>
                    </a:moveTo>
                    <a:lnTo>
                      <a:pt x="1484" y="1184"/>
                    </a:lnTo>
                    <a:lnTo>
                      <a:pt x="1484" y="1196"/>
                    </a:lnTo>
                    <a:lnTo>
                      <a:pt x="1491" y="1206"/>
                    </a:lnTo>
                    <a:lnTo>
                      <a:pt x="1512" y="1211"/>
                    </a:lnTo>
                    <a:lnTo>
                      <a:pt x="1531" y="1225"/>
                    </a:lnTo>
                    <a:lnTo>
                      <a:pt x="1535" y="1234"/>
                    </a:lnTo>
                    <a:lnTo>
                      <a:pt x="1542" y="1225"/>
                    </a:lnTo>
                    <a:lnTo>
                      <a:pt x="1554" y="1218"/>
                    </a:lnTo>
                    <a:lnTo>
                      <a:pt x="1559" y="1213"/>
                    </a:lnTo>
                    <a:lnTo>
                      <a:pt x="1573" y="1210"/>
                    </a:lnTo>
                    <a:lnTo>
                      <a:pt x="1577" y="1201"/>
                    </a:lnTo>
                    <a:lnTo>
                      <a:pt x="1560" y="1181"/>
                    </a:lnTo>
                    <a:lnTo>
                      <a:pt x="1539" y="1177"/>
                    </a:lnTo>
                    <a:lnTo>
                      <a:pt x="1518" y="1184"/>
                    </a:lnTo>
                    <a:lnTo>
                      <a:pt x="1501" y="1179"/>
                    </a:lnTo>
                    <a:lnTo>
                      <a:pt x="1484" y="1184"/>
                    </a:lnTo>
                    <a:close/>
                    <a:moveTo>
                      <a:pt x="3366" y="1196"/>
                    </a:moveTo>
                    <a:lnTo>
                      <a:pt x="3366" y="1196"/>
                    </a:lnTo>
                    <a:lnTo>
                      <a:pt x="3372" y="1197"/>
                    </a:lnTo>
                    <a:lnTo>
                      <a:pt x="3387" y="1202"/>
                    </a:lnTo>
                    <a:lnTo>
                      <a:pt x="3391" y="1198"/>
                    </a:lnTo>
                    <a:lnTo>
                      <a:pt x="3386" y="1180"/>
                    </a:lnTo>
                    <a:lnTo>
                      <a:pt x="3381" y="1178"/>
                    </a:lnTo>
                    <a:lnTo>
                      <a:pt x="3372" y="1184"/>
                    </a:lnTo>
                    <a:lnTo>
                      <a:pt x="3366" y="1196"/>
                    </a:lnTo>
                    <a:close/>
                    <a:moveTo>
                      <a:pt x="3289" y="1198"/>
                    </a:moveTo>
                    <a:lnTo>
                      <a:pt x="3289" y="1198"/>
                    </a:lnTo>
                    <a:cubicBezTo>
                      <a:pt x="3289" y="1199"/>
                      <a:pt x="3316" y="1197"/>
                      <a:pt x="3316" y="1197"/>
                    </a:cubicBezTo>
                    <a:lnTo>
                      <a:pt x="3327" y="1194"/>
                    </a:lnTo>
                    <a:lnTo>
                      <a:pt x="3346" y="1198"/>
                    </a:lnTo>
                    <a:lnTo>
                      <a:pt x="3359" y="1191"/>
                    </a:lnTo>
                    <a:lnTo>
                      <a:pt x="3371" y="1177"/>
                    </a:lnTo>
                    <a:lnTo>
                      <a:pt x="3383" y="1174"/>
                    </a:lnTo>
                    <a:lnTo>
                      <a:pt x="3389" y="1166"/>
                    </a:lnTo>
                    <a:lnTo>
                      <a:pt x="3389" y="1158"/>
                    </a:lnTo>
                    <a:lnTo>
                      <a:pt x="3393" y="1154"/>
                    </a:lnTo>
                    <a:lnTo>
                      <a:pt x="3396" y="1142"/>
                    </a:lnTo>
                    <a:lnTo>
                      <a:pt x="3398" y="1136"/>
                    </a:lnTo>
                    <a:lnTo>
                      <a:pt x="3387" y="1127"/>
                    </a:lnTo>
                    <a:lnTo>
                      <a:pt x="3382" y="1122"/>
                    </a:lnTo>
                    <a:lnTo>
                      <a:pt x="3354" y="1121"/>
                    </a:lnTo>
                    <a:lnTo>
                      <a:pt x="3337" y="1129"/>
                    </a:lnTo>
                    <a:lnTo>
                      <a:pt x="3329" y="1151"/>
                    </a:lnTo>
                    <a:lnTo>
                      <a:pt x="3321" y="1167"/>
                    </a:lnTo>
                    <a:lnTo>
                      <a:pt x="3289" y="1198"/>
                    </a:lnTo>
                    <a:close/>
                    <a:moveTo>
                      <a:pt x="1365" y="1081"/>
                    </a:moveTo>
                    <a:lnTo>
                      <a:pt x="1365" y="1081"/>
                    </a:lnTo>
                    <a:lnTo>
                      <a:pt x="1354" y="1097"/>
                    </a:lnTo>
                    <a:lnTo>
                      <a:pt x="1370" y="1113"/>
                    </a:lnTo>
                    <a:lnTo>
                      <a:pt x="1381" y="1115"/>
                    </a:lnTo>
                    <a:lnTo>
                      <a:pt x="1391" y="1109"/>
                    </a:lnTo>
                    <a:lnTo>
                      <a:pt x="1418" y="1110"/>
                    </a:lnTo>
                    <a:lnTo>
                      <a:pt x="1432" y="1104"/>
                    </a:lnTo>
                    <a:lnTo>
                      <a:pt x="1449" y="1102"/>
                    </a:lnTo>
                    <a:lnTo>
                      <a:pt x="1456" y="1092"/>
                    </a:lnTo>
                    <a:lnTo>
                      <a:pt x="1448" y="1089"/>
                    </a:lnTo>
                    <a:lnTo>
                      <a:pt x="1427" y="1092"/>
                    </a:lnTo>
                    <a:lnTo>
                      <a:pt x="1415" y="1088"/>
                    </a:lnTo>
                    <a:lnTo>
                      <a:pt x="1374" y="1087"/>
                    </a:lnTo>
                    <a:lnTo>
                      <a:pt x="1365" y="1081"/>
                    </a:lnTo>
                    <a:close/>
                    <a:moveTo>
                      <a:pt x="782" y="1055"/>
                    </a:moveTo>
                    <a:lnTo>
                      <a:pt x="782" y="1055"/>
                    </a:lnTo>
                    <a:lnTo>
                      <a:pt x="783" y="1063"/>
                    </a:lnTo>
                    <a:lnTo>
                      <a:pt x="789" y="1063"/>
                    </a:lnTo>
                    <a:lnTo>
                      <a:pt x="790" y="1055"/>
                    </a:lnTo>
                    <a:lnTo>
                      <a:pt x="782" y="1055"/>
                    </a:lnTo>
                    <a:close/>
                    <a:moveTo>
                      <a:pt x="793" y="1066"/>
                    </a:moveTo>
                    <a:lnTo>
                      <a:pt x="793" y="1066"/>
                    </a:lnTo>
                    <a:lnTo>
                      <a:pt x="799" y="1073"/>
                    </a:lnTo>
                    <a:lnTo>
                      <a:pt x="811" y="1069"/>
                    </a:lnTo>
                    <a:lnTo>
                      <a:pt x="812" y="1053"/>
                    </a:lnTo>
                    <a:lnTo>
                      <a:pt x="829" y="1051"/>
                    </a:lnTo>
                    <a:lnTo>
                      <a:pt x="836" y="1035"/>
                    </a:lnTo>
                    <a:lnTo>
                      <a:pt x="835" y="1018"/>
                    </a:lnTo>
                    <a:lnTo>
                      <a:pt x="851" y="1000"/>
                    </a:lnTo>
                    <a:lnTo>
                      <a:pt x="858" y="1007"/>
                    </a:lnTo>
                    <a:lnTo>
                      <a:pt x="876" y="1007"/>
                    </a:lnTo>
                    <a:lnTo>
                      <a:pt x="901" y="1011"/>
                    </a:lnTo>
                    <a:lnTo>
                      <a:pt x="912" y="1020"/>
                    </a:lnTo>
                    <a:lnTo>
                      <a:pt x="919" y="1015"/>
                    </a:lnTo>
                    <a:lnTo>
                      <a:pt x="926" y="1007"/>
                    </a:lnTo>
                    <a:lnTo>
                      <a:pt x="950" y="1008"/>
                    </a:lnTo>
                    <a:lnTo>
                      <a:pt x="965" y="1020"/>
                    </a:lnTo>
                    <a:lnTo>
                      <a:pt x="992" y="1027"/>
                    </a:lnTo>
                    <a:lnTo>
                      <a:pt x="1026" y="1031"/>
                    </a:lnTo>
                    <a:lnTo>
                      <a:pt x="1035" y="1047"/>
                    </a:lnTo>
                    <a:lnTo>
                      <a:pt x="1032" y="1062"/>
                    </a:lnTo>
                    <a:lnTo>
                      <a:pt x="1038" y="1069"/>
                    </a:lnTo>
                    <a:lnTo>
                      <a:pt x="1065" y="1081"/>
                    </a:lnTo>
                    <a:lnTo>
                      <a:pt x="1112" y="1080"/>
                    </a:lnTo>
                    <a:lnTo>
                      <a:pt x="1153" y="1087"/>
                    </a:lnTo>
                    <a:lnTo>
                      <a:pt x="1188" y="1081"/>
                    </a:lnTo>
                    <a:lnTo>
                      <a:pt x="1198" y="1068"/>
                    </a:lnTo>
                    <a:lnTo>
                      <a:pt x="1202" y="1038"/>
                    </a:lnTo>
                    <a:lnTo>
                      <a:pt x="1217" y="1037"/>
                    </a:lnTo>
                    <a:lnTo>
                      <a:pt x="1236" y="1057"/>
                    </a:lnTo>
                    <a:lnTo>
                      <a:pt x="1248" y="1057"/>
                    </a:lnTo>
                    <a:lnTo>
                      <a:pt x="1262" y="1054"/>
                    </a:lnTo>
                    <a:lnTo>
                      <a:pt x="1273" y="1061"/>
                    </a:lnTo>
                    <a:lnTo>
                      <a:pt x="1289" y="1075"/>
                    </a:lnTo>
                    <a:lnTo>
                      <a:pt x="1303" y="1074"/>
                    </a:lnTo>
                    <a:lnTo>
                      <a:pt x="1313" y="1086"/>
                    </a:lnTo>
                    <a:lnTo>
                      <a:pt x="1324" y="1081"/>
                    </a:lnTo>
                    <a:lnTo>
                      <a:pt x="1344" y="1081"/>
                    </a:lnTo>
                    <a:lnTo>
                      <a:pt x="1345" y="1102"/>
                    </a:lnTo>
                    <a:lnTo>
                      <a:pt x="1360" y="1122"/>
                    </a:lnTo>
                    <a:lnTo>
                      <a:pt x="1361" y="1133"/>
                    </a:lnTo>
                    <a:lnTo>
                      <a:pt x="1372" y="1145"/>
                    </a:lnTo>
                    <a:lnTo>
                      <a:pt x="1389" y="1153"/>
                    </a:lnTo>
                    <a:lnTo>
                      <a:pt x="1406" y="1147"/>
                    </a:lnTo>
                    <a:lnTo>
                      <a:pt x="1418" y="1154"/>
                    </a:lnTo>
                    <a:lnTo>
                      <a:pt x="1430" y="1154"/>
                    </a:lnTo>
                    <a:lnTo>
                      <a:pt x="1440" y="1147"/>
                    </a:lnTo>
                    <a:lnTo>
                      <a:pt x="1453" y="1147"/>
                    </a:lnTo>
                    <a:lnTo>
                      <a:pt x="1457" y="1152"/>
                    </a:lnTo>
                    <a:lnTo>
                      <a:pt x="1470" y="1154"/>
                    </a:lnTo>
                    <a:lnTo>
                      <a:pt x="1479" y="1164"/>
                    </a:lnTo>
                    <a:lnTo>
                      <a:pt x="1474" y="1198"/>
                    </a:lnTo>
                    <a:lnTo>
                      <a:pt x="1466" y="1208"/>
                    </a:lnTo>
                    <a:lnTo>
                      <a:pt x="1475" y="1213"/>
                    </a:lnTo>
                    <a:lnTo>
                      <a:pt x="1479" y="1237"/>
                    </a:lnTo>
                    <a:lnTo>
                      <a:pt x="1470" y="1240"/>
                    </a:lnTo>
                    <a:lnTo>
                      <a:pt x="1459" y="1228"/>
                    </a:lnTo>
                    <a:lnTo>
                      <a:pt x="1441" y="1230"/>
                    </a:lnTo>
                    <a:lnTo>
                      <a:pt x="1421" y="1213"/>
                    </a:lnTo>
                    <a:lnTo>
                      <a:pt x="1405" y="1209"/>
                    </a:lnTo>
                    <a:lnTo>
                      <a:pt x="1391" y="1193"/>
                    </a:lnTo>
                    <a:lnTo>
                      <a:pt x="1379" y="1193"/>
                    </a:lnTo>
                    <a:lnTo>
                      <a:pt x="1357" y="1205"/>
                    </a:lnTo>
                    <a:lnTo>
                      <a:pt x="1334" y="1205"/>
                    </a:lnTo>
                    <a:lnTo>
                      <a:pt x="1314" y="1194"/>
                    </a:lnTo>
                    <a:lnTo>
                      <a:pt x="1292" y="1190"/>
                    </a:lnTo>
                    <a:lnTo>
                      <a:pt x="1274" y="1205"/>
                    </a:lnTo>
                    <a:lnTo>
                      <a:pt x="1255" y="1191"/>
                    </a:lnTo>
                    <a:lnTo>
                      <a:pt x="1228" y="1189"/>
                    </a:lnTo>
                    <a:lnTo>
                      <a:pt x="1212" y="1198"/>
                    </a:lnTo>
                    <a:lnTo>
                      <a:pt x="1171" y="1182"/>
                    </a:lnTo>
                    <a:lnTo>
                      <a:pt x="1134" y="1159"/>
                    </a:lnTo>
                    <a:lnTo>
                      <a:pt x="1109" y="1160"/>
                    </a:lnTo>
                    <a:lnTo>
                      <a:pt x="1091" y="1147"/>
                    </a:lnTo>
                    <a:lnTo>
                      <a:pt x="1080" y="1147"/>
                    </a:lnTo>
                    <a:lnTo>
                      <a:pt x="1070" y="1158"/>
                    </a:lnTo>
                    <a:lnTo>
                      <a:pt x="1056" y="1156"/>
                    </a:lnTo>
                    <a:lnTo>
                      <a:pt x="1044" y="1143"/>
                    </a:lnTo>
                    <a:lnTo>
                      <a:pt x="1033" y="1144"/>
                    </a:lnTo>
                    <a:lnTo>
                      <a:pt x="1019" y="1161"/>
                    </a:lnTo>
                    <a:lnTo>
                      <a:pt x="985" y="1151"/>
                    </a:lnTo>
                    <a:lnTo>
                      <a:pt x="961" y="1132"/>
                    </a:lnTo>
                    <a:lnTo>
                      <a:pt x="937" y="1131"/>
                    </a:lnTo>
                    <a:lnTo>
                      <a:pt x="927" y="1125"/>
                    </a:lnTo>
                    <a:lnTo>
                      <a:pt x="912" y="1134"/>
                    </a:lnTo>
                    <a:lnTo>
                      <a:pt x="894" y="1127"/>
                    </a:lnTo>
                    <a:lnTo>
                      <a:pt x="874" y="1124"/>
                    </a:lnTo>
                    <a:lnTo>
                      <a:pt x="867" y="1117"/>
                    </a:lnTo>
                    <a:lnTo>
                      <a:pt x="877" y="1098"/>
                    </a:lnTo>
                    <a:lnTo>
                      <a:pt x="884" y="1091"/>
                    </a:lnTo>
                    <a:lnTo>
                      <a:pt x="873" y="1091"/>
                    </a:lnTo>
                    <a:lnTo>
                      <a:pt x="864" y="1096"/>
                    </a:lnTo>
                    <a:lnTo>
                      <a:pt x="854" y="1089"/>
                    </a:lnTo>
                    <a:lnTo>
                      <a:pt x="847" y="1076"/>
                    </a:lnTo>
                    <a:lnTo>
                      <a:pt x="830" y="1083"/>
                    </a:lnTo>
                    <a:lnTo>
                      <a:pt x="798" y="1082"/>
                    </a:lnTo>
                    <a:lnTo>
                      <a:pt x="788" y="1076"/>
                    </a:lnTo>
                    <a:lnTo>
                      <a:pt x="788" y="1067"/>
                    </a:lnTo>
                    <a:lnTo>
                      <a:pt x="793" y="1066"/>
                    </a:lnTo>
                    <a:close/>
                    <a:moveTo>
                      <a:pt x="994" y="195"/>
                    </a:moveTo>
                    <a:lnTo>
                      <a:pt x="994" y="195"/>
                    </a:lnTo>
                    <a:lnTo>
                      <a:pt x="1010" y="210"/>
                    </a:lnTo>
                    <a:lnTo>
                      <a:pt x="1018" y="210"/>
                    </a:lnTo>
                    <a:lnTo>
                      <a:pt x="1015" y="222"/>
                    </a:lnTo>
                    <a:lnTo>
                      <a:pt x="1026" y="222"/>
                    </a:lnTo>
                    <a:lnTo>
                      <a:pt x="1033" y="200"/>
                    </a:lnTo>
                    <a:lnTo>
                      <a:pt x="1015" y="176"/>
                    </a:lnTo>
                    <a:lnTo>
                      <a:pt x="1002" y="184"/>
                    </a:lnTo>
                    <a:lnTo>
                      <a:pt x="994" y="195"/>
                    </a:lnTo>
                    <a:close/>
                    <a:moveTo>
                      <a:pt x="865" y="290"/>
                    </a:moveTo>
                    <a:lnTo>
                      <a:pt x="865" y="290"/>
                    </a:lnTo>
                    <a:lnTo>
                      <a:pt x="865" y="302"/>
                    </a:lnTo>
                    <a:lnTo>
                      <a:pt x="873" y="298"/>
                    </a:lnTo>
                    <a:lnTo>
                      <a:pt x="865" y="290"/>
                    </a:lnTo>
                    <a:close/>
                    <a:moveTo>
                      <a:pt x="865" y="257"/>
                    </a:moveTo>
                    <a:lnTo>
                      <a:pt x="865" y="257"/>
                    </a:lnTo>
                    <a:lnTo>
                      <a:pt x="873" y="248"/>
                    </a:lnTo>
                    <a:lnTo>
                      <a:pt x="864" y="244"/>
                    </a:lnTo>
                    <a:lnTo>
                      <a:pt x="865" y="257"/>
                    </a:lnTo>
                    <a:close/>
                    <a:moveTo>
                      <a:pt x="867" y="264"/>
                    </a:moveTo>
                    <a:lnTo>
                      <a:pt x="867" y="264"/>
                    </a:lnTo>
                    <a:lnTo>
                      <a:pt x="862" y="274"/>
                    </a:lnTo>
                    <a:lnTo>
                      <a:pt x="873" y="275"/>
                    </a:lnTo>
                    <a:lnTo>
                      <a:pt x="867" y="264"/>
                    </a:lnTo>
                    <a:close/>
                    <a:moveTo>
                      <a:pt x="818" y="279"/>
                    </a:moveTo>
                    <a:lnTo>
                      <a:pt x="818" y="279"/>
                    </a:lnTo>
                    <a:lnTo>
                      <a:pt x="817" y="292"/>
                    </a:lnTo>
                    <a:lnTo>
                      <a:pt x="825" y="298"/>
                    </a:lnTo>
                    <a:lnTo>
                      <a:pt x="840" y="281"/>
                    </a:lnTo>
                    <a:lnTo>
                      <a:pt x="828" y="277"/>
                    </a:lnTo>
                    <a:lnTo>
                      <a:pt x="818" y="279"/>
                    </a:lnTo>
                    <a:close/>
                    <a:moveTo>
                      <a:pt x="685" y="449"/>
                    </a:moveTo>
                    <a:lnTo>
                      <a:pt x="685" y="449"/>
                    </a:lnTo>
                    <a:lnTo>
                      <a:pt x="702" y="455"/>
                    </a:lnTo>
                    <a:lnTo>
                      <a:pt x="710" y="440"/>
                    </a:lnTo>
                    <a:lnTo>
                      <a:pt x="706" y="429"/>
                    </a:lnTo>
                    <a:lnTo>
                      <a:pt x="685" y="449"/>
                    </a:lnTo>
                    <a:close/>
                    <a:moveTo>
                      <a:pt x="723" y="435"/>
                    </a:moveTo>
                    <a:lnTo>
                      <a:pt x="723" y="435"/>
                    </a:lnTo>
                    <a:lnTo>
                      <a:pt x="717" y="451"/>
                    </a:lnTo>
                    <a:lnTo>
                      <a:pt x="733" y="455"/>
                    </a:lnTo>
                    <a:lnTo>
                      <a:pt x="738" y="474"/>
                    </a:lnTo>
                    <a:lnTo>
                      <a:pt x="748" y="471"/>
                    </a:lnTo>
                    <a:lnTo>
                      <a:pt x="753" y="447"/>
                    </a:lnTo>
                    <a:lnTo>
                      <a:pt x="745" y="439"/>
                    </a:lnTo>
                    <a:lnTo>
                      <a:pt x="751" y="427"/>
                    </a:lnTo>
                    <a:lnTo>
                      <a:pt x="743" y="429"/>
                    </a:lnTo>
                    <a:lnTo>
                      <a:pt x="736" y="436"/>
                    </a:lnTo>
                    <a:lnTo>
                      <a:pt x="723" y="435"/>
                    </a:lnTo>
                    <a:close/>
                    <a:moveTo>
                      <a:pt x="1067" y="667"/>
                    </a:moveTo>
                    <a:lnTo>
                      <a:pt x="1067" y="667"/>
                    </a:lnTo>
                    <a:lnTo>
                      <a:pt x="1068" y="675"/>
                    </a:lnTo>
                    <a:lnTo>
                      <a:pt x="1079" y="680"/>
                    </a:lnTo>
                    <a:lnTo>
                      <a:pt x="1085" y="673"/>
                    </a:lnTo>
                    <a:lnTo>
                      <a:pt x="1078" y="667"/>
                    </a:lnTo>
                    <a:lnTo>
                      <a:pt x="1067" y="667"/>
                    </a:lnTo>
                    <a:close/>
                    <a:moveTo>
                      <a:pt x="965" y="739"/>
                    </a:moveTo>
                    <a:lnTo>
                      <a:pt x="965" y="739"/>
                    </a:lnTo>
                    <a:lnTo>
                      <a:pt x="971" y="753"/>
                    </a:lnTo>
                    <a:lnTo>
                      <a:pt x="970" y="760"/>
                    </a:lnTo>
                    <a:lnTo>
                      <a:pt x="954" y="764"/>
                    </a:lnTo>
                    <a:lnTo>
                      <a:pt x="949" y="772"/>
                    </a:lnTo>
                    <a:lnTo>
                      <a:pt x="962" y="772"/>
                    </a:lnTo>
                    <a:lnTo>
                      <a:pt x="961" y="767"/>
                    </a:lnTo>
                    <a:lnTo>
                      <a:pt x="971" y="762"/>
                    </a:lnTo>
                    <a:lnTo>
                      <a:pt x="971" y="784"/>
                    </a:lnTo>
                    <a:lnTo>
                      <a:pt x="983" y="796"/>
                    </a:lnTo>
                    <a:lnTo>
                      <a:pt x="996" y="776"/>
                    </a:lnTo>
                    <a:lnTo>
                      <a:pt x="1004" y="788"/>
                    </a:lnTo>
                    <a:lnTo>
                      <a:pt x="1016" y="790"/>
                    </a:lnTo>
                    <a:lnTo>
                      <a:pt x="1020" y="779"/>
                    </a:lnTo>
                    <a:lnTo>
                      <a:pt x="1032" y="774"/>
                    </a:lnTo>
                    <a:lnTo>
                      <a:pt x="1025" y="758"/>
                    </a:lnTo>
                    <a:lnTo>
                      <a:pt x="999" y="742"/>
                    </a:lnTo>
                    <a:lnTo>
                      <a:pt x="973" y="737"/>
                    </a:lnTo>
                    <a:lnTo>
                      <a:pt x="965" y="739"/>
                    </a:lnTo>
                    <a:close/>
                    <a:moveTo>
                      <a:pt x="915" y="768"/>
                    </a:moveTo>
                    <a:lnTo>
                      <a:pt x="915" y="768"/>
                    </a:lnTo>
                    <a:lnTo>
                      <a:pt x="913" y="781"/>
                    </a:lnTo>
                    <a:lnTo>
                      <a:pt x="922" y="773"/>
                    </a:lnTo>
                    <a:lnTo>
                      <a:pt x="915" y="768"/>
                    </a:lnTo>
                    <a:close/>
                    <a:moveTo>
                      <a:pt x="804" y="669"/>
                    </a:moveTo>
                    <a:lnTo>
                      <a:pt x="804" y="669"/>
                    </a:lnTo>
                    <a:lnTo>
                      <a:pt x="804" y="682"/>
                    </a:lnTo>
                    <a:lnTo>
                      <a:pt x="789" y="693"/>
                    </a:lnTo>
                    <a:lnTo>
                      <a:pt x="799" y="706"/>
                    </a:lnTo>
                    <a:lnTo>
                      <a:pt x="827" y="707"/>
                    </a:lnTo>
                    <a:lnTo>
                      <a:pt x="835" y="715"/>
                    </a:lnTo>
                    <a:lnTo>
                      <a:pt x="835" y="730"/>
                    </a:lnTo>
                    <a:lnTo>
                      <a:pt x="844" y="736"/>
                    </a:lnTo>
                    <a:lnTo>
                      <a:pt x="849" y="757"/>
                    </a:lnTo>
                    <a:lnTo>
                      <a:pt x="866" y="768"/>
                    </a:lnTo>
                    <a:lnTo>
                      <a:pt x="881" y="766"/>
                    </a:lnTo>
                    <a:lnTo>
                      <a:pt x="886" y="781"/>
                    </a:lnTo>
                    <a:lnTo>
                      <a:pt x="894" y="788"/>
                    </a:lnTo>
                    <a:lnTo>
                      <a:pt x="901" y="776"/>
                    </a:lnTo>
                    <a:lnTo>
                      <a:pt x="896" y="760"/>
                    </a:lnTo>
                    <a:lnTo>
                      <a:pt x="904" y="741"/>
                    </a:lnTo>
                    <a:lnTo>
                      <a:pt x="879" y="736"/>
                    </a:lnTo>
                    <a:lnTo>
                      <a:pt x="862" y="717"/>
                    </a:lnTo>
                    <a:lnTo>
                      <a:pt x="856" y="682"/>
                    </a:lnTo>
                    <a:lnTo>
                      <a:pt x="850" y="677"/>
                    </a:lnTo>
                    <a:lnTo>
                      <a:pt x="848" y="664"/>
                    </a:lnTo>
                    <a:lnTo>
                      <a:pt x="837" y="658"/>
                    </a:lnTo>
                    <a:lnTo>
                      <a:pt x="827" y="658"/>
                    </a:lnTo>
                    <a:lnTo>
                      <a:pt x="828" y="672"/>
                    </a:lnTo>
                    <a:lnTo>
                      <a:pt x="834" y="682"/>
                    </a:lnTo>
                    <a:lnTo>
                      <a:pt x="819" y="677"/>
                    </a:lnTo>
                    <a:lnTo>
                      <a:pt x="809" y="666"/>
                    </a:lnTo>
                    <a:lnTo>
                      <a:pt x="804" y="669"/>
                    </a:lnTo>
                    <a:close/>
                    <a:moveTo>
                      <a:pt x="729" y="574"/>
                    </a:moveTo>
                    <a:lnTo>
                      <a:pt x="729" y="574"/>
                    </a:lnTo>
                    <a:lnTo>
                      <a:pt x="722" y="584"/>
                    </a:lnTo>
                    <a:lnTo>
                      <a:pt x="734" y="596"/>
                    </a:lnTo>
                    <a:lnTo>
                      <a:pt x="748" y="588"/>
                    </a:lnTo>
                    <a:lnTo>
                      <a:pt x="743" y="574"/>
                    </a:lnTo>
                    <a:lnTo>
                      <a:pt x="729" y="574"/>
                    </a:lnTo>
                    <a:close/>
                    <a:moveTo>
                      <a:pt x="742" y="540"/>
                    </a:moveTo>
                    <a:lnTo>
                      <a:pt x="742" y="540"/>
                    </a:lnTo>
                    <a:lnTo>
                      <a:pt x="733" y="555"/>
                    </a:lnTo>
                    <a:lnTo>
                      <a:pt x="741" y="565"/>
                    </a:lnTo>
                    <a:lnTo>
                      <a:pt x="754" y="561"/>
                    </a:lnTo>
                    <a:lnTo>
                      <a:pt x="772" y="570"/>
                    </a:lnTo>
                    <a:lnTo>
                      <a:pt x="778" y="565"/>
                    </a:lnTo>
                    <a:lnTo>
                      <a:pt x="754" y="543"/>
                    </a:lnTo>
                    <a:lnTo>
                      <a:pt x="742" y="540"/>
                    </a:lnTo>
                    <a:close/>
                    <a:moveTo>
                      <a:pt x="587" y="437"/>
                    </a:moveTo>
                    <a:lnTo>
                      <a:pt x="587" y="437"/>
                    </a:lnTo>
                    <a:lnTo>
                      <a:pt x="576" y="456"/>
                    </a:lnTo>
                    <a:lnTo>
                      <a:pt x="578" y="470"/>
                    </a:lnTo>
                    <a:lnTo>
                      <a:pt x="605" y="474"/>
                    </a:lnTo>
                    <a:lnTo>
                      <a:pt x="623" y="483"/>
                    </a:lnTo>
                    <a:lnTo>
                      <a:pt x="629" y="477"/>
                    </a:lnTo>
                    <a:lnTo>
                      <a:pt x="624" y="455"/>
                    </a:lnTo>
                    <a:lnTo>
                      <a:pt x="607" y="441"/>
                    </a:lnTo>
                    <a:lnTo>
                      <a:pt x="587" y="437"/>
                    </a:lnTo>
                    <a:close/>
                    <a:moveTo>
                      <a:pt x="543" y="413"/>
                    </a:moveTo>
                    <a:lnTo>
                      <a:pt x="543" y="413"/>
                    </a:lnTo>
                    <a:lnTo>
                      <a:pt x="551" y="412"/>
                    </a:lnTo>
                    <a:lnTo>
                      <a:pt x="571" y="420"/>
                    </a:lnTo>
                    <a:lnTo>
                      <a:pt x="580" y="431"/>
                    </a:lnTo>
                    <a:lnTo>
                      <a:pt x="570" y="448"/>
                    </a:lnTo>
                    <a:lnTo>
                      <a:pt x="562" y="441"/>
                    </a:lnTo>
                    <a:lnTo>
                      <a:pt x="543" y="413"/>
                    </a:lnTo>
                    <a:close/>
                    <a:moveTo>
                      <a:pt x="490" y="375"/>
                    </a:moveTo>
                    <a:lnTo>
                      <a:pt x="490" y="375"/>
                    </a:lnTo>
                    <a:lnTo>
                      <a:pt x="498" y="398"/>
                    </a:lnTo>
                    <a:lnTo>
                      <a:pt x="512" y="396"/>
                    </a:lnTo>
                    <a:lnTo>
                      <a:pt x="526" y="380"/>
                    </a:lnTo>
                    <a:lnTo>
                      <a:pt x="512" y="364"/>
                    </a:lnTo>
                    <a:lnTo>
                      <a:pt x="503" y="372"/>
                    </a:lnTo>
                    <a:lnTo>
                      <a:pt x="490" y="375"/>
                    </a:lnTo>
                    <a:close/>
                    <a:moveTo>
                      <a:pt x="543" y="955"/>
                    </a:moveTo>
                    <a:lnTo>
                      <a:pt x="543" y="955"/>
                    </a:lnTo>
                    <a:lnTo>
                      <a:pt x="563" y="970"/>
                    </a:lnTo>
                    <a:lnTo>
                      <a:pt x="563" y="959"/>
                    </a:lnTo>
                    <a:lnTo>
                      <a:pt x="553" y="951"/>
                    </a:lnTo>
                    <a:lnTo>
                      <a:pt x="543" y="955"/>
                    </a:lnTo>
                    <a:close/>
                    <a:moveTo>
                      <a:pt x="400" y="760"/>
                    </a:moveTo>
                    <a:lnTo>
                      <a:pt x="400" y="760"/>
                    </a:lnTo>
                    <a:lnTo>
                      <a:pt x="390" y="774"/>
                    </a:lnTo>
                    <a:lnTo>
                      <a:pt x="418" y="801"/>
                    </a:lnTo>
                    <a:lnTo>
                      <a:pt x="415" y="785"/>
                    </a:lnTo>
                    <a:lnTo>
                      <a:pt x="416" y="773"/>
                    </a:lnTo>
                    <a:lnTo>
                      <a:pt x="400" y="760"/>
                    </a:lnTo>
                    <a:close/>
                    <a:moveTo>
                      <a:pt x="377" y="745"/>
                    </a:moveTo>
                    <a:lnTo>
                      <a:pt x="377" y="745"/>
                    </a:lnTo>
                    <a:lnTo>
                      <a:pt x="391" y="751"/>
                    </a:lnTo>
                    <a:lnTo>
                      <a:pt x="379" y="762"/>
                    </a:lnTo>
                    <a:lnTo>
                      <a:pt x="377" y="745"/>
                    </a:lnTo>
                    <a:close/>
                    <a:moveTo>
                      <a:pt x="349" y="696"/>
                    </a:moveTo>
                    <a:lnTo>
                      <a:pt x="349" y="696"/>
                    </a:lnTo>
                    <a:lnTo>
                      <a:pt x="341" y="705"/>
                    </a:lnTo>
                    <a:lnTo>
                      <a:pt x="350" y="717"/>
                    </a:lnTo>
                    <a:lnTo>
                      <a:pt x="367" y="722"/>
                    </a:lnTo>
                    <a:lnTo>
                      <a:pt x="349" y="696"/>
                    </a:lnTo>
                    <a:close/>
                    <a:moveTo>
                      <a:pt x="264" y="626"/>
                    </a:moveTo>
                    <a:lnTo>
                      <a:pt x="264" y="626"/>
                    </a:lnTo>
                    <a:lnTo>
                      <a:pt x="264" y="638"/>
                    </a:lnTo>
                    <a:lnTo>
                      <a:pt x="281" y="644"/>
                    </a:lnTo>
                    <a:lnTo>
                      <a:pt x="301" y="674"/>
                    </a:lnTo>
                    <a:lnTo>
                      <a:pt x="321" y="681"/>
                    </a:lnTo>
                    <a:lnTo>
                      <a:pt x="321" y="651"/>
                    </a:lnTo>
                    <a:lnTo>
                      <a:pt x="298" y="619"/>
                    </a:lnTo>
                    <a:lnTo>
                      <a:pt x="281" y="613"/>
                    </a:lnTo>
                    <a:lnTo>
                      <a:pt x="264" y="626"/>
                    </a:lnTo>
                    <a:close/>
                    <a:moveTo>
                      <a:pt x="254" y="568"/>
                    </a:moveTo>
                    <a:lnTo>
                      <a:pt x="254" y="568"/>
                    </a:lnTo>
                    <a:lnTo>
                      <a:pt x="246" y="585"/>
                    </a:lnTo>
                    <a:lnTo>
                      <a:pt x="256" y="596"/>
                    </a:lnTo>
                    <a:lnTo>
                      <a:pt x="266" y="585"/>
                    </a:lnTo>
                    <a:lnTo>
                      <a:pt x="266" y="574"/>
                    </a:lnTo>
                    <a:lnTo>
                      <a:pt x="254" y="568"/>
                    </a:lnTo>
                    <a:close/>
                    <a:moveTo>
                      <a:pt x="265" y="526"/>
                    </a:moveTo>
                    <a:lnTo>
                      <a:pt x="265" y="526"/>
                    </a:lnTo>
                    <a:lnTo>
                      <a:pt x="283" y="527"/>
                    </a:lnTo>
                    <a:lnTo>
                      <a:pt x="289" y="531"/>
                    </a:lnTo>
                    <a:lnTo>
                      <a:pt x="291" y="521"/>
                    </a:lnTo>
                    <a:lnTo>
                      <a:pt x="273" y="515"/>
                    </a:lnTo>
                    <a:lnTo>
                      <a:pt x="265" y="526"/>
                    </a:lnTo>
                    <a:close/>
                    <a:moveTo>
                      <a:pt x="154" y="422"/>
                    </a:moveTo>
                    <a:lnTo>
                      <a:pt x="154" y="422"/>
                    </a:lnTo>
                    <a:lnTo>
                      <a:pt x="169" y="421"/>
                    </a:lnTo>
                    <a:lnTo>
                      <a:pt x="176" y="413"/>
                    </a:lnTo>
                    <a:lnTo>
                      <a:pt x="186" y="417"/>
                    </a:lnTo>
                    <a:lnTo>
                      <a:pt x="198" y="439"/>
                    </a:lnTo>
                    <a:lnTo>
                      <a:pt x="216" y="453"/>
                    </a:lnTo>
                    <a:lnTo>
                      <a:pt x="211" y="463"/>
                    </a:lnTo>
                    <a:lnTo>
                      <a:pt x="208" y="484"/>
                    </a:lnTo>
                    <a:lnTo>
                      <a:pt x="201" y="487"/>
                    </a:lnTo>
                    <a:lnTo>
                      <a:pt x="186" y="460"/>
                    </a:lnTo>
                    <a:lnTo>
                      <a:pt x="175" y="457"/>
                    </a:lnTo>
                    <a:lnTo>
                      <a:pt x="172" y="440"/>
                    </a:lnTo>
                    <a:lnTo>
                      <a:pt x="154" y="422"/>
                    </a:lnTo>
                    <a:close/>
                    <a:moveTo>
                      <a:pt x="153" y="363"/>
                    </a:moveTo>
                    <a:lnTo>
                      <a:pt x="153" y="363"/>
                    </a:lnTo>
                    <a:lnTo>
                      <a:pt x="171" y="369"/>
                    </a:lnTo>
                    <a:lnTo>
                      <a:pt x="164" y="359"/>
                    </a:lnTo>
                    <a:lnTo>
                      <a:pt x="153" y="363"/>
                    </a:lnTo>
                    <a:close/>
                    <a:moveTo>
                      <a:pt x="47" y="295"/>
                    </a:moveTo>
                    <a:lnTo>
                      <a:pt x="47" y="295"/>
                    </a:lnTo>
                    <a:lnTo>
                      <a:pt x="41" y="301"/>
                    </a:lnTo>
                    <a:lnTo>
                      <a:pt x="37" y="311"/>
                    </a:lnTo>
                    <a:lnTo>
                      <a:pt x="52" y="320"/>
                    </a:lnTo>
                    <a:lnTo>
                      <a:pt x="70" y="317"/>
                    </a:lnTo>
                    <a:lnTo>
                      <a:pt x="59" y="303"/>
                    </a:lnTo>
                    <a:lnTo>
                      <a:pt x="47" y="295"/>
                    </a:lnTo>
                    <a:close/>
                    <a:moveTo>
                      <a:pt x="3" y="77"/>
                    </a:moveTo>
                    <a:lnTo>
                      <a:pt x="3" y="77"/>
                    </a:lnTo>
                    <a:lnTo>
                      <a:pt x="0" y="85"/>
                    </a:lnTo>
                    <a:lnTo>
                      <a:pt x="4" y="108"/>
                    </a:lnTo>
                    <a:lnTo>
                      <a:pt x="23" y="150"/>
                    </a:lnTo>
                    <a:lnTo>
                      <a:pt x="35" y="156"/>
                    </a:lnTo>
                    <a:lnTo>
                      <a:pt x="69" y="193"/>
                    </a:lnTo>
                    <a:lnTo>
                      <a:pt x="79" y="193"/>
                    </a:lnTo>
                    <a:lnTo>
                      <a:pt x="100" y="218"/>
                    </a:lnTo>
                    <a:lnTo>
                      <a:pt x="111" y="223"/>
                    </a:lnTo>
                    <a:lnTo>
                      <a:pt x="121" y="219"/>
                    </a:lnTo>
                    <a:lnTo>
                      <a:pt x="147" y="240"/>
                    </a:lnTo>
                    <a:lnTo>
                      <a:pt x="174" y="284"/>
                    </a:lnTo>
                    <a:lnTo>
                      <a:pt x="201" y="310"/>
                    </a:lnTo>
                    <a:lnTo>
                      <a:pt x="209" y="310"/>
                    </a:lnTo>
                    <a:lnTo>
                      <a:pt x="209" y="330"/>
                    </a:lnTo>
                    <a:lnTo>
                      <a:pt x="216" y="336"/>
                    </a:lnTo>
                    <a:lnTo>
                      <a:pt x="219" y="356"/>
                    </a:lnTo>
                    <a:lnTo>
                      <a:pt x="229" y="365"/>
                    </a:lnTo>
                    <a:lnTo>
                      <a:pt x="245" y="365"/>
                    </a:lnTo>
                    <a:lnTo>
                      <a:pt x="266" y="391"/>
                    </a:lnTo>
                    <a:lnTo>
                      <a:pt x="277" y="397"/>
                    </a:lnTo>
                    <a:lnTo>
                      <a:pt x="286" y="395"/>
                    </a:lnTo>
                    <a:lnTo>
                      <a:pt x="289" y="404"/>
                    </a:lnTo>
                    <a:lnTo>
                      <a:pt x="282" y="414"/>
                    </a:lnTo>
                    <a:lnTo>
                      <a:pt x="292" y="425"/>
                    </a:lnTo>
                    <a:lnTo>
                      <a:pt x="300" y="445"/>
                    </a:lnTo>
                    <a:lnTo>
                      <a:pt x="299" y="450"/>
                    </a:lnTo>
                    <a:lnTo>
                      <a:pt x="315" y="491"/>
                    </a:lnTo>
                    <a:lnTo>
                      <a:pt x="322" y="514"/>
                    </a:lnTo>
                    <a:lnTo>
                      <a:pt x="342" y="520"/>
                    </a:lnTo>
                    <a:lnTo>
                      <a:pt x="365" y="535"/>
                    </a:lnTo>
                    <a:lnTo>
                      <a:pt x="365" y="549"/>
                    </a:lnTo>
                    <a:lnTo>
                      <a:pt x="384" y="582"/>
                    </a:lnTo>
                    <a:lnTo>
                      <a:pt x="402" y="596"/>
                    </a:lnTo>
                    <a:lnTo>
                      <a:pt x="405" y="634"/>
                    </a:lnTo>
                    <a:lnTo>
                      <a:pt x="434" y="687"/>
                    </a:lnTo>
                    <a:lnTo>
                      <a:pt x="432" y="709"/>
                    </a:lnTo>
                    <a:lnTo>
                      <a:pt x="440" y="729"/>
                    </a:lnTo>
                    <a:lnTo>
                      <a:pt x="468" y="750"/>
                    </a:lnTo>
                    <a:lnTo>
                      <a:pt x="496" y="785"/>
                    </a:lnTo>
                    <a:lnTo>
                      <a:pt x="504" y="804"/>
                    </a:lnTo>
                    <a:lnTo>
                      <a:pt x="526" y="808"/>
                    </a:lnTo>
                    <a:lnTo>
                      <a:pt x="534" y="817"/>
                    </a:lnTo>
                    <a:lnTo>
                      <a:pt x="552" y="830"/>
                    </a:lnTo>
                    <a:lnTo>
                      <a:pt x="555" y="852"/>
                    </a:lnTo>
                    <a:lnTo>
                      <a:pt x="572" y="863"/>
                    </a:lnTo>
                    <a:lnTo>
                      <a:pt x="592" y="885"/>
                    </a:lnTo>
                    <a:lnTo>
                      <a:pt x="627" y="907"/>
                    </a:lnTo>
                    <a:lnTo>
                      <a:pt x="635" y="923"/>
                    </a:lnTo>
                    <a:lnTo>
                      <a:pt x="657" y="930"/>
                    </a:lnTo>
                    <a:lnTo>
                      <a:pt x="703" y="970"/>
                    </a:lnTo>
                    <a:lnTo>
                      <a:pt x="707" y="986"/>
                    </a:lnTo>
                    <a:lnTo>
                      <a:pt x="717" y="990"/>
                    </a:lnTo>
                    <a:lnTo>
                      <a:pt x="727" y="1008"/>
                    </a:lnTo>
                    <a:lnTo>
                      <a:pt x="733" y="1002"/>
                    </a:lnTo>
                    <a:lnTo>
                      <a:pt x="733" y="987"/>
                    </a:lnTo>
                    <a:lnTo>
                      <a:pt x="728" y="979"/>
                    </a:lnTo>
                    <a:lnTo>
                      <a:pt x="728" y="970"/>
                    </a:lnTo>
                    <a:lnTo>
                      <a:pt x="742" y="973"/>
                    </a:lnTo>
                    <a:lnTo>
                      <a:pt x="772" y="1001"/>
                    </a:lnTo>
                    <a:lnTo>
                      <a:pt x="779" y="996"/>
                    </a:lnTo>
                    <a:lnTo>
                      <a:pt x="779" y="976"/>
                    </a:lnTo>
                    <a:lnTo>
                      <a:pt x="785" y="965"/>
                    </a:lnTo>
                    <a:lnTo>
                      <a:pt x="798" y="968"/>
                    </a:lnTo>
                    <a:lnTo>
                      <a:pt x="812" y="990"/>
                    </a:lnTo>
                    <a:lnTo>
                      <a:pt x="821" y="994"/>
                    </a:lnTo>
                    <a:lnTo>
                      <a:pt x="832" y="983"/>
                    </a:lnTo>
                    <a:lnTo>
                      <a:pt x="830" y="949"/>
                    </a:lnTo>
                    <a:lnTo>
                      <a:pt x="838" y="906"/>
                    </a:lnTo>
                    <a:lnTo>
                      <a:pt x="829" y="878"/>
                    </a:lnTo>
                    <a:lnTo>
                      <a:pt x="842" y="847"/>
                    </a:lnTo>
                    <a:lnTo>
                      <a:pt x="836" y="835"/>
                    </a:lnTo>
                    <a:lnTo>
                      <a:pt x="837" y="811"/>
                    </a:lnTo>
                    <a:lnTo>
                      <a:pt x="851" y="804"/>
                    </a:lnTo>
                    <a:lnTo>
                      <a:pt x="857" y="793"/>
                    </a:lnTo>
                    <a:lnTo>
                      <a:pt x="855" y="779"/>
                    </a:lnTo>
                    <a:lnTo>
                      <a:pt x="843" y="773"/>
                    </a:lnTo>
                    <a:lnTo>
                      <a:pt x="829" y="762"/>
                    </a:lnTo>
                    <a:lnTo>
                      <a:pt x="823" y="744"/>
                    </a:lnTo>
                    <a:lnTo>
                      <a:pt x="813" y="739"/>
                    </a:lnTo>
                    <a:lnTo>
                      <a:pt x="809" y="727"/>
                    </a:lnTo>
                    <a:lnTo>
                      <a:pt x="794" y="721"/>
                    </a:lnTo>
                    <a:lnTo>
                      <a:pt x="771" y="724"/>
                    </a:lnTo>
                    <a:lnTo>
                      <a:pt x="756" y="721"/>
                    </a:lnTo>
                    <a:lnTo>
                      <a:pt x="753" y="698"/>
                    </a:lnTo>
                    <a:lnTo>
                      <a:pt x="742" y="683"/>
                    </a:lnTo>
                    <a:lnTo>
                      <a:pt x="732" y="689"/>
                    </a:lnTo>
                    <a:lnTo>
                      <a:pt x="740" y="674"/>
                    </a:lnTo>
                    <a:lnTo>
                      <a:pt x="733" y="658"/>
                    </a:lnTo>
                    <a:lnTo>
                      <a:pt x="731" y="620"/>
                    </a:lnTo>
                    <a:lnTo>
                      <a:pt x="713" y="627"/>
                    </a:lnTo>
                    <a:lnTo>
                      <a:pt x="705" y="620"/>
                    </a:lnTo>
                    <a:lnTo>
                      <a:pt x="675" y="619"/>
                    </a:lnTo>
                    <a:lnTo>
                      <a:pt x="649" y="601"/>
                    </a:lnTo>
                    <a:lnTo>
                      <a:pt x="649" y="588"/>
                    </a:lnTo>
                    <a:lnTo>
                      <a:pt x="665" y="581"/>
                    </a:lnTo>
                    <a:lnTo>
                      <a:pt x="683" y="571"/>
                    </a:lnTo>
                    <a:lnTo>
                      <a:pt x="671" y="565"/>
                    </a:lnTo>
                    <a:lnTo>
                      <a:pt x="654" y="567"/>
                    </a:lnTo>
                    <a:lnTo>
                      <a:pt x="645" y="564"/>
                    </a:lnTo>
                    <a:lnTo>
                      <a:pt x="628" y="570"/>
                    </a:lnTo>
                    <a:lnTo>
                      <a:pt x="640" y="559"/>
                    </a:lnTo>
                    <a:lnTo>
                      <a:pt x="659" y="545"/>
                    </a:lnTo>
                    <a:lnTo>
                      <a:pt x="682" y="542"/>
                    </a:lnTo>
                    <a:lnTo>
                      <a:pt x="677" y="526"/>
                    </a:lnTo>
                    <a:lnTo>
                      <a:pt x="653" y="499"/>
                    </a:lnTo>
                    <a:lnTo>
                      <a:pt x="640" y="498"/>
                    </a:lnTo>
                    <a:lnTo>
                      <a:pt x="622" y="510"/>
                    </a:lnTo>
                    <a:lnTo>
                      <a:pt x="606" y="520"/>
                    </a:lnTo>
                    <a:lnTo>
                      <a:pt x="586" y="521"/>
                    </a:lnTo>
                    <a:lnTo>
                      <a:pt x="597" y="518"/>
                    </a:lnTo>
                    <a:lnTo>
                      <a:pt x="605" y="512"/>
                    </a:lnTo>
                    <a:lnTo>
                      <a:pt x="612" y="510"/>
                    </a:lnTo>
                    <a:lnTo>
                      <a:pt x="619" y="499"/>
                    </a:lnTo>
                    <a:lnTo>
                      <a:pt x="616" y="489"/>
                    </a:lnTo>
                    <a:lnTo>
                      <a:pt x="598" y="481"/>
                    </a:lnTo>
                    <a:lnTo>
                      <a:pt x="571" y="482"/>
                    </a:lnTo>
                    <a:lnTo>
                      <a:pt x="552" y="466"/>
                    </a:lnTo>
                    <a:lnTo>
                      <a:pt x="552" y="455"/>
                    </a:lnTo>
                    <a:lnTo>
                      <a:pt x="549" y="435"/>
                    </a:lnTo>
                    <a:lnTo>
                      <a:pt x="517" y="403"/>
                    </a:lnTo>
                    <a:lnTo>
                      <a:pt x="506" y="401"/>
                    </a:lnTo>
                    <a:lnTo>
                      <a:pt x="496" y="404"/>
                    </a:lnTo>
                    <a:lnTo>
                      <a:pt x="484" y="394"/>
                    </a:lnTo>
                    <a:lnTo>
                      <a:pt x="480" y="366"/>
                    </a:lnTo>
                    <a:lnTo>
                      <a:pt x="458" y="343"/>
                    </a:lnTo>
                    <a:lnTo>
                      <a:pt x="429" y="327"/>
                    </a:lnTo>
                    <a:lnTo>
                      <a:pt x="410" y="326"/>
                    </a:lnTo>
                    <a:lnTo>
                      <a:pt x="406" y="333"/>
                    </a:lnTo>
                    <a:lnTo>
                      <a:pt x="397" y="327"/>
                    </a:lnTo>
                    <a:lnTo>
                      <a:pt x="393" y="306"/>
                    </a:lnTo>
                    <a:lnTo>
                      <a:pt x="382" y="317"/>
                    </a:lnTo>
                    <a:lnTo>
                      <a:pt x="374" y="306"/>
                    </a:lnTo>
                    <a:lnTo>
                      <a:pt x="373" y="283"/>
                    </a:lnTo>
                    <a:lnTo>
                      <a:pt x="359" y="265"/>
                    </a:lnTo>
                    <a:lnTo>
                      <a:pt x="343" y="262"/>
                    </a:lnTo>
                    <a:lnTo>
                      <a:pt x="336" y="251"/>
                    </a:lnTo>
                    <a:lnTo>
                      <a:pt x="292" y="222"/>
                    </a:lnTo>
                    <a:lnTo>
                      <a:pt x="277" y="220"/>
                    </a:lnTo>
                    <a:lnTo>
                      <a:pt x="258" y="199"/>
                    </a:lnTo>
                    <a:lnTo>
                      <a:pt x="240" y="196"/>
                    </a:lnTo>
                    <a:lnTo>
                      <a:pt x="235" y="185"/>
                    </a:lnTo>
                    <a:lnTo>
                      <a:pt x="231" y="160"/>
                    </a:lnTo>
                    <a:lnTo>
                      <a:pt x="215" y="152"/>
                    </a:lnTo>
                    <a:lnTo>
                      <a:pt x="206" y="133"/>
                    </a:lnTo>
                    <a:lnTo>
                      <a:pt x="200" y="131"/>
                    </a:lnTo>
                    <a:lnTo>
                      <a:pt x="188" y="111"/>
                    </a:lnTo>
                    <a:lnTo>
                      <a:pt x="171" y="104"/>
                    </a:lnTo>
                    <a:lnTo>
                      <a:pt x="154" y="104"/>
                    </a:lnTo>
                    <a:lnTo>
                      <a:pt x="144" y="108"/>
                    </a:lnTo>
                    <a:lnTo>
                      <a:pt x="135" y="102"/>
                    </a:lnTo>
                    <a:lnTo>
                      <a:pt x="116" y="102"/>
                    </a:lnTo>
                    <a:lnTo>
                      <a:pt x="93" y="108"/>
                    </a:lnTo>
                    <a:lnTo>
                      <a:pt x="82" y="100"/>
                    </a:lnTo>
                    <a:lnTo>
                      <a:pt x="46" y="76"/>
                    </a:lnTo>
                    <a:lnTo>
                      <a:pt x="14" y="71"/>
                    </a:lnTo>
                    <a:lnTo>
                      <a:pt x="3" y="7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1" name="Freeform 22">
                <a:extLst>
                  <a:ext uri="{FF2B5EF4-FFF2-40B4-BE49-F238E27FC236}">
                    <a16:creationId xmlns:a16="http://schemas.microsoft.com/office/drawing/2014/main" id="{07165D67-8EFF-20BB-1235-EB24CB33A924}"/>
                  </a:ext>
                </a:extLst>
              </p:cNvPr>
              <p:cNvSpPr>
                <a:spLocks noEditPoints="1"/>
              </p:cNvSpPr>
              <p:nvPr/>
            </p:nvSpPr>
            <p:spPr bwMode="auto">
              <a:xfrm>
                <a:off x="10835231" y="4413251"/>
                <a:ext cx="74613" cy="23813"/>
              </a:xfrm>
              <a:custGeom>
                <a:avLst/>
                <a:gdLst>
                  <a:gd name="T0" fmla="*/ 0 w 247"/>
                  <a:gd name="T1" fmla="*/ 66 h 80"/>
                  <a:gd name="T2" fmla="*/ 11 w 247"/>
                  <a:gd name="T3" fmla="*/ 80 h 80"/>
                  <a:gd name="T4" fmla="*/ 28 w 247"/>
                  <a:gd name="T5" fmla="*/ 71 h 80"/>
                  <a:gd name="T6" fmla="*/ 42 w 247"/>
                  <a:gd name="T7" fmla="*/ 69 h 80"/>
                  <a:gd name="T8" fmla="*/ 43 w 247"/>
                  <a:gd name="T9" fmla="*/ 49 h 80"/>
                  <a:gd name="T10" fmla="*/ 33 w 247"/>
                  <a:gd name="T11" fmla="*/ 52 h 80"/>
                  <a:gd name="T12" fmla="*/ 12 w 247"/>
                  <a:gd name="T13" fmla="*/ 54 h 80"/>
                  <a:gd name="T14" fmla="*/ 0 w 247"/>
                  <a:gd name="T15" fmla="*/ 66 h 80"/>
                  <a:gd name="T16" fmla="*/ 63 w 247"/>
                  <a:gd name="T17" fmla="*/ 42 h 80"/>
                  <a:gd name="T18" fmla="*/ 63 w 247"/>
                  <a:gd name="T19" fmla="*/ 42 h 80"/>
                  <a:gd name="T20" fmla="*/ 79 w 247"/>
                  <a:gd name="T21" fmla="*/ 60 h 80"/>
                  <a:gd name="T22" fmla="*/ 97 w 247"/>
                  <a:gd name="T23" fmla="*/ 78 h 80"/>
                  <a:gd name="T24" fmla="*/ 100 w 247"/>
                  <a:gd name="T25" fmla="*/ 77 h 80"/>
                  <a:gd name="T26" fmla="*/ 114 w 247"/>
                  <a:gd name="T27" fmla="*/ 63 h 80"/>
                  <a:gd name="T28" fmla="*/ 127 w 247"/>
                  <a:gd name="T29" fmla="*/ 59 h 80"/>
                  <a:gd name="T30" fmla="*/ 141 w 247"/>
                  <a:gd name="T31" fmla="*/ 60 h 80"/>
                  <a:gd name="T32" fmla="*/ 173 w 247"/>
                  <a:gd name="T33" fmla="*/ 54 h 80"/>
                  <a:gd name="T34" fmla="*/ 195 w 247"/>
                  <a:gd name="T35" fmla="*/ 40 h 80"/>
                  <a:gd name="T36" fmla="*/ 217 w 247"/>
                  <a:gd name="T37" fmla="*/ 34 h 80"/>
                  <a:gd name="T38" fmla="*/ 223 w 247"/>
                  <a:gd name="T39" fmla="*/ 25 h 80"/>
                  <a:gd name="T40" fmla="*/ 232 w 247"/>
                  <a:gd name="T41" fmla="*/ 23 h 80"/>
                  <a:gd name="T42" fmla="*/ 247 w 247"/>
                  <a:gd name="T43" fmla="*/ 13 h 80"/>
                  <a:gd name="T44" fmla="*/ 247 w 247"/>
                  <a:gd name="T45" fmla="*/ 7 h 80"/>
                  <a:gd name="T46" fmla="*/ 240 w 247"/>
                  <a:gd name="T47" fmla="*/ 0 h 80"/>
                  <a:gd name="T48" fmla="*/ 211 w 247"/>
                  <a:gd name="T49" fmla="*/ 7 h 80"/>
                  <a:gd name="T50" fmla="*/ 192 w 247"/>
                  <a:gd name="T51" fmla="*/ 6 h 80"/>
                  <a:gd name="T52" fmla="*/ 175 w 247"/>
                  <a:gd name="T53" fmla="*/ 10 h 80"/>
                  <a:gd name="T54" fmla="*/ 159 w 247"/>
                  <a:gd name="T55" fmla="*/ 10 h 80"/>
                  <a:gd name="T56" fmla="*/ 138 w 247"/>
                  <a:gd name="T57" fmla="*/ 13 h 80"/>
                  <a:gd name="T58" fmla="*/ 106 w 247"/>
                  <a:gd name="T59" fmla="*/ 11 h 80"/>
                  <a:gd name="T60" fmla="*/ 81 w 247"/>
                  <a:gd name="T61" fmla="*/ 33 h 80"/>
                  <a:gd name="T62" fmla="*/ 63 w 247"/>
                  <a:gd name="T63" fmla="*/ 4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80">
                    <a:moveTo>
                      <a:pt x="0" y="66"/>
                    </a:moveTo>
                    <a:lnTo>
                      <a:pt x="11" y="80"/>
                    </a:lnTo>
                    <a:lnTo>
                      <a:pt x="28" y="71"/>
                    </a:lnTo>
                    <a:lnTo>
                      <a:pt x="42" y="69"/>
                    </a:lnTo>
                    <a:lnTo>
                      <a:pt x="43" y="49"/>
                    </a:lnTo>
                    <a:lnTo>
                      <a:pt x="33" y="52"/>
                    </a:lnTo>
                    <a:lnTo>
                      <a:pt x="12" y="54"/>
                    </a:lnTo>
                    <a:lnTo>
                      <a:pt x="0" y="66"/>
                    </a:lnTo>
                    <a:close/>
                    <a:moveTo>
                      <a:pt x="63" y="42"/>
                    </a:moveTo>
                    <a:lnTo>
                      <a:pt x="63" y="42"/>
                    </a:lnTo>
                    <a:lnTo>
                      <a:pt x="79" y="60"/>
                    </a:lnTo>
                    <a:lnTo>
                      <a:pt x="97" y="78"/>
                    </a:lnTo>
                    <a:lnTo>
                      <a:pt x="100" y="77"/>
                    </a:lnTo>
                    <a:lnTo>
                      <a:pt x="114" y="63"/>
                    </a:lnTo>
                    <a:lnTo>
                      <a:pt x="127" y="59"/>
                    </a:lnTo>
                    <a:lnTo>
                      <a:pt x="141" y="60"/>
                    </a:lnTo>
                    <a:lnTo>
                      <a:pt x="173" y="54"/>
                    </a:lnTo>
                    <a:lnTo>
                      <a:pt x="195" y="40"/>
                    </a:lnTo>
                    <a:lnTo>
                      <a:pt x="217" y="34"/>
                    </a:lnTo>
                    <a:lnTo>
                      <a:pt x="223" y="25"/>
                    </a:lnTo>
                    <a:lnTo>
                      <a:pt x="232" y="23"/>
                    </a:lnTo>
                    <a:lnTo>
                      <a:pt x="247" y="13"/>
                    </a:lnTo>
                    <a:lnTo>
                      <a:pt x="247" y="7"/>
                    </a:lnTo>
                    <a:lnTo>
                      <a:pt x="240" y="0"/>
                    </a:lnTo>
                    <a:lnTo>
                      <a:pt x="211" y="7"/>
                    </a:lnTo>
                    <a:lnTo>
                      <a:pt x="192" y="6"/>
                    </a:lnTo>
                    <a:lnTo>
                      <a:pt x="175" y="10"/>
                    </a:lnTo>
                    <a:lnTo>
                      <a:pt x="159" y="10"/>
                    </a:lnTo>
                    <a:lnTo>
                      <a:pt x="138" y="13"/>
                    </a:lnTo>
                    <a:lnTo>
                      <a:pt x="106" y="11"/>
                    </a:lnTo>
                    <a:lnTo>
                      <a:pt x="81" y="33"/>
                    </a:lnTo>
                    <a:lnTo>
                      <a:pt x="63" y="4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2" name="Freeform 23">
                <a:extLst>
                  <a:ext uri="{FF2B5EF4-FFF2-40B4-BE49-F238E27FC236}">
                    <a16:creationId xmlns:a16="http://schemas.microsoft.com/office/drawing/2014/main" id="{343E4CC7-E427-C676-A2FE-60BA391C30EF}"/>
                  </a:ext>
                </a:extLst>
              </p:cNvPr>
              <p:cNvSpPr>
                <a:spLocks noEditPoints="1"/>
              </p:cNvSpPr>
              <p:nvPr/>
            </p:nvSpPr>
            <p:spPr bwMode="auto">
              <a:xfrm>
                <a:off x="10279606" y="4027488"/>
                <a:ext cx="447675" cy="158750"/>
              </a:xfrm>
              <a:custGeom>
                <a:avLst/>
                <a:gdLst>
                  <a:gd name="T0" fmla="*/ 899 w 1490"/>
                  <a:gd name="T1" fmla="*/ 381 h 526"/>
                  <a:gd name="T2" fmla="*/ 18 w 1490"/>
                  <a:gd name="T3" fmla="*/ 165 h 526"/>
                  <a:gd name="T4" fmla="*/ 755 w 1490"/>
                  <a:gd name="T5" fmla="*/ 443 h 526"/>
                  <a:gd name="T6" fmla="*/ 822 w 1490"/>
                  <a:gd name="T7" fmla="*/ 525 h 526"/>
                  <a:gd name="T8" fmla="*/ 889 w 1490"/>
                  <a:gd name="T9" fmla="*/ 507 h 526"/>
                  <a:gd name="T10" fmla="*/ 1043 w 1490"/>
                  <a:gd name="T11" fmla="*/ 490 h 526"/>
                  <a:gd name="T12" fmla="*/ 1134 w 1490"/>
                  <a:gd name="T13" fmla="*/ 464 h 526"/>
                  <a:gd name="T14" fmla="*/ 1217 w 1490"/>
                  <a:gd name="T15" fmla="*/ 279 h 526"/>
                  <a:gd name="T16" fmla="*/ 1278 w 1490"/>
                  <a:gd name="T17" fmla="*/ 239 h 526"/>
                  <a:gd name="T18" fmla="*/ 1360 w 1490"/>
                  <a:gd name="T19" fmla="*/ 243 h 526"/>
                  <a:gd name="T20" fmla="*/ 1428 w 1490"/>
                  <a:gd name="T21" fmla="*/ 237 h 526"/>
                  <a:gd name="T22" fmla="*/ 1474 w 1490"/>
                  <a:gd name="T23" fmla="*/ 190 h 526"/>
                  <a:gd name="T24" fmla="*/ 1443 w 1490"/>
                  <a:gd name="T25" fmla="*/ 150 h 526"/>
                  <a:gd name="T26" fmla="*/ 1380 w 1490"/>
                  <a:gd name="T27" fmla="*/ 138 h 526"/>
                  <a:gd name="T28" fmla="*/ 1365 w 1490"/>
                  <a:gd name="T29" fmla="*/ 121 h 526"/>
                  <a:gd name="T30" fmla="*/ 1353 w 1490"/>
                  <a:gd name="T31" fmla="*/ 68 h 526"/>
                  <a:gd name="T32" fmla="*/ 1309 w 1490"/>
                  <a:gd name="T33" fmla="*/ 33 h 526"/>
                  <a:gd name="T34" fmla="*/ 1292 w 1490"/>
                  <a:gd name="T35" fmla="*/ 35 h 526"/>
                  <a:gd name="T36" fmla="*/ 1241 w 1490"/>
                  <a:gd name="T37" fmla="*/ 129 h 526"/>
                  <a:gd name="T38" fmla="*/ 1178 w 1490"/>
                  <a:gd name="T39" fmla="*/ 177 h 526"/>
                  <a:gd name="T40" fmla="*/ 1178 w 1490"/>
                  <a:gd name="T41" fmla="*/ 200 h 526"/>
                  <a:gd name="T42" fmla="*/ 1170 w 1490"/>
                  <a:gd name="T43" fmla="*/ 243 h 526"/>
                  <a:gd name="T44" fmla="*/ 1156 w 1490"/>
                  <a:gd name="T45" fmla="*/ 208 h 526"/>
                  <a:gd name="T46" fmla="*/ 1116 w 1490"/>
                  <a:gd name="T47" fmla="*/ 225 h 526"/>
                  <a:gd name="T48" fmla="*/ 1065 w 1490"/>
                  <a:gd name="T49" fmla="*/ 268 h 526"/>
                  <a:gd name="T50" fmla="*/ 992 w 1490"/>
                  <a:gd name="T51" fmla="*/ 359 h 526"/>
                  <a:gd name="T52" fmla="*/ 924 w 1490"/>
                  <a:gd name="T53" fmla="*/ 402 h 526"/>
                  <a:gd name="T54" fmla="*/ 881 w 1490"/>
                  <a:gd name="T55" fmla="*/ 459 h 526"/>
                  <a:gd name="T56" fmla="*/ 783 w 1490"/>
                  <a:gd name="T57" fmla="*/ 469 h 526"/>
                  <a:gd name="T58" fmla="*/ 1307 w 1490"/>
                  <a:gd name="T59" fmla="*/ 0 h 526"/>
                  <a:gd name="T60" fmla="*/ 1327 w 1490"/>
                  <a:gd name="T61" fmla="*/ 0 h 526"/>
                  <a:gd name="T62" fmla="*/ 1334 w 1490"/>
                  <a:gd name="T63" fmla="*/ 2 h 526"/>
                  <a:gd name="T64" fmla="*/ 894 w 1490"/>
                  <a:gd name="T65" fmla="*/ 399 h 526"/>
                  <a:gd name="T66" fmla="*/ 898 w 1490"/>
                  <a:gd name="T67" fmla="*/ 400 h 526"/>
                  <a:gd name="T68" fmla="*/ 923 w 1490"/>
                  <a:gd name="T69" fmla="*/ 397 h 526"/>
                  <a:gd name="T70" fmla="*/ 907 w 1490"/>
                  <a:gd name="T71" fmla="*/ 381 h 526"/>
                  <a:gd name="T72" fmla="*/ 18 w 1490"/>
                  <a:gd name="T73" fmla="*/ 45 h 526"/>
                  <a:gd name="T74" fmla="*/ 84 w 1490"/>
                  <a:gd name="T75" fmla="*/ 83 h 526"/>
                  <a:gd name="T76" fmla="*/ 110 w 1490"/>
                  <a:gd name="T77" fmla="*/ 117 h 526"/>
                  <a:gd name="T78" fmla="*/ 149 w 1490"/>
                  <a:gd name="T79" fmla="*/ 99 h 526"/>
                  <a:gd name="T80" fmla="*/ 185 w 1490"/>
                  <a:gd name="T81" fmla="*/ 110 h 526"/>
                  <a:gd name="T82" fmla="*/ 262 w 1490"/>
                  <a:gd name="T83" fmla="*/ 272 h 526"/>
                  <a:gd name="T84" fmla="*/ 274 w 1490"/>
                  <a:gd name="T85" fmla="*/ 362 h 526"/>
                  <a:gd name="T86" fmla="*/ 308 w 1490"/>
                  <a:gd name="T87" fmla="*/ 414 h 526"/>
                  <a:gd name="T88" fmla="*/ 338 w 1490"/>
                  <a:gd name="T89" fmla="*/ 463 h 526"/>
                  <a:gd name="T90" fmla="*/ 315 w 1490"/>
                  <a:gd name="T91" fmla="*/ 460 h 526"/>
                  <a:gd name="T92" fmla="*/ 321 w 1490"/>
                  <a:gd name="T93" fmla="*/ 481 h 526"/>
                  <a:gd name="T94" fmla="*/ 270 w 1490"/>
                  <a:gd name="T95" fmla="*/ 468 h 526"/>
                  <a:gd name="T96" fmla="*/ 190 w 1490"/>
                  <a:gd name="T97" fmla="*/ 434 h 526"/>
                  <a:gd name="T98" fmla="*/ 111 w 1490"/>
                  <a:gd name="T99" fmla="*/ 370 h 526"/>
                  <a:gd name="T100" fmla="*/ 91 w 1490"/>
                  <a:gd name="T101" fmla="*/ 317 h 526"/>
                  <a:gd name="T102" fmla="*/ 40 w 1490"/>
                  <a:gd name="T103" fmla="*/ 252 h 526"/>
                  <a:gd name="T104" fmla="*/ 27 w 1490"/>
                  <a:gd name="T105" fmla="*/ 16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0" h="526">
                    <a:moveTo>
                      <a:pt x="899" y="381"/>
                    </a:moveTo>
                    <a:lnTo>
                      <a:pt x="898" y="394"/>
                    </a:lnTo>
                    <a:lnTo>
                      <a:pt x="896" y="395"/>
                    </a:lnTo>
                    <a:lnTo>
                      <a:pt x="894" y="391"/>
                    </a:lnTo>
                    <a:lnTo>
                      <a:pt x="899" y="381"/>
                    </a:lnTo>
                    <a:close/>
                    <a:moveTo>
                      <a:pt x="0" y="142"/>
                    </a:moveTo>
                    <a:lnTo>
                      <a:pt x="0" y="142"/>
                    </a:lnTo>
                    <a:lnTo>
                      <a:pt x="3" y="158"/>
                    </a:lnTo>
                    <a:lnTo>
                      <a:pt x="11" y="169"/>
                    </a:lnTo>
                    <a:lnTo>
                      <a:pt x="18" y="165"/>
                    </a:lnTo>
                    <a:lnTo>
                      <a:pt x="15" y="155"/>
                    </a:lnTo>
                    <a:lnTo>
                      <a:pt x="7" y="144"/>
                    </a:lnTo>
                    <a:lnTo>
                      <a:pt x="0" y="142"/>
                    </a:lnTo>
                    <a:close/>
                    <a:moveTo>
                      <a:pt x="755" y="443"/>
                    </a:moveTo>
                    <a:lnTo>
                      <a:pt x="755" y="443"/>
                    </a:lnTo>
                    <a:lnTo>
                      <a:pt x="771" y="471"/>
                    </a:lnTo>
                    <a:lnTo>
                      <a:pt x="796" y="489"/>
                    </a:lnTo>
                    <a:lnTo>
                      <a:pt x="798" y="495"/>
                    </a:lnTo>
                    <a:lnTo>
                      <a:pt x="816" y="512"/>
                    </a:lnTo>
                    <a:lnTo>
                      <a:pt x="822" y="525"/>
                    </a:lnTo>
                    <a:lnTo>
                      <a:pt x="834" y="526"/>
                    </a:lnTo>
                    <a:lnTo>
                      <a:pt x="856" y="520"/>
                    </a:lnTo>
                    <a:lnTo>
                      <a:pt x="859" y="511"/>
                    </a:lnTo>
                    <a:lnTo>
                      <a:pt x="878" y="513"/>
                    </a:lnTo>
                    <a:lnTo>
                      <a:pt x="889" y="507"/>
                    </a:lnTo>
                    <a:lnTo>
                      <a:pt x="932" y="509"/>
                    </a:lnTo>
                    <a:lnTo>
                      <a:pt x="975" y="492"/>
                    </a:lnTo>
                    <a:lnTo>
                      <a:pt x="986" y="482"/>
                    </a:lnTo>
                    <a:lnTo>
                      <a:pt x="1024" y="481"/>
                    </a:lnTo>
                    <a:lnTo>
                      <a:pt x="1043" y="490"/>
                    </a:lnTo>
                    <a:lnTo>
                      <a:pt x="1049" y="500"/>
                    </a:lnTo>
                    <a:lnTo>
                      <a:pt x="1068" y="499"/>
                    </a:lnTo>
                    <a:lnTo>
                      <a:pt x="1100" y="482"/>
                    </a:lnTo>
                    <a:lnTo>
                      <a:pt x="1137" y="476"/>
                    </a:lnTo>
                    <a:lnTo>
                      <a:pt x="1134" y="464"/>
                    </a:lnTo>
                    <a:lnTo>
                      <a:pt x="1165" y="418"/>
                    </a:lnTo>
                    <a:lnTo>
                      <a:pt x="1177" y="385"/>
                    </a:lnTo>
                    <a:lnTo>
                      <a:pt x="1201" y="350"/>
                    </a:lnTo>
                    <a:lnTo>
                      <a:pt x="1217" y="290"/>
                    </a:lnTo>
                    <a:lnTo>
                      <a:pt x="1217" y="279"/>
                    </a:lnTo>
                    <a:lnTo>
                      <a:pt x="1225" y="265"/>
                    </a:lnTo>
                    <a:lnTo>
                      <a:pt x="1224" y="255"/>
                    </a:lnTo>
                    <a:lnTo>
                      <a:pt x="1240" y="236"/>
                    </a:lnTo>
                    <a:lnTo>
                      <a:pt x="1253" y="241"/>
                    </a:lnTo>
                    <a:lnTo>
                      <a:pt x="1278" y="239"/>
                    </a:lnTo>
                    <a:lnTo>
                      <a:pt x="1312" y="239"/>
                    </a:lnTo>
                    <a:lnTo>
                      <a:pt x="1320" y="246"/>
                    </a:lnTo>
                    <a:lnTo>
                      <a:pt x="1342" y="245"/>
                    </a:lnTo>
                    <a:lnTo>
                      <a:pt x="1359" y="250"/>
                    </a:lnTo>
                    <a:lnTo>
                      <a:pt x="1360" y="243"/>
                    </a:lnTo>
                    <a:lnTo>
                      <a:pt x="1379" y="255"/>
                    </a:lnTo>
                    <a:lnTo>
                      <a:pt x="1391" y="259"/>
                    </a:lnTo>
                    <a:lnTo>
                      <a:pt x="1408" y="250"/>
                    </a:lnTo>
                    <a:lnTo>
                      <a:pt x="1428" y="246"/>
                    </a:lnTo>
                    <a:lnTo>
                      <a:pt x="1428" y="237"/>
                    </a:lnTo>
                    <a:lnTo>
                      <a:pt x="1407" y="220"/>
                    </a:lnTo>
                    <a:lnTo>
                      <a:pt x="1407" y="200"/>
                    </a:lnTo>
                    <a:lnTo>
                      <a:pt x="1417" y="193"/>
                    </a:lnTo>
                    <a:lnTo>
                      <a:pt x="1448" y="196"/>
                    </a:lnTo>
                    <a:lnTo>
                      <a:pt x="1474" y="190"/>
                    </a:lnTo>
                    <a:lnTo>
                      <a:pt x="1490" y="178"/>
                    </a:lnTo>
                    <a:lnTo>
                      <a:pt x="1486" y="165"/>
                    </a:lnTo>
                    <a:lnTo>
                      <a:pt x="1474" y="165"/>
                    </a:lnTo>
                    <a:lnTo>
                      <a:pt x="1456" y="162"/>
                    </a:lnTo>
                    <a:lnTo>
                      <a:pt x="1443" y="150"/>
                    </a:lnTo>
                    <a:lnTo>
                      <a:pt x="1429" y="151"/>
                    </a:lnTo>
                    <a:lnTo>
                      <a:pt x="1410" y="133"/>
                    </a:lnTo>
                    <a:lnTo>
                      <a:pt x="1400" y="133"/>
                    </a:lnTo>
                    <a:lnTo>
                      <a:pt x="1388" y="144"/>
                    </a:lnTo>
                    <a:lnTo>
                      <a:pt x="1380" y="138"/>
                    </a:lnTo>
                    <a:lnTo>
                      <a:pt x="1397" y="123"/>
                    </a:lnTo>
                    <a:lnTo>
                      <a:pt x="1389" y="113"/>
                    </a:lnTo>
                    <a:lnTo>
                      <a:pt x="1382" y="115"/>
                    </a:lnTo>
                    <a:lnTo>
                      <a:pt x="1371" y="130"/>
                    </a:lnTo>
                    <a:lnTo>
                      <a:pt x="1365" y="121"/>
                    </a:lnTo>
                    <a:lnTo>
                      <a:pt x="1358" y="119"/>
                    </a:lnTo>
                    <a:lnTo>
                      <a:pt x="1359" y="96"/>
                    </a:lnTo>
                    <a:lnTo>
                      <a:pt x="1372" y="91"/>
                    </a:lnTo>
                    <a:lnTo>
                      <a:pt x="1372" y="81"/>
                    </a:lnTo>
                    <a:lnTo>
                      <a:pt x="1353" y="68"/>
                    </a:lnTo>
                    <a:lnTo>
                      <a:pt x="1347" y="73"/>
                    </a:lnTo>
                    <a:lnTo>
                      <a:pt x="1332" y="59"/>
                    </a:lnTo>
                    <a:lnTo>
                      <a:pt x="1332" y="38"/>
                    </a:lnTo>
                    <a:lnTo>
                      <a:pt x="1316" y="28"/>
                    </a:lnTo>
                    <a:lnTo>
                      <a:pt x="1309" y="33"/>
                    </a:lnTo>
                    <a:lnTo>
                      <a:pt x="1313" y="47"/>
                    </a:lnTo>
                    <a:lnTo>
                      <a:pt x="1296" y="63"/>
                    </a:lnTo>
                    <a:lnTo>
                      <a:pt x="1290" y="62"/>
                    </a:lnTo>
                    <a:lnTo>
                      <a:pt x="1295" y="48"/>
                    </a:lnTo>
                    <a:lnTo>
                      <a:pt x="1292" y="35"/>
                    </a:lnTo>
                    <a:lnTo>
                      <a:pt x="1282" y="34"/>
                    </a:lnTo>
                    <a:lnTo>
                      <a:pt x="1271" y="69"/>
                    </a:lnTo>
                    <a:lnTo>
                      <a:pt x="1260" y="72"/>
                    </a:lnTo>
                    <a:lnTo>
                      <a:pt x="1244" y="109"/>
                    </a:lnTo>
                    <a:lnTo>
                      <a:pt x="1241" y="129"/>
                    </a:lnTo>
                    <a:lnTo>
                      <a:pt x="1213" y="159"/>
                    </a:lnTo>
                    <a:lnTo>
                      <a:pt x="1200" y="159"/>
                    </a:lnTo>
                    <a:lnTo>
                      <a:pt x="1178" y="167"/>
                    </a:lnTo>
                    <a:lnTo>
                      <a:pt x="1170" y="177"/>
                    </a:lnTo>
                    <a:lnTo>
                      <a:pt x="1178" y="177"/>
                    </a:lnTo>
                    <a:lnTo>
                      <a:pt x="1173" y="185"/>
                    </a:lnTo>
                    <a:lnTo>
                      <a:pt x="1180" y="188"/>
                    </a:lnTo>
                    <a:lnTo>
                      <a:pt x="1198" y="183"/>
                    </a:lnTo>
                    <a:lnTo>
                      <a:pt x="1190" y="194"/>
                    </a:lnTo>
                    <a:lnTo>
                      <a:pt x="1178" y="200"/>
                    </a:lnTo>
                    <a:lnTo>
                      <a:pt x="1176" y="203"/>
                    </a:lnTo>
                    <a:lnTo>
                      <a:pt x="1177" y="209"/>
                    </a:lnTo>
                    <a:lnTo>
                      <a:pt x="1187" y="236"/>
                    </a:lnTo>
                    <a:lnTo>
                      <a:pt x="1180" y="249"/>
                    </a:lnTo>
                    <a:lnTo>
                      <a:pt x="1170" y="243"/>
                    </a:lnTo>
                    <a:lnTo>
                      <a:pt x="1168" y="224"/>
                    </a:lnTo>
                    <a:lnTo>
                      <a:pt x="1165" y="210"/>
                    </a:lnTo>
                    <a:lnTo>
                      <a:pt x="1162" y="211"/>
                    </a:lnTo>
                    <a:lnTo>
                      <a:pt x="1163" y="207"/>
                    </a:lnTo>
                    <a:lnTo>
                      <a:pt x="1156" y="208"/>
                    </a:lnTo>
                    <a:lnTo>
                      <a:pt x="1148" y="221"/>
                    </a:lnTo>
                    <a:lnTo>
                      <a:pt x="1153" y="255"/>
                    </a:lnTo>
                    <a:lnTo>
                      <a:pt x="1145" y="259"/>
                    </a:lnTo>
                    <a:lnTo>
                      <a:pt x="1130" y="248"/>
                    </a:lnTo>
                    <a:lnTo>
                      <a:pt x="1116" y="225"/>
                    </a:lnTo>
                    <a:lnTo>
                      <a:pt x="1108" y="224"/>
                    </a:lnTo>
                    <a:lnTo>
                      <a:pt x="1096" y="219"/>
                    </a:lnTo>
                    <a:lnTo>
                      <a:pt x="1086" y="232"/>
                    </a:lnTo>
                    <a:lnTo>
                      <a:pt x="1085" y="250"/>
                    </a:lnTo>
                    <a:lnTo>
                      <a:pt x="1065" y="268"/>
                    </a:lnTo>
                    <a:lnTo>
                      <a:pt x="1058" y="283"/>
                    </a:lnTo>
                    <a:lnTo>
                      <a:pt x="1036" y="304"/>
                    </a:lnTo>
                    <a:lnTo>
                      <a:pt x="1031" y="318"/>
                    </a:lnTo>
                    <a:lnTo>
                      <a:pt x="1012" y="341"/>
                    </a:lnTo>
                    <a:lnTo>
                      <a:pt x="992" y="359"/>
                    </a:lnTo>
                    <a:lnTo>
                      <a:pt x="929" y="374"/>
                    </a:lnTo>
                    <a:lnTo>
                      <a:pt x="922" y="378"/>
                    </a:lnTo>
                    <a:lnTo>
                      <a:pt x="926" y="398"/>
                    </a:lnTo>
                    <a:lnTo>
                      <a:pt x="933" y="406"/>
                    </a:lnTo>
                    <a:lnTo>
                      <a:pt x="924" y="402"/>
                    </a:lnTo>
                    <a:lnTo>
                      <a:pt x="913" y="408"/>
                    </a:lnTo>
                    <a:lnTo>
                      <a:pt x="895" y="410"/>
                    </a:lnTo>
                    <a:lnTo>
                      <a:pt x="886" y="421"/>
                    </a:lnTo>
                    <a:lnTo>
                      <a:pt x="881" y="437"/>
                    </a:lnTo>
                    <a:lnTo>
                      <a:pt x="881" y="459"/>
                    </a:lnTo>
                    <a:lnTo>
                      <a:pt x="867" y="478"/>
                    </a:lnTo>
                    <a:lnTo>
                      <a:pt x="868" y="484"/>
                    </a:lnTo>
                    <a:lnTo>
                      <a:pt x="837" y="480"/>
                    </a:lnTo>
                    <a:lnTo>
                      <a:pt x="805" y="468"/>
                    </a:lnTo>
                    <a:lnTo>
                      <a:pt x="783" y="469"/>
                    </a:lnTo>
                    <a:lnTo>
                      <a:pt x="774" y="456"/>
                    </a:lnTo>
                    <a:lnTo>
                      <a:pt x="761" y="441"/>
                    </a:lnTo>
                    <a:lnTo>
                      <a:pt x="755" y="443"/>
                    </a:lnTo>
                    <a:close/>
                    <a:moveTo>
                      <a:pt x="1307" y="0"/>
                    </a:moveTo>
                    <a:lnTo>
                      <a:pt x="1307" y="0"/>
                    </a:lnTo>
                    <a:lnTo>
                      <a:pt x="1287" y="11"/>
                    </a:lnTo>
                    <a:lnTo>
                      <a:pt x="1297" y="11"/>
                    </a:lnTo>
                    <a:lnTo>
                      <a:pt x="1307" y="5"/>
                    </a:lnTo>
                    <a:lnTo>
                      <a:pt x="1307" y="0"/>
                    </a:lnTo>
                    <a:close/>
                    <a:moveTo>
                      <a:pt x="1327" y="0"/>
                    </a:moveTo>
                    <a:lnTo>
                      <a:pt x="1327" y="0"/>
                    </a:lnTo>
                    <a:lnTo>
                      <a:pt x="1313" y="14"/>
                    </a:lnTo>
                    <a:lnTo>
                      <a:pt x="1317" y="19"/>
                    </a:lnTo>
                    <a:lnTo>
                      <a:pt x="1334" y="14"/>
                    </a:lnTo>
                    <a:lnTo>
                      <a:pt x="1334" y="2"/>
                    </a:lnTo>
                    <a:lnTo>
                      <a:pt x="1327" y="0"/>
                    </a:lnTo>
                    <a:close/>
                    <a:moveTo>
                      <a:pt x="898" y="407"/>
                    </a:moveTo>
                    <a:lnTo>
                      <a:pt x="898" y="407"/>
                    </a:lnTo>
                    <a:lnTo>
                      <a:pt x="885" y="412"/>
                    </a:lnTo>
                    <a:lnTo>
                      <a:pt x="894" y="399"/>
                    </a:lnTo>
                    <a:lnTo>
                      <a:pt x="898" y="407"/>
                    </a:lnTo>
                    <a:close/>
                    <a:moveTo>
                      <a:pt x="909" y="403"/>
                    </a:moveTo>
                    <a:lnTo>
                      <a:pt x="909" y="403"/>
                    </a:lnTo>
                    <a:lnTo>
                      <a:pt x="901" y="406"/>
                    </a:lnTo>
                    <a:lnTo>
                      <a:pt x="898" y="400"/>
                    </a:lnTo>
                    <a:lnTo>
                      <a:pt x="901" y="396"/>
                    </a:lnTo>
                    <a:lnTo>
                      <a:pt x="909" y="403"/>
                    </a:lnTo>
                    <a:close/>
                    <a:moveTo>
                      <a:pt x="918" y="379"/>
                    </a:moveTo>
                    <a:lnTo>
                      <a:pt x="918" y="379"/>
                    </a:lnTo>
                    <a:lnTo>
                      <a:pt x="923" y="397"/>
                    </a:lnTo>
                    <a:lnTo>
                      <a:pt x="913" y="401"/>
                    </a:lnTo>
                    <a:lnTo>
                      <a:pt x="902" y="390"/>
                    </a:lnTo>
                    <a:lnTo>
                      <a:pt x="902" y="383"/>
                    </a:lnTo>
                    <a:lnTo>
                      <a:pt x="906" y="381"/>
                    </a:lnTo>
                    <a:lnTo>
                      <a:pt x="907" y="381"/>
                    </a:lnTo>
                    <a:lnTo>
                      <a:pt x="918" y="379"/>
                    </a:lnTo>
                    <a:close/>
                    <a:moveTo>
                      <a:pt x="3" y="75"/>
                    </a:moveTo>
                    <a:lnTo>
                      <a:pt x="3" y="75"/>
                    </a:lnTo>
                    <a:lnTo>
                      <a:pt x="8" y="57"/>
                    </a:lnTo>
                    <a:lnTo>
                      <a:pt x="18" y="45"/>
                    </a:lnTo>
                    <a:lnTo>
                      <a:pt x="33" y="57"/>
                    </a:lnTo>
                    <a:lnTo>
                      <a:pt x="54" y="64"/>
                    </a:lnTo>
                    <a:lnTo>
                      <a:pt x="58" y="72"/>
                    </a:lnTo>
                    <a:lnTo>
                      <a:pt x="74" y="72"/>
                    </a:lnTo>
                    <a:lnTo>
                      <a:pt x="84" y="83"/>
                    </a:lnTo>
                    <a:lnTo>
                      <a:pt x="82" y="105"/>
                    </a:lnTo>
                    <a:lnTo>
                      <a:pt x="73" y="116"/>
                    </a:lnTo>
                    <a:lnTo>
                      <a:pt x="72" y="127"/>
                    </a:lnTo>
                    <a:lnTo>
                      <a:pt x="93" y="132"/>
                    </a:lnTo>
                    <a:lnTo>
                      <a:pt x="110" y="117"/>
                    </a:lnTo>
                    <a:lnTo>
                      <a:pt x="124" y="115"/>
                    </a:lnTo>
                    <a:lnTo>
                      <a:pt x="135" y="124"/>
                    </a:lnTo>
                    <a:lnTo>
                      <a:pt x="145" y="117"/>
                    </a:lnTo>
                    <a:lnTo>
                      <a:pt x="145" y="103"/>
                    </a:lnTo>
                    <a:lnTo>
                      <a:pt x="149" y="99"/>
                    </a:lnTo>
                    <a:lnTo>
                      <a:pt x="149" y="99"/>
                    </a:lnTo>
                    <a:lnTo>
                      <a:pt x="160" y="98"/>
                    </a:lnTo>
                    <a:lnTo>
                      <a:pt x="167" y="91"/>
                    </a:lnTo>
                    <a:lnTo>
                      <a:pt x="174" y="89"/>
                    </a:lnTo>
                    <a:lnTo>
                      <a:pt x="185" y="110"/>
                    </a:lnTo>
                    <a:lnTo>
                      <a:pt x="242" y="167"/>
                    </a:lnTo>
                    <a:lnTo>
                      <a:pt x="259" y="194"/>
                    </a:lnTo>
                    <a:lnTo>
                      <a:pt x="266" y="226"/>
                    </a:lnTo>
                    <a:lnTo>
                      <a:pt x="260" y="234"/>
                    </a:lnTo>
                    <a:lnTo>
                      <a:pt x="262" y="272"/>
                    </a:lnTo>
                    <a:lnTo>
                      <a:pt x="258" y="279"/>
                    </a:lnTo>
                    <a:lnTo>
                      <a:pt x="258" y="293"/>
                    </a:lnTo>
                    <a:lnTo>
                      <a:pt x="264" y="303"/>
                    </a:lnTo>
                    <a:lnTo>
                      <a:pt x="264" y="341"/>
                    </a:lnTo>
                    <a:lnTo>
                      <a:pt x="274" y="362"/>
                    </a:lnTo>
                    <a:lnTo>
                      <a:pt x="292" y="378"/>
                    </a:lnTo>
                    <a:lnTo>
                      <a:pt x="304" y="378"/>
                    </a:lnTo>
                    <a:lnTo>
                      <a:pt x="307" y="385"/>
                    </a:lnTo>
                    <a:lnTo>
                      <a:pt x="305" y="390"/>
                    </a:lnTo>
                    <a:lnTo>
                      <a:pt x="308" y="414"/>
                    </a:lnTo>
                    <a:lnTo>
                      <a:pt x="314" y="418"/>
                    </a:lnTo>
                    <a:lnTo>
                      <a:pt x="317" y="424"/>
                    </a:lnTo>
                    <a:lnTo>
                      <a:pt x="317" y="429"/>
                    </a:lnTo>
                    <a:lnTo>
                      <a:pt x="321" y="431"/>
                    </a:lnTo>
                    <a:lnTo>
                      <a:pt x="338" y="463"/>
                    </a:lnTo>
                    <a:lnTo>
                      <a:pt x="338" y="483"/>
                    </a:lnTo>
                    <a:lnTo>
                      <a:pt x="326" y="481"/>
                    </a:lnTo>
                    <a:lnTo>
                      <a:pt x="323" y="475"/>
                    </a:lnTo>
                    <a:lnTo>
                      <a:pt x="324" y="466"/>
                    </a:lnTo>
                    <a:lnTo>
                      <a:pt x="315" y="460"/>
                    </a:lnTo>
                    <a:lnTo>
                      <a:pt x="320" y="466"/>
                    </a:lnTo>
                    <a:lnTo>
                      <a:pt x="319" y="474"/>
                    </a:lnTo>
                    <a:lnTo>
                      <a:pt x="314" y="476"/>
                    </a:lnTo>
                    <a:lnTo>
                      <a:pt x="321" y="477"/>
                    </a:lnTo>
                    <a:lnTo>
                      <a:pt x="321" y="481"/>
                    </a:lnTo>
                    <a:lnTo>
                      <a:pt x="306" y="490"/>
                    </a:lnTo>
                    <a:lnTo>
                      <a:pt x="300" y="482"/>
                    </a:lnTo>
                    <a:lnTo>
                      <a:pt x="295" y="487"/>
                    </a:lnTo>
                    <a:lnTo>
                      <a:pt x="280" y="480"/>
                    </a:lnTo>
                    <a:lnTo>
                      <a:pt x="270" y="468"/>
                    </a:lnTo>
                    <a:lnTo>
                      <a:pt x="245" y="463"/>
                    </a:lnTo>
                    <a:lnTo>
                      <a:pt x="221" y="451"/>
                    </a:lnTo>
                    <a:lnTo>
                      <a:pt x="210" y="438"/>
                    </a:lnTo>
                    <a:lnTo>
                      <a:pt x="201" y="431"/>
                    </a:lnTo>
                    <a:lnTo>
                      <a:pt x="190" y="434"/>
                    </a:lnTo>
                    <a:lnTo>
                      <a:pt x="179" y="433"/>
                    </a:lnTo>
                    <a:lnTo>
                      <a:pt x="161" y="414"/>
                    </a:lnTo>
                    <a:lnTo>
                      <a:pt x="162" y="399"/>
                    </a:lnTo>
                    <a:lnTo>
                      <a:pt x="138" y="381"/>
                    </a:lnTo>
                    <a:lnTo>
                      <a:pt x="111" y="370"/>
                    </a:lnTo>
                    <a:lnTo>
                      <a:pt x="101" y="361"/>
                    </a:lnTo>
                    <a:lnTo>
                      <a:pt x="103" y="350"/>
                    </a:lnTo>
                    <a:lnTo>
                      <a:pt x="114" y="339"/>
                    </a:lnTo>
                    <a:lnTo>
                      <a:pt x="105" y="325"/>
                    </a:lnTo>
                    <a:lnTo>
                      <a:pt x="91" y="317"/>
                    </a:lnTo>
                    <a:lnTo>
                      <a:pt x="78" y="296"/>
                    </a:lnTo>
                    <a:lnTo>
                      <a:pt x="57" y="283"/>
                    </a:lnTo>
                    <a:lnTo>
                      <a:pt x="47" y="270"/>
                    </a:lnTo>
                    <a:lnTo>
                      <a:pt x="51" y="263"/>
                    </a:lnTo>
                    <a:lnTo>
                      <a:pt x="40" y="252"/>
                    </a:lnTo>
                    <a:lnTo>
                      <a:pt x="38" y="235"/>
                    </a:lnTo>
                    <a:lnTo>
                      <a:pt x="42" y="231"/>
                    </a:lnTo>
                    <a:lnTo>
                      <a:pt x="45" y="206"/>
                    </a:lnTo>
                    <a:lnTo>
                      <a:pt x="36" y="186"/>
                    </a:lnTo>
                    <a:lnTo>
                      <a:pt x="27" y="165"/>
                    </a:lnTo>
                    <a:lnTo>
                      <a:pt x="19" y="101"/>
                    </a:lnTo>
                    <a:lnTo>
                      <a:pt x="3" y="7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3" name="Freeform 24">
                <a:extLst>
                  <a:ext uri="{FF2B5EF4-FFF2-40B4-BE49-F238E27FC236}">
                    <a16:creationId xmlns:a16="http://schemas.microsoft.com/office/drawing/2014/main" id="{E8B11DC8-F239-0AC0-8DE8-A749CC1A9221}"/>
                  </a:ext>
                </a:extLst>
              </p:cNvPr>
              <p:cNvSpPr>
                <a:spLocks noEditPoints="1"/>
              </p:cNvSpPr>
              <p:nvPr/>
            </p:nvSpPr>
            <p:spPr bwMode="auto">
              <a:xfrm>
                <a:off x="10609806" y="4083051"/>
                <a:ext cx="26988" cy="22225"/>
              </a:xfrm>
              <a:custGeom>
                <a:avLst/>
                <a:gdLst>
                  <a:gd name="T0" fmla="*/ 0 w 91"/>
                  <a:gd name="T1" fmla="*/ 33 h 73"/>
                  <a:gd name="T2" fmla="*/ 12 w 91"/>
                  <a:gd name="T3" fmla="*/ 38 h 73"/>
                  <a:gd name="T4" fmla="*/ 20 w 91"/>
                  <a:gd name="T5" fmla="*/ 39 h 73"/>
                  <a:gd name="T6" fmla="*/ 34 w 91"/>
                  <a:gd name="T7" fmla="*/ 62 h 73"/>
                  <a:gd name="T8" fmla="*/ 49 w 91"/>
                  <a:gd name="T9" fmla="*/ 73 h 73"/>
                  <a:gd name="T10" fmla="*/ 57 w 91"/>
                  <a:gd name="T11" fmla="*/ 69 h 73"/>
                  <a:gd name="T12" fmla="*/ 52 w 91"/>
                  <a:gd name="T13" fmla="*/ 35 h 73"/>
                  <a:gd name="T14" fmla="*/ 60 w 91"/>
                  <a:gd name="T15" fmla="*/ 22 h 73"/>
                  <a:gd name="T16" fmla="*/ 67 w 91"/>
                  <a:gd name="T17" fmla="*/ 21 h 73"/>
                  <a:gd name="T18" fmla="*/ 67 w 91"/>
                  <a:gd name="T19" fmla="*/ 16 h 73"/>
                  <a:gd name="T20" fmla="*/ 66 w 91"/>
                  <a:gd name="T21" fmla="*/ 0 h 73"/>
                  <a:gd name="T22" fmla="*/ 51 w 91"/>
                  <a:gd name="T23" fmla="*/ 6 h 73"/>
                  <a:gd name="T24" fmla="*/ 32 w 91"/>
                  <a:gd name="T25" fmla="*/ 20 h 73"/>
                  <a:gd name="T26" fmla="*/ 4 w 91"/>
                  <a:gd name="T27" fmla="*/ 28 h 73"/>
                  <a:gd name="T28" fmla="*/ 0 w 91"/>
                  <a:gd name="T29" fmla="*/ 33 h 73"/>
                  <a:gd name="T30" fmla="*/ 69 w 91"/>
                  <a:gd name="T31" fmla="*/ 24 h 73"/>
                  <a:gd name="T32" fmla="*/ 69 w 91"/>
                  <a:gd name="T33" fmla="*/ 24 h 73"/>
                  <a:gd name="T34" fmla="*/ 72 w 91"/>
                  <a:gd name="T35" fmla="*/ 38 h 73"/>
                  <a:gd name="T36" fmla="*/ 74 w 91"/>
                  <a:gd name="T37" fmla="*/ 57 h 73"/>
                  <a:gd name="T38" fmla="*/ 84 w 91"/>
                  <a:gd name="T39" fmla="*/ 63 h 73"/>
                  <a:gd name="T40" fmla="*/ 91 w 91"/>
                  <a:gd name="T41" fmla="*/ 50 h 73"/>
                  <a:gd name="T42" fmla="*/ 81 w 91"/>
                  <a:gd name="T43" fmla="*/ 23 h 73"/>
                  <a:gd name="T44" fmla="*/ 80 w 91"/>
                  <a:gd name="T45" fmla="*/ 17 h 73"/>
                  <a:gd name="T46" fmla="*/ 76 w 91"/>
                  <a:gd name="T47" fmla="*/ 22 h 73"/>
                  <a:gd name="T48" fmla="*/ 69 w 91"/>
                  <a:gd name="T49" fmla="*/ 2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73">
                    <a:moveTo>
                      <a:pt x="0" y="33"/>
                    </a:moveTo>
                    <a:lnTo>
                      <a:pt x="12" y="38"/>
                    </a:lnTo>
                    <a:lnTo>
                      <a:pt x="20" y="39"/>
                    </a:lnTo>
                    <a:lnTo>
                      <a:pt x="34" y="62"/>
                    </a:lnTo>
                    <a:lnTo>
                      <a:pt x="49" y="73"/>
                    </a:lnTo>
                    <a:lnTo>
                      <a:pt x="57" y="69"/>
                    </a:lnTo>
                    <a:lnTo>
                      <a:pt x="52" y="35"/>
                    </a:lnTo>
                    <a:lnTo>
                      <a:pt x="60" y="22"/>
                    </a:lnTo>
                    <a:lnTo>
                      <a:pt x="67" y="21"/>
                    </a:lnTo>
                    <a:lnTo>
                      <a:pt x="67" y="16"/>
                    </a:lnTo>
                    <a:lnTo>
                      <a:pt x="66" y="0"/>
                    </a:lnTo>
                    <a:lnTo>
                      <a:pt x="51" y="6"/>
                    </a:lnTo>
                    <a:lnTo>
                      <a:pt x="32" y="20"/>
                    </a:lnTo>
                    <a:lnTo>
                      <a:pt x="4" y="28"/>
                    </a:lnTo>
                    <a:lnTo>
                      <a:pt x="0" y="33"/>
                    </a:lnTo>
                    <a:close/>
                    <a:moveTo>
                      <a:pt x="69" y="24"/>
                    </a:moveTo>
                    <a:lnTo>
                      <a:pt x="69" y="24"/>
                    </a:lnTo>
                    <a:lnTo>
                      <a:pt x="72" y="38"/>
                    </a:lnTo>
                    <a:lnTo>
                      <a:pt x="74" y="57"/>
                    </a:lnTo>
                    <a:lnTo>
                      <a:pt x="84" y="63"/>
                    </a:lnTo>
                    <a:lnTo>
                      <a:pt x="91" y="50"/>
                    </a:lnTo>
                    <a:lnTo>
                      <a:pt x="81" y="23"/>
                    </a:lnTo>
                    <a:lnTo>
                      <a:pt x="80" y="17"/>
                    </a:lnTo>
                    <a:lnTo>
                      <a:pt x="76" y="22"/>
                    </a:lnTo>
                    <a:lnTo>
                      <a:pt x="69" y="2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4" name="Freeform 25">
                <a:extLst>
                  <a:ext uri="{FF2B5EF4-FFF2-40B4-BE49-F238E27FC236}">
                    <a16:creationId xmlns:a16="http://schemas.microsoft.com/office/drawing/2014/main" id="{89AAB724-ECD8-2E59-FB8A-49321EB3DC47}"/>
                  </a:ext>
                </a:extLst>
              </p:cNvPr>
              <p:cNvSpPr>
                <a:spLocks noEditPoints="1"/>
              </p:cNvSpPr>
              <p:nvPr/>
            </p:nvSpPr>
            <p:spPr bwMode="auto">
              <a:xfrm>
                <a:off x="10300244" y="3624263"/>
                <a:ext cx="192088" cy="373063"/>
              </a:xfrm>
              <a:custGeom>
                <a:avLst/>
                <a:gdLst>
                  <a:gd name="T0" fmla="*/ 24 w 639"/>
                  <a:gd name="T1" fmla="*/ 65 h 1244"/>
                  <a:gd name="T2" fmla="*/ 67 w 639"/>
                  <a:gd name="T3" fmla="*/ 77 h 1244"/>
                  <a:gd name="T4" fmla="*/ 114 w 639"/>
                  <a:gd name="T5" fmla="*/ 58 h 1244"/>
                  <a:gd name="T6" fmla="*/ 172 w 639"/>
                  <a:gd name="T7" fmla="*/ 53 h 1244"/>
                  <a:gd name="T8" fmla="*/ 243 w 639"/>
                  <a:gd name="T9" fmla="*/ 0 h 1244"/>
                  <a:gd name="T10" fmla="*/ 319 w 639"/>
                  <a:gd name="T11" fmla="*/ 36 h 1244"/>
                  <a:gd name="T12" fmla="*/ 345 w 639"/>
                  <a:gd name="T13" fmla="*/ 63 h 1244"/>
                  <a:gd name="T14" fmla="*/ 386 w 639"/>
                  <a:gd name="T15" fmla="*/ 133 h 1244"/>
                  <a:gd name="T16" fmla="*/ 449 w 639"/>
                  <a:gd name="T17" fmla="*/ 146 h 1244"/>
                  <a:gd name="T18" fmla="*/ 451 w 639"/>
                  <a:gd name="T19" fmla="*/ 171 h 1244"/>
                  <a:gd name="T20" fmla="*/ 400 w 639"/>
                  <a:gd name="T21" fmla="*/ 188 h 1244"/>
                  <a:gd name="T22" fmla="*/ 374 w 639"/>
                  <a:gd name="T23" fmla="*/ 208 h 1244"/>
                  <a:gd name="T24" fmla="*/ 350 w 639"/>
                  <a:gd name="T25" fmla="*/ 219 h 1244"/>
                  <a:gd name="T26" fmla="*/ 344 w 639"/>
                  <a:gd name="T27" fmla="*/ 258 h 1244"/>
                  <a:gd name="T28" fmla="*/ 317 w 639"/>
                  <a:gd name="T29" fmla="*/ 295 h 1244"/>
                  <a:gd name="T30" fmla="*/ 295 w 639"/>
                  <a:gd name="T31" fmla="*/ 320 h 1244"/>
                  <a:gd name="T32" fmla="*/ 290 w 639"/>
                  <a:gd name="T33" fmla="*/ 381 h 1244"/>
                  <a:gd name="T34" fmla="*/ 328 w 639"/>
                  <a:gd name="T35" fmla="*/ 425 h 1244"/>
                  <a:gd name="T36" fmla="*/ 363 w 639"/>
                  <a:gd name="T37" fmla="*/ 476 h 1244"/>
                  <a:gd name="T38" fmla="*/ 422 w 639"/>
                  <a:gd name="T39" fmla="*/ 543 h 1244"/>
                  <a:gd name="T40" fmla="*/ 555 w 639"/>
                  <a:gd name="T41" fmla="*/ 653 h 1244"/>
                  <a:gd name="T42" fmla="*/ 579 w 639"/>
                  <a:gd name="T43" fmla="*/ 703 h 1244"/>
                  <a:gd name="T44" fmla="*/ 602 w 639"/>
                  <a:gd name="T45" fmla="*/ 765 h 1244"/>
                  <a:gd name="T46" fmla="*/ 616 w 639"/>
                  <a:gd name="T47" fmla="*/ 830 h 1244"/>
                  <a:gd name="T48" fmla="*/ 630 w 639"/>
                  <a:gd name="T49" fmla="*/ 877 h 1244"/>
                  <a:gd name="T50" fmla="*/ 628 w 639"/>
                  <a:gd name="T51" fmla="*/ 894 h 1244"/>
                  <a:gd name="T52" fmla="*/ 621 w 639"/>
                  <a:gd name="T53" fmla="*/ 931 h 1244"/>
                  <a:gd name="T54" fmla="*/ 618 w 639"/>
                  <a:gd name="T55" fmla="*/ 986 h 1244"/>
                  <a:gd name="T56" fmla="*/ 571 w 639"/>
                  <a:gd name="T57" fmla="*/ 1038 h 1244"/>
                  <a:gd name="T58" fmla="*/ 519 w 639"/>
                  <a:gd name="T59" fmla="*/ 1079 h 1244"/>
                  <a:gd name="T60" fmla="*/ 439 w 639"/>
                  <a:gd name="T61" fmla="*/ 1097 h 1244"/>
                  <a:gd name="T62" fmla="*/ 422 w 639"/>
                  <a:gd name="T63" fmla="*/ 1087 h 1244"/>
                  <a:gd name="T64" fmla="*/ 434 w 639"/>
                  <a:gd name="T65" fmla="*/ 1110 h 1244"/>
                  <a:gd name="T66" fmla="*/ 422 w 639"/>
                  <a:gd name="T67" fmla="*/ 1138 h 1244"/>
                  <a:gd name="T68" fmla="*/ 392 w 639"/>
                  <a:gd name="T69" fmla="*/ 1145 h 1244"/>
                  <a:gd name="T70" fmla="*/ 389 w 639"/>
                  <a:gd name="T71" fmla="*/ 1174 h 1244"/>
                  <a:gd name="T72" fmla="*/ 346 w 639"/>
                  <a:gd name="T73" fmla="*/ 1200 h 1244"/>
                  <a:gd name="T74" fmla="*/ 297 w 639"/>
                  <a:gd name="T75" fmla="*/ 1244 h 1244"/>
                  <a:gd name="T76" fmla="*/ 304 w 639"/>
                  <a:gd name="T77" fmla="*/ 1222 h 1244"/>
                  <a:gd name="T78" fmla="*/ 295 w 639"/>
                  <a:gd name="T79" fmla="*/ 1179 h 1244"/>
                  <a:gd name="T80" fmla="*/ 322 w 639"/>
                  <a:gd name="T81" fmla="*/ 1116 h 1244"/>
                  <a:gd name="T82" fmla="*/ 265 w 639"/>
                  <a:gd name="T83" fmla="*/ 1111 h 1244"/>
                  <a:gd name="T84" fmla="*/ 294 w 639"/>
                  <a:gd name="T85" fmla="*/ 1071 h 1244"/>
                  <a:gd name="T86" fmla="*/ 378 w 639"/>
                  <a:gd name="T87" fmla="*/ 1054 h 1244"/>
                  <a:gd name="T88" fmla="*/ 388 w 639"/>
                  <a:gd name="T89" fmla="*/ 1022 h 1244"/>
                  <a:gd name="T90" fmla="*/ 419 w 639"/>
                  <a:gd name="T91" fmla="*/ 964 h 1244"/>
                  <a:gd name="T92" fmla="*/ 490 w 639"/>
                  <a:gd name="T93" fmla="*/ 906 h 1244"/>
                  <a:gd name="T94" fmla="*/ 476 w 639"/>
                  <a:gd name="T95" fmla="*/ 797 h 1244"/>
                  <a:gd name="T96" fmla="*/ 468 w 639"/>
                  <a:gd name="T97" fmla="*/ 734 h 1244"/>
                  <a:gd name="T98" fmla="*/ 469 w 639"/>
                  <a:gd name="T99" fmla="*/ 665 h 1244"/>
                  <a:gd name="T100" fmla="*/ 456 w 639"/>
                  <a:gd name="T101" fmla="*/ 619 h 1244"/>
                  <a:gd name="T102" fmla="*/ 418 w 639"/>
                  <a:gd name="T103" fmla="*/ 582 h 1244"/>
                  <a:gd name="T104" fmla="*/ 379 w 639"/>
                  <a:gd name="T105" fmla="*/ 542 h 1244"/>
                  <a:gd name="T106" fmla="*/ 321 w 639"/>
                  <a:gd name="T107" fmla="*/ 480 h 1244"/>
                  <a:gd name="T108" fmla="*/ 225 w 639"/>
                  <a:gd name="T109" fmla="*/ 406 h 1244"/>
                  <a:gd name="T110" fmla="*/ 185 w 639"/>
                  <a:gd name="T111" fmla="*/ 362 h 1244"/>
                  <a:gd name="T112" fmla="*/ 215 w 639"/>
                  <a:gd name="T113" fmla="*/ 320 h 1244"/>
                  <a:gd name="T114" fmla="*/ 222 w 639"/>
                  <a:gd name="T115" fmla="*/ 262 h 1244"/>
                  <a:gd name="T116" fmla="*/ 167 w 639"/>
                  <a:gd name="T117" fmla="*/ 214 h 1244"/>
                  <a:gd name="T118" fmla="*/ 55 w 639"/>
                  <a:gd name="T119" fmla="*/ 167 h 1244"/>
                  <a:gd name="T120" fmla="*/ 5 w 639"/>
                  <a:gd name="T121" fmla="*/ 95 h 1244"/>
                  <a:gd name="T122" fmla="*/ 219 w 639"/>
                  <a:gd name="T123" fmla="*/ 1117 h 1244"/>
                  <a:gd name="T124" fmla="*/ 228 w 639"/>
                  <a:gd name="T125" fmla="*/ 1089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9" h="1244">
                    <a:moveTo>
                      <a:pt x="0" y="85"/>
                    </a:moveTo>
                    <a:lnTo>
                      <a:pt x="5" y="81"/>
                    </a:lnTo>
                    <a:lnTo>
                      <a:pt x="11" y="80"/>
                    </a:lnTo>
                    <a:lnTo>
                      <a:pt x="15" y="72"/>
                    </a:lnTo>
                    <a:lnTo>
                      <a:pt x="24" y="65"/>
                    </a:lnTo>
                    <a:lnTo>
                      <a:pt x="40" y="58"/>
                    </a:lnTo>
                    <a:lnTo>
                      <a:pt x="50" y="59"/>
                    </a:lnTo>
                    <a:lnTo>
                      <a:pt x="49" y="71"/>
                    </a:lnTo>
                    <a:lnTo>
                      <a:pt x="56" y="77"/>
                    </a:lnTo>
                    <a:lnTo>
                      <a:pt x="67" y="77"/>
                    </a:lnTo>
                    <a:lnTo>
                      <a:pt x="70" y="62"/>
                    </a:lnTo>
                    <a:lnTo>
                      <a:pt x="81" y="53"/>
                    </a:lnTo>
                    <a:lnTo>
                      <a:pt x="97" y="69"/>
                    </a:lnTo>
                    <a:lnTo>
                      <a:pt x="105" y="58"/>
                    </a:lnTo>
                    <a:lnTo>
                      <a:pt x="114" y="58"/>
                    </a:lnTo>
                    <a:lnTo>
                      <a:pt x="118" y="69"/>
                    </a:lnTo>
                    <a:lnTo>
                      <a:pt x="135" y="61"/>
                    </a:lnTo>
                    <a:lnTo>
                      <a:pt x="138" y="49"/>
                    </a:lnTo>
                    <a:lnTo>
                      <a:pt x="157" y="44"/>
                    </a:lnTo>
                    <a:lnTo>
                      <a:pt x="172" y="53"/>
                    </a:lnTo>
                    <a:lnTo>
                      <a:pt x="198" y="44"/>
                    </a:lnTo>
                    <a:lnTo>
                      <a:pt x="197" y="20"/>
                    </a:lnTo>
                    <a:lnTo>
                      <a:pt x="213" y="10"/>
                    </a:lnTo>
                    <a:lnTo>
                      <a:pt x="232" y="10"/>
                    </a:lnTo>
                    <a:lnTo>
                      <a:pt x="243" y="0"/>
                    </a:lnTo>
                    <a:lnTo>
                      <a:pt x="260" y="13"/>
                    </a:lnTo>
                    <a:lnTo>
                      <a:pt x="260" y="23"/>
                    </a:lnTo>
                    <a:lnTo>
                      <a:pt x="277" y="27"/>
                    </a:lnTo>
                    <a:lnTo>
                      <a:pt x="284" y="37"/>
                    </a:lnTo>
                    <a:lnTo>
                      <a:pt x="319" y="36"/>
                    </a:lnTo>
                    <a:lnTo>
                      <a:pt x="325" y="44"/>
                    </a:lnTo>
                    <a:lnTo>
                      <a:pt x="346" y="36"/>
                    </a:lnTo>
                    <a:lnTo>
                      <a:pt x="359" y="46"/>
                    </a:lnTo>
                    <a:lnTo>
                      <a:pt x="356" y="61"/>
                    </a:lnTo>
                    <a:lnTo>
                      <a:pt x="345" y="63"/>
                    </a:lnTo>
                    <a:lnTo>
                      <a:pt x="337" y="91"/>
                    </a:lnTo>
                    <a:lnTo>
                      <a:pt x="346" y="95"/>
                    </a:lnTo>
                    <a:lnTo>
                      <a:pt x="351" y="111"/>
                    </a:lnTo>
                    <a:lnTo>
                      <a:pt x="382" y="122"/>
                    </a:lnTo>
                    <a:lnTo>
                      <a:pt x="386" y="133"/>
                    </a:lnTo>
                    <a:lnTo>
                      <a:pt x="402" y="140"/>
                    </a:lnTo>
                    <a:lnTo>
                      <a:pt x="417" y="148"/>
                    </a:lnTo>
                    <a:lnTo>
                      <a:pt x="433" y="143"/>
                    </a:lnTo>
                    <a:lnTo>
                      <a:pt x="440" y="148"/>
                    </a:lnTo>
                    <a:lnTo>
                      <a:pt x="449" y="146"/>
                    </a:lnTo>
                    <a:lnTo>
                      <a:pt x="463" y="153"/>
                    </a:lnTo>
                    <a:lnTo>
                      <a:pt x="462" y="153"/>
                    </a:lnTo>
                    <a:lnTo>
                      <a:pt x="465" y="159"/>
                    </a:lnTo>
                    <a:lnTo>
                      <a:pt x="460" y="168"/>
                    </a:lnTo>
                    <a:lnTo>
                      <a:pt x="451" y="171"/>
                    </a:lnTo>
                    <a:lnTo>
                      <a:pt x="445" y="171"/>
                    </a:lnTo>
                    <a:lnTo>
                      <a:pt x="431" y="179"/>
                    </a:lnTo>
                    <a:lnTo>
                      <a:pt x="418" y="178"/>
                    </a:lnTo>
                    <a:lnTo>
                      <a:pt x="404" y="181"/>
                    </a:lnTo>
                    <a:lnTo>
                      <a:pt x="400" y="188"/>
                    </a:lnTo>
                    <a:lnTo>
                      <a:pt x="403" y="199"/>
                    </a:lnTo>
                    <a:lnTo>
                      <a:pt x="396" y="204"/>
                    </a:lnTo>
                    <a:lnTo>
                      <a:pt x="393" y="210"/>
                    </a:lnTo>
                    <a:lnTo>
                      <a:pt x="385" y="205"/>
                    </a:lnTo>
                    <a:lnTo>
                      <a:pt x="374" y="208"/>
                    </a:lnTo>
                    <a:lnTo>
                      <a:pt x="366" y="215"/>
                    </a:lnTo>
                    <a:lnTo>
                      <a:pt x="361" y="217"/>
                    </a:lnTo>
                    <a:lnTo>
                      <a:pt x="356" y="210"/>
                    </a:lnTo>
                    <a:lnTo>
                      <a:pt x="351" y="208"/>
                    </a:lnTo>
                    <a:lnTo>
                      <a:pt x="350" y="219"/>
                    </a:lnTo>
                    <a:lnTo>
                      <a:pt x="344" y="227"/>
                    </a:lnTo>
                    <a:lnTo>
                      <a:pt x="348" y="232"/>
                    </a:lnTo>
                    <a:lnTo>
                      <a:pt x="346" y="243"/>
                    </a:lnTo>
                    <a:lnTo>
                      <a:pt x="346" y="256"/>
                    </a:lnTo>
                    <a:lnTo>
                      <a:pt x="344" y="258"/>
                    </a:lnTo>
                    <a:lnTo>
                      <a:pt x="349" y="268"/>
                    </a:lnTo>
                    <a:lnTo>
                      <a:pt x="345" y="275"/>
                    </a:lnTo>
                    <a:lnTo>
                      <a:pt x="339" y="276"/>
                    </a:lnTo>
                    <a:lnTo>
                      <a:pt x="327" y="294"/>
                    </a:lnTo>
                    <a:lnTo>
                      <a:pt x="317" y="295"/>
                    </a:lnTo>
                    <a:lnTo>
                      <a:pt x="314" y="289"/>
                    </a:lnTo>
                    <a:lnTo>
                      <a:pt x="313" y="296"/>
                    </a:lnTo>
                    <a:lnTo>
                      <a:pt x="306" y="301"/>
                    </a:lnTo>
                    <a:lnTo>
                      <a:pt x="302" y="315"/>
                    </a:lnTo>
                    <a:lnTo>
                      <a:pt x="295" y="320"/>
                    </a:lnTo>
                    <a:lnTo>
                      <a:pt x="295" y="334"/>
                    </a:lnTo>
                    <a:lnTo>
                      <a:pt x="301" y="335"/>
                    </a:lnTo>
                    <a:lnTo>
                      <a:pt x="306" y="343"/>
                    </a:lnTo>
                    <a:lnTo>
                      <a:pt x="299" y="369"/>
                    </a:lnTo>
                    <a:lnTo>
                      <a:pt x="290" y="381"/>
                    </a:lnTo>
                    <a:lnTo>
                      <a:pt x="306" y="396"/>
                    </a:lnTo>
                    <a:lnTo>
                      <a:pt x="305" y="404"/>
                    </a:lnTo>
                    <a:lnTo>
                      <a:pt x="292" y="407"/>
                    </a:lnTo>
                    <a:lnTo>
                      <a:pt x="305" y="411"/>
                    </a:lnTo>
                    <a:lnTo>
                      <a:pt x="328" y="425"/>
                    </a:lnTo>
                    <a:lnTo>
                      <a:pt x="349" y="445"/>
                    </a:lnTo>
                    <a:lnTo>
                      <a:pt x="356" y="444"/>
                    </a:lnTo>
                    <a:lnTo>
                      <a:pt x="366" y="462"/>
                    </a:lnTo>
                    <a:lnTo>
                      <a:pt x="366" y="471"/>
                    </a:lnTo>
                    <a:lnTo>
                      <a:pt x="363" y="476"/>
                    </a:lnTo>
                    <a:lnTo>
                      <a:pt x="370" y="493"/>
                    </a:lnTo>
                    <a:lnTo>
                      <a:pt x="373" y="503"/>
                    </a:lnTo>
                    <a:lnTo>
                      <a:pt x="403" y="527"/>
                    </a:lnTo>
                    <a:lnTo>
                      <a:pt x="420" y="537"/>
                    </a:lnTo>
                    <a:lnTo>
                      <a:pt x="422" y="543"/>
                    </a:lnTo>
                    <a:lnTo>
                      <a:pt x="463" y="566"/>
                    </a:lnTo>
                    <a:lnTo>
                      <a:pt x="501" y="593"/>
                    </a:lnTo>
                    <a:lnTo>
                      <a:pt x="509" y="608"/>
                    </a:lnTo>
                    <a:lnTo>
                      <a:pt x="544" y="634"/>
                    </a:lnTo>
                    <a:lnTo>
                      <a:pt x="555" y="653"/>
                    </a:lnTo>
                    <a:lnTo>
                      <a:pt x="557" y="666"/>
                    </a:lnTo>
                    <a:lnTo>
                      <a:pt x="562" y="666"/>
                    </a:lnTo>
                    <a:lnTo>
                      <a:pt x="561" y="676"/>
                    </a:lnTo>
                    <a:lnTo>
                      <a:pt x="579" y="694"/>
                    </a:lnTo>
                    <a:lnTo>
                      <a:pt x="579" y="703"/>
                    </a:lnTo>
                    <a:lnTo>
                      <a:pt x="583" y="709"/>
                    </a:lnTo>
                    <a:lnTo>
                      <a:pt x="580" y="716"/>
                    </a:lnTo>
                    <a:lnTo>
                      <a:pt x="593" y="732"/>
                    </a:lnTo>
                    <a:lnTo>
                      <a:pt x="597" y="760"/>
                    </a:lnTo>
                    <a:lnTo>
                      <a:pt x="602" y="765"/>
                    </a:lnTo>
                    <a:lnTo>
                      <a:pt x="609" y="790"/>
                    </a:lnTo>
                    <a:lnTo>
                      <a:pt x="614" y="795"/>
                    </a:lnTo>
                    <a:lnTo>
                      <a:pt x="614" y="808"/>
                    </a:lnTo>
                    <a:lnTo>
                      <a:pt x="611" y="817"/>
                    </a:lnTo>
                    <a:lnTo>
                      <a:pt x="616" y="830"/>
                    </a:lnTo>
                    <a:lnTo>
                      <a:pt x="613" y="836"/>
                    </a:lnTo>
                    <a:lnTo>
                      <a:pt x="618" y="856"/>
                    </a:lnTo>
                    <a:lnTo>
                      <a:pt x="619" y="863"/>
                    </a:lnTo>
                    <a:lnTo>
                      <a:pt x="626" y="866"/>
                    </a:lnTo>
                    <a:lnTo>
                      <a:pt x="630" y="877"/>
                    </a:lnTo>
                    <a:lnTo>
                      <a:pt x="639" y="895"/>
                    </a:lnTo>
                    <a:lnTo>
                      <a:pt x="637" y="906"/>
                    </a:lnTo>
                    <a:lnTo>
                      <a:pt x="633" y="906"/>
                    </a:lnTo>
                    <a:lnTo>
                      <a:pt x="633" y="900"/>
                    </a:lnTo>
                    <a:lnTo>
                      <a:pt x="628" y="894"/>
                    </a:lnTo>
                    <a:lnTo>
                      <a:pt x="622" y="898"/>
                    </a:lnTo>
                    <a:lnTo>
                      <a:pt x="623" y="910"/>
                    </a:lnTo>
                    <a:lnTo>
                      <a:pt x="630" y="918"/>
                    </a:lnTo>
                    <a:lnTo>
                      <a:pt x="628" y="925"/>
                    </a:lnTo>
                    <a:lnTo>
                      <a:pt x="621" y="931"/>
                    </a:lnTo>
                    <a:lnTo>
                      <a:pt x="620" y="940"/>
                    </a:lnTo>
                    <a:lnTo>
                      <a:pt x="608" y="949"/>
                    </a:lnTo>
                    <a:lnTo>
                      <a:pt x="618" y="965"/>
                    </a:lnTo>
                    <a:lnTo>
                      <a:pt x="613" y="979"/>
                    </a:lnTo>
                    <a:lnTo>
                      <a:pt x="618" y="986"/>
                    </a:lnTo>
                    <a:lnTo>
                      <a:pt x="607" y="995"/>
                    </a:lnTo>
                    <a:lnTo>
                      <a:pt x="599" y="998"/>
                    </a:lnTo>
                    <a:lnTo>
                      <a:pt x="597" y="1017"/>
                    </a:lnTo>
                    <a:lnTo>
                      <a:pt x="588" y="1021"/>
                    </a:lnTo>
                    <a:lnTo>
                      <a:pt x="571" y="1038"/>
                    </a:lnTo>
                    <a:lnTo>
                      <a:pt x="559" y="1045"/>
                    </a:lnTo>
                    <a:lnTo>
                      <a:pt x="544" y="1055"/>
                    </a:lnTo>
                    <a:lnTo>
                      <a:pt x="542" y="1069"/>
                    </a:lnTo>
                    <a:lnTo>
                      <a:pt x="528" y="1069"/>
                    </a:lnTo>
                    <a:lnTo>
                      <a:pt x="519" y="1079"/>
                    </a:lnTo>
                    <a:lnTo>
                      <a:pt x="486" y="1098"/>
                    </a:lnTo>
                    <a:lnTo>
                      <a:pt x="465" y="1100"/>
                    </a:lnTo>
                    <a:lnTo>
                      <a:pt x="457" y="1096"/>
                    </a:lnTo>
                    <a:lnTo>
                      <a:pt x="442" y="1100"/>
                    </a:lnTo>
                    <a:lnTo>
                      <a:pt x="439" y="1097"/>
                    </a:lnTo>
                    <a:lnTo>
                      <a:pt x="441" y="1087"/>
                    </a:lnTo>
                    <a:lnTo>
                      <a:pt x="441" y="1078"/>
                    </a:lnTo>
                    <a:lnTo>
                      <a:pt x="437" y="1087"/>
                    </a:lnTo>
                    <a:lnTo>
                      <a:pt x="435" y="1091"/>
                    </a:lnTo>
                    <a:lnTo>
                      <a:pt x="422" y="1087"/>
                    </a:lnTo>
                    <a:lnTo>
                      <a:pt x="430" y="1094"/>
                    </a:lnTo>
                    <a:lnTo>
                      <a:pt x="430" y="1100"/>
                    </a:lnTo>
                    <a:lnTo>
                      <a:pt x="426" y="1103"/>
                    </a:lnTo>
                    <a:lnTo>
                      <a:pt x="413" y="1101"/>
                    </a:lnTo>
                    <a:lnTo>
                      <a:pt x="434" y="1110"/>
                    </a:lnTo>
                    <a:lnTo>
                      <a:pt x="430" y="1117"/>
                    </a:lnTo>
                    <a:lnTo>
                      <a:pt x="436" y="1130"/>
                    </a:lnTo>
                    <a:lnTo>
                      <a:pt x="424" y="1135"/>
                    </a:lnTo>
                    <a:lnTo>
                      <a:pt x="407" y="1123"/>
                    </a:lnTo>
                    <a:lnTo>
                      <a:pt x="422" y="1138"/>
                    </a:lnTo>
                    <a:lnTo>
                      <a:pt x="420" y="1146"/>
                    </a:lnTo>
                    <a:lnTo>
                      <a:pt x="414" y="1154"/>
                    </a:lnTo>
                    <a:lnTo>
                      <a:pt x="407" y="1152"/>
                    </a:lnTo>
                    <a:lnTo>
                      <a:pt x="401" y="1143"/>
                    </a:lnTo>
                    <a:lnTo>
                      <a:pt x="392" y="1145"/>
                    </a:lnTo>
                    <a:lnTo>
                      <a:pt x="396" y="1156"/>
                    </a:lnTo>
                    <a:lnTo>
                      <a:pt x="396" y="1160"/>
                    </a:lnTo>
                    <a:lnTo>
                      <a:pt x="399" y="1164"/>
                    </a:lnTo>
                    <a:lnTo>
                      <a:pt x="393" y="1168"/>
                    </a:lnTo>
                    <a:lnTo>
                      <a:pt x="389" y="1174"/>
                    </a:lnTo>
                    <a:lnTo>
                      <a:pt x="381" y="1175"/>
                    </a:lnTo>
                    <a:lnTo>
                      <a:pt x="366" y="1188"/>
                    </a:lnTo>
                    <a:lnTo>
                      <a:pt x="359" y="1193"/>
                    </a:lnTo>
                    <a:lnTo>
                      <a:pt x="349" y="1191"/>
                    </a:lnTo>
                    <a:lnTo>
                      <a:pt x="346" y="1200"/>
                    </a:lnTo>
                    <a:lnTo>
                      <a:pt x="344" y="1216"/>
                    </a:lnTo>
                    <a:lnTo>
                      <a:pt x="334" y="1225"/>
                    </a:lnTo>
                    <a:lnTo>
                      <a:pt x="330" y="1225"/>
                    </a:lnTo>
                    <a:lnTo>
                      <a:pt x="331" y="1228"/>
                    </a:lnTo>
                    <a:lnTo>
                      <a:pt x="297" y="1244"/>
                    </a:lnTo>
                    <a:lnTo>
                      <a:pt x="278" y="1241"/>
                    </a:lnTo>
                    <a:lnTo>
                      <a:pt x="290" y="1234"/>
                    </a:lnTo>
                    <a:lnTo>
                      <a:pt x="304" y="1227"/>
                    </a:lnTo>
                    <a:lnTo>
                      <a:pt x="312" y="1219"/>
                    </a:lnTo>
                    <a:lnTo>
                      <a:pt x="304" y="1222"/>
                    </a:lnTo>
                    <a:lnTo>
                      <a:pt x="293" y="1216"/>
                    </a:lnTo>
                    <a:lnTo>
                      <a:pt x="295" y="1192"/>
                    </a:lnTo>
                    <a:lnTo>
                      <a:pt x="297" y="1190"/>
                    </a:lnTo>
                    <a:lnTo>
                      <a:pt x="292" y="1189"/>
                    </a:lnTo>
                    <a:lnTo>
                      <a:pt x="295" y="1179"/>
                    </a:lnTo>
                    <a:lnTo>
                      <a:pt x="294" y="1154"/>
                    </a:lnTo>
                    <a:lnTo>
                      <a:pt x="305" y="1135"/>
                    </a:lnTo>
                    <a:lnTo>
                      <a:pt x="327" y="1119"/>
                    </a:lnTo>
                    <a:lnTo>
                      <a:pt x="333" y="1111"/>
                    </a:lnTo>
                    <a:lnTo>
                      <a:pt x="322" y="1116"/>
                    </a:lnTo>
                    <a:lnTo>
                      <a:pt x="306" y="1113"/>
                    </a:lnTo>
                    <a:lnTo>
                      <a:pt x="294" y="1117"/>
                    </a:lnTo>
                    <a:lnTo>
                      <a:pt x="287" y="1112"/>
                    </a:lnTo>
                    <a:lnTo>
                      <a:pt x="279" y="1115"/>
                    </a:lnTo>
                    <a:lnTo>
                      <a:pt x="265" y="1111"/>
                    </a:lnTo>
                    <a:lnTo>
                      <a:pt x="267" y="1107"/>
                    </a:lnTo>
                    <a:lnTo>
                      <a:pt x="266" y="1095"/>
                    </a:lnTo>
                    <a:lnTo>
                      <a:pt x="263" y="1092"/>
                    </a:lnTo>
                    <a:lnTo>
                      <a:pt x="277" y="1074"/>
                    </a:lnTo>
                    <a:lnTo>
                      <a:pt x="294" y="1071"/>
                    </a:lnTo>
                    <a:lnTo>
                      <a:pt x="303" y="1049"/>
                    </a:lnTo>
                    <a:lnTo>
                      <a:pt x="318" y="1048"/>
                    </a:lnTo>
                    <a:lnTo>
                      <a:pt x="327" y="1054"/>
                    </a:lnTo>
                    <a:lnTo>
                      <a:pt x="363" y="1045"/>
                    </a:lnTo>
                    <a:lnTo>
                      <a:pt x="378" y="1054"/>
                    </a:lnTo>
                    <a:lnTo>
                      <a:pt x="382" y="1065"/>
                    </a:lnTo>
                    <a:lnTo>
                      <a:pt x="407" y="1063"/>
                    </a:lnTo>
                    <a:lnTo>
                      <a:pt x="399" y="1047"/>
                    </a:lnTo>
                    <a:lnTo>
                      <a:pt x="402" y="1036"/>
                    </a:lnTo>
                    <a:lnTo>
                      <a:pt x="388" y="1022"/>
                    </a:lnTo>
                    <a:lnTo>
                      <a:pt x="371" y="1017"/>
                    </a:lnTo>
                    <a:lnTo>
                      <a:pt x="368" y="989"/>
                    </a:lnTo>
                    <a:lnTo>
                      <a:pt x="383" y="978"/>
                    </a:lnTo>
                    <a:lnTo>
                      <a:pt x="412" y="979"/>
                    </a:lnTo>
                    <a:lnTo>
                      <a:pt x="419" y="964"/>
                    </a:lnTo>
                    <a:lnTo>
                      <a:pt x="442" y="950"/>
                    </a:lnTo>
                    <a:lnTo>
                      <a:pt x="463" y="943"/>
                    </a:lnTo>
                    <a:lnTo>
                      <a:pt x="466" y="933"/>
                    </a:lnTo>
                    <a:lnTo>
                      <a:pt x="479" y="928"/>
                    </a:lnTo>
                    <a:lnTo>
                      <a:pt x="490" y="906"/>
                    </a:lnTo>
                    <a:lnTo>
                      <a:pt x="487" y="888"/>
                    </a:lnTo>
                    <a:lnTo>
                      <a:pt x="492" y="867"/>
                    </a:lnTo>
                    <a:lnTo>
                      <a:pt x="486" y="852"/>
                    </a:lnTo>
                    <a:lnTo>
                      <a:pt x="490" y="828"/>
                    </a:lnTo>
                    <a:lnTo>
                      <a:pt x="476" y="797"/>
                    </a:lnTo>
                    <a:lnTo>
                      <a:pt x="462" y="789"/>
                    </a:lnTo>
                    <a:lnTo>
                      <a:pt x="453" y="765"/>
                    </a:lnTo>
                    <a:lnTo>
                      <a:pt x="456" y="765"/>
                    </a:lnTo>
                    <a:lnTo>
                      <a:pt x="470" y="756"/>
                    </a:lnTo>
                    <a:lnTo>
                      <a:pt x="468" y="734"/>
                    </a:lnTo>
                    <a:lnTo>
                      <a:pt x="462" y="723"/>
                    </a:lnTo>
                    <a:lnTo>
                      <a:pt x="459" y="703"/>
                    </a:lnTo>
                    <a:lnTo>
                      <a:pt x="481" y="686"/>
                    </a:lnTo>
                    <a:lnTo>
                      <a:pt x="481" y="667"/>
                    </a:lnTo>
                    <a:lnTo>
                      <a:pt x="469" y="665"/>
                    </a:lnTo>
                    <a:lnTo>
                      <a:pt x="463" y="657"/>
                    </a:lnTo>
                    <a:lnTo>
                      <a:pt x="465" y="636"/>
                    </a:lnTo>
                    <a:lnTo>
                      <a:pt x="476" y="625"/>
                    </a:lnTo>
                    <a:lnTo>
                      <a:pt x="471" y="613"/>
                    </a:lnTo>
                    <a:lnTo>
                      <a:pt x="456" y="619"/>
                    </a:lnTo>
                    <a:lnTo>
                      <a:pt x="449" y="617"/>
                    </a:lnTo>
                    <a:lnTo>
                      <a:pt x="439" y="604"/>
                    </a:lnTo>
                    <a:lnTo>
                      <a:pt x="422" y="603"/>
                    </a:lnTo>
                    <a:lnTo>
                      <a:pt x="416" y="595"/>
                    </a:lnTo>
                    <a:lnTo>
                      <a:pt x="418" y="582"/>
                    </a:lnTo>
                    <a:lnTo>
                      <a:pt x="407" y="577"/>
                    </a:lnTo>
                    <a:lnTo>
                      <a:pt x="400" y="579"/>
                    </a:lnTo>
                    <a:lnTo>
                      <a:pt x="390" y="569"/>
                    </a:lnTo>
                    <a:lnTo>
                      <a:pt x="388" y="555"/>
                    </a:lnTo>
                    <a:lnTo>
                      <a:pt x="379" y="542"/>
                    </a:lnTo>
                    <a:lnTo>
                      <a:pt x="360" y="542"/>
                    </a:lnTo>
                    <a:lnTo>
                      <a:pt x="350" y="536"/>
                    </a:lnTo>
                    <a:lnTo>
                      <a:pt x="344" y="518"/>
                    </a:lnTo>
                    <a:lnTo>
                      <a:pt x="319" y="491"/>
                    </a:lnTo>
                    <a:lnTo>
                      <a:pt x="321" y="480"/>
                    </a:lnTo>
                    <a:lnTo>
                      <a:pt x="305" y="457"/>
                    </a:lnTo>
                    <a:lnTo>
                      <a:pt x="283" y="447"/>
                    </a:lnTo>
                    <a:lnTo>
                      <a:pt x="263" y="420"/>
                    </a:lnTo>
                    <a:lnTo>
                      <a:pt x="247" y="419"/>
                    </a:lnTo>
                    <a:lnTo>
                      <a:pt x="225" y="406"/>
                    </a:lnTo>
                    <a:lnTo>
                      <a:pt x="201" y="405"/>
                    </a:lnTo>
                    <a:lnTo>
                      <a:pt x="189" y="385"/>
                    </a:lnTo>
                    <a:lnTo>
                      <a:pt x="177" y="385"/>
                    </a:lnTo>
                    <a:lnTo>
                      <a:pt x="174" y="375"/>
                    </a:lnTo>
                    <a:lnTo>
                      <a:pt x="185" y="362"/>
                    </a:lnTo>
                    <a:lnTo>
                      <a:pt x="169" y="344"/>
                    </a:lnTo>
                    <a:lnTo>
                      <a:pt x="167" y="331"/>
                    </a:lnTo>
                    <a:lnTo>
                      <a:pt x="178" y="330"/>
                    </a:lnTo>
                    <a:lnTo>
                      <a:pt x="201" y="323"/>
                    </a:lnTo>
                    <a:lnTo>
                      <a:pt x="215" y="320"/>
                    </a:lnTo>
                    <a:lnTo>
                      <a:pt x="224" y="312"/>
                    </a:lnTo>
                    <a:lnTo>
                      <a:pt x="233" y="281"/>
                    </a:lnTo>
                    <a:lnTo>
                      <a:pt x="244" y="278"/>
                    </a:lnTo>
                    <a:lnTo>
                      <a:pt x="244" y="267"/>
                    </a:lnTo>
                    <a:lnTo>
                      <a:pt x="222" y="262"/>
                    </a:lnTo>
                    <a:lnTo>
                      <a:pt x="222" y="248"/>
                    </a:lnTo>
                    <a:lnTo>
                      <a:pt x="220" y="232"/>
                    </a:lnTo>
                    <a:lnTo>
                      <a:pt x="199" y="228"/>
                    </a:lnTo>
                    <a:lnTo>
                      <a:pt x="188" y="214"/>
                    </a:lnTo>
                    <a:lnTo>
                      <a:pt x="167" y="214"/>
                    </a:lnTo>
                    <a:lnTo>
                      <a:pt x="149" y="225"/>
                    </a:lnTo>
                    <a:lnTo>
                      <a:pt x="130" y="219"/>
                    </a:lnTo>
                    <a:lnTo>
                      <a:pt x="98" y="219"/>
                    </a:lnTo>
                    <a:lnTo>
                      <a:pt x="82" y="192"/>
                    </a:lnTo>
                    <a:lnTo>
                      <a:pt x="55" y="167"/>
                    </a:lnTo>
                    <a:lnTo>
                      <a:pt x="61" y="155"/>
                    </a:lnTo>
                    <a:lnTo>
                      <a:pt x="58" y="138"/>
                    </a:lnTo>
                    <a:lnTo>
                      <a:pt x="44" y="126"/>
                    </a:lnTo>
                    <a:lnTo>
                      <a:pt x="31" y="107"/>
                    </a:lnTo>
                    <a:lnTo>
                      <a:pt x="5" y="95"/>
                    </a:lnTo>
                    <a:lnTo>
                      <a:pt x="0" y="85"/>
                    </a:lnTo>
                    <a:close/>
                    <a:moveTo>
                      <a:pt x="214" y="1098"/>
                    </a:moveTo>
                    <a:lnTo>
                      <a:pt x="214" y="1098"/>
                    </a:lnTo>
                    <a:lnTo>
                      <a:pt x="222" y="1108"/>
                    </a:lnTo>
                    <a:lnTo>
                      <a:pt x="219" y="1117"/>
                    </a:lnTo>
                    <a:lnTo>
                      <a:pt x="226" y="1129"/>
                    </a:lnTo>
                    <a:lnTo>
                      <a:pt x="234" y="1125"/>
                    </a:lnTo>
                    <a:lnTo>
                      <a:pt x="238" y="1102"/>
                    </a:lnTo>
                    <a:lnTo>
                      <a:pt x="233" y="1100"/>
                    </a:lnTo>
                    <a:lnTo>
                      <a:pt x="228" y="1089"/>
                    </a:lnTo>
                    <a:lnTo>
                      <a:pt x="214" y="109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5" name="Freeform 26">
                <a:extLst>
                  <a:ext uri="{FF2B5EF4-FFF2-40B4-BE49-F238E27FC236}">
                    <a16:creationId xmlns:a16="http://schemas.microsoft.com/office/drawing/2014/main" id="{092A18F9-0FD9-4DC2-B37E-17190940F5FF}"/>
                  </a:ext>
                </a:extLst>
              </p:cNvPr>
              <p:cNvSpPr>
                <a:spLocks/>
              </p:cNvSpPr>
              <p:nvPr/>
            </p:nvSpPr>
            <p:spPr bwMode="auto">
              <a:xfrm>
                <a:off x="10325644" y="3846513"/>
                <a:ext cx="122238" cy="104775"/>
              </a:xfrm>
              <a:custGeom>
                <a:avLst/>
                <a:gdLst>
                  <a:gd name="T0" fmla="*/ 193 w 408"/>
                  <a:gd name="T1" fmla="*/ 334 h 352"/>
                  <a:gd name="T2" fmla="*/ 219 w 408"/>
                  <a:gd name="T3" fmla="*/ 309 h 352"/>
                  <a:gd name="T4" fmla="*/ 243 w 408"/>
                  <a:gd name="T5" fmla="*/ 314 h 352"/>
                  <a:gd name="T6" fmla="*/ 294 w 408"/>
                  <a:gd name="T7" fmla="*/ 314 h 352"/>
                  <a:gd name="T8" fmla="*/ 323 w 408"/>
                  <a:gd name="T9" fmla="*/ 323 h 352"/>
                  <a:gd name="T10" fmla="*/ 318 w 408"/>
                  <a:gd name="T11" fmla="*/ 296 h 352"/>
                  <a:gd name="T12" fmla="*/ 287 w 408"/>
                  <a:gd name="T13" fmla="*/ 277 h 352"/>
                  <a:gd name="T14" fmla="*/ 299 w 408"/>
                  <a:gd name="T15" fmla="*/ 238 h 352"/>
                  <a:gd name="T16" fmla="*/ 335 w 408"/>
                  <a:gd name="T17" fmla="*/ 224 h 352"/>
                  <a:gd name="T18" fmla="*/ 379 w 408"/>
                  <a:gd name="T19" fmla="*/ 203 h 352"/>
                  <a:gd name="T20" fmla="*/ 395 w 408"/>
                  <a:gd name="T21" fmla="*/ 188 h 352"/>
                  <a:gd name="T22" fmla="*/ 403 w 408"/>
                  <a:gd name="T23" fmla="*/ 148 h 352"/>
                  <a:gd name="T24" fmla="*/ 402 w 408"/>
                  <a:gd name="T25" fmla="*/ 112 h 352"/>
                  <a:gd name="T26" fmla="*/ 392 w 408"/>
                  <a:gd name="T27" fmla="*/ 57 h 352"/>
                  <a:gd name="T28" fmla="*/ 369 w 408"/>
                  <a:gd name="T29" fmla="*/ 25 h 352"/>
                  <a:gd name="T30" fmla="*/ 342 w 408"/>
                  <a:gd name="T31" fmla="*/ 16 h 352"/>
                  <a:gd name="T32" fmla="*/ 324 w 408"/>
                  <a:gd name="T33" fmla="*/ 0 h 352"/>
                  <a:gd name="T34" fmla="*/ 284 w 408"/>
                  <a:gd name="T35" fmla="*/ 19 h 352"/>
                  <a:gd name="T36" fmla="*/ 297 w 408"/>
                  <a:gd name="T37" fmla="*/ 50 h 352"/>
                  <a:gd name="T38" fmla="*/ 301 w 408"/>
                  <a:gd name="T39" fmla="*/ 75 h 352"/>
                  <a:gd name="T40" fmla="*/ 263 w 408"/>
                  <a:gd name="T41" fmla="*/ 43 h 352"/>
                  <a:gd name="T42" fmla="*/ 234 w 408"/>
                  <a:gd name="T43" fmla="*/ 32 h 352"/>
                  <a:gd name="T44" fmla="*/ 206 w 408"/>
                  <a:gd name="T45" fmla="*/ 24 h 352"/>
                  <a:gd name="T46" fmla="*/ 171 w 408"/>
                  <a:gd name="T47" fmla="*/ 16 h 352"/>
                  <a:gd name="T48" fmla="*/ 138 w 408"/>
                  <a:gd name="T49" fmla="*/ 11 h 352"/>
                  <a:gd name="T50" fmla="*/ 109 w 408"/>
                  <a:gd name="T51" fmla="*/ 13 h 352"/>
                  <a:gd name="T52" fmla="*/ 51 w 408"/>
                  <a:gd name="T53" fmla="*/ 24 h 352"/>
                  <a:gd name="T54" fmla="*/ 19 w 408"/>
                  <a:gd name="T55" fmla="*/ 47 h 352"/>
                  <a:gd name="T56" fmla="*/ 2 w 408"/>
                  <a:gd name="T57" fmla="*/ 87 h 352"/>
                  <a:gd name="T58" fmla="*/ 7 w 408"/>
                  <a:gd name="T59" fmla="*/ 148 h 352"/>
                  <a:gd name="T60" fmla="*/ 27 w 408"/>
                  <a:gd name="T61" fmla="*/ 170 h 352"/>
                  <a:gd name="T62" fmla="*/ 23 w 408"/>
                  <a:gd name="T63" fmla="*/ 210 h 352"/>
                  <a:gd name="T64" fmla="*/ 34 w 408"/>
                  <a:gd name="T65" fmla="*/ 223 h 352"/>
                  <a:gd name="T66" fmla="*/ 45 w 408"/>
                  <a:gd name="T67" fmla="*/ 246 h 352"/>
                  <a:gd name="T68" fmla="*/ 56 w 408"/>
                  <a:gd name="T69" fmla="*/ 277 h 352"/>
                  <a:gd name="T70" fmla="*/ 68 w 408"/>
                  <a:gd name="T71" fmla="*/ 286 h 352"/>
                  <a:gd name="T72" fmla="*/ 72 w 408"/>
                  <a:gd name="T73" fmla="*/ 307 h 352"/>
                  <a:gd name="T74" fmla="*/ 86 w 408"/>
                  <a:gd name="T75" fmla="*/ 320 h 352"/>
                  <a:gd name="T76" fmla="*/ 96 w 408"/>
                  <a:gd name="T77" fmla="*/ 305 h 352"/>
                  <a:gd name="T78" fmla="*/ 112 w 408"/>
                  <a:gd name="T79" fmla="*/ 293 h 352"/>
                  <a:gd name="T80" fmla="*/ 117 w 408"/>
                  <a:gd name="T81" fmla="*/ 314 h 352"/>
                  <a:gd name="T82" fmla="*/ 107 w 408"/>
                  <a:gd name="T83" fmla="*/ 335 h 352"/>
                  <a:gd name="T84" fmla="*/ 114 w 408"/>
                  <a:gd name="T85" fmla="*/ 348 h 352"/>
                  <a:gd name="T86" fmla="*/ 135 w 408"/>
                  <a:gd name="T87" fmla="*/ 337 h 352"/>
                  <a:gd name="T88" fmla="*/ 144 w 408"/>
                  <a:gd name="T89" fmla="*/ 339 h 352"/>
                  <a:gd name="T90" fmla="*/ 165 w 408"/>
                  <a:gd name="T91" fmla="*/ 34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352">
                    <a:moveTo>
                      <a:pt x="179" y="352"/>
                    </a:moveTo>
                    <a:lnTo>
                      <a:pt x="193" y="334"/>
                    </a:lnTo>
                    <a:lnTo>
                      <a:pt x="210" y="331"/>
                    </a:lnTo>
                    <a:lnTo>
                      <a:pt x="219" y="309"/>
                    </a:lnTo>
                    <a:lnTo>
                      <a:pt x="234" y="308"/>
                    </a:lnTo>
                    <a:lnTo>
                      <a:pt x="243" y="314"/>
                    </a:lnTo>
                    <a:lnTo>
                      <a:pt x="279" y="305"/>
                    </a:lnTo>
                    <a:lnTo>
                      <a:pt x="294" y="314"/>
                    </a:lnTo>
                    <a:lnTo>
                      <a:pt x="298" y="325"/>
                    </a:lnTo>
                    <a:lnTo>
                      <a:pt x="323" y="323"/>
                    </a:lnTo>
                    <a:lnTo>
                      <a:pt x="315" y="307"/>
                    </a:lnTo>
                    <a:lnTo>
                      <a:pt x="318" y="296"/>
                    </a:lnTo>
                    <a:lnTo>
                      <a:pt x="304" y="282"/>
                    </a:lnTo>
                    <a:lnTo>
                      <a:pt x="287" y="277"/>
                    </a:lnTo>
                    <a:lnTo>
                      <a:pt x="284" y="249"/>
                    </a:lnTo>
                    <a:lnTo>
                      <a:pt x="299" y="238"/>
                    </a:lnTo>
                    <a:lnTo>
                      <a:pt x="328" y="239"/>
                    </a:lnTo>
                    <a:lnTo>
                      <a:pt x="335" y="224"/>
                    </a:lnTo>
                    <a:lnTo>
                      <a:pt x="358" y="210"/>
                    </a:lnTo>
                    <a:lnTo>
                      <a:pt x="379" y="203"/>
                    </a:lnTo>
                    <a:lnTo>
                      <a:pt x="382" y="193"/>
                    </a:lnTo>
                    <a:lnTo>
                      <a:pt x="395" y="188"/>
                    </a:lnTo>
                    <a:lnTo>
                      <a:pt x="406" y="166"/>
                    </a:lnTo>
                    <a:lnTo>
                      <a:pt x="403" y="148"/>
                    </a:lnTo>
                    <a:lnTo>
                      <a:pt x="408" y="127"/>
                    </a:lnTo>
                    <a:lnTo>
                      <a:pt x="402" y="112"/>
                    </a:lnTo>
                    <a:lnTo>
                      <a:pt x="406" y="88"/>
                    </a:lnTo>
                    <a:lnTo>
                      <a:pt x="392" y="57"/>
                    </a:lnTo>
                    <a:lnTo>
                      <a:pt x="378" y="49"/>
                    </a:lnTo>
                    <a:lnTo>
                      <a:pt x="369" y="25"/>
                    </a:lnTo>
                    <a:lnTo>
                      <a:pt x="358" y="26"/>
                    </a:lnTo>
                    <a:lnTo>
                      <a:pt x="342" y="16"/>
                    </a:lnTo>
                    <a:lnTo>
                      <a:pt x="331" y="13"/>
                    </a:lnTo>
                    <a:lnTo>
                      <a:pt x="324" y="0"/>
                    </a:lnTo>
                    <a:lnTo>
                      <a:pt x="297" y="6"/>
                    </a:lnTo>
                    <a:lnTo>
                      <a:pt x="284" y="19"/>
                    </a:lnTo>
                    <a:lnTo>
                      <a:pt x="300" y="35"/>
                    </a:lnTo>
                    <a:lnTo>
                      <a:pt x="297" y="50"/>
                    </a:lnTo>
                    <a:lnTo>
                      <a:pt x="302" y="65"/>
                    </a:lnTo>
                    <a:lnTo>
                      <a:pt x="301" y="75"/>
                    </a:lnTo>
                    <a:lnTo>
                      <a:pt x="277" y="66"/>
                    </a:lnTo>
                    <a:lnTo>
                      <a:pt x="263" y="43"/>
                    </a:lnTo>
                    <a:lnTo>
                      <a:pt x="241" y="43"/>
                    </a:lnTo>
                    <a:lnTo>
                      <a:pt x="234" y="32"/>
                    </a:lnTo>
                    <a:lnTo>
                      <a:pt x="216" y="19"/>
                    </a:lnTo>
                    <a:lnTo>
                      <a:pt x="206" y="24"/>
                    </a:lnTo>
                    <a:lnTo>
                      <a:pt x="193" y="13"/>
                    </a:lnTo>
                    <a:lnTo>
                      <a:pt x="171" y="16"/>
                    </a:lnTo>
                    <a:lnTo>
                      <a:pt x="155" y="11"/>
                    </a:lnTo>
                    <a:lnTo>
                      <a:pt x="138" y="11"/>
                    </a:lnTo>
                    <a:lnTo>
                      <a:pt x="116" y="19"/>
                    </a:lnTo>
                    <a:lnTo>
                      <a:pt x="109" y="13"/>
                    </a:lnTo>
                    <a:lnTo>
                      <a:pt x="87" y="12"/>
                    </a:lnTo>
                    <a:lnTo>
                      <a:pt x="51" y="24"/>
                    </a:lnTo>
                    <a:lnTo>
                      <a:pt x="36" y="24"/>
                    </a:lnTo>
                    <a:lnTo>
                      <a:pt x="19" y="47"/>
                    </a:lnTo>
                    <a:lnTo>
                      <a:pt x="14" y="70"/>
                    </a:lnTo>
                    <a:lnTo>
                      <a:pt x="2" y="87"/>
                    </a:lnTo>
                    <a:lnTo>
                      <a:pt x="0" y="117"/>
                    </a:lnTo>
                    <a:lnTo>
                      <a:pt x="7" y="148"/>
                    </a:lnTo>
                    <a:lnTo>
                      <a:pt x="20" y="155"/>
                    </a:lnTo>
                    <a:lnTo>
                      <a:pt x="27" y="170"/>
                    </a:lnTo>
                    <a:lnTo>
                      <a:pt x="26" y="199"/>
                    </a:lnTo>
                    <a:lnTo>
                      <a:pt x="23" y="210"/>
                    </a:lnTo>
                    <a:lnTo>
                      <a:pt x="24" y="210"/>
                    </a:lnTo>
                    <a:lnTo>
                      <a:pt x="34" y="223"/>
                    </a:lnTo>
                    <a:lnTo>
                      <a:pt x="35" y="237"/>
                    </a:lnTo>
                    <a:lnTo>
                      <a:pt x="45" y="246"/>
                    </a:lnTo>
                    <a:lnTo>
                      <a:pt x="46" y="261"/>
                    </a:lnTo>
                    <a:lnTo>
                      <a:pt x="56" y="277"/>
                    </a:lnTo>
                    <a:lnTo>
                      <a:pt x="63" y="274"/>
                    </a:lnTo>
                    <a:lnTo>
                      <a:pt x="68" y="286"/>
                    </a:lnTo>
                    <a:lnTo>
                      <a:pt x="67" y="298"/>
                    </a:lnTo>
                    <a:lnTo>
                      <a:pt x="72" y="307"/>
                    </a:lnTo>
                    <a:lnTo>
                      <a:pt x="75" y="319"/>
                    </a:lnTo>
                    <a:lnTo>
                      <a:pt x="86" y="320"/>
                    </a:lnTo>
                    <a:lnTo>
                      <a:pt x="96" y="319"/>
                    </a:lnTo>
                    <a:lnTo>
                      <a:pt x="96" y="305"/>
                    </a:lnTo>
                    <a:lnTo>
                      <a:pt x="106" y="297"/>
                    </a:lnTo>
                    <a:lnTo>
                      <a:pt x="112" y="293"/>
                    </a:lnTo>
                    <a:lnTo>
                      <a:pt x="112" y="302"/>
                    </a:lnTo>
                    <a:lnTo>
                      <a:pt x="117" y="314"/>
                    </a:lnTo>
                    <a:lnTo>
                      <a:pt x="116" y="324"/>
                    </a:lnTo>
                    <a:lnTo>
                      <a:pt x="107" y="335"/>
                    </a:lnTo>
                    <a:lnTo>
                      <a:pt x="112" y="343"/>
                    </a:lnTo>
                    <a:lnTo>
                      <a:pt x="114" y="348"/>
                    </a:lnTo>
                    <a:lnTo>
                      <a:pt x="122" y="349"/>
                    </a:lnTo>
                    <a:lnTo>
                      <a:pt x="135" y="337"/>
                    </a:lnTo>
                    <a:lnTo>
                      <a:pt x="136" y="333"/>
                    </a:lnTo>
                    <a:lnTo>
                      <a:pt x="144" y="339"/>
                    </a:lnTo>
                    <a:lnTo>
                      <a:pt x="160" y="344"/>
                    </a:lnTo>
                    <a:lnTo>
                      <a:pt x="165" y="341"/>
                    </a:lnTo>
                    <a:lnTo>
                      <a:pt x="179" y="35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6" name="Freeform 27">
                <a:extLst>
                  <a:ext uri="{FF2B5EF4-FFF2-40B4-BE49-F238E27FC236}">
                    <a16:creationId xmlns:a16="http://schemas.microsoft.com/office/drawing/2014/main" id="{AFEDDF06-8AB8-7B6C-7A60-E8496F4B0964}"/>
                  </a:ext>
                </a:extLst>
              </p:cNvPr>
              <p:cNvSpPr>
                <a:spLocks/>
              </p:cNvSpPr>
              <p:nvPr/>
            </p:nvSpPr>
            <p:spPr bwMode="auto">
              <a:xfrm>
                <a:off x="10254206" y="3648076"/>
                <a:ext cx="190500" cy="220663"/>
              </a:xfrm>
              <a:custGeom>
                <a:avLst/>
                <a:gdLst>
                  <a:gd name="T0" fmla="*/ 89 w 632"/>
                  <a:gd name="T1" fmla="*/ 103 h 731"/>
                  <a:gd name="T2" fmla="*/ 118 w 632"/>
                  <a:gd name="T3" fmla="*/ 81 h 731"/>
                  <a:gd name="T4" fmla="*/ 110 w 632"/>
                  <a:gd name="T5" fmla="*/ 20 h 731"/>
                  <a:gd name="T6" fmla="*/ 150 w 632"/>
                  <a:gd name="T7" fmla="*/ 0 h 731"/>
                  <a:gd name="T8" fmla="*/ 195 w 632"/>
                  <a:gd name="T9" fmla="*/ 42 h 731"/>
                  <a:gd name="T10" fmla="*/ 206 w 632"/>
                  <a:gd name="T11" fmla="*/ 83 h 731"/>
                  <a:gd name="T12" fmla="*/ 281 w 632"/>
                  <a:gd name="T13" fmla="*/ 135 h 731"/>
                  <a:gd name="T14" fmla="*/ 339 w 632"/>
                  <a:gd name="T15" fmla="*/ 130 h 731"/>
                  <a:gd name="T16" fmla="*/ 373 w 632"/>
                  <a:gd name="T17" fmla="*/ 164 h 731"/>
                  <a:gd name="T18" fmla="*/ 395 w 632"/>
                  <a:gd name="T19" fmla="*/ 194 h 731"/>
                  <a:gd name="T20" fmla="*/ 366 w 632"/>
                  <a:gd name="T21" fmla="*/ 236 h 731"/>
                  <a:gd name="T22" fmla="*/ 318 w 632"/>
                  <a:gd name="T23" fmla="*/ 247 h 731"/>
                  <a:gd name="T24" fmla="*/ 325 w 632"/>
                  <a:gd name="T25" fmla="*/ 291 h 731"/>
                  <a:gd name="T26" fmla="*/ 352 w 632"/>
                  <a:gd name="T27" fmla="*/ 321 h 731"/>
                  <a:gd name="T28" fmla="*/ 414 w 632"/>
                  <a:gd name="T29" fmla="*/ 336 h 731"/>
                  <a:gd name="T30" fmla="*/ 472 w 632"/>
                  <a:gd name="T31" fmla="*/ 396 h 731"/>
                  <a:gd name="T32" fmla="*/ 501 w 632"/>
                  <a:gd name="T33" fmla="*/ 452 h 731"/>
                  <a:gd name="T34" fmla="*/ 539 w 632"/>
                  <a:gd name="T35" fmla="*/ 471 h 731"/>
                  <a:gd name="T36" fmla="*/ 558 w 632"/>
                  <a:gd name="T37" fmla="*/ 493 h 731"/>
                  <a:gd name="T38" fmla="*/ 573 w 632"/>
                  <a:gd name="T39" fmla="*/ 519 h 731"/>
                  <a:gd name="T40" fmla="*/ 607 w 632"/>
                  <a:gd name="T41" fmla="*/ 535 h 731"/>
                  <a:gd name="T42" fmla="*/ 616 w 632"/>
                  <a:gd name="T43" fmla="*/ 552 h 731"/>
                  <a:gd name="T44" fmla="*/ 632 w 632"/>
                  <a:gd name="T45" fmla="*/ 583 h 731"/>
                  <a:gd name="T46" fmla="*/ 613 w 632"/>
                  <a:gd name="T47" fmla="*/ 639 h 731"/>
                  <a:gd name="T48" fmla="*/ 607 w 632"/>
                  <a:gd name="T49" fmla="*/ 681 h 731"/>
                  <a:gd name="T50" fmla="*/ 566 w 632"/>
                  <a:gd name="T51" fmla="*/ 669 h 731"/>
                  <a:gd name="T52" fmla="*/ 519 w 632"/>
                  <a:gd name="T53" fmla="*/ 675 h 731"/>
                  <a:gd name="T54" fmla="*/ 537 w 632"/>
                  <a:gd name="T55" fmla="*/ 721 h 731"/>
                  <a:gd name="T56" fmla="*/ 498 w 632"/>
                  <a:gd name="T57" fmla="*/ 699 h 731"/>
                  <a:gd name="T58" fmla="*/ 451 w 632"/>
                  <a:gd name="T59" fmla="*/ 675 h 731"/>
                  <a:gd name="T60" fmla="*/ 471 w 632"/>
                  <a:gd name="T61" fmla="*/ 632 h 731"/>
                  <a:gd name="T62" fmla="*/ 470 w 632"/>
                  <a:gd name="T63" fmla="*/ 595 h 731"/>
                  <a:gd name="T64" fmla="*/ 452 w 632"/>
                  <a:gd name="T65" fmla="*/ 554 h 731"/>
                  <a:gd name="T66" fmla="*/ 429 w 632"/>
                  <a:gd name="T67" fmla="*/ 539 h 731"/>
                  <a:gd name="T68" fmla="*/ 403 w 632"/>
                  <a:gd name="T69" fmla="*/ 499 h 731"/>
                  <a:gd name="T70" fmla="*/ 401 w 632"/>
                  <a:gd name="T71" fmla="*/ 450 h 731"/>
                  <a:gd name="T72" fmla="*/ 377 w 632"/>
                  <a:gd name="T73" fmla="*/ 406 h 731"/>
                  <a:gd name="T74" fmla="*/ 298 w 632"/>
                  <a:gd name="T75" fmla="*/ 350 h 731"/>
                  <a:gd name="T76" fmla="*/ 223 w 632"/>
                  <a:gd name="T77" fmla="*/ 394 h 731"/>
                  <a:gd name="T78" fmla="*/ 168 w 632"/>
                  <a:gd name="T79" fmla="*/ 365 h 731"/>
                  <a:gd name="T80" fmla="*/ 122 w 632"/>
                  <a:gd name="T81" fmla="*/ 396 h 731"/>
                  <a:gd name="T82" fmla="*/ 100 w 632"/>
                  <a:gd name="T83" fmla="*/ 340 h 731"/>
                  <a:gd name="T84" fmla="*/ 103 w 632"/>
                  <a:gd name="T85" fmla="*/ 297 h 731"/>
                  <a:gd name="T86" fmla="*/ 102 w 632"/>
                  <a:gd name="T87" fmla="*/ 250 h 731"/>
                  <a:gd name="T88" fmla="*/ 48 w 632"/>
                  <a:gd name="T89" fmla="*/ 256 h 731"/>
                  <a:gd name="T90" fmla="*/ 45 w 632"/>
                  <a:gd name="T91" fmla="*/ 201 h 731"/>
                  <a:gd name="T92" fmla="*/ 0 w 632"/>
                  <a:gd name="T93" fmla="*/ 170 h 731"/>
                  <a:gd name="T94" fmla="*/ 33 w 632"/>
                  <a:gd name="T95" fmla="*/ 138 h 731"/>
                  <a:gd name="T96" fmla="*/ 36 w 632"/>
                  <a:gd name="T97" fmla="*/ 101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731">
                    <a:moveTo>
                      <a:pt x="73" y="83"/>
                    </a:moveTo>
                    <a:lnTo>
                      <a:pt x="82" y="90"/>
                    </a:lnTo>
                    <a:lnTo>
                      <a:pt x="89" y="103"/>
                    </a:lnTo>
                    <a:lnTo>
                      <a:pt x="109" y="97"/>
                    </a:lnTo>
                    <a:lnTo>
                      <a:pt x="123" y="100"/>
                    </a:lnTo>
                    <a:lnTo>
                      <a:pt x="118" y="81"/>
                    </a:lnTo>
                    <a:lnTo>
                      <a:pt x="117" y="62"/>
                    </a:lnTo>
                    <a:lnTo>
                      <a:pt x="111" y="46"/>
                    </a:lnTo>
                    <a:lnTo>
                      <a:pt x="110" y="20"/>
                    </a:lnTo>
                    <a:lnTo>
                      <a:pt x="121" y="12"/>
                    </a:lnTo>
                    <a:lnTo>
                      <a:pt x="121" y="1"/>
                    </a:lnTo>
                    <a:lnTo>
                      <a:pt x="150" y="0"/>
                    </a:lnTo>
                    <a:lnTo>
                      <a:pt x="156" y="11"/>
                    </a:lnTo>
                    <a:lnTo>
                      <a:pt x="182" y="23"/>
                    </a:lnTo>
                    <a:lnTo>
                      <a:pt x="195" y="42"/>
                    </a:lnTo>
                    <a:lnTo>
                      <a:pt x="209" y="54"/>
                    </a:lnTo>
                    <a:lnTo>
                      <a:pt x="212" y="71"/>
                    </a:lnTo>
                    <a:lnTo>
                      <a:pt x="206" y="83"/>
                    </a:lnTo>
                    <a:lnTo>
                      <a:pt x="233" y="108"/>
                    </a:lnTo>
                    <a:lnTo>
                      <a:pt x="249" y="135"/>
                    </a:lnTo>
                    <a:lnTo>
                      <a:pt x="281" y="135"/>
                    </a:lnTo>
                    <a:lnTo>
                      <a:pt x="300" y="141"/>
                    </a:lnTo>
                    <a:lnTo>
                      <a:pt x="318" y="130"/>
                    </a:lnTo>
                    <a:lnTo>
                      <a:pt x="339" y="130"/>
                    </a:lnTo>
                    <a:lnTo>
                      <a:pt x="350" y="144"/>
                    </a:lnTo>
                    <a:lnTo>
                      <a:pt x="371" y="148"/>
                    </a:lnTo>
                    <a:lnTo>
                      <a:pt x="373" y="164"/>
                    </a:lnTo>
                    <a:lnTo>
                      <a:pt x="373" y="178"/>
                    </a:lnTo>
                    <a:lnTo>
                      <a:pt x="395" y="183"/>
                    </a:lnTo>
                    <a:lnTo>
                      <a:pt x="395" y="194"/>
                    </a:lnTo>
                    <a:lnTo>
                      <a:pt x="384" y="197"/>
                    </a:lnTo>
                    <a:lnTo>
                      <a:pt x="375" y="228"/>
                    </a:lnTo>
                    <a:lnTo>
                      <a:pt x="366" y="236"/>
                    </a:lnTo>
                    <a:lnTo>
                      <a:pt x="352" y="239"/>
                    </a:lnTo>
                    <a:lnTo>
                      <a:pt x="329" y="246"/>
                    </a:lnTo>
                    <a:lnTo>
                      <a:pt x="318" y="247"/>
                    </a:lnTo>
                    <a:lnTo>
                      <a:pt x="320" y="260"/>
                    </a:lnTo>
                    <a:lnTo>
                      <a:pt x="336" y="278"/>
                    </a:lnTo>
                    <a:lnTo>
                      <a:pt x="325" y="291"/>
                    </a:lnTo>
                    <a:lnTo>
                      <a:pt x="328" y="301"/>
                    </a:lnTo>
                    <a:lnTo>
                      <a:pt x="340" y="301"/>
                    </a:lnTo>
                    <a:lnTo>
                      <a:pt x="352" y="321"/>
                    </a:lnTo>
                    <a:lnTo>
                      <a:pt x="376" y="322"/>
                    </a:lnTo>
                    <a:lnTo>
                      <a:pt x="398" y="335"/>
                    </a:lnTo>
                    <a:lnTo>
                      <a:pt x="414" y="336"/>
                    </a:lnTo>
                    <a:lnTo>
                      <a:pt x="434" y="363"/>
                    </a:lnTo>
                    <a:lnTo>
                      <a:pt x="456" y="373"/>
                    </a:lnTo>
                    <a:lnTo>
                      <a:pt x="472" y="396"/>
                    </a:lnTo>
                    <a:lnTo>
                      <a:pt x="470" y="407"/>
                    </a:lnTo>
                    <a:lnTo>
                      <a:pt x="495" y="434"/>
                    </a:lnTo>
                    <a:lnTo>
                      <a:pt x="501" y="452"/>
                    </a:lnTo>
                    <a:lnTo>
                      <a:pt x="511" y="458"/>
                    </a:lnTo>
                    <a:lnTo>
                      <a:pt x="530" y="458"/>
                    </a:lnTo>
                    <a:lnTo>
                      <a:pt x="539" y="471"/>
                    </a:lnTo>
                    <a:lnTo>
                      <a:pt x="541" y="485"/>
                    </a:lnTo>
                    <a:lnTo>
                      <a:pt x="551" y="495"/>
                    </a:lnTo>
                    <a:lnTo>
                      <a:pt x="558" y="493"/>
                    </a:lnTo>
                    <a:lnTo>
                      <a:pt x="569" y="498"/>
                    </a:lnTo>
                    <a:lnTo>
                      <a:pt x="567" y="511"/>
                    </a:lnTo>
                    <a:lnTo>
                      <a:pt x="573" y="519"/>
                    </a:lnTo>
                    <a:lnTo>
                      <a:pt x="590" y="520"/>
                    </a:lnTo>
                    <a:lnTo>
                      <a:pt x="600" y="533"/>
                    </a:lnTo>
                    <a:lnTo>
                      <a:pt x="607" y="535"/>
                    </a:lnTo>
                    <a:lnTo>
                      <a:pt x="622" y="529"/>
                    </a:lnTo>
                    <a:lnTo>
                      <a:pt x="627" y="541"/>
                    </a:lnTo>
                    <a:lnTo>
                      <a:pt x="616" y="552"/>
                    </a:lnTo>
                    <a:lnTo>
                      <a:pt x="614" y="573"/>
                    </a:lnTo>
                    <a:lnTo>
                      <a:pt x="620" y="581"/>
                    </a:lnTo>
                    <a:lnTo>
                      <a:pt x="632" y="583"/>
                    </a:lnTo>
                    <a:lnTo>
                      <a:pt x="632" y="602"/>
                    </a:lnTo>
                    <a:lnTo>
                      <a:pt x="610" y="619"/>
                    </a:lnTo>
                    <a:lnTo>
                      <a:pt x="613" y="639"/>
                    </a:lnTo>
                    <a:lnTo>
                      <a:pt x="619" y="650"/>
                    </a:lnTo>
                    <a:lnTo>
                      <a:pt x="621" y="672"/>
                    </a:lnTo>
                    <a:lnTo>
                      <a:pt x="607" y="681"/>
                    </a:lnTo>
                    <a:lnTo>
                      <a:pt x="593" y="682"/>
                    </a:lnTo>
                    <a:lnTo>
                      <a:pt x="577" y="672"/>
                    </a:lnTo>
                    <a:lnTo>
                      <a:pt x="566" y="669"/>
                    </a:lnTo>
                    <a:lnTo>
                      <a:pt x="559" y="656"/>
                    </a:lnTo>
                    <a:lnTo>
                      <a:pt x="532" y="662"/>
                    </a:lnTo>
                    <a:lnTo>
                      <a:pt x="519" y="675"/>
                    </a:lnTo>
                    <a:lnTo>
                      <a:pt x="535" y="691"/>
                    </a:lnTo>
                    <a:lnTo>
                      <a:pt x="532" y="706"/>
                    </a:lnTo>
                    <a:lnTo>
                      <a:pt x="537" y="721"/>
                    </a:lnTo>
                    <a:lnTo>
                      <a:pt x="536" y="731"/>
                    </a:lnTo>
                    <a:lnTo>
                      <a:pt x="512" y="722"/>
                    </a:lnTo>
                    <a:lnTo>
                      <a:pt x="498" y="699"/>
                    </a:lnTo>
                    <a:lnTo>
                      <a:pt x="476" y="699"/>
                    </a:lnTo>
                    <a:lnTo>
                      <a:pt x="469" y="688"/>
                    </a:lnTo>
                    <a:lnTo>
                      <a:pt x="451" y="675"/>
                    </a:lnTo>
                    <a:lnTo>
                      <a:pt x="460" y="671"/>
                    </a:lnTo>
                    <a:lnTo>
                      <a:pt x="470" y="660"/>
                    </a:lnTo>
                    <a:lnTo>
                      <a:pt x="471" y="632"/>
                    </a:lnTo>
                    <a:lnTo>
                      <a:pt x="465" y="619"/>
                    </a:lnTo>
                    <a:lnTo>
                      <a:pt x="471" y="605"/>
                    </a:lnTo>
                    <a:lnTo>
                      <a:pt x="470" y="595"/>
                    </a:lnTo>
                    <a:lnTo>
                      <a:pt x="475" y="578"/>
                    </a:lnTo>
                    <a:lnTo>
                      <a:pt x="472" y="567"/>
                    </a:lnTo>
                    <a:lnTo>
                      <a:pt x="452" y="554"/>
                    </a:lnTo>
                    <a:lnTo>
                      <a:pt x="457" y="546"/>
                    </a:lnTo>
                    <a:lnTo>
                      <a:pt x="444" y="540"/>
                    </a:lnTo>
                    <a:lnTo>
                      <a:pt x="429" y="539"/>
                    </a:lnTo>
                    <a:lnTo>
                      <a:pt x="413" y="521"/>
                    </a:lnTo>
                    <a:lnTo>
                      <a:pt x="399" y="511"/>
                    </a:lnTo>
                    <a:lnTo>
                      <a:pt x="403" y="499"/>
                    </a:lnTo>
                    <a:lnTo>
                      <a:pt x="404" y="478"/>
                    </a:lnTo>
                    <a:lnTo>
                      <a:pt x="396" y="459"/>
                    </a:lnTo>
                    <a:lnTo>
                      <a:pt x="401" y="450"/>
                    </a:lnTo>
                    <a:lnTo>
                      <a:pt x="404" y="436"/>
                    </a:lnTo>
                    <a:lnTo>
                      <a:pt x="396" y="420"/>
                    </a:lnTo>
                    <a:lnTo>
                      <a:pt x="377" y="406"/>
                    </a:lnTo>
                    <a:lnTo>
                      <a:pt x="344" y="381"/>
                    </a:lnTo>
                    <a:lnTo>
                      <a:pt x="333" y="359"/>
                    </a:lnTo>
                    <a:lnTo>
                      <a:pt x="298" y="350"/>
                    </a:lnTo>
                    <a:lnTo>
                      <a:pt x="272" y="356"/>
                    </a:lnTo>
                    <a:lnTo>
                      <a:pt x="255" y="390"/>
                    </a:lnTo>
                    <a:lnTo>
                      <a:pt x="223" y="394"/>
                    </a:lnTo>
                    <a:lnTo>
                      <a:pt x="210" y="377"/>
                    </a:lnTo>
                    <a:lnTo>
                      <a:pt x="194" y="378"/>
                    </a:lnTo>
                    <a:lnTo>
                      <a:pt x="168" y="365"/>
                    </a:lnTo>
                    <a:lnTo>
                      <a:pt x="144" y="376"/>
                    </a:lnTo>
                    <a:lnTo>
                      <a:pt x="141" y="391"/>
                    </a:lnTo>
                    <a:lnTo>
                      <a:pt x="122" y="396"/>
                    </a:lnTo>
                    <a:lnTo>
                      <a:pt x="101" y="407"/>
                    </a:lnTo>
                    <a:lnTo>
                      <a:pt x="100" y="367"/>
                    </a:lnTo>
                    <a:lnTo>
                      <a:pt x="100" y="340"/>
                    </a:lnTo>
                    <a:lnTo>
                      <a:pt x="93" y="321"/>
                    </a:lnTo>
                    <a:lnTo>
                      <a:pt x="102" y="309"/>
                    </a:lnTo>
                    <a:lnTo>
                      <a:pt x="103" y="297"/>
                    </a:lnTo>
                    <a:lnTo>
                      <a:pt x="94" y="282"/>
                    </a:lnTo>
                    <a:lnTo>
                      <a:pt x="103" y="264"/>
                    </a:lnTo>
                    <a:lnTo>
                      <a:pt x="102" y="250"/>
                    </a:lnTo>
                    <a:lnTo>
                      <a:pt x="74" y="250"/>
                    </a:lnTo>
                    <a:lnTo>
                      <a:pt x="60" y="261"/>
                    </a:lnTo>
                    <a:lnTo>
                      <a:pt x="48" y="256"/>
                    </a:lnTo>
                    <a:lnTo>
                      <a:pt x="37" y="237"/>
                    </a:lnTo>
                    <a:lnTo>
                      <a:pt x="49" y="228"/>
                    </a:lnTo>
                    <a:lnTo>
                      <a:pt x="45" y="201"/>
                    </a:lnTo>
                    <a:lnTo>
                      <a:pt x="30" y="183"/>
                    </a:lnTo>
                    <a:lnTo>
                      <a:pt x="9" y="188"/>
                    </a:lnTo>
                    <a:lnTo>
                      <a:pt x="0" y="170"/>
                    </a:lnTo>
                    <a:lnTo>
                      <a:pt x="9" y="150"/>
                    </a:lnTo>
                    <a:lnTo>
                      <a:pt x="18" y="150"/>
                    </a:lnTo>
                    <a:lnTo>
                      <a:pt x="33" y="138"/>
                    </a:lnTo>
                    <a:lnTo>
                      <a:pt x="26" y="127"/>
                    </a:lnTo>
                    <a:lnTo>
                      <a:pt x="35" y="115"/>
                    </a:lnTo>
                    <a:lnTo>
                      <a:pt x="36" y="101"/>
                    </a:lnTo>
                    <a:lnTo>
                      <a:pt x="57" y="96"/>
                    </a:lnTo>
                    <a:lnTo>
                      <a:pt x="73" y="8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7" name="Freeform 28">
                <a:extLst>
                  <a:ext uri="{FF2B5EF4-FFF2-40B4-BE49-F238E27FC236}">
                    <a16:creationId xmlns:a16="http://schemas.microsoft.com/office/drawing/2014/main" id="{26C635BA-54A4-0E0C-0893-AA5318385F6B}"/>
                  </a:ext>
                </a:extLst>
              </p:cNvPr>
              <p:cNvSpPr>
                <a:spLocks noEditPoints="1"/>
              </p:cNvSpPr>
              <p:nvPr/>
            </p:nvSpPr>
            <p:spPr bwMode="auto">
              <a:xfrm>
                <a:off x="10198644" y="3700463"/>
                <a:ext cx="198438" cy="366713"/>
              </a:xfrm>
              <a:custGeom>
                <a:avLst/>
                <a:gdLst>
                  <a:gd name="T0" fmla="*/ 235 w 661"/>
                  <a:gd name="T1" fmla="*/ 58 h 1222"/>
                  <a:gd name="T2" fmla="*/ 288 w 661"/>
                  <a:gd name="T3" fmla="*/ 80 h 1222"/>
                  <a:gd name="T4" fmla="*/ 279 w 661"/>
                  <a:gd name="T5" fmla="*/ 151 h 1222"/>
                  <a:gd name="T6" fmla="*/ 327 w 661"/>
                  <a:gd name="T7" fmla="*/ 221 h 1222"/>
                  <a:gd name="T8" fmla="*/ 409 w 661"/>
                  <a:gd name="T9" fmla="*/ 224 h 1222"/>
                  <a:gd name="T10" fmla="*/ 530 w 661"/>
                  <a:gd name="T11" fmla="*/ 211 h 1222"/>
                  <a:gd name="T12" fmla="*/ 582 w 661"/>
                  <a:gd name="T13" fmla="*/ 289 h 1222"/>
                  <a:gd name="T14" fmla="*/ 615 w 661"/>
                  <a:gd name="T15" fmla="*/ 369 h 1222"/>
                  <a:gd name="T16" fmla="*/ 661 w 661"/>
                  <a:gd name="T17" fmla="*/ 408 h 1222"/>
                  <a:gd name="T18" fmla="*/ 656 w 661"/>
                  <a:gd name="T19" fmla="*/ 490 h 1222"/>
                  <a:gd name="T20" fmla="*/ 576 w 661"/>
                  <a:gd name="T21" fmla="*/ 497 h 1222"/>
                  <a:gd name="T22" fmla="*/ 472 w 661"/>
                  <a:gd name="T23" fmla="*/ 510 h 1222"/>
                  <a:gd name="T24" fmla="*/ 421 w 661"/>
                  <a:gd name="T25" fmla="*/ 603 h 1222"/>
                  <a:gd name="T26" fmla="*/ 444 w 661"/>
                  <a:gd name="T27" fmla="*/ 696 h 1222"/>
                  <a:gd name="T28" fmla="*/ 415 w 661"/>
                  <a:gd name="T29" fmla="*/ 690 h 1222"/>
                  <a:gd name="T30" fmla="*/ 368 w 661"/>
                  <a:gd name="T31" fmla="*/ 654 h 1222"/>
                  <a:gd name="T32" fmla="*/ 337 w 661"/>
                  <a:gd name="T33" fmla="*/ 659 h 1222"/>
                  <a:gd name="T34" fmla="*/ 308 w 661"/>
                  <a:gd name="T35" fmla="*/ 643 h 1222"/>
                  <a:gd name="T36" fmla="*/ 289 w 661"/>
                  <a:gd name="T37" fmla="*/ 592 h 1222"/>
                  <a:gd name="T38" fmla="*/ 254 w 661"/>
                  <a:gd name="T39" fmla="*/ 594 h 1222"/>
                  <a:gd name="T40" fmla="*/ 230 w 661"/>
                  <a:gd name="T41" fmla="*/ 597 h 1222"/>
                  <a:gd name="T42" fmla="*/ 234 w 661"/>
                  <a:gd name="T43" fmla="*/ 658 h 1222"/>
                  <a:gd name="T44" fmla="*/ 221 w 661"/>
                  <a:gd name="T45" fmla="*/ 724 h 1222"/>
                  <a:gd name="T46" fmla="*/ 180 w 661"/>
                  <a:gd name="T47" fmla="*/ 855 h 1222"/>
                  <a:gd name="T48" fmla="*/ 188 w 661"/>
                  <a:gd name="T49" fmla="*/ 893 h 1222"/>
                  <a:gd name="T50" fmla="*/ 209 w 661"/>
                  <a:gd name="T51" fmla="*/ 943 h 1222"/>
                  <a:gd name="T52" fmla="*/ 241 w 661"/>
                  <a:gd name="T53" fmla="*/ 940 h 1222"/>
                  <a:gd name="T54" fmla="*/ 264 w 661"/>
                  <a:gd name="T55" fmla="*/ 1002 h 1222"/>
                  <a:gd name="T56" fmla="*/ 286 w 661"/>
                  <a:gd name="T57" fmla="*/ 1012 h 1222"/>
                  <a:gd name="T58" fmla="*/ 294 w 661"/>
                  <a:gd name="T59" fmla="*/ 1071 h 1222"/>
                  <a:gd name="T60" fmla="*/ 302 w 661"/>
                  <a:gd name="T61" fmla="*/ 1082 h 1222"/>
                  <a:gd name="T62" fmla="*/ 349 w 661"/>
                  <a:gd name="T63" fmla="*/ 1136 h 1222"/>
                  <a:gd name="T64" fmla="*/ 404 w 661"/>
                  <a:gd name="T65" fmla="*/ 1172 h 1222"/>
                  <a:gd name="T66" fmla="*/ 406 w 661"/>
                  <a:gd name="T67" fmla="*/ 1214 h 1222"/>
                  <a:gd name="T68" fmla="*/ 344 w 661"/>
                  <a:gd name="T69" fmla="*/ 1206 h 1222"/>
                  <a:gd name="T70" fmla="*/ 325 w 661"/>
                  <a:gd name="T71" fmla="*/ 1154 h 1222"/>
                  <a:gd name="T72" fmla="*/ 268 w 661"/>
                  <a:gd name="T73" fmla="*/ 1155 h 1222"/>
                  <a:gd name="T74" fmla="*/ 232 w 661"/>
                  <a:gd name="T75" fmla="*/ 1107 h 1222"/>
                  <a:gd name="T76" fmla="*/ 183 w 661"/>
                  <a:gd name="T77" fmla="*/ 1058 h 1222"/>
                  <a:gd name="T78" fmla="*/ 152 w 661"/>
                  <a:gd name="T79" fmla="*/ 1002 h 1222"/>
                  <a:gd name="T80" fmla="*/ 117 w 661"/>
                  <a:gd name="T81" fmla="*/ 986 h 1222"/>
                  <a:gd name="T82" fmla="*/ 135 w 661"/>
                  <a:gd name="T83" fmla="*/ 923 h 1222"/>
                  <a:gd name="T84" fmla="*/ 150 w 661"/>
                  <a:gd name="T85" fmla="*/ 873 h 1222"/>
                  <a:gd name="T86" fmla="*/ 158 w 661"/>
                  <a:gd name="T87" fmla="*/ 803 h 1222"/>
                  <a:gd name="T88" fmla="*/ 193 w 661"/>
                  <a:gd name="T89" fmla="*/ 693 h 1222"/>
                  <a:gd name="T90" fmla="*/ 177 w 661"/>
                  <a:gd name="T91" fmla="*/ 607 h 1222"/>
                  <a:gd name="T92" fmla="*/ 124 w 661"/>
                  <a:gd name="T93" fmla="*/ 507 h 1222"/>
                  <a:gd name="T94" fmla="*/ 111 w 661"/>
                  <a:gd name="T95" fmla="*/ 420 h 1222"/>
                  <a:gd name="T96" fmla="*/ 105 w 661"/>
                  <a:gd name="T97" fmla="*/ 338 h 1222"/>
                  <a:gd name="T98" fmla="*/ 42 w 661"/>
                  <a:gd name="T99" fmla="*/ 243 h 1222"/>
                  <a:gd name="T100" fmla="*/ 0 w 661"/>
                  <a:gd name="T101" fmla="*/ 182 h 1222"/>
                  <a:gd name="T102" fmla="*/ 41 w 661"/>
                  <a:gd name="T103" fmla="*/ 117 h 1222"/>
                  <a:gd name="T104" fmla="*/ 113 w 661"/>
                  <a:gd name="T105" fmla="*/ 71 h 1222"/>
                  <a:gd name="T106" fmla="*/ 154 w 661"/>
                  <a:gd name="T107" fmla="*/ 29 h 1222"/>
                  <a:gd name="T108" fmla="*/ 186 w 661"/>
                  <a:gd name="T109" fmla="*/ 0 h 1222"/>
                  <a:gd name="T110" fmla="*/ 238 w 661"/>
                  <a:gd name="T111" fmla="*/ 1143 h 1222"/>
                  <a:gd name="T112" fmla="*/ 183 w 661"/>
                  <a:gd name="T113" fmla="*/ 1083 h 1222"/>
                  <a:gd name="T114" fmla="*/ 125 w 661"/>
                  <a:gd name="T115" fmla="*/ 1028 h 1222"/>
                  <a:gd name="T116" fmla="*/ 134 w 661"/>
                  <a:gd name="T117" fmla="*/ 1028 h 1222"/>
                  <a:gd name="T118" fmla="*/ 419 w 661"/>
                  <a:gd name="T119" fmla="*/ 717 h 1222"/>
                  <a:gd name="T120" fmla="*/ 241 w 661"/>
                  <a:gd name="T121" fmla="*/ 891 h 1222"/>
                  <a:gd name="T122" fmla="*/ 247 w 661"/>
                  <a:gd name="T123" fmla="*/ 910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1" h="1222">
                    <a:moveTo>
                      <a:pt x="186" y="0"/>
                    </a:moveTo>
                    <a:lnTo>
                      <a:pt x="195" y="18"/>
                    </a:lnTo>
                    <a:lnTo>
                      <a:pt x="216" y="13"/>
                    </a:lnTo>
                    <a:lnTo>
                      <a:pt x="231" y="31"/>
                    </a:lnTo>
                    <a:lnTo>
                      <a:pt x="235" y="58"/>
                    </a:lnTo>
                    <a:lnTo>
                      <a:pt x="223" y="67"/>
                    </a:lnTo>
                    <a:lnTo>
                      <a:pt x="234" y="86"/>
                    </a:lnTo>
                    <a:lnTo>
                      <a:pt x="246" y="91"/>
                    </a:lnTo>
                    <a:lnTo>
                      <a:pt x="260" y="80"/>
                    </a:lnTo>
                    <a:lnTo>
                      <a:pt x="288" y="80"/>
                    </a:lnTo>
                    <a:lnTo>
                      <a:pt x="289" y="94"/>
                    </a:lnTo>
                    <a:lnTo>
                      <a:pt x="280" y="112"/>
                    </a:lnTo>
                    <a:lnTo>
                      <a:pt x="289" y="127"/>
                    </a:lnTo>
                    <a:lnTo>
                      <a:pt x="288" y="139"/>
                    </a:lnTo>
                    <a:lnTo>
                      <a:pt x="279" y="151"/>
                    </a:lnTo>
                    <a:lnTo>
                      <a:pt x="286" y="170"/>
                    </a:lnTo>
                    <a:lnTo>
                      <a:pt x="286" y="197"/>
                    </a:lnTo>
                    <a:lnTo>
                      <a:pt x="287" y="237"/>
                    </a:lnTo>
                    <a:lnTo>
                      <a:pt x="308" y="226"/>
                    </a:lnTo>
                    <a:lnTo>
                      <a:pt x="327" y="221"/>
                    </a:lnTo>
                    <a:lnTo>
                      <a:pt x="330" y="206"/>
                    </a:lnTo>
                    <a:lnTo>
                      <a:pt x="354" y="195"/>
                    </a:lnTo>
                    <a:lnTo>
                      <a:pt x="380" y="208"/>
                    </a:lnTo>
                    <a:lnTo>
                      <a:pt x="396" y="207"/>
                    </a:lnTo>
                    <a:lnTo>
                      <a:pt x="409" y="224"/>
                    </a:lnTo>
                    <a:lnTo>
                      <a:pt x="441" y="220"/>
                    </a:lnTo>
                    <a:lnTo>
                      <a:pt x="458" y="186"/>
                    </a:lnTo>
                    <a:lnTo>
                      <a:pt x="484" y="180"/>
                    </a:lnTo>
                    <a:lnTo>
                      <a:pt x="519" y="189"/>
                    </a:lnTo>
                    <a:lnTo>
                      <a:pt x="530" y="211"/>
                    </a:lnTo>
                    <a:lnTo>
                      <a:pt x="563" y="236"/>
                    </a:lnTo>
                    <a:lnTo>
                      <a:pt x="582" y="250"/>
                    </a:lnTo>
                    <a:lnTo>
                      <a:pt x="590" y="266"/>
                    </a:lnTo>
                    <a:lnTo>
                      <a:pt x="587" y="280"/>
                    </a:lnTo>
                    <a:lnTo>
                      <a:pt x="582" y="289"/>
                    </a:lnTo>
                    <a:lnTo>
                      <a:pt x="590" y="308"/>
                    </a:lnTo>
                    <a:lnTo>
                      <a:pt x="589" y="329"/>
                    </a:lnTo>
                    <a:lnTo>
                      <a:pt x="585" y="341"/>
                    </a:lnTo>
                    <a:lnTo>
                      <a:pt x="599" y="351"/>
                    </a:lnTo>
                    <a:lnTo>
                      <a:pt x="615" y="369"/>
                    </a:lnTo>
                    <a:lnTo>
                      <a:pt x="630" y="370"/>
                    </a:lnTo>
                    <a:lnTo>
                      <a:pt x="643" y="376"/>
                    </a:lnTo>
                    <a:lnTo>
                      <a:pt x="638" y="384"/>
                    </a:lnTo>
                    <a:lnTo>
                      <a:pt x="658" y="397"/>
                    </a:lnTo>
                    <a:lnTo>
                      <a:pt x="661" y="408"/>
                    </a:lnTo>
                    <a:lnTo>
                      <a:pt x="656" y="425"/>
                    </a:lnTo>
                    <a:lnTo>
                      <a:pt x="657" y="435"/>
                    </a:lnTo>
                    <a:lnTo>
                      <a:pt x="651" y="449"/>
                    </a:lnTo>
                    <a:lnTo>
                      <a:pt x="657" y="462"/>
                    </a:lnTo>
                    <a:lnTo>
                      <a:pt x="656" y="490"/>
                    </a:lnTo>
                    <a:lnTo>
                      <a:pt x="646" y="501"/>
                    </a:lnTo>
                    <a:lnTo>
                      <a:pt x="627" y="510"/>
                    </a:lnTo>
                    <a:lnTo>
                      <a:pt x="614" y="499"/>
                    </a:lnTo>
                    <a:lnTo>
                      <a:pt x="592" y="502"/>
                    </a:lnTo>
                    <a:lnTo>
                      <a:pt x="576" y="497"/>
                    </a:lnTo>
                    <a:lnTo>
                      <a:pt x="559" y="497"/>
                    </a:lnTo>
                    <a:lnTo>
                      <a:pt x="537" y="505"/>
                    </a:lnTo>
                    <a:lnTo>
                      <a:pt x="530" y="499"/>
                    </a:lnTo>
                    <a:lnTo>
                      <a:pt x="508" y="498"/>
                    </a:lnTo>
                    <a:lnTo>
                      <a:pt x="472" y="510"/>
                    </a:lnTo>
                    <a:lnTo>
                      <a:pt x="457" y="510"/>
                    </a:lnTo>
                    <a:lnTo>
                      <a:pt x="440" y="533"/>
                    </a:lnTo>
                    <a:lnTo>
                      <a:pt x="435" y="556"/>
                    </a:lnTo>
                    <a:lnTo>
                      <a:pt x="423" y="573"/>
                    </a:lnTo>
                    <a:lnTo>
                      <a:pt x="421" y="603"/>
                    </a:lnTo>
                    <a:lnTo>
                      <a:pt x="428" y="634"/>
                    </a:lnTo>
                    <a:lnTo>
                      <a:pt x="441" y="641"/>
                    </a:lnTo>
                    <a:lnTo>
                      <a:pt x="448" y="656"/>
                    </a:lnTo>
                    <a:lnTo>
                      <a:pt x="447" y="685"/>
                    </a:lnTo>
                    <a:lnTo>
                      <a:pt x="444" y="696"/>
                    </a:lnTo>
                    <a:lnTo>
                      <a:pt x="438" y="696"/>
                    </a:lnTo>
                    <a:lnTo>
                      <a:pt x="437" y="706"/>
                    </a:lnTo>
                    <a:lnTo>
                      <a:pt x="434" y="708"/>
                    </a:lnTo>
                    <a:lnTo>
                      <a:pt x="432" y="704"/>
                    </a:lnTo>
                    <a:lnTo>
                      <a:pt x="415" y="690"/>
                    </a:lnTo>
                    <a:lnTo>
                      <a:pt x="409" y="690"/>
                    </a:lnTo>
                    <a:lnTo>
                      <a:pt x="410" y="683"/>
                    </a:lnTo>
                    <a:lnTo>
                      <a:pt x="400" y="678"/>
                    </a:lnTo>
                    <a:lnTo>
                      <a:pt x="380" y="658"/>
                    </a:lnTo>
                    <a:lnTo>
                      <a:pt x="368" y="654"/>
                    </a:lnTo>
                    <a:lnTo>
                      <a:pt x="360" y="661"/>
                    </a:lnTo>
                    <a:lnTo>
                      <a:pt x="361" y="665"/>
                    </a:lnTo>
                    <a:lnTo>
                      <a:pt x="360" y="668"/>
                    </a:lnTo>
                    <a:lnTo>
                      <a:pt x="353" y="663"/>
                    </a:lnTo>
                    <a:lnTo>
                      <a:pt x="337" y="659"/>
                    </a:lnTo>
                    <a:lnTo>
                      <a:pt x="321" y="663"/>
                    </a:lnTo>
                    <a:lnTo>
                      <a:pt x="310" y="659"/>
                    </a:lnTo>
                    <a:lnTo>
                      <a:pt x="299" y="660"/>
                    </a:lnTo>
                    <a:lnTo>
                      <a:pt x="303" y="648"/>
                    </a:lnTo>
                    <a:lnTo>
                      <a:pt x="308" y="643"/>
                    </a:lnTo>
                    <a:lnTo>
                      <a:pt x="301" y="630"/>
                    </a:lnTo>
                    <a:lnTo>
                      <a:pt x="302" y="610"/>
                    </a:lnTo>
                    <a:lnTo>
                      <a:pt x="306" y="605"/>
                    </a:lnTo>
                    <a:lnTo>
                      <a:pt x="302" y="595"/>
                    </a:lnTo>
                    <a:lnTo>
                      <a:pt x="289" y="592"/>
                    </a:lnTo>
                    <a:lnTo>
                      <a:pt x="286" y="590"/>
                    </a:lnTo>
                    <a:lnTo>
                      <a:pt x="281" y="592"/>
                    </a:lnTo>
                    <a:lnTo>
                      <a:pt x="275" y="588"/>
                    </a:lnTo>
                    <a:lnTo>
                      <a:pt x="263" y="593"/>
                    </a:lnTo>
                    <a:lnTo>
                      <a:pt x="254" y="594"/>
                    </a:lnTo>
                    <a:lnTo>
                      <a:pt x="249" y="589"/>
                    </a:lnTo>
                    <a:lnTo>
                      <a:pt x="244" y="596"/>
                    </a:lnTo>
                    <a:lnTo>
                      <a:pt x="235" y="596"/>
                    </a:lnTo>
                    <a:lnTo>
                      <a:pt x="230" y="593"/>
                    </a:lnTo>
                    <a:lnTo>
                      <a:pt x="230" y="597"/>
                    </a:lnTo>
                    <a:lnTo>
                      <a:pt x="227" y="608"/>
                    </a:lnTo>
                    <a:lnTo>
                      <a:pt x="240" y="614"/>
                    </a:lnTo>
                    <a:lnTo>
                      <a:pt x="242" y="628"/>
                    </a:lnTo>
                    <a:lnTo>
                      <a:pt x="234" y="641"/>
                    </a:lnTo>
                    <a:lnTo>
                      <a:pt x="234" y="658"/>
                    </a:lnTo>
                    <a:lnTo>
                      <a:pt x="231" y="668"/>
                    </a:lnTo>
                    <a:lnTo>
                      <a:pt x="237" y="673"/>
                    </a:lnTo>
                    <a:lnTo>
                      <a:pt x="235" y="694"/>
                    </a:lnTo>
                    <a:lnTo>
                      <a:pt x="224" y="708"/>
                    </a:lnTo>
                    <a:lnTo>
                      <a:pt x="221" y="724"/>
                    </a:lnTo>
                    <a:lnTo>
                      <a:pt x="210" y="741"/>
                    </a:lnTo>
                    <a:lnTo>
                      <a:pt x="206" y="799"/>
                    </a:lnTo>
                    <a:lnTo>
                      <a:pt x="188" y="823"/>
                    </a:lnTo>
                    <a:lnTo>
                      <a:pt x="188" y="839"/>
                    </a:lnTo>
                    <a:lnTo>
                      <a:pt x="180" y="855"/>
                    </a:lnTo>
                    <a:lnTo>
                      <a:pt x="188" y="856"/>
                    </a:lnTo>
                    <a:lnTo>
                      <a:pt x="191" y="860"/>
                    </a:lnTo>
                    <a:lnTo>
                      <a:pt x="183" y="869"/>
                    </a:lnTo>
                    <a:lnTo>
                      <a:pt x="185" y="876"/>
                    </a:lnTo>
                    <a:lnTo>
                      <a:pt x="188" y="893"/>
                    </a:lnTo>
                    <a:lnTo>
                      <a:pt x="188" y="903"/>
                    </a:lnTo>
                    <a:lnTo>
                      <a:pt x="204" y="925"/>
                    </a:lnTo>
                    <a:lnTo>
                      <a:pt x="196" y="940"/>
                    </a:lnTo>
                    <a:lnTo>
                      <a:pt x="201" y="946"/>
                    </a:lnTo>
                    <a:lnTo>
                      <a:pt x="209" y="943"/>
                    </a:lnTo>
                    <a:lnTo>
                      <a:pt x="211" y="937"/>
                    </a:lnTo>
                    <a:lnTo>
                      <a:pt x="219" y="929"/>
                    </a:lnTo>
                    <a:lnTo>
                      <a:pt x="223" y="931"/>
                    </a:lnTo>
                    <a:lnTo>
                      <a:pt x="234" y="933"/>
                    </a:lnTo>
                    <a:lnTo>
                      <a:pt x="241" y="940"/>
                    </a:lnTo>
                    <a:lnTo>
                      <a:pt x="243" y="956"/>
                    </a:lnTo>
                    <a:lnTo>
                      <a:pt x="250" y="965"/>
                    </a:lnTo>
                    <a:lnTo>
                      <a:pt x="248" y="982"/>
                    </a:lnTo>
                    <a:lnTo>
                      <a:pt x="256" y="985"/>
                    </a:lnTo>
                    <a:lnTo>
                      <a:pt x="264" y="1002"/>
                    </a:lnTo>
                    <a:lnTo>
                      <a:pt x="273" y="1002"/>
                    </a:lnTo>
                    <a:lnTo>
                      <a:pt x="273" y="993"/>
                    </a:lnTo>
                    <a:lnTo>
                      <a:pt x="274" y="987"/>
                    </a:lnTo>
                    <a:lnTo>
                      <a:pt x="278" y="999"/>
                    </a:lnTo>
                    <a:lnTo>
                      <a:pt x="286" y="1012"/>
                    </a:lnTo>
                    <a:lnTo>
                      <a:pt x="287" y="1025"/>
                    </a:lnTo>
                    <a:lnTo>
                      <a:pt x="294" y="1029"/>
                    </a:lnTo>
                    <a:lnTo>
                      <a:pt x="300" y="1061"/>
                    </a:lnTo>
                    <a:lnTo>
                      <a:pt x="297" y="1065"/>
                    </a:lnTo>
                    <a:lnTo>
                      <a:pt x="294" y="1071"/>
                    </a:lnTo>
                    <a:lnTo>
                      <a:pt x="291" y="1065"/>
                    </a:lnTo>
                    <a:lnTo>
                      <a:pt x="278" y="1073"/>
                    </a:lnTo>
                    <a:lnTo>
                      <a:pt x="276" y="1085"/>
                    </a:lnTo>
                    <a:lnTo>
                      <a:pt x="299" y="1093"/>
                    </a:lnTo>
                    <a:lnTo>
                      <a:pt x="302" y="1082"/>
                    </a:lnTo>
                    <a:lnTo>
                      <a:pt x="306" y="1085"/>
                    </a:lnTo>
                    <a:lnTo>
                      <a:pt x="308" y="1099"/>
                    </a:lnTo>
                    <a:lnTo>
                      <a:pt x="318" y="1107"/>
                    </a:lnTo>
                    <a:lnTo>
                      <a:pt x="340" y="1129"/>
                    </a:lnTo>
                    <a:lnTo>
                      <a:pt x="349" y="1136"/>
                    </a:lnTo>
                    <a:lnTo>
                      <a:pt x="356" y="1132"/>
                    </a:lnTo>
                    <a:lnTo>
                      <a:pt x="371" y="1133"/>
                    </a:lnTo>
                    <a:lnTo>
                      <a:pt x="386" y="1139"/>
                    </a:lnTo>
                    <a:lnTo>
                      <a:pt x="396" y="1161"/>
                    </a:lnTo>
                    <a:lnTo>
                      <a:pt x="404" y="1172"/>
                    </a:lnTo>
                    <a:lnTo>
                      <a:pt x="418" y="1181"/>
                    </a:lnTo>
                    <a:lnTo>
                      <a:pt x="420" y="1189"/>
                    </a:lnTo>
                    <a:lnTo>
                      <a:pt x="416" y="1193"/>
                    </a:lnTo>
                    <a:lnTo>
                      <a:pt x="416" y="1207"/>
                    </a:lnTo>
                    <a:lnTo>
                      <a:pt x="406" y="1214"/>
                    </a:lnTo>
                    <a:lnTo>
                      <a:pt x="395" y="1205"/>
                    </a:lnTo>
                    <a:lnTo>
                      <a:pt x="381" y="1207"/>
                    </a:lnTo>
                    <a:lnTo>
                      <a:pt x="364" y="1222"/>
                    </a:lnTo>
                    <a:lnTo>
                      <a:pt x="343" y="1217"/>
                    </a:lnTo>
                    <a:lnTo>
                      <a:pt x="344" y="1206"/>
                    </a:lnTo>
                    <a:lnTo>
                      <a:pt x="353" y="1195"/>
                    </a:lnTo>
                    <a:lnTo>
                      <a:pt x="355" y="1173"/>
                    </a:lnTo>
                    <a:lnTo>
                      <a:pt x="345" y="1162"/>
                    </a:lnTo>
                    <a:lnTo>
                      <a:pt x="329" y="1162"/>
                    </a:lnTo>
                    <a:lnTo>
                      <a:pt x="325" y="1154"/>
                    </a:lnTo>
                    <a:lnTo>
                      <a:pt x="304" y="1147"/>
                    </a:lnTo>
                    <a:lnTo>
                      <a:pt x="289" y="1135"/>
                    </a:lnTo>
                    <a:lnTo>
                      <a:pt x="279" y="1147"/>
                    </a:lnTo>
                    <a:lnTo>
                      <a:pt x="274" y="1165"/>
                    </a:lnTo>
                    <a:lnTo>
                      <a:pt x="268" y="1155"/>
                    </a:lnTo>
                    <a:lnTo>
                      <a:pt x="234" y="1131"/>
                    </a:lnTo>
                    <a:lnTo>
                      <a:pt x="233" y="1124"/>
                    </a:lnTo>
                    <a:lnTo>
                      <a:pt x="240" y="1117"/>
                    </a:lnTo>
                    <a:lnTo>
                      <a:pt x="240" y="1109"/>
                    </a:lnTo>
                    <a:lnTo>
                      <a:pt x="232" y="1107"/>
                    </a:lnTo>
                    <a:lnTo>
                      <a:pt x="227" y="1095"/>
                    </a:lnTo>
                    <a:lnTo>
                      <a:pt x="211" y="1092"/>
                    </a:lnTo>
                    <a:lnTo>
                      <a:pt x="211" y="1082"/>
                    </a:lnTo>
                    <a:lnTo>
                      <a:pt x="194" y="1058"/>
                    </a:lnTo>
                    <a:lnTo>
                      <a:pt x="183" y="1058"/>
                    </a:lnTo>
                    <a:lnTo>
                      <a:pt x="174" y="1030"/>
                    </a:lnTo>
                    <a:lnTo>
                      <a:pt x="160" y="1028"/>
                    </a:lnTo>
                    <a:lnTo>
                      <a:pt x="160" y="1016"/>
                    </a:lnTo>
                    <a:lnTo>
                      <a:pt x="151" y="1010"/>
                    </a:lnTo>
                    <a:lnTo>
                      <a:pt x="152" y="1002"/>
                    </a:lnTo>
                    <a:lnTo>
                      <a:pt x="137" y="1009"/>
                    </a:lnTo>
                    <a:lnTo>
                      <a:pt x="138" y="1024"/>
                    </a:lnTo>
                    <a:lnTo>
                      <a:pt x="128" y="1022"/>
                    </a:lnTo>
                    <a:lnTo>
                      <a:pt x="121" y="1012"/>
                    </a:lnTo>
                    <a:lnTo>
                      <a:pt x="117" y="986"/>
                    </a:lnTo>
                    <a:lnTo>
                      <a:pt x="120" y="978"/>
                    </a:lnTo>
                    <a:lnTo>
                      <a:pt x="118" y="956"/>
                    </a:lnTo>
                    <a:lnTo>
                      <a:pt x="128" y="952"/>
                    </a:lnTo>
                    <a:lnTo>
                      <a:pt x="127" y="922"/>
                    </a:lnTo>
                    <a:lnTo>
                      <a:pt x="135" y="923"/>
                    </a:lnTo>
                    <a:lnTo>
                      <a:pt x="141" y="912"/>
                    </a:lnTo>
                    <a:lnTo>
                      <a:pt x="132" y="910"/>
                    </a:lnTo>
                    <a:lnTo>
                      <a:pt x="143" y="894"/>
                    </a:lnTo>
                    <a:lnTo>
                      <a:pt x="140" y="888"/>
                    </a:lnTo>
                    <a:lnTo>
                      <a:pt x="150" y="873"/>
                    </a:lnTo>
                    <a:lnTo>
                      <a:pt x="141" y="872"/>
                    </a:lnTo>
                    <a:lnTo>
                      <a:pt x="144" y="846"/>
                    </a:lnTo>
                    <a:lnTo>
                      <a:pt x="148" y="835"/>
                    </a:lnTo>
                    <a:lnTo>
                      <a:pt x="156" y="822"/>
                    </a:lnTo>
                    <a:lnTo>
                      <a:pt x="158" y="803"/>
                    </a:lnTo>
                    <a:lnTo>
                      <a:pt x="175" y="791"/>
                    </a:lnTo>
                    <a:lnTo>
                      <a:pt x="193" y="741"/>
                    </a:lnTo>
                    <a:lnTo>
                      <a:pt x="202" y="736"/>
                    </a:lnTo>
                    <a:lnTo>
                      <a:pt x="203" y="710"/>
                    </a:lnTo>
                    <a:lnTo>
                      <a:pt x="193" y="693"/>
                    </a:lnTo>
                    <a:lnTo>
                      <a:pt x="194" y="671"/>
                    </a:lnTo>
                    <a:lnTo>
                      <a:pt x="187" y="657"/>
                    </a:lnTo>
                    <a:lnTo>
                      <a:pt x="184" y="634"/>
                    </a:lnTo>
                    <a:lnTo>
                      <a:pt x="175" y="624"/>
                    </a:lnTo>
                    <a:lnTo>
                      <a:pt x="177" y="607"/>
                    </a:lnTo>
                    <a:lnTo>
                      <a:pt x="174" y="592"/>
                    </a:lnTo>
                    <a:lnTo>
                      <a:pt x="179" y="579"/>
                    </a:lnTo>
                    <a:lnTo>
                      <a:pt x="169" y="547"/>
                    </a:lnTo>
                    <a:lnTo>
                      <a:pt x="148" y="526"/>
                    </a:lnTo>
                    <a:lnTo>
                      <a:pt x="124" y="507"/>
                    </a:lnTo>
                    <a:lnTo>
                      <a:pt x="104" y="482"/>
                    </a:lnTo>
                    <a:lnTo>
                      <a:pt x="104" y="468"/>
                    </a:lnTo>
                    <a:lnTo>
                      <a:pt x="93" y="442"/>
                    </a:lnTo>
                    <a:lnTo>
                      <a:pt x="109" y="432"/>
                    </a:lnTo>
                    <a:lnTo>
                      <a:pt x="111" y="420"/>
                    </a:lnTo>
                    <a:lnTo>
                      <a:pt x="102" y="381"/>
                    </a:lnTo>
                    <a:lnTo>
                      <a:pt x="108" y="370"/>
                    </a:lnTo>
                    <a:lnTo>
                      <a:pt x="123" y="362"/>
                    </a:lnTo>
                    <a:lnTo>
                      <a:pt x="121" y="346"/>
                    </a:lnTo>
                    <a:lnTo>
                      <a:pt x="105" y="338"/>
                    </a:lnTo>
                    <a:lnTo>
                      <a:pt x="102" y="322"/>
                    </a:lnTo>
                    <a:lnTo>
                      <a:pt x="93" y="301"/>
                    </a:lnTo>
                    <a:lnTo>
                      <a:pt x="81" y="297"/>
                    </a:lnTo>
                    <a:lnTo>
                      <a:pt x="62" y="257"/>
                    </a:lnTo>
                    <a:lnTo>
                      <a:pt x="42" y="243"/>
                    </a:lnTo>
                    <a:lnTo>
                      <a:pt x="38" y="231"/>
                    </a:lnTo>
                    <a:lnTo>
                      <a:pt x="27" y="220"/>
                    </a:lnTo>
                    <a:lnTo>
                      <a:pt x="14" y="198"/>
                    </a:lnTo>
                    <a:lnTo>
                      <a:pt x="2" y="195"/>
                    </a:lnTo>
                    <a:lnTo>
                      <a:pt x="0" y="182"/>
                    </a:lnTo>
                    <a:lnTo>
                      <a:pt x="21" y="174"/>
                    </a:lnTo>
                    <a:lnTo>
                      <a:pt x="35" y="164"/>
                    </a:lnTo>
                    <a:lnTo>
                      <a:pt x="29" y="151"/>
                    </a:lnTo>
                    <a:lnTo>
                      <a:pt x="29" y="128"/>
                    </a:lnTo>
                    <a:lnTo>
                      <a:pt x="41" y="117"/>
                    </a:lnTo>
                    <a:lnTo>
                      <a:pt x="37" y="90"/>
                    </a:lnTo>
                    <a:lnTo>
                      <a:pt x="49" y="74"/>
                    </a:lnTo>
                    <a:lnTo>
                      <a:pt x="78" y="85"/>
                    </a:lnTo>
                    <a:lnTo>
                      <a:pt x="96" y="71"/>
                    </a:lnTo>
                    <a:lnTo>
                      <a:pt x="113" y="71"/>
                    </a:lnTo>
                    <a:lnTo>
                      <a:pt x="118" y="63"/>
                    </a:lnTo>
                    <a:lnTo>
                      <a:pt x="119" y="44"/>
                    </a:lnTo>
                    <a:lnTo>
                      <a:pt x="128" y="35"/>
                    </a:lnTo>
                    <a:lnTo>
                      <a:pt x="148" y="38"/>
                    </a:lnTo>
                    <a:lnTo>
                      <a:pt x="154" y="29"/>
                    </a:lnTo>
                    <a:lnTo>
                      <a:pt x="145" y="18"/>
                    </a:lnTo>
                    <a:lnTo>
                      <a:pt x="146" y="9"/>
                    </a:lnTo>
                    <a:lnTo>
                      <a:pt x="163" y="3"/>
                    </a:lnTo>
                    <a:lnTo>
                      <a:pt x="186" y="2"/>
                    </a:lnTo>
                    <a:lnTo>
                      <a:pt x="186" y="0"/>
                    </a:lnTo>
                    <a:close/>
                    <a:moveTo>
                      <a:pt x="229" y="1143"/>
                    </a:moveTo>
                    <a:lnTo>
                      <a:pt x="229" y="1143"/>
                    </a:lnTo>
                    <a:lnTo>
                      <a:pt x="235" y="1155"/>
                    </a:lnTo>
                    <a:lnTo>
                      <a:pt x="240" y="1153"/>
                    </a:lnTo>
                    <a:lnTo>
                      <a:pt x="238" y="1143"/>
                    </a:lnTo>
                    <a:lnTo>
                      <a:pt x="233" y="1141"/>
                    </a:lnTo>
                    <a:lnTo>
                      <a:pt x="229" y="1143"/>
                    </a:lnTo>
                    <a:close/>
                    <a:moveTo>
                      <a:pt x="180" y="1067"/>
                    </a:moveTo>
                    <a:lnTo>
                      <a:pt x="180" y="1067"/>
                    </a:lnTo>
                    <a:lnTo>
                      <a:pt x="183" y="1083"/>
                    </a:lnTo>
                    <a:lnTo>
                      <a:pt x="185" y="1074"/>
                    </a:lnTo>
                    <a:lnTo>
                      <a:pt x="184" y="1068"/>
                    </a:lnTo>
                    <a:lnTo>
                      <a:pt x="180" y="1067"/>
                    </a:lnTo>
                    <a:close/>
                    <a:moveTo>
                      <a:pt x="125" y="1028"/>
                    </a:moveTo>
                    <a:lnTo>
                      <a:pt x="125" y="1028"/>
                    </a:lnTo>
                    <a:lnTo>
                      <a:pt x="122" y="1038"/>
                    </a:lnTo>
                    <a:lnTo>
                      <a:pt x="125" y="1044"/>
                    </a:lnTo>
                    <a:lnTo>
                      <a:pt x="124" y="1060"/>
                    </a:lnTo>
                    <a:lnTo>
                      <a:pt x="134" y="1047"/>
                    </a:lnTo>
                    <a:lnTo>
                      <a:pt x="134" y="1028"/>
                    </a:lnTo>
                    <a:cubicBezTo>
                      <a:pt x="134" y="1028"/>
                      <a:pt x="127" y="1027"/>
                      <a:pt x="125" y="1028"/>
                    </a:cubicBezTo>
                    <a:close/>
                    <a:moveTo>
                      <a:pt x="407" y="695"/>
                    </a:moveTo>
                    <a:lnTo>
                      <a:pt x="407" y="695"/>
                    </a:lnTo>
                    <a:lnTo>
                      <a:pt x="408" y="708"/>
                    </a:lnTo>
                    <a:lnTo>
                      <a:pt x="419" y="717"/>
                    </a:lnTo>
                    <a:lnTo>
                      <a:pt x="427" y="715"/>
                    </a:lnTo>
                    <a:lnTo>
                      <a:pt x="407" y="695"/>
                    </a:lnTo>
                    <a:close/>
                    <a:moveTo>
                      <a:pt x="255" y="886"/>
                    </a:moveTo>
                    <a:lnTo>
                      <a:pt x="255" y="886"/>
                    </a:lnTo>
                    <a:lnTo>
                      <a:pt x="241" y="891"/>
                    </a:lnTo>
                    <a:lnTo>
                      <a:pt x="251" y="894"/>
                    </a:lnTo>
                    <a:lnTo>
                      <a:pt x="255" y="886"/>
                    </a:lnTo>
                    <a:close/>
                    <a:moveTo>
                      <a:pt x="258" y="902"/>
                    </a:moveTo>
                    <a:lnTo>
                      <a:pt x="258" y="902"/>
                    </a:lnTo>
                    <a:lnTo>
                      <a:pt x="247" y="910"/>
                    </a:lnTo>
                    <a:lnTo>
                      <a:pt x="248" y="920"/>
                    </a:lnTo>
                    <a:lnTo>
                      <a:pt x="259" y="929"/>
                    </a:lnTo>
                    <a:lnTo>
                      <a:pt x="263" y="913"/>
                    </a:lnTo>
                    <a:lnTo>
                      <a:pt x="258" y="90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8" name="Freeform 29">
                <a:extLst>
                  <a:ext uri="{FF2B5EF4-FFF2-40B4-BE49-F238E27FC236}">
                    <a16:creationId xmlns:a16="http://schemas.microsoft.com/office/drawing/2014/main" id="{980774FF-77E6-0699-3318-54604FE19164}"/>
                  </a:ext>
                </a:extLst>
              </p:cNvPr>
              <p:cNvSpPr>
                <a:spLocks noEditPoints="1"/>
              </p:cNvSpPr>
              <p:nvPr/>
            </p:nvSpPr>
            <p:spPr bwMode="auto">
              <a:xfrm>
                <a:off x="10071644" y="3498851"/>
                <a:ext cx="206375" cy="466725"/>
              </a:xfrm>
              <a:custGeom>
                <a:avLst/>
                <a:gdLst>
                  <a:gd name="T0" fmla="*/ 381 w 691"/>
                  <a:gd name="T1" fmla="*/ 22 h 1550"/>
                  <a:gd name="T2" fmla="*/ 441 w 691"/>
                  <a:gd name="T3" fmla="*/ 122 h 1550"/>
                  <a:gd name="T4" fmla="*/ 419 w 691"/>
                  <a:gd name="T5" fmla="*/ 225 h 1550"/>
                  <a:gd name="T6" fmla="*/ 388 w 691"/>
                  <a:gd name="T7" fmla="*/ 269 h 1550"/>
                  <a:gd name="T8" fmla="*/ 400 w 691"/>
                  <a:gd name="T9" fmla="*/ 333 h 1550"/>
                  <a:gd name="T10" fmla="*/ 472 w 691"/>
                  <a:gd name="T11" fmla="*/ 371 h 1550"/>
                  <a:gd name="T12" fmla="*/ 505 w 691"/>
                  <a:gd name="T13" fmla="*/ 422 h 1550"/>
                  <a:gd name="T14" fmla="*/ 567 w 691"/>
                  <a:gd name="T15" fmla="*/ 445 h 1550"/>
                  <a:gd name="T16" fmla="*/ 532 w 691"/>
                  <a:gd name="T17" fmla="*/ 532 h 1550"/>
                  <a:gd name="T18" fmla="*/ 590 w 691"/>
                  <a:gd name="T19" fmla="*/ 557 h 1550"/>
                  <a:gd name="T20" fmla="*/ 691 w 691"/>
                  <a:gd name="T21" fmla="*/ 561 h 1550"/>
                  <a:gd name="T22" fmla="*/ 643 w 691"/>
                  <a:gd name="T23" fmla="*/ 636 h 1550"/>
                  <a:gd name="T24" fmla="*/ 569 w 691"/>
                  <a:gd name="T25" fmla="*/ 686 h 1550"/>
                  <a:gd name="T26" fmla="*/ 537 w 691"/>
                  <a:gd name="T27" fmla="*/ 739 h 1550"/>
                  <a:gd name="T28" fmla="*/ 453 w 691"/>
                  <a:gd name="T29" fmla="*/ 796 h 1550"/>
                  <a:gd name="T30" fmla="*/ 438 w 691"/>
                  <a:gd name="T31" fmla="*/ 866 h 1550"/>
                  <a:gd name="T32" fmla="*/ 517 w 691"/>
                  <a:gd name="T33" fmla="*/ 969 h 1550"/>
                  <a:gd name="T34" fmla="*/ 526 w 691"/>
                  <a:gd name="T35" fmla="*/ 1049 h 1550"/>
                  <a:gd name="T36" fmla="*/ 548 w 691"/>
                  <a:gd name="T37" fmla="*/ 1175 h 1550"/>
                  <a:gd name="T38" fmla="*/ 599 w 691"/>
                  <a:gd name="T39" fmla="*/ 1292 h 1550"/>
                  <a:gd name="T40" fmla="*/ 626 w 691"/>
                  <a:gd name="T41" fmla="*/ 1404 h 1550"/>
                  <a:gd name="T42" fmla="*/ 568 w 691"/>
                  <a:gd name="T43" fmla="*/ 1514 h 1550"/>
                  <a:gd name="T44" fmla="*/ 546 w 691"/>
                  <a:gd name="T45" fmla="*/ 1495 h 1550"/>
                  <a:gd name="T46" fmla="*/ 562 w 691"/>
                  <a:gd name="T47" fmla="*/ 1452 h 1550"/>
                  <a:gd name="T48" fmla="*/ 566 w 691"/>
                  <a:gd name="T49" fmla="*/ 1378 h 1550"/>
                  <a:gd name="T50" fmla="*/ 545 w 691"/>
                  <a:gd name="T51" fmla="*/ 1272 h 1550"/>
                  <a:gd name="T52" fmla="*/ 513 w 691"/>
                  <a:gd name="T53" fmla="*/ 1242 h 1550"/>
                  <a:gd name="T54" fmla="*/ 481 w 691"/>
                  <a:gd name="T55" fmla="*/ 1148 h 1550"/>
                  <a:gd name="T56" fmla="*/ 463 w 691"/>
                  <a:gd name="T57" fmla="*/ 1039 h 1550"/>
                  <a:gd name="T58" fmla="*/ 442 w 691"/>
                  <a:gd name="T59" fmla="*/ 1009 h 1550"/>
                  <a:gd name="T60" fmla="*/ 392 w 691"/>
                  <a:gd name="T61" fmla="*/ 944 h 1550"/>
                  <a:gd name="T62" fmla="*/ 392 w 691"/>
                  <a:gd name="T63" fmla="*/ 957 h 1550"/>
                  <a:gd name="T64" fmla="*/ 344 w 691"/>
                  <a:gd name="T65" fmla="*/ 993 h 1550"/>
                  <a:gd name="T66" fmla="*/ 328 w 691"/>
                  <a:gd name="T67" fmla="*/ 1024 h 1550"/>
                  <a:gd name="T68" fmla="*/ 259 w 691"/>
                  <a:gd name="T69" fmla="*/ 1055 h 1550"/>
                  <a:gd name="T70" fmla="*/ 217 w 691"/>
                  <a:gd name="T71" fmla="*/ 1071 h 1550"/>
                  <a:gd name="T72" fmla="*/ 204 w 691"/>
                  <a:gd name="T73" fmla="*/ 1043 h 1550"/>
                  <a:gd name="T74" fmla="*/ 218 w 691"/>
                  <a:gd name="T75" fmla="*/ 944 h 1550"/>
                  <a:gd name="T76" fmla="*/ 188 w 691"/>
                  <a:gd name="T77" fmla="*/ 858 h 1550"/>
                  <a:gd name="T78" fmla="*/ 138 w 691"/>
                  <a:gd name="T79" fmla="*/ 778 h 1550"/>
                  <a:gd name="T80" fmla="*/ 90 w 691"/>
                  <a:gd name="T81" fmla="*/ 771 h 1550"/>
                  <a:gd name="T82" fmla="*/ 119 w 691"/>
                  <a:gd name="T83" fmla="*/ 774 h 1550"/>
                  <a:gd name="T84" fmla="*/ 122 w 691"/>
                  <a:gd name="T85" fmla="*/ 727 h 1550"/>
                  <a:gd name="T86" fmla="*/ 59 w 691"/>
                  <a:gd name="T87" fmla="*/ 712 h 1550"/>
                  <a:gd name="T88" fmla="*/ 50 w 691"/>
                  <a:gd name="T89" fmla="*/ 703 h 1550"/>
                  <a:gd name="T90" fmla="*/ 3 w 691"/>
                  <a:gd name="T91" fmla="*/ 617 h 1550"/>
                  <a:gd name="T92" fmla="*/ 43 w 691"/>
                  <a:gd name="T93" fmla="*/ 545 h 1550"/>
                  <a:gd name="T94" fmla="*/ 73 w 691"/>
                  <a:gd name="T95" fmla="*/ 462 h 1550"/>
                  <a:gd name="T96" fmla="*/ 116 w 691"/>
                  <a:gd name="T97" fmla="*/ 381 h 1550"/>
                  <a:gd name="T98" fmla="*/ 154 w 691"/>
                  <a:gd name="T99" fmla="*/ 222 h 1550"/>
                  <a:gd name="T100" fmla="*/ 222 w 691"/>
                  <a:gd name="T101" fmla="*/ 94 h 1550"/>
                  <a:gd name="T102" fmla="*/ 301 w 691"/>
                  <a:gd name="T103" fmla="*/ 57 h 1550"/>
                  <a:gd name="T104" fmla="*/ 102 w 691"/>
                  <a:gd name="T105" fmla="*/ 825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1" h="1550">
                    <a:moveTo>
                      <a:pt x="311" y="6"/>
                    </a:moveTo>
                    <a:lnTo>
                      <a:pt x="324" y="0"/>
                    </a:lnTo>
                    <a:lnTo>
                      <a:pt x="342" y="8"/>
                    </a:lnTo>
                    <a:lnTo>
                      <a:pt x="354" y="1"/>
                    </a:lnTo>
                    <a:lnTo>
                      <a:pt x="371" y="2"/>
                    </a:lnTo>
                    <a:lnTo>
                      <a:pt x="381" y="22"/>
                    </a:lnTo>
                    <a:lnTo>
                      <a:pt x="397" y="34"/>
                    </a:lnTo>
                    <a:lnTo>
                      <a:pt x="401" y="58"/>
                    </a:lnTo>
                    <a:lnTo>
                      <a:pt x="414" y="57"/>
                    </a:lnTo>
                    <a:lnTo>
                      <a:pt x="428" y="73"/>
                    </a:lnTo>
                    <a:lnTo>
                      <a:pt x="428" y="96"/>
                    </a:lnTo>
                    <a:lnTo>
                      <a:pt x="441" y="122"/>
                    </a:lnTo>
                    <a:lnTo>
                      <a:pt x="443" y="146"/>
                    </a:lnTo>
                    <a:lnTo>
                      <a:pt x="438" y="179"/>
                    </a:lnTo>
                    <a:lnTo>
                      <a:pt x="438" y="194"/>
                    </a:lnTo>
                    <a:lnTo>
                      <a:pt x="435" y="204"/>
                    </a:lnTo>
                    <a:lnTo>
                      <a:pt x="421" y="211"/>
                    </a:lnTo>
                    <a:lnTo>
                      <a:pt x="419" y="225"/>
                    </a:lnTo>
                    <a:lnTo>
                      <a:pt x="412" y="227"/>
                    </a:lnTo>
                    <a:lnTo>
                      <a:pt x="408" y="238"/>
                    </a:lnTo>
                    <a:lnTo>
                      <a:pt x="414" y="253"/>
                    </a:lnTo>
                    <a:lnTo>
                      <a:pt x="408" y="262"/>
                    </a:lnTo>
                    <a:lnTo>
                      <a:pt x="398" y="258"/>
                    </a:lnTo>
                    <a:lnTo>
                      <a:pt x="388" y="269"/>
                    </a:lnTo>
                    <a:lnTo>
                      <a:pt x="381" y="283"/>
                    </a:lnTo>
                    <a:lnTo>
                      <a:pt x="388" y="293"/>
                    </a:lnTo>
                    <a:lnTo>
                      <a:pt x="381" y="304"/>
                    </a:lnTo>
                    <a:lnTo>
                      <a:pt x="381" y="317"/>
                    </a:lnTo>
                    <a:lnTo>
                      <a:pt x="394" y="323"/>
                    </a:lnTo>
                    <a:lnTo>
                      <a:pt x="400" y="333"/>
                    </a:lnTo>
                    <a:lnTo>
                      <a:pt x="410" y="343"/>
                    </a:lnTo>
                    <a:lnTo>
                      <a:pt x="408" y="361"/>
                    </a:lnTo>
                    <a:lnTo>
                      <a:pt x="416" y="379"/>
                    </a:lnTo>
                    <a:lnTo>
                      <a:pt x="434" y="366"/>
                    </a:lnTo>
                    <a:lnTo>
                      <a:pt x="469" y="359"/>
                    </a:lnTo>
                    <a:lnTo>
                      <a:pt x="472" y="371"/>
                    </a:lnTo>
                    <a:lnTo>
                      <a:pt x="467" y="380"/>
                    </a:lnTo>
                    <a:lnTo>
                      <a:pt x="477" y="388"/>
                    </a:lnTo>
                    <a:lnTo>
                      <a:pt x="497" y="383"/>
                    </a:lnTo>
                    <a:lnTo>
                      <a:pt x="501" y="397"/>
                    </a:lnTo>
                    <a:lnTo>
                      <a:pt x="496" y="410"/>
                    </a:lnTo>
                    <a:lnTo>
                      <a:pt x="505" y="422"/>
                    </a:lnTo>
                    <a:lnTo>
                      <a:pt x="525" y="427"/>
                    </a:lnTo>
                    <a:lnTo>
                      <a:pt x="521" y="434"/>
                    </a:lnTo>
                    <a:lnTo>
                      <a:pt x="527" y="444"/>
                    </a:lnTo>
                    <a:lnTo>
                      <a:pt x="530" y="438"/>
                    </a:lnTo>
                    <a:lnTo>
                      <a:pt x="552" y="435"/>
                    </a:lnTo>
                    <a:lnTo>
                      <a:pt x="567" y="445"/>
                    </a:lnTo>
                    <a:lnTo>
                      <a:pt x="567" y="457"/>
                    </a:lnTo>
                    <a:lnTo>
                      <a:pt x="561" y="470"/>
                    </a:lnTo>
                    <a:lnTo>
                      <a:pt x="561" y="481"/>
                    </a:lnTo>
                    <a:lnTo>
                      <a:pt x="543" y="507"/>
                    </a:lnTo>
                    <a:lnTo>
                      <a:pt x="529" y="521"/>
                    </a:lnTo>
                    <a:lnTo>
                      <a:pt x="532" y="532"/>
                    </a:lnTo>
                    <a:lnTo>
                      <a:pt x="543" y="526"/>
                    </a:lnTo>
                    <a:lnTo>
                      <a:pt x="568" y="529"/>
                    </a:lnTo>
                    <a:lnTo>
                      <a:pt x="572" y="533"/>
                    </a:lnTo>
                    <a:lnTo>
                      <a:pt x="584" y="523"/>
                    </a:lnTo>
                    <a:lnTo>
                      <a:pt x="594" y="537"/>
                    </a:lnTo>
                    <a:lnTo>
                      <a:pt x="590" y="557"/>
                    </a:lnTo>
                    <a:lnTo>
                      <a:pt x="595" y="572"/>
                    </a:lnTo>
                    <a:lnTo>
                      <a:pt x="613" y="581"/>
                    </a:lnTo>
                    <a:lnTo>
                      <a:pt x="623" y="571"/>
                    </a:lnTo>
                    <a:lnTo>
                      <a:pt x="641" y="571"/>
                    </a:lnTo>
                    <a:lnTo>
                      <a:pt x="676" y="556"/>
                    </a:lnTo>
                    <a:lnTo>
                      <a:pt x="691" y="561"/>
                    </a:lnTo>
                    <a:lnTo>
                      <a:pt x="689" y="575"/>
                    </a:lnTo>
                    <a:lnTo>
                      <a:pt x="667" y="594"/>
                    </a:lnTo>
                    <a:lnTo>
                      <a:pt x="646" y="599"/>
                    </a:lnTo>
                    <a:lnTo>
                      <a:pt x="645" y="613"/>
                    </a:lnTo>
                    <a:lnTo>
                      <a:pt x="636" y="625"/>
                    </a:lnTo>
                    <a:lnTo>
                      <a:pt x="643" y="636"/>
                    </a:lnTo>
                    <a:lnTo>
                      <a:pt x="628" y="648"/>
                    </a:lnTo>
                    <a:lnTo>
                      <a:pt x="619" y="648"/>
                    </a:lnTo>
                    <a:lnTo>
                      <a:pt x="610" y="670"/>
                    </a:lnTo>
                    <a:lnTo>
                      <a:pt x="587" y="671"/>
                    </a:lnTo>
                    <a:lnTo>
                      <a:pt x="570" y="677"/>
                    </a:lnTo>
                    <a:lnTo>
                      <a:pt x="569" y="686"/>
                    </a:lnTo>
                    <a:lnTo>
                      <a:pt x="578" y="697"/>
                    </a:lnTo>
                    <a:lnTo>
                      <a:pt x="572" y="706"/>
                    </a:lnTo>
                    <a:lnTo>
                      <a:pt x="552" y="703"/>
                    </a:lnTo>
                    <a:lnTo>
                      <a:pt x="543" y="712"/>
                    </a:lnTo>
                    <a:lnTo>
                      <a:pt x="542" y="731"/>
                    </a:lnTo>
                    <a:lnTo>
                      <a:pt x="537" y="739"/>
                    </a:lnTo>
                    <a:lnTo>
                      <a:pt x="520" y="739"/>
                    </a:lnTo>
                    <a:lnTo>
                      <a:pt x="502" y="753"/>
                    </a:lnTo>
                    <a:lnTo>
                      <a:pt x="473" y="742"/>
                    </a:lnTo>
                    <a:lnTo>
                      <a:pt x="461" y="758"/>
                    </a:lnTo>
                    <a:lnTo>
                      <a:pt x="465" y="785"/>
                    </a:lnTo>
                    <a:lnTo>
                      <a:pt x="453" y="796"/>
                    </a:lnTo>
                    <a:lnTo>
                      <a:pt x="453" y="819"/>
                    </a:lnTo>
                    <a:lnTo>
                      <a:pt x="459" y="832"/>
                    </a:lnTo>
                    <a:lnTo>
                      <a:pt x="445" y="842"/>
                    </a:lnTo>
                    <a:lnTo>
                      <a:pt x="424" y="850"/>
                    </a:lnTo>
                    <a:lnTo>
                      <a:pt x="426" y="863"/>
                    </a:lnTo>
                    <a:lnTo>
                      <a:pt x="438" y="866"/>
                    </a:lnTo>
                    <a:lnTo>
                      <a:pt x="451" y="888"/>
                    </a:lnTo>
                    <a:lnTo>
                      <a:pt x="462" y="899"/>
                    </a:lnTo>
                    <a:lnTo>
                      <a:pt x="466" y="911"/>
                    </a:lnTo>
                    <a:lnTo>
                      <a:pt x="486" y="925"/>
                    </a:lnTo>
                    <a:lnTo>
                      <a:pt x="505" y="965"/>
                    </a:lnTo>
                    <a:lnTo>
                      <a:pt x="517" y="969"/>
                    </a:lnTo>
                    <a:lnTo>
                      <a:pt x="526" y="990"/>
                    </a:lnTo>
                    <a:lnTo>
                      <a:pt x="529" y="1006"/>
                    </a:lnTo>
                    <a:lnTo>
                      <a:pt x="545" y="1014"/>
                    </a:lnTo>
                    <a:lnTo>
                      <a:pt x="547" y="1030"/>
                    </a:lnTo>
                    <a:lnTo>
                      <a:pt x="532" y="1038"/>
                    </a:lnTo>
                    <a:lnTo>
                      <a:pt x="526" y="1049"/>
                    </a:lnTo>
                    <a:lnTo>
                      <a:pt x="535" y="1088"/>
                    </a:lnTo>
                    <a:lnTo>
                      <a:pt x="533" y="1100"/>
                    </a:lnTo>
                    <a:lnTo>
                      <a:pt x="517" y="1110"/>
                    </a:lnTo>
                    <a:lnTo>
                      <a:pt x="528" y="1136"/>
                    </a:lnTo>
                    <a:lnTo>
                      <a:pt x="528" y="1150"/>
                    </a:lnTo>
                    <a:lnTo>
                      <a:pt x="548" y="1175"/>
                    </a:lnTo>
                    <a:lnTo>
                      <a:pt x="572" y="1194"/>
                    </a:lnTo>
                    <a:lnTo>
                      <a:pt x="593" y="1215"/>
                    </a:lnTo>
                    <a:lnTo>
                      <a:pt x="603" y="1247"/>
                    </a:lnTo>
                    <a:lnTo>
                      <a:pt x="598" y="1260"/>
                    </a:lnTo>
                    <a:lnTo>
                      <a:pt x="601" y="1275"/>
                    </a:lnTo>
                    <a:lnTo>
                      <a:pt x="599" y="1292"/>
                    </a:lnTo>
                    <a:lnTo>
                      <a:pt x="608" y="1302"/>
                    </a:lnTo>
                    <a:lnTo>
                      <a:pt x="611" y="1325"/>
                    </a:lnTo>
                    <a:lnTo>
                      <a:pt x="618" y="1339"/>
                    </a:lnTo>
                    <a:lnTo>
                      <a:pt x="617" y="1361"/>
                    </a:lnTo>
                    <a:lnTo>
                      <a:pt x="627" y="1378"/>
                    </a:lnTo>
                    <a:lnTo>
                      <a:pt x="626" y="1404"/>
                    </a:lnTo>
                    <a:lnTo>
                      <a:pt x="617" y="1409"/>
                    </a:lnTo>
                    <a:lnTo>
                      <a:pt x="599" y="1459"/>
                    </a:lnTo>
                    <a:lnTo>
                      <a:pt x="582" y="1471"/>
                    </a:lnTo>
                    <a:lnTo>
                      <a:pt x="580" y="1490"/>
                    </a:lnTo>
                    <a:lnTo>
                      <a:pt x="572" y="1503"/>
                    </a:lnTo>
                    <a:lnTo>
                      <a:pt x="568" y="1514"/>
                    </a:lnTo>
                    <a:lnTo>
                      <a:pt x="569" y="1512"/>
                    </a:lnTo>
                    <a:lnTo>
                      <a:pt x="562" y="1528"/>
                    </a:lnTo>
                    <a:lnTo>
                      <a:pt x="560" y="1550"/>
                    </a:lnTo>
                    <a:lnTo>
                      <a:pt x="552" y="1526"/>
                    </a:lnTo>
                    <a:lnTo>
                      <a:pt x="552" y="1504"/>
                    </a:lnTo>
                    <a:lnTo>
                      <a:pt x="546" y="1495"/>
                    </a:lnTo>
                    <a:lnTo>
                      <a:pt x="546" y="1487"/>
                    </a:lnTo>
                    <a:lnTo>
                      <a:pt x="552" y="1489"/>
                    </a:lnTo>
                    <a:lnTo>
                      <a:pt x="557" y="1484"/>
                    </a:lnTo>
                    <a:lnTo>
                      <a:pt x="567" y="1469"/>
                    </a:lnTo>
                    <a:lnTo>
                      <a:pt x="567" y="1456"/>
                    </a:lnTo>
                    <a:lnTo>
                      <a:pt x="562" y="1452"/>
                    </a:lnTo>
                    <a:lnTo>
                      <a:pt x="565" y="1431"/>
                    </a:lnTo>
                    <a:lnTo>
                      <a:pt x="570" y="1429"/>
                    </a:lnTo>
                    <a:lnTo>
                      <a:pt x="574" y="1420"/>
                    </a:lnTo>
                    <a:lnTo>
                      <a:pt x="567" y="1399"/>
                    </a:lnTo>
                    <a:lnTo>
                      <a:pt x="577" y="1391"/>
                    </a:lnTo>
                    <a:lnTo>
                      <a:pt x="566" y="1378"/>
                    </a:lnTo>
                    <a:lnTo>
                      <a:pt x="558" y="1367"/>
                    </a:lnTo>
                    <a:lnTo>
                      <a:pt x="558" y="1347"/>
                    </a:lnTo>
                    <a:lnTo>
                      <a:pt x="563" y="1339"/>
                    </a:lnTo>
                    <a:lnTo>
                      <a:pt x="558" y="1325"/>
                    </a:lnTo>
                    <a:lnTo>
                      <a:pt x="551" y="1319"/>
                    </a:lnTo>
                    <a:lnTo>
                      <a:pt x="545" y="1272"/>
                    </a:lnTo>
                    <a:lnTo>
                      <a:pt x="535" y="1263"/>
                    </a:lnTo>
                    <a:lnTo>
                      <a:pt x="531" y="1246"/>
                    </a:lnTo>
                    <a:lnTo>
                      <a:pt x="520" y="1227"/>
                    </a:lnTo>
                    <a:lnTo>
                      <a:pt x="517" y="1252"/>
                    </a:lnTo>
                    <a:lnTo>
                      <a:pt x="512" y="1256"/>
                    </a:lnTo>
                    <a:lnTo>
                      <a:pt x="513" y="1242"/>
                    </a:lnTo>
                    <a:lnTo>
                      <a:pt x="506" y="1228"/>
                    </a:lnTo>
                    <a:lnTo>
                      <a:pt x="507" y="1194"/>
                    </a:lnTo>
                    <a:lnTo>
                      <a:pt x="496" y="1181"/>
                    </a:lnTo>
                    <a:lnTo>
                      <a:pt x="495" y="1165"/>
                    </a:lnTo>
                    <a:lnTo>
                      <a:pt x="501" y="1159"/>
                    </a:lnTo>
                    <a:lnTo>
                      <a:pt x="481" y="1148"/>
                    </a:lnTo>
                    <a:lnTo>
                      <a:pt x="481" y="1121"/>
                    </a:lnTo>
                    <a:lnTo>
                      <a:pt x="475" y="1120"/>
                    </a:lnTo>
                    <a:lnTo>
                      <a:pt x="469" y="1063"/>
                    </a:lnTo>
                    <a:lnTo>
                      <a:pt x="460" y="1056"/>
                    </a:lnTo>
                    <a:lnTo>
                      <a:pt x="457" y="1042"/>
                    </a:lnTo>
                    <a:lnTo>
                      <a:pt x="463" y="1039"/>
                    </a:lnTo>
                    <a:lnTo>
                      <a:pt x="463" y="1030"/>
                    </a:lnTo>
                    <a:lnTo>
                      <a:pt x="453" y="1012"/>
                    </a:lnTo>
                    <a:lnTo>
                      <a:pt x="457" y="1005"/>
                    </a:lnTo>
                    <a:lnTo>
                      <a:pt x="458" y="996"/>
                    </a:lnTo>
                    <a:lnTo>
                      <a:pt x="453" y="1005"/>
                    </a:lnTo>
                    <a:lnTo>
                      <a:pt x="442" y="1009"/>
                    </a:lnTo>
                    <a:lnTo>
                      <a:pt x="429" y="1009"/>
                    </a:lnTo>
                    <a:lnTo>
                      <a:pt x="424" y="991"/>
                    </a:lnTo>
                    <a:lnTo>
                      <a:pt x="418" y="982"/>
                    </a:lnTo>
                    <a:lnTo>
                      <a:pt x="403" y="953"/>
                    </a:lnTo>
                    <a:lnTo>
                      <a:pt x="400" y="944"/>
                    </a:lnTo>
                    <a:lnTo>
                      <a:pt x="392" y="944"/>
                    </a:lnTo>
                    <a:lnTo>
                      <a:pt x="392" y="935"/>
                    </a:lnTo>
                    <a:lnTo>
                      <a:pt x="378" y="927"/>
                    </a:lnTo>
                    <a:lnTo>
                      <a:pt x="387" y="937"/>
                    </a:lnTo>
                    <a:lnTo>
                      <a:pt x="384" y="942"/>
                    </a:lnTo>
                    <a:lnTo>
                      <a:pt x="383" y="951"/>
                    </a:lnTo>
                    <a:lnTo>
                      <a:pt x="392" y="957"/>
                    </a:lnTo>
                    <a:lnTo>
                      <a:pt x="390" y="973"/>
                    </a:lnTo>
                    <a:lnTo>
                      <a:pt x="383" y="981"/>
                    </a:lnTo>
                    <a:lnTo>
                      <a:pt x="386" y="990"/>
                    </a:lnTo>
                    <a:lnTo>
                      <a:pt x="366" y="1007"/>
                    </a:lnTo>
                    <a:lnTo>
                      <a:pt x="353" y="1004"/>
                    </a:lnTo>
                    <a:lnTo>
                      <a:pt x="344" y="993"/>
                    </a:lnTo>
                    <a:lnTo>
                      <a:pt x="339" y="993"/>
                    </a:lnTo>
                    <a:lnTo>
                      <a:pt x="345" y="1005"/>
                    </a:lnTo>
                    <a:lnTo>
                      <a:pt x="344" y="1011"/>
                    </a:lnTo>
                    <a:lnTo>
                      <a:pt x="356" y="1014"/>
                    </a:lnTo>
                    <a:lnTo>
                      <a:pt x="339" y="1024"/>
                    </a:lnTo>
                    <a:lnTo>
                      <a:pt x="328" y="1024"/>
                    </a:lnTo>
                    <a:lnTo>
                      <a:pt x="320" y="1019"/>
                    </a:lnTo>
                    <a:lnTo>
                      <a:pt x="316" y="1032"/>
                    </a:lnTo>
                    <a:lnTo>
                      <a:pt x="285" y="1053"/>
                    </a:lnTo>
                    <a:lnTo>
                      <a:pt x="270" y="1052"/>
                    </a:lnTo>
                    <a:lnTo>
                      <a:pt x="267" y="1055"/>
                    </a:lnTo>
                    <a:lnTo>
                      <a:pt x="259" y="1055"/>
                    </a:lnTo>
                    <a:lnTo>
                      <a:pt x="259" y="1051"/>
                    </a:lnTo>
                    <a:lnTo>
                      <a:pt x="257" y="1059"/>
                    </a:lnTo>
                    <a:lnTo>
                      <a:pt x="249" y="1060"/>
                    </a:lnTo>
                    <a:lnTo>
                      <a:pt x="240" y="1049"/>
                    </a:lnTo>
                    <a:lnTo>
                      <a:pt x="219" y="1060"/>
                    </a:lnTo>
                    <a:lnTo>
                      <a:pt x="217" y="1071"/>
                    </a:lnTo>
                    <a:lnTo>
                      <a:pt x="208" y="1072"/>
                    </a:lnTo>
                    <a:lnTo>
                      <a:pt x="208" y="1050"/>
                    </a:lnTo>
                    <a:lnTo>
                      <a:pt x="229" y="1031"/>
                    </a:lnTo>
                    <a:lnTo>
                      <a:pt x="230" y="1006"/>
                    </a:lnTo>
                    <a:lnTo>
                      <a:pt x="221" y="1029"/>
                    </a:lnTo>
                    <a:lnTo>
                      <a:pt x="204" y="1043"/>
                    </a:lnTo>
                    <a:lnTo>
                      <a:pt x="192" y="1062"/>
                    </a:lnTo>
                    <a:lnTo>
                      <a:pt x="191" y="1055"/>
                    </a:lnTo>
                    <a:lnTo>
                      <a:pt x="193" y="1049"/>
                    </a:lnTo>
                    <a:lnTo>
                      <a:pt x="188" y="1032"/>
                    </a:lnTo>
                    <a:lnTo>
                      <a:pt x="201" y="955"/>
                    </a:lnTo>
                    <a:lnTo>
                      <a:pt x="218" y="944"/>
                    </a:lnTo>
                    <a:lnTo>
                      <a:pt x="211" y="937"/>
                    </a:lnTo>
                    <a:lnTo>
                      <a:pt x="198" y="903"/>
                    </a:lnTo>
                    <a:lnTo>
                      <a:pt x="196" y="873"/>
                    </a:lnTo>
                    <a:lnTo>
                      <a:pt x="188" y="869"/>
                    </a:lnTo>
                    <a:lnTo>
                      <a:pt x="184" y="861"/>
                    </a:lnTo>
                    <a:lnTo>
                      <a:pt x="188" y="858"/>
                    </a:lnTo>
                    <a:lnTo>
                      <a:pt x="177" y="849"/>
                    </a:lnTo>
                    <a:lnTo>
                      <a:pt x="171" y="827"/>
                    </a:lnTo>
                    <a:lnTo>
                      <a:pt x="162" y="815"/>
                    </a:lnTo>
                    <a:lnTo>
                      <a:pt x="157" y="803"/>
                    </a:lnTo>
                    <a:lnTo>
                      <a:pt x="157" y="790"/>
                    </a:lnTo>
                    <a:lnTo>
                      <a:pt x="138" y="778"/>
                    </a:lnTo>
                    <a:lnTo>
                      <a:pt x="144" y="791"/>
                    </a:lnTo>
                    <a:lnTo>
                      <a:pt x="148" y="818"/>
                    </a:lnTo>
                    <a:lnTo>
                      <a:pt x="119" y="810"/>
                    </a:lnTo>
                    <a:lnTo>
                      <a:pt x="106" y="793"/>
                    </a:lnTo>
                    <a:lnTo>
                      <a:pt x="104" y="784"/>
                    </a:lnTo>
                    <a:lnTo>
                      <a:pt x="90" y="771"/>
                    </a:lnTo>
                    <a:lnTo>
                      <a:pt x="88" y="763"/>
                    </a:lnTo>
                    <a:lnTo>
                      <a:pt x="102" y="764"/>
                    </a:lnTo>
                    <a:lnTo>
                      <a:pt x="107" y="776"/>
                    </a:lnTo>
                    <a:lnTo>
                      <a:pt x="119" y="782"/>
                    </a:lnTo>
                    <a:lnTo>
                      <a:pt x="124" y="777"/>
                    </a:lnTo>
                    <a:lnTo>
                      <a:pt x="119" y="774"/>
                    </a:lnTo>
                    <a:lnTo>
                      <a:pt x="108" y="764"/>
                    </a:lnTo>
                    <a:lnTo>
                      <a:pt x="120" y="757"/>
                    </a:lnTo>
                    <a:lnTo>
                      <a:pt x="128" y="766"/>
                    </a:lnTo>
                    <a:lnTo>
                      <a:pt x="138" y="762"/>
                    </a:lnTo>
                    <a:lnTo>
                      <a:pt x="137" y="749"/>
                    </a:lnTo>
                    <a:lnTo>
                      <a:pt x="122" y="727"/>
                    </a:lnTo>
                    <a:lnTo>
                      <a:pt x="98" y="722"/>
                    </a:lnTo>
                    <a:lnTo>
                      <a:pt x="92" y="712"/>
                    </a:lnTo>
                    <a:lnTo>
                      <a:pt x="78" y="710"/>
                    </a:lnTo>
                    <a:lnTo>
                      <a:pt x="75" y="700"/>
                    </a:lnTo>
                    <a:lnTo>
                      <a:pt x="73" y="710"/>
                    </a:lnTo>
                    <a:lnTo>
                      <a:pt x="59" y="712"/>
                    </a:lnTo>
                    <a:lnTo>
                      <a:pt x="58" y="705"/>
                    </a:lnTo>
                    <a:lnTo>
                      <a:pt x="69" y="692"/>
                    </a:lnTo>
                    <a:lnTo>
                      <a:pt x="55" y="693"/>
                    </a:lnTo>
                    <a:lnTo>
                      <a:pt x="42" y="683"/>
                    </a:lnTo>
                    <a:lnTo>
                      <a:pt x="42" y="690"/>
                    </a:lnTo>
                    <a:lnTo>
                      <a:pt x="50" y="703"/>
                    </a:lnTo>
                    <a:lnTo>
                      <a:pt x="16" y="673"/>
                    </a:lnTo>
                    <a:lnTo>
                      <a:pt x="10" y="652"/>
                    </a:lnTo>
                    <a:lnTo>
                      <a:pt x="2" y="636"/>
                    </a:lnTo>
                    <a:lnTo>
                      <a:pt x="2" y="636"/>
                    </a:lnTo>
                    <a:lnTo>
                      <a:pt x="0" y="631"/>
                    </a:lnTo>
                    <a:lnTo>
                      <a:pt x="3" y="617"/>
                    </a:lnTo>
                    <a:lnTo>
                      <a:pt x="18" y="598"/>
                    </a:lnTo>
                    <a:lnTo>
                      <a:pt x="24" y="602"/>
                    </a:lnTo>
                    <a:lnTo>
                      <a:pt x="32" y="583"/>
                    </a:lnTo>
                    <a:lnTo>
                      <a:pt x="32" y="556"/>
                    </a:lnTo>
                    <a:lnTo>
                      <a:pt x="36" y="542"/>
                    </a:lnTo>
                    <a:lnTo>
                      <a:pt x="43" y="545"/>
                    </a:lnTo>
                    <a:lnTo>
                      <a:pt x="51" y="541"/>
                    </a:lnTo>
                    <a:lnTo>
                      <a:pt x="60" y="515"/>
                    </a:lnTo>
                    <a:lnTo>
                      <a:pt x="56" y="499"/>
                    </a:lnTo>
                    <a:lnTo>
                      <a:pt x="59" y="480"/>
                    </a:lnTo>
                    <a:lnTo>
                      <a:pt x="56" y="460"/>
                    </a:lnTo>
                    <a:lnTo>
                      <a:pt x="73" y="462"/>
                    </a:lnTo>
                    <a:lnTo>
                      <a:pt x="74" y="434"/>
                    </a:lnTo>
                    <a:lnTo>
                      <a:pt x="75" y="414"/>
                    </a:lnTo>
                    <a:lnTo>
                      <a:pt x="65" y="376"/>
                    </a:lnTo>
                    <a:lnTo>
                      <a:pt x="82" y="377"/>
                    </a:lnTo>
                    <a:lnTo>
                      <a:pt x="95" y="381"/>
                    </a:lnTo>
                    <a:lnTo>
                      <a:pt x="116" y="381"/>
                    </a:lnTo>
                    <a:lnTo>
                      <a:pt x="128" y="352"/>
                    </a:lnTo>
                    <a:lnTo>
                      <a:pt x="135" y="319"/>
                    </a:lnTo>
                    <a:lnTo>
                      <a:pt x="152" y="278"/>
                    </a:lnTo>
                    <a:lnTo>
                      <a:pt x="134" y="269"/>
                    </a:lnTo>
                    <a:lnTo>
                      <a:pt x="132" y="258"/>
                    </a:lnTo>
                    <a:lnTo>
                      <a:pt x="154" y="222"/>
                    </a:lnTo>
                    <a:lnTo>
                      <a:pt x="165" y="192"/>
                    </a:lnTo>
                    <a:lnTo>
                      <a:pt x="157" y="182"/>
                    </a:lnTo>
                    <a:lnTo>
                      <a:pt x="161" y="163"/>
                    </a:lnTo>
                    <a:lnTo>
                      <a:pt x="187" y="123"/>
                    </a:lnTo>
                    <a:lnTo>
                      <a:pt x="204" y="117"/>
                    </a:lnTo>
                    <a:lnTo>
                      <a:pt x="222" y="94"/>
                    </a:lnTo>
                    <a:lnTo>
                      <a:pt x="230" y="76"/>
                    </a:lnTo>
                    <a:lnTo>
                      <a:pt x="255" y="68"/>
                    </a:lnTo>
                    <a:lnTo>
                      <a:pt x="277" y="52"/>
                    </a:lnTo>
                    <a:lnTo>
                      <a:pt x="290" y="63"/>
                    </a:lnTo>
                    <a:lnTo>
                      <a:pt x="305" y="69"/>
                    </a:lnTo>
                    <a:lnTo>
                      <a:pt x="301" y="57"/>
                    </a:lnTo>
                    <a:lnTo>
                      <a:pt x="301" y="36"/>
                    </a:lnTo>
                    <a:lnTo>
                      <a:pt x="316" y="22"/>
                    </a:lnTo>
                    <a:lnTo>
                      <a:pt x="314" y="10"/>
                    </a:lnTo>
                    <a:lnTo>
                      <a:pt x="311" y="6"/>
                    </a:lnTo>
                    <a:close/>
                    <a:moveTo>
                      <a:pt x="102" y="825"/>
                    </a:moveTo>
                    <a:lnTo>
                      <a:pt x="102" y="825"/>
                    </a:lnTo>
                    <a:lnTo>
                      <a:pt x="106" y="836"/>
                    </a:lnTo>
                    <a:lnTo>
                      <a:pt x="122" y="845"/>
                    </a:lnTo>
                    <a:lnTo>
                      <a:pt x="126" y="831"/>
                    </a:lnTo>
                    <a:lnTo>
                      <a:pt x="113" y="819"/>
                    </a:lnTo>
                    <a:lnTo>
                      <a:pt x="102" y="82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99" name="Freeform 30">
                <a:extLst>
                  <a:ext uri="{FF2B5EF4-FFF2-40B4-BE49-F238E27FC236}">
                    <a16:creationId xmlns:a16="http://schemas.microsoft.com/office/drawing/2014/main" id="{411F3CDD-C484-48E1-305E-0A504A97CA47}"/>
                  </a:ext>
                </a:extLst>
              </p:cNvPr>
              <p:cNvSpPr>
                <a:spLocks noEditPoints="1"/>
              </p:cNvSpPr>
              <p:nvPr/>
            </p:nvSpPr>
            <p:spPr bwMode="auto">
              <a:xfrm>
                <a:off x="9800181" y="3968751"/>
                <a:ext cx="50800" cy="95250"/>
              </a:xfrm>
              <a:custGeom>
                <a:avLst/>
                <a:gdLst>
                  <a:gd name="T0" fmla="*/ 2 w 170"/>
                  <a:gd name="T1" fmla="*/ 137 h 318"/>
                  <a:gd name="T2" fmla="*/ 10 w 170"/>
                  <a:gd name="T3" fmla="*/ 120 h 318"/>
                  <a:gd name="T4" fmla="*/ 5 w 170"/>
                  <a:gd name="T5" fmla="*/ 125 h 318"/>
                  <a:gd name="T6" fmla="*/ 0 w 170"/>
                  <a:gd name="T7" fmla="*/ 155 h 318"/>
                  <a:gd name="T8" fmla="*/ 30 w 170"/>
                  <a:gd name="T9" fmla="*/ 24 h 318"/>
                  <a:gd name="T10" fmla="*/ 9 w 170"/>
                  <a:gd name="T11" fmla="*/ 1 h 318"/>
                  <a:gd name="T12" fmla="*/ 38 w 170"/>
                  <a:gd name="T13" fmla="*/ 3 h 318"/>
                  <a:gd name="T14" fmla="*/ 28 w 170"/>
                  <a:gd name="T15" fmla="*/ 17 h 318"/>
                  <a:gd name="T16" fmla="*/ 47 w 170"/>
                  <a:gd name="T17" fmla="*/ 6 h 318"/>
                  <a:gd name="T18" fmla="*/ 58 w 170"/>
                  <a:gd name="T19" fmla="*/ 9 h 318"/>
                  <a:gd name="T20" fmla="*/ 79 w 170"/>
                  <a:gd name="T21" fmla="*/ 32 h 318"/>
                  <a:gd name="T22" fmla="*/ 75 w 170"/>
                  <a:gd name="T23" fmla="*/ 33 h 318"/>
                  <a:gd name="T24" fmla="*/ 55 w 170"/>
                  <a:gd name="T25" fmla="*/ 27 h 318"/>
                  <a:gd name="T26" fmla="*/ 40 w 170"/>
                  <a:gd name="T27" fmla="*/ 15 h 318"/>
                  <a:gd name="T28" fmla="*/ 44 w 170"/>
                  <a:gd name="T29" fmla="*/ 11 h 318"/>
                  <a:gd name="T30" fmla="*/ 34 w 170"/>
                  <a:gd name="T31" fmla="*/ 29 h 318"/>
                  <a:gd name="T32" fmla="*/ 34 w 170"/>
                  <a:gd name="T33" fmla="*/ 33 h 318"/>
                  <a:gd name="T34" fmla="*/ 35 w 170"/>
                  <a:gd name="T35" fmla="*/ 42 h 318"/>
                  <a:gd name="T36" fmla="*/ 32 w 170"/>
                  <a:gd name="T37" fmla="*/ 48 h 318"/>
                  <a:gd name="T38" fmla="*/ 23 w 170"/>
                  <a:gd name="T39" fmla="*/ 72 h 318"/>
                  <a:gd name="T40" fmla="*/ 10 w 170"/>
                  <a:gd name="T41" fmla="*/ 62 h 318"/>
                  <a:gd name="T42" fmla="*/ 1 w 170"/>
                  <a:gd name="T43" fmla="*/ 65 h 318"/>
                  <a:gd name="T44" fmla="*/ 14 w 170"/>
                  <a:gd name="T45" fmla="*/ 76 h 318"/>
                  <a:gd name="T46" fmla="*/ 17 w 170"/>
                  <a:gd name="T47" fmla="*/ 95 h 318"/>
                  <a:gd name="T48" fmla="*/ 12 w 170"/>
                  <a:gd name="T49" fmla="*/ 123 h 318"/>
                  <a:gd name="T50" fmla="*/ 9 w 170"/>
                  <a:gd name="T51" fmla="*/ 168 h 318"/>
                  <a:gd name="T52" fmla="*/ 12 w 170"/>
                  <a:gd name="T53" fmla="*/ 201 h 318"/>
                  <a:gd name="T54" fmla="*/ 19 w 170"/>
                  <a:gd name="T55" fmla="*/ 249 h 318"/>
                  <a:gd name="T56" fmla="*/ 42 w 170"/>
                  <a:gd name="T57" fmla="*/ 309 h 318"/>
                  <a:gd name="T58" fmla="*/ 76 w 170"/>
                  <a:gd name="T59" fmla="*/ 314 h 318"/>
                  <a:gd name="T60" fmla="*/ 127 w 170"/>
                  <a:gd name="T61" fmla="*/ 304 h 318"/>
                  <a:gd name="T62" fmla="*/ 163 w 170"/>
                  <a:gd name="T63" fmla="*/ 255 h 318"/>
                  <a:gd name="T64" fmla="*/ 167 w 170"/>
                  <a:gd name="T65" fmla="*/ 229 h 318"/>
                  <a:gd name="T66" fmla="*/ 170 w 170"/>
                  <a:gd name="T67" fmla="*/ 203 h 318"/>
                  <a:gd name="T68" fmla="*/ 167 w 170"/>
                  <a:gd name="T69" fmla="*/ 182 h 318"/>
                  <a:gd name="T70" fmla="*/ 143 w 170"/>
                  <a:gd name="T71" fmla="*/ 137 h 318"/>
                  <a:gd name="T72" fmla="*/ 119 w 170"/>
                  <a:gd name="T73" fmla="*/ 115 h 318"/>
                  <a:gd name="T74" fmla="*/ 107 w 170"/>
                  <a:gd name="T75" fmla="*/ 111 h 318"/>
                  <a:gd name="T76" fmla="*/ 120 w 170"/>
                  <a:gd name="T77" fmla="*/ 96 h 318"/>
                  <a:gd name="T78" fmla="*/ 104 w 170"/>
                  <a:gd name="T79" fmla="*/ 75 h 318"/>
                  <a:gd name="T80" fmla="*/ 91 w 170"/>
                  <a:gd name="T81" fmla="*/ 61 h 318"/>
                  <a:gd name="T82" fmla="*/ 87 w 170"/>
                  <a:gd name="T83" fmla="*/ 46 h 318"/>
                  <a:gd name="T84" fmla="*/ 60 w 170"/>
                  <a:gd name="T85" fmla="*/ 43 h 318"/>
                  <a:gd name="T86" fmla="*/ 51 w 170"/>
                  <a:gd name="T87" fmla="*/ 3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 h="318">
                    <a:moveTo>
                      <a:pt x="0" y="155"/>
                    </a:moveTo>
                    <a:lnTo>
                      <a:pt x="2" y="137"/>
                    </a:lnTo>
                    <a:lnTo>
                      <a:pt x="1" y="124"/>
                    </a:lnTo>
                    <a:lnTo>
                      <a:pt x="10" y="120"/>
                    </a:lnTo>
                    <a:lnTo>
                      <a:pt x="9" y="123"/>
                    </a:lnTo>
                    <a:lnTo>
                      <a:pt x="5" y="125"/>
                    </a:lnTo>
                    <a:lnTo>
                      <a:pt x="8" y="137"/>
                    </a:lnTo>
                    <a:lnTo>
                      <a:pt x="0" y="155"/>
                    </a:lnTo>
                    <a:close/>
                    <a:moveTo>
                      <a:pt x="30" y="24"/>
                    </a:moveTo>
                    <a:lnTo>
                      <a:pt x="30" y="24"/>
                    </a:lnTo>
                    <a:lnTo>
                      <a:pt x="9" y="11"/>
                    </a:lnTo>
                    <a:lnTo>
                      <a:pt x="9" y="1"/>
                    </a:lnTo>
                    <a:lnTo>
                      <a:pt x="34" y="0"/>
                    </a:lnTo>
                    <a:lnTo>
                      <a:pt x="38" y="3"/>
                    </a:lnTo>
                    <a:lnTo>
                      <a:pt x="33" y="16"/>
                    </a:lnTo>
                    <a:lnTo>
                      <a:pt x="28" y="17"/>
                    </a:lnTo>
                    <a:lnTo>
                      <a:pt x="30" y="24"/>
                    </a:lnTo>
                    <a:close/>
                    <a:moveTo>
                      <a:pt x="47" y="6"/>
                    </a:moveTo>
                    <a:lnTo>
                      <a:pt x="47" y="6"/>
                    </a:lnTo>
                    <a:lnTo>
                      <a:pt x="58" y="9"/>
                    </a:lnTo>
                    <a:lnTo>
                      <a:pt x="61" y="21"/>
                    </a:lnTo>
                    <a:lnTo>
                      <a:pt x="79" y="32"/>
                    </a:lnTo>
                    <a:lnTo>
                      <a:pt x="82" y="39"/>
                    </a:lnTo>
                    <a:lnTo>
                      <a:pt x="75" y="33"/>
                    </a:lnTo>
                    <a:lnTo>
                      <a:pt x="62" y="34"/>
                    </a:lnTo>
                    <a:lnTo>
                      <a:pt x="55" y="27"/>
                    </a:lnTo>
                    <a:lnTo>
                      <a:pt x="39" y="20"/>
                    </a:lnTo>
                    <a:lnTo>
                      <a:pt x="40" y="15"/>
                    </a:lnTo>
                    <a:lnTo>
                      <a:pt x="49" y="14"/>
                    </a:lnTo>
                    <a:lnTo>
                      <a:pt x="44" y="11"/>
                    </a:lnTo>
                    <a:lnTo>
                      <a:pt x="47" y="6"/>
                    </a:lnTo>
                    <a:close/>
                    <a:moveTo>
                      <a:pt x="34" y="29"/>
                    </a:moveTo>
                    <a:lnTo>
                      <a:pt x="34" y="29"/>
                    </a:lnTo>
                    <a:lnTo>
                      <a:pt x="34" y="33"/>
                    </a:lnTo>
                    <a:lnTo>
                      <a:pt x="37" y="38"/>
                    </a:lnTo>
                    <a:lnTo>
                      <a:pt x="35" y="42"/>
                    </a:lnTo>
                    <a:lnTo>
                      <a:pt x="30" y="43"/>
                    </a:lnTo>
                    <a:lnTo>
                      <a:pt x="32" y="48"/>
                    </a:lnTo>
                    <a:lnTo>
                      <a:pt x="31" y="58"/>
                    </a:lnTo>
                    <a:lnTo>
                      <a:pt x="23" y="72"/>
                    </a:lnTo>
                    <a:lnTo>
                      <a:pt x="19" y="70"/>
                    </a:lnTo>
                    <a:lnTo>
                      <a:pt x="10" y="62"/>
                    </a:lnTo>
                    <a:lnTo>
                      <a:pt x="1" y="61"/>
                    </a:lnTo>
                    <a:lnTo>
                      <a:pt x="1" y="65"/>
                    </a:lnTo>
                    <a:lnTo>
                      <a:pt x="9" y="69"/>
                    </a:lnTo>
                    <a:lnTo>
                      <a:pt x="14" y="76"/>
                    </a:lnTo>
                    <a:lnTo>
                      <a:pt x="10" y="80"/>
                    </a:lnTo>
                    <a:lnTo>
                      <a:pt x="17" y="95"/>
                    </a:lnTo>
                    <a:lnTo>
                      <a:pt x="17" y="116"/>
                    </a:lnTo>
                    <a:lnTo>
                      <a:pt x="12" y="123"/>
                    </a:lnTo>
                    <a:lnTo>
                      <a:pt x="7" y="158"/>
                    </a:lnTo>
                    <a:lnTo>
                      <a:pt x="9" y="168"/>
                    </a:lnTo>
                    <a:lnTo>
                      <a:pt x="5" y="172"/>
                    </a:lnTo>
                    <a:lnTo>
                      <a:pt x="12" y="201"/>
                    </a:lnTo>
                    <a:lnTo>
                      <a:pt x="9" y="212"/>
                    </a:lnTo>
                    <a:lnTo>
                      <a:pt x="19" y="249"/>
                    </a:lnTo>
                    <a:lnTo>
                      <a:pt x="32" y="290"/>
                    </a:lnTo>
                    <a:lnTo>
                      <a:pt x="42" y="309"/>
                    </a:lnTo>
                    <a:lnTo>
                      <a:pt x="61" y="318"/>
                    </a:lnTo>
                    <a:lnTo>
                      <a:pt x="76" y="314"/>
                    </a:lnTo>
                    <a:lnTo>
                      <a:pt x="103" y="311"/>
                    </a:lnTo>
                    <a:lnTo>
                      <a:pt x="127" y="304"/>
                    </a:lnTo>
                    <a:lnTo>
                      <a:pt x="152" y="278"/>
                    </a:lnTo>
                    <a:lnTo>
                      <a:pt x="163" y="255"/>
                    </a:lnTo>
                    <a:lnTo>
                      <a:pt x="168" y="242"/>
                    </a:lnTo>
                    <a:lnTo>
                      <a:pt x="167" y="229"/>
                    </a:lnTo>
                    <a:lnTo>
                      <a:pt x="170" y="224"/>
                    </a:lnTo>
                    <a:lnTo>
                      <a:pt x="170" y="203"/>
                    </a:lnTo>
                    <a:lnTo>
                      <a:pt x="163" y="194"/>
                    </a:lnTo>
                    <a:lnTo>
                      <a:pt x="167" y="182"/>
                    </a:lnTo>
                    <a:lnTo>
                      <a:pt x="156" y="172"/>
                    </a:lnTo>
                    <a:lnTo>
                      <a:pt x="143" y="137"/>
                    </a:lnTo>
                    <a:lnTo>
                      <a:pt x="133" y="113"/>
                    </a:lnTo>
                    <a:lnTo>
                      <a:pt x="119" y="115"/>
                    </a:lnTo>
                    <a:lnTo>
                      <a:pt x="119" y="112"/>
                    </a:lnTo>
                    <a:lnTo>
                      <a:pt x="107" y="111"/>
                    </a:lnTo>
                    <a:lnTo>
                      <a:pt x="122" y="103"/>
                    </a:lnTo>
                    <a:lnTo>
                      <a:pt x="120" y="96"/>
                    </a:lnTo>
                    <a:lnTo>
                      <a:pt x="114" y="93"/>
                    </a:lnTo>
                    <a:lnTo>
                      <a:pt x="104" y="75"/>
                    </a:lnTo>
                    <a:lnTo>
                      <a:pt x="96" y="75"/>
                    </a:lnTo>
                    <a:lnTo>
                      <a:pt x="91" y="61"/>
                    </a:lnTo>
                    <a:lnTo>
                      <a:pt x="87" y="55"/>
                    </a:lnTo>
                    <a:lnTo>
                      <a:pt x="87" y="46"/>
                    </a:lnTo>
                    <a:lnTo>
                      <a:pt x="64" y="38"/>
                    </a:lnTo>
                    <a:lnTo>
                      <a:pt x="60" y="43"/>
                    </a:lnTo>
                    <a:lnTo>
                      <a:pt x="50" y="40"/>
                    </a:lnTo>
                    <a:lnTo>
                      <a:pt x="51" y="34"/>
                    </a:lnTo>
                    <a:lnTo>
                      <a:pt x="34" y="2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0" name="Freeform 31">
                <a:extLst>
                  <a:ext uri="{FF2B5EF4-FFF2-40B4-BE49-F238E27FC236}">
                    <a16:creationId xmlns:a16="http://schemas.microsoft.com/office/drawing/2014/main" id="{971C5374-1F85-2BEB-FF52-BDB5501663E4}"/>
                  </a:ext>
                </a:extLst>
              </p:cNvPr>
              <p:cNvSpPr>
                <a:spLocks noEditPoints="1"/>
              </p:cNvSpPr>
              <p:nvPr/>
            </p:nvSpPr>
            <p:spPr bwMode="auto">
              <a:xfrm>
                <a:off x="9511256" y="3370263"/>
                <a:ext cx="654050" cy="639763"/>
              </a:xfrm>
              <a:custGeom>
                <a:avLst/>
                <a:gdLst>
                  <a:gd name="T0" fmla="*/ 743 w 2178"/>
                  <a:gd name="T1" fmla="*/ 182 h 2128"/>
                  <a:gd name="T2" fmla="*/ 860 w 2178"/>
                  <a:gd name="T3" fmla="*/ 245 h 2128"/>
                  <a:gd name="T4" fmla="*/ 887 w 2178"/>
                  <a:gd name="T5" fmla="*/ 412 h 2128"/>
                  <a:gd name="T6" fmla="*/ 1131 w 2178"/>
                  <a:gd name="T7" fmla="*/ 512 h 2128"/>
                  <a:gd name="T8" fmla="*/ 1413 w 2178"/>
                  <a:gd name="T9" fmla="*/ 578 h 2128"/>
                  <a:gd name="T10" fmla="*/ 1526 w 2178"/>
                  <a:gd name="T11" fmla="*/ 466 h 2128"/>
                  <a:gd name="T12" fmla="*/ 1646 w 2178"/>
                  <a:gd name="T13" fmla="*/ 572 h 2128"/>
                  <a:gd name="T14" fmla="*/ 1749 w 2178"/>
                  <a:gd name="T15" fmla="*/ 481 h 2128"/>
                  <a:gd name="T16" fmla="*/ 1859 w 2178"/>
                  <a:gd name="T17" fmla="*/ 399 h 2128"/>
                  <a:gd name="T18" fmla="*/ 2025 w 2178"/>
                  <a:gd name="T19" fmla="*/ 345 h 2128"/>
                  <a:gd name="T20" fmla="*/ 2104 w 2178"/>
                  <a:gd name="T21" fmla="*/ 354 h 2128"/>
                  <a:gd name="T22" fmla="*/ 2176 w 2178"/>
                  <a:gd name="T23" fmla="*/ 436 h 2128"/>
                  <a:gd name="T24" fmla="*/ 2066 w 2178"/>
                  <a:gd name="T25" fmla="*/ 543 h 2128"/>
                  <a:gd name="T26" fmla="*/ 1990 w 2178"/>
                  <a:gd name="T27" fmla="*/ 778 h 2128"/>
                  <a:gd name="T28" fmla="*/ 1918 w 2178"/>
                  <a:gd name="T29" fmla="*/ 925 h 2128"/>
                  <a:gd name="T30" fmla="*/ 1884 w 2178"/>
                  <a:gd name="T31" fmla="*/ 968 h 2128"/>
                  <a:gd name="T32" fmla="*/ 1823 w 2178"/>
                  <a:gd name="T33" fmla="*/ 831 h 2128"/>
                  <a:gd name="T34" fmla="*/ 1779 w 2178"/>
                  <a:gd name="T35" fmla="*/ 860 h 2128"/>
                  <a:gd name="T36" fmla="*/ 1805 w 2178"/>
                  <a:gd name="T37" fmla="*/ 788 h 2128"/>
                  <a:gd name="T38" fmla="*/ 1787 w 2178"/>
                  <a:gd name="T39" fmla="*/ 694 h 2128"/>
                  <a:gd name="T40" fmla="*/ 1633 w 2178"/>
                  <a:gd name="T41" fmla="*/ 646 h 2128"/>
                  <a:gd name="T42" fmla="*/ 1577 w 2178"/>
                  <a:gd name="T43" fmla="*/ 608 h 2128"/>
                  <a:gd name="T44" fmla="*/ 1523 w 2178"/>
                  <a:gd name="T45" fmla="*/ 595 h 2128"/>
                  <a:gd name="T46" fmla="*/ 1550 w 2178"/>
                  <a:gd name="T47" fmla="*/ 694 h 2128"/>
                  <a:gd name="T48" fmla="*/ 1578 w 2178"/>
                  <a:gd name="T49" fmla="*/ 867 h 2128"/>
                  <a:gd name="T50" fmla="*/ 1597 w 2178"/>
                  <a:gd name="T51" fmla="*/ 1009 h 2128"/>
                  <a:gd name="T52" fmla="*/ 1545 w 2178"/>
                  <a:gd name="T53" fmla="*/ 993 h 2128"/>
                  <a:gd name="T54" fmla="*/ 1524 w 2178"/>
                  <a:gd name="T55" fmla="*/ 992 h 2128"/>
                  <a:gd name="T56" fmla="*/ 1443 w 2178"/>
                  <a:gd name="T57" fmla="*/ 1105 h 2128"/>
                  <a:gd name="T58" fmla="*/ 1348 w 2178"/>
                  <a:gd name="T59" fmla="*/ 1163 h 2128"/>
                  <a:gd name="T60" fmla="*/ 1201 w 2178"/>
                  <a:gd name="T61" fmla="*/ 1348 h 2128"/>
                  <a:gd name="T62" fmla="*/ 1054 w 2178"/>
                  <a:gd name="T63" fmla="*/ 1481 h 2128"/>
                  <a:gd name="T64" fmla="*/ 977 w 2178"/>
                  <a:gd name="T65" fmla="*/ 1636 h 2128"/>
                  <a:gd name="T66" fmla="*/ 960 w 2178"/>
                  <a:gd name="T67" fmla="*/ 1956 h 2128"/>
                  <a:gd name="T68" fmla="*/ 931 w 2178"/>
                  <a:gd name="T69" fmla="*/ 2046 h 2128"/>
                  <a:gd name="T70" fmla="*/ 833 w 2178"/>
                  <a:gd name="T71" fmla="*/ 2109 h 2128"/>
                  <a:gd name="T72" fmla="*/ 669 w 2178"/>
                  <a:gd name="T73" fmla="*/ 1915 h 2128"/>
                  <a:gd name="T74" fmla="*/ 564 w 2178"/>
                  <a:gd name="T75" fmla="*/ 1724 h 2128"/>
                  <a:gd name="T76" fmla="*/ 480 w 2178"/>
                  <a:gd name="T77" fmla="*/ 1541 h 2128"/>
                  <a:gd name="T78" fmla="*/ 407 w 2178"/>
                  <a:gd name="T79" fmla="*/ 1309 h 2128"/>
                  <a:gd name="T80" fmla="*/ 361 w 2178"/>
                  <a:gd name="T81" fmla="*/ 1139 h 2128"/>
                  <a:gd name="T82" fmla="*/ 348 w 2178"/>
                  <a:gd name="T83" fmla="*/ 1015 h 2128"/>
                  <a:gd name="T84" fmla="*/ 346 w 2178"/>
                  <a:gd name="T85" fmla="*/ 953 h 2128"/>
                  <a:gd name="T86" fmla="*/ 277 w 2178"/>
                  <a:gd name="T87" fmla="*/ 1073 h 2128"/>
                  <a:gd name="T88" fmla="*/ 51 w 2178"/>
                  <a:gd name="T89" fmla="*/ 963 h 2128"/>
                  <a:gd name="T90" fmla="*/ 112 w 2178"/>
                  <a:gd name="T91" fmla="*/ 966 h 2128"/>
                  <a:gd name="T92" fmla="*/ 127 w 2178"/>
                  <a:gd name="T93" fmla="*/ 925 h 2128"/>
                  <a:gd name="T94" fmla="*/ 0 w 2178"/>
                  <a:gd name="T95" fmla="*/ 855 h 2128"/>
                  <a:gd name="T96" fmla="*/ 166 w 2178"/>
                  <a:gd name="T97" fmla="*/ 777 h 2128"/>
                  <a:gd name="T98" fmla="*/ 156 w 2178"/>
                  <a:gd name="T99" fmla="*/ 675 h 2128"/>
                  <a:gd name="T100" fmla="*/ 48 w 2178"/>
                  <a:gd name="T101" fmla="*/ 567 h 2128"/>
                  <a:gd name="T102" fmla="*/ 181 w 2178"/>
                  <a:gd name="T103" fmla="*/ 484 h 2128"/>
                  <a:gd name="T104" fmla="*/ 360 w 2178"/>
                  <a:gd name="T105" fmla="*/ 271 h 2128"/>
                  <a:gd name="T106" fmla="*/ 432 w 2178"/>
                  <a:gd name="T107" fmla="*/ 99 h 2128"/>
                  <a:gd name="T108" fmla="*/ 639 w 2178"/>
                  <a:gd name="T109" fmla="*/ 25 h 2128"/>
                  <a:gd name="T110" fmla="*/ 1570 w 2178"/>
                  <a:gd name="T111" fmla="*/ 1000 h 2128"/>
                  <a:gd name="T112" fmla="*/ 1557 w 2178"/>
                  <a:gd name="T113" fmla="*/ 1011 h 2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78" h="2128">
                    <a:moveTo>
                      <a:pt x="698" y="64"/>
                    </a:moveTo>
                    <a:lnTo>
                      <a:pt x="703" y="74"/>
                    </a:lnTo>
                    <a:lnTo>
                      <a:pt x="705" y="87"/>
                    </a:lnTo>
                    <a:lnTo>
                      <a:pt x="725" y="97"/>
                    </a:lnTo>
                    <a:lnTo>
                      <a:pt x="722" y="127"/>
                    </a:lnTo>
                    <a:lnTo>
                      <a:pt x="730" y="142"/>
                    </a:lnTo>
                    <a:lnTo>
                      <a:pt x="725" y="151"/>
                    </a:lnTo>
                    <a:lnTo>
                      <a:pt x="734" y="157"/>
                    </a:lnTo>
                    <a:lnTo>
                      <a:pt x="743" y="170"/>
                    </a:lnTo>
                    <a:lnTo>
                      <a:pt x="743" y="182"/>
                    </a:lnTo>
                    <a:lnTo>
                      <a:pt x="750" y="184"/>
                    </a:lnTo>
                    <a:lnTo>
                      <a:pt x="755" y="201"/>
                    </a:lnTo>
                    <a:lnTo>
                      <a:pt x="773" y="210"/>
                    </a:lnTo>
                    <a:lnTo>
                      <a:pt x="782" y="195"/>
                    </a:lnTo>
                    <a:lnTo>
                      <a:pt x="799" y="195"/>
                    </a:lnTo>
                    <a:lnTo>
                      <a:pt x="806" y="204"/>
                    </a:lnTo>
                    <a:lnTo>
                      <a:pt x="824" y="207"/>
                    </a:lnTo>
                    <a:lnTo>
                      <a:pt x="839" y="223"/>
                    </a:lnTo>
                    <a:lnTo>
                      <a:pt x="851" y="227"/>
                    </a:lnTo>
                    <a:lnTo>
                      <a:pt x="860" y="245"/>
                    </a:lnTo>
                    <a:lnTo>
                      <a:pt x="873" y="247"/>
                    </a:lnTo>
                    <a:lnTo>
                      <a:pt x="879" y="260"/>
                    </a:lnTo>
                    <a:lnTo>
                      <a:pt x="880" y="259"/>
                    </a:lnTo>
                    <a:lnTo>
                      <a:pt x="882" y="285"/>
                    </a:lnTo>
                    <a:lnTo>
                      <a:pt x="870" y="327"/>
                    </a:lnTo>
                    <a:lnTo>
                      <a:pt x="870" y="353"/>
                    </a:lnTo>
                    <a:lnTo>
                      <a:pt x="852" y="379"/>
                    </a:lnTo>
                    <a:lnTo>
                      <a:pt x="856" y="399"/>
                    </a:lnTo>
                    <a:lnTo>
                      <a:pt x="873" y="400"/>
                    </a:lnTo>
                    <a:lnTo>
                      <a:pt x="887" y="412"/>
                    </a:lnTo>
                    <a:lnTo>
                      <a:pt x="901" y="412"/>
                    </a:lnTo>
                    <a:lnTo>
                      <a:pt x="914" y="422"/>
                    </a:lnTo>
                    <a:lnTo>
                      <a:pt x="941" y="429"/>
                    </a:lnTo>
                    <a:lnTo>
                      <a:pt x="977" y="453"/>
                    </a:lnTo>
                    <a:lnTo>
                      <a:pt x="1000" y="482"/>
                    </a:lnTo>
                    <a:lnTo>
                      <a:pt x="1031" y="489"/>
                    </a:lnTo>
                    <a:lnTo>
                      <a:pt x="1045" y="499"/>
                    </a:lnTo>
                    <a:lnTo>
                      <a:pt x="1067" y="499"/>
                    </a:lnTo>
                    <a:lnTo>
                      <a:pt x="1092" y="516"/>
                    </a:lnTo>
                    <a:lnTo>
                      <a:pt x="1131" y="512"/>
                    </a:lnTo>
                    <a:lnTo>
                      <a:pt x="1145" y="525"/>
                    </a:lnTo>
                    <a:lnTo>
                      <a:pt x="1185" y="514"/>
                    </a:lnTo>
                    <a:lnTo>
                      <a:pt x="1222" y="523"/>
                    </a:lnTo>
                    <a:lnTo>
                      <a:pt x="1227" y="543"/>
                    </a:lnTo>
                    <a:lnTo>
                      <a:pt x="1247" y="561"/>
                    </a:lnTo>
                    <a:lnTo>
                      <a:pt x="1288" y="572"/>
                    </a:lnTo>
                    <a:lnTo>
                      <a:pt x="1303" y="564"/>
                    </a:lnTo>
                    <a:lnTo>
                      <a:pt x="1329" y="563"/>
                    </a:lnTo>
                    <a:lnTo>
                      <a:pt x="1397" y="587"/>
                    </a:lnTo>
                    <a:lnTo>
                      <a:pt x="1413" y="578"/>
                    </a:lnTo>
                    <a:lnTo>
                      <a:pt x="1442" y="594"/>
                    </a:lnTo>
                    <a:lnTo>
                      <a:pt x="1490" y="584"/>
                    </a:lnTo>
                    <a:lnTo>
                      <a:pt x="1496" y="548"/>
                    </a:lnTo>
                    <a:lnTo>
                      <a:pt x="1482" y="518"/>
                    </a:lnTo>
                    <a:lnTo>
                      <a:pt x="1488" y="481"/>
                    </a:lnTo>
                    <a:lnTo>
                      <a:pt x="1483" y="465"/>
                    </a:lnTo>
                    <a:lnTo>
                      <a:pt x="1485" y="465"/>
                    </a:lnTo>
                    <a:lnTo>
                      <a:pt x="1499" y="452"/>
                    </a:lnTo>
                    <a:lnTo>
                      <a:pt x="1517" y="450"/>
                    </a:lnTo>
                    <a:lnTo>
                      <a:pt x="1526" y="466"/>
                    </a:lnTo>
                    <a:lnTo>
                      <a:pt x="1527" y="486"/>
                    </a:lnTo>
                    <a:lnTo>
                      <a:pt x="1542" y="497"/>
                    </a:lnTo>
                    <a:lnTo>
                      <a:pt x="1543" y="497"/>
                    </a:lnTo>
                    <a:lnTo>
                      <a:pt x="1541" y="514"/>
                    </a:lnTo>
                    <a:lnTo>
                      <a:pt x="1535" y="527"/>
                    </a:lnTo>
                    <a:lnTo>
                      <a:pt x="1551" y="551"/>
                    </a:lnTo>
                    <a:lnTo>
                      <a:pt x="1577" y="557"/>
                    </a:lnTo>
                    <a:lnTo>
                      <a:pt x="1587" y="550"/>
                    </a:lnTo>
                    <a:lnTo>
                      <a:pt x="1625" y="572"/>
                    </a:lnTo>
                    <a:lnTo>
                      <a:pt x="1646" y="572"/>
                    </a:lnTo>
                    <a:lnTo>
                      <a:pt x="1662" y="553"/>
                    </a:lnTo>
                    <a:lnTo>
                      <a:pt x="1679" y="551"/>
                    </a:lnTo>
                    <a:lnTo>
                      <a:pt x="1695" y="558"/>
                    </a:lnTo>
                    <a:lnTo>
                      <a:pt x="1723" y="550"/>
                    </a:lnTo>
                    <a:lnTo>
                      <a:pt x="1744" y="551"/>
                    </a:lnTo>
                    <a:lnTo>
                      <a:pt x="1776" y="541"/>
                    </a:lnTo>
                    <a:lnTo>
                      <a:pt x="1775" y="529"/>
                    </a:lnTo>
                    <a:lnTo>
                      <a:pt x="1775" y="507"/>
                    </a:lnTo>
                    <a:lnTo>
                      <a:pt x="1751" y="496"/>
                    </a:lnTo>
                    <a:lnTo>
                      <a:pt x="1749" y="481"/>
                    </a:lnTo>
                    <a:lnTo>
                      <a:pt x="1754" y="462"/>
                    </a:lnTo>
                    <a:lnTo>
                      <a:pt x="1764" y="461"/>
                    </a:lnTo>
                    <a:lnTo>
                      <a:pt x="1793" y="455"/>
                    </a:lnTo>
                    <a:lnTo>
                      <a:pt x="1805" y="454"/>
                    </a:lnTo>
                    <a:lnTo>
                      <a:pt x="1813" y="435"/>
                    </a:lnTo>
                    <a:lnTo>
                      <a:pt x="1825" y="426"/>
                    </a:lnTo>
                    <a:lnTo>
                      <a:pt x="1837" y="430"/>
                    </a:lnTo>
                    <a:lnTo>
                      <a:pt x="1837" y="420"/>
                    </a:lnTo>
                    <a:lnTo>
                      <a:pt x="1853" y="415"/>
                    </a:lnTo>
                    <a:lnTo>
                      <a:pt x="1859" y="399"/>
                    </a:lnTo>
                    <a:lnTo>
                      <a:pt x="1871" y="383"/>
                    </a:lnTo>
                    <a:lnTo>
                      <a:pt x="1888" y="381"/>
                    </a:lnTo>
                    <a:lnTo>
                      <a:pt x="1917" y="374"/>
                    </a:lnTo>
                    <a:lnTo>
                      <a:pt x="1934" y="352"/>
                    </a:lnTo>
                    <a:lnTo>
                      <a:pt x="1933" y="336"/>
                    </a:lnTo>
                    <a:lnTo>
                      <a:pt x="1944" y="333"/>
                    </a:lnTo>
                    <a:lnTo>
                      <a:pt x="1961" y="321"/>
                    </a:lnTo>
                    <a:lnTo>
                      <a:pt x="1975" y="341"/>
                    </a:lnTo>
                    <a:lnTo>
                      <a:pt x="1996" y="336"/>
                    </a:lnTo>
                    <a:lnTo>
                      <a:pt x="2025" y="345"/>
                    </a:lnTo>
                    <a:lnTo>
                      <a:pt x="2034" y="337"/>
                    </a:lnTo>
                    <a:lnTo>
                      <a:pt x="2031" y="323"/>
                    </a:lnTo>
                    <a:lnTo>
                      <a:pt x="2065" y="304"/>
                    </a:lnTo>
                    <a:lnTo>
                      <a:pt x="2077" y="308"/>
                    </a:lnTo>
                    <a:lnTo>
                      <a:pt x="2085" y="319"/>
                    </a:lnTo>
                    <a:lnTo>
                      <a:pt x="2096" y="316"/>
                    </a:lnTo>
                    <a:lnTo>
                      <a:pt x="2099" y="323"/>
                    </a:lnTo>
                    <a:lnTo>
                      <a:pt x="2088" y="345"/>
                    </a:lnTo>
                    <a:lnTo>
                      <a:pt x="2094" y="357"/>
                    </a:lnTo>
                    <a:lnTo>
                      <a:pt x="2104" y="354"/>
                    </a:lnTo>
                    <a:lnTo>
                      <a:pt x="2114" y="351"/>
                    </a:lnTo>
                    <a:lnTo>
                      <a:pt x="2117" y="363"/>
                    </a:lnTo>
                    <a:lnTo>
                      <a:pt x="2128" y="378"/>
                    </a:lnTo>
                    <a:lnTo>
                      <a:pt x="2128" y="389"/>
                    </a:lnTo>
                    <a:lnTo>
                      <a:pt x="2116" y="402"/>
                    </a:lnTo>
                    <a:lnTo>
                      <a:pt x="2120" y="415"/>
                    </a:lnTo>
                    <a:lnTo>
                      <a:pt x="2137" y="418"/>
                    </a:lnTo>
                    <a:lnTo>
                      <a:pt x="2146" y="414"/>
                    </a:lnTo>
                    <a:lnTo>
                      <a:pt x="2161" y="420"/>
                    </a:lnTo>
                    <a:lnTo>
                      <a:pt x="2176" y="436"/>
                    </a:lnTo>
                    <a:lnTo>
                      <a:pt x="2178" y="448"/>
                    </a:lnTo>
                    <a:lnTo>
                      <a:pt x="2163" y="462"/>
                    </a:lnTo>
                    <a:lnTo>
                      <a:pt x="2163" y="483"/>
                    </a:lnTo>
                    <a:lnTo>
                      <a:pt x="2167" y="495"/>
                    </a:lnTo>
                    <a:lnTo>
                      <a:pt x="2152" y="489"/>
                    </a:lnTo>
                    <a:lnTo>
                      <a:pt x="2139" y="478"/>
                    </a:lnTo>
                    <a:lnTo>
                      <a:pt x="2117" y="494"/>
                    </a:lnTo>
                    <a:lnTo>
                      <a:pt x="2092" y="502"/>
                    </a:lnTo>
                    <a:lnTo>
                      <a:pt x="2084" y="520"/>
                    </a:lnTo>
                    <a:lnTo>
                      <a:pt x="2066" y="543"/>
                    </a:lnTo>
                    <a:lnTo>
                      <a:pt x="2049" y="549"/>
                    </a:lnTo>
                    <a:lnTo>
                      <a:pt x="2023" y="589"/>
                    </a:lnTo>
                    <a:lnTo>
                      <a:pt x="2019" y="608"/>
                    </a:lnTo>
                    <a:lnTo>
                      <a:pt x="2027" y="618"/>
                    </a:lnTo>
                    <a:lnTo>
                      <a:pt x="2016" y="648"/>
                    </a:lnTo>
                    <a:lnTo>
                      <a:pt x="1994" y="684"/>
                    </a:lnTo>
                    <a:lnTo>
                      <a:pt x="1996" y="695"/>
                    </a:lnTo>
                    <a:lnTo>
                      <a:pt x="2014" y="704"/>
                    </a:lnTo>
                    <a:lnTo>
                      <a:pt x="1997" y="745"/>
                    </a:lnTo>
                    <a:lnTo>
                      <a:pt x="1990" y="778"/>
                    </a:lnTo>
                    <a:lnTo>
                      <a:pt x="1978" y="807"/>
                    </a:lnTo>
                    <a:lnTo>
                      <a:pt x="1957" y="807"/>
                    </a:lnTo>
                    <a:lnTo>
                      <a:pt x="1944" y="803"/>
                    </a:lnTo>
                    <a:lnTo>
                      <a:pt x="1927" y="802"/>
                    </a:lnTo>
                    <a:lnTo>
                      <a:pt x="1937" y="840"/>
                    </a:lnTo>
                    <a:lnTo>
                      <a:pt x="1936" y="860"/>
                    </a:lnTo>
                    <a:lnTo>
                      <a:pt x="1935" y="888"/>
                    </a:lnTo>
                    <a:lnTo>
                      <a:pt x="1918" y="886"/>
                    </a:lnTo>
                    <a:lnTo>
                      <a:pt x="1921" y="906"/>
                    </a:lnTo>
                    <a:lnTo>
                      <a:pt x="1918" y="925"/>
                    </a:lnTo>
                    <a:lnTo>
                      <a:pt x="1922" y="941"/>
                    </a:lnTo>
                    <a:lnTo>
                      <a:pt x="1913" y="967"/>
                    </a:lnTo>
                    <a:lnTo>
                      <a:pt x="1905" y="971"/>
                    </a:lnTo>
                    <a:lnTo>
                      <a:pt x="1898" y="968"/>
                    </a:lnTo>
                    <a:lnTo>
                      <a:pt x="1894" y="982"/>
                    </a:lnTo>
                    <a:lnTo>
                      <a:pt x="1894" y="991"/>
                    </a:lnTo>
                    <a:lnTo>
                      <a:pt x="1892" y="988"/>
                    </a:lnTo>
                    <a:lnTo>
                      <a:pt x="1888" y="982"/>
                    </a:lnTo>
                    <a:lnTo>
                      <a:pt x="1887" y="973"/>
                    </a:lnTo>
                    <a:lnTo>
                      <a:pt x="1884" y="968"/>
                    </a:lnTo>
                    <a:lnTo>
                      <a:pt x="1878" y="956"/>
                    </a:lnTo>
                    <a:lnTo>
                      <a:pt x="1872" y="935"/>
                    </a:lnTo>
                    <a:lnTo>
                      <a:pt x="1868" y="904"/>
                    </a:lnTo>
                    <a:lnTo>
                      <a:pt x="1862" y="892"/>
                    </a:lnTo>
                    <a:lnTo>
                      <a:pt x="1862" y="876"/>
                    </a:lnTo>
                    <a:lnTo>
                      <a:pt x="1857" y="854"/>
                    </a:lnTo>
                    <a:lnTo>
                      <a:pt x="1850" y="844"/>
                    </a:lnTo>
                    <a:lnTo>
                      <a:pt x="1846" y="836"/>
                    </a:lnTo>
                    <a:lnTo>
                      <a:pt x="1833" y="837"/>
                    </a:lnTo>
                    <a:lnTo>
                      <a:pt x="1823" y="831"/>
                    </a:lnTo>
                    <a:lnTo>
                      <a:pt x="1816" y="836"/>
                    </a:lnTo>
                    <a:lnTo>
                      <a:pt x="1821" y="844"/>
                    </a:lnTo>
                    <a:lnTo>
                      <a:pt x="1816" y="850"/>
                    </a:lnTo>
                    <a:lnTo>
                      <a:pt x="1816" y="859"/>
                    </a:lnTo>
                    <a:lnTo>
                      <a:pt x="1808" y="871"/>
                    </a:lnTo>
                    <a:lnTo>
                      <a:pt x="1813" y="875"/>
                    </a:lnTo>
                    <a:lnTo>
                      <a:pt x="1812" y="887"/>
                    </a:lnTo>
                    <a:lnTo>
                      <a:pt x="1804" y="887"/>
                    </a:lnTo>
                    <a:lnTo>
                      <a:pt x="1792" y="871"/>
                    </a:lnTo>
                    <a:lnTo>
                      <a:pt x="1779" y="860"/>
                    </a:lnTo>
                    <a:lnTo>
                      <a:pt x="1776" y="852"/>
                    </a:lnTo>
                    <a:lnTo>
                      <a:pt x="1768" y="844"/>
                    </a:lnTo>
                    <a:lnTo>
                      <a:pt x="1761" y="824"/>
                    </a:lnTo>
                    <a:lnTo>
                      <a:pt x="1761" y="814"/>
                    </a:lnTo>
                    <a:lnTo>
                      <a:pt x="1767" y="809"/>
                    </a:lnTo>
                    <a:lnTo>
                      <a:pt x="1769" y="799"/>
                    </a:lnTo>
                    <a:lnTo>
                      <a:pt x="1784" y="789"/>
                    </a:lnTo>
                    <a:lnTo>
                      <a:pt x="1790" y="794"/>
                    </a:lnTo>
                    <a:lnTo>
                      <a:pt x="1798" y="796"/>
                    </a:lnTo>
                    <a:lnTo>
                      <a:pt x="1805" y="788"/>
                    </a:lnTo>
                    <a:lnTo>
                      <a:pt x="1805" y="778"/>
                    </a:lnTo>
                    <a:lnTo>
                      <a:pt x="1814" y="773"/>
                    </a:lnTo>
                    <a:lnTo>
                      <a:pt x="1824" y="747"/>
                    </a:lnTo>
                    <a:lnTo>
                      <a:pt x="1827" y="728"/>
                    </a:lnTo>
                    <a:lnTo>
                      <a:pt x="1835" y="712"/>
                    </a:lnTo>
                    <a:lnTo>
                      <a:pt x="1827" y="709"/>
                    </a:lnTo>
                    <a:lnTo>
                      <a:pt x="1814" y="695"/>
                    </a:lnTo>
                    <a:lnTo>
                      <a:pt x="1805" y="697"/>
                    </a:lnTo>
                    <a:lnTo>
                      <a:pt x="1800" y="693"/>
                    </a:lnTo>
                    <a:lnTo>
                      <a:pt x="1787" y="694"/>
                    </a:lnTo>
                    <a:lnTo>
                      <a:pt x="1760" y="695"/>
                    </a:lnTo>
                    <a:lnTo>
                      <a:pt x="1737" y="692"/>
                    </a:lnTo>
                    <a:lnTo>
                      <a:pt x="1706" y="695"/>
                    </a:lnTo>
                    <a:lnTo>
                      <a:pt x="1686" y="695"/>
                    </a:lnTo>
                    <a:lnTo>
                      <a:pt x="1669" y="687"/>
                    </a:lnTo>
                    <a:lnTo>
                      <a:pt x="1655" y="689"/>
                    </a:lnTo>
                    <a:lnTo>
                      <a:pt x="1640" y="683"/>
                    </a:lnTo>
                    <a:lnTo>
                      <a:pt x="1641" y="672"/>
                    </a:lnTo>
                    <a:lnTo>
                      <a:pt x="1635" y="655"/>
                    </a:lnTo>
                    <a:lnTo>
                      <a:pt x="1633" y="646"/>
                    </a:lnTo>
                    <a:lnTo>
                      <a:pt x="1629" y="627"/>
                    </a:lnTo>
                    <a:lnTo>
                      <a:pt x="1619" y="608"/>
                    </a:lnTo>
                    <a:lnTo>
                      <a:pt x="1611" y="610"/>
                    </a:lnTo>
                    <a:lnTo>
                      <a:pt x="1610" y="615"/>
                    </a:lnTo>
                    <a:lnTo>
                      <a:pt x="1595" y="610"/>
                    </a:lnTo>
                    <a:lnTo>
                      <a:pt x="1587" y="603"/>
                    </a:lnTo>
                    <a:lnTo>
                      <a:pt x="1576" y="593"/>
                    </a:lnTo>
                    <a:lnTo>
                      <a:pt x="1569" y="592"/>
                    </a:lnTo>
                    <a:lnTo>
                      <a:pt x="1566" y="601"/>
                    </a:lnTo>
                    <a:lnTo>
                      <a:pt x="1577" y="608"/>
                    </a:lnTo>
                    <a:lnTo>
                      <a:pt x="1569" y="612"/>
                    </a:lnTo>
                    <a:lnTo>
                      <a:pt x="1553" y="610"/>
                    </a:lnTo>
                    <a:lnTo>
                      <a:pt x="1542" y="596"/>
                    </a:lnTo>
                    <a:lnTo>
                      <a:pt x="1542" y="587"/>
                    </a:lnTo>
                    <a:lnTo>
                      <a:pt x="1532" y="575"/>
                    </a:lnTo>
                    <a:lnTo>
                      <a:pt x="1525" y="566"/>
                    </a:lnTo>
                    <a:lnTo>
                      <a:pt x="1521" y="577"/>
                    </a:lnTo>
                    <a:lnTo>
                      <a:pt x="1514" y="578"/>
                    </a:lnTo>
                    <a:lnTo>
                      <a:pt x="1515" y="589"/>
                    </a:lnTo>
                    <a:lnTo>
                      <a:pt x="1523" y="595"/>
                    </a:lnTo>
                    <a:lnTo>
                      <a:pt x="1515" y="615"/>
                    </a:lnTo>
                    <a:lnTo>
                      <a:pt x="1500" y="633"/>
                    </a:lnTo>
                    <a:lnTo>
                      <a:pt x="1498" y="651"/>
                    </a:lnTo>
                    <a:lnTo>
                      <a:pt x="1534" y="664"/>
                    </a:lnTo>
                    <a:lnTo>
                      <a:pt x="1548" y="658"/>
                    </a:lnTo>
                    <a:lnTo>
                      <a:pt x="1568" y="660"/>
                    </a:lnTo>
                    <a:lnTo>
                      <a:pt x="1565" y="670"/>
                    </a:lnTo>
                    <a:lnTo>
                      <a:pt x="1569" y="690"/>
                    </a:lnTo>
                    <a:lnTo>
                      <a:pt x="1559" y="698"/>
                    </a:lnTo>
                    <a:lnTo>
                      <a:pt x="1550" y="694"/>
                    </a:lnTo>
                    <a:lnTo>
                      <a:pt x="1539" y="701"/>
                    </a:lnTo>
                    <a:lnTo>
                      <a:pt x="1532" y="722"/>
                    </a:lnTo>
                    <a:lnTo>
                      <a:pt x="1518" y="725"/>
                    </a:lnTo>
                    <a:lnTo>
                      <a:pt x="1517" y="756"/>
                    </a:lnTo>
                    <a:lnTo>
                      <a:pt x="1534" y="776"/>
                    </a:lnTo>
                    <a:lnTo>
                      <a:pt x="1554" y="784"/>
                    </a:lnTo>
                    <a:lnTo>
                      <a:pt x="1573" y="808"/>
                    </a:lnTo>
                    <a:lnTo>
                      <a:pt x="1573" y="834"/>
                    </a:lnTo>
                    <a:lnTo>
                      <a:pt x="1581" y="853"/>
                    </a:lnTo>
                    <a:lnTo>
                      <a:pt x="1578" y="867"/>
                    </a:lnTo>
                    <a:lnTo>
                      <a:pt x="1582" y="891"/>
                    </a:lnTo>
                    <a:lnTo>
                      <a:pt x="1604" y="923"/>
                    </a:lnTo>
                    <a:lnTo>
                      <a:pt x="1604" y="944"/>
                    </a:lnTo>
                    <a:lnTo>
                      <a:pt x="1610" y="957"/>
                    </a:lnTo>
                    <a:lnTo>
                      <a:pt x="1612" y="981"/>
                    </a:lnTo>
                    <a:lnTo>
                      <a:pt x="1608" y="982"/>
                    </a:lnTo>
                    <a:lnTo>
                      <a:pt x="1617" y="1000"/>
                    </a:lnTo>
                    <a:lnTo>
                      <a:pt x="1609" y="1014"/>
                    </a:lnTo>
                    <a:lnTo>
                      <a:pt x="1597" y="1001"/>
                    </a:lnTo>
                    <a:lnTo>
                      <a:pt x="1597" y="1009"/>
                    </a:lnTo>
                    <a:lnTo>
                      <a:pt x="1588" y="1005"/>
                    </a:lnTo>
                    <a:lnTo>
                      <a:pt x="1583" y="987"/>
                    </a:lnTo>
                    <a:lnTo>
                      <a:pt x="1580" y="978"/>
                    </a:lnTo>
                    <a:lnTo>
                      <a:pt x="1578" y="985"/>
                    </a:lnTo>
                    <a:lnTo>
                      <a:pt x="1576" y="994"/>
                    </a:lnTo>
                    <a:lnTo>
                      <a:pt x="1574" y="990"/>
                    </a:lnTo>
                    <a:lnTo>
                      <a:pt x="1571" y="995"/>
                    </a:lnTo>
                    <a:lnTo>
                      <a:pt x="1559" y="995"/>
                    </a:lnTo>
                    <a:lnTo>
                      <a:pt x="1557" y="998"/>
                    </a:lnTo>
                    <a:lnTo>
                      <a:pt x="1545" y="993"/>
                    </a:lnTo>
                    <a:lnTo>
                      <a:pt x="1540" y="974"/>
                    </a:lnTo>
                    <a:lnTo>
                      <a:pt x="1544" y="962"/>
                    </a:lnTo>
                    <a:lnTo>
                      <a:pt x="1532" y="952"/>
                    </a:lnTo>
                    <a:lnTo>
                      <a:pt x="1519" y="952"/>
                    </a:lnTo>
                    <a:lnTo>
                      <a:pt x="1520" y="956"/>
                    </a:lnTo>
                    <a:lnTo>
                      <a:pt x="1529" y="958"/>
                    </a:lnTo>
                    <a:lnTo>
                      <a:pt x="1535" y="966"/>
                    </a:lnTo>
                    <a:lnTo>
                      <a:pt x="1530" y="970"/>
                    </a:lnTo>
                    <a:lnTo>
                      <a:pt x="1526" y="981"/>
                    </a:lnTo>
                    <a:lnTo>
                      <a:pt x="1524" y="992"/>
                    </a:lnTo>
                    <a:lnTo>
                      <a:pt x="1513" y="1005"/>
                    </a:lnTo>
                    <a:lnTo>
                      <a:pt x="1465" y="1023"/>
                    </a:lnTo>
                    <a:lnTo>
                      <a:pt x="1457" y="1030"/>
                    </a:lnTo>
                    <a:lnTo>
                      <a:pt x="1453" y="1041"/>
                    </a:lnTo>
                    <a:lnTo>
                      <a:pt x="1446" y="1056"/>
                    </a:lnTo>
                    <a:lnTo>
                      <a:pt x="1448" y="1066"/>
                    </a:lnTo>
                    <a:lnTo>
                      <a:pt x="1457" y="1082"/>
                    </a:lnTo>
                    <a:lnTo>
                      <a:pt x="1456" y="1087"/>
                    </a:lnTo>
                    <a:lnTo>
                      <a:pt x="1461" y="1089"/>
                    </a:lnTo>
                    <a:lnTo>
                      <a:pt x="1443" y="1105"/>
                    </a:lnTo>
                    <a:lnTo>
                      <a:pt x="1439" y="1119"/>
                    </a:lnTo>
                    <a:lnTo>
                      <a:pt x="1431" y="1119"/>
                    </a:lnTo>
                    <a:lnTo>
                      <a:pt x="1434" y="1129"/>
                    </a:lnTo>
                    <a:lnTo>
                      <a:pt x="1406" y="1149"/>
                    </a:lnTo>
                    <a:lnTo>
                      <a:pt x="1404" y="1159"/>
                    </a:lnTo>
                    <a:lnTo>
                      <a:pt x="1362" y="1181"/>
                    </a:lnTo>
                    <a:lnTo>
                      <a:pt x="1357" y="1175"/>
                    </a:lnTo>
                    <a:lnTo>
                      <a:pt x="1357" y="1167"/>
                    </a:lnTo>
                    <a:lnTo>
                      <a:pt x="1354" y="1163"/>
                    </a:lnTo>
                    <a:lnTo>
                      <a:pt x="1348" y="1163"/>
                    </a:lnTo>
                    <a:lnTo>
                      <a:pt x="1335" y="1174"/>
                    </a:lnTo>
                    <a:lnTo>
                      <a:pt x="1327" y="1175"/>
                    </a:lnTo>
                    <a:lnTo>
                      <a:pt x="1323" y="1196"/>
                    </a:lnTo>
                    <a:lnTo>
                      <a:pt x="1336" y="1191"/>
                    </a:lnTo>
                    <a:lnTo>
                      <a:pt x="1340" y="1185"/>
                    </a:lnTo>
                    <a:lnTo>
                      <a:pt x="1347" y="1189"/>
                    </a:lnTo>
                    <a:lnTo>
                      <a:pt x="1294" y="1236"/>
                    </a:lnTo>
                    <a:lnTo>
                      <a:pt x="1281" y="1272"/>
                    </a:lnTo>
                    <a:lnTo>
                      <a:pt x="1212" y="1328"/>
                    </a:lnTo>
                    <a:lnTo>
                      <a:pt x="1201" y="1348"/>
                    </a:lnTo>
                    <a:lnTo>
                      <a:pt x="1185" y="1364"/>
                    </a:lnTo>
                    <a:lnTo>
                      <a:pt x="1156" y="1374"/>
                    </a:lnTo>
                    <a:lnTo>
                      <a:pt x="1134" y="1392"/>
                    </a:lnTo>
                    <a:lnTo>
                      <a:pt x="1132" y="1408"/>
                    </a:lnTo>
                    <a:lnTo>
                      <a:pt x="1135" y="1427"/>
                    </a:lnTo>
                    <a:lnTo>
                      <a:pt x="1122" y="1445"/>
                    </a:lnTo>
                    <a:lnTo>
                      <a:pt x="1104" y="1457"/>
                    </a:lnTo>
                    <a:lnTo>
                      <a:pt x="1069" y="1452"/>
                    </a:lnTo>
                    <a:lnTo>
                      <a:pt x="1054" y="1465"/>
                    </a:lnTo>
                    <a:lnTo>
                      <a:pt x="1054" y="1481"/>
                    </a:lnTo>
                    <a:lnTo>
                      <a:pt x="1033" y="1508"/>
                    </a:lnTo>
                    <a:lnTo>
                      <a:pt x="1021" y="1507"/>
                    </a:lnTo>
                    <a:lnTo>
                      <a:pt x="1013" y="1495"/>
                    </a:lnTo>
                    <a:lnTo>
                      <a:pt x="1006" y="1495"/>
                    </a:lnTo>
                    <a:lnTo>
                      <a:pt x="981" y="1521"/>
                    </a:lnTo>
                    <a:lnTo>
                      <a:pt x="973" y="1535"/>
                    </a:lnTo>
                    <a:lnTo>
                      <a:pt x="974" y="1563"/>
                    </a:lnTo>
                    <a:lnTo>
                      <a:pt x="987" y="1601"/>
                    </a:lnTo>
                    <a:lnTo>
                      <a:pt x="974" y="1615"/>
                    </a:lnTo>
                    <a:lnTo>
                      <a:pt x="977" y="1636"/>
                    </a:lnTo>
                    <a:lnTo>
                      <a:pt x="977" y="1696"/>
                    </a:lnTo>
                    <a:lnTo>
                      <a:pt x="996" y="1702"/>
                    </a:lnTo>
                    <a:lnTo>
                      <a:pt x="999" y="1740"/>
                    </a:lnTo>
                    <a:lnTo>
                      <a:pt x="981" y="1791"/>
                    </a:lnTo>
                    <a:lnTo>
                      <a:pt x="961" y="1827"/>
                    </a:lnTo>
                    <a:lnTo>
                      <a:pt x="961" y="1857"/>
                    </a:lnTo>
                    <a:lnTo>
                      <a:pt x="969" y="1869"/>
                    </a:lnTo>
                    <a:lnTo>
                      <a:pt x="975" y="1933"/>
                    </a:lnTo>
                    <a:lnTo>
                      <a:pt x="975" y="1951"/>
                    </a:lnTo>
                    <a:lnTo>
                      <a:pt x="960" y="1956"/>
                    </a:lnTo>
                    <a:lnTo>
                      <a:pt x="952" y="1952"/>
                    </a:lnTo>
                    <a:lnTo>
                      <a:pt x="932" y="1956"/>
                    </a:lnTo>
                    <a:lnTo>
                      <a:pt x="923" y="1971"/>
                    </a:lnTo>
                    <a:lnTo>
                      <a:pt x="927" y="1978"/>
                    </a:lnTo>
                    <a:lnTo>
                      <a:pt x="907" y="2004"/>
                    </a:lnTo>
                    <a:lnTo>
                      <a:pt x="900" y="2013"/>
                    </a:lnTo>
                    <a:lnTo>
                      <a:pt x="902" y="2023"/>
                    </a:lnTo>
                    <a:lnTo>
                      <a:pt x="927" y="2036"/>
                    </a:lnTo>
                    <a:lnTo>
                      <a:pt x="930" y="2040"/>
                    </a:lnTo>
                    <a:lnTo>
                      <a:pt x="931" y="2046"/>
                    </a:lnTo>
                    <a:lnTo>
                      <a:pt x="927" y="2039"/>
                    </a:lnTo>
                    <a:lnTo>
                      <a:pt x="915" y="2034"/>
                    </a:lnTo>
                    <a:lnTo>
                      <a:pt x="882" y="2046"/>
                    </a:lnTo>
                    <a:lnTo>
                      <a:pt x="877" y="2045"/>
                    </a:lnTo>
                    <a:lnTo>
                      <a:pt x="850" y="2057"/>
                    </a:lnTo>
                    <a:lnTo>
                      <a:pt x="841" y="2071"/>
                    </a:lnTo>
                    <a:lnTo>
                      <a:pt x="840" y="2079"/>
                    </a:lnTo>
                    <a:lnTo>
                      <a:pt x="837" y="2082"/>
                    </a:lnTo>
                    <a:lnTo>
                      <a:pt x="840" y="2088"/>
                    </a:lnTo>
                    <a:lnTo>
                      <a:pt x="833" y="2109"/>
                    </a:lnTo>
                    <a:lnTo>
                      <a:pt x="803" y="2128"/>
                    </a:lnTo>
                    <a:lnTo>
                      <a:pt x="777" y="2125"/>
                    </a:lnTo>
                    <a:lnTo>
                      <a:pt x="754" y="2109"/>
                    </a:lnTo>
                    <a:lnTo>
                      <a:pt x="731" y="2082"/>
                    </a:lnTo>
                    <a:lnTo>
                      <a:pt x="703" y="2024"/>
                    </a:lnTo>
                    <a:lnTo>
                      <a:pt x="702" y="1992"/>
                    </a:lnTo>
                    <a:lnTo>
                      <a:pt x="693" y="1963"/>
                    </a:lnTo>
                    <a:lnTo>
                      <a:pt x="676" y="1931"/>
                    </a:lnTo>
                    <a:lnTo>
                      <a:pt x="676" y="1916"/>
                    </a:lnTo>
                    <a:lnTo>
                      <a:pt x="669" y="1915"/>
                    </a:lnTo>
                    <a:lnTo>
                      <a:pt x="662" y="1894"/>
                    </a:lnTo>
                    <a:lnTo>
                      <a:pt x="655" y="1867"/>
                    </a:lnTo>
                    <a:lnTo>
                      <a:pt x="632" y="1841"/>
                    </a:lnTo>
                    <a:lnTo>
                      <a:pt x="619" y="1819"/>
                    </a:lnTo>
                    <a:lnTo>
                      <a:pt x="613" y="1819"/>
                    </a:lnTo>
                    <a:lnTo>
                      <a:pt x="592" y="1796"/>
                    </a:lnTo>
                    <a:lnTo>
                      <a:pt x="582" y="1777"/>
                    </a:lnTo>
                    <a:lnTo>
                      <a:pt x="575" y="1770"/>
                    </a:lnTo>
                    <a:lnTo>
                      <a:pt x="573" y="1738"/>
                    </a:lnTo>
                    <a:lnTo>
                      <a:pt x="564" y="1724"/>
                    </a:lnTo>
                    <a:lnTo>
                      <a:pt x="550" y="1689"/>
                    </a:lnTo>
                    <a:lnTo>
                      <a:pt x="546" y="1665"/>
                    </a:lnTo>
                    <a:lnTo>
                      <a:pt x="538" y="1648"/>
                    </a:lnTo>
                    <a:lnTo>
                      <a:pt x="530" y="1636"/>
                    </a:lnTo>
                    <a:lnTo>
                      <a:pt x="528" y="1608"/>
                    </a:lnTo>
                    <a:lnTo>
                      <a:pt x="524" y="1607"/>
                    </a:lnTo>
                    <a:lnTo>
                      <a:pt x="504" y="1584"/>
                    </a:lnTo>
                    <a:lnTo>
                      <a:pt x="504" y="1575"/>
                    </a:lnTo>
                    <a:lnTo>
                      <a:pt x="498" y="1574"/>
                    </a:lnTo>
                    <a:lnTo>
                      <a:pt x="480" y="1541"/>
                    </a:lnTo>
                    <a:lnTo>
                      <a:pt x="480" y="1531"/>
                    </a:lnTo>
                    <a:lnTo>
                      <a:pt x="470" y="1525"/>
                    </a:lnTo>
                    <a:lnTo>
                      <a:pt x="464" y="1502"/>
                    </a:lnTo>
                    <a:lnTo>
                      <a:pt x="451" y="1494"/>
                    </a:lnTo>
                    <a:lnTo>
                      <a:pt x="439" y="1461"/>
                    </a:lnTo>
                    <a:lnTo>
                      <a:pt x="438" y="1417"/>
                    </a:lnTo>
                    <a:lnTo>
                      <a:pt x="405" y="1353"/>
                    </a:lnTo>
                    <a:lnTo>
                      <a:pt x="405" y="1332"/>
                    </a:lnTo>
                    <a:lnTo>
                      <a:pt x="390" y="1310"/>
                    </a:lnTo>
                    <a:lnTo>
                      <a:pt x="407" y="1309"/>
                    </a:lnTo>
                    <a:lnTo>
                      <a:pt x="385" y="1280"/>
                    </a:lnTo>
                    <a:lnTo>
                      <a:pt x="385" y="1263"/>
                    </a:lnTo>
                    <a:lnTo>
                      <a:pt x="396" y="1261"/>
                    </a:lnTo>
                    <a:lnTo>
                      <a:pt x="388" y="1250"/>
                    </a:lnTo>
                    <a:lnTo>
                      <a:pt x="386" y="1236"/>
                    </a:lnTo>
                    <a:lnTo>
                      <a:pt x="363" y="1193"/>
                    </a:lnTo>
                    <a:lnTo>
                      <a:pt x="359" y="1167"/>
                    </a:lnTo>
                    <a:lnTo>
                      <a:pt x="373" y="1160"/>
                    </a:lnTo>
                    <a:lnTo>
                      <a:pt x="361" y="1153"/>
                    </a:lnTo>
                    <a:lnTo>
                      <a:pt x="361" y="1139"/>
                    </a:lnTo>
                    <a:lnTo>
                      <a:pt x="369" y="1122"/>
                    </a:lnTo>
                    <a:lnTo>
                      <a:pt x="367" y="1100"/>
                    </a:lnTo>
                    <a:lnTo>
                      <a:pt x="360" y="1077"/>
                    </a:lnTo>
                    <a:lnTo>
                      <a:pt x="351" y="1071"/>
                    </a:lnTo>
                    <a:lnTo>
                      <a:pt x="344" y="1035"/>
                    </a:lnTo>
                    <a:lnTo>
                      <a:pt x="361" y="1025"/>
                    </a:lnTo>
                    <a:lnTo>
                      <a:pt x="367" y="1016"/>
                    </a:lnTo>
                    <a:lnTo>
                      <a:pt x="379" y="1016"/>
                    </a:lnTo>
                    <a:lnTo>
                      <a:pt x="366" y="1013"/>
                    </a:lnTo>
                    <a:lnTo>
                      <a:pt x="348" y="1015"/>
                    </a:lnTo>
                    <a:lnTo>
                      <a:pt x="338" y="1015"/>
                    </a:lnTo>
                    <a:lnTo>
                      <a:pt x="340" y="1000"/>
                    </a:lnTo>
                    <a:lnTo>
                      <a:pt x="333" y="987"/>
                    </a:lnTo>
                    <a:lnTo>
                      <a:pt x="335" y="972"/>
                    </a:lnTo>
                    <a:lnTo>
                      <a:pt x="339" y="969"/>
                    </a:lnTo>
                    <a:lnTo>
                      <a:pt x="350" y="971"/>
                    </a:lnTo>
                    <a:lnTo>
                      <a:pt x="362" y="958"/>
                    </a:lnTo>
                    <a:lnTo>
                      <a:pt x="369" y="949"/>
                    </a:lnTo>
                    <a:lnTo>
                      <a:pt x="355" y="957"/>
                    </a:lnTo>
                    <a:lnTo>
                      <a:pt x="346" y="953"/>
                    </a:lnTo>
                    <a:lnTo>
                      <a:pt x="327" y="955"/>
                    </a:lnTo>
                    <a:lnTo>
                      <a:pt x="321" y="942"/>
                    </a:lnTo>
                    <a:lnTo>
                      <a:pt x="319" y="952"/>
                    </a:lnTo>
                    <a:lnTo>
                      <a:pt x="318" y="968"/>
                    </a:lnTo>
                    <a:lnTo>
                      <a:pt x="307" y="997"/>
                    </a:lnTo>
                    <a:lnTo>
                      <a:pt x="318" y="1012"/>
                    </a:lnTo>
                    <a:lnTo>
                      <a:pt x="316" y="1039"/>
                    </a:lnTo>
                    <a:lnTo>
                      <a:pt x="304" y="1051"/>
                    </a:lnTo>
                    <a:lnTo>
                      <a:pt x="303" y="1060"/>
                    </a:lnTo>
                    <a:lnTo>
                      <a:pt x="277" y="1073"/>
                    </a:lnTo>
                    <a:lnTo>
                      <a:pt x="237" y="1098"/>
                    </a:lnTo>
                    <a:lnTo>
                      <a:pt x="218" y="1105"/>
                    </a:lnTo>
                    <a:lnTo>
                      <a:pt x="190" y="1098"/>
                    </a:lnTo>
                    <a:lnTo>
                      <a:pt x="130" y="1051"/>
                    </a:lnTo>
                    <a:lnTo>
                      <a:pt x="106" y="1018"/>
                    </a:lnTo>
                    <a:lnTo>
                      <a:pt x="106" y="1013"/>
                    </a:lnTo>
                    <a:lnTo>
                      <a:pt x="98" y="1013"/>
                    </a:lnTo>
                    <a:lnTo>
                      <a:pt x="88" y="1008"/>
                    </a:lnTo>
                    <a:lnTo>
                      <a:pt x="54" y="974"/>
                    </a:lnTo>
                    <a:lnTo>
                      <a:pt x="51" y="963"/>
                    </a:lnTo>
                    <a:lnTo>
                      <a:pt x="54" y="955"/>
                    </a:lnTo>
                    <a:lnTo>
                      <a:pt x="63" y="954"/>
                    </a:lnTo>
                    <a:lnTo>
                      <a:pt x="66" y="958"/>
                    </a:lnTo>
                    <a:lnTo>
                      <a:pt x="75" y="956"/>
                    </a:lnTo>
                    <a:lnTo>
                      <a:pt x="75" y="973"/>
                    </a:lnTo>
                    <a:lnTo>
                      <a:pt x="88" y="974"/>
                    </a:lnTo>
                    <a:lnTo>
                      <a:pt x="97" y="967"/>
                    </a:lnTo>
                    <a:lnTo>
                      <a:pt x="102" y="966"/>
                    </a:lnTo>
                    <a:lnTo>
                      <a:pt x="110" y="972"/>
                    </a:lnTo>
                    <a:lnTo>
                      <a:pt x="112" y="966"/>
                    </a:lnTo>
                    <a:lnTo>
                      <a:pt x="144" y="941"/>
                    </a:lnTo>
                    <a:lnTo>
                      <a:pt x="153" y="940"/>
                    </a:lnTo>
                    <a:lnTo>
                      <a:pt x="168" y="918"/>
                    </a:lnTo>
                    <a:lnTo>
                      <a:pt x="173" y="918"/>
                    </a:lnTo>
                    <a:lnTo>
                      <a:pt x="179" y="904"/>
                    </a:lnTo>
                    <a:lnTo>
                      <a:pt x="163" y="902"/>
                    </a:lnTo>
                    <a:lnTo>
                      <a:pt x="159" y="900"/>
                    </a:lnTo>
                    <a:lnTo>
                      <a:pt x="161" y="905"/>
                    </a:lnTo>
                    <a:lnTo>
                      <a:pt x="159" y="911"/>
                    </a:lnTo>
                    <a:lnTo>
                      <a:pt x="127" y="925"/>
                    </a:lnTo>
                    <a:lnTo>
                      <a:pt x="109" y="925"/>
                    </a:lnTo>
                    <a:lnTo>
                      <a:pt x="94" y="930"/>
                    </a:lnTo>
                    <a:lnTo>
                      <a:pt x="44" y="913"/>
                    </a:lnTo>
                    <a:lnTo>
                      <a:pt x="20" y="887"/>
                    </a:lnTo>
                    <a:lnTo>
                      <a:pt x="10" y="883"/>
                    </a:lnTo>
                    <a:lnTo>
                      <a:pt x="11" y="867"/>
                    </a:lnTo>
                    <a:lnTo>
                      <a:pt x="26" y="847"/>
                    </a:lnTo>
                    <a:lnTo>
                      <a:pt x="43" y="838"/>
                    </a:lnTo>
                    <a:lnTo>
                      <a:pt x="21" y="841"/>
                    </a:lnTo>
                    <a:lnTo>
                      <a:pt x="0" y="855"/>
                    </a:lnTo>
                    <a:lnTo>
                      <a:pt x="0" y="835"/>
                    </a:lnTo>
                    <a:lnTo>
                      <a:pt x="17" y="824"/>
                    </a:lnTo>
                    <a:lnTo>
                      <a:pt x="27" y="821"/>
                    </a:lnTo>
                    <a:lnTo>
                      <a:pt x="34" y="802"/>
                    </a:lnTo>
                    <a:lnTo>
                      <a:pt x="46" y="805"/>
                    </a:lnTo>
                    <a:lnTo>
                      <a:pt x="59" y="798"/>
                    </a:lnTo>
                    <a:lnTo>
                      <a:pt x="112" y="801"/>
                    </a:lnTo>
                    <a:lnTo>
                      <a:pt x="142" y="790"/>
                    </a:lnTo>
                    <a:lnTo>
                      <a:pt x="148" y="783"/>
                    </a:lnTo>
                    <a:lnTo>
                      <a:pt x="166" y="777"/>
                    </a:lnTo>
                    <a:lnTo>
                      <a:pt x="160" y="789"/>
                    </a:lnTo>
                    <a:lnTo>
                      <a:pt x="167" y="797"/>
                    </a:lnTo>
                    <a:lnTo>
                      <a:pt x="185" y="787"/>
                    </a:lnTo>
                    <a:lnTo>
                      <a:pt x="199" y="782"/>
                    </a:lnTo>
                    <a:lnTo>
                      <a:pt x="193" y="775"/>
                    </a:lnTo>
                    <a:lnTo>
                      <a:pt x="195" y="763"/>
                    </a:lnTo>
                    <a:lnTo>
                      <a:pt x="178" y="714"/>
                    </a:lnTo>
                    <a:lnTo>
                      <a:pt x="163" y="694"/>
                    </a:lnTo>
                    <a:lnTo>
                      <a:pt x="167" y="684"/>
                    </a:lnTo>
                    <a:lnTo>
                      <a:pt x="156" y="675"/>
                    </a:lnTo>
                    <a:lnTo>
                      <a:pt x="141" y="676"/>
                    </a:lnTo>
                    <a:lnTo>
                      <a:pt x="116" y="660"/>
                    </a:lnTo>
                    <a:lnTo>
                      <a:pt x="113" y="631"/>
                    </a:lnTo>
                    <a:lnTo>
                      <a:pt x="114" y="612"/>
                    </a:lnTo>
                    <a:lnTo>
                      <a:pt x="103" y="588"/>
                    </a:lnTo>
                    <a:lnTo>
                      <a:pt x="88" y="587"/>
                    </a:lnTo>
                    <a:lnTo>
                      <a:pt x="80" y="592"/>
                    </a:lnTo>
                    <a:lnTo>
                      <a:pt x="61" y="586"/>
                    </a:lnTo>
                    <a:lnTo>
                      <a:pt x="48" y="586"/>
                    </a:lnTo>
                    <a:lnTo>
                      <a:pt x="48" y="567"/>
                    </a:lnTo>
                    <a:lnTo>
                      <a:pt x="61" y="536"/>
                    </a:lnTo>
                    <a:lnTo>
                      <a:pt x="72" y="532"/>
                    </a:lnTo>
                    <a:lnTo>
                      <a:pt x="93" y="502"/>
                    </a:lnTo>
                    <a:lnTo>
                      <a:pt x="97" y="489"/>
                    </a:lnTo>
                    <a:lnTo>
                      <a:pt x="111" y="481"/>
                    </a:lnTo>
                    <a:lnTo>
                      <a:pt x="121" y="474"/>
                    </a:lnTo>
                    <a:lnTo>
                      <a:pt x="138" y="481"/>
                    </a:lnTo>
                    <a:lnTo>
                      <a:pt x="141" y="496"/>
                    </a:lnTo>
                    <a:lnTo>
                      <a:pt x="152" y="499"/>
                    </a:lnTo>
                    <a:lnTo>
                      <a:pt x="181" y="484"/>
                    </a:lnTo>
                    <a:lnTo>
                      <a:pt x="222" y="481"/>
                    </a:lnTo>
                    <a:lnTo>
                      <a:pt x="247" y="454"/>
                    </a:lnTo>
                    <a:lnTo>
                      <a:pt x="262" y="408"/>
                    </a:lnTo>
                    <a:lnTo>
                      <a:pt x="298" y="383"/>
                    </a:lnTo>
                    <a:lnTo>
                      <a:pt x="306" y="366"/>
                    </a:lnTo>
                    <a:lnTo>
                      <a:pt x="310" y="341"/>
                    </a:lnTo>
                    <a:lnTo>
                      <a:pt x="327" y="317"/>
                    </a:lnTo>
                    <a:lnTo>
                      <a:pt x="352" y="304"/>
                    </a:lnTo>
                    <a:lnTo>
                      <a:pt x="361" y="285"/>
                    </a:lnTo>
                    <a:lnTo>
                      <a:pt x="360" y="271"/>
                    </a:lnTo>
                    <a:lnTo>
                      <a:pt x="350" y="263"/>
                    </a:lnTo>
                    <a:lnTo>
                      <a:pt x="372" y="239"/>
                    </a:lnTo>
                    <a:lnTo>
                      <a:pt x="385" y="229"/>
                    </a:lnTo>
                    <a:lnTo>
                      <a:pt x="387" y="211"/>
                    </a:lnTo>
                    <a:lnTo>
                      <a:pt x="391" y="172"/>
                    </a:lnTo>
                    <a:lnTo>
                      <a:pt x="383" y="144"/>
                    </a:lnTo>
                    <a:lnTo>
                      <a:pt x="378" y="137"/>
                    </a:lnTo>
                    <a:lnTo>
                      <a:pt x="403" y="113"/>
                    </a:lnTo>
                    <a:lnTo>
                      <a:pt x="418" y="108"/>
                    </a:lnTo>
                    <a:lnTo>
                      <a:pt x="432" y="99"/>
                    </a:lnTo>
                    <a:lnTo>
                      <a:pt x="442" y="101"/>
                    </a:lnTo>
                    <a:lnTo>
                      <a:pt x="462" y="78"/>
                    </a:lnTo>
                    <a:lnTo>
                      <a:pt x="485" y="40"/>
                    </a:lnTo>
                    <a:lnTo>
                      <a:pt x="508" y="20"/>
                    </a:lnTo>
                    <a:lnTo>
                      <a:pt x="527" y="19"/>
                    </a:lnTo>
                    <a:lnTo>
                      <a:pt x="537" y="0"/>
                    </a:lnTo>
                    <a:lnTo>
                      <a:pt x="553" y="0"/>
                    </a:lnTo>
                    <a:lnTo>
                      <a:pt x="596" y="29"/>
                    </a:lnTo>
                    <a:lnTo>
                      <a:pt x="618" y="16"/>
                    </a:lnTo>
                    <a:lnTo>
                      <a:pt x="639" y="25"/>
                    </a:lnTo>
                    <a:lnTo>
                      <a:pt x="647" y="46"/>
                    </a:lnTo>
                    <a:lnTo>
                      <a:pt x="667" y="45"/>
                    </a:lnTo>
                    <a:lnTo>
                      <a:pt x="698" y="64"/>
                    </a:lnTo>
                    <a:close/>
                    <a:moveTo>
                      <a:pt x="1578" y="1006"/>
                    </a:moveTo>
                    <a:lnTo>
                      <a:pt x="1578" y="1006"/>
                    </a:lnTo>
                    <a:lnTo>
                      <a:pt x="1578" y="1019"/>
                    </a:lnTo>
                    <a:lnTo>
                      <a:pt x="1583" y="1014"/>
                    </a:lnTo>
                    <a:lnTo>
                      <a:pt x="1578" y="1006"/>
                    </a:lnTo>
                    <a:close/>
                    <a:moveTo>
                      <a:pt x="1570" y="1000"/>
                    </a:moveTo>
                    <a:lnTo>
                      <a:pt x="1570" y="1000"/>
                    </a:lnTo>
                    <a:lnTo>
                      <a:pt x="1561" y="1005"/>
                    </a:lnTo>
                    <a:lnTo>
                      <a:pt x="1564" y="1014"/>
                    </a:lnTo>
                    <a:lnTo>
                      <a:pt x="1570" y="1018"/>
                    </a:lnTo>
                    <a:lnTo>
                      <a:pt x="1571" y="1008"/>
                    </a:lnTo>
                    <a:lnTo>
                      <a:pt x="1570" y="1000"/>
                    </a:lnTo>
                    <a:close/>
                    <a:moveTo>
                      <a:pt x="1549" y="1003"/>
                    </a:moveTo>
                    <a:lnTo>
                      <a:pt x="1549" y="1003"/>
                    </a:lnTo>
                    <a:lnTo>
                      <a:pt x="1550" y="1018"/>
                    </a:lnTo>
                    <a:lnTo>
                      <a:pt x="1559" y="1025"/>
                    </a:lnTo>
                    <a:lnTo>
                      <a:pt x="1557" y="1011"/>
                    </a:lnTo>
                    <a:lnTo>
                      <a:pt x="1549" y="1003"/>
                    </a:lnTo>
                    <a:close/>
                    <a:moveTo>
                      <a:pt x="1527" y="1008"/>
                    </a:moveTo>
                    <a:lnTo>
                      <a:pt x="1527" y="1008"/>
                    </a:lnTo>
                    <a:lnTo>
                      <a:pt x="1527" y="1016"/>
                    </a:lnTo>
                    <a:lnTo>
                      <a:pt x="1533" y="1013"/>
                    </a:lnTo>
                    <a:lnTo>
                      <a:pt x="1540" y="995"/>
                    </a:lnTo>
                    <a:lnTo>
                      <a:pt x="1535" y="987"/>
                    </a:lnTo>
                    <a:lnTo>
                      <a:pt x="1527" y="100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1" name="Freeform 32">
                <a:extLst>
                  <a:ext uri="{FF2B5EF4-FFF2-40B4-BE49-F238E27FC236}">
                    <a16:creationId xmlns:a16="http://schemas.microsoft.com/office/drawing/2014/main" id="{A1DEE044-460E-12BB-1E54-932F777BB58C}"/>
                  </a:ext>
                </a:extLst>
              </p:cNvPr>
              <p:cNvSpPr>
                <a:spLocks noEditPoints="1"/>
              </p:cNvSpPr>
              <p:nvPr/>
            </p:nvSpPr>
            <p:spPr bwMode="auto">
              <a:xfrm>
                <a:off x="9962106" y="3541713"/>
                <a:ext cx="119063" cy="155575"/>
              </a:xfrm>
              <a:custGeom>
                <a:avLst/>
                <a:gdLst>
                  <a:gd name="T0" fmla="*/ 388 w 396"/>
                  <a:gd name="T1" fmla="*/ 462 h 518"/>
                  <a:gd name="T2" fmla="*/ 364 w 396"/>
                  <a:gd name="T3" fmla="*/ 491 h 518"/>
                  <a:gd name="T4" fmla="*/ 368 w 396"/>
                  <a:gd name="T5" fmla="*/ 517 h 518"/>
                  <a:gd name="T6" fmla="*/ 340 w 396"/>
                  <a:gd name="T7" fmla="*/ 471 h 518"/>
                  <a:gd name="T8" fmla="*/ 338 w 396"/>
                  <a:gd name="T9" fmla="*/ 441 h 518"/>
                  <a:gd name="T10" fmla="*/ 324 w 396"/>
                  <a:gd name="T11" fmla="*/ 452 h 518"/>
                  <a:gd name="T12" fmla="*/ 326 w 396"/>
                  <a:gd name="T13" fmla="*/ 408 h 518"/>
                  <a:gd name="T14" fmla="*/ 293 w 396"/>
                  <a:gd name="T15" fmla="*/ 337 h 518"/>
                  <a:gd name="T16" fmla="*/ 281 w 396"/>
                  <a:gd name="T17" fmla="*/ 339 h 518"/>
                  <a:gd name="T18" fmla="*/ 236 w 396"/>
                  <a:gd name="T19" fmla="*/ 330 h 518"/>
                  <a:gd name="T20" fmla="*/ 207 w 396"/>
                  <a:gd name="T21" fmla="*/ 294 h 518"/>
                  <a:gd name="T22" fmla="*/ 218 w 396"/>
                  <a:gd name="T23" fmla="*/ 345 h 518"/>
                  <a:gd name="T24" fmla="*/ 223 w 396"/>
                  <a:gd name="T25" fmla="*/ 372 h 518"/>
                  <a:gd name="T26" fmla="*/ 194 w 396"/>
                  <a:gd name="T27" fmla="*/ 423 h 518"/>
                  <a:gd name="T28" fmla="*/ 196 w 396"/>
                  <a:gd name="T29" fmla="*/ 398 h 518"/>
                  <a:gd name="T30" fmla="*/ 178 w 396"/>
                  <a:gd name="T31" fmla="*/ 412 h 518"/>
                  <a:gd name="T32" fmla="*/ 176 w 396"/>
                  <a:gd name="T33" fmla="*/ 367 h 518"/>
                  <a:gd name="T34" fmla="*/ 168 w 396"/>
                  <a:gd name="T35" fmla="*/ 377 h 518"/>
                  <a:gd name="T36" fmla="*/ 170 w 396"/>
                  <a:gd name="T37" fmla="*/ 411 h 518"/>
                  <a:gd name="T38" fmla="*/ 160 w 396"/>
                  <a:gd name="T39" fmla="*/ 427 h 518"/>
                  <a:gd name="T40" fmla="*/ 140 w 396"/>
                  <a:gd name="T41" fmla="*/ 435 h 518"/>
                  <a:gd name="T42" fmla="*/ 121 w 396"/>
                  <a:gd name="T43" fmla="*/ 412 h 518"/>
                  <a:gd name="T44" fmla="*/ 106 w 396"/>
                  <a:gd name="T45" fmla="*/ 378 h 518"/>
                  <a:gd name="T46" fmla="*/ 80 w 396"/>
                  <a:gd name="T47" fmla="*/ 301 h 518"/>
                  <a:gd name="T48" fmla="*/ 75 w 396"/>
                  <a:gd name="T49" fmla="*/ 242 h 518"/>
                  <a:gd name="T50" fmla="*/ 19 w 396"/>
                  <a:gd name="T51" fmla="*/ 190 h 518"/>
                  <a:gd name="T52" fmla="*/ 41 w 396"/>
                  <a:gd name="T53" fmla="*/ 135 h 518"/>
                  <a:gd name="T54" fmla="*/ 71 w 396"/>
                  <a:gd name="T55" fmla="*/ 124 h 518"/>
                  <a:gd name="T56" fmla="*/ 50 w 396"/>
                  <a:gd name="T57" fmla="*/ 92 h 518"/>
                  <a:gd name="T58" fmla="*/ 2 w 396"/>
                  <a:gd name="T59" fmla="*/ 67 h 518"/>
                  <a:gd name="T60" fmla="*/ 17 w 396"/>
                  <a:gd name="T61" fmla="*/ 23 h 518"/>
                  <a:gd name="T62" fmla="*/ 27 w 396"/>
                  <a:gd name="T63" fmla="*/ 0 h 518"/>
                  <a:gd name="T64" fmla="*/ 44 w 396"/>
                  <a:gd name="T65" fmla="*/ 30 h 518"/>
                  <a:gd name="T66" fmla="*/ 79 w 396"/>
                  <a:gd name="T67" fmla="*/ 42 h 518"/>
                  <a:gd name="T68" fmla="*/ 78 w 396"/>
                  <a:gd name="T69" fmla="*/ 27 h 518"/>
                  <a:gd name="T70" fmla="*/ 112 w 396"/>
                  <a:gd name="T71" fmla="*/ 49 h 518"/>
                  <a:gd name="T72" fmla="*/ 131 w 396"/>
                  <a:gd name="T73" fmla="*/ 61 h 518"/>
                  <a:gd name="T74" fmla="*/ 143 w 396"/>
                  <a:gd name="T75" fmla="*/ 106 h 518"/>
                  <a:gd name="T76" fmla="*/ 171 w 396"/>
                  <a:gd name="T77" fmla="*/ 121 h 518"/>
                  <a:gd name="T78" fmla="*/ 239 w 396"/>
                  <a:gd name="T79" fmla="*/ 126 h 518"/>
                  <a:gd name="T80" fmla="*/ 302 w 396"/>
                  <a:gd name="T81" fmla="*/ 127 h 518"/>
                  <a:gd name="T82" fmla="*/ 329 w 396"/>
                  <a:gd name="T83" fmla="*/ 143 h 518"/>
                  <a:gd name="T84" fmla="*/ 326 w 396"/>
                  <a:gd name="T85" fmla="*/ 181 h 518"/>
                  <a:gd name="T86" fmla="*/ 307 w 396"/>
                  <a:gd name="T87" fmla="*/ 222 h 518"/>
                  <a:gd name="T88" fmla="*/ 286 w 396"/>
                  <a:gd name="T89" fmla="*/ 223 h 518"/>
                  <a:gd name="T90" fmla="*/ 263 w 396"/>
                  <a:gd name="T91" fmla="*/ 248 h 518"/>
                  <a:gd name="T92" fmla="*/ 278 w 396"/>
                  <a:gd name="T93" fmla="*/ 286 h 518"/>
                  <a:gd name="T94" fmla="*/ 306 w 396"/>
                  <a:gd name="T95" fmla="*/ 321 h 518"/>
                  <a:gd name="T96" fmla="*/ 310 w 396"/>
                  <a:gd name="T97" fmla="*/ 305 h 518"/>
                  <a:gd name="T98" fmla="*/ 323 w 396"/>
                  <a:gd name="T99" fmla="*/ 278 h 518"/>
                  <a:gd name="T100" fmla="*/ 335 w 396"/>
                  <a:gd name="T101" fmla="*/ 271 h 518"/>
                  <a:gd name="T102" fmla="*/ 359 w 396"/>
                  <a:gd name="T103" fmla="*/ 288 h 518"/>
                  <a:gd name="T104" fmla="*/ 370 w 396"/>
                  <a:gd name="T105" fmla="*/ 338 h 518"/>
                  <a:gd name="T106" fmla="*/ 386 w 396"/>
                  <a:gd name="T107" fmla="*/ 402 h 518"/>
                  <a:gd name="T108" fmla="*/ 394 w 396"/>
                  <a:gd name="T109" fmla="*/ 422 h 518"/>
                  <a:gd name="T110" fmla="*/ 291 w 396"/>
                  <a:gd name="T111" fmla="*/ 363 h 518"/>
                  <a:gd name="T112" fmla="*/ 282 w 396"/>
                  <a:gd name="T113" fmla="*/ 377 h 518"/>
                  <a:gd name="T114" fmla="*/ 251 w 396"/>
                  <a:gd name="T115" fmla="*/ 359 h 518"/>
                  <a:gd name="T116" fmla="*/ 257 w 396"/>
                  <a:gd name="T117" fmla="*/ 388 h 518"/>
                  <a:gd name="T118" fmla="*/ 271 w 396"/>
                  <a:gd name="T119" fmla="*/ 365 h 518"/>
                  <a:gd name="T120" fmla="*/ 236 w 396"/>
                  <a:gd name="T121" fmla="*/ 347 h 518"/>
                  <a:gd name="T122" fmla="*/ 222 w 396"/>
                  <a:gd name="T123" fmla="*/ 360 h 518"/>
                  <a:gd name="T124" fmla="*/ 245 w 396"/>
                  <a:gd name="T125" fmla="*/ 36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 h="518">
                    <a:moveTo>
                      <a:pt x="396" y="425"/>
                    </a:moveTo>
                    <a:lnTo>
                      <a:pt x="396" y="443"/>
                    </a:lnTo>
                    <a:lnTo>
                      <a:pt x="388" y="462"/>
                    </a:lnTo>
                    <a:lnTo>
                      <a:pt x="382" y="458"/>
                    </a:lnTo>
                    <a:lnTo>
                      <a:pt x="367" y="477"/>
                    </a:lnTo>
                    <a:lnTo>
                      <a:pt x="364" y="491"/>
                    </a:lnTo>
                    <a:lnTo>
                      <a:pt x="366" y="496"/>
                    </a:lnTo>
                    <a:lnTo>
                      <a:pt x="364" y="498"/>
                    </a:lnTo>
                    <a:lnTo>
                      <a:pt x="368" y="517"/>
                    </a:lnTo>
                    <a:lnTo>
                      <a:pt x="365" y="518"/>
                    </a:lnTo>
                    <a:lnTo>
                      <a:pt x="354" y="491"/>
                    </a:lnTo>
                    <a:lnTo>
                      <a:pt x="340" y="471"/>
                    </a:lnTo>
                    <a:lnTo>
                      <a:pt x="334" y="463"/>
                    </a:lnTo>
                    <a:lnTo>
                      <a:pt x="338" y="453"/>
                    </a:lnTo>
                    <a:lnTo>
                      <a:pt x="338" y="441"/>
                    </a:lnTo>
                    <a:lnTo>
                      <a:pt x="336" y="447"/>
                    </a:lnTo>
                    <a:lnTo>
                      <a:pt x="327" y="456"/>
                    </a:lnTo>
                    <a:lnTo>
                      <a:pt x="324" y="452"/>
                    </a:lnTo>
                    <a:lnTo>
                      <a:pt x="328" y="429"/>
                    </a:lnTo>
                    <a:lnTo>
                      <a:pt x="323" y="425"/>
                    </a:lnTo>
                    <a:lnTo>
                      <a:pt x="326" y="408"/>
                    </a:lnTo>
                    <a:lnTo>
                      <a:pt x="327" y="397"/>
                    </a:lnTo>
                    <a:lnTo>
                      <a:pt x="317" y="390"/>
                    </a:lnTo>
                    <a:lnTo>
                      <a:pt x="293" y="337"/>
                    </a:lnTo>
                    <a:lnTo>
                      <a:pt x="286" y="337"/>
                    </a:lnTo>
                    <a:lnTo>
                      <a:pt x="287" y="341"/>
                    </a:lnTo>
                    <a:lnTo>
                      <a:pt x="281" y="339"/>
                    </a:lnTo>
                    <a:lnTo>
                      <a:pt x="267" y="348"/>
                    </a:lnTo>
                    <a:lnTo>
                      <a:pt x="239" y="335"/>
                    </a:lnTo>
                    <a:lnTo>
                      <a:pt x="236" y="330"/>
                    </a:lnTo>
                    <a:lnTo>
                      <a:pt x="228" y="330"/>
                    </a:lnTo>
                    <a:lnTo>
                      <a:pt x="214" y="317"/>
                    </a:lnTo>
                    <a:lnTo>
                      <a:pt x="207" y="294"/>
                    </a:lnTo>
                    <a:lnTo>
                      <a:pt x="210" y="321"/>
                    </a:lnTo>
                    <a:lnTo>
                      <a:pt x="221" y="337"/>
                    </a:lnTo>
                    <a:lnTo>
                      <a:pt x="218" y="345"/>
                    </a:lnTo>
                    <a:lnTo>
                      <a:pt x="202" y="351"/>
                    </a:lnTo>
                    <a:lnTo>
                      <a:pt x="212" y="355"/>
                    </a:lnTo>
                    <a:lnTo>
                      <a:pt x="223" y="372"/>
                    </a:lnTo>
                    <a:lnTo>
                      <a:pt x="221" y="393"/>
                    </a:lnTo>
                    <a:lnTo>
                      <a:pt x="206" y="399"/>
                    </a:lnTo>
                    <a:lnTo>
                      <a:pt x="194" y="423"/>
                    </a:lnTo>
                    <a:lnTo>
                      <a:pt x="182" y="414"/>
                    </a:lnTo>
                    <a:lnTo>
                      <a:pt x="189" y="401"/>
                    </a:lnTo>
                    <a:lnTo>
                      <a:pt x="196" y="398"/>
                    </a:lnTo>
                    <a:lnTo>
                      <a:pt x="199" y="391"/>
                    </a:lnTo>
                    <a:lnTo>
                      <a:pt x="188" y="396"/>
                    </a:lnTo>
                    <a:lnTo>
                      <a:pt x="178" y="412"/>
                    </a:lnTo>
                    <a:lnTo>
                      <a:pt x="168" y="397"/>
                    </a:lnTo>
                    <a:lnTo>
                      <a:pt x="176" y="371"/>
                    </a:lnTo>
                    <a:lnTo>
                      <a:pt x="176" y="367"/>
                    </a:lnTo>
                    <a:lnTo>
                      <a:pt x="170" y="360"/>
                    </a:lnTo>
                    <a:lnTo>
                      <a:pt x="174" y="367"/>
                    </a:lnTo>
                    <a:lnTo>
                      <a:pt x="168" y="377"/>
                    </a:lnTo>
                    <a:lnTo>
                      <a:pt x="166" y="393"/>
                    </a:lnTo>
                    <a:lnTo>
                      <a:pt x="162" y="393"/>
                    </a:lnTo>
                    <a:lnTo>
                      <a:pt x="170" y="411"/>
                    </a:lnTo>
                    <a:lnTo>
                      <a:pt x="169" y="425"/>
                    </a:lnTo>
                    <a:lnTo>
                      <a:pt x="161" y="429"/>
                    </a:lnTo>
                    <a:lnTo>
                      <a:pt x="160" y="427"/>
                    </a:lnTo>
                    <a:lnTo>
                      <a:pt x="150" y="420"/>
                    </a:lnTo>
                    <a:lnTo>
                      <a:pt x="143" y="423"/>
                    </a:lnTo>
                    <a:lnTo>
                      <a:pt x="140" y="435"/>
                    </a:lnTo>
                    <a:lnTo>
                      <a:pt x="131" y="435"/>
                    </a:lnTo>
                    <a:lnTo>
                      <a:pt x="127" y="427"/>
                    </a:lnTo>
                    <a:lnTo>
                      <a:pt x="121" y="412"/>
                    </a:lnTo>
                    <a:lnTo>
                      <a:pt x="114" y="415"/>
                    </a:lnTo>
                    <a:lnTo>
                      <a:pt x="112" y="391"/>
                    </a:lnTo>
                    <a:lnTo>
                      <a:pt x="106" y="378"/>
                    </a:lnTo>
                    <a:lnTo>
                      <a:pt x="106" y="357"/>
                    </a:lnTo>
                    <a:lnTo>
                      <a:pt x="84" y="325"/>
                    </a:lnTo>
                    <a:lnTo>
                      <a:pt x="80" y="301"/>
                    </a:lnTo>
                    <a:lnTo>
                      <a:pt x="83" y="287"/>
                    </a:lnTo>
                    <a:lnTo>
                      <a:pt x="75" y="268"/>
                    </a:lnTo>
                    <a:lnTo>
                      <a:pt x="75" y="242"/>
                    </a:lnTo>
                    <a:lnTo>
                      <a:pt x="56" y="218"/>
                    </a:lnTo>
                    <a:lnTo>
                      <a:pt x="36" y="210"/>
                    </a:lnTo>
                    <a:lnTo>
                      <a:pt x="19" y="190"/>
                    </a:lnTo>
                    <a:lnTo>
                      <a:pt x="20" y="159"/>
                    </a:lnTo>
                    <a:lnTo>
                      <a:pt x="34" y="156"/>
                    </a:lnTo>
                    <a:lnTo>
                      <a:pt x="41" y="135"/>
                    </a:lnTo>
                    <a:lnTo>
                      <a:pt x="52" y="128"/>
                    </a:lnTo>
                    <a:lnTo>
                      <a:pt x="61" y="132"/>
                    </a:lnTo>
                    <a:lnTo>
                      <a:pt x="71" y="124"/>
                    </a:lnTo>
                    <a:lnTo>
                      <a:pt x="67" y="104"/>
                    </a:lnTo>
                    <a:lnTo>
                      <a:pt x="70" y="94"/>
                    </a:lnTo>
                    <a:lnTo>
                      <a:pt x="50" y="92"/>
                    </a:lnTo>
                    <a:lnTo>
                      <a:pt x="36" y="98"/>
                    </a:lnTo>
                    <a:lnTo>
                      <a:pt x="0" y="85"/>
                    </a:lnTo>
                    <a:lnTo>
                      <a:pt x="2" y="67"/>
                    </a:lnTo>
                    <a:lnTo>
                      <a:pt x="17" y="49"/>
                    </a:lnTo>
                    <a:lnTo>
                      <a:pt x="25" y="29"/>
                    </a:lnTo>
                    <a:lnTo>
                      <a:pt x="17" y="23"/>
                    </a:lnTo>
                    <a:lnTo>
                      <a:pt x="16" y="12"/>
                    </a:lnTo>
                    <a:lnTo>
                      <a:pt x="23" y="11"/>
                    </a:lnTo>
                    <a:lnTo>
                      <a:pt x="27" y="0"/>
                    </a:lnTo>
                    <a:lnTo>
                      <a:pt x="34" y="9"/>
                    </a:lnTo>
                    <a:lnTo>
                      <a:pt x="44" y="21"/>
                    </a:lnTo>
                    <a:lnTo>
                      <a:pt x="44" y="30"/>
                    </a:lnTo>
                    <a:lnTo>
                      <a:pt x="55" y="44"/>
                    </a:lnTo>
                    <a:lnTo>
                      <a:pt x="71" y="46"/>
                    </a:lnTo>
                    <a:lnTo>
                      <a:pt x="79" y="42"/>
                    </a:lnTo>
                    <a:lnTo>
                      <a:pt x="68" y="35"/>
                    </a:lnTo>
                    <a:lnTo>
                      <a:pt x="71" y="26"/>
                    </a:lnTo>
                    <a:lnTo>
                      <a:pt x="78" y="27"/>
                    </a:lnTo>
                    <a:lnTo>
                      <a:pt x="89" y="37"/>
                    </a:lnTo>
                    <a:lnTo>
                      <a:pt x="97" y="44"/>
                    </a:lnTo>
                    <a:lnTo>
                      <a:pt x="112" y="49"/>
                    </a:lnTo>
                    <a:lnTo>
                      <a:pt x="113" y="44"/>
                    </a:lnTo>
                    <a:lnTo>
                      <a:pt x="121" y="42"/>
                    </a:lnTo>
                    <a:lnTo>
                      <a:pt x="131" y="61"/>
                    </a:lnTo>
                    <a:lnTo>
                      <a:pt x="135" y="80"/>
                    </a:lnTo>
                    <a:lnTo>
                      <a:pt x="137" y="89"/>
                    </a:lnTo>
                    <a:lnTo>
                      <a:pt x="143" y="106"/>
                    </a:lnTo>
                    <a:lnTo>
                      <a:pt x="142" y="117"/>
                    </a:lnTo>
                    <a:lnTo>
                      <a:pt x="157" y="123"/>
                    </a:lnTo>
                    <a:lnTo>
                      <a:pt x="171" y="121"/>
                    </a:lnTo>
                    <a:lnTo>
                      <a:pt x="188" y="129"/>
                    </a:lnTo>
                    <a:lnTo>
                      <a:pt x="208" y="129"/>
                    </a:lnTo>
                    <a:lnTo>
                      <a:pt x="239" y="126"/>
                    </a:lnTo>
                    <a:lnTo>
                      <a:pt x="262" y="129"/>
                    </a:lnTo>
                    <a:lnTo>
                      <a:pt x="289" y="128"/>
                    </a:lnTo>
                    <a:lnTo>
                      <a:pt x="302" y="127"/>
                    </a:lnTo>
                    <a:lnTo>
                      <a:pt x="307" y="131"/>
                    </a:lnTo>
                    <a:lnTo>
                      <a:pt x="316" y="129"/>
                    </a:lnTo>
                    <a:lnTo>
                      <a:pt x="329" y="143"/>
                    </a:lnTo>
                    <a:lnTo>
                      <a:pt x="337" y="146"/>
                    </a:lnTo>
                    <a:lnTo>
                      <a:pt x="329" y="162"/>
                    </a:lnTo>
                    <a:lnTo>
                      <a:pt x="326" y="181"/>
                    </a:lnTo>
                    <a:lnTo>
                      <a:pt x="316" y="207"/>
                    </a:lnTo>
                    <a:lnTo>
                      <a:pt x="307" y="212"/>
                    </a:lnTo>
                    <a:lnTo>
                      <a:pt x="307" y="222"/>
                    </a:lnTo>
                    <a:lnTo>
                      <a:pt x="300" y="230"/>
                    </a:lnTo>
                    <a:lnTo>
                      <a:pt x="292" y="228"/>
                    </a:lnTo>
                    <a:lnTo>
                      <a:pt x="286" y="223"/>
                    </a:lnTo>
                    <a:lnTo>
                      <a:pt x="271" y="233"/>
                    </a:lnTo>
                    <a:lnTo>
                      <a:pt x="269" y="243"/>
                    </a:lnTo>
                    <a:lnTo>
                      <a:pt x="263" y="248"/>
                    </a:lnTo>
                    <a:lnTo>
                      <a:pt x="263" y="258"/>
                    </a:lnTo>
                    <a:lnTo>
                      <a:pt x="270" y="278"/>
                    </a:lnTo>
                    <a:lnTo>
                      <a:pt x="278" y="286"/>
                    </a:lnTo>
                    <a:lnTo>
                      <a:pt x="281" y="294"/>
                    </a:lnTo>
                    <a:lnTo>
                      <a:pt x="294" y="305"/>
                    </a:lnTo>
                    <a:lnTo>
                      <a:pt x="306" y="321"/>
                    </a:lnTo>
                    <a:lnTo>
                      <a:pt x="314" y="321"/>
                    </a:lnTo>
                    <a:lnTo>
                      <a:pt x="315" y="309"/>
                    </a:lnTo>
                    <a:lnTo>
                      <a:pt x="310" y="305"/>
                    </a:lnTo>
                    <a:lnTo>
                      <a:pt x="318" y="293"/>
                    </a:lnTo>
                    <a:lnTo>
                      <a:pt x="318" y="284"/>
                    </a:lnTo>
                    <a:lnTo>
                      <a:pt x="323" y="278"/>
                    </a:lnTo>
                    <a:lnTo>
                      <a:pt x="318" y="270"/>
                    </a:lnTo>
                    <a:lnTo>
                      <a:pt x="325" y="265"/>
                    </a:lnTo>
                    <a:lnTo>
                      <a:pt x="335" y="271"/>
                    </a:lnTo>
                    <a:lnTo>
                      <a:pt x="348" y="270"/>
                    </a:lnTo>
                    <a:lnTo>
                      <a:pt x="352" y="278"/>
                    </a:lnTo>
                    <a:lnTo>
                      <a:pt x="359" y="288"/>
                    </a:lnTo>
                    <a:lnTo>
                      <a:pt x="364" y="310"/>
                    </a:lnTo>
                    <a:lnTo>
                      <a:pt x="364" y="326"/>
                    </a:lnTo>
                    <a:lnTo>
                      <a:pt x="370" y="338"/>
                    </a:lnTo>
                    <a:lnTo>
                      <a:pt x="374" y="369"/>
                    </a:lnTo>
                    <a:lnTo>
                      <a:pt x="380" y="390"/>
                    </a:lnTo>
                    <a:lnTo>
                      <a:pt x="386" y="402"/>
                    </a:lnTo>
                    <a:lnTo>
                      <a:pt x="389" y="407"/>
                    </a:lnTo>
                    <a:lnTo>
                      <a:pt x="390" y="416"/>
                    </a:lnTo>
                    <a:lnTo>
                      <a:pt x="394" y="422"/>
                    </a:lnTo>
                    <a:lnTo>
                      <a:pt x="396" y="425"/>
                    </a:lnTo>
                    <a:close/>
                    <a:moveTo>
                      <a:pt x="291" y="363"/>
                    </a:moveTo>
                    <a:lnTo>
                      <a:pt x="291" y="363"/>
                    </a:lnTo>
                    <a:lnTo>
                      <a:pt x="286" y="357"/>
                    </a:lnTo>
                    <a:lnTo>
                      <a:pt x="280" y="361"/>
                    </a:lnTo>
                    <a:lnTo>
                      <a:pt x="282" y="377"/>
                    </a:lnTo>
                    <a:lnTo>
                      <a:pt x="290" y="373"/>
                    </a:lnTo>
                    <a:lnTo>
                      <a:pt x="291" y="363"/>
                    </a:lnTo>
                    <a:close/>
                    <a:moveTo>
                      <a:pt x="251" y="359"/>
                    </a:moveTo>
                    <a:lnTo>
                      <a:pt x="251" y="359"/>
                    </a:lnTo>
                    <a:lnTo>
                      <a:pt x="259" y="375"/>
                    </a:lnTo>
                    <a:lnTo>
                      <a:pt x="257" y="388"/>
                    </a:lnTo>
                    <a:lnTo>
                      <a:pt x="264" y="398"/>
                    </a:lnTo>
                    <a:lnTo>
                      <a:pt x="275" y="378"/>
                    </a:lnTo>
                    <a:lnTo>
                      <a:pt x="271" y="365"/>
                    </a:lnTo>
                    <a:lnTo>
                      <a:pt x="251" y="351"/>
                    </a:lnTo>
                    <a:cubicBezTo>
                      <a:pt x="251" y="351"/>
                      <a:pt x="252" y="358"/>
                      <a:pt x="251" y="359"/>
                    </a:cubicBezTo>
                    <a:close/>
                    <a:moveTo>
                      <a:pt x="236" y="347"/>
                    </a:moveTo>
                    <a:lnTo>
                      <a:pt x="236" y="347"/>
                    </a:lnTo>
                    <a:lnTo>
                      <a:pt x="222" y="354"/>
                    </a:lnTo>
                    <a:lnTo>
                      <a:pt x="222" y="360"/>
                    </a:lnTo>
                    <a:lnTo>
                      <a:pt x="233" y="383"/>
                    </a:lnTo>
                    <a:lnTo>
                      <a:pt x="247" y="384"/>
                    </a:lnTo>
                    <a:lnTo>
                      <a:pt x="245" y="361"/>
                    </a:lnTo>
                    <a:lnTo>
                      <a:pt x="236" y="34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2" name="Freeform 33">
                <a:extLst>
                  <a:ext uri="{FF2B5EF4-FFF2-40B4-BE49-F238E27FC236}">
                    <a16:creationId xmlns:a16="http://schemas.microsoft.com/office/drawing/2014/main" id="{C8FBA519-F16F-F912-7EC5-0C85DBCE4F1B}"/>
                  </a:ext>
                </a:extLst>
              </p:cNvPr>
              <p:cNvSpPr>
                <a:spLocks/>
              </p:cNvSpPr>
              <p:nvPr/>
            </p:nvSpPr>
            <p:spPr bwMode="auto">
              <a:xfrm>
                <a:off x="9973219" y="3500438"/>
                <a:ext cx="71438" cy="42863"/>
              </a:xfrm>
              <a:custGeom>
                <a:avLst/>
                <a:gdLst>
                  <a:gd name="T0" fmla="*/ 8 w 241"/>
                  <a:gd name="T1" fmla="*/ 68 h 143"/>
                  <a:gd name="T2" fmla="*/ 23 w 241"/>
                  <a:gd name="T3" fmla="*/ 60 h 143"/>
                  <a:gd name="T4" fmla="*/ 41 w 241"/>
                  <a:gd name="T5" fmla="*/ 26 h 143"/>
                  <a:gd name="T6" fmla="*/ 79 w 241"/>
                  <a:gd name="T7" fmla="*/ 4 h 143"/>
                  <a:gd name="T8" fmla="*/ 103 w 241"/>
                  <a:gd name="T9" fmla="*/ 0 h 143"/>
                  <a:gd name="T10" fmla="*/ 111 w 241"/>
                  <a:gd name="T11" fmla="*/ 13 h 143"/>
                  <a:gd name="T12" fmla="*/ 148 w 241"/>
                  <a:gd name="T13" fmla="*/ 17 h 143"/>
                  <a:gd name="T14" fmla="*/ 163 w 241"/>
                  <a:gd name="T15" fmla="*/ 24 h 143"/>
                  <a:gd name="T16" fmla="*/ 183 w 241"/>
                  <a:gd name="T17" fmla="*/ 16 h 143"/>
                  <a:gd name="T18" fmla="*/ 203 w 241"/>
                  <a:gd name="T19" fmla="*/ 17 h 143"/>
                  <a:gd name="T20" fmla="*/ 215 w 241"/>
                  <a:gd name="T21" fmla="*/ 33 h 143"/>
                  <a:gd name="T22" fmla="*/ 219 w 241"/>
                  <a:gd name="T23" fmla="*/ 33 h 143"/>
                  <a:gd name="T24" fmla="*/ 214 w 241"/>
                  <a:gd name="T25" fmla="*/ 52 h 143"/>
                  <a:gd name="T26" fmla="*/ 216 w 241"/>
                  <a:gd name="T27" fmla="*/ 67 h 143"/>
                  <a:gd name="T28" fmla="*/ 240 w 241"/>
                  <a:gd name="T29" fmla="*/ 78 h 143"/>
                  <a:gd name="T30" fmla="*/ 240 w 241"/>
                  <a:gd name="T31" fmla="*/ 100 h 143"/>
                  <a:gd name="T32" fmla="*/ 241 w 241"/>
                  <a:gd name="T33" fmla="*/ 112 h 143"/>
                  <a:gd name="T34" fmla="*/ 209 w 241"/>
                  <a:gd name="T35" fmla="*/ 122 h 143"/>
                  <a:gd name="T36" fmla="*/ 188 w 241"/>
                  <a:gd name="T37" fmla="*/ 121 h 143"/>
                  <a:gd name="T38" fmla="*/ 160 w 241"/>
                  <a:gd name="T39" fmla="*/ 129 h 143"/>
                  <a:gd name="T40" fmla="*/ 144 w 241"/>
                  <a:gd name="T41" fmla="*/ 122 h 143"/>
                  <a:gd name="T42" fmla="*/ 127 w 241"/>
                  <a:gd name="T43" fmla="*/ 124 h 143"/>
                  <a:gd name="T44" fmla="*/ 111 w 241"/>
                  <a:gd name="T45" fmla="*/ 143 h 143"/>
                  <a:gd name="T46" fmla="*/ 90 w 241"/>
                  <a:gd name="T47" fmla="*/ 143 h 143"/>
                  <a:gd name="T48" fmla="*/ 52 w 241"/>
                  <a:gd name="T49" fmla="*/ 121 h 143"/>
                  <a:gd name="T50" fmla="*/ 42 w 241"/>
                  <a:gd name="T51" fmla="*/ 128 h 143"/>
                  <a:gd name="T52" fmla="*/ 16 w 241"/>
                  <a:gd name="T53" fmla="*/ 122 h 143"/>
                  <a:gd name="T54" fmla="*/ 0 w 241"/>
                  <a:gd name="T55" fmla="*/ 98 h 143"/>
                  <a:gd name="T56" fmla="*/ 6 w 241"/>
                  <a:gd name="T57" fmla="*/ 85 h 143"/>
                  <a:gd name="T58" fmla="*/ 8 w 241"/>
                  <a:gd name="T59" fmla="*/ 6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1" h="143">
                    <a:moveTo>
                      <a:pt x="8" y="68"/>
                    </a:moveTo>
                    <a:lnTo>
                      <a:pt x="23" y="60"/>
                    </a:lnTo>
                    <a:lnTo>
                      <a:pt x="41" y="26"/>
                    </a:lnTo>
                    <a:lnTo>
                      <a:pt x="79" y="4"/>
                    </a:lnTo>
                    <a:lnTo>
                      <a:pt x="103" y="0"/>
                    </a:lnTo>
                    <a:lnTo>
                      <a:pt x="111" y="13"/>
                    </a:lnTo>
                    <a:lnTo>
                      <a:pt x="148" y="17"/>
                    </a:lnTo>
                    <a:lnTo>
                      <a:pt x="163" y="24"/>
                    </a:lnTo>
                    <a:lnTo>
                      <a:pt x="183" y="16"/>
                    </a:lnTo>
                    <a:lnTo>
                      <a:pt x="203" y="17"/>
                    </a:lnTo>
                    <a:lnTo>
                      <a:pt x="215" y="33"/>
                    </a:lnTo>
                    <a:lnTo>
                      <a:pt x="219" y="33"/>
                    </a:lnTo>
                    <a:lnTo>
                      <a:pt x="214" y="52"/>
                    </a:lnTo>
                    <a:lnTo>
                      <a:pt x="216" y="67"/>
                    </a:lnTo>
                    <a:lnTo>
                      <a:pt x="240" y="78"/>
                    </a:lnTo>
                    <a:lnTo>
                      <a:pt x="240" y="100"/>
                    </a:lnTo>
                    <a:lnTo>
                      <a:pt x="241" y="112"/>
                    </a:lnTo>
                    <a:lnTo>
                      <a:pt x="209" y="122"/>
                    </a:lnTo>
                    <a:lnTo>
                      <a:pt x="188" y="121"/>
                    </a:lnTo>
                    <a:lnTo>
                      <a:pt x="160" y="129"/>
                    </a:lnTo>
                    <a:lnTo>
                      <a:pt x="144" y="122"/>
                    </a:lnTo>
                    <a:lnTo>
                      <a:pt x="127" y="124"/>
                    </a:lnTo>
                    <a:lnTo>
                      <a:pt x="111" y="143"/>
                    </a:lnTo>
                    <a:lnTo>
                      <a:pt x="90" y="143"/>
                    </a:lnTo>
                    <a:lnTo>
                      <a:pt x="52" y="121"/>
                    </a:lnTo>
                    <a:lnTo>
                      <a:pt x="42" y="128"/>
                    </a:lnTo>
                    <a:lnTo>
                      <a:pt x="16" y="122"/>
                    </a:lnTo>
                    <a:lnTo>
                      <a:pt x="0" y="98"/>
                    </a:lnTo>
                    <a:lnTo>
                      <a:pt x="6" y="85"/>
                    </a:lnTo>
                    <a:lnTo>
                      <a:pt x="8" y="6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3" name="Freeform 34">
                <a:extLst>
                  <a:ext uri="{FF2B5EF4-FFF2-40B4-BE49-F238E27FC236}">
                    <a16:creationId xmlns:a16="http://schemas.microsoft.com/office/drawing/2014/main" id="{93A0293C-7D7E-DAF9-D265-B598011FD4A4}"/>
                  </a:ext>
                </a:extLst>
              </p:cNvPr>
              <p:cNvSpPr>
                <a:spLocks/>
              </p:cNvSpPr>
              <p:nvPr/>
            </p:nvSpPr>
            <p:spPr bwMode="auto">
              <a:xfrm>
                <a:off x="9766844" y="3448051"/>
                <a:ext cx="193675" cy="101600"/>
              </a:xfrm>
              <a:custGeom>
                <a:avLst/>
                <a:gdLst>
                  <a:gd name="T0" fmla="*/ 31 w 644"/>
                  <a:gd name="T1" fmla="*/ 0 h 340"/>
                  <a:gd name="T2" fmla="*/ 60 w 644"/>
                  <a:gd name="T3" fmla="*/ 20 h 340"/>
                  <a:gd name="T4" fmla="*/ 84 w 644"/>
                  <a:gd name="T5" fmla="*/ 24 h 340"/>
                  <a:gd name="T6" fmla="*/ 112 w 644"/>
                  <a:gd name="T7" fmla="*/ 8 h 340"/>
                  <a:gd name="T8" fmla="*/ 148 w 644"/>
                  <a:gd name="T9" fmla="*/ 26 h 340"/>
                  <a:gd name="T10" fmla="*/ 179 w 644"/>
                  <a:gd name="T11" fmla="*/ 36 h 340"/>
                  <a:gd name="T12" fmla="*/ 219 w 644"/>
                  <a:gd name="T13" fmla="*/ 60 h 340"/>
                  <a:gd name="T14" fmla="*/ 242 w 644"/>
                  <a:gd name="T15" fmla="*/ 79 h 340"/>
                  <a:gd name="T16" fmla="*/ 263 w 644"/>
                  <a:gd name="T17" fmla="*/ 112 h 340"/>
                  <a:gd name="T18" fmla="*/ 272 w 644"/>
                  <a:gd name="T19" fmla="*/ 86 h 340"/>
                  <a:gd name="T20" fmla="*/ 287 w 644"/>
                  <a:gd name="T21" fmla="*/ 84 h 340"/>
                  <a:gd name="T22" fmla="*/ 319 w 644"/>
                  <a:gd name="T23" fmla="*/ 94 h 340"/>
                  <a:gd name="T24" fmla="*/ 341 w 644"/>
                  <a:gd name="T25" fmla="*/ 132 h 340"/>
                  <a:gd name="T26" fmla="*/ 385 w 644"/>
                  <a:gd name="T27" fmla="*/ 128 h 340"/>
                  <a:gd name="T28" fmla="*/ 389 w 644"/>
                  <a:gd name="T29" fmla="*/ 178 h 340"/>
                  <a:gd name="T30" fmla="*/ 424 w 644"/>
                  <a:gd name="T31" fmla="*/ 185 h 340"/>
                  <a:gd name="T32" fmla="*/ 450 w 644"/>
                  <a:gd name="T33" fmla="*/ 172 h 340"/>
                  <a:gd name="T34" fmla="*/ 493 w 644"/>
                  <a:gd name="T35" fmla="*/ 160 h 340"/>
                  <a:gd name="T36" fmla="*/ 516 w 644"/>
                  <a:gd name="T37" fmla="*/ 188 h 340"/>
                  <a:gd name="T38" fmla="*/ 555 w 644"/>
                  <a:gd name="T39" fmla="*/ 218 h 340"/>
                  <a:gd name="T40" fmla="*/ 588 w 644"/>
                  <a:gd name="T41" fmla="*/ 213 h 340"/>
                  <a:gd name="T42" fmla="*/ 617 w 644"/>
                  <a:gd name="T43" fmla="*/ 210 h 340"/>
                  <a:gd name="T44" fmla="*/ 636 w 644"/>
                  <a:gd name="T45" fmla="*/ 227 h 340"/>
                  <a:gd name="T46" fmla="*/ 644 w 644"/>
                  <a:gd name="T47" fmla="*/ 294 h 340"/>
                  <a:gd name="T48" fmla="*/ 590 w 644"/>
                  <a:gd name="T49" fmla="*/ 340 h 340"/>
                  <a:gd name="T50" fmla="*/ 545 w 644"/>
                  <a:gd name="T51" fmla="*/ 333 h 340"/>
                  <a:gd name="T52" fmla="*/ 451 w 644"/>
                  <a:gd name="T53" fmla="*/ 310 h 340"/>
                  <a:gd name="T54" fmla="*/ 395 w 644"/>
                  <a:gd name="T55" fmla="*/ 307 h 340"/>
                  <a:gd name="T56" fmla="*/ 370 w 644"/>
                  <a:gd name="T57" fmla="*/ 269 h 340"/>
                  <a:gd name="T58" fmla="*/ 293 w 644"/>
                  <a:gd name="T59" fmla="*/ 271 h 340"/>
                  <a:gd name="T60" fmla="*/ 240 w 644"/>
                  <a:gd name="T61" fmla="*/ 262 h 340"/>
                  <a:gd name="T62" fmla="*/ 193 w 644"/>
                  <a:gd name="T63" fmla="*/ 245 h 340"/>
                  <a:gd name="T64" fmla="*/ 148 w 644"/>
                  <a:gd name="T65" fmla="*/ 228 h 340"/>
                  <a:gd name="T66" fmla="*/ 89 w 644"/>
                  <a:gd name="T67" fmla="*/ 175 h 340"/>
                  <a:gd name="T68" fmla="*/ 49 w 644"/>
                  <a:gd name="T69" fmla="*/ 158 h 340"/>
                  <a:gd name="T70" fmla="*/ 21 w 644"/>
                  <a:gd name="T71" fmla="*/ 146 h 340"/>
                  <a:gd name="T72" fmla="*/ 0 w 644"/>
                  <a:gd name="T73" fmla="*/ 125 h 340"/>
                  <a:gd name="T74" fmla="*/ 18 w 644"/>
                  <a:gd name="T75" fmla="*/ 73 h 340"/>
                  <a:gd name="T76" fmla="*/ 28 w 644"/>
                  <a:gd name="T77" fmla="*/ 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4" h="340">
                    <a:moveTo>
                      <a:pt x="28" y="5"/>
                    </a:moveTo>
                    <a:lnTo>
                      <a:pt x="31" y="0"/>
                    </a:lnTo>
                    <a:lnTo>
                      <a:pt x="54" y="12"/>
                    </a:lnTo>
                    <a:lnTo>
                      <a:pt x="60" y="20"/>
                    </a:lnTo>
                    <a:lnTo>
                      <a:pt x="75" y="20"/>
                    </a:lnTo>
                    <a:lnTo>
                      <a:pt x="84" y="24"/>
                    </a:lnTo>
                    <a:lnTo>
                      <a:pt x="93" y="10"/>
                    </a:lnTo>
                    <a:lnTo>
                      <a:pt x="112" y="8"/>
                    </a:lnTo>
                    <a:lnTo>
                      <a:pt x="141" y="19"/>
                    </a:lnTo>
                    <a:lnTo>
                      <a:pt x="148" y="26"/>
                    </a:lnTo>
                    <a:lnTo>
                      <a:pt x="167" y="28"/>
                    </a:lnTo>
                    <a:lnTo>
                      <a:pt x="179" y="36"/>
                    </a:lnTo>
                    <a:lnTo>
                      <a:pt x="202" y="60"/>
                    </a:lnTo>
                    <a:lnTo>
                      <a:pt x="219" y="60"/>
                    </a:lnTo>
                    <a:lnTo>
                      <a:pt x="236" y="69"/>
                    </a:lnTo>
                    <a:lnTo>
                      <a:pt x="242" y="79"/>
                    </a:lnTo>
                    <a:lnTo>
                      <a:pt x="256" y="95"/>
                    </a:lnTo>
                    <a:lnTo>
                      <a:pt x="263" y="112"/>
                    </a:lnTo>
                    <a:lnTo>
                      <a:pt x="271" y="108"/>
                    </a:lnTo>
                    <a:lnTo>
                      <a:pt x="272" y="86"/>
                    </a:lnTo>
                    <a:lnTo>
                      <a:pt x="281" y="77"/>
                    </a:lnTo>
                    <a:lnTo>
                      <a:pt x="287" y="84"/>
                    </a:lnTo>
                    <a:lnTo>
                      <a:pt x="303" y="84"/>
                    </a:lnTo>
                    <a:lnTo>
                      <a:pt x="319" y="94"/>
                    </a:lnTo>
                    <a:lnTo>
                      <a:pt x="322" y="115"/>
                    </a:lnTo>
                    <a:lnTo>
                      <a:pt x="341" y="132"/>
                    </a:lnTo>
                    <a:lnTo>
                      <a:pt x="365" y="125"/>
                    </a:lnTo>
                    <a:lnTo>
                      <a:pt x="385" y="128"/>
                    </a:lnTo>
                    <a:lnTo>
                      <a:pt x="380" y="160"/>
                    </a:lnTo>
                    <a:lnTo>
                      <a:pt x="389" y="178"/>
                    </a:lnTo>
                    <a:lnTo>
                      <a:pt x="402" y="175"/>
                    </a:lnTo>
                    <a:lnTo>
                      <a:pt x="424" y="185"/>
                    </a:lnTo>
                    <a:lnTo>
                      <a:pt x="433" y="177"/>
                    </a:lnTo>
                    <a:lnTo>
                      <a:pt x="450" y="172"/>
                    </a:lnTo>
                    <a:lnTo>
                      <a:pt x="464" y="156"/>
                    </a:lnTo>
                    <a:lnTo>
                      <a:pt x="493" y="160"/>
                    </a:lnTo>
                    <a:lnTo>
                      <a:pt x="512" y="169"/>
                    </a:lnTo>
                    <a:lnTo>
                      <a:pt x="516" y="188"/>
                    </a:lnTo>
                    <a:lnTo>
                      <a:pt x="539" y="197"/>
                    </a:lnTo>
                    <a:lnTo>
                      <a:pt x="555" y="218"/>
                    </a:lnTo>
                    <a:lnTo>
                      <a:pt x="568" y="221"/>
                    </a:lnTo>
                    <a:lnTo>
                      <a:pt x="588" y="213"/>
                    </a:lnTo>
                    <a:lnTo>
                      <a:pt x="596" y="216"/>
                    </a:lnTo>
                    <a:lnTo>
                      <a:pt x="617" y="210"/>
                    </a:lnTo>
                    <a:lnTo>
                      <a:pt x="631" y="211"/>
                    </a:lnTo>
                    <a:lnTo>
                      <a:pt x="636" y="227"/>
                    </a:lnTo>
                    <a:lnTo>
                      <a:pt x="630" y="264"/>
                    </a:lnTo>
                    <a:lnTo>
                      <a:pt x="644" y="294"/>
                    </a:lnTo>
                    <a:lnTo>
                      <a:pt x="638" y="330"/>
                    </a:lnTo>
                    <a:lnTo>
                      <a:pt x="590" y="340"/>
                    </a:lnTo>
                    <a:lnTo>
                      <a:pt x="561" y="324"/>
                    </a:lnTo>
                    <a:lnTo>
                      <a:pt x="545" y="333"/>
                    </a:lnTo>
                    <a:lnTo>
                      <a:pt x="477" y="309"/>
                    </a:lnTo>
                    <a:lnTo>
                      <a:pt x="451" y="310"/>
                    </a:lnTo>
                    <a:lnTo>
                      <a:pt x="436" y="318"/>
                    </a:lnTo>
                    <a:lnTo>
                      <a:pt x="395" y="307"/>
                    </a:lnTo>
                    <a:lnTo>
                      <a:pt x="375" y="289"/>
                    </a:lnTo>
                    <a:lnTo>
                      <a:pt x="370" y="269"/>
                    </a:lnTo>
                    <a:lnTo>
                      <a:pt x="333" y="260"/>
                    </a:lnTo>
                    <a:lnTo>
                      <a:pt x="293" y="271"/>
                    </a:lnTo>
                    <a:lnTo>
                      <a:pt x="279" y="258"/>
                    </a:lnTo>
                    <a:lnTo>
                      <a:pt x="240" y="262"/>
                    </a:lnTo>
                    <a:lnTo>
                      <a:pt x="215" y="245"/>
                    </a:lnTo>
                    <a:lnTo>
                      <a:pt x="193" y="245"/>
                    </a:lnTo>
                    <a:lnTo>
                      <a:pt x="179" y="235"/>
                    </a:lnTo>
                    <a:lnTo>
                      <a:pt x="148" y="228"/>
                    </a:lnTo>
                    <a:lnTo>
                      <a:pt x="125" y="199"/>
                    </a:lnTo>
                    <a:lnTo>
                      <a:pt x="89" y="175"/>
                    </a:lnTo>
                    <a:lnTo>
                      <a:pt x="62" y="168"/>
                    </a:lnTo>
                    <a:lnTo>
                      <a:pt x="49" y="158"/>
                    </a:lnTo>
                    <a:lnTo>
                      <a:pt x="35" y="158"/>
                    </a:lnTo>
                    <a:lnTo>
                      <a:pt x="21" y="146"/>
                    </a:lnTo>
                    <a:lnTo>
                      <a:pt x="4" y="145"/>
                    </a:lnTo>
                    <a:lnTo>
                      <a:pt x="0" y="125"/>
                    </a:lnTo>
                    <a:lnTo>
                      <a:pt x="18" y="99"/>
                    </a:lnTo>
                    <a:lnTo>
                      <a:pt x="18" y="73"/>
                    </a:lnTo>
                    <a:lnTo>
                      <a:pt x="30" y="31"/>
                    </a:lnTo>
                    <a:lnTo>
                      <a:pt x="28" y="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4" name="Freeform 35">
                <a:extLst>
                  <a:ext uri="{FF2B5EF4-FFF2-40B4-BE49-F238E27FC236}">
                    <a16:creationId xmlns:a16="http://schemas.microsoft.com/office/drawing/2014/main" id="{6015BA1E-1B23-BBFE-79FB-057A17168BCE}"/>
                  </a:ext>
                </a:extLst>
              </p:cNvPr>
              <p:cNvSpPr>
                <a:spLocks/>
              </p:cNvSpPr>
              <p:nvPr/>
            </p:nvSpPr>
            <p:spPr bwMode="auto">
              <a:xfrm>
                <a:off x="9323931" y="3273426"/>
                <a:ext cx="325438" cy="357188"/>
              </a:xfrm>
              <a:custGeom>
                <a:avLst/>
                <a:gdLst>
                  <a:gd name="T0" fmla="*/ 651 w 1081"/>
                  <a:gd name="T1" fmla="*/ 1144 h 1186"/>
                  <a:gd name="T2" fmla="*/ 736 w 1081"/>
                  <a:gd name="T3" fmla="*/ 1124 h 1186"/>
                  <a:gd name="T4" fmla="*/ 784 w 1081"/>
                  <a:gd name="T5" fmla="*/ 1112 h 1186"/>
                  <a:gd name="T6" fmla="*/ 817 w 1081"/>
                  <a:gd name="T7" fmla="*/ 1098 h 1186"/>
                  <a:gd name="T8" fmla="*/ 791 w 1081"/>
                  <a:gd name="T9" fmla="*/ 1007 h 1186"/>
                  <a:gd name="T10" fmla="*/ 737 w 1081"/>
                  <a:gd name="T11" fmla="*/ 954 h 1186"/>
                  <a:gd name="T12" fmla="*/ 704 w 1081"/>
                  <a:gd name="T13" fmla="*/ 915 h 1186"/>
                  <a:gd name="T14" fmla="*/ 685 w 1081"/>
                  <a:gd name="T15" fmla="*/ 859 h 1186"/>
                  <a:gd name="T16" fmla="*/ 735 w 1081"/>
                  <a:gd name="T17" fmla="*/ 804 h 1186"/>
                  <a:gd name="T18" fmla="*/ 776 w 1081"/>
                  <a:gd name="T19" fmla="*/ 822 h 1186"/>
                  <a:gd name="T20" fmla="*/ 886 w 1081"/>
                  <a:gd name="T21" fmla="*/ 731 h 1186"/>
                  <a:gd name="T22" fmla="*/ 951 w 1081"/>
                  <a:gd name="T23" fmla="*/ 640 h 1186"/>
                  <a:gd name="T24" fmla="*/ 974 w 1081"/>
                  <a:gd name="T25" fmla="*/ 586 h 1186"/>
                  <a:gd name="T26" fmla="*/ 1015 w 1081"/>
                  <a:gd name="T27" fmla="*/ 495 h 1186"/>
                  <a:gd name="T28" fmla="*/ 1042 w 1081"/>
                  <a:gd name="T29" fmla="*/ 431 h 1186"/>
                  <a:gd name="T30" fmla="*/ 1079 w 1081"/>
                  <a:gd name="T31" fmla="*/ 390 h 1186"/>
                  <a:gd name="T32" fmla="*/ 1008 w 1081"/>
                  <a:gd name="T33" fmla="*/ 367 h 1186"/>
                  <a:gd name="T34" fmla="*/ 920 w 1081"/>
                  <a:gd name="T35" fmla="*/ 301 h 1186"/>
                  <a:gd name="T36" fmla="*/ 906 w 1081"/>
                  <a:gd name="T37" fmla="*/ 196 h 1186"/>
                  <a:gd name="T38" fmla="*/ 907 w 1081"/>
                  <a:gd name="T39" fmla="*/ 140 h 1186"/>
                  <a:gd name="T40" fmla="*/ 845 w 1081"/>
                  <a:gd name="T41" fmla="*/ 75 h 1186"/>
                  <a:gd name="T42" fmla="*/ 804 w 1081"/>
                  <a:gd name="T43" fmla="*/ 44 h 1186"/>
                  <a:gd name="T44" fmla="*/ 796 w 1081"/>
                  <a:gd name="T45" fmla="*/ 0 h 1186"/>
                  <a:gd name="T46" fmla="*/ 718 w 1081"/>
                  <a:gd name="T47" fmla="*/ 49 h 1186"/>
                  <a:gd name="T48" fmla="*/ 702 w 1081"/>
                  <a:gd name="T49" fmla="*/ 195 h 1186"/>
                  <a:gd name="T50" fmla="*/ 672 w 1081"/>
                  <a:gd name="T51" fmla="*/ 264 h 1186"/>
                  <a:gd name="T52" fmla="*/ 650 w 1081"/>
                  <a:gd name="T53" fmla="*/ 294 h 1186"/>
                  <a:gd name="T54" fmla="*/ 620 w 1081"/>
                  <a:gd name="T55" fmla="*/ 340 h 1186"/>
                  <a:gd name="T56" fmla="*/ 605 w 1081"/>
                  <a:gd name="T57" fmla="*/ 407 h 1186"/>
                  <a:gd name="T58" fmla="*/ 574 w 1081"/>
                  <a:gd name="T59" fmla="*/ 454 h 1186"/>
                  <a:gd name="T60" fmla="*/ 536 w 1081"/>
                  <a:gd name="T61" fmla="*/ 458 h 1186"/>
                  <a:gd name="T62" fmla="*/ 497 w 1081"/>
                  <a:gd name="T63" fmla="*/ 496 h 1186"/>
                  <a:gd name="T64" fmla="*/ 431 w 1081"/>
                  <a:gd name="T65" fmla="*/ 517 h 1186"/>
                  <a:gd name="T66" fmla="*/ 398 w 1081"/>
                  <a:gd name="T67" fmla="*/ 559 h 1186"/>
                  <a:gd name="T68" fmla="*/ 410 w 1081"/>
                  <a:gd name="T69" fmla="*/ 637 h 1186"/>
                  <a:gd name="T70" fmla="*/ 324 w 1081"/>
                  <a:gd name="T71" fmla="*/ 667 h 1186"/>
                  <a:gd name="T72" fmla="*/ 221 w 1081"/>
                  <a:gd name="T73" fmla="*/ 683 h 1186"/>
                  <a:gd name="T74" fmla="*/ 0 w 1081"/>
                  <a:gd name="T75" fmla="*/ 663 h 1186"/>
                  <a:gd name="T76" fmla="*/ 88 w 1081"/>
                  <a:gd name="T77" fmla="*/ 766 h 1186"/>
                  <a:gd name="T78" fmla="*/ 138 w 1081"/>
                  <a:gd name="T79" fmla="*/ 790 h 1186"/>
                  <a:gd name="T80" fmla="*/ 166 w 1081"/>
                  <a:gd name="T81" fmla="*/ 857 h 1186"/>
                  <a:gd name="T82" fmla="*/ 211 w 1081"/>
                  <a:gd name="T83" fmla="*/ 914 h 1186"/>
                  <a:gd name="T84" fmla="*/ 135 w 1081"/>
                  <a:gd name="T85" fmla="*/ 936 h 1186"/>
                  <a:gd name="T86" fmla="*/ 96 w 1081"/>
                  <a:gd name="T87" fmla="*/ 990 h 1186"/>
                  <a:gd name="T88" fmla="*/ 109 w 1081"/>
                  <a:gd name="T89" fmla="*/ 1049 h 1186"/>
                  <a:gd name="T90" fmla="*/ 155 w 1081"/>
                  <a:gd name="T91" fmla="*/ 1049 h 1186"/>
                  <a:gd name="T92" fmla="*/ 191 w 1081"/>
                  <a:gd name="T93" fmla="*/ 1045 h 1186"/>
                  <a:gd name="T94" fmla="*/ 230 w 1081"/>
                  <a:gd name="T95" fmla="*/ 1045 h 1186"/>
                  <a:gd name="T96" fmla="*/ 264 w 1081"/>
                  <a:gd name="T97" fmla="*/ 1039 h 1186"/>
                  <a:gd name="T98" fmla="*/ 291 w 1081"/>
                  <a:gd name="T99" fmla="*/ 1043 h 1186"/>
                  <a:gd name="T100" fmla="*/ 352 w 1081"/>
                  <a:gd name="T101" fmla="*/ 1033 h 1186"/>
                  <a:gd name="T102" fmla="*/ 390 w 1081"/>
                  <a:gd name="T103" fmla="*/ 1023 h 1186"/>
                  <a:gd name="T104" fmla="*/ 460 w 1081"/>
                  <a:gd name="T105" fmla="*/ 1023 h 1186"/>
                  <a:gd name="T106" fmla="*/ 483 w 1081"/>
                  <a:gd name="T107" fmla="*/ 1069 h 1186"/>
                  <a:gd name="T108" fmla="*/ 515 w 1081"/>
                  <a:gd name="T109" fmla="*/ 1066 h 1186"/>
                  <a:gd name="T110" fmla="*/ 539 w 1081"/>
                  <a:gd name="T111" fmla="*/ 1132 h 1186"/>
                  <a:gd name="T112" fmla="*/ 544 w 1081"/>
                  <a:gd name="T113" fmla="*/ 1148 h 1186"/>
                  <a:gd name="T114" fmla="*/ 613 w 1081"/>
                  <a:gd name="T115" fmla="*/ 1176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1" h="1186">
                    <a:moveTo>
                      <a:pt x="624" y="1178"/>
                    </a:moveTo>
                    <a:lnTo>
                      <a:pt x="624" y="1158"/>
                    </a:lnTo>
                    <a:lnTo>
                      <a:pt x="641" y="1147"/>
                    </a:lnTo>
                    <a:lnTo>
                      <a:pt x="651" y="1144"/>
                    </a:lnTo>
                    <a:lnTo>
                      <a:pt x="658" y="1125"/>
                    </a:lnTo>
                    <a:lnTo>
                      <a:pt x="670" y="1128"/>
                    </a:lnTo>
                    <a:lnTo>
                      <a:pt x="683" y="1121"/>
                    </a:lnTo>
                    <a:lnTo>
                      <a:pt x="736" y="1124"/>
                    </a:lnTo>
                    <a:lnTo>
                      <a:pt x="766" y="1113"/>
                    </a:lnTo>
                    <a:lnTo>
                      <a:pt x="772" y="1106"/>
                    </a:lnTo>
                    <a:lnTo>
                      <a:pt x="790" y="1100"/>
                    </a:lnTo>
                    <a:lnTo>
                      <a:pt x="784" y="1112"/>
                    </a:lnTo>
                    <a:lnTo>
                      <a:pt x="791" y="1120"/>
                    </a:lnTo>
                    <a:lnTo>
                      <a:pt x="809" y="1110"/>
                    </a:lnTo>
                    <a:lnTo>
                      <a:pt x="823" y="1105"/>
                    </a:lnTo>
                    <a:lnTo>
                      <a:pt x="817" y="1098"/>
                    </a:lnTo>
                    <a:lnTo>
                      <a:pt x="819" y="1086"/>
                    </a:lnTo>
                    <a:lnTo>
                      <a:pt x="802" y="1037"/>
                    </a:lnTo>
                    <a:lnTo>
                      <a:pt x="787" y="1017"/>
                    </a:lnTo>
                    <a:lnTo>
                      <a:pt x="791" y="1007"/>
                    </a:lnTo>
                    <a:lnTo>
                      <a:pt x="780" y="998"/>
                    </a:lnTo>
                    <a:lnTo>
                      <a:pt x="765" y="999"/>
                    </a:lnTo>
                    <a:lnTo>
                      <a:pt x="740" y="983"/>
                    </a:lnTo>
                    <a:lnTo>
                      <a:pt x="737" y="954"/>
                    </a:lnTo>
                    <a:lnTo>
                      <a:pt x="738" y="935"/>
                    </a:lnTo>
                    <a:lnTo>
                      <a:pt x="727" y="911"/>
                    </a:lnTo>
                    <a:lnTo>
                      <a:pt x="712" y="910"/>
                    </a:lnTo>
                    <a:lnTo>
                      <a:pt x="704" y="915"/>
                    </a:lnTo>
                    <a:lnTo>
                      <a:pt x="685" y="909"/>
                    </a:lnTo>
                    <a:lnTo>
                      <a:pt x="672" y="909"/>
                    </a:lnTo>
                    <a:lnTo>
                      <a:pt x="672" y="890"/>
                    </a:lnTo>
                    <a:lnTo>
                      <a:pt x="685" y="859"/>
                    </a:lnTo>
                    <a:lnTo>
                      <a:pt x="696" y="855"/>
                    </a:lnTo>
                    <a:lnTo>
                      <a:pt x="717" y="825"/>
                    </a:lnTo>
                    <a:lnTo>
                      <a:pt x="721" y="812"/>
                    </a:lnTo>
                    <a:lnTo>
                      <a:pt x="735" y="804"/>
                    </a:lnTo>
                    <a:lnTo>
                      <a:pt x="745" y="797"/>
                    </a:lnTo>
                    <a:lnTo>
                      <a:pt x="762" y="804"/>
                    </a:lnTo>
                    <a:lnTo>
                      <a:pt x="765" y="819"/>
                    </a:lnTo>
                    <a:lnTo>
                      <a:pt x="776" y="822"/>
                    </a:lnTo>
                    <a:lnTo>
                      <a:pt x="805" y="807"/>
                    </a:lnTo>
                    <a:lnTo>
                      <a:pt x="846" y="804"/>
                    </a:lnTo>
                    <a:lnTo>
                      <a:pt x="871" y="777"/>
                    </a:lnTo>
                    <a:lnTo>
                      <a:pt x="886" y="731"/>
                    </a:lnTo>
                    <a:lnTo>
                      <a:pt x="922" y="706"/>
                    </a:lnTo>
                    <a:lnTo>
                      <a:pt x="930" y="689"/>
                    </a:lnTo>
                    <a:lnTo>
                      <a:pt x="934" y="664"/>
                    </a:lnTo>
                    <a:lnTo>
                      <a:pt x="951" y="640"/>
                    </a:lnTo>
                    <a:lnTo>
                      <a:pt x="976" y="627"/>
                    </a:lnTo>
                    <a:lnTo>
                      <a:pt x="985" y="608"/>
                    </a:lnTo>
                    <a:lnTo>
                      <a:pt x="984" y="594"/>
                    </a:lnTo>
                    <a:lnTo>
                      <a:pt x="974" y="586"/>
                    </a:lnTo>
                    <a:lnTo>
                      <a:pt x="996" y="562"/>
                    </a:lnTo>
                    <a:lnTo>
                      <a:pt x="1009" y="552"/>
                    </a:lnTo>
                    <a:lnTo>
                      <a:pt x="1011" y="534"/>
                    </a:lnTo>
                    <a:lnTo>
                      <a:pt x="1015" y="495"/>
                    </a:lnTo>
                    <a:lnTo>
                      <a:pt x="1007" y="467"/>
                    </a:lnTo>
                    <a:lnTo>
                      <a:pt x="1002" y="460"/>
                    </a:lnTo>
                    <a:lnTo>
                      <a:pt x="1027" y="436"/>
                    </a:lnTo>
                    <a:lnTo>
                      <a:pt x="1042" y="431"/>
                    </a:lnTo>
                    <a:lnTo>
                      <a:pt x="1056" y="422"/>
                    </a:lnTo>
                    <a:lnTo>
                      <a:pt x="1066" y="424"/>
                    </a:lnTo>
                    <a:lnTo>
                      <a:pt x="1081" y="406"/>
                    </a:lnTo>
                    <a:lnTo>
                      <a:pt x="1079" y="390"/>
                    </a:lnTo>
                    <a:lnTo>
                      <a:pt x="1060" y="385"/>
                    </a:lnTo>
                    <a:lnTo>
                      <a:pt x="1041" y="392"/>
                    </a:lnTo>
                    <a:lnTo>
                      <a:pt x="1017" y="387"/>
                    </a:lnTo>
                    <a:lnTo>
                      <a:pt x="1008" y="367"/>
                    </a:lnTo>
                    <a:lnTo>
                      <a:pt x="981" y="356"/>
                    </a:lnTo>
                    <a:lnTo>
                      <a:pt x="952" y="349"/>
                    </a:lnTo>
                    <a:lnTo>
                      <a:pt x="924" y="324"/>
                    </a:lnTo>
                    <a:lnTo>
                      <a:pt x="920" y="301"/>
                    </a:lnTo>
                    <a:lnTo>
                      <a:pt x="908" y="248"/>
                    </a:lnTo>
                    <a:lnTo>
                      <a:pt x="894" y="225"/>
                    </a:lnTo>
                    <a:lnTo>
                      <a:pt x="893" y="201"/>
                    </a:lnTo>
                    <a:lnTo>
                      <a:pt x="906" y="196"/>
                    </a:lnTo>
                    <a:lnTo>
                      <a:pt x="908" y="180"/>
                    </a:lnTo>
                    <a:lnTo>
                      <a:pt x="930" y="166"/>
                    </a:lnTo>
                    <a:lnTo>
                      <a:pt x="929" y="147"/>
                    </a:lnTo>
                    <a:lnTo>
                      <a:pt x="907" y="140"/>
                    </a:lnTo>
                    <a:lnTo>
                      <a:pt x="903" y="125"/>
                    </a:lnTo>
                    <a:lnTo>
                      <a:pt x="882" y="113"/>
                    </a:lnTo>
                    <a:lnTo>
                      <a:pt x="861" y="95"/>
                    </a:lnTo>
                    <a:lnTo>
                      <a:pt x="845" y="75"/>
                    </a:lnTo>
                    <a:lnTo>
                      <a:pt x="829" y="81"/>
                    </a:lnTo>
                    <a:lnTo>
                      <a:pt x="818" y="85"/>
                    </a:lnTo>
                    <a:lnTo>
                      <a:pt x="807" y="75"/>
                    </a:lnTo>
                    <a:lnTo>
                      <a:pt x="804" y="44"/>
                    </a:lnTo>
                    <a:lnTo>
                      <a:pt x="841" y="19"/>
                    </a:lnTo>
                    <a:lnTo>
                      <a:pt x="836" y="6"/>
                    </a:lnTo>
                    <a:lnTo>
                      <a:pt x="814" y="10"/>
                    </a:lnTo>
                    <a:lnTo>
                      <a:pt x="796" y="0"/>
                    </a:lnTo>
                    <a:lnTo>
                      <a:pt x="770" y="13"/>
                    </a:lnTo>
                    <a:lnTo>
                      <a:pt x="751" y="30"/>
                    </a:lnTo>
                    <a:lnTo>
                      <a:pt x="730" y="30"/>
                    </a:lnTo>
                    <a:lnTo>
                      <a:pt x="718" y="49"/>
                    </a:lnTo>
                    <a:lnTo>
                      <a:pt x="703" y="64"/>
                    </a:lnTo>
                    <a:lnTo>
                      <a:pt x="737" y="113"/>
                    </a:lnTo>
                    <a:lnTo>
                      <a:pt x="739" y="147"/>
                    </a:lnTo>
                    <a:lnTo>
                      <a:pt x="702" y="195"/>
                    </a:lnTo>
                    <a:lnTo>
                      <a:pt x="721" y="213"/>
                    </a:lnTo>
                    <a:lnTo>
                      <a:pt x="721" y="234"/>
                    </a:lnTo>
                    <a:lnTo>
                      <a:pt x="701" y="264"/>
                    </a:lnTo>
                    <a:lnTo>
                      <a:pt x="672" y="264"/>
                    </a:lnTo>
                    <a:lnTo>
                      <a:pt x="644" y="253"/>
                    </a:lnTo>
                    <a:lnTo>
                      <a:pt x="625" y="265"/>
                    </a:lnTo>
                    <a:lnTo>
                      <a:pt x="633" y="285"/>
                    </a:lnTo>
                    <a:lnTo>
                      <a:pt x="650" y="294"/>
                    </a:lnTo>
                    <a:lnTo>
                      <a:pt x="659" y="315"/>
                    </a:lnTo>
                    <a:lnTo>
                      <a:pt x="656" y="329"/>
                    </a:lnTo>
                    <a:lnTo>
                      <a:pt x="637" y="339"/>
                    </a:lnTo>
                    <a:lnTo>
                      <a:pt x="620" y="340"/>
                    </a:lnTo>
                    <a:lnTo>
                      <a:pt x="614" y="352"/>
                    </a:lnTo>
                    <a:lnTo>
                      <a:pt x="612" y="379"/>
                    </a:lnTo>
                    <a:lnTo>
                      <a:pt x="606" y="397"/>
                    </a:lnTo>
                    <a:lnTo>
                      <a:pt x="605" y="407"/>
                    </a:lnTo>
                    <a:lnTo>
                      <a:pt x="600" y="414"/>
                    </a:lnTo>
                    <a:lnTo>
                      <a:pt x="606" y="449"/>
                    </a:lnTo>
                    <a:lnTo>
                      <a:pt x="589" y="473"/>
                    </a:lnTo>
                    <a:lnTo>
                      <a:pt x="574" y="454"/>
                    </a:lnTo>
                    <a:lnTo>
                      <a:pt x="565" y="454"/>
                    </a:lnTo>
                    <a:lnTo>
                      <a:pt x="564" y="465"/>
                    </a:lnTo>
                    <a:lnTo>
                      <a:pt x="545" y="464"/>
                    </a:lnTo>
                    <a:lnTo>
                      <a:pt x="536" y="458"/>
                    </a:lnTo>
                    <a:lnTo>
                      <a:pt x="518" y="459"/>
                    </a:lnTo>
                    <a:lnTo>
                      <a:pt x="513" y="469"/>
                    </a:lnTo>
                    <a:lnTo>
                      <a:pt x="484" y="492"/>
                    </a:lnTo>
                    <a:lnTo>
                      <a:pt x="497" y="496"/>
                    </a:lnTo>
                    <a:lnTo>
                      <a:pt x="488" y="507"/>
                    </a:lnTo>
                    <a:lnTo>
                      <a:pt x="459" y="520"/>
                    </a:lnTo>
                    <a:lnTo>
                      <a:pt x="450" y="513"/>
                    </a:lnTo>
                    <a:lnTo>
                      <a:pt x="431" y="517"/>
                    </a:lnTo>
                    <a:lnTo>
                      <a:pt x="426" y="529"/>
                    </a:lnTo>
                    <a:lnTo>
                      <a:pt x="422" y="541"/>
                    </a:lnTo>
                    <a:lnTo>
                      <a:pt x="408" y="546"/>
                    </a:lnTo>
                    <a:lnTo>
                      <a:pt x="398" y="559"/>
                    </a:lnTo>
                    <a:lnTo>
                      <a:pt x="399" y="580"/>
                    </a:lnTo>
                    <a:lnTo>
                      <a:pt x="404" y="606"/>
                    </a:lnTo>
                    <a:lnTo>
                      <a:pt x="403" y="622"/>
                    </a:lnTo>
                    <a:lnTo>
                      <a:pt x="410" y="637"/>
                    </a:lnTo>
                    <a:lnTo>
                      <a:pt x="406" y="651"/>
                    </a:lnTo>
                    <a:lnTo>
                      <a:pt x="375" y="664"/>
                    </a:lnTo>
                    <a:lnTo>
                      <a:pt x="349" y="664"/>
                    </a:lnTo>
                    <a:lnTo>
                      <a:pt x="324" y="667"/>
                    </a:lnTo>
                    <a:lnTo>
                      <a:pt x="283" y="669"/>
                    </a:lnTo>
                    <a:lnTo>
                      <a:pt x="255" y="677"/>
                    </a:lnTo>
                    <a:lnTo>
                      <a:pt x="246" y="684"/>
                    </a:lnTo>
                    <a:lnTo>
                      <a:pt x="221" y="683"/>
                    </a:lnTo>
                    <a:lnTo>
                      <a:pt x="195" y="690"/>
                    </a:lnTo>
                    <a:lnTo>
                      <a:pt x="106" y="692"/>
                    </a:lnTo>
                    <a:lnTo>
                      <a:pt x="0" y="662"/>
                    </a:lnTo>
                    <a:lnTo>
                      <a:pt x="0" y="663"/>
                    </a:lnTo>
                    <a:lnTo>
                      <a:pt x="40" y="716"/>
                    </a:lnTo>
                    <a:lnTo>
                      <a:pt x="49" y="734"/>
                    </a:lnTo>
                    <a:lnTo>
                      <a:pt x="69" y="755"/>
                    </a:lnTo>
                    <a:lnTo>
                      <a:pt x="88" y="766"/>
                    </a:lnTo>
                    <a:lnTo>
                      <a:pt x="95" y="774"/>
                    </a:lnTo>
                    <a:lnTo>
                      <a:pt x="121" y="776"/>
                    </a:lnTo>
                    <a:lnTo>
                      <a:pt x="135" y="782"/>
                    </a:lnTo>
                    <a:lnTo>
                      <a:pt x="138" y="790"/>
                    </a:lnTo>
                    <a:lnTo>
                      <a:pt x="159" y="792"/>
                    </a:lnTo>
                    <a:lnTo>
                      <a:pt x="159" y="818"/>
                    </a:lnTo>
                    <a:lnTo>
                      <a:pt x="165" y="836"/>
                    </a:lnTo>
                    <a:lnTo>
                      <a:pt x="166" y="857"/>
                    </a:lnTo>
                    <a:lnTo>
                      <a:pt x="170" y="871"/>
                    </a:lnTo>
                    <a:lnTo>
                      <a:pt x="189" y="870"/>
                    </a:lnTo>
                    <a:lnTo>
                      <a:pt x="209" y="884"/>
                    </a:lnTo>
                    <a:lnTo>
                      <a:pt x="211" y="914"/>
                    </a:lnTo>
                    <a:lnTo>
                      <a:pt x="200" y="924"/>
                    </a:lnTo>
                    <a:lnTo>
                      <a:pt x="180" y="917"/>
                    </a:lnTo>
                    <a:lnTo>
                      <a:pt x="143" y="928"/>
                    </a:lnTo>
                    <a:lnTo>
                      <a:pt x="135" y="936"/>
                    </a:lnTo>
                    <a:lnTo>
                      <a:pt x="111" y="946"/>
                    </a:lnTo>
                    <a:lnTo>
                      <a:pt x="103" y="961"/>
                    </a:lnTo>
                    <a:lnTo>
                      <a:pt x="107" y="974"/>
                    </a:lnTo>
                    <a:lnTo>
                      <a:pt x="96" y="990"/>
                    </a:lnTo>
                    <a:lnTo>
                      <a:pt x="103" y="1009"/>
                    </a:lnTo>
                    <a:lnTo>
                      <a:pt x="100" y="1037"/>
                    </a:lnTo>
                    <a:lnTo>
                      <a:pt x="100" y="1049"/>
                    </a:lnTo>
                    <a:lnTo>
                      <a:pt x="109" y="1049"/>
                    </a:lnTo>
                    <a:lnTo>
                      <a:pt x="108" y="1060"/>
                    </a:lnTo>
                    <a:lnTo>
                      <a:pt x="115" y="1063"/>
                    </a:lnTo>
                    <a:lnTo>
                      <a:pt x="138" y="1050"/>
                    </a:lnTo>
                    <a:lnTo>
                      <a:pt x="155" y="1049"/>
                    </a:lnTo>
                    <a:lnTo>
                      <a:pt x="156" y="1056"/>
                    </a:lnTo>
                    <a:lnTo>
                      <a:pt x="163" y="1053"/>
                    </a:lnTo>
                    <a:lnTo>
                      <a:pt x="174" y="1044"/>
                    </a:lnTo>
                    <a:lnTo>
                      <a:pt x="191" y="1045"/>
                    </a:lnTo>
                    <a:lnTo>
                      <a:pt x="199" y="1047"/>
                    </a:lnTo>
                    <a:lnTo>
                      <a:pt x="212" y="1044"/>
                    </a:lnTo>
                    <a:lnTo>
                      <a:pt x="221" y="1045"/>
                    </a:lnTo>
                    <a:lnTo>
                      <a:pt x="230" y="1045"/>
                    </a:lnTo>
                    <a:lnTo>
                      <a:pt x="231" y="1037"/>
                    </a:lnTo>
                    <a:lnTo>
                      <a:pt x="238" y="1029"/>
                    </a:lnTo>
                    <a:lnTo>
                      <a:pt x="253" y="1039"/>
                    </a:lnTo>
                    <a:lnTo>
                      <a:pt x="264" y="1039"/>
                    </a:lnTo>
                    <a:lnTo>
                      <a:pt x="265" y="1032"/>
                    </a:lnTo>
                    <a:lnTo>
                      <a:pt x="274" y="1034"/>
                    </a:lnTo>
                    <a:lnTo>
                      <a:pt x="278" y="1043"/>
                    </a:lnTo>
                    <a:lnTo>
                      <a:pt x="291" y="1043"/>
                    </a:lnTo>
                    <a:lnTo>
                      <a:pt x="301" y="1050"/>
                    </a:lnTo>
                    <a:lnTo>
                      <a:pt x="314" y="1050"/>
                    </a:lnTo>
                    <a:lnTo>
                      <a:pt x="331" y="1033"/>
                    </a:lnTo>
                    <a:lnTo>
                      <a:pt x="352" y="1033"/>
                    </a:lnTo>
                    <a:lnTo>
                      <a:pt x="364" y="1037"/>
                    </a:lnTo>
                    <a:lnTo>
                      <a:pt x="376" y="1029"/>
                    </a:lnTo>
                    <a:lnTo>
                      <a:pt x="388" y="1029"/>
                    </a:lnTo>
                    <a:lnTo>
                      <a:pt x="390" y="1023"/>
                    </a:lnTo>
                    <a:lnTo>
                      <a:pt x="396" y="1028"/>
                    </a:lnTo>
                    <a:lnTo>
                      <a:pt x="418" y="1031"/>
                    </a:lnTo>
                    <a:lnTo>
                      <a:pt x="437" y="1024"/>
                    </a:lnTo>
                    <a:lnTo>
                      <a:pt x="460" y="1023"/>
                    </a:lnTo>
                    <a:lnTo>
                      <a:pt x="476" y="1036"/>
                    </a:lnTo>
                    <a:lnTo>
                      <a:pt x="483" y="1054"/>
                    </a:lnTo>
                    <a:lnTo>
                      <a:pt x="481" y="1066"/>
                    </a:lnTo>
                    <a:lnTo>
                      <a:pt x="483" y="1069"/>
                    </a:lnTo>
                    <a:lnTo>
                      <a:pt x="479" y="1071"/>
                    </a:lnTo>
                    <a:lnTo>
                      <a:pt x="479" y="1076"/>
                    </a:lnTo>
                    <a:lnTo>
                      <a:pt x="492" y="1076"/>
                    </a:lnTo>
                    <a:lnTo>
                      <a:pt x="515" y="1066"/>
                    </a:lnTo>
                    <a:lnTo>
                      <a:pt x="515" y="1082"/>
                    </a:lnTo>
                    <a:lnTo>
                      <a:pt x="532" y="1101"/>
                    </a:lnTo>
                    <a:lnTo>
                      <a:pt x="536" y="1129"/>
                    </a:lnTo>
                    <a:lnTo>
                      <a:pt x="539" y="1132"/>
                    </a:lnTo>
                    <a:lnTo>
                      <a:pt x="539" y="1142"/>
                    </a:lnTo>
                    <a:lnTo>
                      <a:pt x="533" y="1147"/>
                    </a:lnTo>
                    <a:lnTo>
                      <a:pt x="537" y="1148"/>
                    </a:lnTo>
                    <a:lnTo>
                      <a:pt x="544" y="1148"/>
                    </a:lnTo>
                    <a:lnTo>
                      <a:pt x="549" y="1165"/>
                    </a:lnTo>
                    <a:lnTo>
                      <a:pt x="563" y="1164"/>
                    </a:lnTo>
                    <a:lnTo>
                      <a:pt x="585" y="1163"/>
                    </a:lnTo>
                    <a:lnTo>
                      <a:pt x="613" y="1176"/>
                    </a:lnTo>
                    <a:lnTo>
                      <a:pt x="611" y="1186"/>
                    </a:lnTo>
                    <a:lnTo>
                      <a:pt x="624" y="117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5" name="Freeform 36">
                <a:extLst>
                  <a:ext uri="{FF2B5EF4-FFF2-40B4-BE49-F238E27FC236}">
                    <a16:creationId xmlns:a16="http://schemas.microsoft.com/office/drawing/2014/main" id="{2B7D695D-25E4-3FC8-8DEB-D4B8D0E6873C}"/>
                  </a:ext>
                </a:extLst>
              </p:cNvPr>
              <p:cNvSpPr>
                <a:spLocks/>
              </p:cNvSpPr>
              <p:nvPr/>
            </p:nvSpPr>
            <p:spPr bwMode="auto">
              <a:xfrm>
                <a:off x="9565231" y="3255963"/>
                <a:ext cx="169863" cy="139700"/>
              </a:xfrm>
              <a:custGeom>
                <a:avLst/>
                <a:gdLst>
                  <a:gd name="T0" fmla="*/ 282 w 566"/>
                  <a:gd name="T1" fmla="*/ 461 h 466"/>
                  <a:gd name="T2" fmla="*/ 328 w 566"/>
                  <a:gd name="T3" fmla="*/ 403 h 466"/>
                  <a:gd name="T4" fmla="*/ 357 w 566"/>
                  <a:gd name="T5" fmla="*/ 383 h 466"/>
                  <a:gd name="T6" fmla="*/ 416 w 566"/>
                  <a:gd name="T7" fmla="*/ 412 h 466"/>
                  <a:gd name="T8" fmla="*/ 459 w 566"/>
                  <a:gd name="T9" fmla="*/ 408 h 466"/>
                  <a:gd name="T10" fmla="*/ 487 w 566"/>
                  <a:gd name="T11" fmla="*/ 428 h 466"/>
                  <a:gd name="T12" fmla="*/ 541 w 566"/>
                  <a:gd name="T13" fmla="*/ 423 h 466"/>
                  <a:gd name="T14" fmla="*/ 556 w 566"/>
                  <a:gd name="T15" fmla="*/ 438 h 466"/>
                  <a:gd name="T16" fmla="*/ 561 w 566"/>
                  <a:gd name="T17" fmla="*/ 394 h 466"/>
                  <a:gd name="T18" fmla="*/ 532 w 566"/>
                  <a:gd name="T19" fmla="*/ 355 h 466"/>
                  <a:gd name="T20" fmla="*/ 519 w 566"/>
                  <a:gd name="T21" fmla="*/ 284 h 466"/>
                  <a:gd name="T22" fmla="*/ 482 w 566"/>
                  <a:gd name="T23" fmla="*/ 251 h 466"/>
                  <a:gd name="T24" fmla="*/ 448 w 566"/>
                  <a:gd name="T25" fmla="*/ 190 h 466"/>
                  <a:gd name="T26" fmla="*/ 393 w 566"/>
                  <a:gd name="T27" fmla="*/ 166 h 466"/>
                  <a:gd name="T28" fmla="*/ 375 w 566"/>
                  <a:gd name="T29" fmla="*/ 145 h 466"/>
                  <a:gd name="T30" fmla="*/ 313 w 566"/>
                  <a:gd name="T31" fmla="*/ 141 h 466"/>
                  <a:gd name="T32" fmla="*/ 292 w 566"/>
                  <a:gd name="T33" fmla="*/ 121 h 466"/>
                  <a:gd name="T34" fmla="*/ 271 w 566"/>
                  <a:gd name="T35" fmla="*/ 87 h 466"/>
                  <a:gd name="T36" fmla="*/ 227 w 566"/>
                  <a:gd name="T37" fmla="*/ 12 h 466"/>
                  <a:gd name="T38" fmla="*/ 206 w 566"/>
                  <a:gd name="T39" fmla="*/ 0 h 466"/>
                  <a:gd name="T40" fmla="*/ 190 w 566"/>
                  <a:gd name="T41" fmla="*/ 14 h 466"/>
                  <a:gd name="T42" fmla="*/ 169 w 566"/>
                  <a:gd name="T43" fmla="*/ 18 h 466"/>
                  <a:gd name="T44" fmla="*/ 144 w 566"/>
                  <a:gd name="T45" fmla="*/ 8 h 466"/>
                  <a:gd name="T46" fmla="*/ 137 w 566"/>
                  <a:gd name="T47" fmla="*/ 13 h 466"/>
                  <a:gd name="T48" fmla="*/ 87 w 566"/>
                  <a:gd name="T49" fmla="*/ 54 h 466"/>
                  <a:gd name="T50" fmla="*/ 37 w 566"/>
                  <a:gd name="T51" fmla="*/ 79 h 466"/>
                  <a:gd name="T52" fmla="*/ 3 w 566"/>
                  <a:gd name="T53" fmla="*/ 135 h 466"/>
                  <a:gd name="T54" fmla="*/ 25 w 566"/>
                  <a:gd name="T55" fmla="*/ 141 h 466"/>
                  <a:gd name="T56" fmla="*/ 57 w 566"/>
                  <a:gd name="T57" fmla="*/ 155 h 466"/>
                  <a:gd name="T58" fmla="*/ 99 w 566"/>
                  <a:gd name="T59" fmla="*/ 185 h 466"/>
                  <a:gd name="T60" fmla="*/ 125 w 566"/>
                  <a:gd name="T61" fmla="*/ 207 h 466"/>
                  <a:gd name="T62" fmla="*/ 104 w 566"/>
                  <a:gd name="T63" fmla="*/ 240 h 466"/>
                  <a:gd name="T64" fmla="*/ 89 w 566"/>
                  <a:gd name="T65" fmla="*/ 261 h 466"/>
                  <a:gd name="T66" fmla="*/ 104 w 566"/>
                  <a:gd name="T67" fmla="*/ 308 h 466"/>
                  <a:gd name="T68" fmla="*/ 120 w 566"/>
                  <a:gd name="T69" fmla="*/ 384 h 466"/>
                  <a:gd name="T70" fmla="*/ 177 w 566"/>
                  <a:gd name="T71" fmla="*/ 416 h 466"/>
                  <a:gd name="T72" fmla="*/ 213 w 566"/>
                  <a:gd name="T73" fmla="*/ 447 h 466"/>
                  <a:gd name="T74" fmla="*/ 256 w 566"/>
                  <a:gd name="T75" fmla="*/ 445 h 466"/>
                  <a:gd name="T76" fmla="*/ 277 w 566"/>
                  <a:gd name="T77" fmla="*/ 46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6" h="466">
                    <a:moveTo>
                      <a:pt x="277" y="466"/>
                    </a:moveTo>
                    <a:lnTo>
                      <a:pt x="282" y="461"/>
                    </a:lnTo>
                    <a:lnTo>
                      <a:pt x="305" y="423"/>
                    </a:lnTo>
                    <a:lnTo>
                      <a:pt x="328" y="403"/>
                    </a:lnTo>
                    <a:lnTo>
                      <a:pt x="347" y="402"/>
                    </a:lnTo>
                    <a:lnTo>
                      <a:pt x="357" y="383"/>
                    </a:lnTo>
                    <a:lnTo>
                      <a:pt x="373" y="383"/>
                    </a:lnTo>
                    <a:lnTo>
                      <a:pt x="416" y="412"/>
                    </a:lnTo>
                    <a:lnTo>
                      <a:pt x="438" y="399"/>
                    </a:lnTo>
                    <a:lnTo>
                      <a:pt x="459" y="408"/>
                    </a:lnTo>
                    <a:lnTo>
                      <a:pt x="467" y="429"/>
                    </a:lnTo>
                    <a:lnTo>
                      <a:pt x="487" y="428"/>
                    </a:lnTo>
                    <a:lnTo>
                      <a:pt x="518" y="447"/>
                    </a:lnTo>
                    <a:lnTo>
                      <a:pt x="541" y="423"/>
                    </a:lnTo>
                    <a:lnTo>
                      <a:pt x="554" y="428"/>
                    </a:lnTo>
                    <a:lnTo>
                      <a:pt x="556" y="438"/>
                    </a:lnTo>
                    <a:lnTo>
                      <a:pt x="566" y="422"/>
                    </a:lnTo>
                    <a:lnTo>
                      <a:pt x="561" y="394"/>
                    </a:lnTo>
                    <a:lnTo>
                      <a:pt x="552" y="360"/>
                    </a:lnTo>
                    <a:lnTo>
                      <a:pt x="532" y="355"/>
                    </a:lnTo>
                    <a:lnTo>
                      <a:pt x="517" y="321"/>
                    </a:lnTo>
                    <a:lnTo>
                      <a:pt x="519" y="284"/>
                    </a:lnTo>
                    <a:lnTo>
                      <a:pt x="508" y="264"/>
                    </a:lnTo>
                    <a:lnTo>
                      <a:pt x="482" y="251"/>
                    </a:lnTo>
                    <a:lnTo>
                      <a:pt x="461" y="228"/>
                    </a:lnTo>
                    <a:lnTo>
                      <a:pt x="448" y="190"/>
                    </a:lnTo>
                    <a:lnTo>
                      <a:pt x="423" y="177"/>
                    </a:lnTo>
                    <a:lnTo>
                      <a:pt x="393" y="166"/>
                    </a:lnTo>
                    <a:lnTo>
                      <a:pt x="389" y="149"/>
                    </a:lnTo>
                    <a:lnTo>
                      <a:pt x="375" y="145"/>
                    </a:lnTo>
                    <a:lnTo>
                      <a:pt x="344" y="145"/>
                    </a:lnTo>
                    <a:lnTo>
                      <a:pt x="313" y="141"/>
                    </a:lnTo>
                    <a:lnTo>
                      <a:pt x="305" y="131"/>
                    </a:lnTo>
                    <a:lnTo>
                      <a:pt x="292" y="121"/>
                    </a:lnTo>
                    <a:lnTo>
                      <a:pt x="291" y="101"/>
                    </a:lnTo>
                    <a:lnTo>
                      <a:pt x="271" y="87"/>
                    </a:lnTo>
                    <a:lnTo>
                      <a:pt x="235" y="36"/>
                    </a:lnTo>
                    <a:lnTo>
                      <a:pt x="227" y="12"/>
                    </a:lnTo>
                    <a:lnTo>
                      <a:pt x="215" y="1"/>
                    </a:lnTo>
                    <a:lnTo>
                      <a:pt x="206" y="0"/>
                    </a:lnTo>
                    <a:lnTo>
                      <a:pt x="198" y="8"/>
                    </a:lnTo>
                    <a:lnTo>
                      <a:pt x="190" y="14"/>
                    </a:lnTo>
                    <a:lnTo>
                      <a:pt x="177" y="13"/>
                    </a:lnTo>
                    <a:lnTo>
                      <a:pt x="169" y="18"/>
                    </a:lnTo>
                    <a:lnTo>
                      <a:pt x="154" y="6"/>
                    </a:lnTo>
                    <a:lnTo>
                      <a:pt x="144" y="8"/>
                    </a:lnTo>
                    <a:lnTo>
                      <a:pt x="137" y="13"/>
                    </a:lnTo>
                    <a:lnTo>
                      <a:pt x="137" y="13"/>
                    </a:lnTo>
                    <a:lnTo>
                      <a:pt x="122" y="40"/>
                    </a:lnTo>
                    <a:lnTo>
                      <a:pt x="87" y="54"/>
                    </a:lnTo>
                    <a:lnTo>
                      <a:pt x="32" y="66"/>
                    </a:lnTo>
                    <a:lnTo>
                      <a:pt x="37" y="79"/>
                    </a:lnTo>
                    <a:lnTo>
                      <a:pt x="0" y="104"/>
                    </a:lnTo>
                    <a:lnTo>
                      <a:pt x="3" y="135"/>
                    </a:lnTo>
                    <a:lnTo>
                      <a:pt x="14" y="145"/>
                    </a:lnTo>
                    <a:lnTo>
                      <a:pt x="25" y="141"/>
                    </a:lnTo>
                    <a:lnTo>
                      <a:pt x="41" y="135"/>
                    </a:lnTo>
                    <a:lnTo>
                      <a:pt x="57" y="155"/>
                    </a:lnTo>
                    <a:lnTo>
                      <a:pt x="78" y="173"/>
                    </a:lnTo>
                    <a:lnTo>
                      <a:pt x="99" y="185"/>
                    </a:lnTo>
                    <a:lnTo>
                      <a:pt x="103" y="200"/>
                    </a:lnTo>
                    <a:lnTo>
                      <a:pt x="125" y="207"/>
                    </a:lnTo>
                    <a:lnTo>
                      <a:pt x="126" y="226"/>
                    </a:lnTo>
                    <a:lnTo>
                      <a:pt x="104" y="240"/>
                    </a:lnTo>
                    <a:lnTo>
                      <a:pt x="102" y="256"/>
                    </a:lnTo>
                    <a:lnTo>
                      <a:pt x="89" y="261"/>
                    </a:lnTo>
                    <a:lnTo>
                      <a:pt x="90" y="285"/>
                    </a:lnTo>
                    <a:lnTo>
                      <a:pt x="104" y="308"/>
                    </a:lnTo>
                    <a:lnTo>
                      <a:pt x="116" y="361"/>
                    </a:lnTo>
                    <a:lnTo>
                      <a:pt x="120" y="384"/>
                    </a:lnTo>
                    <a:lnTo>
                      <a:pt x="148" y="409"/>
                    </a:lnTo>
                    <a:lnTo>
                      <a:pt x="177" y="416"/>
                    </a:lnTo>
                    <a:lnTo>
                      <a:pt x="204" y="427"/>
                    </a:lnTo>
                    <a:lnTo>
                      <a:pt x="213" y="447"/>
                    </a:lnTo>
                    <a:lnTo>
                      <a:pt x="237" y="452"/>
                    </a:lnTo>
                    <a:lnTo>
                      <a:pt x="256" y="445"/>
                    </a:lnTo>
                    <a:lnTo>
                      <a:pt x="275" y="450"/>
                    </a:lnTo>
                    <a:lnTo>
                      <a:pt x="277" y="46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6" name="Freeform 37">
                <a:extLst>
                  <a:ext uri="{FF2B5EF4-FFF2-40B4-BE49-F238E27FC236}">
                    <a16:creationId xmlns:a16="http://schemas.microsoft.com/office/drawing/2014/main" id="{DACE1E0F-D9CB-7460-D4A4-90E0A7E96E28}"/>
                  </a:ext>
                </a:extLst>
              </p:cNvPr>
              <p:cNvSpPr>
                <a:spLocks/>
              </p:cNvSpPr>
              <p:nvPr/>
            </p:nvSpPr>
            <p:spPr bwMode="auto">
              <a:xfrm>
                <a:off x="9300119" y="3224213"/>
                <a:ext cx="309563" cy="257175"/>
              </a:xfrm>
              <a:custGeom>
                <a:avLst/>
                <a:gdLst>
                  <a:gd name="T0" fmla="*/ 950 w 1029"/>
                  <a:gd name="T1" fmla="*/ 80 h 856"/>
                  <a:gd name="T2" fmla="*/ 993 w 1029"/>
                  <a:gd name="T3" fmla="*/ 81 h 856"/>
                  <a:gd name="T4" fmla="*/ 1006 w 1029"/>
                  <a:gd name="T5" fmla="*/ 114 h 856"/>
                  <a:gd name="T6" fmla="*/ 968 w 1029"/>
                  <a:gd name="T7" fmla="*/ 158 h 856"/>
                  <a:gd name="T8" fmla="*/ 847 w 1029"/>
                  <a:gd name="T9" fmla="*/ 177 h 856"/>
                  <a:gd name="T10" fmla="*/ 795 w 1029"/>
                  <a:gd name="T11" fmla="*/ 213 h 856"/>
                  <a:gd name="T12" fmla="*/ 816 w 1029"/>
                  <a:gd name="T13" fmla="*/ 311 h 856"/>
                  <a:gd name="T14" fmla="*/ 798 w 1029"/>
                  <a:gd name="T15" fmla="*/ 398 h 856"/>
                  <a:gd name="T16" fmla="*/ 721 w 1029"/>
                  <a:gd name="T17" fmla="*/ 417 h 856"/>
                  <a:gd name="T18" fmla="*/ 727 w 1029"/>
                  <a:gd name="T19" fmla="*/ 458 h 856"/>
                  <a:gd name="T20" fmla="*/ 714 w 1029"/>
                  <a:gd name="T21" fmla="*/ 503 h 856"/>
                  <a:gd name="T22" fmla="*/ 689 w 1029"/>
                  <a:gd name="T23" fmla="*/ 543 h 856"/>
                  <a:gd name="T24" fmla="*/ 677 w 1029"/>
                  <a:gd name="T25" fmla="*/ 578 h 856"/>
                  <a:gd name="T26" fmla="*/ 651 w 1029"/>
                  <a:gd name="T27" fmla="*/ 618 h 856"/>
                  <a:gd name="T28" fmla="*/ 622 w 1029"/>
                  <a:gd name="T29" fmla="*/ 628 h 856"/>
                  <a:gd name="T30" fmla="*/ 590 w 1029"/>
                  <a:gd name="T31" fmla="*/ 633 h 856"/>
                  <a:gd name="T32" fmla="*/ 565 w 1029"/>
                  <a:gd name="T33" fmla="*/ 671 h 856"/>
                  <a:gd name="T34" fmla="*/ 508 w 1029"/>
                  <a:gd name="T35" fmla="*/ 681 h 856"/>
                  <a:gd name="T36" fmla="*/ 485 w 1029"/>
                  <a:gd name="T37" fmla="*/ 710 h 856"/>
                  <a:gd name="T38" fmla="*/ 481 w 1029"/>
                  <a:gd name="T39" fmla="*/ 770 h 856"/>
                  <a:gd name="T40" fmla="*/ 483 w 1029"/>
                  <a:gd name="T41" fmla="*/ 815 h 856"/>
                  <a:gd name="T42" fmla="*/ 401 w 1029"/>
                  <a:gd name="T43" fmla="*/ 831 h 856"/>
                  <a:gd name="T44" fmla="*/ 323 w 1029"/>
                  <a:gd name="T45" fmla="*/ 848 h 856"/>
                  <a:gd name="T46" fmla="*/ 183 w 1029"/>
                  <a:gd name="T47" fmla="*/ 856 h 856"/>
                  <a:gd name="T48" fmla="*/ 141 w 1029"/>
                  <a:gd name="T49" fmla="*/ 738 h 856"/>
                  <a:gd name="T50" fmla="*/ 122 w 1029"/>
                  <a:gd name="T51" fmla="*/ 659 h 856"/>
                  <a:gd name="T52" fmla="*/ 45 w 1029"/>
                  <a:gd name="T53" fmla="*/ 616 h 856"/>
                  <a:gd name="T54" fmla="*/ 19 w 1029"/>
                  <a:gd name="T55" fmla="*/ 528 h 856"/>
                  <a:gd name="T56" fmla="*/ 40 w 1029"/>
                  <a:gd name="T57" fmla="*/ 479 h 856"/>
                  <a:gd name="T58" fmla="*/ 9 w 1029"/>
                  <a:gd name="T59" fmla="*/ 430 h 856"/>
                  <a:gd name="T60" fmla="*/ 6 w 1029"/>
                  <a:gd name="T61" fmla="*/ 396 h 856"/>
                  <a:gd name="T62" fmla="*/ 36 w 1029"/>
                  <a:gd name="T63" fmla="*/ 367 h 856"/>
                  <a:gd name="T64" fmla="*/ 29 w 1029"/>
                  <a:gd name="T65" fmla="*/ 340 h 856"/>
                  <a:gd name="T66" fmla="*/ 34 w 1029"/>
                  <a:gd name="T67" fmla="*/ 296 h 856"/>
                  <a:gd name="T68" fmla="*/ 58 w 1029"/>
                  <a:gd name="T69" fmla="*/ 296 h 856"/>
                  <a:gd name="T70" fmla="*/ 93 w 1029"/>
                  <a:gd name="T71" fmla="*/ 296 h 856"/>
                  <a:gd name="T72" fmla="*/ 129 w 1029"/>
                  <a:gd name="T73" fmla="*/ 320 h 856"/>
                  <a:gd name="T74" fmla="*/ 165 w 1029"/>
                  <a:gd name="T75" fmla="*/ 314 h 856"/>
                  <a:gd name="T76" fmla="*/ 189 w 1029"/>
                  <a:gd name="T77" fmla="*/ 282 h 856"/>
                  <a:gd name="T78" fmla="*/ 239 w 1029"/>
                  <a:gd name="T79" fmla="*/ 253 h 856"/>
                  <a:gd name="T80" fmla="*/ 266 w 1029"/>
                  <a:gd name="T81" fmla="*/ 232 h 856"/>
                  <a:gd name="T82" fmla="*/ 289 w 1029"/>
                  <a:gd name="T83" fmla="*/ 173 h 856"/>
                  <a:gd name="T84" fmla="*/ 283 w 1029"/>
                  <a:gd name="T85" fmla="*/ 142 h 856"/>
                  <a:gd name="T86" fmla="*/ 320 w 1029"/>
                  <a:gd name="T87" fmla="*/ 127 h 856"/>
                  <a:gd name="T88" fmla="*/ 368 w 1029"/>
                  <a:gd name="T89" fmla="*/ 105 h 856"/>
                  <a:gd name="T90" fmla="*/ 406 w 1029"/>
                  <a:gd name="T91" fmla="*/ 116 h 856"/>
                  <a:gd name="T92" fmla="*/ 457 w 1029"/>
                  <a:gd name="T93" fmla="*/ 131 h 856"/>
                  <a:gd name="T94" fmla="*/ 494 w 1029"/>
                  <a:gd name="T95" fmla="*/ 121 h 856"/>
                  <a:gd name="T96" fmla="*/ 548 w 1029"/>
                  <a:gd name="T97" fmla="*/ 142 h 856"/>
                  <a:gd name="T98" fmla="*/ 582 w 1029"/>
                  <a:gd name="T99" fmla="*/ 119 h 856"/>
                  <a:gd name="T100" fmla="*/ 607 w 1029"/>
                  <a:gd name="T101" fmla="*/ 127 h 856"/>
                  <a:gd name="T102" fmla="*/ 626 w 1029"/>
                  <a:gd name="T103" fmla="*/ 110 h 856"/>
                  <a:gd name="T104" fmla="*/ 650 w 1029"/>
                  <a:gd name="T105" fmla="*/ 86 h 856"/>
                  <a:gd name="T106" fmla="*/ 677 w 1029"/>
                  <a:gd name="T107" fmla="*/ 93 h 856"/>
                  <a:gd name="T108" fmla="*/ 690 w 1029"/>
                  <a:gd name="T109" fmla="*/ 44 h 856"/>
                  <a:gd name="T110" fmla="*/ 710 w 1029"/>
                  <a:gd name="T111" fmla="*/ 0 h 856"/>
                  <a:gd name="T112" fmla="*/ 756 w 1029"/>
                  <a:gd name="T113" fmla="*/ 16 h 856"/>
                  <a:gd name="T114" fmla="*/ 757 w 1029"/>
                  <a:gd name="T115" fmla="*/ 61 h 856"/>
                  <a:gd name="T116" fmla="*/ 775 w 1029"/>
                  <a:gd name="T117" fmla="*/ 95 h 856"/>
                  <a:gd name="T118" fmla="*/ 790 w 1029"/>
                  <a:gd name="T119" fmla="*/ 156 h 856"/>
                  <a:gd name="T120" fmla="*/ 823 w 1029"/>
                  <a:gd name="T121" fmla="*/ 172 h 856"/>
                  <a:gd name="T122" fmla="*/ 866 w 1029"/>
                  <a:gd name="T123" fmla="*/ 142 h 856"/>
                  <a:gd name="T124" fmla="*/ 892 w 1029"/>
                  <a:gd name="T125" fmla="*/ 107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856">
                    <a:moveTo>
                      <a:pt x="892" y="107"/>
                    </a:moveTo>
                    <a:lnTo>
                      <a:pt x="928" y="85"/>
                    </a:lnTo>
                    <a:lnTo>
                      <a:pt x="950" y="80"/>
                    </a:lnTo>
                    <a:lnTo>
                      <a:pt x="954" y="96"/>
                    </a:lnTo>
                    <a:lnTo>
                      <a:pt x="983" y="93"/>
                    </a:lnTo>
                    <a:lnTo>
                      <a:pt x="993" y="81"/>
                    </a:lnTo>
                    <a:lnTo>
                      <a:pt x="1026" y="81"/>
                    </a:lnTo>
                    <a:lnTo>
                      <a:pt x="1029" y="94"/>
                    </a:lnTo>
                    <a:lnTo>
                      <a:pt x="1006" y="114"/>
                    </a:lnTo>
                    <a:lnTo>
                      <a:pt x="1018" y="117"/>
                    </a:lnTo>
                    <a:lnTo>
                      <a:pt x="1003" y="144"/>
                    </a:lnTo>
                    <a:lnTo>
                      <a:pt x="968" y="158"/>
                    </a:lnTo>
                    <a:lnTo>
                      <a:pt x="891" y="174"/>
                    </a:lnTo>
                    <a:lnTo>
                      <a:pt x="873" y="164"/>
                    </a:lnTo>
                    <a:lnTo>
                      <a:pt x="847" y="177"/>
                    </a:lnTo>
                    <a:lnTo>
                      <a:pt x="828" y="194"/>
                    </a:lnTo>
                    <a:lnTo>
                      <a:pt x="807" y="194"/>
                    </a:lnTo>
                    <a:lnTo>
                      <a:pt x="795" y="213"/>
                    </a:lnTo>
                    <a:lnTo>
                      <a:pt x="780" y="228"/>
                    </a:lnTo>
                    <a:lnTo>
                      <a:pt x="814" y="277"/>
                    </a:lnTo>
                    <a:lnTo>
                      <a:pt x="816" y="311"/>
                    </a:lnTo>
                    <a:lnTo>
                      <a:pt x="779" y="359"/>
                    </a:lnTo>
                    <a:lnTo>
                      <a:pt x="798" y="377"/>
                    </a:lnTo>
                    <a:lnTo>
                      <a:pt x="798" y="398"/>
                    </a:lnTo>
                    <a:lnTo>
                      <a:pt x="778" y="428"/>
                    </a:lnTo>
                    <a:lnTo>
                      <a:pt x="749" y="428"/>
                    </a:lnTo>
                    <a:lnTo>
                      <a:pt x="721" y="417"/>
                    </a:lnTo>
                    <a:lnTo>
                      <a:pt x="702" y="429"/>
                    </a:lnTo>
                    <a:lnTo>
                      <a:pt x="710" y="449"/>
                    </a:lnTo>
                    <a:lnTo>
                      <a:pt x="727" y="458"/>
                    </a:lnTo>
                    <a:lnTo>
                      <a:pt x="736" y="479"/>
                    </a:lnTo>
                    <a:lnTo>
                      <a:pt x="733" y="493"/>
                    </a:lnTo>
                    <a:lnTo>
                      <a:pt x="714" y="503"/>
                    </a:lnTo>
                    <a:lnTo>
                      <a:pt x="697" y="504"/>
                    </a:lnTo>
                    <a:lnTo>
                      <a:pt x="691" y="516"/>
                    </a:lnTo>
                    <a:lnTo>
                      <a:pt x="689" y="543"/>
                    </a:lnTo>
                    <a:lnTo>
                      <a:pt x="683" y="561"/>
                    </a:lnTo>
                    <a:lnTo>
                      <a:pt x="682" y="571"/>
                    </a:lnTo>
                    <a:lnTo>
                      <a:pt x="677" y="578"/>
                    </a:lnTo>
                    <a:lnTo>
                      <a:pt x="683" y="613"/>
                    </a:lnTo>
                    <a:lnTo>
                      <a:pt x="666" y="637"/>
                    </a:lnTo>
                    <a:lnTo>
                      <a:pt x="651" y="618"/>
                    </a:lnTo>
                    <a:lnTo>
                      <a:pt x="642" y="618"/>
                    </a:lnTo>
                    <a:lnTo>
                      <a:pt x="641" y="629"/>
                    </a:lnTo>
                    <a:lnTo>
                      <a:pt x="622" y="628"/>
                    </a:lnTo>
                    <a:lnTo>
                      <a:pt x="613" y="622"/>
                    </a:lnTo>
                    <a:lnTo>
                      <a:pt x="595" y="623"/>
                    </a:lnTo>
                    <a:lnTo>
                      <a:pt x="590" y="633"/>
                    </a:lnTo>
                    <a:lnTo>
                      <a:pt x="561" y="656"/>
                    </a:lnTo>
                    <a:lnTo>
                      <a:pt x="574" y="660"/>
                    </a:lnTo>
                    <a:lnTo>
                      <a:pt x="565" y="671"/>
                    </a:lnTo>
                    <a:lnTo>
                      <a:pt x="536" y="684"/>
                    </a:lnTo>
                    <a:lnTo>
                      <a:pt x="527" y="677"/>
                    </a:lnTo>
                    <a:lnTo>
                      <a:pt x="508" y="681"/>
                    </a:lnTo>
                    <a:lnTo>
                      <a:pt x="503" y="693"/>
                    </a:lnTo>
                    <a:lnTo>
                      <a:pt x="499" y="705"/>
                    </a:lnTo>
                    <a:lnTo>
                      <a:pt x="485" y="710"/>
                    </a:lnTo>
                    <a:lnTo>
                      <a:pt x="475" y="723"/>
                    </a:lnTo>
                    <a:lnTo>
                      <a:pt x="476" y="744"/>
                    </a:lnTo>
                    <a:lnTo>
                      <a:pt x="481" y="770"/>
                    </a:lnTo>
                    <a:lnTo>
                      <a:pt x="480" y="786"/>
                    </a:lnTo>
                    <a:lnTo>
                      <a:pt x="487" y="801"/>
                    </a:lnTo>
                    <a:lnTo>
                      <a:pt x="483" y="815"/>
                    </a:lnTo>
                    <a:lnTo>
                      <a:pt x="452" y="828"/>
                    </a:lnTo>
                    <a:lnTo>
                      <a:pt x="426" y="828"/>
                    </a:lnTo>
                    <a:lnTo>
                      <a:pt x="401" y="831"/>
                    </a:lnTo>
                    <a:lnTo>
                      <a:pt x="360" y="833"/>
                    </a:lnTo>
                    <a:lnTo>
                      <a:pt x="332" y="841"/>
                    </a:lnTo>
                    <a:lnTo>
                      <a:pt x="323" y="848"/>
                    </a:lnTo>
                    <a:lnTo>
                      <a:pt x="298" y="847"/>
                    </a:lnTo>
                    <a:lnTo>
                      <a:pt x="272" y="854"/>
                    </a:lnTo>
                    <a:lnTo>
                      <a:pt x="183" y="856"/>
                    </a:lnTo>
                    <a:lnTo>
                      <a:pt x="77" y="826"/>
                    </a:lnTo>
                    <a:lnTo>
                      <a:pt x="135" y="747"/>
                    </a:lnTo>
                    <a:lnTo>
                      <a:pt x="141" y="738"/>
                    </a:lnTo>
                    <a:lnTo>
                      <a:pt x="133" y="707"/>
                    </a:lnTo>
                    <a:lnTo>
                      <a:pt x="135" y="686"/>
                    </a:lnTo>
                    <a:lnTo>
                      <a:pt x="122" y="659"/>
                    </a:lnTo>
                    <a:lnTo>
                      <a:pt x="55" y="658"/>
                    </a:lnTo>
                    <a:lnTo>
                      <a:pt x="53" y="629"/>
                    </a:lnTo>
                    <a:lnTo>
                      <a:pt x="45" y="616"/>
                    </a:lnTo>
                    <a:lnTo>
                      <a:pt x="50" y="605"/>
                    </a:lnTo>
                    <a:lnTo>
                      <a:pt x="39" y="569"/>
                    </a:lnTo>
                    <a:lnTo>
                      <a:pt x="19" y="528"/>
                    </a:lnTo>
                    <a:lnTo>
                      <a:pt x="22" y="508"/>
                    </a:lnTo>
                    <a:lnTo>
                      <a:pt x="47" y="479"/>
                    </a:lnTo>
                    <a:lnTo>
                      <a:pt x="40" y="479"/>
                    </a:lnTo>
                    <a:lnTo>
                      <a:pt x="14" y="473"/>
                    </a:lnTo>
                    <a:lnTo>
                      <a:pt x="14" y="457"/>
                    </a:lnTo>
                    <a:lnTo>
                      <a:pt x="9" y="430"/>
                    </a:lnTo>
                    <a:lnTo>
                      <a:pt x="5" y="426"/>
                    </a:lnTo>
                    <a:lnTo>
                      <a:pt x="19" y="406"/>
                    </a:lnTo>
                    <a:lnTo>
                      <a:pt x="6" y="396"/>
                    </a:lnTo>
                    <a:lnTo>
                      <a:pt x="0" y="385"/>
                    </a:lnTo>
                    <a:lnTo>
                      <a:pt x="16" y="380"/>
                    </a:lnTo>
                    <a:lnTo>
                      <a:pt x="36" y="367"/>
                    </a:lnTo>
                    <a:lnTo>
                      <a:pt x="35" y="357"/>
                    </a:lnTo>
                    <a:lnTo>
                      <a:pt x="39" y="353"/>
                    </a:lnTo>
                    <a:lnTo>
                      <a:pt x="29" y="340"/>
                    </a:lnTo>
                    <a:lnTo>
                      <a:pt x="35" y="328"/>
                    </a:lnTo>
                    <a:lnTo>
                      <a:pt x="33" y="317"/>
                    </a:lnTo>
                    <a:lnTo>
                      <a:pt x="34" y="296"/>
                    </a:lnTo>
                    <a:lnTo>
                      <a:pt x="33" y="294"/>
                    </a:lnTo>
                    <a:lnTo>
                      <a:pt x="41" y="291"/>
                    </a:lnTo>
                    <a:lnTo>
                      <a:pt x="58" y="296"/>
                    </a:lnTo>
                    <a:lnTo>
                      <a:pt x="71" y="305"/>
                    </a:lnTo>
                    <a:lnTo>
                      <a:pt x="83" y="305"/>
                    </a:lnTo>
                    <a:lnTo>
                      <a:pt x="93" y="296"/>
                    </a:lnTo>
                    <a:lnTo>
                      <a:pt x="107" y="296"/>
                    </a:lnTo>
                    <a:lnTo>
                      <a:pt x="124" y="308"/>
                    </a:lnTo>
                    <a:lnTo>
                      <a:pt x="129" y="320"/>
                    </a:lnTo>
                    <a:lnTo>
                      <a:pt x="135" y="326"/>
                    </a:lnTo>
                    <a:lnTo>
                      <a:pt x="143" y="317"/>
                    </a:lnTo>
                    <a:lnTo>
                      <a:pt x="165" y="314"/>
                    </a:lnTo>
                    <a:lnTo>
                      <a:pt x="177" y="301"/>
                    </a:lnTo>
                    <a:lnTo>
                      <a:pt x="179" y="291"/>
                    </a:lnTo>
                    <a:lnTo>
                      <a:pt x="189" y="282"/>
                    </a:lnTo>
                    <a:lnTo>
                      <a:pt x="185" y="272"/>
                    </a:lnTo>
                    <a:lnTo>
                      <a:pt x="209" y="259"/>
                    </a:lnTo>
                    <a:lnTo>
                      <a:pt x="239" y="253"/>
                    </a:lnTo>
                    <a:lnTo>
                      <a:pt x="242" y="245"/>
                    </a:lnTo>
                    <a:lnTo>
                      <a:pt x="254" y="235"/>
                    </a:lnTo>
                    <a:lnTo>
                      <a:pt x="266" y="232"/>
                    </a:lnTo>
                    <a:lnTo>
                      <a:pt x="271" y="212"/>
                    </a:lnTo>
                    <a:lnTo>
                      <a:pt x="272" y="192"/>
                    </a:lnTo>
                    <a:lnTo>
                      <a:pt x="289" y="173"/>
                    </a:lnTo>
                    <a:lnTo>
                      <a:pt x="289" y="157"/>
                    </a:lnTo>
                    <a:lnTo>
                      <a:pt x="282" y="151"/>
                    </a:lnTo>
                    <a:lnTo>
                      <a:pt x="283" y="142"/>
                    </a:lnTo>
                    <a:lnTo>
                      <a:pt x="291" y="138"/>
                    </a:lnTo>
                    <a:lnTo>
                      <a:pt x="300" y="132"/>
                    </a:lnTo>
                    <a:lnTo>
                      <a:pt x="320" y="127"/>
                    </a:lnTo>
                    <a:lnTo>
                      <a:pt x="326" y="127"/>
                    </a:lnTo>
                    <a:lnTo>
                      <a:pt x="349" y="110"/>
                    </a:lnTo>
                    <a:lnTo>
                      <a:pt x="368" y="105"/>
                    </a:lnTo>
                    <a:lnTo>
                      <a:pt x="383" y="114"/>
                    </a:lnTo>
                    <a:lnTo>
                      <a:pt x="400" y="110"/>
                    </a:lnTo>
                    <a:lnTo>
                      <a:pt x="406" y="116"/>
                    </a:lnTo>
                    <a:lnTo>
                      <a:pt x="431" y="109"/>
                    </a:lnTo>
                    <a:lnTo>
                      <a:pt x="447" y="117"/>
                    </a:lnTo>
                    <a:lnTo>
                      <a:pt x="457" y="131"/>
                    </a:lnTo>
                    <a:lnTo>
                      <a:pt x="468" y="131"/>
                    </a:lnTo>
                    <a:lnTo>
                      <a:pt x="480" y="120"/>
                    </a:lnTo>
                    <a:lnTo>
                      <a:pt x="494" y="121"/>
                    </a:lnTo>
                    <a:lnTo>
                      <a:pt x="510" y="143"/>
                    </a:lnTo>
                    <a:lnTo>
                      <a:pt x="522" y="148"/>
                    </a:lnTo>
                    <a:lnTo>
                      <a:pt x="548" y="142"/>
                    </a:lnTo>
                    <a:lnTo>
                      <a:pt x="565" y="133"/>
                    </a:lnTo>
                    <a:lnTo>
                      <a:pt x="573" y="120"/>
                    </a:lnTo>
                    <a:lnTo>
                      <a:pt x="582" y="119"/>
                    </a:lnTo>
                    <a:lnTo>
                      <a:pt x="591" y="110"/>
                    </a:lnTo>
                    <a:lnTo>
                      <a:pt x="599" y="116"/>
                    </a:lnTo>
                    <a:lnTo>
                      <a:pt x="607" y="127"/>
                    </a:lnTo>
                    <a:lnTo>
                      <a:pt x="634" y="129"/>
                    </a:lnTo>
                    <a:lnTo>
                      <a:pt x="633" y="117"/>
                    </a:lnTo>
                    <a:lnTo>
                      <a:pt x="626" y="110"/>
                    </a:lnTo>
                    <a:lnTo>
                      <a:pt x="627" y="99"/>
                    </a:lnTo>
                    <a:lnTo>
                      <a:pt x="644" y="95"/>
                    </a:lnTo>
                    <a:lnTo>
                      <a:pt x="650" y="86"/>
                    </a:lnTo>
                    <a:lnTo>
                      <a:pt x="658" y="86"/>
                    </a:lnTo>
                    <a:lnTo>
                      <a:pt x="660" y="95"/>
                    </a:lnTo>
                    <a:lnTo>
                      <a:pt x="677" y="93"/>
                    </a:lnTo>
                    <a:lnTo>
                      <a:pt x="687" y="76"/>
                    </a:lnTo>
                    <a:lnTo>
                      <a:pt x="684" y="55"/>
                    </a:lnTo>
                    <a:lnTo>
                      <a:pt x="690" y="44"/>
                    </a:lnTo>
                    <a:lnTo>
                      <a:pt x="700" y="36"/>
                    </a:lnTo>
                    <a:lnTo>
                      <a:pt x="703" y="14"/>
                    </a:lnTo>
                    <a:lnTo>
                      <a:pt x="710" y="0"/>
                    </a:lnTo>
                    <a:lnTo>
                      <a:pt x="729" y="0"/>
                    </a:lnTo>
                    <a:lnTo>
                      <a:pt x="742" y="9"/>
                    </a:lnTo>
                    <a:lnTo>
                      <a:pt x="756" y="16"/>
                    </a:lnTo>
                    <a:lnTo>
                      <a:pt x="756" y="29"/>
                    </a:lnTo>
                    <a:lnTo>
                      <a:pt x="753" y="47"/>
                    </a:lnTo>
                    <a:lnTo>
                      <a:pt x="757" y="61"/>
                    </a:lnTo>
                    <a:lnTo>
                      <a:pt x="770" y="60"/>
                    </a:lnTo>
                    <a:lnTo>
                      <a:pt x="776" y="75"/>
                    </a:lnTo>
                    <a:lnTo>
                      <a:pt x="775" y="95"/>
                    </a:lnTo>
                    <a:lnTo>
                      <a:pt x="777" y="110"/>
                    </a:lnTo>
                    <a:lnTo>
                      <a:pt x="778" y="140"/>
                    </a:lnTo>
                    <a:lnTo>
                      <a:pt x="790" y="156"/>
                    </a:lnTo>
                    <a:lnTo>
                      <a:pt x="790" y="167"/>
                    </a:lnTo>
                    <a:lnTo>
                      <a:pt x="804" y="172"/>
                    </a:lnTo>
                    <a:lnTo>
                      <a:pt x="823" y="172"/>
                    </a:lnTo>
                    <a:lnTo>
                      <a:pt x="837" y="162"/>
                    </a:lnTo>
                    <a:lnTo>
                      <a:pt x="839" y="154"/>
                    </a:lnTo>
                    <a:lnTo>
                      <a:pt x="866" y="142"/>
                    </a:lnTo>
                    <a:lnTo>
                      <a:pt x="879" y="131"/>
                    </a:lnTo>
                    <a:lnTo>
                      <a:pt x="882" y="117"/>
                    </a:lnTo>
                    <a:lnTo>
                      <a:pt x="892" y="10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7" name="Freeform 38">
                <a:extLst>
                  <a:ext uri="{FF2B5EF4-FFF2-40B4-BE49-F238E27FC236}">
                    <a16:creationId xmlns:a16="http://schemas.microsoft.com/office/drawing/2014/main" id="{BCD4385B-1529-50F8-D251-63C31D990A2A}"/>
                  </a:ext>
                </a:extLst>
              </p:cNvPr>
              <p:cNvSpPr>
                <a:spLocks noEditPoints="1"/>
              </p:cNvSpPr>
              <p:nvPr/>
            </p:nvSpPr>
            <p:spPr bwMode="auto">
              <a:xfrm>
                <a:off x="8092031" y="2671763"/>
                <a:ext cx="147638" cy="114300"/>
              </a:xfrm>
              <a:custGeom>
                <a:avLst/>
                <a:gdLst>
                  <a:gd name="T0" fmla="*/ 381 w 489"/>
                  <a:gd name="T1" fmla="*/ 368 h 382"/>
                  <a:gd name="T2" fmla="*/ 388 w 489"/>
                  <a:gd name="T3" fmla="*/ 340 h 382"/>
                  <a:gd name="T4" fmla="*/ 354 w 489"/>
                  <a:gd name="T5" fmla="*/ 340 h 382"/>
                  <a:gd name="T6" fmla="*/ 354 w 489"/>
                  <a:gd name="T7" fmla="*/ 360 h 382"/>
                  <a:gd name="T8" fmla="*/ 458 w 489"/>
                  <a:gd name="T9" fmla="*/ 284 h 382"/>
                  <a:gd name="T10" fmla="*/ 476 w 489"/>
                  <a:gd name="T11" fmla="*/ 272 h 382"/>
                  <a:gd name="T12" fmla="*/ 305 w 489"/>
                  <a:gd name="T13" fmla="*/ 245 h 382"/>
                  <a:gd name="T14" fmla="*/ 272 w 489"/>
                  <a:gd name="T15" fmla="*/ 305 h 382"/>
                  <a:gd name="T16" fmla="*/ 258 w 489"/>
                  <a:gd name="T17" fmla="*/ 283 h 382"/>
                  <a:gd name="T18" fmla="*/ 222 w 489"/>
                  <a:gd name="T19" fmla="*/ 251 h 382"/>
                  <a:gd name="T20" fmla="*/ 230 w 489"/>
                  <a:gd name="T21" fmla="*/ 216 h 382"/>
                  <a:gd name="T22" fmla="*/ 259 w 489"/>
                  <a:gd name="T23" fmla="*/ 237 h 382"/>
                  <a:gd name="T24" fmla="*/ 259 w 489"/>
                  <a:gd name="T25" fmla="*/ 219 h 382"/>
                  <a:gd name="T26" fmla="*/ 300 w 489"/>
                  <a:gd name="T27" fmla="*/ 192 h 382"/>
                  <a:gd name="T28" fmla="*/ 284 w 489"/>
                  <a:gd name="T29" fmla="*/ 248 h 382"/>
                  <a:gd name="T30" fmla="*/ 293 w 489"/>
                  <a:gd name="T31" fmla="*/ 280 h 382"/>
                  <a:gd name="T32" fmla="*/ 281 w 489"/>
                  <a:gd name="T33" fmla="*/ 310 h 382"/>
                  <a:gd name="T34" fmla="*/ 301 w 489"/>
                  <a:gd name="T35" fmla="*/ 304 h 382"/>
                  <a:gd name="T36" fmla="*/ 223 w 489"/>
                  <a:gd name="T37" fmla="*/ 308 h 382"/>
                  <a:gd name="T38" fmla="*/ 255 w 489"/>
                  <a:gd name="T39" fmla="*/ 325 h 382"/>
                  <a:gd name="T40" fmla="*/ 278 w 489"/>
                  <a:gd name="T41" fmla="*/ 322 h 382"/>
                  <a:gd name="T42" fmla="*/ 264 w 489"/>
                  <a:gd name="T43" fmla="*/ 334 h 382"/>
                  <a:gd name="T44" fmla="*/ 206 w 489"/>
                  <a:gd name="T45" fmla="*/ 330 h 382"/>
                  <a:gd name="T46" fmla="*/ 223 w 489"/>
                  <a:gd name="T47" fmla="*/ 308 h 382"/>
                  <a:gd name="T48" fmla="*/ 176 w 489"/>
                  <a:gd name="T49" fmla="*/ 197 h 382"/>
                  <a:gd name="T50" fmla="*/ 160 w 489"/>
                  <a:gd name="T51" fmla="*/ 313 h 382"/>
                  <a:gd name="T52" fmla="*/ 160 w 489"/>
                  <a:gd name="T53" fmla="*/ 313 h 382"/>
                  <a:gd name="T54" fmla="*/ 185 w 489"/>
                  <a:gd name="T55" fmla="*/ 322 h 382"/>
                  <a:gd name="T56" fmla="*/ 195 w 489"/>
                  <a:gd name="T57" fmla="*/ 288 h 382"/>
                  <a:gd name="T58" fmla="*/ 164 w 489"/>
                  <a:gd name="T59" fmla="*/ 253 h 382"/>
                  <a:gd name="T60" fmla="*/ 180 w 489"/>
                  <a:gd name="T61" fmla="*/ 304 h 382"/>
                  <a:gd name="T62" fmla="*/ 129 w 489"/>
                  <a:gd name="T63" fmla="*/ 284 h 382"/>
                  <a:gd name="T64" fmla="*/ 186 w 489"/>
                  <a:gd name="T65" fmla="*/ 54 h 382"/>
                  <a:gd name="T66" fmla="*/ 186 w 489"/>
                  <a:gd name="T67" fmla="*/ 54 h 382"/>
                  <a:gd name="T68" fmla="*/ 58 w 489"/>
                  <a:gd name="T69" fmla="*/ 101 h 382"/>
                  <a:gd name="T70" fmla="*/ 48 w 489"/>
                  <a:gd name="T71" fmla="*/ 128 h 382"/>
                  <a:gd name="T72" fmla="*/ 43 w 489"/>
                  <a:gd name="T73" fmla="*/ 105 h 382"/>
                  <a:gd name="T74" fmla="*/ 102 w 489"/>
                  <a:gd name="T75" fmla="*/ 92 h 382"/>
                  <a:gd name="T76" fmla="*/ 149 w 489"/>
                  <a:gd name="T77" fmla="*/ 90 h 382"/>
                  <a:gd name="T78" fmla="*/ 161 w 489"/>
                  <a:gd name="T79" fmla="*/ 25 h 382"/>
                  <a:gd name="T80" fmla="*/ 129 w 489"/>
                  <a:gd name="T81" fmla="*/ 29 h 382"/>
                  <a:gd name="T82" fmla="*/ 83 w 489"/>
                  <a:gd name="T83" fmla="*/ 74 h 382"/>
                  <a:gd name="T84" fmla="*/ 30 w 489"/>
                  <a:gd name="T85" fmla="*/ 86 h 382"/>
                  <a:gd name="T86" fmla="*/ 27 w 489"/>
                  <a:gd name="T87" fmla="*/ 117 h 382"/>
                  <a:gd name="T88" fmla="*/ 109 w 489"/>
                  <a:gd name="T89" fmla="*/ 318 h 382"/>
                  <a:gd name="T90" fmla="*/ 98 w 489"/>
                  <a:gd name="T91" fmla="*/ 287 h 382"/>
                  <a:gd name="T92" fmla="*/ 101 w 489"/>
                  <a:gd name="T93" fmla="*/ 254 h 382"/>
                  <a:gd name="T94" fmla="*/ 142 w 489"/>
                  <a:gd name="T95" fmla="*/ 225 h 382"/>
                  <a:gd name="T96" fmla="*/ 159 w 489"/>
                  <a:gd name="T97" fmla="*/ 175 h 382"/>
                  <a:gd name="T98" fmla="*/ 193 w 489"/>
                  <a:gd name="T99" fmla="*/ 182 h 382"/>
                  <a:gd name="T100" fmla="*/ 182 w 489"/>
                  <a:gd name="T101" fmla="*/ 152 h 382"/>
                  <a:gd name="T102" fmla="*/ 139 w 489"/>
                  <a:gd name="T103" fmla="*/ 128 h 382"/>
                  <a:gd name="T104" fmla="*/ 108 w 489"/>
                  <a:gd name="T105" fmla="*/ 96 h 382"/>
                  <a:gd name="T106" fmla="*/ 92 w 489"/>
                  <a:gd name="T107" fmla="*/ 122 h 382"/>
                  <a:gd name="T108" fmla="*/ 88 w 489"/>
                  <a:gd name="T109" fmla="*/ 144 h 382"/>
                  <a:gd name="T110" fmla="*/ 72 w 489"/>
                  <a:gd name="T111" fmla="*/ 116 h 382"/>
                  <a:gd name="T112" fmla="*/ 48 w 489"/>
                  <a:gd name="T113" fmla="*/ 154 h 382"/>
                  <a:gd name="T114" fmla="*/ 7 w 489"/>
                  <a:gd name="T115" fmla="*/ 150 h 382"/>
                  <a:gd name="T116" fmla="*/ 7 w 489"/>
                  <a:gd name="T117" fmla="*/ 171 h 382"/>
                  <a:gd name="T118" fmla="*/ 30 w 489"/>
                  <a:gd name="T119" fmla="*/ 223 h 382"/>
                  <a:gd name="T120" fmla="*/ 21 w 489"/>
                  <a:gd name="T121" fmla="*/ 255 h 382"/>
                  <a:gd name="T122" fmla="*/ 39 w 489"/>
                  <a:gd name="T123" fmla="*/ 310 h 382"/>
                  <a:gd name="T124" fmla="*/ 110 w 489"/>
                  <a:gd name="T125" fmla="*/ 31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9" h="382">
                    <a:moveTo>
                      <a:pt x="350" y="372"/>
                    </a:moveTo>
                    <a:lnTo>
                      <a:pt x="355" y="377"/>
                    </a:lnTo>
                    <a:lnTo>
                      <a:pt x="371" y="382"/>
                    </a:lnTo>
                    <a:lnTo>
                      <a:pt x="381" y="368"/>
                    </a:lnTo>
                    <a:lnTo>
                      <a:pt x="390" y="371"/>
                    </a:lnTo>
                    <a:lnTo>
                      <a:pt x="391" y="364"/>
                    </a:lnTo>
                    <a:lnTo>
                      <a:pt x="384" y="352"/>
                    </a:lnTo>
                    <a:lnTo>
                      <a:pt x="388" y="340"/>
                    </a:lnTo>
                    <a:lnTo>
                      <a:pt x="376" y="337"/>
                    </a:lnTo>
                    <a:lnTo>
                      <a:pt x="371" y="340"/>
                    </a:lnTo>
                    <a:lnTo>
                      <a:pt x="366" y="337"/>
                    </a:lnTo>
                    <a:lnTo>
                      <a:pt x="354" y="340"/>
                    </a:lnTo>
                    <a:lnTo>
                      <a:pt x="355" y="350"/>
                    </a:lnTo>
                    <a:lnTo>
                      <a:pt x="367" y="351"/>
                    </a:lnTo>
                    <a:lnTo>
                      <a:pt x="364" y="355"/>
                    </a:lnTo>
                    <a:lnTo>
                      <a:pt x="354" y="360"/>
                    </a:lnTo>
                    <a:lnTo>
                      <a:pt x="350" y="372"/>
                    </a:lnTo>
                    <a:close/>
                    <a:moveTo>
                      <a:pt x="462" y="264"/>
                    </a:moveTo>
                    <a:lnTo>
                      <a:pt x="462" y="264"/>
                    </a:lnTo>
                    <a:lnTo>
                      <a:pt x="458" y="284"/>
                    </a:lnTo>
                    <a:lnTo>
                      <a:pt x="462" y="299"/>
                    </a:lnTo>
                    <a:lnTo>
                      <a:pt x="486" y="307"/>
                    </a:lnTo>
                    <a:lnTo>
                      <a:pt x="489" y="294"/>
                    </a:lnTo>
                    <a:lnTo>
                      <a:pt x="476" y="272"/>
                    </a:lnTo>
                    <a:lnTo>
                      <a:pt x="462" y="264"/>
                    </a:lnTo>
                    <a:close/>
                    <a:moveTo>
                      <a:pt x="310" y="229"/>
                    </a:moveTo>
                    <a:lnTo>
                      <a:pt x="310" y="229"/>
                    </a:lnTo>
                    <a:lnTo>
                      <a:pt x="305" y="245"/>
                    </a:lnTo>
                    <a:lnTo>
                      <a:pt x="315" y="249"/>
                    </a:lnTo>
                    <a:lnTo>
                      <a:pt x="310" y="229"/>
                    </a:lnTo>
                    <a:close/>
                    <a:moveTo>
                      <a:pt x="272" y="305"/>
                    </a:moveTo>
                    <a:lnTo>
                      <a:pt x="272" y="305"/>
                    </a:lnTo>
                    <a:lnTo>
                      <a:pt x="260" y="306"/>
                    </a:lnTo>
                    <a:lnTo>
                      <a:pt x="254" y="298"/>
                    </a:lnTo>
                    <a:lnTo>
                      <a:pt x="261" y="290"/>
                    </a:lnTo>
                    <a:lnTo>
                      <a:pt x="258" y="283"/>
                    </a:lnTo>
                    <a:lnTo>
                      <a:pt x="240" y="278"/>
                    </a:lnTo>
                    <a:lnTo>
                      <a:pt x="230" y="278"/>
                    </a:lnTo>
                    <a:lnTo>
                      <a:pt x="222" y="267"/>
                    </a:lnTo>
                    <a:lnTo>
                      <a:pt x="222" y="251"/>
                    </a:lnTo>
                    <a:lnTo>
                      <a:pt x="216" y="242"/>
                    </a:lnTo>
                    <a:lnTo>
                      <a:pt x="214" y="230"/>
                    </a:lnTo>
                    <a:lnTo>
                      <a:pt x="224" y="228"/>
                    </a:lnTo>
                    <a:lnTo>
                      <a:pt x="230" y="216"/>
                    </a:lnTo>
                    <a:lnTo>
                      <a:pt x="237" y="211"/>
                    </a:lnTo>
                    <a:lnTo>
                      <a:pt x="244" y="220"/>
                    </a:lnTo>
                    <a:lnTo>
                      <a:pt x="245" y="227"/>
                    </a:lnTo>
                    <a:lnTo>
                      <a:pt x="259" y="237"/>
                    </a:lnTo>
                    <a:lnTo>
                      <a:pt x="262" y="233"/>
                    </a:lnTo>
                    <a:lnTo>
                      <a:pt x="270" y="235"/>
                    </a:lnTo>
                    <a:lnTo>
                      <a:pt x="271" y="227"/>
                    </a:lnTo>
                    <a:lnTo>
                      <a:pt x="259" y="219"/>
                    </a:lnTo>
                    <a:lnTo>
                      <a:pt x="254" y="212"/>
                    </a:lnTo>
                    <a:lnTo>
                      <a:pt x="261" y="198"/>
                    </a:lnTo>
                    <a:lnTo>
                      <a:pt x="282" y="193"/>
                    </a:lnTo>
                    <a:lnTo>
                      <a:pt x="300" y="192"/>
                    </a:lnTo>
                    <a:lnTo>
                      <a:pt x="304" y="205"/>
                    </a:lnTo>
                    <a:lnTo>
                      <a:pt x="306" y="222"/>
                    </a:lnTo>
                    <a:lnTo>
                      <a:pt x="301" y="240"/>
                    </a:lnTo>
                    <a:lnTo>
                      <a:pt x="284" y="248"/>
                    </a:lnTo>
                    <a:lnTo>
                      <a:pt x="284" y="254"/>
                    </a:lnTo>
                    <a:lnTo>
                      <a:pt x="298" y="263"/>
                    </a:lnTo>
                    <a:lnTo>
                      <a:pt x="301" y="273"/>
                    </a:lnTo>
                    <a:lnTo>
                      <a:pt x="293" y="280"/>
                    </a:lnTo>
                    <a:lnTo>
                      <a:pt x="277" y="287"/>
                    </a:lnTo>
                    <a:lnTo>
                      <a:pt x="278" y="297"/>
                    </a:lnTo>
                    <a:lnTo>
                      <a:pt x="272" y="305"/>
                    </a:lnTo>
                    <a:close/>
                    <a:moveTo>
                      <a:pt x="281" y="310"/>
                    </a:moveTo>
                    <a:lnTo>
                      <a:pt x="281" y="310"/>
                    </a:lnTo>
                    <a:lnTo>
                      <a:pt x="283" y="316"/>
                    </a:lnTo>
                    <a:lnTo>
                      <a:pt x="290" y="306"/>
                    </a:lnTo>
                    <a:lnTo>
                      <a:pt x="301" y="304"/>
                    </a:lnTo>
                    <a:lnTo>
                      <a:pt x="298" y="295"/>
                    </a:lnTo>
                    <a:lnTo>
                      <a:pt x="287" y="300"/>
                    </a:lnTo>
                    <a:lnTo>
                      <a:pt x="281" y="310"/>
                    </a:lnTo>
                    <a:close/>
                    <a:moveTo>
                      <a:pt x="223" y="308"/>
                    </a:moveTo>
                    <a:lnTo>
                      <a:pt x="223" y="308"/>
                    </a:lnTo>
                    <a:lnTo>
                      <a:pt x="237" y="328"/>
                    </a:lnTo>
                    <a:lnTo>
                      <a:pt x="247" y="325"/>
                    </a:lnTo>
                    <a:lnTo>
                      <a:pt x="255" y="325"/>
                    </a:lnTo>
                    <a:lnTo>
                      <a:pt x="260" y="313"/>
                    </a:lnTo>
                    <a:lnTo>
                      <a:pt x="272" y="314"/>
                    </a:lnTo>
                    <a:lnTo>
                      <a:pt x="275" y="311"/>
                    </a:lnTo>
                    <a:lnTo>
                      <a:pt x="278" y="322"/>
                    </a:lnTo>
                    <a:lnTo>
                      <a:pt x="271" y="336"/>
                    </a:lnTo>
                    <a:lnTo>
                      <a:pt x="271" y="348"/>
                    </a:lnTo>
                    <a:lnTo>
                      <a:pt x="267" y="346"/>
                    </a:lnTo>
                    <a:lnTo>
                      <a:pt x="264" y="334"/>
                    </a:lnTo>
                    <a:lnTo>
                      <a:pt x="256" y="344"/>
                    </a:lnTo>
                    <a:lnTo>
                      <a:pt x="234" y="346"/>
                    </a:lnTo>
                    <a:lnTo>
                      <a:pt x="212" y="338"/>
                    </a:lnTo>
                    <a:lnTo>
                      <a:pt x="206" y="330"/>
                    </a:lnTo>
                    <a:lnTo>
                      <a:pt x="215" y="326"/>
                    </a:lnTo>
                    <a:lnTo>
                      <a:pt x="209" y="319"/>
                    </a:lnTo>
                    <a:lnTo>
                      <a:pt x="215" y="310"/>
                    </a:lnTo>
                    <a:lnTo>
                      <a:pt x="223" y="308"/>
                    </a:lnTo>
                    <a:close/>
                    <a:moveTo>
                      <a:pt x="168" y="230"/>
                    </a:moveTo>
                    <a:lnTo>
                      <a:pt x="168" y="230"/>
                    </a:lnTo>
                    <a:lnTo>
                      <a:pt x="175" y="218"/>
                    </a:lnTo>
                    <a:lnTo>
                      <a:pt x="176" y="197"/>
                    </a:lnTo>
                    <a:lnTo>
                      <a:pt x="181" y="217"/>
                    </a:lnTo>
                    <a:lnTo>
                      <a:pt x="180" y="228"/>
                    </a:lnTo>
                    <a:lnTo>
                      <a:pt x="168" y="230"/>
                    </a:lnTo>
                    <a:close/>
                    <a:moveTo>
                      <a:pt x="160" y="313"/>
                    </a:moveTo>
                    <a:lnTo>
                      <a:pt x="160" y="313"/>
                    </a:lnTo>
                    <a:lnTo>
                      <a:pt x="171" y="324"/>
                    </a:lnTo>
                    <a:lnTo>
                      <a:pt x="177" y="319"/>
                    </a:lnTo>
                    <a:lnTo>
                      <a:pt x="160" y="313"/>
                    </a:lnTo>
                    <a:close/>
                    <a:moveTo>
                      <a:pt x="195" y="288"/>
                    </a:moveTo>
                    <a:lnTo>
                      <a:pt x="195" y="288"/>
                    </a:lnTo>
                    <a:lnTo>
                      <a:pt x="191" y="309"/>
                    </a:lnTo>
                    <a:lnTo>
                      <a:pt x="185" y="322"/>
                    </a:lnTo>
                    <a:lnTo>
                      <a:pt x="188" y="329"/>
                    </a:lnTo>
                    <a:lnTo>
                      <a:pt x="196" y="317"/>
                    </a:lnTo>
                    <a:lnTo>
                      <a:pt x="205" y="299"/>
                    </a:lnTo>
                    <a:cubicBezTo>
                      <a:pt x="205" y="299"/>
                      <a:pt x="193" y="288"/>
                      <a:pt x="195" y="288"/>
                    </a:cubicBezTo>
                    <a:close/>
                    <a:moveTo>
                      <a:pt x="124" y="249"/>
                    </a:moveTo>
                    <a:lnTo>
                      <a:pt x="124" y="249"/>
                    </a:lnTo>
                    <a:lnTo>
                      <a:pt x="148" y="244"/>
                    </a:lnTo>
                    <a:lnTo>
                      <a:pt x="164" y="253"/>
                    </a:lnTo>
                    <a:lnTo>
                      <a:pt x="175" y="251"/>
                    </a:lnTo>
                    <a:lnTo>
                      <a:pt x="185" y="273"/>
                    </a:lnTo>
                    <a:lnTo>
                      <a:pt x="189" y="285"/>
                    </a:lnTo>
                    <a:lnTo>
                      <a:pt x="180" y="304"/>
                    </a:lnTo>
                    <a:lnTo>
                      <a:pt x="164" y="307"/>
                    </a:lnTo>
                    <a:lnTo>
                      <a:pt x="156" y="301"/>
                    </a:lnTo>
                    <a:lnTo>
                      <a:pt x="143" y="299"/>
                    </a:lnTo>
                    <a:lnTo>
                      <a:pt x="129" y="284"/>
                    </a:lnTo>
                    <a:lnTo>
                      <a:pt x="121" y="268"/>
                    </a:lnTo>
                    <a:lnTo>
                      <a:pt x="124" y="249"/>
                    </a:lnTo>
                    <a:close/>
                    <a:moveTo>
                      <a:pt x="186" y="54"/>
                    </a:moveTo>
                    <a:lnTo>
                      <a:pt x="186" y="54"/>
                    </a:lnTo>
                    <a:lnTo>
                      <a:pt x="194" y="45"/>
                    </a:lnTo>
                    <a:lnTo>
                      <a:pt x="210" y="45"/>
                    </a:lnTo>
                    <a:lnTo>
                      <a:pt x="198" y="54"/>
                    </a:lnTo>
                    <a:lnTo>
                      <a:pt x="186" y="54"/>
                    </a:lnTo>
                    <a:close/>
                    <a:moveTo>
                      <a:pt x="48" y="128"/>
                    </a:moveTo>
                    <a:lnTo>
                      <a:pt x="48" y="128"/>
                    </a:lnTo>
                    <a:lnTo>
                      <a:pt x="47" y="112"/>
                    </a:lnTo>
                    <a:lnTo>
                      <a:pt x="58" y="101"/>
                    </a:lnTo>
                    <a:lnTo>
                      <a:pt x="71" y="100"/>
                    </a:lnTo>
                    <a:lnTo>
                      <a:pt x="68" y="110"/>
                    </a:lnTo>
                    <a:lnTo>
                      <a:pt x="56" y="124"/>
                    </a:lnTo>
                    <a:lnTo>
                      <a:pt x="48" y="128"/>
                    </a:lnTo>
                    <a:close/>
                    <a:moveTo>
                      <a:pt x="43" y="135"/>
                    </a:moveTo>
                    <a:lnTo>
                      <a:pt x="43" y="135"/>
                    </a:lnTo>
                    <a:lnTo>
                      <a:pt x="40" y="115"/>
                    </a:lnTo>
                    <a:lnTo>
                      <a:pt x="43" y="105"/>
                    </a:lnTo>
                    <a:lnTo>
                      <a:pt x="69" y="88"/>
                    </a:lnTo>
                    <a:lnTo>
                      <a:pt x="72" y="91"/>
                    </a:lnTo>
                    <a:lnTo>
                      <a:pt x="85" y="89"/>
                    </a:lnTo>
                    <a:lnTo>
                      <a:pt x="102" y="92"/>
                    </a:lnTo>
                    <a:lnTo>
                      <a:pt x="113" y="88"/>
                    </a:lnTo>
                    <a:lnTo>
                      <a:pt x="128" y="88"/>
                    </a:lnTo>
                    <a:lnTo>
                      <a:pt x="141" y="94"/>
                    </a:lnTo>
                    <a:lnTo>
                      <a:pt x="149" y="90"/>
                    </a:lnTo>
                    <a:lnTo>
                      <a:pt x="164" y="64"/>
                    </a:lnTo>
                    <a:lnTo>
                      <a:pt x="161" y="48"/>
                    </a:lnTo>
                    <a:lnTo>
                      <a:pt x="164" y="41"/>
                    </a:lnTo>
                    <a:lnTo>
                      <a:pt x="161" y="25"/>
                    </a:lnTo>
                    <a:lnTo>
                      <a:pt x="172" y="5"/>
                    </a:lnTo>
                    <a:lnTo>
                      <a:pt x="169" y="0"/>
                    </a:lnTo>
                    <a:lnTo>
                      <a:pt x="149" y="20"/>
                    </a:lnTo>
                    <a:lnTo>
                      <a:pt x="129" y="29"/>
                    </a:lnTo>
                    <a:lnTo>
                      <a:pt x="115" y="31"/>
                    </a:lnTo>
                    <a:lnTo>
                      <a:pt x="106" y="45"/>
                    </a:lnTo>
                    <a:lnTo>
                      <a:pt x="98" y="63"/>
                    </a:lnTo>
                    <a:lnTo>
                      <a:pt x="83" y="74"/>
                    </a:lnTo>
                    <a:lnTo>
                      <a:pt x="66" y="74"/>
                    </a:lnTo>
                    <a:lnTo>
                      <a:pt x="47" y="90"/>
                    </a:lnTo>
                    <a:lnTo>
                      <a:pt x="41" y="86"/>
                    </a:lnTo>
                    <a:lnTo>
                      <a:pt x="30" y="86"/>
                    </a:lnTo>
                    <a:lnTo>
                      <a:pt x="25" y="103"/>
                    </a:lnTo>
                    <a:lnTo>
                      <a:pt x="13" y="115"/>
                    </a:lnTo>
                    <a:lnTo>
                      <a:pt x="20" y="121"/>
                    </a:lnTo>
                    <a:lnTo>
                      <a:pt x="27" y="117"/>
                    </a:lnTo>
                    <a:lnTo>
                      <a:pt x="43" y="135"/>
                    </a:lnTo>
                    <a:close/>
                    <a:moveTo>
                      <a:pt x="110" y="319"/>
                    </a:moveTo>
                    <a:lnTo>
                      <a:pt x="110" y="319"/>
                    </a:lnTo>
                    <a:lnTo>
                      <a:pt x="109" y="318"/>
                    </a:lnTo>
                    <a:lnTo>
                      <a:pt x="113" y="308"/>
                    </a:lnTo>
                    <a:lnTo>
                      <a:pt x="103" y="298"/>
                    </a:lnTo>
                    <a:lnTo>
                      <a:pt x="97" y="298"/>
                    </a:lnTo>
                    <a:lnTo>
                      <a:pt x="98" y="287"/>
                    </a:lnTo>
                    <a:lnTo>
                      <a:pt x="106" y="279"/>
                    </a:lnTo>
                    <a:lnTo>
                      <a:pt x="108" y="268"/>
                    </a:lnTo>
                    <a:lnTo>
                      <a:pt x="100" y="264"/>
                    </a:lnTo>
                    <a:lnTo>
                      <a:pt x="101" y="254"/>
                    </a:lnTo>
                    <a:lnTo>
                      <a:pt x="130" y="238"/>
                    </a:lnTo>
                    <a:lnTo>
                      <a:pt x="124" y="233"/>
                    </a:lnTo>
                    <a:lnTo>
                      <a:pt x="135" y="221"/>
                    </a:lnTo>
                    <a:lnTo>
                      <a:pt x="142" y="225"/>
                    </a:lnTo>
                    <a:lnTo>
                      <a:pt x="157" y="219"/>
                    </a:lnTo>
                    <a:lnTo>
                      <a:pt x="157" y="198"/>
                    </a:lnTo>
                    <a:lnTo>
                      <a:pt x="150" y="184"/>
                    </a:lnTo>
                    <a:lnTo>
                      <a:pt x="159" y="175"/>
                    </a:lnTo>
                    <a:lnTo>
                      <a:pt x="173" y="173"/>
                    </a:lnTo>
                    <a:lnTo>
                      <a:pt x="182" y="183"/>
                    </a:lnTo>
                    <a:lnTo>
                      <a:pt x="187" y="179"/>
                    </a:lnTo>
                    <a:lnTo>
                      <a:pt x="193" y="182"/>
                    </a:lnTo>
                    <a:lnTo>
                      <a:pt x="198" y="174"/>
                    </a:lnTo>
                    <a:lnTo>
                      <a:pt x="203" y="161"/>
                    </a:lnTo>
                    <a:lnTo>
                      <a:pt x="190" y="146"/>
                    </a:lnTo>
                    <a:lnTo>
                      <a:pt x="182" y="152"/>
                    </a:lnTo>
                    <a:lnTo>
                      <a:pt x="164" y="152"/>
                    </a:lnTo>
                    <a:lnTo>
                      <a:pt x="155" y="142"/>
                    </a:lnTo>
                    <a:lnTo>
                      <a:pt x="147" y="130"/>
                    </a:lnTo>
                    <a:lnTo>
                      <a:pt x="139" y="128"/>
                    </a:lnTo>
                    <a:lnTo>
                      <a:pt x="146" y="120"/>
                    </a:lnTo>
                    <a:lnTo>
                      <a:pt x="146" y="104"/>
                    </a:lnTo>
                    <a:lnTo>
                      <a:pt x="131" y="94"/>
                    </a:lnTo>
                    <a:lnTo>
                      <a:pt x="108" y="96"/>
                    </a:lnTo>
                    <a:lnTo>
                      <a:pt x="97" y="101"/>
                    </a:lnTo>
                    <a:lnTo>
                      <a:pt x="85" y="100"/>
                    </a:lnTo>
                    <a:lnTo>
                      <a:pt x="79" y="105"/>
                    </a:lnTo>
                    <a:lnTo>
                      <a:pt x="92" y="122"/>
                    </a:lnTo>
                    <a:lnTo>
                      <a:pt x="88" y="128"/>
                    </a:lnTo>
                    <a:lnTo>
                      <a:pt x="101" y="144"/>
                    </a:lnTo>
                    <a:lnTo>
                      <a:pt x="99" y="148"/>
                    </a:lnTo>
                    <a:lnTo>
                      <a:pt x="88" y="144"/>
                    </a:lnTo>
                    <a:lnTo>
                      <a:pt x="75" y="146"/>
                    </a:lnTo>
                    <a:lnTo>
                      <a:pt x="72" y="139"/>
                    </a:lnTo>
                    <a:lnTo>
                      <a:pt x="81" y="131"/>
                    </a:lnTo>
                    <a:lnTo>
                      <a:pt x="72" y="116"/>
                    </a:lnTo>
                    <a:lnTo>
                      <a:pt x="68" y="116"/>
                    </a:lnTo>
                    <a:lnTo>
                      <a:pt x="56" y="133"/>
                    </a:lnTo>
                    <a:lnTo>
                      <a:pt x="63" y="143"/>
                    </a:lnTo>
                    <a:lnTo>
                      <a:pt x="48" y="154"/>
                    </a:lnTo>
                    <a:lnTo>
                      <a:pt x="40" y="144"/>
                    </a:lnTo>
                    <a:lnTo>
                      <a:pt x="27" y="144"/>
                    </a:lnTo>
                    <a:lnTo>
                      <a:pt x="18" y="139"/>
                    </a:lnTo>
                    <a:lnTo>
                      <a:pt x="7" y="150"/>
                    </a:lnTo>
                    <a:lnTo>
                      <a:pt x="24" y="162"/>
                    </a:lnTo>
                    <a:lnTo>
                      <a:pt x="24" y="177"/>
                    </a:lnTo>
                    <a:lnTo>
                      <a:pt x="14" y="169"/>
                    </a:lnTo>
                    <a:lnTo>
                      <a:pt x="7" y="171"/>
                    </a:lnTo>
                    <a:lnTo>
                      <a:pt x="10" y="190"/>
                    </a:lnTo>
                    <a:lnTo>
                      <a:pt x="21" y="196"/>
                    </a:lnTo>
                    <a:lnTo>
                      <a:pt x="21" y="214"/>
                    </a:lnTo>
                    <a:lnTo>
                      <a:pt x="30" y="223"/>
                    </a:lnTo>
                    <a:lnTo>
                      <a:pt x="8" y="233"/>
                    </a:lnTo>
                    <a:lnTo>
                      <a:pt x="0" y="255"/>
                    </a:lnTo>
                    <a:lnTo>
                      <a:pt x="8" y="262"/>
                    </a:lnTo>
                    <a:lnTo>
                      <a:pt x="21" y="255"/>
                    </a:lnTo>
                    <a:lnTo>
                      <a:pt x="39" y="271"/>
                    </a:lnTo>
                    <a:lnTo>
                      <a:pt x="43" y="294"/>
                    </a:lnTo>
                    <a:lnTo>
                      <a:pt x="36" y="298"/>
                    </a:lnTo>
                    <a:lnTo>
                      <a:pt x="39" y="310"/>
                    </a:lnTo>
                    <a:lnTo>
                      <a:pt x="60" y="309"/>
                    </a:lnTo>
                    <a:lnTo>
                      <a:pt x="88" y="317"/>
                    </a:lnTo>
                    <a:lnTo>
                      <a:pt x="96" y="321"/>
                    </a:lnTo>
                    <a:lnTo>
                      <a:pt x="110" y="31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8" name="Freeform 39">
                <a:extLst>
                  <a:ext uri="{FF2B5EF4-FFF2-40B4-BE49-F238E27FC236}">
                    <a16:creationId xmlns:a16="http://schemas.microsoft.com/office/drawing/2014/main" id="{8584FA7D-84DF-3B79-A0C9-BEE12961FA9E}"/>
                  </a:ext>
                </a:extLst>
              </p:cNvPr>
              <p:cNvSpPr>
                <a:spLocks noEditPoints="1"/>
              </p:cNvSpPr>
              <p:nvPr/>
            </p:nvSpPr>
            <p:spPr bwMode="auto">
              <a:xfrm>
                <a:off x="8019006" y="2120901"/>
                <a:ext cx="473075" cy="546100"/>
              </a:xfrm>
              <a:custGeom>
                <a:avLst/>
                <a:gdLst>
                  <a:gd name="T0" fmla="*/ 1514 w 1577"/>
                  <a:gd name="T1" fmla="*/ 226 h 1815"/>
                  <a:gd name="T2" fmla="*/ 1565 w 1577"/>
                  <a:gd name="T3" fmla="*/ 126 h 1815"/>
                  <a:gd name="T4" fmla="*/ 1447 w 1577"/>
                  <a:gd name="T5" fmla="*/ 80 h 1815"/>
                  <a:gd name="T6" fmla="*/ 1380 w 1577"/>
                  <a:gd name="T7" fmla="*/ 83 h 1815"/>
                  <a:gd name="T8" fmla="*/ 1333 w 1577"/>
                  <a:gd name="T9" fmla="*/ 0 h 1815"/>
                  <a:gd name="T10" fmla="*/ 1282 w 1577"/>
                  <a:gd name="T11" fmla="*/ 113 h 1815"/>
                  <a:gd name="T12" fmla="*/ 1182 w 1577"/>
                  <a:gd name="T13" fmla="*/ 163 h 1815"/>
                  <a:gd name="T14" fmla="*/ 1132 w 1577"/>
                  <a:gd name="T15" fmla="*/ 61 h 1815"/>
                  <a:gd name="T16" fmla="*/ 1091 w 1577"/>
                  <a:gd name="T17" fmla="*/ 191 h 1815"/>
                  <a:gd name="T18" fmla="*/ 999 w 1577"/>
                  <a:gd name="T19" fmla="*/ 208 h 1815"/>
                  <a:gd name="T20" fmla="*/ 898 w 1577"/>
                  <a:gd name="T21" fmla="*/ 307 h 1815"/>
                  <a:gd name="T22" fmla="*/ 861 w 1577"/>
                  <a:gd name="T23" fmla="*/ 337 h 1815"/>
                  <a:gd name="T24" fmla="*/ 772 w 1577"/>
                  <a:gd name="T25" fmla="*/ 337 h 1815"/>
                  <a:gd name="T26" fmla="*/ 696 w 1577"/>
                  <a:gd name="T27" fmla="*/ 444 h 1815"/>
                  <a:gd name="T28" fmla="*/ 688 w 1577"/>
                  <a:gd name="T29" fmla="*/ 495 h 1815"/>
                  <a:gd name="T30" fmla="*/ 608 w 1577"/>
                  <a:gd name="T31" fmla="*/ 552 h 1815"/>
                  <a:gd name="T32" fmla="*/ 623 w 1577"/>
                  <a:gd name="T33" fmla="*/ 618 h 1815"/>
                  <a:gd name="T34" fmla="*/ 541 w 1577"/>
                  <a:gd name="T35" fmla="*/ 702 h 1815"/>
                  <a:gd name="T36" fmla="*/ 530 w 1577"/>
                  <a:gd name="T37" fmla="*/ 768 h 1815"/>
                  <a:gd name="T38" fmla="*/ 500 w 1577"/>
                  <a:gd name="T39" fmla="*/ 873 h 1815"/>
                  <a:gd name="T40" fmla="*/ 414 w 1577"/>
                  <a:gd name="T41" fmla="*/ 978 h 1815"/>
                  <a:gd name="T42" fmla="*/ 314 w 1577"/>
                  <a:gd name="T43" fmla="*/ 1101 h 1815"/>
                  <a:gd name="T44" fmla="*/ 429 w 1577"/>
                  <a:gd name="T45" fmla="*/ 1090 h 1815"/>
                  <a:gd name="T46" fmla="*/ 286 w 1577"/>
                  <a:gd name="T47" fmla="*/ 1132 h 1815"/>
                  <a:gd name="T48" fmla="*/ 245 w 1577"/>
                  <a:gd name="T49" fmla="*/ 1205 h 1815"/>
                  <a:gd name="T50" fmla="*/ 180 w 1577"/>
                  <a:gd name="T51" fmla="*/ 1225 h 1815"/>
                  <a:gd name="T52" fmla="*/ 147 w 1577"/>
                  <a:gd name="T53" fmla="*/ 1288 h 1815"/>
                  <a:gd name="T54" fmla="*/ 25 w 1577"/>
                  <a:gd name="T55" fmla="*/ 1303 h 1815"/>
                  <a:gd name="T56" fmla="*/ 45 w 1577"/>
                  <a:gd name="T57" fmla="*/ 1383 h 1815"/>
                  <a:gd name="T58" fmla="*/ 120 w 1577"/>
                  <a:gd name="T59" fmla="*/ 1410 h 1815"/>
                  <a:gd name="T60" fmla="*/ 148 w 1577"/>
                  <a:gd name="T61" fmla="*/ 1443 h 1815"/>
                  <a:gd name="T62" fmla="*/ 40 w 1577"/>
                  <a:gd name="T63" fmla="*/ 1484 h 1815"/>
                  <a:gd name="T64" fmla="*/ 143 w 1577"/>
                  <a:gd name="T65" fmla="*/ 1510 h 1815"/>
                  <a:gd name="T66" fmla="*/ 66 w 1577"/>
                  <a:gd name="T67" fmla="*/ 1615 h 1815"/>
                  <a:gd name="T68" fmla="*/ 112 w 1577"/>
                  <a:gd name="T69" fmla="*/ 1699 h 1815"/>
                  <a:gd name="T70" fmla="*/ 184 w 1577"/>
                  <a:gd name="T71" fmla="*/ 1815 h 1815"/>
                  <a:gd name="T72" fmla="*/ 327 w 1577"/>
                  <a:gd name="T73" fmla="*/ 1680 h 1815"/>
                  <a:gd name="T74" fmla="*/ 388 w 1577"/>
                  <a:gd name="T75" fmla="*/ 1632 h 1815"/>
                  <a:gd name="T76" fmla="*/ 485 w 1577"/>
                  <a:gd name="T77" fmla="*/ 1686 h 1815"/>
                  <a:gd name="T78" fmla="*/ 493 w 1577"/>
                  <a:gd name="T79" fmla="*/ 1275 h 1815"/>
                  <a:gd name="T80" fmla="*/ 599 w 1577"/>
                  <a:gd name="T81" fmla="*/ 766 h 1815"/>
                  <a:gd name="T82" fmla="*/ 795 w 1577"/>
                  <a:gd name="T83" fmla="*/ 473 h 1815"/>
                  <a:gd name="T84" fmla="*/ 933 w 1577"/>
                  <a:gd name="T85" fmla="*/ 349 h 1815"/>
                  <a:gd name="T86" fmla="*/ 1205 w 1577"/>
                  <a:gd name="T87" fmla="*/ 385 h 1815"/>
                  <a:gd name="T88" fmla="*/ 1384 w 1577"/>
                  <a:gd name="T89" fmla="*/ 184 h 1815"/>
                  <a:gd name="T90" fmla="*/ 61 w 1577"/>
                  <a:gd name="T91" fmla="*/ 1553 h 1815"/>
                  <a:gd name="T92" fmla="*/ 44 w 1577"/>
                  <a:gd name="T93" fmla="*/ 1513 h 1815"/>
                  <a:gd name="T94" fmla="*/ 12 w 1577"/>
                  <a:gd name="T95" fmla="*/ 1308 h 1815"/>
                  <a:gd name="T96" fmla="*/ 212 w 1577"/>
                  <a:gd name="T97" fmla="*/ 1146 h 1815"/>
                  <a:gd name="T98" fmla="*/ 240 w 1577"/>
                  <a:gd name="T99" fmla="*/ 1143 h 1815"/>
                  <a:gd name="T100" fmla="*/ 452 w 1577"/>
                  <a:gd name="T101" fmla="*/ 850 h 1815"/>
                  <a:gd name="T102" fmla="*/ 475 w 1577"/>
                  <a:gd name="T103" fmla="*/ 553 h 1815"/>
                  <a:gd name="T104" fmla="*/ 527 w 1577"/>
                  <a:gd name="T105" fmla="*/ 502 h 1815"/>
                  <a:gd name="T106" fmla="*/ 608 w 1577"/>
                  <a:gd name="T107" fmla="*/ 396 h 1815"/>
                  <a:gd name="T108" fmla="*/ 680 w 1577"/>
                  <a:gd name="T109" fmla="*/ 382 h 1815"/>
                  <a:gd name="T110" fmla="*/ 680 w 1577"/>
                  <a:gd name="T111" fmla="*/ 382 h 1815"/>
                  <a:gd name="T112" fmla="*/ 722 w 1577"/>
                  <a:gd name="T113" fmla="*/ 356 h 1815"/>
                  <a:gd name="T114" fmla="*/ 831 w 1577"/>
                  <a:gd name="T115" fmla="*/ 249 h 1815"/>
                  <a:gd name="T116" fmla="*/ 859 w 1577"/>
                  <a:gd name="T117" fmla="*/ 232 h 1815"/>
                  <a:gd name="T118" fmla="*/ 892 w 1577"/>
                  <a:gd name="T119" fmla="*/ 190 h 1815"/>
                  <a:gd name="T120" fmla="*/ 1054 w 1577"/>
                  <a:gd name="T121" fmla="*/ 121 h 1815"/>
                  <a:gd name="T122" fmla="*/ 1125 w 1577"/>
                  <a:gd name="T123" fmla="*/ 87 h 1815"/>
                  <a:gd name="T124" fmla="*/ 1190 w 1577"/>
                  <a:gd name="T125" fmla="*/ 14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7" h="1815">
                    <a:moveTo>
                      <a:pt x="1463" y="326"/>
                    </a:moveTo>
                    <a:lnTo>
                      <a:pt x="1472" y="324"/>
                    </a:lnTo>
                    <a:lnTo>
                      <a:pt x="1473" y="297"/>
                    </a:lnTo>
                    <a:lnTo>
                      <a:pt x="1494" y="277"/>
                    </a:lnTo>
                    <a:lnTo>
                      <a:pt x="1512" y="274"/>
                    </a:lnTo>
                    <a:lnTo>
                      <a:pt x="1524" y="258"/>
                    </a:lnTo>
                    <a:lnTo>
                      <a:pt x="1522" y="236"/>
                    </a:lnTo>
                    <a:lnTo>
                      <a:pt x="1535" y="235"/>
                    </a:lnTo>
                    <a:lnTo>
                      <a:pt x="1551" y="241"/>
                    </a:lnTo>
                    <a:lnTo>
                      <a:pt x="1561" y="229"/>
                    </a:lnTo>
                    <a:lnTo>
                      <a:pt x="1560" y="213"/>
                    </a:lnTo>
                    <a:lnTo>
                      <a:pt x="1556" y="213"/>
                    </a:lnTo>
                    <a:lnTo>
                      <a:pt x="1544" y="204"/>
                    </a:lnTo>
                    <a:lnTo>
                      <a:pt x="1538" y="204"/>
                    </a:lnTo>
                    <a:lnTo>
                      <a:pt x="1533" y="207"/>
                    </a:lnTo>
                    <a:lnTo>
                      <a:pt x="1532" y="216"/>
                    </a:lnTo>
                    <a:lnTo>
                      <a:pt x="1526" y="210"/>
                    </a:lnTo>
                    <a:lnTo>
                      <a:pt x="1523" y="201"/>
                    </a:lnTo>
                    <a:lnTo>
                      <a:pt x="1514" y="201"/>
                    </a:lnTo>
                    <a:lnTo>
                      <a:pt x="1516" y="210"/>
                    </a:lnTo>
                    <a:lnTo>
                      <a:pt x="1514" y="226"/>
                    </a:lnTo>
                    <a:lnTo>
                      <a:pt x="1508" y="222"/>
                    </a:lnTo>
                    <a:lnTo>
                      <a:pt x="1502" y="212"/>
                    </a:lnTo>
                    <a:lnTo>
                      <a:pt x="1490" y="219"/>
                    </a:lnTo>
                    <a:lnTo>
                      <a:pt x="1486" y="227"/>
                    </a:lnTo>
                    <a:lnTo>
                      <a:pt x="1482" y="215"/>
                    </a:lnTo>
                    <a:lnTo>
                      <a:pt x="1479" y="199"/>
                    </a:lnTo>
                    <a:lnTo>
                      <a:pt x="1473" y="198"/>
                    </a:lnTo>
                    <a:lnTo>
                      <a:pt x="1467" y="181"/>
                    </a:lnTo>
                    <a:lnTo>
                      <a:pt x="1461" y="177"/>
                    </a:lnTo>
                    <a:lnTo>
                      <a:pt x="1448" y="179"/>
                    </a:lnTo>
                    <a:lnTo>
                      <a:pt x="1437" y="174"/>
                    </a:lnTo>
                    <a:lnTo>
                      <a:pt x="1418" y="172"/>
                    </a:lnTo>
                    <a:lnTo>
                      <a:pt x="1409" y="160"/>
                    </a:lnTo>
                    <a:lnTo>
                      <a:pt x="1413" y="157"/>
                    </a:lnTo>
                    <a:lnTo>
                      <a:pt x="1435" y="163"/>
                    </a:lnTo>
                    <a:lnTo>
                      <a:pt x="1454" y="161"/>
                    </a:lnTo>
                    <a:lnTo>
                      <a:pt x="1470" y="164"/>
                    </a:lnTo>
                    <a:lnTo>
                      <a:pt x="1501" y="168"/>
                    </a:lnTo>
                    <a:lnTo>
                      <a:pt x="1522" y="161"/>
                    </a:lnTo>
                    <a:lnTo>
                      <a:pt x="1535" y="133"/>
                    </a:lnTo>
                    <a:lnTo>
                      <a:pt x="1565" y="126"/>
                    </a:lnTo>
                    <a:lnTo>
                      <a:pt x="1577" y="115"/>
                    </a:lnTo>
                    <a:lnTo>
                      <a:pt x="1577" y="111"/>
                    </a:lnTo>
                    <a:lnTo>
                      <a:pt x="1568" y="108"/>
                    </a:lnTo>
                    <a:lnTo>
                      <a:pt x="1565" y="101"/>
                    </a:lnTo>
                    <a:lnTo>
                      <a:pt x="1554" y="98"/>
                    </a:lnTo>
                    <a:lnTo>
                      <a:pt x="1541" y="100"/>
                    </a:lnTo>
                    <a:lnTo>
                      <a:pt x="1522" y="85"/>
                    </a:lnTo>
                    <a:lnTo>
                      <a:pt x="1511" y="85"/>
                    </a:lnTo>
                    <a:lnTo>
                      <a:pt x="1499" y="98"/>
                    </a:lnTo>
                    <a:lnTo>
                      <a:pt x="1491" y="98"/>
                    </a:lnTo>
                    <a:lnTo>
                      <a:pt x="1489" y="93"/>
                    </a:lnTo>
                    <a:lnTo>
                      <a:pt x="1501" y="85"/>
                    </a:lnTo>
                    <a:lnTo>
                      <a:pt x="1503" y="75"/>
                    </a:lnTo>
                    <a:lnTo>
                      <a:pt x="1488" y="69"/>
                    </a:lnTo>
                    <a:lnTo>
                      <a:pt x="1485" y="65"/>
                    </a:lnTo>
                    <a:lnTo>
                      <a:pt x="1475" y="65"/>
                    </a:lnTo>
                    <a:lnTo>
                      <a:pt x="1465" y="83"/>
                    </a:lnTo>
                    <a:lnTo>
                      <a:pt x="1459" y="83"/>
                    </a:lnTo>
                    <a:lnTo>
                      <a:pt x="1460" y="70"/>
                    </a:lnTo>
                    <a:lnTo>
                      <a:pt x="1454" y="71"/>
                    </a:lnTo>
                    <a:lnTo>
                      <a:pt x="1447" y="80"/>
                    </a:lnTo>
                    <a:lnTo>
                      <a:pt x="1441" y="80"/>
                    </a:lnTo>
                    <a:lnTo>
                      <a:pt x="1438" y="72"/>
                    </a:lnTo>
                    <a:lnTo>
                      <a:pt x="1448" y="65"/>
                    </a:lnTo>
                    <a:lnTo>
                      <a:pt x="1448" y="56"/>
                    </a:lnTo>
                    <a:lnTo>
                      <a:pt x="1433" y="47"/>
                    </a:lnTo>
                    <a:lnTo>
                      <a:pt x="1419" y="47"/>
                    </a:lnTo>
                    <a:lnTo>
                      <a:pt x="1410" y="52"/>
                    </a:lnTo>
                    <a:lnTo>
                      <a:pt x="1407" y="73"/>
                    </a:lnTo>
                    <a:lnTo>
                      <a:pt x="1397" y="78"/>
                    </a:lnTo>
                    <a:lnTo>
                      <a:pt x="1396" y="85"/>
                    </a:lnTo>
                    <a:lnTo>
                      <a:pt x="1405" y="107"/>
                    </a:lnTo>
                    <a:lnTo>
                      <a:pt x="1404" y="117"/>
                    </a:lnTo>
                    <a:lnTo>
                      <a:pt x="1396" y="124"/>
                    </a:lnTo>
                    <a:lnTo>
                      <a:pt x="1389" y="111"/>
                    </a:lnTo>
                    <a:lnTo>
                      <a:pt x="1380" y="110"/>
                    </a:lnTo>
                    <a:lnTo>
                      <a:pt x="1378" y="115"/>
                    </a:lnTo>
                    <a:lnTo>
                      <a:pt x="1365" y="112"/>
                    </a:lnTo>
                    <a:lnTo>
                      <a:pt x="1346" y="121"/>
                    </a:lnTo>
                    <a:lnTo>
                      <a:pt x="1361" y="100"/>
                    </a:lnTo>
                    <a:lnTo>
                      <a:pt x="1372" y="97"/>
                    </a:lnTo>
                    <a:lnTo>
                      <a:pt x="1380" y="83"/>
                    </a:lnTo>
                    <a:lnTo>
                      <a:pt x="1378" y="76"/>
                    </a:lnTo>
                    <a:lnTo>
                      <a:pt x="1372" y="76"/>
                    </a:lnTo>
                    <a:lnTo>
                      <a:pt x="1357" y="88"/>
                    </a:lnTo>
                    <a:lnTo>
                      <a:pt x="1348" y="85"/>
                    </a:lnTo>
                    <a:lnTo>
                      <a:pt x="1350" y="78"/>
                    </a:lnTo>
                    <a:lnTo>
                      <a:pt x="1360" y="70"/>
                    </a:lnTo>
                    <a:lnTo>
                      <a:pt x="1361" y="64"/>
                    </a:lnTo>
                    <a:lnTo>
                      <a:pt x="1347" y="61"/>
                    </a:lnTo>
                    <a:lnTo>
                      <a:pt x="1345" y="55"/>
                    </a:lnTo>
                    <a:lnTo>
                      <a:pt x="1356" y="51"/>
                    </a:lnTo>
                    <a:lnTo>
                      <a:pt x="1361" y="56"/>
                    </a:lnTo>
                    <a:lnTo>
                      <a:pt x="1377" y="56"/>
                    </a:lnTo>
                    <a:lnTo>
                      <a:pt x="1386" y="32"/>
                    </a:lnTo>
                    <a:lnTo>
                      <a:pt x="1384" y="22"/>
                    </a:lnTo>
                    <a:lnTo>
                      <a:pt x="1369" y="26"/>
                    </a:lnTo>
                    <a:lnTo>
                      <a:pt x="1362" y="21"/>
                    </a:lnTo>
                    <a:lnTo>
                      <a:pt x="1364" y="10"/>
                    </a:lnTo>
                    <a:lnTo>
                      <a:pt x="1360" y="0"/>
                    </a:lnTo>
                    <a:lnTo>
                      <a:pt x="1350" y="8"/>
                    </a:lnTo>
                    <a:lnTo>
                      <a:pt x="1342" y="7"/>
                    </a:lnTo>
                    <a:lnTo>
                      <a:pt x="1333" y="0"/>
                    </a:lnTo>
                    <a:lnTo>
                      <a:pt x="1322" y="10"/>
                    </a:lnTo>
                    <a:lnTo>
                      <a:pt x="1323" y="18"/>
                    </a:lnTo>
                    <a:lnTo>
                      <a:pt x="1332" y="29"/>
                    </a:lnTo>
                    <a:lnTo>
                      <a:pt x="1326" y="38"/>
                    </a:lnTo>
                    <a:lnTo>
                      <a:pt x="1319" y="38"/>
                    </a:lnTo>
                    <a:lnTo>
                      <a:pt x="1308" y="22"/>
                    </a:lnTo>
                    <a:lnTo>
                      <a:pt x="1300" y="29"/>
                    </a:lnTo>
                    <a:lnTo>
                      <a:pt x="1296" y="42"/>
                    </a:lnTo>
                    <a:lnTo>
                      <a:pt x="1300" y="48"/>
                    </a:lnTo>
                    <a:lnTo>
                      <a:pt x="1312" y="48"/>
                    </a:lnTo>
                    <a:lnTo>
                      <a:pt x="1317" y="54"/>
                    </a:lnTo>
                    <a:lnTo>
                      <a:pt x="1316" y="60"/>
                    </a:lnTo>
                    <a:lnTo>
                      <a:pt x="1307" y="64"/>
                    </a:lnTo>
                    <a:lnTo>
                      <a:pt x="1307" y="75"/>
                    </a:lnTo>
                    <a:lnTo>
                      <a:pt x="1298" y="80"/>
                    </a:lnTo>
                    <a:lnTo>
                      <a:pt x="1298" y="90"/>
                    </a:lnTo>
                    <a:lnTo>
                      <a:pt x="1300" y="94"/>
                    </a:lnTo>
                    <a:lnTo>
                      <a:pt x="1292" y="100"/>
                    </a:lnTo>
                    <a:lnTo>
                      <a:pt x="1297" y="115"/>
                    </a:lnTo>
                    <a:lnTo>
                      <a:pt x="1292" y="120"/>
                    </a:lnTo>
                    <a:lnTo>
                      <a:pt x="1282" y="113"/>
                    </a:lnTo>
                    <a:lnTo>
                      <a:pt x="1273" y="120"/>
                    </a:lnTo>
                    <a:lnTo>
                      <a:pt x="1271" y="126"/>
                    </a:lnTo>
                    <a:lnTo>
                      <a:pt x="1261" y="133"/>
                    </a:lnTo>
                    <a:lnTo>
                      <a:pt x="1260" y="118"/>
                    </a:lnTo>
                    <a:lnTo>
                      <a:pt x="1273" y="91"/>
                    </a:lnTo>
                    <a:lnTo>
                      <a:pt x="1261" y="87"/>
                    </a:lnTo>
                    <a:lnTo>
                      <a:pt x="1262" y="80"/>
                    </a:lnTo>
                    <a:lnTo>
                      <a:pt x="1271" y="71"/>
                    </a:lnTo>
                    <a:lnTo>
                      <a:pt x="1271" y="48"/>
                    </a:lnTo>
                    <a:lnTo>
                      <a:pt x="1266" y="40"/>
                    </a:lnTo>
                    <a:lnTo>
                      <a:pt x="1259" y="40"/>
                    </a:lnTo>
                    <a:lnTo>
                      <a:pt x="1240" y="72"/>
                    </a:lnTo>
                    <a:lnTo>
                      <a:pt x="1239" y="90"/>
                    </a:lnTo>
                    <a:lnTo>
                      <a:pt x="1219" y="117"/>
                    </a:lnTo>
                    <a:lnTo>
                      <a:pt x="1215" y="136"/>
                    </a:lnTo>
                    <a:lnTo>
                      <a:pt x="1219" y="144"/>
                    </a:lnTo>
                    <a:lnTo>
                      <a:pt x="1217" y="160"/>
                    </a:lnTo>
                    <a:lnTo>
                      <a:pt x="1197" y="182"/>
                    </a:lnTo>
                    <a:lnTo>
                      <a:pt x="1187" y="186"/>
                    </a:lnTo>
                    <a:lnTo>
                      <a:pt x="1187" y="173"/>
                    </a:lnTo>
                    <a:lnTo>
                      <a:pt x="1182" y="163"/>
                    </a:lnTo>
                    <a:lnTo>
                      <a:pt x="1195" y="143"/>
                    </a:lnTo>
                    <a:lnTo>
                      <a:pt x="1192" y="129"/>
                    </a:lnTo>
                    <a:lnTo>
                      <a:pt x="1198" y="119"/>
                    </a:lnTo>
                    <a:lnTo>
                      <a:pt x="1191" y="106"/>
                    </a:lnTo>
                    <a:lnTo>
                      <a:pt x="1214" y="81"/>
                    </a:lnTo>
                    <a:lnTo>
                      <a:pt x="1218" y="66"/>
                    </a:lnTo>
                    <a:lnTo>
                      <a:pt x="1221" y="63"/>
                    </a:lnTo>
                    <a:lnTo>
                      <a:pt x="1220" y="55"/>
                    </a:lnTo>
                    <a:lnTo>
                      <a:pt x="1208" y="54"/>
                    </a:lnTo>
                    <a:lnTo>
                      <a:pt x="1196" y="41"/>
                    </a:lnTo>
                    <a:lnTo>
                      <a:pt x="1189" y="43"/>
                    </a:lnTo>
                    <a:lnTo>
                      <a:pt x="1191" y="57"/>
                    </a:lnTo>
                    <a:lnTo>
                      <a:pt x="1183" y="67"/>
                    </a:lnTo>
                    <a:lnTo>
                      <a:pt x="1182" y="53"/>
                    </a:lnTo>
                    <a:lnTo>
                      <a:pt x="1172" y="43"/>
                    </a:lnTo>
                    <a:lnTo>
                      <a:pt x="1159" y="41"/>
                    </a:lnTo>
                    <a:lnTo>
                      <a:pt x="1150" y="46"/>
                    </a:lnTo>
                    <a:lnTo>
                      <a:pt x="1152" y="64"/>
                    </a:lnTo>
                    <a:lnTo>
                      <a:pt x="1147" y="73"/>
                    </a:lnTo>
                    <a:lnTo>
                      <a:pt x="1141" y="66"/>
                    </a:lnTo>
                    <a:lnTo>
                      <a:pt x="1132" y="61"/>
                    </a:lnTo>
                    <a:lnTo>
                      <a:pt x="1126" y="67"/>
                    </a:lnTo>
                    <a:lnTo>
                      <a:pt x="1128" y="73"/>
                    </a:lnTo>
                    <a:lnTo>
                      <a:pt x="1146" y="85"/>
                    </a:lnTo>
                    <a:lnTo>
                      <a:pt x="1150" y="98"/>
                    </a:lnTo>
                    <a:lnTo>
                      <a:pt x="1146" y="102"/>
                    </a:lnTo>
                    <a:lnTo>
                      <a:pt x="1138" y="94"/>
                    </a:lnTo>
                    <a:lnTo>
                      <a:pt x="1129" y="103"/>
                    </a:lnTo>
                    <a:lnTo>
                      <a:pt x="1128" y="111"/>
                    </a:lnTo>
                    <a:lnTo>
                      <a:pt x="1132" y="117"/>
                    </a:lnTo>
                    <a:lnTo>
                      <a:pt x="1127" y="122"/>
                    </a:lnTo>
                    <a:lnTo>
                      <a:pt x="1114" y="113"/>
                    </a:lnTo>
                    <a:lnTo>
                      <a:pt x="1106" y="113"/>
                    </a:lnTo>
                    <a:lnTo>
                      <a:pt x="1099" y="130"/>
                    </a:lnTo>
                    <a:lnTo>
                      <a:pt x="1088" y="134"/>
                    </a:lnTo>
                    <a:lnTo>
                      <a:pt x="1088" y="140"/>
                    </a:lnTo>
                    <a:lnTo>
                      <a:pt x="1094" y="144"/>
                    </a:lnTo>
                    <a:lnTo>
                      <a:pt x="1080" y="154"/>
                    </a:lnTo>
                    <a:lnTo>
                      <a:pt x="1077" y="165"/>
                    </a:lnTo>
                    <a:lnTo>
                      <a:pt x="1089" y="177"/>
                    </a:lnTo>
                    <a:lnTo>
                      <a:pt x="1080" y="186"/>
                    </a:lnTo>
                    <a:lnTo>
                      <a:pt x="1091" y="191"/>
                    </a:lnTo>
                    <a:lnTo>
                      <a:pt x="1097" y="197"/>
                    </a:lnTo>
                    <a:lnTo>
                      <a:pt x="1090" y="204"/>
                    </a:lnTo>
                    <a:lnTo>
                      <a:pt x="1071" y="202"/>
                    </a:lnTo>
                    <a:lnTo>
                      <a:pt x="1066" y="182"/>
                    </a:lnTo>
                    <a:lnTo>
                      <a:pt x="1057" y="179"/>
                    </a:lnTo>
                    <a:lnTo>
                      <a:pt x="1066" y="170"/>
                    </a:lnTo>
                    <a:lnTo>
                      <a:pt x="1054" y="163"/>
                    </a:lnTo>
                    <a:lnTo>
                      <a:pt x="1041" y="165"/>
                    </a:lnTo>
                    <a:lnTo>
                      <a:pt x="1024" y="164"/>
                    </a:lnTo>
                    <a:lnTo>
                      <a:pt x="1000" y="145"/>
                    </a:lnTo>
                    <a:lnTo>
                      <a:pt x="993" y="145"/>
                    </a:lnTo>
                    <a:lnTo>
                      <a:pt x="985" y="154"/>
                    </a:lnTo>
                    <a:lnTo>
                      <a:pt x="980" y="144"/>
                    </a:lnTo>
                    <a:lnTo>
                      <a:pt x="968" y="155"/>
                    </a:lnTo>
                    <a:lnTo>
                      <a:pt x="954" y="158"/>
                    </a:lnTo>
                    <a:lnTo>
                      <a:pt x="953" y="165"/>
                    </a:lnTo>
                    <a:lnTo>
                      <a:pt x="970" y="184"/>
                    </a:lnTo>
                    <a:lnTo>
                      <a:pt x="982" y="184"/>
                    </a:lnTo>
                    <a:lnTo>
                      <a:pt x="989" y="192"/>
                    </a:lnTo>
                    <a:lnTo>
                      <a:pt x="1006" y="193"/>
                    </a:lnTo>
                    <a:lnTo>
                      <a:pt x="999" y="208"/>
                    </a:lnTo>
                    <a:lnTo>
                      <a:pt x="999" y="221"/>
                    </a:lnTo>
                    <a:lnTo>
                      <a:pt x="1011" y="237"/>
                    </a:lnTo>
                    <a:lnTo>
                      <a:pt x="1009" y="248"/>
                    </a:lnTo>
                    <a:lnTo>
                      <a:pt x="999" y="240"/>
                    </a:lnTo>
                    <a:lnTo>
                      <a:pt x="989" y="223"/>
                    </a:lnTo>
                    <a:lnTo>
                      <a:pt x="975" y="217"/>
                    </a:lnTo>
                    <a:lnTo>
                      <a:pt x="968" y="208"/>
                    </a:lnTo>
                    <a:lnTo>
                      <a:pt x="963" y="221"/>
                    </a:lnTo>
                    <a:lnTo>
                      <a:pt x="952" y="230"/>
                    </a:lnTo>
                    <a:lnTo>
                      <a:pt x="949" y="212"/>
                    </a:lnTo>
                    <a:lnTo>
                      <a:pt x="938" y="222"/>
                    </a:lnTo>
                    <a:lnTo>
                      <a:pt x="938" y="229"/>
                    </a:lnTo>
                    <a:lnTo>
                      <a:pt x="924" y="241"/>
                    </a:lnTo>
                    <a:lnTo>
                      <a:pt x="925" y="253"/>
                    </a:lnTo>
                    <a:lnTo>
                      <a:pt x="941" y="261"/>
                    </a:lnTo>
                    <a:lnTo>
                      <a:pt x="948" y="275"/>
                    </a:lnTo>
                    <a:lnTo>
                      <a:pt x="936" y="273"/>
                    </a:lnTo>
                    <a:lnTo>
                      <a:pt x="929" y="266"/>
                    </a:lnTo>
                    <a:lnTo>
                      <a:pt x="918" y="282"/>
                    </a:lnTo>
                    <a:lnTo>
                      <a:pt x="915" y="294"/>
                    </a:lnTo>
                    <a:lnTo>
                      <a:pt x="898" y="307"/>
                    </a:lnTo>
                    <a:lnTo>
                      <a:pt x="898" y="299"/>
                    </a:lnTo>
                    <a:lnTo>
                      <a:pt x="909" y="291"/>
                    </a:lnTo>
                    <a:lnTo>
                      <a:pt x="905" y="280"/>
                    </a:lnTo>
                    <a:lnTo>
                      <a:pt x="916" y="258"/>
                    </a:lnTo>
                    <a:lnTo>
                      <a:pt x="908" y="215"/>
                    </a:lnTo>
                    <a:lnTo>
                      <a:pt x="897" y="222"/>
                    </a:lnTo>
                    <a:lnTo>
                      <a:pt x="879" y="250"/>
                    </a:lnTo>
                    <a:lnTo>
                      <a:pt x="879" y="269"/>
                    </a:lnTo>
                    <a:lnTo>
                      <a:pt x="881" y="276"/>
                    </a:lnTo>
                    <a:lnTo>
                      <a:pt x="869" y="291"/>
                    </a:lnTo>
                    <a:lnTo>
                      <a:pt x="868" y="277"/>
                    </a:lnTo>
                    <a:lnTo>
                      <a:pt x="875" y="261"/>
                    </a:lnTo>
                    <a:lnTo>
                      <a:pt x="870" y="240"/>
                    </a:lnTo>
                    <a:lnTo>
                      <a:pt x="862" y="238"/>
                    </a:lnTo>
                    <a:lnTo>
                      <a:pt x="847" y="248"/>
                    </a:lnTo>
                    <a:lnTo>
                      <a:pt x="837" y="267"/>
                    </a:lnTo>
                    <a:lnTo>
                      <a:pt x="843" y="282"/>
                    </a:lnTo>
                    <a:lnTo>
                      <a:pt x="842" y="295"/>
                    </a:lnTo>
                    <a:lnTo>
                      <a:pt x="864" y="310"/>
                    </a:lnTo>
                    <a:lnTo>
                      <a:pt x="869" y="321"/>
                    </a:lnTo>
                    <a:lnTo>
                      <a:pt x="861" y="337"/>
                    </a:lnTo>
                    <a:lnTo>
                      <a:pt x="854" y="317"/>
                    </a:lnTo>
                    <a:lnTo>
                      <a:pt x="839" y="310"/>
                    </a:lnTo>
                    <a:lnTo>
                      <a:pt x="828" y="282"/>
                    </a:lnTo>
                    <a:lnTo>
                      <a:pt x="824" y="279"/>
                    </a:lnTo>
                    <a:lnTo>
                      <a:pt x="804" y="286"/>
                    </a:lnTo>
                    <a:lnTo>
                      <a:pt x="801" y="296"/>
                    </a:lnTo>
                    <a:lnTo>
                      <a:pt x="821" y="311"/>
                    </a:lnTo>
                    <a:lnTo>
                      <a:pt x="831" y="312"/>
                    </a:lnTo>
                    <a:lnTo>
                      <a:pt x="836" y="318"/>
                    </a:lnTo>
                    <a:lnTo>
                      <a:pt x="822" y="316"/>
                    </a:lnTo>
                    <a:lnTo>
                      <a:pt x="809" y="321"/>
                    </a:lnTo>
                    <a:lnTo>
                      <a:pt x="818" y="335"/>
                    </a:lnTo>
                    <a:lnTo>
                      <a:pt x="803" y="325"/>
                    </a:lnTo>
                    <a:lnTo>
                      <a:pt x="801" y="307"/>
                    </a:lnTo>
                    <a:lnTo>
                      <a:pt x="795" y="303"/>
                    </a:lnTo>
                    <a:lnTo>
                      <a:pt x="792" y="291"/>
                    </a:lnTo>
                    <a:lnTo>
                      <a:pt x="783" y="298"/>
                    </a:lnTo>
                    <a:lnTo>
                      <a:pt x="780" y="317"/>
                    </a:lnTo>
                    <a:lnTo>
                      <a:pt x="787" y="326"/>
                    </a:lnTo>
                    <a:lnTo>
                      <a:pt x="784" y="343"/>
                    </a:lnTo>
                    <a:lnTo>
                      <a:pt x="772" y="337"/>
                    </a:lnTo>
                    <a:lnTo>
                      <a:pt x="761" y="341"/>
                    </a:lnTo>
                    <a:lnTo>
                      <a:pt x="747" y="358"/>
                    </a:lnTo>
                    <a:lnTo>
                      <a:pt x="750" y="360"/>
                    </a:lnTo>
                    <a:lnTo>
                      <a:pt x="760" y="358"/>
                    </a:lnTo>
                    <a:lnTo>
                      <a:pt x="770" y="370"/>
                    </a:lnTo>
                    <a:lnTo>
                      <a:pt x="757" y="371"/>
                    </a:lnTo>
                    <a:lnTo>
                      <a:pt x="748" y="377"/>
                    </a:lnTo>
                    <a:lnTo>
                      <a:pt x="757" y="383"/>
                    </a:lnTo>
                    <a:lnTo>
                      <a:pt x="751" y="390"/>
                    </a:lnTo>
                    <a:lnTo>
                      <a:pt x="740" y="391"/>
                    </a:lnTo>
                    <a:lnTo>
                      <a:pt x="739" y="399"/>
                    </a:lnTo>
                    <a:lnTo>
                      <a:pt x="743" y="402"/>
                    </a:lnTo>
                    <a:lnTo>
                      <a:pt x="734" y="404"/>
                    </a:lnTo>
                    <a:lnTo>
                      <a:pt x="728" y="396"/>
                    </a:lnTo>
                    <a:lnTo>
                      <a:pt x="717" y="399"/>
                    </a:lnTo>
                    <a:lnTo>
                      <a:pt x="707" y="412"/>
                    </a:lnTo>
                    <a:lnTo>
                      <a:pt x="711" y="419"/>
                    </a:lnTo>
                    <a:lnTo>
                      <a:pt x="706" y="424"/>
                    </a:lnTo>
                    <a:lnTo>
                      <a:pt x="691" y="425"/>
                    </a:lnTo>
                    <a:lnTo>
                      <a:pt x="684" y="440"/>
                    </a:lnTo>
                    <a:lnTo>
                      <a:pt x="696" y="444"/>
                    </a:lnTo>
                    <a:lnTo>
                      <a:pt x="730" y="434"/>
                    </a:lnTo>
                    <a:lnTo>
                      <a:pt x="738" y="439"/>
                    </a:lnTo>
                    <a:lnTo>
                      <a:pt x="752" y="432"/>
                    </a:lnTo>
                    <a:lnTo>
                      <a:pt x="760" y="432"/>
                    </a:lnTo>
                    <a:lnTo>
                      <a:pt x="760" y="442"/>
                    </a:lnTo>
                    <a:lnTo>
                      <a:pt x="751" y="453"/>
                    </a:lnTo>
                    <a:lnTo>
                      <a:pt x="748" y="474"/>
                    </a:lnTo>
                    <a:lnTo>
                      <a:pt x="744" y="478"/>
                    </a:lnTo>
                    <a:lnTo>
                      <a:pt x="738" y="471"/>
                    </a:lnTo>
                    <a:lnTo>
                      <a:pt x="736" y="460"/>
                    </a:lnTo>
                    <a:lnTo>
                      <a:pt x="724" y="464"/>
                    </a:lnTo>
                    <a:lnTo>
                      <a:pt x="718" y="457"/>
                    </a:lnTo>
                    <a:lnTo>
                      <a:pt x="703" y="457"/>
                    </a:lnTo>
                    <a:lnTo>
                      <a:pt x="708" y="462"/>
                    </a:lnTo>
                    <a:lnTo>
                      <a:pt x="703" y="471"/>
                    </a:lnTo>
                    <a:lnTo>
                      <a:pt x="692" y="464"/>
                    </a:lnTo>
                    <a:lnTo>
                      <a:pt x="683" y="465"/>
                    </a:lnTo>
                    <a:lnTo>
                      <a:pt x="695" y="474"/>
                    </a:lnTo>
                    <a:lnTo>
                      <a:pt x="699" y="485"/>
                    </a:lnTo>
                    <a:lnTo>
                      <a:pt x="692" y="486"/>
                    </a:lnTo>
                    <a:lnTo>
                      <a:pt x="688" y="495"/>
                    </a:lnTo>
                    <a:lnTo>
                      <a:pt x="690" y="506"/>
                    </a:lnTo>
                    <a:lnTo>
                      <a:pt x="687" y="514"/>
                    </a:lnTo>
                    <a:lnTo>
                      <a:pt x="681" y="503"/>
                    </a:lnTo>
                    <a:lnTo>
                      <a:pt x="681" y="489"/>
                    </a:lnTo>
                    <a:lnTo>
                      <a:pt x="670" y="475"/>
                    </a:lnTo>
                    <a:lnTo>
                      <a:pt x="660" y="487"/>
                    </a:lnTo>
                    <a:lnTo>
                      <a:pt x="649" y="489"/>
                    </a:lnTo>
                    <a:lnTo>
                      <a:pt x="644" y="481"/>
                    </a:lnTo>
                    <a:lnTo>
                      <a:pt x="648" y="474"/>
                    </a:lnTo>
                    <a:lnTo>
                      <a:pt x="639" y="473"/>
                    </a:lnTo>
                    <a:lnTo>
                      <a:pt x="627" y="486"/>
                    </a:lnTo>
                    <a:lnTo>
                      <a:pt x="637" y="498"/>
                    </a:lnTo>
                    <a:lnTo>
                      <a:pt x="654" y="497"/>
                    </a:lnTo>
                    <a:lnTo>
                      <a:pt x="667" y="505"/>
                    </a:lnTo>
                    <a:lnTo>
                      <a:pt x="659" y="517"/>
                    </a:lnTo>
                    <a:lnTo>
                      <a:pt x="631" y="521"/>
                    </a:lnTo>
                    <a:lnTo>
                      <a:pt x="626" y="516"/>
                    </a:lnTo>
                    <a:lnTo>
                      <a:pt x="614" y="516"/>
                    </a:lnTo>
                    <a:lnTo>
                      <a:pt x="608" y="530"/>
                    </a:lnTo>
                    <a:lnTo>
                      <a:pt x="618" y="539"/>
                    </a:lnTo>
                    <a:lnTo>
                      <a:pt x="608" y="552"/>
                    </a:lnTo>
                    <a:lnTo>
                      <a:pt x="620" y="550"/>
                    </a:lnTo>
                    <a:lnTo>
                      <a:pt x="634" y="533"/>
                    </a:lnTo>
                    <a:lnTo>
                      <a:pt x="646" y="534"/>
                    </a:lnTo>
                    <a:lnTo>
                      <a:pt x="653" y="544"/>
                    </a:lnTo>
                    <a:lnTo>
                      <a:pt x="633" y="546"/>
                    </a:lnTo>
                    <a:lnTo>
                      <a:pt x="630" y="561"/>
                    </a:lnTo>
                    <a:lnTo>
                      <a:pt x="637" y="573"/>
                    </a:lnTo>
                    <a:lnTo>
                      <a:pt x="654" y="583"/>
                    </a:lnTo>
                    <a:lnTo>
                      <a:pt x="653" y="594"/>
                    </a:lnTo>
                    <a:lnTo>
                      <a:pt x="642" y="586"/>
                    </a:lnTo>
                    <a:lnTo>
                      <a:pt x="633" y="587"/>
                    </a:lnTo>
                    <a:lnTo>
                      <a:pt x="621" y="571"/>
                    </a:lnTo>
                    <a:lnTo>
                      <a:pt x="614" y="573"/>
                    </a:lnTo>
                    <a:lnTo>
                      <a:pt x="604" y="583"/>
                    </a:lnTo>
                    <a:lnTo>
                      <a:pt x="615" y="591"/>
                    </a:lnTo>
                    <a:lnTo>
                      <a:pt x="601" y="592"/>
                    </a:lnTo>
                    <a:lnTo>
                      <a:pt x="587" y="602"/>
                    </a:lnTo>
                    <a:lnTo>
                      <a:pt x="587" y="611"/>
                    </a:lnTo>
                    <a:lnTo>
                      <a:pt x="602" y="618"/>
                    </a:lnTo>
                    <a:lnTo>
                      <a:pt x="614" y="610"/>
                    </a:lnTo>
                    <a:lnTo>
                      <a:pt x="623" y="618"/>
                    </a:lnTo>
                    <a:lnTo>
                      <a:pt x="635" y="614"/>
                    </a:lnTo>
                    <a:lnTo>
                      <a:pt x="640" y="626"/>
                    </a:lnTo>
                    <a:lnTo>
                      <a:pt x="649" y="631"/>
                    </a:lnTo>
                    <a:lnTo>
                      <a:pt x="649" y="640"/>
                    </a:lnTo>
                    <a:lnTo>
                      <a:pt x="629" y="627"/>
                    </a:lnTo>
                    <a:lnTo>
                      <a:pt x="613" y="627"/>
                    </a:lnTo>
                    <a:lnTo>
                      <a:pt x="606" y="632"/>
                    </a:lnTo>
                    <a:lnTo>
                      <a:pt x="584" y="635"/>
                    </a:lnTo>
                    <a:lnTo>
                      <a:pt x="584" y="647"/>
                    </a:lnTo>
                    <a:lnTo>
                      <a:pt x="572" y="653"/>
                    </a:lnTo>
                    <a:lnTo>
                      <a:pt x="566" y="649"/>
                    </a:lnTo>
                    <a:lnTo>
                      <a:pt x="548" y="659"/>
                    </a:lnTo>
                    <a:lnTo>
                      <a:pt x="537" y="659"/>
                    </a:lnTo>
                    <a:lnTo>
                      <a:pt x="535" y="667"/>
                    </a:lnTo>
                    <a:lnTo>
                      <a:pt x="547" y="672"/>
                    </a:lnTo>
                    <a:lnTo>
                      <a:pt x="556" y="682"/>
                    </a:lnTo>
                    <a:lnTo>
                      <a:pt x="545" y="686"/>
                    </a:lnTo>
                    <a:lnTo>
                      <a:pt x="539" y="683"/>
                    </a:lnTo>
                    <a:lnTo>
                      <a:pt x="535" y="687"/>
                    </a:lnTo>
                    <a:lnTo>
                      <a:pt x="545" y="696"/>
                    </a:lnTo>
                    <a:lnTo>
                      <a:pt x="541" y="702"/>
                    </a:lnTo>
                    <a:lnTo>
                      <a:pt x="527" y="699"/>
                    </a:lnTo>
                    <a:lnTo>
                      <a:pt x="525" y="695"/>
                    </a:lnTo>
                    <a:lnTo>
                      <a:pt x="521" y="700"/>
                    </a:lnTo>
                    <a:lnTo>
                      <a:pt x="531" y="708"/>
                    </a:lnTo>
                    <a:lnTo>
                      <a:pt x="524" y="713"/>
                    </a:lnTo>
                    <a:lnTo>
                      <a:pt x="526" y="722"/>
                    </a:lnTo>
                    <a:lnTo>
                      <a:pt x="534" y="722"/>
                    </a:lnTo>
                    <a:lnTo>
                      <a:pt x="526" y="727"/>
                    </a:lnTo>
                    <a:lnTo>
                      <a:pt x="516" y="729"/>
                    </a:lnTo>
                    <a:lnTo>
                      <a:pt x="511" y="724"/>
                    </a:lnTo>
                    <a:lnTo>
                      <a:pt x="511" y="733"/>
                    </a:lnTo>
                    <a:lnTo>
                      <a:pt x="507" y="741"/>
                    </a:lnTo>
                    <a:lnTo>
                      <a:pt x="515" y="744"/>
                    </a:lnTo>
                    <a:lnTo>
                      <a:pt x="535" y="751"/>
                    </a:lnTo>
                    <a:lnTo>
                      <a:pt x="538" y="761"/>
                    </a:lnTo>
                    <a:lnTo>
                      <a:pt x="546" y="763"/>
                    </a:lnTo>
                    <a:lnTo>
                      <a:pt x="558" y="758"/>
                    </a:lnTo>
                    <a:lnTo>
                      <a:pt x="549" y="767"/>
                    </a:lnTo>
                    <a:lnTo>
                      <a:pt x="549" y="774"/>
                    </a:lnTo>
                    <a:lnTo>
                      <a:pt x="536" y="774"/>
                    </a:lnTo>
                    <a:lnTo>
                      <a:pt x="530" y="768"/>
                    </a:lnTo>
                    <a:lnTo>
                      <a:pt x="509" y="768"/>
                    </a:lnTo>
                    <a:lnTo>
                      <a:pt x="494" y="782"/>
                    </a:lnTo>
                    <a:lnTo>
                      <a:pt x="499" y="787"/>
                    </a:lnTo>
                    <a:lnTo>
                      <a:pt x="514" y="787"/>
                    </a:lnTo>
                    <a:lnTo>
                      <a:pt x="515" y="797"/>
                    </a:lnTo>
                    <a:lnTo>
                      <a:pt x="523" y="804"/>
                    </a:lnTo>
                    <a:lnTo>
                      <a:pt x="522" y="816"/>
                    </a:lnTo>
                    <a:lnTo>
                      <a:pt x="514" y="806"/>
                    </a:lnTo>
                    <a:lnTo>
                      <a:pt x="507" y="806"/>
                    </a:lnTo>
                    <a:lnTo>
                      <a:pt x="500" y="815"/>
                    </a:lnTo>
                    <a:lnTo>
                      <a:pt x="500" y="825"/>
                    </a:lnTo>
                    <a:lnTo>
                      <a:pt x="496" y="828"/>
                    </a:lnTo>
                    <a:lnTo>
                      <a:pt x="503" y="836"/>
                    </a:lnTo>
                    <a:lnTo>
                      <a:pt x="505" y="846"/>
                    </a:lnTo>
                    <a:lnTo>
                      <a:pt x="498" y="846"/>
                    </a:lnTo>
                    <a:lnTo>
                      <a:pt x="490" y="838"/>
                    </a:lnTo>
                    <a:lnTo>
                      <a:pt x="485" y="842"/>
                    </a:lnTo>
                    <a:lnTo>
                      <a:pt x="485" y="855"/>
                    </a:lnTo>
                    <a:lnTo>
                      <a:pt x="498" y="858"/>
                    </a:lnTo>
                    <a:lnTo>
                      <a:pt x="501" y="864"/>
                    </a:lnTo>
                    <a:lnTo>
                      <a:pt x="500" y="873"/>
                    </a:lnTo>
                    <a:lnTo>
                      <a:pt x="482" y="862"/>
                    </a:lnTo>
                    <a:lnTo>
                      <a:pt x="475" y="866"/>
                    </a:lnTo>
                    <a:lnTo>
                      <a:pt x="475" y="878"/>
                    </a:lnTo>
                    <a:lnTo>
                      <a:pt x="480" y="879"/>
                    </a:lnTo>
                    <a:lnTo>
                      <a:pt x="479" y="893"/>
                    </a:lnTo>
                    <a:lnTo>
                      <a:pt x="485" y="906"/>
                    </a:lnTo>
                    <a:lnTo>
                      <a:pt x="494" y="905"/>
                    </a:lnTo>
                    <a:lnTo>
                      <a:pt x="500" y="893"/>
                    </a:lnTo>
                    <a:lnTo>
                      <a:pt x="507" y="893"/>
                    </a:lnTo>
                    <a:lnTo>
                      <a:pt x="501" y="911"/>
                    </a:lnTo>
                    <a:lnTo>
                      <a:pt x="491" y="913"/>
                    </a:lnTo>
                    <a:lnTo>
                      <a:pt x="478" y="927"/>
                    </a:lnTo>
                    <a:lnTo>
                      <a:pt x="467" y="927"/>
                    </a:lnTo>
                    <a:lnTo>
                      <a:pt x="458" y="931"/>
                    </a:lnTo>
                    <a:lnTo>
                      <a:pt x="457" y="938"/>
                    </a:lnTo>
                    <a:lnTo>
                      <a:pt x="445" y="943"/>
                    </a:lnTo>
                    <a:lnTo>
                      <a:pt x="435" y="952"/>
                    </a:lnTo>
                    <a:lnTo>
                      <a:pt x="446" y="957"/>
                    </a:lnTo>
                    <a:lnTo>
                      <a:pt x="442" y="964"/>
                    </a:lnTo>
                    <a:lnTo>
                      <a:pt x="423" y="965"/>
                    </a:lnTo>
                    <a:lnTo>
                      <a:pt x="414" y="978"/>
                    </a:lnTo>
                    <a:lnTo>
                      <a:pt x="415" y="983"/>
                    </a:lnTo>
                    <a:lnTo>
                      <a:pt x="430" y="988"/>
                    </a:lnTo>
                    <a:lnTo>
                      <a:pt x="419" y="994"/>
                    </a:lnTo>
                    <a:lnTo>
                      <a:pt x="413" y="1007"/>
                    </a:lnTo>
                    <a:lnTo>
                      <a:pt x="401" y="1007"/>
                    </a:lnTo>
                    <a:lnTo>
                      <a:pt x="399" y="996"/>
                    </a:lnTo>
                    <a:lnTo>
                      <a:pt x="391" y="991"/>
                    </a:lnTo>
                    <a:lnTo>
                      <a:pt x="386" y="998"/>
                    </a:lnTo>
                    <a:lnTo>
                      <a:pt x="376" y="998"/>
                    </a:lnTo>
                    <a:lnTo>
                      <a:pt x="380" y="1007"/>
                    </a:lnTo>
                    <a:lnTo>
                      <a:pt x="373" y="1013"/>
                    </a:lnTo>
                    <a:lnTo>
                      <a:pt x="371" y="1022"/>
                    </a:lnTo>
                    <a:lnTo>
                      <a:pt x="375" y="1030"/>
                    </a:lnTo>
                    <a:lnTo>
                      <a:pt x="358" y="1030"/>
                    </a:lnTo>
                    <a:lnTo>
                      <a:pt x="350" y="1034"/>
                    </a:lnTo>
                    <a:lnTo>
                      <a:pt x="351" y="1050"/>
                    </a:lnTo>
                    <a:lnTo>
                      <a:pt x="338" y="1058"/>
                    </a:lnTo>
                    <a:lnTo>
                      <a:pt x="340" y="1064"/>
                    </a:lnTo>
                    <a:lnTo>
                      <a:pt x="337" y="1080"/>
                    </a:lnTo>
                    <a:lnTo>
                      <a:pt x="327" y="1088"/>
                    </a:lnTo>
                    <a:lnTo>
                      <a:pt x="314" y="1101"/>
                    </a:lnTo>
                    <a:lnTo>
                      <a:pt x="318" y="1107"/>
                    </a:lnTo>
                    <a:lnTo>
                      <a:pt x="333" y="1097"/>
                    </a:lnTo>
                    <a:lnTo>
                      <a:pt x="341" y="1097"/>
                    </a:lnTo>
                    <a:lnTo>
                      <a:pt x="340" y="1106"/>
                    </a:lnTo>
                    <a:lnTo>
                      <a:pt x="330" y="1110"/>
                    </a:lnTo>
                    <a:lnTo>
                      <a:pt x="329" y="1125"/>
                    </a:lnTo>
                    <a:lnTo>
                      <a:pt x="338" y="1137"/>
                    </a:lnTo>
                    <a:lnTo>
                      <a:pt x="354" y="1128"/>
                    </a:lnTo>
                    <a:lnTo>
                      <a:pt x="372" y="1125"/>
                    </a:lnTo>
                    <a:lnTo>
                      <a:pt x="395" y="1102"/>
                    </a:lnTo>
                    <a:lnTo>
                      <a:pt x="395" y="1092"/>
                    </a:lnTo>
                    <a:lnTo>
                      <a:pt x="383" y="1095"/>
                    </a:lnTo>
                    <a:lnTo>
                      <a:pt x="393" y="1081"/>
                    </a:lnTo>
                    <a:lnTo>
                      <a:pt x="396" y="1065"/>
                    </a:lnTo>
                    <a:lnTo>
                      <a:pt x="402" y="1064"/>
                    </a:lnTo>
                    <a:lnTo>
                      <a:pt x="409" y="1057"/>
                    </a:lnTo>
                    <a:lnTo>
                      <a:pt x="422" y="1060"/>
                    </a:lnTo>
                    <a:lnTo>
                      <a:pt x="430" y="1059"/>
                    </a:lnTo>
                    <a:lnTo>
                      <a:pt x="409" y="1073"/>
                    </a:lnTo>
                    <a:lnTo>
                      <a:pt x="408" y="1083"/>
                    </a:lnTo>
                    <a:lnTo>
                      <a:pt x="429" y="1090"/>
                    </a:lnTo>
                    <a:lnTo>
                      <a:pt x="422" y="1099"/>
                    </a:lnTo>
                    <a:lnTo>
                      <a:pt x="411" y="1100"/>
                    </a:lnTo>
                    <a:lnTo>
                      <a:pt x="389" y="1123"/>
                    </a:lnTo>
                    <a:lnTo>
                      <a:pt x="403" y="1130"/>
                    </a:lnTo>
                    <a:lnTo>
                      <a:pt x="395" y="1140"/>
                    </a:lnTo>
                    <a:lnTo>
                      <a:pt x="396" y="1154"/>
                    </a:lnTo>
                    <a:lnTo>
                      <a:pt x="382" y="1153"/>
                    </a:lnTo>
                    <a:lnTo>
                      <a:pt x="371" y="1142"/>
                    </a:lnTo>
                    <a:lnTo>
                      <a:pt x="355" y="1142"/>
                    </a:lnTo>
                    <a:lnTo>
                      <a:pt x="346" y="1150"/>
                    </a:lnTo>
                    <a:lnTo>
                      <a:pt x="345" y="1163"/>
                    </a:lnTo>
                    <a:lnTo>
                      <a:pt x="333" y="1170"/>
                    </a:lnTo>
                    <a:lnTo>
                      <a:pt x="321" y="1176"/>
                    </a:lnTo>
                    <a:lnTo>
                      <a:pt x="330" y="1166"/>
                    </a:lnTo>
                    <a:lnTo>
                      <a:pt x="337" y="1162"/>
                    </a:lnTo>
                    <a:lnTo>
                      <a:pt x="327" y="1149"/>
                    </a:lnTo>
                    <a:lnTo>
                      <a:pt x="327" y="1135"/>
                    </a:lnTo>
                    <a:lnTo>
                      <a:pt x="317" y="1120"/>
                    </a:lnTo>
                    <a:lnTo>
                      <a:pt x="306" y="1120"/>
                    </a:lnTo>
                    <a:lnTo>
                      <a:pt x="300" y="1131"/>
                    </a:lnTo>
                    <a:lnTo>
                      <a:pt x="286" y="1132"/>
                    </a:lnTo>
                    <a:lnTo>
                      <a:pt x="286" y="1139"/>
                    </a:lnTo>
                    <a:lnTo>
                      <a:pt x="304" y="1139"/>
                    </a:lnTo>
                    <a:lnTo>
                      <a:pt x="285" y="1157"/>
                    </a:lnTo>
                    <a:lnTo>
                      <a:pt x="272" y="1151"/>
                    </a:lnTo>
                    <a:lnTo>
                      <a:pt x="261" y="1153"/>
                    </a:lnTo>
                    <a:lnTo>
                      <a:pt x="246" y="1166"/>
                    </a:lnTo>
                    <a:lnTo>
                      <a:pt x="254" y="1168"/>
                    </a:lnTo>
                    <a:lnTo>
                      <a:pt x="262" y="1165"/>
                    </a:lnTo>
                    <a:lnTo>
                      <a:pt x="266" y="1169"/>
                    </a:lnTo>
                    <a:lnTo>
                      <a:pt x="250" y="1179"/>
                    </a:lnTo>
                    <a:lnTo>
                      <a:pt x="243" y="1187"/>
                    </a:lnTo>
                    <a:lnTo>
                      <a:pt x="236" y="1180"/>
                    </a:lnTo>
                    <a:lnTo>
                      <a:pt x="226" y="1180"/>
                    </a:lnTo>
                    <a:lnTo>
                      <a:pt x="224" y="1187"/>
                    </a:lnTo>
                    <a:lnTo>
                      <a:pt x="241" y="1197"/>
                    </a:lnTo>
                    <a:lnTo>
                      <a:pt x="261" y="1197"/>
                    </a:lnTo>
                    <a:lnTo>
                      <a:pt x="257" y="1208"/>
                    </a:lnTo>
                    <a:lnTo>
                      <a:pt x="266" y="1211"/>
                    </a:lnTo>
                    <a:lnTo>
                      <a:pt x="265" y="1221"/>
                    </a:lnTo>
                    <a:lnTo>
                      <a:pt x="247" y="1216"/>
                    </a:lnTo>
                    <a:lnTo>
                      <a:pt x="245" y="1205"/>
                    </a:lnTo>
                    <a:lnTo>
                      <a:pt x="231" y="1205"/>
                    </a:lnTo>
                    <a:lnTo>
                      <a:pt x="218" y="1193"/>
                    </a:lnTo>
                    <a:lnTo>
                      <a:pt x="215" y="1184"/>
                    </a:lnTo>
                    <a:lnTo>
                      <a:pt x="209" y="1185"/>
                    </a:lnTo>
                    <a:lnTo>
                      <a:pt x="207" y="1196"/>
                    </a:lnTo>
                    <a:lnTo>
                      <a:pt x="221" y="1214"/>
                    </a:lnTo>
                    <a:lnTo>
                      <a:pt x="235" y="1225"/>
                    </a:lnTo>
                    <a:lnTo>
                      <a:pt x="247" y="1227"/>
                    </a:lnTo>
                    <a:lnTo>
                      <a:pt x="253" y="1234"/>
                    </a:lnTo>
                    <a:lnTo>
                      <a:pt x="240" y="1234"/>
                    </a:lnTo>
                    <a:lnTo>
                      <a:pt x="219" y="1226"/>
                    </a:lnTo>
                    <a:lnTo>
                      <a:pt x="199" y="1204"/>
                    </a:lnTo>
                    <a:lnTo>
                      <a:pt x="190" y="1210"/>
                    </a:lnTo>
                    <a:lnTo>
                      <a:pt x="178" y="1200"/>
                    </a:lnTo>
                    <a:lnTo>
                      <a:pt x="162" y="1200"/>
                    </a:lnTo>
                    <a:lnTo>
                      <a:pt x="155" y="1194"/>
                    </a:lnTo>
                    <a:lnTo>
                      <a:pt x="149" y="1201"/>
                    </a:lnTo>
                    <a:lnTo>
                      <a:pt x="151" y="1213"/>
                    </a:lnTo>
                    <a:lnTo>
                      <a:pt x="143" y="1220"/>
                    </a:lnTo>
                    <a:lnTo>
                      <a:pt x="155" y="1233"/>
                    </a:lnTo>
                    <a:lnTo>
                      <a:pt x="180" y="1225"/>
                    </a:lnTo>
                    <a:lnTo>
                      <a:pt x="184" y="1230"/>
                    </a:lnTo>
                    <a:lnTo>
                      <a:pt x="173" y="1238"/>
                    </a:lnTo>
                    <a:lnTo>
                      <a:pt x="179" y="1241"/>
                    </a:lnTo>
                    <a:lnTo>
                      <a:pt x="198" y="1232"/>
                    </a:lnTo>
                    <a:lnTo>
                      <a:pt x="207" y="1232"/>
                    </a:lnTo>
                    <a:lnTo>
                      <a:pt x="202" y="1240"/>
                    </a:lnTo>
                    <a:lnTo>
                      <a:pt x="180" y="1250"/>
                    </a:lnTo>
                    <a:lnTo>
                      <a:pt x="171" y="1262"/>
                    </a:lnTo>
                    <a:lnTo>
                      <a:pt x="156" y="1258"/>
                    </a:lnTo>
                    <a:lnTo>
                      <a:pt x="143" y="1241"/>
                    </a:lnTo>
                    <a:lnTo>
                      <a:pt x="137" y="1241"/>
                    </a:lnTo>
                    <a:lnTo>
                      <a:pt x="129" y="1248"/>
                    </a:lnTo>
                    <a:lnTo>
                      <a:pt x="118" y="1238"/>
                    </a:lnTo>
                    <a:lnTo>
                      <a:pt x="109" y="1244"/>
                    </a:lnTo>
                    <a:lnTo>
                      <a:pt x="102" y="1240"/>
                    </a:lnTo>
                    <a:lnTo>
                      <a:pt x="90" y="1247"/>
                    </a:lnTo>
                    <a:lnTo>
                      <a:pt x="94" y="1252"/>
                    </a:lnTo>
                    <a:lnTo>
                      <a:pt x="118" y="1256"/>
                    </a:lnTo>
                    <a:lnTo>
                      <a:pt x="133" y="1266"/>
                    </a:lnTo>
                    <a:lnTo>
                      <a:pt x="152" y="1276"/>
                    </a:lnTo>
                    <a:lnTo>
                      <a:pt x="147" y="1288"/>
                    </a:lnTo>
                    <a:lnTo>
                      <a:pt x="153" y="1298"/>
                    </a:lnTo>
                    <a:lnTo>
                      <a:pt x="142" y="1304"/>
                    </a:lnTo>
                    <a:lnTo>
                      <a:pt x="137" y="1298"/>
                    </a:lnTo>
                    <a:lnTo>
                      <a:pt x="137" y="1278"/>
                    </a:lnTo>
                    <a:lnTo>
                      <a:pt x="124" y="1274"/>
                    </a:lnTo>
                    <a:lnTo>
                      <a:pt x="110" y="1276"/>
                    </a:lnTo>
                    <a:lnTo>
                      <a:pt x="115" y="1286"/>
                    </a:lnTo>
                    <a:lnTo>
                      <a:pt x="113" y="1293"/>
                    </a:lnTo>
                    <a:lnTo>
                      <a:pt x="96" y="1283"/>
                    </a:lnTo>
                    <a:lnTo>
                      <a:pt x="81" y="1298"/>
                    </a:lnTo>
                    <a:lnTo>
                      <a:pt x="96" y="1308"/>
                    </a:lnTo>
                    <a:lnTo>
                      <a:pt x="84" y="1309"/>
                    </a:lnTo>
                    <a:lnTo>
                      <a:pt x="76" y="1313"/>
                    </a:lnTo>
                    <a:lnTo>
                      <a:pt x="72" y="1298"/>
                    </a:lnTo>
                    <a:lnTo>
                      <a:pt x="49" y="1298"/>
                    </a:lnTo>
                    <a:lnTo>
                      <a:pt x="56" y="1312"/>
                    </a:lnTo>
                    <a:lnTo>
                      <a:pt x="47" y="1319"/>
                    </a:lnTo>
                    <a:lnTo>
                      <a:pt x="43" y="1305"/>
                    </a:lnTo>
                    <a:lnTo>
                      <a:pt x="30" y="1293"/>
                    </a:lnTo>
                    <a:lnTo>
                      <a:pt x="23" y="1295"/>
                    </a:lnTo>
                    <a:lnTo>
                      <a:pt x="25" y="1303"/>
                    </a:lnTo>
                    <a:lnTo>
                      <a:pt x="39" y="1317"/>
                    </a:lnTo>
                    <a:lnTo>
                      <a:pt x="33" y="1326"/>
                    </a:lnTo>
                    <a:lnTo>
                      <a:pt x="39" y="1332"/>
                    </a:lnTo>
                    <a:lnTo>
                      <a:pt x="56" y="1327"/>
                    </a:lnTo>
                    <a:lnTo>
                      <a:pt x="79" y="1332"/>
                    </a:lnTo>
                    <a:lnTo>
                      <a:pt x="94" y="1341"/>
                    </a:lnTo>
                    <a:lnTo>
                      <a:pt x="116" y="1341"/>
                    </a:lnTo>
                    <a:lnTo>
                      <a:pt x="123" y="1336"/>
                    </a:lnTo>
                    <a:lnTo>
                      <a:pt x="134" y="1336"/>
                    </a:lnTo>
                    <a:lnTo>
                      <a:pt x="120" y="1350"/>
                    </a:lnTo>
                    <a:lnTo>
                      <a:pt x="100" y="1347"/>
                    </a:lnTo>
                    <a:lnTo>
                      <a:pt x="92" y="1352"/>
                    </a:lnTo>
                    <a:lnTo>
                      <a:pt x="68" y="1339"/>
                    </a:lnTo>
                    <a:lnTo>
                      <a:pt x="53" y="1343"/>
                    </a:lnTo>
                    <a:lnTo>
                      <a:pt x="46" y="1340"/>
                    </a:lnTo>
                    <a:lnTo>
                      <a:pt x="34" y="1350"/>
                    </a:lnTo>
                    <a:lnTo>
                      <a:pt x="18" y="1353"/>
                    </a:lnTo>
                    <a:lnTo>
                      <a:pt x="17" y="1359"/>
                    </a:lnTo>
                    <a:lnTo>
                      <a:pt x="42" y="1370"/>
                    </a:lnTo>
                    <a:lnTo>
                      <a:pt x="32" y="1381"/>
                    </a:lnTo>
                    <a:lnTo>
                      <a:pt x="45" y="1383"/>
                    </a:lnTo>
                    <a:lnTo>
                      <a:pt x="53" y="1378"/>
                    </a:lnTo>
                    <a:lnTo>
                      <a:pt x="73" y="1378"/>
                    </a:lnTo>
                    <a:lnTo>
                      <a:pt x="58" y="1388"/>
                    </a:lnTo>
                    <a:lnTo>
                      <a:pt x="36" y="1388"/>
                    </a:lnTo>
                    <a:lnTo>
                      <a:pt x="31" y="1391"/>
                    </a:lnTo>
                    <a:lnTo>
                      <a:pt x="24" y="1390"/>
                    </a:lnTo>
                    <a:lnTo>
                      <a:pt x="24" y="1394"/>
                    </a:lnTo>
                    <a:lnTo>
                      <a:pt x="35" y="1399"/>
                    </a:lnTo>
                    <a:lnTo>
                      <a:pt x="43" y="1399"/>
                    </a:lnTo>
                    <a:lnTo>
                      <a:pt x="30" y="1407"/>
                    </a:lnTo>
                    <a:lnTo>
                      <a:pt x="24" y="1408"/>
                    </a:lnTo>
                    <a:lnTo>
                      <a:pt x="25" y="1415"/>
                    </a:lnTo>
                    <a:lnTo>
                      <a:pt x="32" y="1420"/>
                    </a:lnTo>
                    <a:lnTo>
                      <a:pt x="38" y="1429"/>
                    </a:lnTo>
                    <a:lnTo>
                      <a:pt x="55" y="1428"/>
                    </a:lnTo>
                    <a:lnTo>
                      <a:pt x="65" y="1421"/>
                    </a:lnTo>
                    <a:lnTo>
                      <a:pt x="88" y="1418"/>
                    </a:lnTo>
                    <a:lnTo>
                      <a:pt x="104" y="1422"/>
                    </a:lnTo>
                    <a:lnTo>
                      <a:pt x="110" y="1426"/>
                    </a:lnTo>
                    <a:lnTo>
                      <a:pt x="120" y="1419"/>
                    </a:lnTo>
                    <a:lnTo>
                      <a:pt x="120" y="1410"/>
                    </a:lnTo>
                    <a:lnTo>
                      <a:pt x="131" y="1407"/>
                    </a:lnTo>
                    <a:lnTo>
                      <a:pt x="135" y="1415"/>
                    </a:lnTo>
                    <a:lnTo>
                      <a:pt x="146" y="1415"/>
                    </a:lnTo>
                    <a:lnTo>
                      <a:pt x="163" y="1403"/>
                    </a:lnTo>
                    <a:lnTo>
                      <a:pt x="170" y="1405"/>
                    </a:lnTo>
                    <a:lnTo>
                      <a:pt x="167" y="1411"/>
                    </a:lnTo>
                    <a:lnTo>
                      <a:pt x="159" y="1417"/>
                    </a:lnTo>
                    <a:lnTo>
                      <a:pt x="174" y="1421"/>
                    </a:lnTo>
                    <a:lnTo>
                      <a:pt x="181" y="1414"/>
                    </a:lnTo>
                    <a:lnTo>
                      <a:pt x="178" y="1406"/>
                    </a:lnTo>
                    <a:lnTo>
                      <a:pt x="189" y="1389"/>
                    </a:lnTo>
                    <a:lnTo>
                      <a:pt x="186" y="1402"/>
                    </a:lnTo>
                    <a:lnTo>
                      <a:pt x="198" y="1416"/>
                    </a:lnTo>
                    <a:lnTo>
                      <a:pt x="189" y="1428"/>
                    </a:lnTo>
                    <a:lnTo>
                      <a:pt x="169" y="1433"/>
                    </a:lnTo>
                    <a:lnTo>
                      <a:pt x="159" y="1440"/>
                    </a:lnTo>
                    <a:lnTo>
                      <a:pt x="164" y="1445"/>
                    </a:lnTo>
                    <a:lnTo>
                      <a:pt x="157" y="1457"/>
                    </a:lnTo>
                    <a:lnTo>
                      <a:pt x="140" y="1457"/>
                    </a:lnTo>
                    <a:lnTo>
                      <a:pt x="139" y="1450"/>
                    </a:lnTo>
                    <a:lnTo>
                      <a:pt x="148" y="1443"/>
                    </a:lnTo>
                    <a:lnTo>
                      <a:pt x="146" y="1429"/>
                    </a:lnTo>
                    <a:lnTo>
                      <a:pt x="132" y="1427"/>
                    </a:lnTo>
                    <a:lnTo>
                      <a:pt x="116" y="1443"/>
                    </a:lnTo>
                    <a:lnTo>
                      <a:pt x="113" y="1451"/>
                    </a:lnTo>
                    <a:lnTo>
                      <a:pt x="103" y="1437"/>
                    </a:lnTo>
                    <a:lnTo>
                      <a:pt x="89" y="1434"/>
                    </a:lnTo>
                    <a:lnTo>
                      <a:pt x="73" y="1437"/>
                    </a:lnTo>
                    <a:lnTo>
                      <a:pt x="63" y="1434"/>
                    </a:lnTo>
                    <a:lnTo>
                      <a:pt x="44" y="1443"/>
                    </a:lnTo>
                    <a:lnTo>
                      <a:pt x="35" y="1443"/>
                    </a:lnTo>
                    <a:lnTo>
                      <a:pt x="24" y="1436"/>
                    </a:lnTo>
                    <a:lnTo>
                      <a:pt x="20" y="1437"/>
                    </a:lnTo>
                    <a:lnTo>
                      <a:pt x="26" y="1452"/>
                    </a:lnTo>
                    <a:lnTo>
                      <a:pt x="22" y="1459"/>
                    </a:lnTo>
                    <a:lnTo>
                      <a:pt x="29" y="1465"/>
                    </a:lnTo>
                    <a:lnTo>
                      <a:pt x="40" y="1463"/>
                    </a:lnTo>
                    <a:lnTo>
                      <a:pt x="46" y="1455"/>
                    </a:lnTo>
                    <a:lnTo>
                      <a:pt x="55" y="1456"/>
                    </a:lnTo>
                    <a:lnTo>
                      <a:pt x="45" y="1467"/>
                    </a:lnTo>
                    <a:lnTo>
                      <a:pt x="46" y="1479"/>
                    </a:lnTo>
                    <a:lnTo>
                      <a:pt x="40" y="1484"/>
                    </a:lnTo>
                    <a:lnTo>
                      <a:pt x="29" y="1478"/>
                    </a:lnTo>
                    <a:lnTo>
                      <a:pt x="34" y="1495"/>
                    </a:lnTo>
                    <a:lnTo>
                      <a:pt x="43" y="1503"/>
                    </a:lnTo>
                    <a:lnTo>
                      <a:pt x="65" y="1479"/>
                    </a:lnTo>
                    <a:lnTo>
                      <a:pt x="80" y="1485"/>
                    </a:lnTo>
                    <a:lnTo>
                      <a:pt x="73" y="1492"/>
                    </a:lnTo>
                    <a:lnTo>
                      <a:pt x="75" y="1504"/>
                    </a:lnTo>
                    <a:lnTo>
                      <a:pt x="57" y="1514"/>
                    </a:lnTo>
                    <a:lnTo>
                      <a:pt x="60" y="1519"/>
                    </a:lnTo>
                    <a:lnTo>
                      <a:pt x="71" y="1521"/>
                    </a:lnTo>
                    <a:lnTo>
                      <a:pt x="65" y="1530"/>
                    </a:lnTo>
                    <a:lnTo>
                      <a:pt x="73" y="1543"/>
                    </a:lnTo>
                    <a:lnTo>
                      <a:pt x="68" y="1557"/>
                    </a:lnTo>
                    <a:lnTo>
                      <a:pt x="73" y="1558"/>
                    </a:lnTo>
                    <a:lnTo>
                      <a:pt x="85" y="1540"/>
                    </a:lnTo>
                    <a:lnTo>
                      <a:pt x="95" y="1534"/>
                    </a:lnTo>
                    <a:lnTo>
                      <a:pt x="97" y="1519"/>
                    </a:lnTo>
                    <a:lnTo>
                      <a:pt x="126" y="1507"/>
                    </a:lnTo>
                    <a:lnTo>
                      <a:pt x="140" y="1508"/>
                    </a:lnTo>
                    <a:lnTo>
                      <a:pt x="151" y="1504"/>
                    </a:lnTo>
                    <a:lnTo>
                      <a:pt x="143" y="1510"/>
                    </a:lnTo>
                    <a:lnTo>
                      <a:pt x="129" y="1521"/>
                    </a:lnTo>
                    <a:lnTo>
                      <a:pt x="129" y="1539"/>
                    </a:lnTo>
                    <a:lnTo>
                      <a:pt x="133" y="1550"/>
                    </a:lnTo>
                    <a:lnTo>
                      <a:pt x="122" y="1541"/>
                    </a:lnTo>
                    <a:lnTo>
                      <a:pt x="120" y="1524"/>
                    </a:lnTo>
                    <a:lnTo>
                      <a:pt x="112" y="1524"/>
                    </a:lnTo>
                    <a:lnTo>
                      <a:pt x="102" y="1542"/>
                    </a:lnTo>
                    <a:lnTo>
                      <a:pt x="93" y="1545"/>
                    </a:lnTo>
                    <a:lnTo>
                      <a:pt x="107" y="1550"/>
                    </a:lnTo>
                    <a:lnTo>
                      <a:pt x="95" y="1567"/>
                    </a:lnTo>
                    <a:lnTo>
                      <a:pt x="85" y="1567"/>
                    </a:lnTo>
                    <a:lnTo>
                      <a:pt x="80" y="1577"/>
                    </a:lnTo>
                    <a:lnTo>
                      <a:pt x="88" y="1581"/>
                    </a:lnTo>
                    <a:lnTo>
                      <a:pt x="109" y="1581"/>
                    </a:lnTo>
                    <a:lnTo>
                      <a:pt x="114" y="1589"/>
                    </a:lnTo>
                    <a:lnTo>
                      <a:pt x="99" y="1591"/>
                    </a:lnTo>
                    <a:lnTo>
                      <a:pt x="94" y="1599"/>
                    </a:lnTo>
                    <a:lnTo>
                      <a:pt x="93" y="1610"/>
                    </a:lnTo>
                    <a:lnTo>
                      <a:pt x="76" y="1599"/>
                    </a:lnTo>
                    <a:lnTo>
                      <a:pt x="69" y="1602"/>
                    </a:lnTo>
                    <a:lnTo>
                      <a:pt x="66" y="1615"/>
                    </a:lnTo>
                    <a:lnTo>
                      <a:pt x="62" y="1600"/>
                    </a:lnTo>
                    <a:lnTo>
                      <a:pt x="52" y="1606"/>
                    </a:lnTo>
                    <a:lnTo>
                      <a:pt x="39" y="1625"/>
                    </a:lnTo>
                    <a:lnTo>
                      <a:pt x="44" y="1639"/>
                    </a:lnTo>
                    <a:lnTo>
                      <a:pt x="65" y="1660"/>
                    </a:lnTo>
                    <a:lnTo>
                      <a:pt x="69" y="1648"/>
                    </a:lnTo>
                    <a:lnTo>
                      <a:pt x="74" y="1653"/>
                    </a:lnTo>
                    <a:lnTo>
                      <a:pt x="85" y="1647"/>
                    </a:lnTo>
                    <a:lnTo>
                      <a:pt x="82" y="1641"/>
                    </a:lnTo>
                    <a:lnTo>
                      <a:pt x="89" y="1626"/>
                    </a:lnTo>
                    <a:lnTo>
                      <a:pt x="105" y="1639"/>
                    </a:lnTo>
                    <a:lnTo>
                      <a:pt x="97" y="1643"/>
                    </a:lnTo>
                    <a:lnTo>
                      <a:pt x="107" y="1653"/>
                    </a:lnTo>
                    <a:lnTo>
                      <a:pt x="103" y="1666"/>
                    </a:lnTo>
                    <a:lnTo>
                      <a:pt x="93" y="1673"/>
                    </a:lnTo>
                    <a:lnTo>
                      <a:pt x="102" y="1695"/>
                    </a:lnTo>
                    <a:lnTo>
                      <a:pt x="109" y="1687"/>
                    </a:lnTo>
                    <a:lnTo>
                      <a:pt x="128" y="1681"/>
                    </a:lnTo>
                    <a:lnTo>
                      <a:pt x="136" y="1692"/>
                    </a:lnTo>
                    <a:lnTo>
                      <a:pt x="120" y="1693"/>
                    </a:lnTo>
                    <a:lnTo>
                      <a:pt x="112" y="1699"/>
                    </a:lnTo>
                    <a:lnTo>
                      <a:pt x="120" y="1712"/>
                    </a:lnTo>
                    <a:lnTo>
                      <a:pt x="119" y="1717"/>
                    </a:lnTo>
                    <a:lnTo>
                      <a:pt x="91" y="1697"/>
                    </a:lnTo>
                    <a:lnTo>
                      <a:pt x="82" y="1701"/>
                    </a:lnTo>
                    <a:lnTo>
                      <a:pt x="73" y="1694"/>
                    </a:lnTo>
                    <a:lnTo>
                      <a:pt x="61" y="1694"/>
                    </a:lnTo>
                    <a:lnTo>
                      <a:pt x="61" y="1706"/>
                    </a:lnTo>
                    <a:lnTo>
                      <a:pt x="53" y="1715"/>
                    </a:lnTo>
                    <a:lnTo>
                      <a:pt x="72" y="1748"/>
                    </a:lnTo>
                    <a:lnTo>
                      <a:pt x="88" y="1751"/>
                    </a:lnTo>
                    <a:lnTo>
                      <a:pt x="109" y="1769"/>
                    </a:lnTo>
                    <a:lnTo>
                      <a:pt x="138" y="1780"/>
                    </a:lnTo>
                    <a:lnTo>
                      <a:pt x="142" y="1789"/>
                    </a:lnTo>
                    <a:lnTo>
                      <a:pt x="135" y="1793"/>
                    </a:lnTo>
                    <a:lnTo>
                      <a:pt x="146" y="1803"/>
                    </a:lnTo>
                    <a:lnTo>
                      <a:pt x="156" y="1798"/>
                    </a:lnTo>
                    <a:lnTo>
                      <a:pt x="152" y="1784"/>
                    </a:lnTo>
                    <a:lnTo>
                      <a:pt x="161" y="1783"/>
                    </a:lnTo>
                    <a:lnTo>
                      <a:pt x="171" y="1791"/>
                    </a:lnTo>
                    <a:lnTo>
                      <a:pt x="169" y="1796"/>
                    </a:lnTo>
                    <a:lnTo>
                      <a:pt x="184" y="1815"/>
                    </a:lnTo>
                    <a:lnTo>
                      <a:pt x="191" y="1806"/>
                    </a:lnTo>
                    <a:lnTo>
                      <a:pt x="198" y="1809"/>
                    </a:lnTo>
                    <a:lnTo>
                      <a:pt x="211" y="1803"/>
                    </a:lnTo>
                    <a:lnTo>
                      <a:pt x="227" y="1788"/>
                    </a:lnTo>
                    <a:lnTo>
                      <a:pt x="234" y="1786"/>
                    </a:lnTo>
                    <a:lnTo>
                      <a:pt x="240" y="1779"/>
                    </a:lnTo>
                    <a:lnTo>
                      <a:pt x="244" y="1780"/>
                    </a:lnTo>
                    <a:lnTo>
                      <a:pt x="248" y="1791"/>
                    </a:lnTo>
                    <a:lnTo>
                      <a:pt x="257" y="1792"/>
                    </a:lnTo>
                    <a:lnTo>
                      <a:pt x="284" y="1765"/>
                    </a:lnTo>
                    <a:lnTo>
                      <a:pt x="282" y="1756"/>
                    </a:lnTo>
                    <a:lnTo>
                      <a:pt x="271" y="1741"/>
                    </a:lnTo>
                    <a:lnTo>
                      <a:pt x="291" y="1754"/>
                    </a:lnTo>
                    <a:lnTo>
                      <a:pt x="307" y="1737"/>
                    </a:lnTo>
                    <a:lnTo>
                      <a:pt x="303" y="1732"/>
                    </a:lnTo>
                    <a:lnTo>
                      <a:pt x="313" y="1725"/>
                    </a:lnTo>
                    <a:lnTo>
                      <a:pt x="311" y="1715"/>
                    </a:lnTo>
                    <a:lnTo>
                      <a:pt x="323" y="1707"/>
                    </a:lnTo>
                    <a:lnTo>
                      <a:pt x="336" y="1704"/>
                    </a:lnTo>
                    <a:lnTo>
                      <a:pt x="339" y="1695"/>
                    </a:lnTo>
                    <a:lnTo>
                      <a:pt x="327" y="1680"/>
                    </a:lnTo>
                    <a:lnTo>
                      <a:pt x="331" y="1669"/>
                    </a:lnTo>
                    <a:lnTo>
                      <a:pt x="320" y="1655"/>
                    </a:lnTo>
                    <a:lnTo>
                      <a:pt x="307" y="1645"/>
                    </a:lnTo>
                    <a:lnTo>
                      <a:pt x="308" y="1632"/>
                    </a:lnTo>
                    <a:lnTo>
                      <a:pt x="315" y="1637"/>
                    </a:lnTo>
                    <a:lnTo>
                      <a:pt x="330" y="1653"/>
                    </a:lnTo>
                    <a:lnTo>
                      <a:pt x="336" y="1675"/>
                    </a:lnTo>
                    <a:lnTo>
                      <a:pt x="341" y="1680"/>
                    </a:lnTo>
                    <a:lnTo>
                      <a:pt x="350" y="1682"/>
                    </a:lnTo>
                    <a:lnTo>
                      <a:pt x="348" y="1690"/>
                    </a:lnTo>
                    <a:lnTo>
                      <a:pt x="355" y="1699"/>
                    </a:lnTo>
                    <a:lnTo>
                      <a:pt x="370" y="1693"/>
                    </a:lnTo>
                    <a:lnTo>
                      <a:pt x="366" y="1684"/>
                    </a:lnTo>
                    <a:lnTo>
                      <a:pt x="360" y="1679"/>
                    </a:lnTo>
                    <a:lnTo>
                      <a:pt x="365" y="1670"/>
                    </a:lnTo>
                    <a:lnTo>
                      <a:pt x="378" y="1681"/>
                    </a:lnTo>
                    <a:lnTo>
                      <a:pt x="378" y="1686"/>
                    </a:lnTo>
                    <a:lnTo>
                      <a:pt x="397" y="1668"/>
                    </a:lnTo>
                    <a:lnTo>
                      <a:pt x="402" y="1651"/>
                    </a:lnTo>
                    <a:lnTo>
                      <a:pt x="398" y="1637"/>
                    </a:lnTo>
                    <a:lnTo>
                      <a:pt x="388" y="1632"/>
                    </a:lnTo>
                    <a:lnTo>
                      <a:pt x="382" y="1624"/>
                    </a:lnTo>
                    <a:lnTo>
                      <a:pt x="389" y="1619"/>
                    </a:lnTo>
                    <a:lnTo>
                      <a:pt x="390" y="1612"/>
                    </a:lnTo>
                    <a:lnTo>
                      <a:pt x="398" y="1611"/>
                    </a:lnTo>
                    <a:lnTo>
                      <a:pt x="404" y="1605"/>
                    </a:lnTo>
                    <a:lnTo>
                      <a:pt x="396" y="1595"/>
                    </a:lnTo>
                    <a:lnTo>
                      <a:pt x="397" y="1581"/>
                    </a:lnTo>
                    <a:lnTo>
                      <a:pt x="408" y="1572"/>
                    </a:lnTo>
                    <a:lnTo>
                      <a:pt x="419" y="1583"/>
                    </a:lnTo>
                    <a:lnTo>
                      <a:pt x="410" y="1597"/>
                    </a:lnTo>
                    <a:lnTo>
                      <a:pt x="413" y="1616"/>
                    </a:lnTo>
                    <a:lnTo>
                      <a:pt x="410" y="1628"/>
                    </a:lnTo>
                    <a:lnTo>
                      <a:pt x="419" y="1642"/>
                    </a:lnTo>
                    <a:lnTo>
                      <a:pt x="421" y="1652"/>
                    </a:lnTo>
                    <a:lnTo>
                      <a:pt x="437" y="1669"/>
                    </a:lnTo>
                    <a:lnTo>
                      <a:pt x="456" y="1667"/>
                    </a:lnTo>
                    <a:lnTo>
                      <a:pt x="463" y="1674"/>
                    </a:lnTo>
                    <a:lnTo>
                      <a:pt x="459" y="1680"/>
                    </a:lnTo>
                    <a:lnTo>
                      <a:pt x="468" y="1686"/>
                    </a:lnTo>
                    <a:lnTo>
                      <a:pt x="477" y="1702"/>
                    </a:lnTo>
                    <a:lnTo>
                      <a:pt x="485" y="1686"/>
                    </a:lnTo>
                    <a:lnTo>
                      <a:pt x="482" y="1638"/>
                    </a:lnTo>
                    <a:lnTo>
                      <a:pt x="470" y="1618"/>
                    </a:lnTo>
                    <a:lnTo>
                      <a:pt x="476" y="1604"/>
                    </a:lnTo>
                    <a:lnTo>
                      <a:pt x="487" y="1599"/>
                    </a:lnTo>
                    <a:lnTo>
                      <a:pt x="479" y="1583"/>
                    </a:lnTo>
                    <a:lnTo>
                      <a:pt x="484" y="1574"/>
                    </a:lnTo>
                    <a:lnTo>
                      <a:pt x="508" y="1572"/>
                    </a:lnTo>
                    <a:lnTo>
                      <a:pt x="515" y="1560"/>
                    </a:lnTo>
                    <a:lnTo>
                      <a:pt x="514" y="1544"/>
                    </a:lnTo>
                    <a:lnTo>
                      <a:pt x="525" y="1520"/>
                    </a:lnTo>
                    <a:lnTo>
                      <a:pt x="514" y="1504"/>
                    </a:lnTo>
                    <a:lnTo>
                      <a:pt x="508" y="1469"/>
                    </a:lnTo>
                    <a:lnTo>
                      <a:pt x="494" y="1441"/>
                    </a:lnTo>
                    <a:lnTo>
                      <a:pt x="495" y="1428"/>
                    </a:lnTo>
                    <a:lnTo>
                      <a:pt x="530" y="1416"/>
                    </a:lnTo>
                    <a:lnTo>
                      <a:pt x="531" y="1391"/>
                    </a:lnTo>
                    <a:lnTo>
                      <a:pt x="538" y="1373"/>
                    </a:lnTo>
                    <a:lnTo>
                      <a:pt x="511" y="1344"/>
                    </a:lnTo>
                    <a:lnTo>
                      <a:pt x="489" y="1333"/>
                    </a:lnTo>
                    <a:lnTo>
                      <a:pt x="488" y="1304"/>
                    </a:lnTo>
                    <a:lnTo>
                      <a:pt x="493" y="1275"/>
                    </a:lnTo>
                    <a:lnTo>
                      <a:pt x="489" y="1244"/>
                    </a:lnTo>
                    <a:lnTo>
                      <a:pt x="480" y="1223"/>
                    </a:lnTo>
                    <a:lnTo>
                      <a:pt x="487" y="1199"/>
                    </a:lnTo>
                    <a:lnTo>
                      <a:pt x="483" y="1158"/>
                    </a:lnTo>
                    <a:lnTo>
                      <a:pt x="475" y="1118"/>
                    </a:lnTo>
                    <a:lnTo>
                      <a:pt x="481" y="1084"/>
                    </a:lnTo>
                    <a:lnTo>
                      <a:pt x="498" y="1053"/>
                    </a:lnTo>
                    <a:lnTo>
                      <a:pt x="515" y="1043"/>
                    </a:lnTo>
                    <a:lnTo>
                      <a:pt x="536" y="1047"/>
                    </a:lnTo>
                    <a:lnTo>
                      <a:pt x="562" y="1049"/>
                    </a:lnTo>
                    <a:lnTo>
                      <a:pt x="575" y="1031"/>
                    </a:lnTo>
                    <a:lnTo>
                      <a:pt x="573" y="1002"/>
                    </a:lnTo>
                    <a:lnTo>
                      <a:pt x="566" y="990"/>
                    </a:lnTo>
                    <a:lnTo>
                      <a:pt x="567" y="971"/>
                    </a:lnTo>
                    <a:lnTo>
                      <a:pt x="593" y="907"/>
                    </a:lnTo>
                    <a:lnTo>
                      <a:pt x="594" y="870"/>
                    </a:lnTo>
                    <a:lnTo>
                      <a:pt x="602" y="835"/>
                    </a:lnTo>
                    <a:lnTo>
                      <a:pt x="610" y="815"/>
                    </a:lnTo>
                    <a:lnTo>
                      <a:pt x="609" y="793"/>
                    </a:lnTo>
                    <a:lnTo>
                      <a:pt x="598" y="782"/>
                    </a:lnTo>
                    <a:lnTo>
                      <a:pt x="599" y="766"/>
                    </a:lnTo>
                    <a:lnTo>
                      <a:pt x="623" y="751"/>
                    </a:lnTo>
                    <a:lnTo>
                      <a:pt x="650" y="746"/>
                    </a:lnTo>
                    <a:lnTo>
                      <a:pt x="662" y="735"/>
                    </a:lnTo>
                    <a:lnTo>
                      <a:pt x="663" y="720"/>
                    </a:lnTo>
                    <a:lnTo>
                      <a:pt x="684" y="682"/>
                    </a:lnTo>
                    <a:lnTo>
                      <a:pt x="706" y="652"/>
                    </a:lnTo>
                    <a:lnTo>
                      <a:pt x="713" y="634"/>
                    </a:lnTo>
                    <a:lnTo>
                      <a:pt x="705" y="611"/>
                    </a:lnTo>
                    <a:lnTo>
                      <a:pt x="696" y="601"/>
                    </a:lnTo>
                    <a:lnTo>
                      <a:pt x="695" y="566"/>
                    </a:lnTo>
                    <a:lnTo>
                      <a:pt x="705" y="561"/>
                    </a:lnTo>
                    <a:lnTo>
                      <a:pt x="715" y="548"/>
                    </a:lnTo>
                    <a:lnTo>
                      <a:pt x="719" y="529"/>
                    </a:lnTo>
                    <a:lnTo>
                      <a:pt x="730" y="523"/>
                    </a:lnTo>
                    <a:lnTo>
                      <a:pt x="742" y="497"/>
                    </a:lnTo>
                    <a:lnTo>
                      <a:pt x="758" y="485"/>
                    </a:lnTo>
                    <a:lnTo>
                      <a:pt x="775" y="493"/>
                    </a:lnTo>
                    <a:lnTo>
                      <a:pt x="782" y="501"/>
                    </a:lnTo>
                    <a:lnTo>
                      <a:pt x="793" y="500"/>
                    </a:lnTo>
                    <a:lnTo>
                      <a:pt x="804" y="489"/>
                    </a:lnTo>
                    <a:lnTo>
                      <a:pt x="795" y="473"/>
                    </a:lnTo>
                    <a:lnTo>
                      <a:pt x="804" y="464"/>
                    </a:lnTo>
                    <a:lnTo>
                      <a:pt x="804" y="456"/>
                    </a:lnTo>
                    <a:lnTo>
                      <a:pt x="808" y="448"/>
                    </a:lnTo>
                    <a:lnTo>
                      <a:pt x="795" y="428"/>
                    </a:lnTo>
                    <a:lnTo>
                      <a:pt x="803" y="423"/>
                    </a:lnTo>
                    <a:lnTo>
                      <a:pt x="825" y="424"/>
                    </a:lnTo>
                    <a:lnTo>
                      <a:pt x="842" y="415"/>
                    </a:lnTo>
                    <a:lnTo>
                      <a:pt x="868" y="422"/>
                    </a:lnTo>
                    <a:lnTo>
                      <a:pt x="884" y="432"/>
                    </a:lnTo>
                    <a:lnTo>
                      <a:pt x="901" y="434"/>
                    </a:lnTo>
                    <a:lnTo>
                      <a:pt x="911" y="442"/>
                    </a:lnTo>
                    <a:lnTo>
                      <a:pt x="919" y="439"/>
                    </a:lnTo>
                    <a:lnTo>
                      <a:pt x="927" y="444"/>
                    </a:lnTo>
                    <a:lnTo>
                      <a:pt x="927" y="425"/>
                    </a:lnTo>
                    <a:lnTo>
                      <a:pt x="918" y="413"/>
                    </a:lnTo>
                    <a:lnTo>
                      <a:pt x="920" y="389"/>
                    </a:lnTo>
                    <a:lnTo>
                      <a:pt x="933" y="382"/>
                    </a:lnTo>
                    <a:lnTo>
                      <a:pt x="929" y="366"/>
                    </a:lnTo>
                    <a:lnTo>
                      <a:pt x="917" y="359"/>
                    </a:lnTo>
                    <a:lnTo>
                      <a:pt x="915" y="343"/>
                    </a:lnTo>
                    <a:lnTo>
                      <a:pt x="933" y="349"/>
                    </a:lnTo>
                    <a:lnTo>
                      <a:pt x="951" y="346"/>
                    </a:lnTo>
                    <a:lnTo>
                      <a:pt x="956" y="343"/>
                    </a:lnTo>
                    <a:lnTo>
                      <a:pt x="956" y="343"/>
                    </a:lnTo>
                    <a:lnTo>
                      <a:pt x="959" y="338"/>
                    </a:lnTo>
                    <a:lnTo>
                      <a:pt x="966" y="341"/>
                    </a:lnTo>
                    <a:lnTo>
                      <a:pt x="971" y="338"/>
                    </a:lnTo>
                    <a:lnTo>
                      <a:pt x="967" y="326"/>
                    </a:lnTo>
                    <a:lnTo>
                      <a:pt x="970" y="313"/>
                    </a:lnTo>
                    <a:lnTo>
                      <a:pt x="980" y="304"/>
                    </a:lnTo>
                    <a:lnTo>
                      <a:pt x="995" y="306"/>
                    </a:lnTo>
                    <a:lnTo>
                      <a:pt x="1006" y="323"/>
                    </a:lnTo>
                    <a:lnTo>
                      <a:pt x="1039" y="350"/>
                    </a:lnTo>
                    <a:lnTo>
                      <a:pt x="1045" y="366"/>
                    </a:lnTo>
                    <a:lnTo>
                      <a:pt x="1058" y="383"/>
                    </a:lnTo>
                    <a:lnTo>
                      <a:pt x="1080" y="392"/>
                    </a:lnTo>
                    <a:lnTo>
                      <a:pt x="1116" y="393"/>
                    </a:lnTo>
                    <a:lnTo>
                      <a:pt x="1135" y="375"/>
                    </a:lnTo>
                    <a:lnTo>
                      <a:pt x="1145" y="363"/>
                    </a:lnTo>
                    <a:lnTo>
                      <a:pt x="1162" y="364"/>
                    </a:lnTo>
                    <a:lnTo>
                      <a:pt x="1187" y="382"/>
                    </a:lnTo>
                    <a:lnTo>
                      <a:pt x="1205" y="385"/>
                    </a:lnTo>
                    <a:lnTo>
                      <a:pt x="1214" y="368"/>
                    </a:lnTo>
                    <a:lnTo>
                      <a:pt x="1224" y="362"/>
                    </a:lnTo>
                    <a:lnTo>
                      <a:pt x="1236" y="351"/>
                    </a:lnTo>
                    <a:lnTo>
                      <a:pt x="1249" y="352"/>
                    </a:lnTo>
                    <a:lnTo>
                      <a:pt x="1263" y="343"/>
                    </a:lnTo>
                    <a:lnTo>
                      <a:pt x="1268" y="333"/>
                    </a:lnTo>
                    <a:lnTo>
                      <a:pt x="1263" y="319"/>
                    </a:lnTo>
                    <a:lnTo>
                      <a:pt x="1255" y="296"/>
                    </a:lnTo>
                    <a:lnTo>
                      <a:pt x="1259" y="256"/>
                    </a:lnTo>
                    <a:lnTo>
                      <a:pt x="1264" y="244"/>
                    </a:lnTo>
                    <a:lnTo>
                      <a:pt x="1257" y="232"/>
                    </a:lnTo>
                    <a:lnTo>
                      <a:pt x="1266" y="227"/>
                    </a:lnTo>
                    <a:lnTo>
                      <a:pt x="1278" y="210"/>
                    </a:lnTo>
                    <a:lnTo>
                      <a:pt x="1277" y="201"/>
                    </a:lnTo>
                    <a:lnTo>
                      <a:pt x="1293" y="194"/>
                    </a:lnTo>
                    <a:lnTo>
                      <a:pt x="1314" y="198"/>
                    </a:lnTo>
                    <a:lnTo>
                      <a:pt x="1325" y="195"/>
                    </a:lnTo>
                    <a:lnTo>
                      <a:pt x="1324" y="188"/>
                    </a:lnTo>
                    <a:lnTo>
                      <a:pt x="1337" y="174"/>
                    </a:lnTo>
                    <a:lnTo>
                      <a:pt x="1370" y="174"/>
                    </a:lnTo>
                    <a:lnTo>
                      <a:pt x="1384" y="184"/>
                    </a:lnTo>
                    <a:lnTo>
                      <a:pt x="1403" y="207"/>
                    </a:lnTo>
                    <a:lnTo>
                      <a:pt x="1414" y="219"/>
                    </a:lnTo>
                    <a:lnTo>
                      <a:pt x="1431" y="225"/>
                    </a:lnTo>
                    <a:lnTo>
                      <a:pt x="1457" y="228"/>
                    </a:lnTo>
                    <a:lnTo>
                      <a:pt x="1461" y="240"/>
                    </a:lnTo>
                    <a:lnTo>
                      <a:pt x="1477" y="256"/>
                    </a:lnTo>
                    <a:lnTo>
                      <a:pt x="1474" y="272"/>
                    </a:lnTo>
                    <a:lnTo>
                      <a:pt x="1460" y="294"/>
                    </a:lnTo>
                    <a:lnTo>
                      <a:pt x="1463" y="326"/>
                    </a:lnTo>
                    <a:close/>
                    <a:moveTo>
                      <a:pt x="69" y="1670"/>
                    </a:moveTo>
                    <a:lnTo>
                      <a:pt x="69" y="1670"/>
                    </a:lnTo>
                    <a:lnTo>
                      <a:pt x="79" y="1680"/>
                    </a:lnTo>
                    <a:lnTo>
                      <a:pt x="67" y="1684"/>
                    </a:lnTo>
                    <a:lnTo>
                      <a:pt x="69" y="1670"/>
                    </a:lnTo>
                    <a:close/>
                    <a:moveTo>
                      <a:pt x="34" y="1583"/>
                    </a:moveTo>
                    <a:lnTo>
                      <a:pt x="34" y="1583"/>
                    </a:lnTo>
                    <a:cubicBezTo>
                      <a:pt x="34" y="1583"/>
                      <a:pt x="43" y="1580"/>
                      <a:pt x="43" y="1580"/>
                    </a:cubicBezTo>
                    <a:lnTo>
                      <a:pt x="51" y="1589"/>
                    </a:lnTo>
                    <a:lnTo>
                      <a:pt x="46" y="1601"/>
                    </a:lnTo>
                    <a:lnTo>
                      <a:pt x="34" y="1583"/>
                    </a:lnTo>
                    <a:close/>
                    <a:moveTo>
                      <a:pt x="61" y="1553"/>
                    </a:moveTo>
                    <a:lnTo>
                      <a:pt x="61" y="1553"/>
                    </a:lnTo>
                    <a:lnTo>
                      <a:pt x="60" y="1565"/>
                    </a:lnTo>
                    <a:lnTo>
                      <a:pt x="54" y="1567"/>
                    </a:lnTo>
                    <a:lnTo>
                      <a:pt x="61" y="1553"/>
                    </a:lnTo>
                    <a:close/>
                    <a:moveTo>
                      <a:pt x="48" y="1546"/>
                    </a:moveTo>
                    <a:lnTo>
                      <a:pt x="48" y="1546"/>
                    </a:lnTo>
                    <a:lnTo>
                      <a:pt x="45" y="1559"/>
                    </a:lnTo>
                    <a:lnTo>
                      <a:pt x="34" y="1557"/>
                    </a:lnTo>
                    <a:lnTo>
                      <a:pt x="48" y="1546"/>
                    </a:lnTo>
                    <a:close/>
                    <a:moveTo>
                      <a:pt x="21" y="1487"/>
                    </a:moveTo>
                    <a:lnTo>
                      <a:pt x="21" y="1487"/>
                    </a:lnTo>
                    <a:lnTo>
                      <a:pt x="9" y="1479"/>
                    </a:lnTo>
                    <a:lnTo>
                      <a:pt x="20" y="1470"/>
                    </a:lnTo>
                    <a:cubicBezTo>
                      <a:pt x="20" y="1470"/>
                      <a:pt x="20" y="1485"/>
                      <a:pt x="21" y="1487"/>
                    </a:cubicBezTo>
                    <a:close/>
                    <a:moveTo>
                      <a:pt x="15" y="1499"/>
                    </a:moveTo>
                    <a:lnTo>
                      <a:pt x="15" y="1499"/>
                    </a:lnTo>
                    <a:lnTo>
                      <a:pt x="26" y="1500"/>
                    </a:lnTo>
                    <a:lnTo>
                      <a:pt x="21" y="1506"/>
                    </a:lnTo>
                    <a:lnTo>
                      <a:pt x="15" y="1499"/>
                    </a:lnTo>
                    <a:close/>
                    <a:moveTo>
                      <a:pt x="44" y="1513"/>
                    </a:moveTo>
                    <a:lnTo>
                      <a:pt x="44" y="1513"/>
                    </a:lnTo>
                    <a:cubicBezTo>
                      <a:pt x="44" y="1514"/>
                      <a:pt x="55" y="1529"/>
                      <a:pt x="55" y="1529"/>
                    </a:cubicBezTo>
                    <a:lnTo>
                      <a:pt x="50" y="1543"/>
                    </a:lnTo>
                    <a:lnTo>
                      <a:pt x="44" y="1513"/>
                    </a:lnTo>
                    <a:close/>
                    <a:moveTo>
                      <a:pt x="22" y="1533"/>
                    </a:moveTo>
                    <a:lnTo>
                      <a:pt x="22" y="1533"/>
                    </a:lnTo>
                    <a:lnTo>
                      <a:pt x="12" y="1521"/>
                    </a:lnTo>
                    <a:lnTo>
                      <a:pt x="27" y="1516"/>
                    </a:lnTo>
                    <a:lnTo>
                      <a:pt x="22" y="1533"/>
                    </a:lnTo>
                    <a:close/>
                    <a:moveTo>
                      <a:pt x="12" y="1443"/>
                    </a:moveTo>
                    <a:lnTo>
                      <a:pt x="12" y="1443"/>
                    </a:lnTo>
                    <a:lnTo>
                      <a:pt x="0" y="1453"/>
                    </a:lnTo>
                    <a:lnTo>
                      <a:pt x="7" y="1458"/>
                    </a:lnTo>
                    <a:lnTo>
                      <a:pt x="15" y="1450"/>
                    </a:lnTo>
                    <a:lnTo>
                      <a:pt x="12" y="1443"/>
                    </a:lnTo>
                    <a:close/>
                    <a:moveTo>
                      <a:pt x="7" y="1335"/>
                    </a:moveTo>
                    <a:lnTo>
                      <a:pt x="7" y="1335"/>
                    </a:lnTo>
                    <a:lnTo>
                      <a:pt x="25" y="1343"/>
                    </a:lnTo>
                    <a:lnTo>
                      <a:pt x="10" y="1346"/>
                    </a:lnTo>
                    <a:lnTo>
                      <a:pt x="7" y="1335"/>
                    </a:lnTo>
                    <a:close/>
                    <a:moveTo>
                      <a:pt x="12" y="1308"/>
                    </a:moveTo>
                    <a:lnTo>
                      <a:pt x="12" y="1308"/>
                    </a:lnTo>
                    <a:lnTo>
                      <a:pt x="26" y="1317"/>
                    </a:lnTo>
                    <a:lnTo>
                      <a:pt x="19" y="1327"/>
                    </a:lnTo>
                    <a:lnTo>
                      <a:pt x="12" y="1308"/>
                    </a:lnTo>
                    <a:close/>
                    <a:moveTo>
                      <a:pt x="55" y="1277"/>
                    </a:moveTo>
                    <a:lnTo>
                      <a:pt x="55" y="1277"/>
                    </a:lnTo>
                    <a:lnTo>
                      <a:pt x="60" y="1289"/>
                    </a:lnTo>
                    <a:lnTo>
                      <a:pt x="45" y="1290"/>
                    </a:lnTo>
                    <a:lnTo>
                      <a:pt x="55" y="1277"/>
                    </a:lnTo>
                    <a:close/>
                    <a:moveTo>
                      <a:pt x="69" y="1267"/>
                    </a:moveTo>
                    <a:lnTo>
                      <a:pt x="69" y="1267"/>
                    </a:lnTo>
                    <a:lnTo>
                      <a:pt x="80" y="1271"/>
                    </a:lnTo>
                    <a:lnTo>
                      <a:pt x="86" y="1280"/>
                    </a:lnTo>
                    <a:lnTo>
                      <a:pt x="70" y="1289"/>
                    </a:lnTo>
                    <a:lnTo>
                      <a:pt x="69" y="1267"/>
                    </a:lnTo>
                    <a:close/>
                    <a:moveTo>
                      <a:pt x="207" y="1171"/>
                    </a:moveTo>
                    <a:lnTo>
                      <a:pt x="207" y="1171"/>
                    </a:lnTo>
                    <a:cubicBezTo>
                      <a:pt x="207" y="1171"/>
                      <a:pt x="221" y="1156"/>
                      <a:pt x="221" y="1156"/>
                    </a:cubicBezTo>
                    <a:lnTo>
                      <a:pt x="225" y="1172"/>
                    </a:lnTo>
                    <a:lnTo>
                      <a:pt x="217" y="1179"/>
                    </a:lnTo>
                    <a:lnTo>
                      <a:pt x="207" y="1171"/>
                    </a:lnTo>
                    <a:close/>
                    <a:moveTo>
                      <a:pt x="212" y="1146"/>
                    </a:moveTo>
                    <a:lnTo>
                      <a:pt x="212" y="1146"/>
                    </a:lnTo>
                    <a:cubicBezTo>
                      <a:pt x="211" y="1146"/>
                      <a:pt x="206" y="1152"/>
                      <a:pt x="206" y="1152"/>
                    </a:cubicBezTo>
                    <a:lnTo>
                      <a:pt x="191" y="1135"/>
                    </a:lnTo>
                    <a:lnTo>
                      <a:pt x="207" y="1134"/>
                    </a:lnTo>
                    <a:lnTo>
                      <a:pt x="212" y="1146"/>
                    </a:lnTo>
                    <a:close/>
                    <a:moveTo>
                      <a:pt x="226" y="1113"/>
                    </a:moveTo>
                    <a:lnTo>
                      <a:pt x="226" y="1113"/>
                    </a:lnTo>
                    <a:lnTo>
                      <a:pt x="251" y="1092"/>
                    </a:lnTo>
                    <a:lnTo>
                      <a:pt x="261" y="1101"/>
                    </a:lnTo>
                    <a:lnTo>
                      <a:pt x="245" y="1112"/>
                    </a:lnTo>
                    <a:lnTo>
                      <a:pt x="226" y="1113"/>
                    </a:lnTo>
                    <a:close/>
                    <a:moveTo>
                      <a:pt x="230" y="1142"/>
                    </a:moveTo>
                    <a:lnTo>
                      <a:pt x="230" y="1142"/>
                    </a:lnTo>
                    <a:lnTo>
                      <a:pt x="240" y="1125"/>
                    </a:lnTo>
                    <a:lnTo>
                      <a:pt x="255" y="1124"/>
                    </a:lnTo>
                    <a:lnTo>
                      <a:pt x="259" y="1116"/>
                    </a:lnTo>
                    <a:lnTo>
                      <a:pt x="271" y="1116"/>
                    </a:lnTo>
                    <a:lnTo>
                      <a:pt x="279" y="1124"/>
                    </a:lnTo>
                    <a:lnTo>
                      <a:pt x="268" y="1138"/>
                    </a:lnTo>
                    <a:lnTo>
                      <a:pt x="251" y="1137"/>
                    </a:lnTo>
                    <a:lnTo>
                      <a:pt x="240" y="1143"/>
                    </a:lnTo>
                    <a:lnTo>
                      <a:pt x="230" y="1142"/>
                    </a:lnTo>
                    <a:close/>
                    <a:moveTo>
                      <a:pt x="431" y="923"/>
                    </a:moveTo>
                    <a:lnTo>
                      <a:pt x="431" y="923"/>
                    </a:lnTo>
                    <a:lnTo>
                      <a:pt x="437" y="911"/>
                    </a:lnTo>
                    <a:lnTo>
                      <a:pt x="457" y="907"/>
                    </a:lnTo>
                    <a:lnTo>
                      <a:pt x="441" y="927"/>
                    </a:lnTo>
                    <a:lnTo>
                      <a:pt x="431" y="923"/>
                    </a:lnTo>
                    <a:close/>
                    <a:moveTo>
                      <a:pt x="415" y="959"/>
                    </a:moveTo>
                    <a:lnTo>
                      <a:pt x="415" y="959"/>
                    </a:lnTo>
                    <a:lnTo>
                      <a:pt x="410" y="950"/>
                    </a:lnTo>
                    <a:lnTo>
                      <a:pt x="396" y="951"/>
                    </a:lnTo>
                    <a:lnTo>
                      <a:pt x="407" y="938"/>
                    </a:lnTo>
                    <a:lnTo>
                      <a:pt x="429" y="936"/>
                    </a:lnTo>
                    <a:lnTo>
                      <a:pt x="440" y="931"/>
                    </a:lnTo>
                    <a:lnTo>
                      <a:pt x="423" y="953"/>
                    </a:lnTo>
                    <a:lnTo>
                      <a:pt x="415" y="959"/>
                    </a:lnTo>
                    <a:close/>
                    <a:moveTo>
                      <a:pt x="453" y="829"/>
                    </a:moveTo>
                    <a:lnTo>
                      <a:pt x="453" y="829"/>
                    </a:lnTo>
                    <a:lnTo>
                      <a:pt x="459" y="833"/>
                    </a:lnTo>
                    <a:lnTo>
                      <a:pt x="460" y="843"/>
                    </a:lnTo>
                    <a:lnTo>
                      <a:pt x="452" y="850"/>
                    </a:lnTo>
                    <a:lnTo>
                      <a:pt x="445" y="841"/>
                    </a:lnTo>
                    <a:lnTo>
                      <a:pt x="453" y="829"/>
                    </a:lnTo>
                    <a:close/>
                    <a:moveTo>
                      <a:pt x="482" y="800"/>
                    </a:moveTo>
                    <a:lnTo>
                      <a:pt x="482" y="800"/>
                    </a:lnTo>
                    <a:lnTo>
                      <a:pt x="489" y="792"/>
                    </a:lnTo>
                    <a:lnTo>
                      <a:pt x="503" y="794"/>
                    </a:lnTo>
                    <a:lnTo>
                      <a:pt x="485" y="809"/>
                    </a:lnTo>
                    <a:lnTo>
                      <a:pt x="482" y="800"/>
                    </a:lnTo>
                    <a:close/>
                    <a:moveTo>
                      <a:pt x="472" y="773"/>
                    </a:moveTo>
                    <a:lnTo>
                      <a:pt x="472" y="773"/>
                    </a:lnTo>
                    <a:lnTo>
                      <a:pt x="486" y="757"/>
                    </a:lnTo>
                    <a:lnTo>
                      <a:pt x="489" y="772"/>
                    </a:lnTo>
                    <a:lnTo>
                      <a:pt x="477" y="792"/>
                    </a:lnTo>
                    <a:lnTo>
                      <a:pt x="472" y="773"/>
                    </a:lnTo>
                    <a:close/>
                    <a:moveTo>
                      <a:pt x="568" y="632"/>
                    </a:moveTo>
                    <a:lnTo>
                      <a:pt x="568" y="632"/>
                    </a:lnTo>
                    <a:lnTo>
                      <a:pt x="573" y="625"/>
                    </a:lnTo>
                    <a:lnTo>
                      <a:pt x="581" y="627"/>
                    </a:lnTo>
                    <a:lnTo>
                      <a:pt x="575" y="639"/>
                    </a:lnTo>
                    <a:lnTo>
                      <a:pt x="568" y="632"/>
                    </a:lnTo>
                    <a:close/>
                    <a:moveTo>
                      <a:pt x="475" y="553"/>
                    </a:moveTo>
                    <a:lnTo>
                      <a:pt x="475" y="553"/>
                    </a:lnTo>
                    <a:lnTo>
                      <a:pt x="482" y="561"/>
                    </a:lnTo>
                    <a:lnTo>
                      <a:pt x="477" y="569"/>
                    </a:lnTo>
                    <a:lnTo>
                      <a:pt x="469" y="564"/>
                    </a:lnTo>
                    <a:lnTo>
                      <a:pt x="475" y="553"/>
                    </a:lnTo>
                    <a:close/>
                    <a:moveTo>
                      <a:pt x="501" y="514"/>
                    </a:moveTo>
                    <a:lnTo>
                      <a:pt x="501" y="514"/>
                    </a:lnTo>
                    <a:lnTo>
                      <a:pt x="483" y="531"/>
                    </a:lnTo>
                    <a:lnTo>
                      <a:pt x="483" y="516"/>
                    </a:lnTo>
                    <a:lnTo>
                      <a:pt x="497" y="492"/>
                    </a:lnTo>
                    <a:lnTo>
                      <a:pt x="501" y="514"/>
                    </a:lnTo>
                    <a:close/>
                    <a:moveTo>
                      <a:pt x="512" y="502"/>
                    </a:moveTo>
                    <a:lnTo>
                      <a:pt x="512" y="502"/>
                    </a:lnTo>
                    <a:lnTo>
                      <a:pt x="506" y="493"/>
                    </a:lnTo>
                    <a:lnTo>
                      <a:pt x="512" y="486"/>
                    </a:lnTo>
                    <a:lnTo>
                      <a:pt x="519" y="489"/>
                    </a:lnTo>
                    <a:lnTo>
                      <a:pt x="512" y="502"/>
                    </a:lnTo>
                    <a:close/>
                    <a:moveTo>
                      <a:pt x="557" y="468"/>
                    </a:moveTo>
                    <a:lnTo>
                      <a:pt x="557" y="468"/>
                    </a:lnTo>
                    <a:lnTo>
                      <a:pt x="555" y="481"/>
                    </a:lnTo>
                    <a:lnTo>
                      <a:pt x="527" y="502"/>
                    </a:lnTo>
                    <a:lnTo>
                      <a:pt x="532" y="474"/>
                    </a:lnTo>
                    <a:lnTo>
                      <a:pt x="557" y="468"/>
                    </a:lnTo>
                    <a:close/>
                    <a:moveTo>
                      <a:pt x="582" y="434"/>
                    </a:moveTo>
                    <a:lnTo>
                      <a:pt x="582" y="434"/>
                    </a:lnTo>
                    <a:lnTo>
                      <a:pt x="590" y="420"/>
                    </a:lnTo>
                    <a:lnTo>
                      <a:pt x="604" y="431"/>
                    </a:lnTo>
                    <a:lnTo>
                      <a:pt x="582" y="434"/>
                    </a:lnTo>
                    <a:close/>
                    <a:moveTo>
                      <a:pt x="602" y="440"/>
                    </a:moveTo>
                    <a:lnTo>
                      <a:pt x="602" y="440"/>
                    </a:lnTo>
                    <a:lnTo>
                      <a:pt x="601" y="471"/>
                    </a:lnTo>
                    <a:lnTo>
                      <a:pt x="585" y="463"/>
                    </a:lnTo>
                    <a:lnTo>
                      <a:pt x="565" y="476"/>
                    </a:lnTo>
                    <a:lnTo>
                      <a:pt x="567" y="461"/>
                    </a:lnTo>
                    <a:lnTo>
                      <a:pt x="602" y="440"/>
                    </a:lnTo>
                    <a:close/>
                    <a:moveTo>
                      <a:pt x="612" y="364"/>
                    </a:moveTo>
                    <a:lnTo>
                      <a:pt x="612" y="364"/>
                    </a:lnTo>
                    <a:lnTo>
                      <a:pt x="617" y="385"/>
                    </a:lnTo>
                    <a:lnTo>
                      <a:pt x="618" y="411"/>
                    </a:lnTo>
                    <a:lnTo>
                      <a:pt x="597" y="417"/>
                    </a:lnTo>
                    <a:lnTo>
                      <a:pt x="589" y="410"/>
                    </a:lnTo>
                    <a:lnTo>
                      <a:pt x="608" y="396"/>
                    </a:lnTo>
                    <a:lnTo>
                      <a:pt x="597" y="396"/>
                    </a:lnTo>
                    <a:lnTo>
                      <a:pt x="577" y="411"/>
                    </a:lnTo>
                    <a:lnTo>
                      <a:pt x="571" y="401"/>
                    </a:lnTo>
                    <a:lnTo>
                      <a:pt x="577" y="386"/>
                    </a:lnTo>
                    <a:lnTo>
                      <a:pt x="591" y="389"/>
                    </a:lnTo>
                    <a:lnTo>
                      <a:pt x="605" y="373"/>
                    </a:lnTo>
                    <a:lnTo>
                      <a:pt x="602" y="366"/>
                    </a:lnTo>
                    <a:lnTo>
                      <a:pt x="612" y="364"/>
                    </a:lnTo>
                    <a:close/>
                    <a:moveTo>
                      <a:pt x="629" y="373"/>
                    </a:moveTo>
                    <a:lnTo>
                      <a:pt x="629" y="373"/>
                    </a:lnTo>
                    <a:lnTo>
                      <a:pt x="621" y="368"/>
                    </a:lnTo>
                    <a:lnTo>
                      <a:pt x="622" y="345"/>
                    </a:lnTo>
                    <a:lnTo>
                      <a:pt x="643" y="329"/>
                    </a:lnTo>
                    <a:lnTo>
                      <a:pt x="643" y="315"/>
                    </a:lnTo>
                    <a:lnTo>
                      <a:pt x="663" y="307"/>
                    </a:lnTo>
                    <a:lnTo>
                      <a:pt x="667" y="321"/>
                    </a:lnTo>
                    <a:lnTo>
                      <a:pt x="651" y="333"/>
                    </a:lnTo>
                    <a:lnTo>
                      <a:pt x="649" y="349"/>
                    </a:lnTo>
                    <a:lnTo>
                      <a:pt x="629" y="373"/>
                    </a:lnTo>
                    <a:close/>
                    <a:moveTo>
                      <a:pt x="680" y="382"/>
                    </a:moveTo>
                    <a:lnTo>
                      <a:pt x="680" y="382"/>
                    </a:lnTo>
                    <a:lnTo>
                      <a:pt x="700" y="401"/>
                    </a:lnTo>
                    <a:lnTo>
                      <a:pt x="673" y="431"/>
                    </a:lnTo>
                    <a:lnTo>
                      <a:pt x="655" y="441"/>
                    </a:lnTo>
                    <a:lnTo>
                      <a:pt x="649" y="453"/>
                    </a:lnTo>
                    <a:lnTo>
                      <a:pt x="638" y="449"/>
                    </a:lnTo>
                    <a:lnTo>
                      <a:pt x="639" y="434"/>
                    </a:lnTo>
                    <a:lnTo>
                      <a:pt x="621" y="458"/>
                    </a:lnTo>
                    <a:lnTo>
                      <a:pt x="613" y="458"/>
                    </a:lnTo>
                    <a:lnTo>
                      <a:pt x="615" y="439"/>
                    </a:lnTo>
                    <a:lnTo>
                      <a:pt x="623" y="434"/>
                    </a:lnTo>
                    <a:lnTo>
                      <a:pt x="621" y="420"/>
                    </a:lnTo>
                    <a:lnTo>
                      <a:pt x="632" y="407"/>
                    </a:lnTo>
                    <a:lnTo>
                      <a:pt x="632" y="393"/>
                    </a:lnTo>
                    <a:lnTo>
                      <a:pt x="650" y="364"/>
                    </a:lnTo>
                    <a:lnTo>
                      <a:pt x="640" y="405"/>
                    </a:lnTo>
                    <a:lnTo>
                      <a:pt x="644" y="420"/>
                    </a:lnTo>
                    <a:lnTo>
                      <a:pt x="655" y="400"/>
                    </a:lnTo>
                    <a:lnTo>
                      <a:pt x="680" y="399"/>
                    </a:lnTo>
                    <a:lnTo>
                      <a:pt x="670" y="386"/>
                    </a:lnTo>
                    <a:lnTo>
                      <a:pt x="670" y="374"/>
                    </a:lnTo>
                    <a:lnTo>
                      <a:pt x="680" y="382"/>
                    </a:lnTo>
                    <a:close/>
                    <a:moveTo>
                      <a:pt x="678" y="365"/>
                    </a:moveTo>
                    <a:lnTo>
                      <a:pt x="678" y="365"/>
                    </a:lnTo>
                    <a:lnTo>
                      <a:pt x="673" y="361"/>
                    </a:lnTo>
                    <a:lnTo>
                      <a:pt x="684" y="356"/>
                    </a:lnTo>
                    <a:lnTo>
                      <a:pt x="700" y="364"/>
                    </a:lnTo>
                    <a:lnTo>
                      <a:pt x="700" y="375"/>
                    </a:lnTo>
                    <a:lnTo>
                      <a:pt x="678" y="365"/>
                    </a:lnTo>
                    <a:close/>
                    <a:moveTo>
                      <a:pt x="720" y="388"/>
                    </a:moveTo>
                    <a:lnTo>
                      <a:pt x="720" y="388"/>
                    </a:lnTo>
                    <a:lnTo>
                      <a:pt x="725" y="369"/>
                    </a:lnTo>
                    <a:lnTo>
                      <a:pt x="733" y="382"/>
                    </a:lnTo>
                    <a:lnTo>
                      <a:pt x="720" y="388"/>
                    </a:lnTo>
                    <a:close/>
                    <a:moveTo>
                      <a:pt x="772" y="305"/>
                    </a:moveTo>
                    <a:lnTo>
                      <a:pt x="772" y="305"/>
                    </a:lnTo>
                    <a:lnTo>
                      <a:pt x="770" y="313"/>
                    </a:lnTo>
                    <a:lnTo>
                      <a:pt x="773" y="326"/>
                    </a:lnTo>
                    <a:lnTo>
                      <a:pt x="756" y="330"/>
                    </a:lnTo>
                    <a:lnTo>
                      <a:pt x="751" y="338"/>
                    </a:lnTo>
                    <a:lnTo>
                      <a:pt x="733" y="337"/>
                    </a:lnTo>
                    <a:lnTo>
                      <a:pt x="729" y="356"/>
                    </a:lnTo>
                    <a:lnTo>
                      <a:pt x="722" y="356"/>
                    </a:lnTo>
                    <a:lnTo>
                      <a:pt x="721" y="342"/>
                    </a:lnTo>
                    <a:lnTo>
                      <a:pt x="708" y="340"/>
                    </a:lnTo>
                    <a:lnTo>
                      <a:pt x="721" y="324"/>
                    </a:lnTo>
                    <a:lnTo>
                      <a:pt x="706" y="322"/>
                    </a:lnTo>
                    <a:lnTo>
                      <a:pt x="712" y="304"/>
                    </a:lnTo>
                    <a:lnTo>
                      <a:pt x="732" y="303"/>
                    </a:lnTo>
                    <a:lnTo>
                      <a:pt x="714" y="293"/>
                    </a:lnTo>
                    <a:lnTo>
                      <a:pt x="724" y="276"/>
                    </a:lnTo>
                    <a:lnTo>
                      <a:pt x="735" y="285"/>
                    </a:lnTo>
                    <a:lnTo>
                      <a:pt x="732" y="269"/>
                    </a:lnTo>
                    <a:lnTo>
                      <a:pt x="755" y="271"/>
                    </a:lnTo>
                    <a:lnTo>
                      <a:pt x="758" y="284"/>
                    </a:lnTo>
                    <a:lnTo>
                      <a:pt x="768" y="287"/>
                    </a:lnTo>
                    <a:lnTo>
                      <a:pt x="772" y="305"/>
                    </a:lnTo>
                    <a:close/>
                    <a:moveTo>
                      <a:pt x="773" y="259"/>
                    </a:moveTo>
                    <a:lnTo>
                      <a:pt x="773" y="259"/>
                    </a:lnTo>
                    <a:lnTo>
                      <a:pt x="793" y="258"/>
                    </a:lnTo>
                    <a:lnTo>
                      <a:pt x="794" y="247"/>
                    </a:lnTo>
                    <a:lnTo>
                      <a:pt x="812" y="246"/>
                    </a:lnTo>
                    <a:lnTo>
                      <a:pt x="821" y="234"/>
                    </a:lnTo>
                    <a:lnTo>
                      <a:pt x="831" y="249"/>
                    </a:lnTo>
                    <a:lnTo>
                      <a:pt x="821" y="262"/>
                    </a:lnTo>
                    <a:lnTo>
                      <a:pt x="821" y="273"/>
                    </a:lnTo>
                    <a:lnTo>
                      <a:pt x="803" y="274"/>
                    </a:lnTo>
                    <a:lnTo>
                      <a:pt x="788" y="280"/>
                    </a:lnTo>
                    <a:lnTo>
                      <a:pt x="773" y="259"/>
                    </a:lnTo>
                    <a:close/>
                    <a:moveTo>
                      <a:pt x="835" y="173"/>
                    </a:moveTo>
                    <a:lnTo>
                      <a:pt x="835" y="173"/>
                    </a:lnTo>
                    <a:lnTo>
                      <a:pt x="831" y="163"/>
                    </a:lnTo>
                    <a:lnTo>
                      <a:pt x="845" y="158"/>
                    </a:lnTo>
                    <a:lnTo>
                      <a:pt x="835" y="173"/>
                    </a:lnTo>
                    <a:close/>
                    <a:moveTo>
                      <a:pt x="807" y="204"/>
                    </a:moveTo>
                    <a:lnTo>
                      <a:pt x="807" y="204"/>
                    </a:lnTo>
                    <a:lnTo>
                      <a:pt x="809" y="186"/>
                    </a:lnTo>
                    <a:lnTo>
                      <a:pt x="829" y="180"/>
                    </a:lnTo>
                    <a:lnTo>
                      <a:pt x="827" y="191"/>
                    </a:lnTo>
                    <a:cubicBezTo>
                      <a:pt x="827" y="191"/>
                      <a:pt x="809" y="204"/>
                      <a:pt x="807" y="204"/>
                    </a:cubicBezTo>
                    <a:close/>
                    <a:moveTo>
                      <a:pt x="859" y="232"/>
                    </a:moveTo>
                    <a:lnTo>
                      <a:pt x="859" y="232"/>
                    </a:lnTo>
                    <a:lnTo>
                      <a:pt x="863" y="211"/>
                    </a:lnTo>
                    <a:lnTo>
                      <a:pt x="870" y="225"/>
                    </a:lnTo>
                    <a:lnTo>
                      <a:pt x="859" y="232"/>
                    </a:lnTo>
                    <a:close/>
                    <a:moveTo>
                      <a:pt x="851" y="227"/>
                    </a:moveTo>
                    <a:lnTo>
                      <a:pt x="851" y="227"/>
                    </a:lnTo>
                    <a:lnTo>
                      <a:pt x="847" y="234"/>
                    </a:lnTo>
                    <a:lnTo>
                      <a:pt x="836" y="234"/>
                    </a:lnTo>
                    <a:lnTo>
                      <a:pt x="816" y="214"/>
                    </a:lnTo>
                    <a:lnTo>
                      <a:pt x="840" y="194"/>
                    </a:lnTo>
                    <a:lnTo>
                      <a:pt x="846" y="202"/>
                    </a:lnTo>
                    <a:lnTo>
                      <a:pt x="859" y="200"/>
                    </a:lnTo>
                    <a:lnTo>
                      <a:pt x="862" y="205"/>
                    </a:lnTo>
                    <a:lnTo>
                      <a:pt x="849" y="214"/>
                    </a:lnTo>
                    <a:lnTo>
                      <a:pt x="851" y="227"/>
                    </a:lnTo>
                    <a:close/>
                    <a:moveTo>
                      <a:pt x="892" y="190"/>
                    </a:moveTo>
                    <a:lnTo>
                      <a:pt x="892" y="190"/>
                    </a:lnTo>
                    <a:lnTo>
                      <a:pt x="885" y="196"/>
                    </a:lnTo>
                    <a:lnTo>
                      <a:pt x="868" y="189"/>
                    </a:lnTo>
                    <a:lnTo>
                      <a:pt x="867" y="175"/>
                    </a:lnTo>
                    <a:lnTo>
                      <a:pt x="861" y="154"/>
                    </a:lnTo>
                    <a:lnTo>
                      <a:pt x="870" y="148"/>
                    </a:lnTo>
                    <a:lnTo>
                      <a:pt x="873" y="170"/>
                    </a:lnTo>
                    <a:lnTo>
                      <a:pt x="888" y="181"/>
                    </a:lnTo>
                    <a:lnTo>
                      <a:pt x="892" y="190"/>
                    </a:lnTo>
                    <a:close/>
                    <a:moveTo>
                      <a:pt x="935" y="214"/>
                    </a:moveTo>
                    <a:lnTo>
                      <a:pt x="935" y="214"/>
                    </a:lnTo>
                    <a:lnTo>
                      <a:pt x="926" y="201"/>
                    </a:lnTo>
                    <a:lnTo>
                      <a:pt x="915" y="197"/>
                    </a:lnTo>
                    <a:lnTo>
                      <a:pt x="913" y="171"/>
                    </a:lnTo>
                    <a:lnTo>
                      <a:pt x="923" y="161"/>
                    </a:lnTo>
                    <a:lnTo>
                      <a:pt x="939" y="173"/>
                    </a:lnTo>
                    <a:lnTo>
                      <a:pt x="932" y="188"/>
                    </a:lnTo>
                    <a:lnTo>
                      <a:pt x="941" y="200"/>
                    </a:lnTo>
                    <a:lnTo>
                      <a:pt x="935" y="214"/>
                    </a:lnTo>
                    <a:close/>
                    <a:moveTo>
                      <a:pt x="1051" y="155"/>
                    </a:moveTo>
                    <a:lnTo>
                      <a:pt x="1051" y="155"/>
                    </a:lnTo>
                    <a:lnTo>
                      <a:pt x="1036" y="148"/>
                    </a:lnTo>
                    <a:lnTo>
                      <a:pt x="1019" y="140"/>
                    </a:lnTo>
                    <a:lnTo>
                      <a:pt x="1030" y="132"/>
                    </a:lnTo>
                    <a:lnTo>
                      <a:pt x="1047" y="133"/>
                    </a:lnTo>
                    <a:lnTo>
                      <a:pt x="1054" y="141"/>
                    </a:lnTo>
                    <a:lnTo>
                      <a:pt x="1051" y="155"/>
                    </a:lnTo>
                    <a:close/>
                    <a:moveTo>
                      <a:pt x="1071" y="142"/>
                    </a:moveTo>
                    <a:lnTo>
                      <a:pt x="1071" y="142"/>
                    </a:lnTo>
                    <a:lnTo>
                      <a:pt x="1054" y="121"/>
                    </a:lnTo>
                    <a:lnTo>
                      <a:pt x="1081" y="97"/>
                    </a:lnTo>
                    <a:lnTo>
                      <a:pt x="1086" y="114"/>
                    </a:lnTo>
                    <a:lnTo>
                      <a:pt x="1073" y="129"/>
                    </a:lnTo>
                    <a:lnTo>
                      <a:pt x="1071" y="142"/>
                    </a:lnTo>
                    <a:close/>
                    <a:moveTo>
                      <a:pt x="1038" y="113"/>
                    </a:moveTo>
                    <a:lnTo>
                      <a:pt x="1038" y="113"/>
                    </a:lnTo>
                    <a:lnTo>
                      <a:pt x="1027" y="116"/>
                    </a:lnTo>
                    <a:lnTo>
                      <a:pt x="1003" y="108"/>
                    </a:lnTo>
                    <a:lnTo>
                      <a:pt x="997" y="92"/>
                    </a:lnTo>
                    <a:lnTo>
                      <a:pt x="1010" y="95"/>
                    </a:lnTo>
                    <a:lnTo>
                      <a:pt x="1024" y="85"/>
                    </a:lnTo>
                    <a:lnTo>
                      <a:pt x="1033" y="95"/>
                    </a:lnTo>
                    <a:lnTo>
                      <a:pt x="1040" y="80"/>
                    </a:lnTo>
                    <a:lnTo>
                      <a:pt x="1050" y="86"/>
                    </a:lnTo>
                    <a:lnTo>
                      <a:pt x="1075" y="63"/>
                    </a:lnTo>
                    <a:lnTo>
                      <a:pt x="1078" y="73"/>
                    </a:lnTo>
                    <a:lnTo>
                      <a:pt x="1038" y="113"/>
                    </a:lnTo>
                    <a:close/>
                    <a:moveTo>
                      <a:pt x="1086" y="81"/>
                    </a:moveTo>
                    <a:lnTo>
                      <a:pt x="1086" y="81"/>
                    </a:lnTo>
                    <a:cubicBezTo>
                      <a:pt x="1087" y="81"/>
                      <a:pt x="1107" y="74"/>
                      <a:pt x="1107" y="74"/>
                    </a:cubicBezTo>
                    <a:lnTo>
                      <a:pt x="1125" y="87"/>
                    </a:lnTo>
                    <a:lnTo>
                      <a:pt x="1120" y="100"/>
                    </a:lnTo>
                    <a:lnTo>
                      <a:pt x="1099" y="108"/>
                    </a:lnTo>
                    <a:lnTo>
                      <a:pt x="1098" y="93"/>
                    </a:lnTo>
                    <a:lnTo>
                      <a:pt x="1086" y="81"/>
                    </a:lnTo>
                    <a:close/>
                    <a:moveTo>
                      <a:pt x="1128" y="44"/>
                    </a:moveTo>
                    <a:lnTo>
                      <a:pt x="1128" y="44"/>
                    </a:lnTo>
                    <a:lnTo>
                      <a:pt x="1123" y="52"/>
                    </a:lnTo>
                    <a:lnTo>
                      <a:pt x="1116" y="54"/>
                    </a:lnTo>
                    <a:lnTo>
                      <a:pt x="1107" y="39"/>
                    </a:lnTo>
                    <a:lnTo>
                      <a:pt x="1120" y="35"/>
                    </a:lnTo>
                    <a:lnTo>
                      <a:pt x="1128" y="44"/>
                    </a:lnTo>
                    <a:close/>
                    <a:moveTo>
                      <a:pt x="1161" y="20"/>
                    </a:moveTo>
                    <a:lnTo>
                      <a:pt x="1161" y="20"/>
                    </a:lnTo>
                    <a:lnTo>
                      <a:pt x="1150" y="20"/>
                    </a:lnTo>
                    <a:lnTo>
                      <a:pt x="1156" y="9"/>
                    </a:lnTo>
                    <a:lnTo>
                      <a:pt x="1167" y="9"/>
                    </a:lnTo>
                    <a:lnTo>
                      <a:pt x="1161" y="20"/>
                    </a:lnTo>
                    <a:close/>
                    <a:moveTo>
                      <a:pt x="1182" y="28"/>
                    </a:moveTo>
                    <a:lnTo>
                      <a:pt x="1182" y="28"/>
                    </a:lnTo>
                    <a:lnTo>
                      <a:pt x="1183" y="21"/>
                    </a:lnTo>
                    <a:lnTo>
                      <a:pt x="1190" y="14"/>
                    </a:lnTo>
                    <a:lnTo>
                      <a:pt x="1200" y="19"/>
                    </a:lnTo>
                    <a:lnTo>
                      <a:pt x="1207" y="12"/>
                    </a:lnTo>
                    <a:lnTo>
                      <a:pt x="1209" y="0"/>
                    </a:lnTo>
                    <a:lnTo>
                      <a:pt x="1217" y="7"/>
                    </a:lnTo>
                    <a:lnTo>
                      <a:pt x="1230" y="10"/>
                    </a:lnTo>
                    <a:lnTo>
                      <a:pt x="1220" y="23"/>
                    </a:lnTo>
                    <a:lnTo>
                      <a:pt x="1238" y="23"/>
                    </a:lnTo>
                    <a:lnTo>
                      <a:pt x="1232" y="40"/>
                    </a:lnTo>
                    <a:lnTo>
                      <a:pt x="1216" y="44"/>
                    </a:lnTo>
                    <a:lnTo>
                      <a:pt x="1200" y="31"/>
                    </a:lnTo>
                    <a:lnTo>
                      <a:pt x="1182" y="2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09" name="Freeform 40">
                <a:extLst>
                  <a:ext uri="{FF2B5EF4-FFF2-40B4-BE49-F238E27FC236}">
                    <a16:creationId xmlns:a16="http://schemas.microsoft.com/office/drawing/2014/main" id="{71608981-60B0-3745-5970-BAF7DF0FB42F}"/>
                  </a:ext>
                </a:extLst>
              </p:cNvPr>
              <p:cNvSpPr>
                <a:spLocks noEditPoints="1"/>
              </p:cNvSpPr>
              <p:nvPr/>
            </p:nvSpPr>
            <p:spPr bwMode="auto">
              <a:xfrm>
                <a:off x="8152356" y="2224088"/>
                <a:ext cx="233363" cy="525463"/>
              </a:xfrm>
              <a:custGeom>
                <a:avLst/>
                <a:gdLst>
                  <a:gd name="T0" fmla="*/ 31 w 774"/>
                  <a:gd name="T1" fmla="*/ 1261 h 1748"/>
                  <a:gd name="T2" fmla="*/ 80 w 774"/>
                  <a:gd name="T3" fmla="*/ 1177 h 1748"/>
                  <a:gd name="T4" fmla="*/ 93 w 774"/>
                  <a:gd name="T5" fmla="*/ 1030 h 1748"/>
                  <a:gd name="T6" fmla="*/ 42 w 774"/>
                  <a:gd name="T7" fmla="*/ 856 h 1748"/>
                  <a:gd name="T8" fmla="*/ 117 w 774"/>
                  <a:gd name="T9" fmla="*/ 706 h 1748"/>
                  <a:gd name="T10" fmla="*/ 157 w 774"/>
                  <a:gd name="T11" fmla="*/ 492 h 1748"/>
                  <a:gd name="T12" fmla="*/ 217 w 774"/>
                  <a:gd name="T13" fmla="*/ 392 h 1748"/>
                  <a:gd name="T14" fmla="*/ 250 w 774"/>
                  <a:gd name="T15" fmla="*/ 223 h 1748"/>
                  <a:gd name="T16" fmla="*/ 330 w 774"/>
                  <a:gd name="T17" fmla="*/ 150 h 1748"/>
                  <a:gd name="T18" fmla="*/ 363 w 774"/>
                  <a:gd name="T19" fmla="*/ 105 h 1748"/>
                  <a:gd name="T20" fmla="*/ 456 w 774"/>
                  <a:gd name="T21" fmla="*/ 91 h 1748"/>
                  <a:gd name="T22" fmla="*/ 488 w 774"/>
                  <a:gd name="T23" fmla="*/ 39 h 1748"/>
                  <a:gd name="T24" fmla="*/ 524 w 774"/>
                  <a:gd name="T25" fmla="*/ 15 h 1748"/>
                  <a:gd name="T26" fmla="*/ 659 w 774"/>
                  <a:gd name="T27" fmla="*/ 101 h 1748"/>
                  <a:gd name="T28" fmla="*/ 703 w 774"/>
                  <a:gd name="T29" fmla="*/ 160 h 1748"/>
                  <a:gd name="T30" fmla="*/ 722 w 774"/>
                  <a:gd name="T31" fmla="*/ 268 h 1748"/>
                  <a:gd name="T32" fmla="*/ 738 w 774"/>
                  <a:gd name="T33" fmla="*/ 396 h 1748"/>
                  <a:gd name="T34" fmla="*/ 748 w 774"/>
                  <a:gd name="T35" fmla="*/ 461 h 1748"/>
                  <a:gd name="T36" fmla="*/ 672 w 774"/>
                  <a:gd name="T37" fmla="*/ 465 h 1748"/>
                  <a:gd name="T38" fmla="*/ 618 w 774"/>
                  <a:gd name="T39" fmla="*/ 472 h 1748"/>
                  <a:gd name="T40" fmla="*/ 614 w 774"/>
                  <a:gd name="T41" fmla="*/ 531 h 1748"/>
                  <a:gd name="T42" fmla="*/ 614 w 774"/>
                  <a:gd name="T43" fmla="*/ 549 h 1748"/>
                  <a:gd name="T44" fmla="*/ 617 w 774"/>
                  <a:gd name="T45" fmla="*/ 623 h 1748"/>
                  <a:gd name="T46" fmla="*/ 594 w 774"/>
                  <a:gd name="T47" fmla="*/ 698 h 1748"/>
                  <a:gd name="T48" fmla="*/ 529 w 774"/>
                  <a:gd name="T49" fmla="*/ 766 h 1748"/>
                  <a:gd name="T50" fmla="*/ 481 w 774"/>
                  <a:gd name="T51" fmla="*/ 813 h 1748"/>
                  <a:gd name="T52" fmla="*/ 435 w 774"/>
                  <a:gd name="T53" fmla="*/ 836 h 1748"/>
                  <a:gd name="T54" fmla="*/ 400 w 774"/>
                  <a:gd name="T55" fmla="*/ 902 h 1748"/>
                  <a:gd name="T56" fmla="*/ 380 w 774"/>
                  <a:gd name="T57" fmla="*/ 990 h 1748"/>
                  <a:gd name="T58" fmla="*/ 381 w 774"/>
                  <a:gd name="T59" fmla="*/ 1055 h 1748"/>
                  <a:gd name="T60" fmla="*/ 399 w 774"/>
                  <a:gd name="T61" fmla="*/ 1123 h 1748"/>
                  <a:gd name="T62" fmla="*/ 469 w 774"/>
                  <a:gd name="T63" fmla="*/ 1174 h 1748"/>
                  <a:gd name="T64" fmla="*/ 469 w 774"/>
                  <a:gd name="T65" fmla="*/ 1283 h 1748"/>
                  <a:gd name="T66" fmla="*/ 401 w 774"/>
                  <a:gd name="T67" fmla="*/ 1267 h 1748"/>
                  <a:gd name="T68" fmla="*/ 334 w 774"/>
                  <a:gd name="T69" fmla="*/ 1272 h 1748"/>
                  <a:gd name="T70" fmla="*/ 385 w 774"/>
                  <a:gd name="T71" fmla="*/ 1288 h 1748"/>
                  <a:gd name="T72" fmla="*/ 473 w 774"/>
                  <a:gd name="T73" fmla="*/ 1307 h 1748"/>
                  <a:gd name="T74" fmla="*/ 429 w 774"/>
                  <a:gd name="T75" fmla="*/ 1329 h 1748"/>
                  <a:gd name="T76" fmla="*/ 390 w 774"/>
                  <a:gd name="T77" fmla="*/ 1376 h 1748"/>
                  <a:gd name="T78" fmla="*/ 362 w 774"/>
                  <a:gd name="T79" fmla="*/ 1410 h 1748"/>
                  <a:gd name="T80" fmla="*/ 368 w 774"/>
                  <a:gd name="T81" fmla="*/ 1472 h 1748"/>
                  <a:gd name="T82" fmla="*/ 375 w 774"/>
                  <a:gd name="T83" fmla="*/ 1566 h 1748"/>
                  <a:gd name="T84" fmla="*/ 308 w 774"/>
                  <a:gd name="T85" fmla="*/ 1664 h 1748"/>
                  <a:gd name="T86" fmla="*/ 228 w 774"/>
                  <a:gd name="T87" fmla="*/ 1718 h 1748"/>
                  <a:gd name="T88" fmla="*/ 141 w 774"/>
                  <a:gd name="T89" fmla="*/ 1726 h 1748"/>
                  <a:gd name="T90" fmla="*/ 138 w 774"/>
                  <a:gd name="T91" fmla="*/ 1633 h 1748"/>
                  <a:gd name="T92" fmla="*/ 67 w 774"/>
                  <a:gd name="T93" fmla="*/ 1537 h 1748"/>
                  <a:gd name="T94" fmla="*/ 35 w 774"/>
                  <a:gd name="T95" fmla="*/ 1459 h 1748"/>
                  <a:gd name="T96" fmla="*/ 30 w 774"/>
                  <a:gd name="T97" fmla="*/ 1422 h 1748"/>
                  <a:gd name="T98" fmla="*/ 3 w 774"/>
                  <a:gd name="T99" fmla="*/ 1379 h 1748"/>
                  <a:gd name="T100" fmla="*/ 486 w 774"/>
                  <a:gd name="T101" fmla="*/ 1314 h 1748"/>
                  <a:gd name="T102" fmla="*/ 22 w 774"/>
                  <a:gd name="T103" fmla="*/ 1447 h 1748"/>
                  <a:gd name="T104" fmla="*/ 543 w 774"/>
                  <a:gd name="T105" fmla="*/ 1411 h 1748"/>
                  <a:gd name="T106" fmla="*/ 556 w 774"/>
                  <a:gd name="T107" fmla="*/ 1469 h 1748"/>
                  <a:gd name="T108" fmla="*/ 506 w 774"/>
                  <a:gd name="T109" fmla="*/ 1584 h 1748"/>
                  <a:gd name="T110" fmla="*/ 537 w 774"/>
                  <a:gd name="T111" fmla="*/ 1517 h 1748"/>
                  <a:gd name="T112" fmla="*/ 507 w 774"/>
                  <a:gd name="T113" fmla="*/ 1479 h 1748"/>
                  <a:gd name="T114" fmla="*/ 500 w 774"/>
                  <a:gd name="T115" fmla="*/ 1558 h 1748"/>
                  <a:gd name="T116" fmla="*/ 375 w 774"/>
                  <a:gd name="T117" fmla="*/ 1661 h 1748"/>
                  <a:gd name="T118" fmla="*/ 399 w 774"/>
                  <a:gd name="T119" fmla="*/ 1544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4" h="1748">
                    <a:moveTo>
                      <a:pt x="14" y="1337"/>
                    </a:moveTo>
                    <a:lnTo>
                      <a:pt x="23" y="1343"/>
                    </a:lnTo>
                    <a:lnTo>
                      <a:pt x="32" y="1359"/>
                    </a:lnTo>
                    <a:lnTo>
                      <a:pt x="40" y="1343"/>
                    </a:lnTo>
                    <a:lnTo>
                      <a:pt x="37" y="1295"/>
                    </a:lnTo>
                    <a:lnTo>
                      <a:pt x="25" y="1275"/>
                    </a:lnTo>
                    <a:lnTo>
                      <a:pt x="31" y="1261"/>
                    </a:lnTo>
                    <a:lnTo>
                      <a:pt x="42" y="1256"/>
                    </a:lnTo>
                    <a:lnTo>
                      <a:pt x="34" y="1240"/>
                    </a:lnTo>
                    <a:lnTo>
                      <a:pt x="39" y="1231"/>
                    </a:lnTo>
                    <a:lnTo>
                      <a:pt x="63" y="1229"/>
                    </a:lnTo>
                    <a:lnTo>
                      <a:pt x="70" y="1217"/>
                    </a:lnTo>
                    <a:lnTo>
                      <a:pt x="69" y="1201"/>
                    </a:lnTo>
                    <a:lnTo>
                      <a:pt x="80" y="1177"/>
                    </a:lnTo>
                    <a:lnTo>
                      <a:pt x="69" y="1161"/>
                    </a:lnTo>
                    <a:lnTo>
                      <a:pt x="63" y="1126"/>
                    </a:lnTo>
                    <a:lnTo>
                      <a:pt x="49" y="1098"/>
                    </a:lnTo>
                    <a:lnTo>
                      <a:pt x="50" y="1085"/>
                    </a:lnTo>
                    <a:lnTo>
                      <a:pt x="85" y="1073"/>
                    </a:lnTo>
                    <a:lnTo>
                      <a:pt x="86" y="1048"/>
                    </a:lnTo>
                    <a:lnTo>
                      <a:pt x="93" y="1030"/>
                    </a:lnTo>
                    <a:lnTo>
                      <a:pt x="66" y="1001"/>
                    </a:lnTo>
                    <a:lnTo>
                      <a:pt x="44" y="990"/>
                    </a:lnTo>
                    <a:lnTo>
                      <a:pt x="43" y="961"/>
                    </a:lnTo>
                    <a:lnTo>
                      <a:pt x="48" y="932"/>
                    </a:lnTo>
                    <a:lnTo>
                      <a:pt x="44" y="901"/>
                    </a:lnTo>
                    <a:lnTo>
                      <a:pt x="35" y="880"/>
                    </a:lnTo>
                    <a:lnTo>
                      <a:pt x="42" y="856"/>
                    </a:lnTo>
                    <a:lnTo>
                      <a:pt x="38" y="815"/>
                    </a:lnTo>
                    <a:lnTo>
                      <a:pt x="30" y="775"/>
                    </a:lnTo>
                    <a:lnTo>
                      <a:pt x="36" y="741"/>
                    </a:lnTo>
                    <a:lnTo>
                      <a:pt x="53" y="710"/>
                    </a:lnTo>
                    <a:lnTo>
                      <a:pt x="70" y="700"/>
                    </a:lnTo>
                    <a:lnTo>
                      <a:pt x="91" y="704"/>
                    </a:lnTo>
                    <a:lnTo>
                      <a:pt x="117" y="706"/>
                    </a:lnTo>
                    <a:lnTo>
                      <a:pt x="130" y="688"/>
                    </a:lnTo>
                    <a:lnTo>
                      <a:pt x="128" y="659"/>
                    </a:lnTo>
                    <a:lnTo>
                      <a:pt x="121" y="647"/>
                    </a:lnTo>
                    <a:lnTo>
                      <a:pt x="122" y="628"/>
                    </a:lnTo>
                    <a:lnTo>
                      <a:pt x="148" y="564"/>
                    </a:lnTo>
                    <a:lnTo>
                      <a:pt x="149" y="527"/>
                    </a:lnTo>
                    <a:lnTo>
                      <a:pt x="157" y="492"/>
                    </a:lnTo>
                    <a:lnTo>
                      <a:pt x="165" y="472"/>
                    </a:lnTo>
                    <a:lnTo>
                      <a:pt x="164" y="450"/>
                    </a:lnTo>
                    <a:lnTo>
                      <a:pt x="153" y="439"/>
                    </a:lnTo>
                    <a:lnTo>
                      <a:pt x="154" y="423"/>
                    </a:lnTo>
                    <a:lnTo>
                      <a:pt x="178" y="408"/>
                    </a:lnTo>
                    <a:lnTo>
                      <a:pt x="205" y="403"/>
                    </a:lnTo>
                    <a:lnTo>
                      <a:pt x="217" y="392"/>
                    </a:lnTo>
                    <a:lnTo>
                      <a:pt x="218" y="377"/>
                    </a:lnTo>
                    <a:lnTo>
                      <a:pt x="239" y="339"/>
                    </a:lnTo>
                    <a:lnTo>
                      <a:pt x="261" y="309"/>
                    </a:lnTo>
                    <a:lnTo>
                      <a:pt x="268" y="291"/>
                    </a:lnTo>
                    <a:lnTo>
                      <a:pt x="260" y="268"/>
                    </a:lnTo>
                    <a:lnTo>
                      <a:pt x="251" y="258"/>
                    </a:lnTo>
                    <a:lnTo>
                      <a:pt x="250" y="223"/>
                    </a:lnTo>
                    <a:lnTo>
                      <a:pt x="260" y="218"/>
                    </a:lnTo>
                    <a:lnTo>
                      <a:pt x="270" y="205"/>
                    </a:lnTo>
                    <a:lnTo>
                      <a:pt x="274" y="186"/>
                    </a:lnTo>
                    <a:lnTo>
                      <a:pt x="285" y="180"/>
                    </a:lnTo>
                    <a:lnTo>
                      <a:pt x="297" y="154"/>
                    </a:lnTo>
                    <a:lnTo>
                      <a:pt x="313" y="142"/>
                    </a:lnTo>
                    <a:lnTo>
                      <a:pt x="330" y="150"/>
                    </a:lnTo>
                    <a:lnTo>
                      <a:pt x="337" y="158"/>
                    </a:lnTo>
                    <a:lnTo>
                      <a:pt x="348" y="157"/>
                    </a:lnTo>
                    <a:lnTo>
                      <a:pt x="359" y="146"/>
                    </a:lnTo>
                    <a:lnTo>
                      <a:pt x="350" y="130"/>
                    </a:lnTo>
                    <a:lnTo>
                      <a:pt x="359" y="121"/>
                    </a:lnTo>
                    <a:lnTo>
                      <a:pt x="359" y="113"/>
                    </a:lnTo>
                    <a:lnTo>
                      <a:pt x="363" y="105"/>
                    </a:lnTo>
                    <a:lnTo>
                      <a:pt x="350" y="85"/>
                    </a:lnTo>
                    <a:lnTo>
                      <a:pt x="358" y="80"/>
                    </a:lnTo>
                    <a:lnTo>
                      <a:pt x="380" y="81"/>
                    </a:lnTo>
                    <a:lnTo>
                      <a:pt x="397" y="72"/>
                    </a:lnTo>
                    <a:lnTo>
                      <a:pt x="423" y="79"/>
                    </a:lnTo>
                    <a:lnTo>
                      <a:pt x="439" y="89"/>
                    </a:lnTo>
                    <a:lnTo>
                      <a:pt x="456" y="91"/>
                    </a:lnTo>
                    <a:lnTo>
                      <a:pt x="466" y="99"/>
                    </a:lnTo>
                    <a:lnTo>
                      <a:pt x="474" y="96"/>
                    </a:lnTo>
                    <a:lnTo>
                      <a:pt x="482" y="101"/>
                    </a:lnTo>
                    <a:lnTo>
                      <a:pt x="482" y="82"/>
                    </a:lnTo>
                    <a:lnTo>
                      <a:pt x="473" y="70"/>
                    </a:lnTo>
                    <a:lnTo>
                      <a:pt x="475" y="46"/>
                    </a:lnTo>
                    <a:lnTo>
                      <a:pt x="488" y="39"/>
                    </a:lnTo>
                    <a:lnTo>
                      <a:pt x="484" y="23"/>
                    </a:lnTo>
                    <a:lnTo>
                      <a:pt x="472" y="16"/>
                    </a:lnTo>
                    <a:lnTo>
                      <a:pt x="470" y="0"/>
                    </a:lnTo>
                    <a:lnTo>
                      <a:pt x="488" y="6"/>
                    </a:lnTo>
                    <a:lnTo>
                      <a:pt x="506" y="3"/>
                    </a:lnTo>
                    <a:lnTo>
                      <a:pt x="511" y="0"/>
                    </a:lnTo>
                    <a:lnTo>
                      <a:pt x="524" y="15"/>
                    </a:lnTo>
                    <a:lnTo>
                      <a:pt x="544" y="25"/>
                    </a:lnTo>
                    <a:lnTo>
                      <a:pt x="571" y="57"/>
                    </a:lnTo>
                    <a:lnTo>
                      <a:pt x="592" y="72"/>
                    </a:lnTo>
                    <a:lnTo>
                      <a:pt x="622" y="74"/>
                    </a:lnTo>
                    <a:lnTo>
                      <a:pt x="633" y="81"/>
                    </a:lnTo>
                    <a:lnTo>
                      <a:pt x="644" y="84"/>
                    </a:lnTo>
                    <a:lnTo>
                      <a:pt x="659" y="101"/>
                    </a:lnTo>
                    <a:lnTo>
                      <a:pt x="665" y="116"/>
                    </a:lnTo>
                    <a:lnTo>
                      <a:pt x="671" y="117"/>
                    </a:lnTo>
                    <a:lnTo>
                      <a:pt x="677" y="115"/>
                    </a:lnTo>
                    <a:lnTo>
                      <a:pt x="690" y="134"/>
                    </a:lnTo>
                    <a:lnTo>
                      <a:pt x="701" y="135"/>
                    </a:lnTo>
                    <a:lnTo>
                      <a:pt x="708" y="146"/>
                    </a:lnTo>
                    <a:lnTo>
                      <a:pt x="703" y="160"/>
                    </a:lnTo>
                    <a:lnTo>
                      <a:pt x="707" y="182"/>
                    </a:lnTo>
                    <a:lnTo>
                      <a:pt x="700" y="200"/>
                    </a:lnTo>
                    <a:lnTo>
                      <a:pt x="701" y="216"/>
                    </a:lnTo>
                    <a:lnTo>
                      <a:pt x="722" y="217"/>
                    </a:lnTo>
                    <a:lnTo>
                      <a:pt x="727" y="235"/>
                    </a:lnTo>
                    <a:lnTo>
                      <a:pt x="719" y="246"/>
                    </a:lnTo>
                    <a:lnTo>
                      <a:pt x="722" y="268"/>
                    </a:lnTo>
                    <a:lnTo>
                      <a:pt x="731" y="280"/>
                    </a:lnTo>
                    <a:lnTo>
                      <a:pt x="736" y="308"/>
                    </a:lnTo>
                    <a:lnTo>
                      <a:pt x="732" y="321"/>
                    </a:lnTo>
                    <a:lnTo>
                      <a:pt x="735" y="333"/>
                    </a:lnTo>
                    <a:lnTo>
                      <a:pt x="735" y="363"/>
                    </a:lnTo>
                    <a:lnTo>
                      <a:pt x="730" y="374"/>
                    </a:lnTo>
                    <a:lnTo>
                      <a:pt x="738" y="396"/>
                    </a:lnTo>
                    <a:lnTo>
                      <a:pt x="752" y="401"/>
                    </a:lnTo>
                    <a:lnTo>
                      <a:pt x="766" y="430"/>
                    </a:lnTo>
                    <a:lnTo>
                      <a:pt x="774" y="439"/>
                    </a:lnTo>
                    <a:lnTo>
                      <a:pt x="774" y="456"/>
                    </a:lnTo>
                    <a:lnTo>
                      <a:pt x="773" y="455"/>
                    </a:lnTo>
                    <a:lnTo>
                      <a:pt x="763" y="462"/>
                    </a:lnTo>
                    <a:lnTo>
                      <a:pt x="748" y="461"/>
                    </a:lnTo>
                    <a:lnTo>
                      <a:pt x="740" y="451"/>
                    </a:lnTo>
                    <a:lnTo>
                      <a:pt x="721" y="462"/>
                    </a:lnTo>
                    <a:lnTo>
                      <a:pt x="709" y="455"/>
                    </a:lnTo>
                    <a:lnTo>
                      <a:pt x="703" y="468"/>
                    </a:lnTo>
                    <a:lnTo>
                      <a:pt x="690" y="463"/>
                    </a:lnTo>
                    <a:lnTo>
                      <a:pt x="684" y="450"/>
                    </a:lnTo>
                    <a:lnTo>
                      <a:pt x="672" y="465"/>
                    </a:lnTo>
                    <a:lnTo>
                      <a:pt x="662" y="448"/>
                    </a:lnTo>
                    <a:lnTo>
                      <a:pt x="654" y="455"/>
                    </a:lnTo>
                    <a:lnTo>
                      <a:pt x="652" y="469"/>
                    </a:lnTo>
                    <a:lnTo>
                      <a:pt x="647" y="482"/>
                    </a:lnTo>
                    <a:lnTo>
                      <a:pt x="636" y="484"/>
                    </a:lnTo>
                    <a:lnTo>
                      <a:pt x="629" y="476"/>
                    </a:lnTo>
                    <a:lnTo>
                      <a:pt x="618" y="472"/>
                    </a:lnTo>
                    <a:lnTo>
                      <a:pt x="628" y="491"/>
                    </a:lnTo>
                    <a:lnTo>
                      <a:pt x="638" y="498"/>
                    </a:lnTo>
                    <a:lnTo>
                      <a:pt x="625" y="510"/>
                    </a:lnTo>
                    <a:lnTo>
                      <a:pt x="612" y="509"/>
                    </a:lnTo>
                    <a:lnTo>
                      <a:pt x="601" y="515"/>
                    </a:lnTo>
                    <a:lnTo>
                      <a:pt x="615" y="522"/>
                    </a:lnTo>
                    <a:lnTo>
                      <a:pt x="614" y="531"/>
                    </a:lnTo>
                    <a:lnTo>
                      <a:pt x="608" y="533"/>
                    </a:lnTo>
                    <a:lnTo>
                      <a:pt x="605" y="527"/>
                    </a:lnTo>
                    <a:lnTo>
                      <a:pt x="596" y="523"/>
                    </a:lnTo>
                    <a:lnTo>
                      <a:pt x="591" y="528"/>
                    </a:lnTo>
                    <a:lnTo>
                      <a:pt x="597" y="539"/>
                    </a:lnTo>
                    <a:lnTo>
                      <a:pt x="607" y="540"/>
                    </a:lnTo>
                    <a:lnTo>
                      <a:pt x="614" y="549"/>
                    </a:lnTo>
                    <a:lnTo>
                      <a:pt x="610" y="558"/>
                    </a:lnTo>
                    <a:lnTo>
                      <a:pt x="600" y="585"/>
                    </a:lnTo>
                    <a:lnTo>
                      <a:pt x="604" y="596"/>
                    </a:lnTo>
                    <a:lnTo>
                      <a:pt x="585" y="599"/>
                    </a:lnTo>
                    <a:lnTo>
                      <a:pt x="600" y="611"/>
                    </a:lnTo>
                    <a:lnTo>
                      <a:pt x="612" y="613"/>
                    </a:lnTo>
                    <a:lnTo>
                      <a:pt x="617" y="623"/>
                    </a:lnTo>
                    <a:lnTo>
                      <a:pt x="608" y="627"/>
                    </a:lnTo>
                    <a:lnTo>
                      <a:pt x="617" y="639"/>
                    </a:lnTo>
                    <a:lnTo>
                      <a:pt x="628" y="639"/>
                    </a:lnTo>
                    <a:lnTo>
                      <a:pt x="612" y="659"/>
                    </a:lnTo>
                    <a:lnTo>
                      <a:pt x="602" y="659"/>
                    </a:lnTo>
                    <a:lnTo>
                      <a:pt x="591" y="673"/>
                    </a:lnTo>
                    <a:lnTo>
                      <a:pt x="594" y="698"/>
                    </a:lnTo>
                    <a:lnTo>
                      <a:pt x="578" y="724"/>
                    </a:lnTo>
                    <a:lnTo>
                      <a:pt x="568" y="723"/>
                    </a:lnTo>
                    <a:lnTo>
                      <a:pt x="553" y="738"/>
                    </a:lnTo>
                    <a:lnTo>
                      <a:pt x="544" y="728"/>
                    </a:lnTo>
                    <a:lnTo>
                      <a:pt x="542" y="741"/>
                    </a:lnTo>
                    <a:lnTo>
                      <a:pt x="548" y="755"/>
                    </a:lnTo>
                    <a:lnTo>
                      <a:pt x="529" y="766"/>
                    </a:lnTo>
                    <a:lnTo>
                      <a:pt x="522" y="782"/>
                    </a:lnTo>
                    <a:lnTo>
                      <a:pt x="512" y="781"/>
                    </a:lnTo>
                    <a:lnTo>
                      <a:pt x="510" y="770"/>
                    </a:lnTo>
                    <a:lnTo>
                      <a:pt x="499" y="770"/>
                    </a:lnTo>
                    <a:lnTo>
                      <a:pt x="492" y="786"/>
                    </a:lnTo>
                    <a:lnTo>
                      <a:pt x="492" y="803"/>
                    </a:lnTo>
                    <a:lnTo>
                      <a:pt x="481" y="813"/>
                    </a:lnTo>
                    <a:lnTo>
                      <a:pt x="475" y="803"/>
                    </a:lnTo>
                    <a:lnTo>
                      <a:pt x="468" y="803"/>
                    </a:lnTo>
                    <a:lnTo>
                      <a:pt x="464" y="819"/>
                    </a:lnTo>
                    <a:lnTo>
                      <a:pt x="457" y="821"/>
                    </a:lnTo>
                    <a:lnTo>
                      <a:pt x="451" y="813"/>
                    </a:lnTo>
                    <a:lnTo>
                      <a:pt x="440" y="823"/>
                    </a:lnTo>
                    <a:lnTo>
                      <a:pt x="435" y="836"/>
                    </a:lnTo>
                    <a:lnTo>
                      <a:pt x="446" y="839"/>
                    </a:lnTo>
                    <a:lnTo>
                      <a:pt x="445" y="847"/>
                    </a:lnTo>
                    <a:lnTo>
                      <a:pt x="424" y="866"/>
                    </a:lnTo>
                    <a:lnTo>
                      <a:pt x="410" y="862"/>
                    </a:lnTo>
                    <a:lnTo>
                      <a:pt x="406" y="870"/>
                    </a:lnTo>
                    <a:lnTo>
                      <a:pt x="412" y="884"/>
                    </a:lnTo>
                    <a:lnTo>
                      <a:pt x="400" y="902"/>
                    </a:lnTo>
                    <a:lnTo>
                      <a:pt x="377" y="906"/>
                    </a:lnTo>
                    <a:lnTo>
                      <a:pt x="365" y="902"/>
                    </a:lnTo>
                    <a:lnTo>
                      <a:pt x="383" y="924"/>
                    </a:lnTo>
                    <a:lnTo>
                      <a:pt x="385" y="943"/>
                    </a:lnTo>
                    <a:lnTo>
                      <a:pt x="381" y="949"/>
                    </a:lnTo>
                    <a:lnTo>
                      <a:pt x="384" y="967"/>
                    </a:lnTo>
                    <a:lnTo>
                      <a:pt x="380" y="990"/>
                    </a:lnTo>
                    <a:lnTo>
                      <a:pt x="392" y="1002"/>
                    </a:lnTo>
                    <a:lnTo>
                      <a:pt x="390" y="1017"/>
                    </a:lnTo>
                    <a:lnTo>
                      <a:pt x="380" y="1009"/>
                    </a:lnTo>
                    <a:lnTo>
                      <a:pt x="376" y="1013"/>
                    </a:lnTo>
                    <a:lnTo>
                      <a:pt x="381" y="1036"/>
                    </a:lnTo>
                    <a:lnTo>
                      <a:pt x="369" y="1051"/>
                    </a:lnTo>
                    <a:lnTo>
                      <a:pt x="381" y="1055"/>
                    </a:lnTo>
                    <a:lnTo>
                      <a:pt x="381" y="1065"/>
                    </a:lnTo>
                    <a:lnTo>
                      <a:pt x="374" y="1069"/>
                    </a:lnTo>
                    <a:lnTo>
                      <a:pt x="382" y="1086"/>
                    </a:lnTo>
                    <a:lnTo>
                      <a:pt x="372" y="1099"/>
                    </a:lnTo>
                    <a:lnTo>
                      <a:pt x="380" y="1109"/>
                    </a:lnTo>
                    <a:lnTo>
                      <a:pt x="388" y="1120"/>
                    </a:lnTo>
                    <a:lnTo>
                      <a:pt x="399" y="1123"/>
                    </a:lnTo>
                    <a:lnTo>
                      <a:pt x="399" y="1137"/>
                    </a:lnTo>
                    <a:lnTo>
                      <a:pt x="406" y="1133"/>
                    </a:lnTo>
                    <a:lnTo>
                      <a:pt x="414" y="1147"/>
                    </a:lnTo>
                    <a:lnTo>
                      <a:pt x="428" y="1130"/>
                    </a:lnTo>
                    <a:lnTo>
                      <a:pt x="438" y="1139"/>
                    </a:lnTo>
                    <a:lnTo>
                      <a:pt x="442" y="1153"/>
                    </a:lnTo>
                    <a:lnTo>
                      <a:pt x="469" y="1174"/>
                    </a:lnTo>
                    <a:lnTo>
                      <a:pt x="465" y="1183"/>
                    </a:lnTo>
                    <a:lnTo>
                      <a:pt x="488" y="1196"/>
                    </a:lnTo>
                    <a:lnTo>
                      <a:pt x="488" y="1208"/>
                    </a:lnTo>
                    <a:lnTo>
                      <a:pt x="503" y="1222"/>
                    </a:lnTo>
                    <a:lnTo>
                      <a:pt x="493" y="1246"/>
                    </a:lnTo>
                    <a:lnTo>
                      <a:pt x="474" y="1267"/>
                    </a:lnTo>
                    <a:lnTo>
                      <a:pt x="469" y="1283"/>
                    </a:lnTo>
                    <a:lnTo>
                      <a:pt x="448" y="1288"/>
                    </a:lnTo>
                    <a:lnTo>
                      <a:pt x="435" y="1281"/>
                    </a:lnTo>
                    <a:lnTo>
                      <a:pt x="437" y="1271"/>
                    </a:lnTo>
                    <a:lnTo>
                      <a:pt x="419" y="1265"/>
                    </a:lnTo>
                    <a:lnTo>
                      <a:pt x="411" y="1257"/>
                    </a:lnTo>
                    <a:lnTo>
                      <a:pt x="411" y="1266"/>
                    </a:lnTo>
                    <a:lnTo>
                      <a:pt x="401" y="1267"/>
                    </a:lnTo>
                    <a:lnTo>
                      <a:pt x="395" y="1260"/>
                    </a:lnTo>
                    <a:lnTo>
                      <a:pt x="382" y="1257"/>
                    </a:lnTo>
                    <a:lnTo>
                      <a:pt x="376" y="1267"/>
                    </a:lnTo>
                    <a:lnTo>
                      <a:pt x="365" y="1271"/>
                    </a:lnTo>
                    <a:lnTo>
                      <a:pt x="358" y="1264"/>
                    </a:lnTo>
                    <a:lnTo>
                      <a:pt x="347" y="1279"/>
                    </a:lnTo>
                    <a:lnTo>
                      <a:pt x="334" y="1272"/>
                    </a:lnTo>
                    <a:lnTo>
                      <a:pt x="323" y="1277"/>
                    </a:lnTo>
                    <a:lnTo>
                      <a:pt x="324" y="1283"/>
                    </a:lnTo>
                    <a:lnTo>
                      <a:pt x="347" y="1285"/>
                    </a:lnTo>
                    <a:lnTo>
                      <a:pt x="353" y="1290"/>
                    </a:lnTo>
                    <a:lnTo>
                      <a:pt x="355" y="1282"/>
                    </a:lnTo>
                    <a:lnTo>
                      <a:pt x="375" y="1282"/>
                    </a:lnTo>
                    <a:lnTo>
                      <a:pt x="385" y="1288"/>
                    </a:lnTo>
                    <a:lnTo>
                      <a:pt x="401" y="1291"/>
                    </a:lnTo>
                    <a:lnTo>
                      <a:pt x="411" y="1304"/>
                    </a:lnTo>
                    <a:lnTo>
                      <a:pt x="424" y="1297"/>
                    </a:lnTo>
                    <a:lnTo>
                      <a:pt x="431" y="1301"/>
                    </a:lnTo>
                    <a:lnTo>
                      <a:pt x="445" y="1293"/>
                    </a:lnTo>
                    <a:lnTo>
                      <a:pt x="464" y="1299"/>
                    </a:lnTo>
                    <a:lnTo>
                      <a:pt x="473" y="1307"/>
                    </a:lnTo>
                    <a:lnTo>
                      <a:pt x="475" y="1322"/>
                    </a:lnTo>
                    <a:lnTo>
                      <a:pt x="464" y="1330"/>
                    </a:lnTo>
                    <a:lnTo>
                      <a:pt x="454" y="1330"/>
                    </a:lnTo>
                    <a:lnTo>
                      <a:pt x="440" y="1351"/>
                    </a:lnTo>
                    <a:lnTo>
                      <a:pt x="431" y="1350"/>
                    </a:lnTo>
                    <a:lnTo>
                      <a:pt x="434" y="1336"/>
                    </a:lnTo>
                    <a:lnTo>
                      <a:pt x="429" y="1329"/>
                    </a:lnTo>
                    <a:lnTo>
                      <a:pt x="423" y="1337"/>
                    </a:lnTo>
                    <a:lnTo>
                      <a:pt x="425" y="1347"/>
                    </a:lnTo>
                    <a:lnTo>
                      <a:pt x="415" y="1348"/>
                    </a:lnTo>
                    <a:lnTo>
                      <a:pt x="404" y="1360"/>
                    </a:lnTo>
                    <a:lnTo>
                      <a:pt x="403" y="1376"/>
                    </a:lnTo>
                    <a:lnTo>
                      <a:pt x="390" y="1366"/>
                    </a:lnTo>
                    <a:lnTo>
                      <a:pt x="390" y="1376"/>
                    </a:lnTo>
                    <a:lnTo>
                      <a:pt x="382" y="1384"/>
                    </a:lnTo>
                    <a:lnTo>
                      <a:pt x="379" y="1381"/>
                    </a:lnTo>
                    <a:lnTo>
                      <a:pt x="371" y="1381"/>
                    </a:lnTo>
                    <a:lnTo>
                      <a:pt x="362" y="1391"/>
                    </a:lnTo>
                    <a:lnTo>
                      <a:pt x="375" y="1393"/>
                    </a:lnTo>
                    <a:lnTo>
                      <a:pt x="390" y="1409"/>
                    </a:lnTo>
                    <a:lnTo>
                      <a:pt x="362" y="1410"/>
                    </a:lnTo>
                    <a:lnTo>
                      <a:pt x="384" y="1418"/>
                    </a:lnTo>
                    <a:lnTo>
                      <a:pt x="386" y="1428"/>
                    </a:lnTo>
                    <a:lnTo>
                      <a:pt x="377" y="1445"/>
                    </a:lnTo>
                    <a:lnTo>
                      <a:pt x="394" y="1460"/>
                    </a:lnTo>
                    <a:lnTo>
                      <a:pt x="376" y="1464"/>
                    </a:lnTo>
                    <a:lnTo>
                      <a:pt x="359" y="1457"/>
                    </a:lnTo>
                    <a:lnTo>
                      <a:pt x="368" y="1472"/>
                    </a:lnTo>
                    <a:lnTo>
                      <a:pt x="360" y="1486"/>
                    </a:lnTo>
                    <a:lnTo>
                      <a:pt x="377" y="1496"/>
                    </a:lnTo>
                    <a:lnTo>
                      <a:pt x="364" y="1508"/>
                    </a:lnTo>
                    <a:lnTo>
                      <a:pt x="376" y="1524"/>
                    </a:lnTo>
                    <a:lnTo>
                      <a:pt x="363" y="1539"/>
                    </a:lnTo>
                    <a:lnTo>
                      <a:pt x="362" y="1555"/>
                    </a:lnTo>
                    <a:lnTo>
                      <a:pt x="375" y="1566"/>
                    </a:lnTo>
                    <a:lnTo>
                      <a:pt x="368" y="1579"/>
                    </a:lnTo>
                    <a:lnTo>
                      <a:pt x="365" y="1617"/>
                    </a:lnTo>
                    <a:lnTo>
                      <a:pt x="353" y="1630"/>
                    </a:lnTo>
                    <a:lnTo>
                      <a:pt x="348" y="1660"/>
                    </a:lnTo>
                    <a:lnTo>
                      <a:pt x="331" y="1681"/>
                    </a:lnTo>
                    <a:lnTo>
                      <a:pt x="322" y="1670"/>
                    </a:lnTo>
                    <a:lnTo>
                      <a:pt x="308" y="1664"/>
                    </a:lnTo>
                    <a:lnTo>
                      <a:pt x="291" y="1673"/>
                    </a:lnTo>
                    <a:lnTo>
                      <a:pt x="263" y="1668"/>
                    </a:lnTo>
                    <a:lnTo>
                      <a:pt x="259" y="1657"/>
                    </a:lnTo>
                    <a:lnTo>
                      <a:pt x="254" y="1682"/>
                    </a:lnTo>
                    <a:lnTo>
                      <a:pt x="230" y="1685"/>
                    </a:lnTo>
                    <a:lnTo>
                      <a:pt x="219" y="1710"/>
                    </a:lnTo>
                    <a:lnTo>
                      <a:pt x="228" y="1718"/>
                    </a:lnTo>
                    <a:lnTo>
                      <a:pt x="229" y="1730"/>
                    </a:lnTo>
                    <a:lnTo>
                      <a:pt x="214" y="1744"/>
                    </a:lnTo>
                    <a:lnTo>
                      <a:pt x="195" y="1737"/>
                    </a:lnTo>
                    <a:lnTo>
                      <a:pt x="155" y="1748"/>
                    </a:lnTo>
                    <a:lnTo>
                      <a:pt x="140" y="1748"/>
                    </a:lnTo>
                    <a:lnTo>
                      <a:pt x="132" y="1740"/>
                    </a:lnTo>
                    <a:lnTo>
                      <a:pt x="141" y="1726"/>
                    </a:lnTo>
                    <a:lnTo>
                      <a:pt x="134" y="1690"/>
                    </a:lnTo>
                    <a:lnTo>
                      <a:pt x="118" y="1685"/>
                    </a:lnTo>
                    <a:lnTo>
                      <a:pt x="115" y="1671"/>
                    </a:lnTo>
                    <a:lnTo>
                      <a:pt x="105" y="1664"/>
                    </a:lnTo>
                    <a:lnTo>
                      <a:pt x="108" y="1656"/>
                    </a:lnTo>
                    <a:lnTo>
                      <a:pt x="127" y="1654"/>
                    </a:lnTo>
                    <a:lnTo>
                      <a:pt x="138" y="1633"/>
                    </a:lnTo>
                    <a:lnTo>
                      <a:pt x="134" y="1614"/>
                    </a:lnTo>
                    <a:lnTo>
                      <a:pt x="117" y="1623"/>
                    </a:lnTo>
                    <a:lnTo>
                      <a:pt x="103" y="1609"/>
                    </a:lnTo>
                    <a:lnTo>
                      <a:pt x="98" y="1594"/>
                    </a:lnTo>
                    <a:lnTo>
                      <a:pt x="83" y="1588"/>
                    </a:lnTo>
                    <a:lnTo>
                      <a:pt x="81" y="1566"/>
                    </a:lnTo>
                    <a:lnTo>
                      <a:pt x="67" y="1537"/>
                    </a:lnTo>
                    <a:lnTo>
                      <a:pt x="60" y="1531"/>
                    </a:lnTo>
                    <a:lnTo>
                      <a:pt x="52" y="1511"/>
                    </a:lnTo>
                    <a:lnTo>
                      <a:pt x="39" y="1508"/>
                    </a:lnTo>
                    <a:lnTo>
                      <a:pt x="30" y="1496"/>
                    </a:lnTo>
                    <a:lnTo>
                      <a:pt x="37" y="1488"/>
                    </a:lnTo>
                    <a:lnTo>
                      <a:pt x="40" y="1471"/>
                    </a:lnTo>
                    <a:lnTo>
                      <a:pt x="35" y="1459"/>
                    </a:lnTo>
                    <a:lnTo>
                      <a:pt x="37" y="1447"/>
                    </a:lnTo>
                    <a:lnTo>
                      <a:pt x="53" y="1434"/>
                    </a:lnTo>
                    <a:lnTo>
                      <a:pt x="49" y="1426"/>
                    </a:lnTo>
                    <a:lnTo>
                      <a:pt x="36" y="1418"/>
                    </a:lnTo>
                    <a:lnTo>
                      <a:pt x="40" y="1411"/>
                    </a:lnTo>
                    <a:lnTo>
                      <a:pt x="32" y="1410"/>
                    </a:lnTo>
                    <a:lnTo>
                      <a:pt x="30" y="1422"/>
                    </a:lnTo>
                    <a:lnTo>
                      <a:pt x="41" y="1434"/>
                    </a:lnTo>
                    <a:lnTo>
                      <a:pt x="24" y="1441"/>
                    </a:lnTo>
                    <a:lnTo>
                      <a:pt x="26" y="1424"/>
                    </a:lnTo>
                    <a:lnTo>
                      <a:pt x="22" y="1419"/>
                    </a:lnTo>
                    <a:lnTo>
                      <a:pt x="11" y="1413"/>
                    </a:lnTo>
                    <a:lnTo>
                      <a:pt x="9" y="1388"/>
                    </a:lnTo>
                    <a:lnTo>
                      <a:pt x="3" y="1379"/>
                    </a:lnTo>
                    <a:lnTo>
                      <a:pt x="0" y="1345"/>
                    </a:lnTo>
                    <a:lnTo>
                      <a:pt x="12" y="1338"/>
                    </a:lnTo>
                    <a:lnTo>
                      <a:pt x="14" y="1337"/>
                    </a:lnTo>
                    <a:close/>
                    <a:moveTo>
                      <a:pt x="468" y="1291"/>
                    </a:moveTo>
                    <a:lnTo>
                      <a:pt x="468" y="1291"/>
                    </a:lnTo>
                    <a:lnTo>
                      <a:pt x="480" y="1309"/>
                    </a:lnTo>
                    <a:lnTo>
                      <a:pt x="486" y="1314"/>
                    </a:lnTo>
                    <a:lnTo>
                      <a:pt x="486" y="1295"/>
                    </a:lnTo>
                    <a:lnTo>
                      <a:pt x="501" y="1282"/>
                    </a:lnTo>
                    <a:lnTo>
                      <a:pt x="501" y="1269"/>
                    </a:lnTo>
                    <a:lnTo>
                      <a:pt x="483" y="1269"/>
                    </a:lnTo>
                    <a:lnTo>
                      <a:pt x="468" y="1291"/>
                    </a:lnTo>
                    <a:close/>
                    <a:moveTo>
                      <a:pt x="22" y="1447"/>
                    </a:moveTo>
                    <a:lnTo>
                      <a:pt x="22" y="1447"/>
                    </a:lnTo>
                    <a:lnTo>
                      <a:pt x="21" y="1458"/>
                    </a:lnTo>
                    <a:lnTo>
                      <a:pt x="29" y="1457"/>
                    </a:lnTo>
                    <a:lnTo>
                      <a:pt x="32" y="1444"/>
                    </a:lnTo>
                    <a:lnTo>
                      <a:pt x="22" y="1447"/>
                    </a:lnTo>
                    <a:close/>
                    <a:moveTo>
                      <a:pt x="536" y="1398"/>
                    </a:moveTo>
                    <a:lnTo>
                      <a:pt x="536" y="1398"/>
                    </a:lnTo>
                    <a:lnTo>
                      <a:pt x="543" y="1411"/>
                    </a:lnTo>
                    <a:lnTo>
                      <a:pt x="551" y="1401"/>
                    </a:lnTo>
                    <a:lnTo>
                      <a:pt x="543" y="1394"/>
                    </a:lnTo>
                    <a:lnTo>
                      <a:pt x="536" y="1398"/>
                    </a:lnTo>
                    <a:close/>
                    <a:moveTo>
                      <a:pt x="542" y="1470"/>
                    </a:moveTo>
                    <a:lnTo>
                      <a:pt x="542" y="1470"/>
                    </a:lnTo>
                    <a:lnTo>
                      <a:pt x="547" y="1477"/>
                    </a:lnTo>
                    <a:lnTo>
                      <a:pt x="556" y="1469"/>
                    </a:lnTo>
                    <a:lnTo>
                      <a:pt x="569" y="1465"/>
                    </a:lnTo>
                    <a:lnTo>
                      <a:pt x="566" y="1459"/>
                    </a:lnTo>
                    <a:lnTo>
                      <a:pt x="550" y="1460"/>
                    </a:lnTo>
                    <a:lnTo>
                      <a:pt x="542" y="1470"/>
                    </a:lnTo>
                    <a:close/>
                    <a:moveTo>
                      <a:pt x="489" y="1589"/>
                    </a:moveTo>
                    <a:lnTo>
                      <a:pt x="489" y="1589"/>
                    </a:lnTo>
                    <a:lnTo>
                      <a:pt x="506" y="1584"/>
                    </a:lnTo>
                    <a:lnTo>
                      <a:pt x="510" y="1575"/>
                    </a:lnTo>
                    <a:lnTo>
                      <a:pt x="505" y="1571"/>
                    </a:lnTo>
                    <a:lnTo>
                      <a:pt x="508" y="1561"/>
                    </a:lnTo>
                    <a:lnTo>
                      <a:pt x="525" y="1547"/>
                    </a:lnTo>
                    <a:lnTo>
                      <a:pt x="528" y="1537"/>
                    </a:lnTo>
                    <a:lnTo>
                      <a:pt x="539" y="1524"/>
                    </a:lnTo>
                    <a:lnTo>
                      <a:pt x="537" y="1517"/>
                    </a:lnTo>
                    <a:lnTo>
                      <a:pt x="526" y="1507"/>
                    </a:lnTo>
                    <a:lnTo>
                      <a:pt x="532" y="1494"/>
                    </a:lnTo>
                    <a:lnTo>
                      <a:pt x="534" y="1485"/>
                    </a:lnTo>
                    <a:lnTo>
                      <a:pt x="541" y="1479"/>
                    </a:lnTo>
                    <a:lnTo>
                      <a:pt x="532" y="1475"/>
                    </a:lnTo>
                    <a:lnTo>
                      <a:pt x="524" y="1479"/>
                    </a:lnTo>
                    <a:lnTo>
                      <a:pt x="507" y="1479"/>
                    </a:lnTo>
                    <a:lnTo>
                      <a:pt x="497" y="1492"/>
                    </a:lnTo>
                    <a:lnTo>
                      <a:pt x="489" y="1506"/>
                    </a:lnTo>
                    <a:lnTo>
                      <a:pt x="479" y="1517"/>
                    </a:lnTo>
                    <a:lnTo>
                      <a:pt x="484" y="1535"/>
                    </a:lnTo>
                    <a:lnTo>
                      <a:pt x="478" y="1538"/>
                    </a:lnTo>
                    <a:lnTo>
                      <a:pt x="494" y="1561"/>
                    </a:lnTo>
                    <a:lnTo>
                      <a:pt x="500" y="1558"/>
                    </a:lnTo>
                    <a:lnTo>
                      <a:pt x="496" y="1571"/>
                    </a:lnTo>
                    <a:lnTo>
                      <a:pt x="487" y="1582"/>
                    </a:lnTo>
                    <a:lnTo>
                      <a:pt x="489" y="1589"/>
                    </a:lnTo>
                    <a:close/>
                    <a:moveTo>
                      <a:pt x="373" y="1636"/>
                    </a:moveTo>
                    <a:lnTo>
                      <a:pt x="373" y="1636"/>
                    </a:lnTo>
                    <a:lnTo>
                      <a:pt x="375" y="1650"/>
                    </a:lnTo>
                    <a:lnTo>
                      <a:pt x="375" y="1661"/>
                    </a:lnTo>
                    <a:lnTo>
                      <a:pt x="380" y="1666"/>
                    </a:lnTo>
                    <a:lnTo>
                      <a:pt x="386" y="1652"/>
                    </a:lnTo>
                    <a:lnTo>
                      <a:pt x="394" y="1628"/>
                    </a:lnTo>
                    <a:lnTo>
                      <a:pt x="397" y="1602"/>
                    </a:lnTo>
                    <a:lnTo>
                      <a:pt x="405" y="1576"/>
                    </a:lnTo>
                    <a:lnTo>
                      <a:pt x="408" y="1553"/>
                    </a:lnTo>
                    <a:lnTo>
                      <a:pt x="399" y="1544"/>
                    </a:lnTo>
                    <a:lnTo>
                      <a:pt x="390" y="1559"/>
                    </a:lnTo>
                    <a:lnTo>
                      <a:pt x="392" y="1565"/>
                    </a:lnTo>
                    <a:lnTo>
                      <a:pt x="387" y="1588"/>
                    </a:lnTo>
                    <a:lnTo>
                      <a:pt x="379" y="1594"/>
                    </a:lnTo>
                    <a:lnTo>
                      <a:pt x="373" y="163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0" name="Freeform 41">
                <a:extLst>
                  <a:ext uri="{FF2B5EF4-FFF2-40B4-BE49-F238E27FC236}">
                    <a16:creationId xmlns:a16="http://schemas.microsoft.com/office/drawing/2014/main" id="{15EFCDAB-5C0B-74A6-2AA7-85E54660563A}"/>
                  </a:ext>
                </a:extLst>
              </p:cNvPr>
              <p:cNvSpPr>
                <a:spLocks noEditPoints="1"/>
              </p:cNvSpPr>
              <p:nvPr/>
            </p:nvSpPr>
            <p:spPr bwMode="auto">
              <a:xfrm>
                <a:off x="8306344" y="2173288"/>
                <a:ext cx="233363" cy="419100"/>
              </a:xfrm>
              <a:custGeom>
                <a:avLst/>
                <a:gdLst>
                  <a:gd name="T0" fmla="*/ 708 w 777"/>
                  <a:gd name="T1" fmla="*/ 1154 h 1393"/>
                  <a:gd name="T2" fmla="*/ 719 w 777"/>
                  <a:gd name="T3" fmla="*/ 938 h 1393"/>
                  <a:gd name="T4" fmla="*/ 670 w 777"/>
                  <a:gd name="T5" fmla="*/ 788 h 1393"/>
                  <a:gd name="T6" fmla="*/ 639 w 777"/>
                  <a:gd name="T7" fmla="*/ 696 h 1393"/>
                  <a:gd name="T8" fmla="*/ 617 w 777"/>
                  <a:gd name="T9" fmla="*/ 531 h 1393"/>
                  <a:gd name="T10" fmla="*/ 596 w 777"/>
                  <a:gd name="T11" fmla="*/ 345 h 1393"/>
                  <a:gd name="T12" fmla="*/ 502 w 777"/>
                  <a:gd name="T13" fmla="*/ 268 h 1393"/>
                  <a:gd name="T14" fmla="*/ 487 w 777"/>
                  <a:gd name="T15" fmla="*/ 160 h 1393"/>
                  <a:gd name="T16" fmla="*/ 501 w 777"/>
                  <a:gd name="T17" fmla="*/ 54 h 1393"/>
                  <a:gd name="T18" fmla="*/ 381 w 777"/>
                  <a:gd name="T19" fmla="*/ 0 h 1393"/>
                  <a:gd name="T20" fmla="*/ 322 w 777"/>
                  <a:gd name="T21" fmla="*/ 36 h 1393"/>
                  <a:gd name="T22" fmla="*/ 307 w 777"/>
                  <a:gd name="T23" fmla="*/ 145 h 1393"/>
                  <a:gd name="T24" fmla="*/ 258 w 777"/>
                  <a:gd name="T25" fmla="*/ 194 h 1393"/>
                  <a:gd name="T26" fmla="*/ 160 w 777"/>
                  <a:gd name="T27" fmla="*/ 219 h 1393"/>
                  <a:gd name="T28" fmla="*/ 39 w 777"/>
                  <a:gd name="T29" fmla="*/ 132 h 1393"/>
                  <a:gd name="T30" fmla="*/ 3 w 777"/>
                  <a:gd name="T31" fmla="*/ 164 h 1393"/>
                  <a:gd name="T32" fmla="*/ 111 w 777"/>
                  <a:gd name="T33" fmla="*/ 243 h 1393"/>
                  <a:gd name="T34" fmla="*/ 166 w 777"/>
                  <a:gd name="T35" fmla="*/ 284 h 1393"/>
                  <a:gd name="T36" fmla="*/ 189 w 777"/>
                  <a:gd name="T37" fmla="*/ 369 h 1393"/>
                  <a:gd name="T38" fmla="*/ 220 w 777"/>
                  <a:gd name="T39" fmla="*/ 449 h 1393"/>
                  <a:gd name="T40" fmla="*/ 227 w 777"/>
                  <a:gd name="T41" fmla="*/ 565 h 1393"/>
                  <a:gd name="T42" fmla="*/ 283 w 777"/>
                  <a:gd name="T43" fmla="*/ 631 h 1393"/>
                  <a:gd name="T44" fmla="*/ 343 w 777"/>
                  <a:gd name="T45" fmla="*/ 705 h 1393"/>
                  <a:gd name="T46" fmla="*/ 359 w 777"/>
                  <a:gd name="T47" fmla="*/ 756 h 1393"/>
                  <a:gd name="T48" fmla="*/ 282 w 777"/>
                  <a:gd name="T49" fmla="*/ 794 h 1393"/>
                  <a:gd name="T50" fmla="*/ 231 w 777"/>
                  <a:gd name="T51" fmla="*/ 845 h 1393"/>
                  <a:gd name="T52" fmla="*/ 222 w 777"/>
                  <a:gd name="T53" fmla="*/ 914 h 1393"/>
                  <a:gd name="T54" fmla="*/ 174 w 777"/>
                  <a:gd name="T55" fmla="*/ 924 h 1393"/>
                  <a:gd name="T56" fmla="*/ 153 w 777"/>
                  <a:gd name="T57" fmla="*/ 975 h 1393"/>
                  <a:gd name="T58" fmla="*/ 118 w 777"/>
                  <a:gd name="T59" fmla="*/ 987 h 1393"/>
                  <a:gd name="T60" fmla="*/ 113 w 777"/>
                  <a:gd name="T61" fmla="*/ 1049 h 1393"/>
                  <a:gd name="T62" fmla="*/ 123 w 777"/>
                  <a:gd name="T63" fmla="*/ 1103 h 1393"/>
                  <a:gd name="T64" fmla="*/ 154 w 777"/>
                  <a:gd name="T65" fmla="*/ 1183 h 1393"/>
                  <a:gd name="T66" fmla="*/ 140 w 777"/>
                  <a:gd name="T67" fmla="*/ 1281 h 1393"/>
                  <a:gd name="T68" fmla="*/ 195 w 777"/>
                  <a:gd name="T69" fmla="*/ 1307 h 1393"/>
                  <a:gd name="T70" fmla="*/ 247 w 777"/>
                  <a:gd name="T71" fmla="*/ 1326 h 1393"/>
                  <a:gd name="T72" fmla="*/ 275 w 777"/>
                  <a:gd name="T73" fmla="*/ 1390 h 1393"/>
                  <a:gd name="T74" fmla="*/ 324 w 777"/>
                  <a:gd name="T75" fmla="*/ 1369 h 1393"/>
                  <a:gd name="T76" fmla="*/ 429 w 777"/>
                  <a:gd name="T77" fmla="*/ 1326 h 1393"/>
                  <a:gd name="T78" fmla="*/ 461 w 777"/>
                  <a:gd name="T79" fmla="*/ 1313 h 1393"/>
                  <a:gd name="T80" fmla="*/ 489 w 777"/>
                  <a:gd name="T81" fmla="*/ 1313 h 1393"/>
                  <a:gd name="T82" fmla="*/ 542 w 777"/>
                  <a:gd name="T83" fmla="*/ 1296 h 1393"/>
                  <a:gd name="T84" fmla="*/ 590 w 777"/>
                  <a:gd name="T85" fmla="*/ 1288 h 1393"/>
                  <a:gd name="T86" fmla="*/ 319 w 777"/>
                  <a:gd name="T87" fmla="*/ 731 h 1393"/>
                  <a:gd name="T88" fmla="*/ 317 w 777"/>
                  <a:gd name="T89" fmla="*/ 716 h 1393"/>
                  <a:gd name="T90" fmla="*/ 111 w 777"/>
                  <a:gd name="T91" fmla="*/ 949 h 1393"/>
                  <a:gd name="T92" fmla="*/ 117 w 777"/>
                  <a:gd name="T93" fmla="*/ 970 h 1393"/>
                  <a:gd name="T94" fmla="*/ 263 w 777"/>
                  <a:gd name="T95" fmla="*/ 1373 h 1393"/>
                  <a:gd name="T96" fmla="*/ 240 w 777"/>
                  <a:gd name="T97" fmla="*/ 1344 h 1393"/>
                  <a:gd name="T98" fmla="*/ 232 w 777"/>
                  <a:gd name="T99" fmla="*/ 1324 h 1393"/>
                  <a:gd name="T100" fmla="*/ 176 w 777"/>
                  <a:gd name="T101" fmla="*/ 1303 h 1393"/>
                  <a:gd name="T102" fmla="*/ 141 w 777"/>
                  <a:gd name="T103" fmla="*/ 1309 h 1393"/>
                  <a:gd name="T104" fmla="*/ 56 w 777"/>
                  <a:gd name="T105" fmla="*/ 1338 h 1393"/>
                  <a:gd name="T106" fmla="*/ 82 w 777"/>
                  <a:gd name="T107" fmla="*/ 1338 h 1393"/>
                  <a:gd name="T108" fmla="*/ 79 w 777"/>
                  <a:gd name="T109" fmla="*/ 137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7" h="1393">
                    <a:moveTo>
                      <a:pt x="614" y="1288"/>
                    </a:moveTo>
                    <a:lnTo>
                      <a:pt x="611" y="1266"/>
                    </a:lnTo>
                    <a:lnTo>
                      <a:pt x="647" y="1232"/>
                    </a:lnTo>
                    <a:lnTo>
                      <a:pt x="665" y="1223"/>
                    </a:lnTo>
                    <a:lnTo>
                      <a:pt x="686" y="1186"/>
                    </a:lnTo>
                    <a:lnTo>
                      <a:pt x="708" y="1154"/>
                    </a:lnTo>
                    <a:lnTo>
                      <a:pt x="724" y="1115"/>
                    </a:lnTo>
                    <a:lnTo>
                      <a:pt x="755" y="1062"/>
                    </a:lnTo>
                    <a:lnTo>
                      <a:pt x="777" y="1007"/>
                    </a:lnTo>
                    <a:lnTo>
                      <a:pt x="772" y="983"/>
                    </a:lnTo>
                    <a:lnTo>
                      <a:pt x="739" y="945"/>
                    </a:lnTo>
                    <a:lnTo>
                      <a:pt x="719" y="938"/>
                    </a:lnTo>
                    <a:lnTo>
                      <a:pt x="683" y="888"/>
                    </a:lnTo>
                    <a:lnTo>
                      <a:pt x="689" y="865"/>
                    </a:lnTo>
                    <a:lnTo>
                      <a:pt x="704" y="845"/>
                    </a:lnTo>
                    <a:lnTo>
                      <a:pt x="702" y="822"/>
                    </a:lnTo>
                    <a:lnTo>
                      <a:pt x="679" y="806"/>
                    </a:lnTo>
                    <a:lnTo>
                      <a:pt x="670" y="788"/>
                    </a:lnTo>
                    <a:lnTo>
                      <a:pt x="669" y="760"/>
                    </a:lnTo>
                    <a:lnTo>
                      <a:pt x="675" y="752"/>
                    </a:lnTo>
                    <a:lnTo>
                      <a:pt x="669" y="738"/>
                    </a:lnTo>
                    <a:lnTo>
                      <a:pt x="650" y="734"/>
                    </a:lnTo>
                    <a:lnTo>
                      <a:pt x="639" y="722"/>
                    </a:lnTo>
                    <a:lnTo>
                      <a:pt x="639" y="696"/>
                    </a:lnTo>
                    <a:lnTo>
                      <a:pt x="650" y="682"/>
                    </a:lnTo>
                    <a:lnTo>
                      <a:pt x="635" y="678"/>
                    </a:lnTo>
                    <a:lnTo>
                      <a:pt x="634" y="665"/>
                    </a:lnTo>
                    <a:lnTo>
                      <a:pt x="638" y="614"/>
                    </a:lnTo>
                    <a:lnTo>
                      <a:pt x="652" y="611"/>
                    </a:lnTo>
                    <a:lnTo>
                      <a:pt x="617" y="531"/>
                    </a:lnTo>
                    <a:lnTo>
                      <a:pt x="585" y="472"/>
                    </a:lnTo>
                    <a:lnTo>
                      <a:pt x="579" y="450"/>
                    </a:lnTo>
                    <a:lnTo>
                      <a:pt x="560" y="430"/>
                    </a:lnTo>
                    <a:lnTo>
                      <a:pt x="573" y="393"/>
                    </a:lnTo>
                    <a:lnTo>
                      <a:pt x="589" y="368"/>
                    </a:lnTo>
                    <a:lnTo>
                      <a:pt x="596" y="345"/>
                    </a:lnTo>
                    <a:lnTo>
                      <a:pt x="586" y="336"/>
                    </a:lnTo>
                    <a:lnTo>
                      <a:pt x="551" y="314"/>
                    </a:lnTo>
                    <a:lnTo>
                      <a:pt x="545" y="299"/>
                    </a:lnTo>
                    <a:lnTo>
                      <a:pt x="533" y="282"/>
                    </a:lnTo>
                    <a:lnTo>
                      <a:pt x="512" y="270"/>
                    </a:lnTo>
                    <a:lnTo>
                      <a:pt x="502" y="268"/>
                    </a:lnTo>
                    <a:lnTo>
                      <a:pt x="488" y="233"/>
                    </a:lnTo>
                    <a:lnTo>
                      <a:pt x="478" y="220"/>
                    </a:lnTo>
                    <a:lnTo>
                      <a:pt x="483" y="194"/>
                    </a:lnTo>
                    <a:lnTo>
                      <a:pt x="486" y="173"/>
                    </a:lnTo>
                    <a:lnTo>
                      <a:pt x="474" y="169"/>
                    </a:lnTo>
                    <a:lnTo>
                      <a:pt x="487" y="160"/>
                    </a:lnTo>
                    <a:lnTo>
                      <a:pt x="507" y="152"/>
                    </a:lnTo>
                    <a:lnTo>
                      <a:pt x="504" y="120"/>
                    </a:lnTo>
                    <a:lnTo>
                      <a:pt x="518" y="98"/>
                    </a:lnTo>
                    <a:lnTo>
                      <a:pt x="521" y="82"/>
                    </a:lnTo>
                    <a:lnTo>
                      <a:pt x="505" y="66"/>
                    </a:lnTo>
                    <a:lnTo>
                      <a:pt x="501" y="54"/>
                    </a:lnTo>
                    <a:lnTo>
                      <a:pt x="475" y="51"/>
                    </a:lnTo>
                    <a:lnTo>
                      <a:pt x="458" y="45"/>
                    </a:lnTo>
                    <a:lnTo>
                      <a:pt x="447" y="33"/>
                    </a:lnTo>
                    <a:lnTo>
                      <a:pt x="428" y="10"/>
                    </a:lnTo>
                    <a:lnTo>
                      <a:pt x="414" y="0"/>
                    </a:lnTo>
                    <a:lnTo>
                      <a:pt x="381" y="0"/>
                    </a:lnTo>
                    <a:lnTo>
                      <a:pt x="368" y="14"/>
                    </a:lnTo>
                    <a:lnTo>
                      <a:pt x="369" y="21"/>
                    </a:lnTo>
                    <a:lnTo>
                      <a:pt x="358" y="24"/>
                    </a:lnTo>
                    <a:lnTo>
                      <a:pt x="337" y="20"/>
                    </a:lnTo>
                    <a:lnTo>
                      <a:pt x="321" y="27"/>
                    </a:lnTo>
                    <a:lnTo>
                      <a:pt x="322" y="36"/>
                    </a:lnTo>
                    <a:lnTo>
                      <a:pt x="310" y="53"/>
                    </a:lnTo>
                    <a:lnTo>
                      <a:pt x="301" y="58"/>
                    </a:lnTo>
                    <a:lnTo>
                      <a:pt x="308" y="70"/>
                    </a:lnTo>
                    <a:lnTo>
                      <a:pt x="303" y="82"/>
                    </a:lnTo>
                    <a:lnTo>
                      <a:pt x="299" y="122"/>
                    </a:lnTo>
                    <a:lnTo>
                      <a:pt x="307" y="145"/>
                    </a:lnTo>
                    <a:lnTo>
                      <a:pt x="312" y="159"/>
                    </a:lnTo>
                    <a:lnTo>
                      <a:pt x="307" y="169"/>
                    </a:lnTo>
                    <a:lnTo>
                      <a:pt x="293" y="178"/>
                    </a:lnTo>
                    <a:lnTo>
                      <a:pt x="280" y="177"/>
                    </a:lnTo>
                    <a:lnTo>
                      <a:pt x="268" y="188"/>
                    </a:lnTo>
                    <a:lnTo>
                      <a:pt x="258" y="194"/>
                    </a:lnTo>
                    <a:lnTo>
                      <a:pt x="249" y="211"/>
                    </a:lnTo>
                    <a:lnTo>
                      <a:pt x="231" y="208"/>
                    </a:lnTo>
                    <a:lnTo>
                      <a:pt x="206" y="190"/>
                    </a:lnTo>
                    <a:lnTo>
                      <a:pt x="189" y="189"/>
                    </a:lnTo>
                    <a:lnTo>
                      <a:pt x="179" y="201"/>
                    </a:lnTo>
                    <a:lnTo>
                      <a:pt x="160" y="219"/>
                    </a:lnTo>
                    <a:lnTo>
                      <a:pt x="124" y="218"/>
                    </a:lnTo>
                    <a:lnTo>
                      <a:pt x="102" y="209"/>
                    </a:lnTo>
                    <a:lnTo>
                      <a:pt x="89" y="192"/>
                    </a:lnTo>
                    <a:lnTo>
                      <a:pt x="83" y="176"/>
                    </a:lnTo>
                    <a:lnTo>
                      <a:pt x="50" y="149"/>
                    </a:lnTo>
                    <a:lnTo>
                      <a:pt x="39" y="132"/>
                    </a:lnTo>
                    <a:lnTo>
                      <a:pt x="24" y="130"/>
                    </a:lnTo>
                    <a:lnTo>
                      <a:pt x="14" y="139"/>
                    </a:lnTo>
                    <a:lnTo>
                      <a:pt x="11" y="152"/>
                    </a:lnTo>
                    <a:lnTo>
                      <a:pt x="15" y="164"/>
                    </a:lnTo>
                    <a:lnTo>
                      <a:pt x="10" y="167"/>
                    </a:lnTo>
                    <a:lnTo>
                      <a:pt x="3" y="164"/>
                    </a:lnTo>
                    <a:lnTo>
                      <a:pt x="0" y="169"/>
                    </a:lnTo>
                    <a:lnTo>
                      <a:pt x="13" y="184"/>
                    </a:lnTo>
                    <a:lnTo>
                      <a:pt x="33" y="194"/>
                    </a:lnTo>
                    <a:lnTo>
                      <a:pt x="60" y="226"/>
                    </a:lnTo>
                    <a:lnTo>
                      <a:pt x="81" y="241"/>
                    </a:lnTo>
                    <a:lnTo>
                      <a:pt x="111" y="243"/>
                    </a:lnTo>
                    <a:lnTo>
                      <a:pt x="122" y="250"/>
                    </a:lnTo>
                    <a:lnTo>
                      <a:pt x="133" y="253"/>
                    </a:lnTo>
                    <a:lnTo>
                      <a:pt x="148" y="270"/>
                    </a:lnTo>
                    <a:lnTo>
                      <a:pt x="154" y="285"/>
                    </a:lnTo>
                    <a:lnTo>
                      <a:pt x="160" y="286"/>
                    </a:lnTo>
                    <a:lnTo>
                      <a:pt x="166" y="284"/>
                    </a:lnTo>
                    <a:lnTo>
                      <a:pt x="179" y="303"/>
                    </a:lnTo>
                    <a:lnTo>
                      <a:pt x="190" y="304"/>
                    </a:lnTo>
                    <a:lnTo>
                      <a:pt x="197" y="315"/>
                    </a:lnTo>
                    <a:lnTo>
                      <a:pt x="192" y="329"/>
                    </a:lnTo>
                    <a:lnTo>
                      <a:pt x="196" y="351"/>
                    </a:lnTo>
                    <a:lnTo>
                      <a:pt x="189" y="369"/>
                    </a:lnTo>
                    <a:lnTo>
                      <a:pt x="190" y="385"/>
                    </a:lnTo>
                    <a:lnTo>
                      <a:pt x="211" y="386"/>
                    </a:lnTo>
                    <a:lnTo>
                      <a:pt x="216" y="404"/>
                    </a:lnTo>
                    <a:lnTo>
                      <a:pt x="208" y="415"/>
                    </a:lnTo>
                    <a:lnTo>
                      <a:pt x="211" y="437"/>
                    </a:lnTo>
                    <a:lnTo>
                      <a:pt x="220" y="449"/>
                    </a:lnTo>
                    <a:lnTo>
                      <a:pt x="225" y="477"/>
                    </a:lnTo>
                    <a:lnTo>
                      <a:pt x="221" y="490"/>
                    </a:lnTo>
                    <a:lnTo>
                      <a:pt x="224" y="502"/>
                    </a:lnTo>
                    <a:lnTo>
                      <a:pt x="224" y="532"/>
                    </a:lnTo>
                    <a:lnTo>
                      <a:pt x="219" y="543"/>
                    </a:lnTo>
                    <a:lnTo>
                      <a:pt x="227" y="565"/>
                    </a:lnTo>
                    <a:lnTo>
                      <a:pt x="241" y="570"/>
                    </a:lnTo>
                    <a:lnTo>
                      <a:pt x="255" y="599"/>
                    </a:lnTo>
                    <a:lnTo>
                      <a:pt x="263" y="608"/>
                    </a:lnTo>
                    <a:lnTo>
                      <a:pt x="263" y="625"/>
                    </a:lnTo>
                    <a:lnTo>
                      <a:pt x="268" y="631"/>
                    </a:lnTo>
                    <a:lnTo>
                      <a:pt x="283" y="631"/>
                    </a:lnTo>
                    <a:lnTo>
                      <a:pt x="297" y="646"/>
                    </a:lnTo>
                    <a:lnTo>
                      <a:pt x="326" y="646"/>
                    </a:lnTo>
                    <a:lnTo>
                      <a:pt x="346" y="665"/>
                    </a:lnTo>
                    <a:lnTo>
                      <a:pt x="335" y="671"/>
                    </a:lnTo>
                    <a:lnTo>
                      <a:pt x="342" y="681"/>
                    </a:lnTo>
                    <a:lnTo>
                      <a:pt x="343" y="705"/>
                    </a:lnTo>
                    <a:lnTo>
                      <a:pt x="338" y="709"/>
                    </a:lnTo>
                    <a:lnTo>
                      <a:pt x="362" y="731"/>
                    </a:lnTo>
                    <a:lnTo>
                      <a:pt x="345" y="727"/>
                    </a:lnTo>
                    <a:lnTo>
                      <a:pt x="338" y="730"/>
                    </a:lnTo>
                    <a:lnTo>
                      <a:pt x="358" y="746"/>
                    </a:lnTo>
                    <a:lnTo>
                      <a:pt x="359" y="756"/>
                    </a:lnTo>
                    <a:lnTo>
                      <a:pt x="335" y="743"/>
                    </a:lnTo>
                    <a:lnTo>
                      <a:pt x="316" y="743"/>
                    </a:lnTo>
                    <a:lnTo>
                      <a:pt x="295" y="757"/>
                    </a:lnTo>
                    <a:lnTo>
                      <a:pt x="296" y="769"/>
                    </a:lnTo>
                    <a:lnTo>
                      <a:pt x="282" y="784"/>
                    </a:lnTo>
                    <a:lnTo>
                      <a:pt x="282" y="794"/>
                    </a:lnTo>
                    <a:lnTo>
                      <a:pt x="275" y="799"/>
                    </a:lnTo>
                    <a:lnTo>
                      <a:pt x="251" y="824"/>
                    </a:lnTo>
                    <a:lnTo>
                      <a:pt x="248" y="849"/>
                    </a:lnTo>
                    <a:lnTo>
                      <a:pt x="242" y="851"/>
                    </a:lnTo>
                    <a:lnTo>
                      <a:pt x="238" y="843"/>
                    </a:lnTo>
                    <a:lnTo>
                      <a:pt x="231" y="845"/>
                    </a:lnTo>
                    <a:lnTo>
                      <a:pt x="236" y="860"/>
                    </a:lnTo>
                    <a:lnTo>
                      <a:pt x="233" y="872"/>
                    </a:lnTo>
                    <a:lnTo>
                      <a:pt x="217" y="874"/>
                    </a:lnTo>
                    <a:lnTo>
                      <a:pt x="208" y="887"/>
                    </a:lnTo>
                    <a:lnTo>
                      <a:pt x="212" y="906"/>
                    </a:lnTo>
                    <a:lnTo>
                      <a:pt x="222" y="914"/>
                    </a:lnTo>
                    <a:lnTo>
                      <a:pt x="203" y="908"/>
                    </a:lnTo>
                    <a:lnTo>
                      <a:pt x="198" y="901"/>
                    </a:lnTo>
                    <a:lnTo>
                      <a:pt x="188" y="905"/>
                    </a:lnTo>
                    <a:lnTo>
                      <a:pt x="182" y="921"/>
                    </a:lnTo>
                    <a:lnTo>
                      <a:pt x="184" y="929"/>
                    </a:lnTo>
                    <a:lnTo>
                      <a:pt x="174" y="924"/>
                    </a:lnTo>
                    <a:lnTo>
                      <a:pt x="169" y="930"/>
                    </a:lnTo>
                    <a:lnTo>
                      <a:pt x="180" y="941"/>
                    </a:lnTo>
                    <a:lnTo>
                      <a:pt x="180" y="948"/>
                    </a:lnTo>
                    <a:lnTo>
                      <a:pt x="171" y="958"/>
                    </a:lnTo>
                    <a:lnTo>
                      <a:pt x="166" y="967"/>
                    </a:lnTo>
                    <a:lnTo>
                      <a:pt x="153" y="975"/>
                    </a:lnTo>
                    <a:lnTo>
                      <a:pt x="145" y="970"/>
                    </a:lnTo>
                    <a:lnTo>
                      <a:pt x="144" y="965"/>
                    </a:lnTo>
                    <a:lnTo>
                      <a:pt x="133" y="961"/>
                    </a:lnTo>
                    <a:lnTo>
                      <a:pt x="123" y="965"/>
                    </a:lnTo>
                    <a:lnTo>
                      <a:pt x="127" y="979"/>
                    </a:lnTo>
                    <a:lnTo>
                      <a:pt x="118" y="987"/>
                    </a:lnTo>
                    <a:lnTo>
                      <a:pt x="124" y="1001"/>
                    </a:lnTo>
                    <a:lnTo>
                      <a:pt x="118" y="1015"/>
                    </a:lnTo>
                    <a:lnTo>
                      <a:pt x="111" y="1017"/>
                    </a:lnTo>
                    <a:lnTo>
                      <a:pt x="103" y="1030"/>
                    </a:lnTo>
                    <a:lnTo>
                      <a:pt x="109" y="1046"/>
                    </a:lnTo>
                    <a:lnTo>
                      <a:pt x="113" y="1049"/>
                    </a:lnTo>
                    <a:lnTo>
                      <a:pt x="109" y="1064"/>
                    </a:lnTo>
                    <a:lnTo>
                      <a:pt x="112" y="1074"/>
                    </a:lnTo>
                    <a:lnTo>
                      <a:pt x="121" y="1070"/>
                    </a:lnTo>
                    <a:lnTo>
                      <a:pt x="130" y="1078"/>
                    </a:lnTo>
                    <a:lnTo>
                      <a:pt x="127" y="1095"/>
                    </a:lnTo>
                    <a:lnTo>
                      <a:pt x="123" y="1103"/>
                    </a:lnTo>
                    <a:lnTo>
                      <a:pt x="128" y="1118"/>
                    </a:lnTo>
                    <a:lnTo>
                      <a:pt x="125" y="1124"/>
                    </a:lnTo>
                    <a:lnTo>
                      <a:pt x="140" y="1149"/>
                    </a:lnTo>
                    <a:lnTo>
                      <a:pt x="148" y="1156"/>
                    </a:lnTo>
                    <a:lnTo>
                      <a:pt x="142" y="1165"/>
                    </a:lnTo>
                    <a:lnTo>
                      <a:pt x="154" y="1183"/>
                    </a:lnTo>
                    <a:lnTo>
                      <a:pt x="143" y="1188"/>
                    </a:lnTo>
                    <a:lnTo>
                      <a:pt x="145" y="1212"/>
                    </a:lnTo>
                    <a:lnTo>
                      <a:pt x="140" y="1221"/>
                    </a:lnTo>
                    <a:lnTo>
                      <a:pt x="140" y="1253"/>
                    </a:lnTo>
                    <a:lnTo>
                      <a:pt x="148" y="1264"/>
                    </a:lnTo>
                    <a:lnTo>
                      <a:pt x="140" y="1281"/>
                    </a:lnTo>
                    <a:lnTo>
                      <a:pt x="140" y="1293"/>
                    </a:lnTo>
                    <a:lnTo>
                      <a:pt x="146" y="1301"/>
                    </a:lnTo>
                    <a:lnTo>
                      <a:pt x="167" y="1292"/>
                    </a:lnTo>
                    <a:lnTo>
                      <a:pt x="174" y="1298"/>
                    </a:lnTo>
                    <a:lnTo>
                      <a:pt x="178" y="1288"/>
                    </a:lnTo>
                    <a:lnTo>
                      <a:pt x="195" y="1307"/>
                    </a:lnTo>
                    <a:lnTo>
                      <a:pt x="206" y="1305"/>
                    </a:lnTo>
                    <a:lnTo>
                      <a:pt x="216" y="1315"/>
                    </a:lnTo>
                    <a:lnTo>
                      <a:pt x="239" y="1312"/>
                    </a:lnTo>
                    <a:lnTo>
                      <a:pt x="245" y="1315"/>
                    </a:lnTo>
                    <a:lnTo>
                      <a:pt x="239" y="1326"/>
                    </a:lnTo>
                    <a:lnTo>
                      <a:pt x="247" y="1326"/>
                    </a:lnTo>
                    <a:lnTo>
                      <a:pt x="266" y="1313"/>
                    </a:lnTo>
                    <a:lnTo>
                      <a:pt x="266" y="1324"/>
                    </a:lnTo>
                    <a:lnTo>
                      <a:pt x="257" y="1337"/>
                    </a:lnTo>
                    <a:lnTo>
                      <a:pt x="276" y="1364"/>
                    </a:lnTo>
                    <a:lnTo>
                      <a:pt x="280" y="1374"/>
                    </a:lnTo>
                    <a:lnTo>
                      <a:pt x="275" y="1390"/>
                    </a:lnTo>
                    <a:lnTo>
                      <a:pt x="280" y="1393"/>
                    </a:lnTo>
                    <a:lnTo>
                      <a:pt x="288" y="1370"/>
                    </a:lnTo>
                    <a:lnTo>
                      <a:pt x="298" y="1365"/>
                    </a:lnTo>
                    <a:lnTo>
                      <a:pt x="300" y="1375"/>
                    </a:lnTo>
                    <a:lnTo>
                      <a:pt x="313" y="1369"/>
                    </a:lnTo>
                    <a:lnTo>
                      <a:pt x="324" y="1369"/>
                    </a:lnTo>
                    <a:lnTo>
                      <a:pt x="349" y="1350"/>
                    </a:lnTo>
                    <a:lnTo>
                      <a:pt x="363" y="1350"/>
                    </a:lnTo>
                    <a:lnTo>
                      <a:pt x="394" y="1330"/>
                    </a:lnTo>
                    <a:lnTo>
                      <a:pt x="396" y="1322"/>
                    </a:lnTo>
                    <a:lnTo>
                      <a:pt x="416" y="1328"/>
                    </a:lnTo>
                    <a:lnTo>
                      <a:pt x="429" y="1326"/>
                    </a:lnTo>
                    <a:lnTo>
                      <a:pt x="441" y="1307"/>
                    </a:lnTo>
                    <a:lnTo>
                      <a:pt x="444" y="1313"/>
                    </a:lnTo>
                    <a:lnTo>
                      <a:pt x="438" y="1326"/>
                    </a:lnTo>
                    <a:lnTo>
                      <a:pt x="446" y="1330"/>
                    </a:lnTo>
                    <a:lnTo>
                      <a:pt x="454" y="1311"/>
                    </a:lnTo>
                    <a:lnTo>
                      <a:pt x="461" y="1313"/>
                    </a:lnTo>
                    <a:lnTo>
                      <a:pt x="455" y="1297"/>
                    </a:lnTo>
                    <a:lnTo>
                      <a:pt x="461" y="1291"/>
                    </a:lnTo>
                    <a:lnTo>
                      <a:pt x="469" y="1306"/>
                    </a:lnTo>
                    <a:lnTo>
                      <a:pt x="478" y="1308"/>
                    </a:lnTo>
                    <a:lnTo>
                      <a:pt x="481" y="1296"/>
                    </a:lnTo>
                    <a:lnTo>
                      <a:pt x="489" y="1313"/>
                    </a:lnTo>
                    <a:lnTo>
                      <a:pt x="499" y="1310"/>
                    </a:lnTo>
                    <a:lnTo>
                      <a:pt x="500" y="1299"/>
                    </a:lnTo>
                    <a:lnTo>
                      <a:pt x="509" y="1302"/>
                    </a:lnTo>
                    <a:lnTo>
                      <a:pt x="512" y="1310"/>
                    </a:lnTo>
                    <a:lnTo>
                      <a:pt x="522" y="1301"/>
                    </a:lnTo>
                    <a:lnTo>
                      <a:pt x="542" y="1296"/>
                    </a:lnTo>
                    <a:lnTo>
                      <a:pt x="553" y="1306"/>
                    </a:lnTo>
                    <a:lnTo>
                      <a:pt x="577" y="1303"/>
                    </a:lnTo>
                    <a:lnTo>
                      <a:pt x="579" y="1295"/>
                    </a:lnTo>
                    <a:lnTo>
                      <a:pt x="573" y="1288"/>
                    </a:lnTo>
                    <a:lnTo>
                      <a:pt x="580" y="1284"/>
                    </a:lnTo>
                    <a:lnTo>
                      <a:pt x="590" y="1288"/>
                    </a:lnTo>
                    <a:lnTo>
                      <a:pt x="593" y="1297"/>
                    </a:lnTo>
                    <a:lnTo>
                      <a:pt x="608" y="1301"/>
                    </a:lnTo>
                    <a:cubicBezTo>
                      <a:pt x="608" y="1301"/>
                      <a:pt x="611" y="1293"/>
                      <a:pt x="614" y="1288"/>
                    </a:cubicBezTo>
                    <a:close/>
                    <a:moveTo>
                      <a:pt x="324" y="724"/>
                    </a:moveTo>
                    <a:lnTo>
                      <a:pt x="324" y="724"/>
                    </a:lnTo>
                    <a:lnTo>
                      <a:pt x="319" y="731"/>
                    </a:lnTo>
                    <a:lnTo>
                      <a:pt x="305" y="730"/>
                    </a:lnTo>
                    <a:lnTo>
                      <a:pt x="294" y="715"/>
                    </a:lnTo>
                    <a:lnTo>
                      <a:pt x="309" y="705"/>
                    </a:lnTo>
                    <a:lnTo>
                      <a:pt x="333" y="708"/>
                    </a:lnTo>
                    <a:lnTo>
                      <a:pt x="331" y="715"/>
                    </a:lnTo>
                    <a:lnTo>
                      <a:pt x="317" y="716"/>
                    </a:lnTo>
                    <a:lnTo>
                      <a:pt x="324" y="724"/>
                    </a:lnTo>
                    <a:close/>
                    <a:moveTo>
                      <a:pt x="107" y="945"/>
                    </a:moveTo>
                    <a:lnTo>
                      <a:pt x="107" y="945"/>
                    </a:lnTo>
                    <a:lnTo>
                      <a:pt x="108" y="935"/>
                    </a:lnTo>
                    <a:lnTo>
                      <a:pt x="117" y="942"/>
                    </a:lnTo>
                    <a:lnTo>
                      <a:pt x="111" y="949"/>
                    </a:lnTo>
                    <a:lnTo>
                      <a:pt x="107" y="945"/>
                    </a:lnTo>
                    <a:close/>
                    <a:moveTo>
                      <a:pt x="100" y="954"/>
                    </a:moveTo>
                    <a:lnTo>
                      <a:pt x="100" y="954"/>
                    </a:lnTo>
                    <a:lnTo>
                      <a:pt x="109" y="961"/>
                    </a:lnTo>
                    <a:lnTo>
                      <a:pt x="119" y="957"/>
                    </a:lnTo>
                    <a:lnTo>
                      <a:pt x="117" y="970"/>
                    </a:lnTo>
                    <a:lnTo>
                      <a:pt x="104" y="977"/>
                    </a:lnTo>
                    <a:lnTo>
                      <a:pt x="95" y="967"/>
                    </a:lnTo>
                    <a:lnTo>
                      <a:pt x="100" y="954"/>
                    </a:lnTo>
                    <a:close/>
                    <a:moveTo>
                      <a:pt x="260" y="1361"/>
                    </a:moveTo>
                    <a:lnTo>
                      <a:pt x="260" y="1361"/>
                    </a:lnTo>
                    <a:lnTo>
                      <a:pt x="263" y="1373"/>
                    </a:lnTo>
                    <a:lnTo>
                      <a:pt x="253" y="1380"/>
                    </a:lnTo>
                    <a:lnTo>
                      <a:pt x="248" y="1373"/>
                    </a:lnTo>
                    <a:lnTo>
                      <a:pt x="255" y="1369"/>
                    </a:lnTo>
                    <a:lnTo>
                      <a:pt x="260" y="1361"/>
                    </a:lnTo>
                    <a:close/>
                    <a:moveTo>
                      <a:pt x="240" y="1344"/>
                    </a:moveTo>
                    <a:lnTo>
                      <a:pt x="240" y="1344"/>
                    </a:lnTo>
                    <a:cubicBezTo>
                      <a:pt x="240" y="1344"/>
                      <a:pt x="244" y="1355"/>
                      <a:pt x="244" y="1355"/>
                    </a:cubicBezTo>
                    <a:lnTo>
                      <a:pt x="238" y="1356"/>
                    </a:lnTo>
                    <a:lnTo>
                      <a:pt x="240" y="1344"/>
                    </a:lnTo>
                    <a:close/>
                    <a:moveTo>
                      <a:pt x="208" y="1329"/>
                    </a:moveTo>
                    <a:lnTo>
                      <a:pt x="208" y="1329"/>
                    </a:lnTo>
                    <a:lnTo>
                      <a:pt x="232" y="1324"/>
                    </a:lnTo>
                    <a:lnTo>
                      <a:pt x="230" y="1333"/>
                    </a:lnTo>
                    <a:lnTo>
                      <a:pt x="216" y="1344"/>
                    </a:lnTo>
                    <a:lnTo>
                      <a:pt x="205" y="1338"/>
                    </a:lnTo>
                    <a:lnTo>
                      <a:pt x="208" y="1329"/>
                    </a:lnTo>
                    <a:close/>
                    <a:moveTo>
                      <a:pt x="176" y="1303"/>
                    </a:moveTo>
                    <a:lnTo>
                      <a:pt x="176" y="1303"/>
                    </a:lnTo>
                    <a:lnTo>
                      <a:pt x="192" y="1317"/>
                    </a:lnTo>
                    <a:lnTo>
                      <a:pt x="183" y="1323"/>
                    </a:lnTo>
                    <a:lnTo>
                      <a:pt x="176" y="1316"/>
                    </a:lnTo>
                    <a:lnTo>
                      <a:pt x="176" y="1303"/>
                    </a:lnTo>
                    <a:close/>
                    <a:moveTo>
                      <a:pt x="141" y="1309"/>
                    </a:moveTo>
                    <a:lnTo>
                      <a:pt x="141" y="1309"/>
                    </a:lnTo>
                    <a:lnTo>
                      <a:pt x="156" y="1311"/>
                    </a:lnTo>
                    <a:lnTo>
                      <a:pt x="147" y="1315"/>
                    </a:lnTo>
                    <a:cubicBezTo>
                      <a:pt x="147" y="1315"/>
                      <a:pt x="141" y="1309"/>
                      <a:pt x="141" y="1309"/>
                    </a:cubicBezTo>
                    <a:close/>
                    <a:moveTo>
                      <a:pt x="38" y="1332"/>
                    </a:moveTo>
                    <a:lnTo>
                      <a:pt x="38" y="1332"/>
                    </a:lnTo>
                    <a:lnTo>
                      <a:pt x="56" y="1338"/>
                    </a:lnTo>
                    <a:lnTo>
                      <a:pt x="61" y="1331"/>
                    </a:lnTo>
                    <a:lnTo>
                      <a:pt x="49" y="1323"/>
                    </a:lnTo>
                    <a:lnTo>
                      <a:pt x="49" y="1312"/>
                    </a:lnTo>
                    <a:lnTo>
                      <a:pt x="57" y="1311"/>
                    </a:lnTo>
                    <a:lnTo>
                      <a:pt x="80" y="1326"/>
                    </a:lnTo>
                    <a:lnTo>
                      <a:pt x="82" y="1338"/>
                    </a:lnTo>
                    <a:lnTo>
                      <a:pt x="72" y="1337"/>
                    </a:lnTo>
                    <a:lnTo>
                      <a:pt x="66" y="1342"/>
                    </a:lnTo>
                    <a:lnTo>
                      <a:pt x="74" y="1356"/>
                    </a:lnTo>
                    <a:lnTo>
                      <a:pt x="86" y="1354"/>
                    </a:lnTo>
                    <a:lnTo>
                      <a:pt x="89" y="1368"/>
                    </a:lnTo>
                    <a:lnTo>
                      <a:pt x="79" y="1374"/>
                    </a:lnTo>
                    <a:lnTo>
                      <a:pt x="66" y="1362"/>
                    </a:lnTo>
                    <a:lnTo>
                      <a:pt x="51" y="1357"/>
                    </a:lnTo>
                    <a:lnTo>
                      <a:pt x="42" y="1346"/>
                    </a:lnTo>
                    <a:lnTo>
                      <a:pt x="32" y="1340"/>
                    </a:lnTo>
                    <a:lnTo>
                      <a:pt x="38" y="133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1" name="Freeform 42">
                <a:extLst>
                  <a:ext uri="{FF2B5EF4-FFF2-40B4-BE49-F238E27FC236}">
                    <a16:creationId xmlns:a16="http://schemas.microsoft.com/office/drawing/2014/main" id="{EF8376AC-E60B-9E29-ED51-69888DFD4C63}"/>
                  </a:ext>
                </a:extLst>
              </p:cNvPr>
              <p:cNvSpPr>
                <a:spLocks noEditPoints="1"/>
              </p:cNvSpPr>
              <p:nvPr/>
            </p:nvSpPr>
            <p:spPr bwMode="auto">
              <a:xfrm>
                <a:off x="8369844" y="2593976"/>
                <a:ext cx="123825" cy="85725"/>
              </a:xfrm>
              <a:custGeom>
                <a:avLst/>
                <a:gdLst>
                  <a:gd name="T0" fmla="*/ 403 w 413"/>
                  <a:gd name="T1" fmla="*/ 257 h 283"/>
                  <a:gd name="T2" fmla="*/ 413 w 413"/>
                  <a:gd name="T3" fmla="*/ 232 h 283"/>
                  <a:gd name="T4" fmla="*/ 378 w 413"/>
                  <a:gd name="T5" fmla="*/ 152 h 283"/>
                  <a:gd name="T6" fmla="*/ 392 w 413"/>
                  <a:gd name="T7" fmla="*/ 88 h 283"/>
                  <a:gd name="T8" fmla="*/ 410 w 413"/>
                  <a:gd name="T9" fmla="*/ 50 h 283"/>
                  <a:gd name="T10" fmla="*/ 411 w 413"/>
                  <a:gd name="T11" fmla="*/ 43 h 283"/>
                  <a:gd name="T12" fmla="*/ 401 w 413"/>
                  <a:gd name="T13" fmla="*/ 37 h 283"/>
                  <a:gd name="T14" fmla="*/ 312 w 413"/>
                  <a:gd name="T15" fmla="*/ 18 h 283"/>
                  <a:gd name="T16" fmla="*/ 268 w 413"/>
                  <a:gd name="T17" fmla="*/ 11 h 283"/>
                  <a:gd name="T18" fmla="*/ 239 w 413"/>
                  <a:gd name="T19" fmla="*/ 0 h 283"/>
                  <a:gd name="T20" fmla="*/ 228 w 413"/>
                  <a:gd name="T21" fmla="*/ 9 h 283"/>
                  <a:gd name="T22" fmla="*/ 237 w 413"/>
                  <a:gd name="T23" fmla="*/ 23 h 283"/>
                  <a:gd name="T24" fmla="*/ 216 w 413"/>
                  <a:gd name="T25" fmla="*/ 28 h 283"/>
                  <a:gd name="T26" fmla="*/ 183 w 413"/>
                  <a:gd name="T27" fmla="*/ 20 h 283"/>
                  <a:gd name="T28" fmla="*/ 165 w 413"/>
                  <a:gd name="T29" fmla="*/ 33 h 283"/>
                  <a:gd name="T30" fmla="*/ 147 w 413"/>
                  <a:gd name="T31" fmla="*/ 51 h 283"/>
                  <a:gd name="T32" fmla="*/ 113 w 413"/>
                  <a:gd name="T33" fmla="*/ 59 h 283"/>
                  <a:gd name="T34" fmla="*/ 104 w 413"/>
                  <a:gd name="T35" fmla="*/ 123 h 283"/>
                  <a:gd name="T36" fmla="*/ 120 w 413"/>
                  <a:gd name="T37" fmla="*/ 120 h 283"/>
                  <a:gd name="T38" fmla="*/ 127 w 413"/>
                  <a:gd name="T39" fmla="*/ 133 h 283"/>
                  <a:gd name="T40" fmla="*/ 117 w 413"/>
                  <a:gd name="T41" fmla="*/ 154 h 283"/>
                  <a:gd name="T42" fmla="*/ 151 w 413"/>
                  <a:gd name="T43" fmla="*/ 194 h 283"/>
                  <a:gd name="T44" fmla="*/ 160 w 413"/>
                  <a:gd name="T45" fmla="*/ 179 h 283"/>
                  <a:gd name="T46" fmla="*/ 181 w 413"/>
                  <a:gd name="T47" fmla="*/ 178 h 283"/>
                  <a:gd name="T48" fmla="*/ 173 w 413"/>
                  <a:gd name="T49" fmla="*/ 227 h 283"/>
                  <a:gd name="T50" fmla="*/ 205 w 413"/>
                  <a:gd name="T51" fmla="*/ 210 h 283"/>
                  <a:gd name="T52" fmla="*/ 243 w 413"/>
                  <a:gd name="T53" fmla="*/ 220 h 283"/>
                  <a:gd name="T54" fmla="*/ 256 w 413"/>
                  <a:gd name="T55" fmla="*/ 205 h 283"/>
                  <a:gd name="T56" fmla="*/ 273 w 413"/>
                  <a:gd name="T57" fmla="*/ 225 h 283"/>
                  <a:gd name="T58" fmla="*/ 307 w 413"/>
                  <a:gd name="T59" fmla="*/ 241 h 283"/>
                  <a:gd name="T60" fmla="*/ 330 w 413"/>
                  <a:gd name="T61" fmla="*/ 266 h 283"/>
                  <a:gd name="T62" fmla="*/ 369 w 413"/>
                  <a:gd name="T63" fmla="*/ 271 h 283"/>
                  <a:gd name="T64" fmla="*/ 78 w 413"/>
                  <a:gd name="T65" fmla="*/ 93 h 283"/>
                  <a:gd name="T66" fmla="*/ 92 w 413"/>
                  <a:gd name="T67" fmla="*/ 92 h 283"/>
                  <a:gd name="T68" fmla="*/ 81 w 413"/>
                  <a:gd name="T69" fmla="*/ 102 h 283"/>
                  <a:gd name="T70" fmla="*/ 51 w 413"/>
                  <a:gd name="T71" fmla="*/ 130 h 283"/>
                  <a:gd name="T72" fmla="*/ 41 w 413"/>
                  <a:gd name="T73" fmla="*/ 114 h 283"/>
                  <a:gd name="T74" fmla="*/ 15 w 413"/>
                  <a:gd name="T75" fmla="*/ 121 h 283"/>
                  <a:gd name="T76" fmla="*/ 33 w 413"/>
                  <a:gd name="T77" fmla="*/ 106 h 283"/>
                  <a:gd name="T78" fmla="*/ 42 w 413"/>
                  <a:gd name="T79" fmla="*/ 91 h 283"/>
                  <a:gd name="T80" fmla="*/ 58 w 413"/>
                  <a:gd name="T81" fmla="*/ 100 h 283"/>
                  <a:gd name="T82" fmla="*/ 78 w 413"/>
                  <a:gd name="T83" fmla="*/ 116 h 283"/>
                  <a:gd name="T84" fmla="*/ 55 w 413"/>
                  <a:gd name="T85" fmla="*/ 121 h 283"/>
                  <a:gd name="T86" fmla="*/ 79 w 413"/>
                  <a:gd name="T87" fmla="*/ 142 h 283"/>
                  <a:gd name="T88" fmla="*/ 78 w 413"/>
                  <a:gd name="T89" fmla="*/ 133 h 283"/>
                  <a:gd name="T90" fmla="*/ 105 w 413"/>
                  <a:gd name="T91" fmla="*/ 151 h 283"/>
                  <a:gd name="T92" fmla="*/ 79 w 413"/>
                  <a:gd name="T93" fmla="*/ 142 h 283"/>
                  <a:gd name="T94" fmla="*/ 10 w 413"/>
                  <a:gd name="T95" fmla="*/ 230 h 283"/>
                  <a:gd name="T96" fmla="*/ 28 w 413"/>
                  <a:gd name="T97" fmla="*/ 222 h 283"/>
                  <a:gd name="T98" fmla="*/ 39 w 413"/>
                  <a:gd name="T99" fmla="*/ 193 h 283"/>
                  <a:gd name="T100" fmla="*/ 69 w 413"/>
                  <a:gd name="T101" fmla="*/ 177 h 283"/>
                  <a:gd name="T102" fmla="*/ 89 w 413"/>
                  <a:gd name="T103" fmla="*/ 166 h 283"/>
                  <a:gd name="T104" fmla="*/ 89 w 413"/>
                  <a:gd name="T105" fmla="*/ 160 h 283"/>
                  <a:gd name="T106" fmla="*/ 70 w 413"/>
                  <a:gd name="T107" fmla="*/ 146 h 283"/>
                  <a:gd name="T108" fmla="*/ 40 w 413"/>
                  <a:gd name="T109" fmla="*/ 141 h 283"/>
                  <a:gd name="T110" fmla="*/ 27 w 413"/>
                  <a:gd name="T111" fmla="*/ 151 h 283"/>
                  <a:gd name="T112" fmla="*/ 16 w 413"/>
                  <a:gd name="T113" fmla="*/ 153 h 283"/>
                  <a:gd name="T114" fmla="*/ 8 w 413"/>
                  <a:gd name="T115" fmla="*/ 157 h 283"/>
                  <a:gd name="T116" fmla="*/ 11 w 413"/>
                  <a:gd name="T117" fmla="*/ 163 h 283"/>
                  <a:gd name="T118" fmla="*/ 3 w 413"/>
                  <a:gd name="T119" fmla="*/ 176 h 283"/>
                  <a:gd name="T120" fmla="*/ 15 w 413"/>
                  <a:gd name="T121" fmla="*/ 188 h 283"/>
                  <a:gd name="T122" fmla="*/ 22 w 413"/>
                  <a:gd name="T123" fmla="*/ 212 h 283"/>
                  <a:gd name="T124" fmla="*/ 10 w 413"/>
                  <a:gd name="T125" fmla="*/ 23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3" h="283">
                    <a:moveTo>
                      <a:pt x="392" y="275"/>
                    </a:moveTo>
                    <a:lnTo>
                      <a:pt x="403" y="257"/>
                    </a:lnTo>
                    <a:lnTo>
                      <a:pt x="401" y="243"/>
                    </a:lnTo>
                    <a:lnTo>
                      <a:pt x="413" y="232"/>
                    </a:lnTo>
                    <a:lnTo>
                      <a:pt x="413" y="217"/>
                    </a:lnTo>
                    <a:lnTo>
                      <a:pt x="378" y="152"/>
                    </a:lnTo>
                    <a:lnTo>
                      <a:pt x="383" y="94"/>
                    </a:lnTo>
                    <a:lnTo>
                      <a:pt x="392" y="88"/>
                    </a:lnTo>
                    <a:lnTo>
                      <a:pt x="398" y="65"/>
                    </a:lnTo>
                    <a:lnTo>
                      <a:pt x="410" y="50"/>
                    </a:lnTo>
                    <a:lnTo>
                      <a:pt x="412" y="45"/>
                    </a:lnTo>
                    <a:lnTo>
                      <a:pt x="411" y="43"/>
                    </a:lnTo>
                    <a:lnTo>
                      <a:pt x="404" y="30"/>
                    </a:lnTo>
                    <a:lnTo>
                      <a:pt x="401" y="37"/>
                    </a:lnTo>
                    <a:lnTo>
                      <a:pt x="339" y="35"/>
                    </a:lnTo>
                    <a:lnTo>
                      <a:pt x="312" y="18"/>
                    </a:lnTo>
                    <a:lnTo>
                      <a:pt x="283" y="18"/>
                    </a:lnTo>
                    <a:lnTo>
                      <a:pt x="268" y="11"/>
                    </a:lnTo>
                    <a:lnTo>
                      <a:pt x="255" y="14"/>
                    </a:lnTo>
                    <a:lnTo>
                      <a:pt x="239" y="0"/>
                    </a:lnTo>
                    <a:lnTo>
                      <a:pt x="238" y="11"/>
                    </a:lnTo>
                    <a:lnTo>
                      <a:pt x="228" y="9"/>
                    </a:lnTo>
                    <a:lnTo>
                      <a:pt x="228" y="15"/>
                    </a:lnTo>
                    <a:lnTo>
                      <a:pt x="237" y="23"/>
                    </a:lnTo>
                    <a:lnTo>
                      <a:pt x="223" y="32"/>
                    </a:lnTo>
                    <a:lnTo>
                      <a:pt x="216" y="28"/>
                    </a:lnTo>
                    <a:lnTo>
                      <a:pt x="188" y="27"/>
                    </a:lnTo>
                    <a:lnTo>
                      <a:pt x="183" y="20"/>
                    </a:lnTo>
                    <a:lnTo>
                      <a:pt x="179" y="35"/>
                    </a:lnTo>
                    <a:lnTo>
                      <a:pt x="165" y="33"/>
                    </a:lnTo>
                    <a:lnTo>
                      <a:pt x="150" y="38"/>
                    </a:lnTo>
                    <a:lnTo>
                      <a:pt x="147" y="51"/>
                    </a:lnTo>
                    <a:lnTo>
                      <a:pt x="137" y="48"/>
                    </a:lnTo>
                    <a:lnTo>
                      <a:pt x="113" y="59"/>
                    </a:lnTo>
                    <a:lnTo>
                      <a:pt x="104" y="73"/>
                    </a:lnTo>
                    <a:lnTo>
                      <a:pt x="104" y="123"/>
                    </a:lnTo>
                    <a:lnTo>
                      <a:pt x="114" y="124"/>
                    </a:lnTo>
                    <a:lnTo>
                      <a:pt x="120" y="120"/>
                    </a:lnTo>
                    <a:lnTo>
                      <a:pt x="134" y="122"/>
                    </a:lnTo>
                    <a:lnTo>
                      <a:pt x="127" y="133"/>
                    </a:lnTo>
                    <a:lnTo>
                      <a:pt x="116" y="134"/>
                    </a:lnTo>
                    <a:lnTo>
                      <a:pt x="117" y="154"/>
                    </a:lnTo>
                    <a:lnTo>
                      <a:pt x="130" y="174"/>
                    </a:lnTo>
                    <a:lnTo>
                      <a:pt x="151" y="194"/>
                    </a:lnTo>
                    <a:lnTo>
                      <a:pt x="159" y="192"/>
                    </a:lnTo>
                    <a:lnTo>
                      <a:pt x="160" y="179"/>
                    </a:lnTo>
                    <a:lnTo>
                      <a:pt x="175" y="167"/>
                    </a:lnTo>
                    <a:lnTo>
                      <a:pt x="181" y="178"/>
                    </a:lnTo>
                    <a:lnTo>
                      <a:pt x="173" y="218"/>
                    </a:lnTo>
                    <a:lnTo>
                      <a:pt x="173" y="227"/>
                    </a:lnTo>
                    <a:lnTo>
                      <a:pt x="181" y="224"/>
                    </a:lnTo>
                    <a:lnTo>
                      <a:pt x="205" y="210"/>
                    </a:lnTo>
                    <a:lnTo>
                      <a:pt x="224" y="205"/>
                    </a:lnTo>
                    <a:lnTo>
                      <a:pt x="243" y="220"/>
                    </a:lnTo>
                    <a:lnTo>
                      <a:pt x="253" y="219"/>
                    </a:lnTo>
                    <a:lnTo>
                      <a:pt x="256" y="205"/>
                    </a:lnTo>
                    <a:lnTo>
                      <a:pt x="268" y="214"/>
                    </a:lnTo>
                    <a:lnTo>
                      <a:pt x="273" y="225"/>
                    </a:lnTo>
                    <a:lnTo>
                      <a:pt x="283" y="226"/>
                    </a:lnTo>
                    <a:lnTo>
                      <a:pt x="307" y="241"/>
                    </a:lnTo>
                    <a:lnTo>
                      <a:pt x="315" y="258"/>
                    </a:lnTo>
                    <a:lnTo>
                      <a:pt x="330" y="266"/>
                    </a:lnTo>
                    <a:lnTo>
                      <a:pt x="341" y="283"/>
                    </a:lnTo>
                    <a:lnTo>
                      <a:pt x="369" y="271"/>
                    </a:lnTo>
                    <a:lnTo>
                      <a:pt x="392" y="275"/>
                    </a:lnTo>
                    <a:close/>
                    <a:moveTo>
                      <a:pt x="78" y="93"/>
                    </a:moveTo>
                    <a:lnTo>
                      <a:pt x="78" y="93"/>
                    </a:lnTo>
                    <a:lnTo>
                      <a:pt x="92" y="92"/>
                    </a:lnTo>
                    <a:lnTo>
                      <a:pt x="95" y="100"/>
                    </a:lnTo>
                    <a:lnTo>
                      <a:pt x="81" y="102"/>
                    </a:lnTo>
                    <a:lnTo>
                      <a:pt x="78" y="93"/>
                    </a:lnTo>
                    <a:close/>
                    <a:moveTo>
                      <a:pt x="51" y="130"/>
                    </a:moveTo>
                    <a:lnTo>
                      <a:pt x="51" y="130"/>
                    </a:lnTo>
                    <a:lnTo>
                      <a:pt x="41" y="114"/>
                    </a:lnTo>
                    <a:lnTo>
                      <a:pt x="28" y="116"/>
                    </a:lnTo>
                    <a:lnTo>
                      <a:pt x="15" y="121"/>
                    </a:lnTo>
                    <a:lnTo>
                      <a:pt x="9" y="117"/>
                    </a:lnTo>
                    <a:lnTo>
                      <a:pt x="33" y="106"/>
                    </a:lnTo>
                    <a:lnTo>
                      <a:pt x="41" y="96"/>
                    </a:lnTo>
                    <a:lnTo>
                      <a:pt x="42" y="91"/>
                    </a:lnTo>
                    <a:lnTo>
                      <a:pt x="50" y="92"/>
                    </a:lnTo>
                    <a:lnTo>
                      <a:pt x="58" y="100"/>
                    </a:lnTo>
                    <a:lnTo>
                      <a:pt x="72" y="100"/>
                    </a:lnTo>
                    <a:lnTo>
                      <a:pt x="78" y="116"/>
                    </a:lnTo>
                    <a:lnTo>
                      <a:pt x="69" y="113"/>
                    </a:lnTo>
                    <a:lnTo>
                      <a:pt x="55" y="121"/>
                    </a:lnTo>
                    <a:lnTo>
                      <a:pt x="51" y="130"/>
                    </a:lnTo>
                    <a:close/>
                    <a:moveTo>
                      <a:pt x="79" y="142"/>
                    </a:moveTo>
                    <a:lnTo>
                      <a:pt x="79" y="142"/>
                    </a:lnTo>
                    <a:lnTo>
                      <a:pt x="78" y="133"/>
                    </a:lnTo>
                    <a:lnTo>
                      <a:pt x="98" y="134"/>
                    </a:lnTo>
                    <a:lnTo>
                      <a:pt x="105" y="151"/>
                    </a:lnTo>
                    <a:lnTo>
                      <a:pt x="97" y="156"/>
                    </a:lnTo>
                    <a:lnTo>
                      <a:pt x="79" y="142"/>
                    </a:lnTo>
                    <a:close/>
                    <a:moveTo>
                      <a:pt x="10" y="230"/>
                    </a:moveTo>
                    <a:lnTo>
                      <a:pt x="10" y="230"/>
                    </a:lnTo>
                    <a:lnTo>
                      <a:pt x="17" y="232"/>
                    </a:lnTo>
                    <a:lnTo>
                      <a:pt x="28" y="222"/>
                    </a:lnTo>
                    <a:lnTo>
                      <a:pt x="28" y="214"/>
                    </a:lnTo>
                    <a:lnTo>
                      <a:pt x="39" y="193"/>
                    </a:lnTo>
                    <a:lnTo>
                      <a:pt x="60" y="189"/>
                    </a:lnTo>
                    <a:lnTo>
                      <a:pt x="69" y="177"/>
                    </a:lnTo>
                    <a:lnTo>
                      <a:pt x="78" y="164"/>
                    </a:lnTo>
                    <a:lnTo>
                      <a:pt x="89" y="166"/>
                    </a:lnTo>
                    <a:lnTo>
                      <a:pt x="92" y="164"/>
                    </a:lnTo>
                    <a:lnTo>
                      <a:pt x="89" y="160"/>
                    </a:lnTo>
                    <a:lnTo>
                      <a:pt x="82" y="155"/>
                    </a:lnTo>
                    <a:lnTo>
                      <a:pt x="70" y="146"/>
                    </a:lnTo>
                    <a:lnTo>
                      <a:pt x="46" y="144"/>
                    </a:lnTo>
                    <a:lnTo>
                      <a:pt x="40" y="141"/>
                    </a:lnTo>
                    <a:lnTo>
                      <a:pt x="32" y="150"/>
                    </a:lnTo>
                    <a:lnTo>
                      <a:pt x="27" y="151"/>
                    </a:lnTo>
                    <a:lnTo>
                      <a:pt x="20" y="161"/>
                    </a:lnTo>
                    <a:lnTo>
                      <a:pt x="16" y="153"/>
                    </a:lnTo>
                    <a:lnTo>
                      <a:pt x="8" y="151"/>
                    </a:lnTo>
                    <a:lnTo>
                      <a:pt x="8" y="157"/>
                    </a:lnTo>
                    <a:lnTo>
                      <a:pt x="0" y="160"/>
                    </a:lnTo>
                    <a:lnTo>
                      <a:pt x="11" y="163"/>
                    </a:lnTo>
                    <a:lnTo>
                      <a:pt x="11" y="171"/>
                    </a:lnTo>
                    <a:lnTo>
                      <a:pt x="3" y="176"/>
                    </a:lnTo>
                    <a:lnTo>
                      <a:pt x="3" y="185"/>
                    </a:lnTo>
                    <a:lnTo>
                      <a:pt x="15" y="188"/>
                    </a:lnTo>
                    <a:lnTo>
                      <a:pt x="27" y="200"/>
                    </a:lnTo>
                    <a:lnTo>
                      <a:pt x="22" y="212"/>
                    </a:lnTo>
                    <a:lnTo>
                      <a:pt x="16" y="211"/>
                    </a:lnTo>
                    <a:lnTo>
                      <a:pt x="10" y="23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2" name="Freeform 43">
                <a:extLst>
                  <a:ext uri="{FF2B5EF4-FFF2-40B4-BE49-F238E27FC236}">
                    <a16:creationId xmlns:a16="http://schemas.microsoft.com/office/drawing/2014/main" id="{A986E01E-0D04-8F1F-72EB-D65A26D67819}"/>
                  </a:ext>
                </a:extLst>
              </p:cNvPr>
              <p:cNvSpPr>
                <a:spLocks/>
              </p:cNvSpPr>
              <p:nvPr/>
            </p:nvSpPr>
            <p:spPr bwMode="auto">
              <a:xfrm>
                <a:off x="8357144" y="2655888"/>
                <a:ext cx="147638" cy="80963"/>
              </a:xfrm>
              <a:custGeom>
                <a:avLst/>
                <a:gdLst>
                  <a:gd name="T0" fmla="*/ 492 w 495"/>
                  <a:gd name="T1" fmla="*/ 185 h 268"/>
                  <a:gd name="T2" fmla="*/ 473 w 495"/>
                  <a:gd name="T3" fmla="*/ 148 h 268"/>
                  <a:gd name="T4" fmla="*/ 458 w 495"/>
                  <a:gd name="T5" fmla="*/ 122 h 268"/>
                  <a:gd name="T6" fmla="*/ 456 w 495"/>
                  <a:gd name="T7" fmla="*/ 99 h 268"/>
                  <a:gd name="T8" fmla="*/ 452 w 495"/>
                  <a:gd name="T9" fmla="*/ 85 h 268"/>
                  <a:gd name="T10" fmla="*/ 412 w 495"/>
                  <a:gd name="T11" fmla="*/ 66 h 268"/>
                  <a:gd name="T12" fmla="*/ 373 w 495"/>
                  <a:gd name="T13" fmla="*/ 61 h 268"/>
                  <a:gd name="T14" fmla="*/ 350 w 495"/>
                  <a:gd name="T15" fmla="*/ 36 h 268"/>
                  <a:gd name="T16" fmla="*/ 316 w 495"/>
                  <a:gd name="T17" fmla="*/ 20 h 268"/>
                  <a:gd name="T18" fmla="*/ 299 w 495"/>
                  <a:gd name="T19" fmla="*/ 0 h 268"/>
                  <a:gd name="T20" fmla="*/ 286 w 495"/>
                  <a:gd name="T21" fmla="*/ 15 h 268"/>
                  <a:gd name="T22" fmla="*/ 248 w 495"/>
                  <a:gd name="T23" fmla="*/ 5 h 268"/>
                  <a:gd name="T24" fmla="*/ 216 w 495"/>
                  <a:gd name="T25" fmla="*/ 22 h 268"/>
                  <a:gd name="T26" fmla="*/ 223 w 495"/>
                  <a:gd name="T27" fmla="*/ 75 h 268"/>
                  <a:gd name="T28" fmla="*/ 190 w 495"/>
                  <a:gd name="T29" fmla="*/ 129 h 268"/>
                  <a:gd name="T30" fmla="*/ 153 w 495"/>
                  <a:gd name="T31" fmla="*/ 111 h 268"/>
                  <a:gd name="T32" fmla="*/ 115 w 495"/>
                  <a:gd name="T33" fmla="*/ 59 h 268"/>
                  <a:gd name="T34" fmla="*/ 107 w 495"/>
                  <a:gd name="T35" fmla="*/ 37 h 268"/>
                  <a:gd name="T36" fmla="*/ 72 w 495"/>
                  <a:gd name="T37" fmla="*/ 55 h 268"/>
                  <a:gd name="T38" fmla="*/ 48 w 495"/>
                  <a:gd name="T39" fmla="*/ 64 h 268"/>
                  <a:gd name="T40" fmla="*/ 38 w 495"/>
                  <a:gd name="T41" fmla="*/ 97 h 268"/>
                  <a:gd name="T42" fmla="*/ 32 w 495"/>
                  <a:gd name="T43" fmla="*/ 122 h 268"/>
                  <a:gd name="T44" fmla="*/ 10 w 495"/>
                  <a:gd name="T45" fmla="*/ 161 h 268"/>
                  <a:gd name="T46" fmla="*/ 0 w 495"/>
                  <a:gd name="T47" fmla="*/ 186 h 268"/>
                  <a:gd name="T48" fmla="*/ 18 w 495"/>
                  <a:gd name="T49" fmla="*/ 232 h 268"/>
                  <a:gd name="T50" fmla="*/ 32 w 495"/>
                  <a:gd name="T51" fmla="*/ 231 h 268"/>
                  <a:gd name="T52" fmla="*/ 59 w 495"/>
                  <a:gd name="T53" fmla="*/ 195 h 268"/>
                  <a:gd name="T54" fmla="*/ 121 w 495"/>
                  <a:gd name="T55" fmla="*/ 189 h 268"/>
                  <a:gd name="T56" fmla="*/ 150 w 495"/>
                  <a:gd name="T57" fmla="*/ 196 h 268"/>
                  <a:gd name="T58" fmla="*/ 181 w 495"/>
                  <a:gd name="T59" fmla="*/ 182 h 268"/>
                  <a:gd name="T60" fmla="*/ 197 w 495"/>
                  <a:gd name="T61" fmla="*/ 193 h 268"/>
                  <a:gd name="T62" fmla="*/ 234 w 495"/>
                  <a:gd name="T63" fmla="*/ 206 h 268"/>
                  <a:gd name="T64" fmla="*/ 267 w 495"/>
                  <a:gd name="T65" fmla="*/ 194 h 268"/>
                  <a:gd name="T66" fmla="*/ 318 w 495"/>
                  <a:gd name="T67" fmla="*/ 210 h 268"/>
                  <a:gd name="T68" fmla="*/ 355 w 495"/>
                  <a:gd name="T69" fmla="*/ 236 h 268"/>
                  <a:gd name="T70" fmla="*/ 395 w 495"/>
                  <a:gd name="T71" fmla="*/ 261 h 268"/>
                  <a:gd name="T72" fmla="*/ 403 w 495"/>
                  <a:gd name="T73" fmla="*/ 268 h 268"/>
                  <a:gd name="T74" fmla="*/ 460 w 495"/>
                  <a:gd name="T75" fmla="*/ 252 h 268"/>
                  <a:gd name="T76" fmla="*/ 476 w 495"/>
                  <a:gd name="T77" fmla="*/ 225 h 268"/>
                  <a:gd name="T78" fmla="*/ 495 w 495"/>
                  <a:gd name="T79" fmla="*/ 20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5" h="268">
                    <a:moveTo>
                      <a:pt x="495" y="207"/>
                    </a:moveTo>
                    <a:lnTo>
                      <a:pt x="492" y="185"/>
                    </a:lnTo>
                    <a:lnTo>
                      <a:pt x="482" y="170"/>
                    </a:lnTo>
                    <a:lnTo>
                      <a:pt x="473" y="148"/>
                    </a:lnTo>
                    <a:lnTo>
                      <a:pt x="468" y="141"/>
                    </a:lnTo>
                    <a:lnTo>
                      <a:pt x="458" y="122"/>
                    </a:lnTo>
                    <a:lnTo>
                      <a:pt x="460" y="112"/>
                    </a:lnTo>
                    <a:lnTo>
                      <a:pt x="456" y="99"/>
                    </a:lnTo>
                    <a:lnTo>
                      <a:pt x="449" y="93"/>
                    </a:lnTo>
                    <a:lnTo>
                      <a:pt x="452" y="85"/>
                    </a:lnTo>
                    <a:lnTo>
                      <a:pt x="450" y="72"/>
                    </a:lnTo>
                    <a:lnTo>
                      <a:pt x="412" y="66"/>
                    </a:lnTo>
                    <a:lnTo>
                      <a:pt x="384" y="78"/>
                    </a:lnTo>
                    <a:lnTo>
                      <a:pt x="373" y="61"/>
                    </a:lnTo>
                    <a:lnTo>
                      <a:pt x="358" y="53"/>
                    </a:lnTo>
                    <a:lnTo>
                      <a:pt x="350" y="36"/>
                    </a:lnTo>
                    <a:lnTo>
                      <a:pt x="326" y="21"/>
                    </a:lnTo>
                    <a:lnTo>
                      <a:pt x="316" y="20"/>
                    </a:lnTo>
                    <a:lnTo>
                      <a:pt x="311" y="9"/>
                    </a:lnTo>
                    <a:lnTo>
                      <a:pt x="299" y="0"/>
                    </a:lnTo>
                    <a:lnTo>
                      <a:pt x="296" y="14"/>
                    </a:lnTo>
                    <a:lnTo>
                      <a:pt x="286" y="15"/>
                    </a:lnTo>
                    <a:lnTo>
                      <a:pt x="267" y="0"/>
                    </a:lnTo>
                    <a:lnTo>
                      <a:pt x="248" y="5"/>
                    </a:lnTo>
                    <a:lnTo>
                      <a:pt x="224" y="19"/>
                    </a:lnTo>
                    <a:lnTo>
                      <a:pt x="216" y="22"/>
                    </a:lnTo>
                    <a:lnTo>
                      <a:pt x="216" y="41"/>
                    </a:lnTo>
                    <a:lnTo>
                      <a:pt x="223" y="75"/>
                    </a:lnTo>
                    <a:lnTo>
                      <a:pt x="214" y="102"/>
                    </a:lnTo>
                    <a:lnTo>
                      <a:pt x="190" y="129"/>
                    </a:lnTo>
                    <a:lnTo>
                      <a:pt x="171" y="129"/>
                    </a:lnTo>
                    <a:lnTo>
                      <a:pt x="153" y="111"/>
                    </a:lnTo>
                    <a:lnTo>
                      <a:pt x="151" y="98"/>
                    </a:lnTo>
                    <a:lnTo>
                      <a:pt x="115" y="59"/>
                    </a:lnTo>
                    <a:lnTo>
                      <a:pt x="113" y="36"/>
                    </a:lnTo>
                    <a:lnTo>
                      <a:pt x="107" y="37"/>
                    </a:lnTo>
                    <a:lnTo>
                      <a:pt x="93" y="50"/>
                    </a:lnTo>
                    <a:lnTo>
                      <a:pt x="72" y="55"/>
                    </a:lnTo>
                    <a:lnTo>
                      <a:pt x="64" y="62"/>
                    </a:lnTo>
                    <a:lnTo>
                      <a:pt x="48" y="64"/>
                    </a:lnTo>
                    <a:lnTo>
                      <a:pt x="37" y="81"/>
                    </a:lnTo>
                    <a:lnTo>
                      <a:pt x="38" y="97"/>
                    </a:lnTo>
                    <a:lnTo>
                      <a:pt x="32" y="95"/>
                    </a:lnTo>
                    <a:lnTo>
                      <a:pt x="32" y="122"/>
                    </a:lnTo>
                    <a:lnTo>
                      <a:pt x="12" y="146"/>
                    </a:lnTo>
                    <a:lnTo>
                      <a:pt x="10" y="161"/>
                    </a:lnTo>
                    <a:lnTo>
                      <a:pt x="11" y="176"/>
                    </a:lnTo>
                    <a:lnTo>
                      <a:pt x="0" y="186"/>
                    </a:lnTo>
                    <a:lnTo>
                      <a:pt x="9" y="223"/>
                    </a:lnTo>
                    <a:lnTo>
                      <a:pt x="18" y="232"/>
                    </a:lnTo>
                    <a:lnTo>
                      <a:pt x="18" y="235"/>
                    </a:lnTo>
                    <a:lnTo>
                      <a:pt x="32" y="231"/>
                    </a:lnTo>
                    <a:lnTo>
                      <a:pt x="38" y="215"/>
                    </a:lnTo>
                    <a:lnTo>
                      <a:pt x="59" y="195"/>
                    </a:lnTo>
                    <a:lnTo>
                      <a:pt x="94" y="187"/>
                    </a:lnTo>
                    <a:lnTo>
                      <a:pt x="121" y="189"/>
                    </a:lnTo>
                    <a:lnTo>
                      <a:pt x="140" y="188"/>
                    </a:lnTo>
                    <a:lnTo>
                      <a:pt x="150" y="196"/>
                    </a:lnTo>
                    <a:lnTo>
                      <a:pt x="165" y="185"/>
                    </a:lnTo>
                    <a:lnTo>
                      <a:pt x="181" y="182"/>
                    </a:lnTo>
                    <a:lnTo>
                      <a:pt x="184" y="192"/>
                    </a:lnTo>
                    <a:lnTo>
                      <a:pt x="197" y="193"/>
                    </a:lnTo>
                    <a:lnTo>
                      <a:pt x="210" y="207"/>
                    </a:lnTo>
                    <a:lnTo>
                      <a:pt x="234" y="206"/>
                    </a:lnTo>
                    <a:lnTo>
                      <a:pt x="241" y="210"/>
                    </a:lnTo>
                    <a:lnTo>
                      <a:pt x="267" y="194"/>
                    </a:lnTo>
                    <a:lnTo>
                      <a:pt x="294" y="206"/>
                    </a:lnTo>
                    <a:lnTo>
                      <a:pt x="318" y="210"/>
                    </a:lnTo>
                    <a:lnTo>
                      <a:pt x="338" y="233"/>
                    </a:lnTo>
                    <a:lnTo>
                      <a:pt x="355" y="236"/>
                    </a:lnTo>
                    <a:lnTo>
                      <a:pt x="373" y="260"/>
                    </a:lnTo>
                    <a:lnTo>
                      <a:pt x="395" y="261"/>
                    </a:lnTo>
                    <a:lnTo>
                      <a:pt x="403" y="268"/>
                    </a:lnTo>
                    <a:lnTo>
                      <a:pt x="403" y="268"/>
                    </a:lnTo>
                    <a:lnTo>
                      <a:pt x="427" y="257"/>
                    </a:lnTo>
                    <a:lnTo>
                      <a:pt x="460" y="252"/>
                    </a:lnTo>
                    <a:lnTo>
                      <a:pt x="463" y="232"/>
                    </a:lnTo>
                    <a:lnTo>
                      <a:pt x="476" y="225"/>
                    </a:lnTo>
                    <a:lnTo>
                      <a:pt x="482" y="210"/>
                    </a:lnTo>
                    <a:lnTo>
                      <a:pt x="495" y="20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3" name="Freeform 44">
                <a:extLst>
                  <a:ext uri="{FF2B5EF4-FFF2-40B4-BE49-F238E27FC236}">
                    <a16:creationId xmlns:a16="http://schemas.microsoft.com/office/drawing/2014/main" id="{18F0AE07-A7EB-2BF6-FA29-4690DEE65E4E}"/>
                  </a:ext>
                </a:extLst>
              </p:cNvPr>
              <p:cNvSpPr>
                <a:spLocks/>
              </p:cNvSpPr>
              <p:nvPr/>
            </p:nvSpPr>
            <p:spPr bwMode="auto">
              <a:xfrm>
                <a:off x="8361906" y="2709863"/>
                <a:ext cx="115888" cy="85725"/>
              </a:xfrm>
              <a:custGeom>
                <a:avLst/>
                <a:gdLst>
                  <a:gd name="T0" fmla="*/ 125 w 385"/>
                  <a:gd name="T1" fmla="*/ 206 h 282"/>
                  <a:gd name="T2" fmla="*/ 122 w 385"/>
                  <a:gd name="T3" fmla="*/ 179 h 282"/>
                  <a:gd name="T4" fmla="*/ 131 w 385"/>
                  <a:gd name="T5" fmla="*/ 166 h 282"/>
                  <a:gd name="T6" fmla="*/ 123 w 385"/>
                  <a:gd name="T7" fmla="*/ 158 h 282"/>
                  <a:gd name="T8" fmla="*/ 114 w 385"/>
                  <a:gd name="T9" fmla="*/ 156 h 282"/>
                  <a:gd name="T10" fmla="*/ 111 w 385"/>
                  <a:gd name="T11" fmla="*/ 141 h 282"/>
                  <a:gd name="T12" fmla="*/ 101 w 385"/>
                  <a:gd name="T13" fmla="*/ 135 h 282"/>
                  <a:gd name="T14" fmla="*/ 72 w 385"/>
                  <a:gd name="T15" fmla="*/ 142 h 282"/>
                  <a:gd name="T16" fmla="*/ 52 w 385"/>
                  <a:gd name="T17" fmla="*/ 132 h 282"/>
                  <a:gd name="T18" fmla="*/ 31 w 385"/>
                  <a:gd name="T19" fmla="*/ 103 h 282"/>
                  <a:gd name="T20" fmla="*/ 4 w 385"/>
                  <a:gd name="T21" fmla="*/ 108 h 282"/>
                  <a:gd name="T22" fmla="*/ 0 w 385"/>
                  <a:gd name="T23" fmla="*/ 106 h 282"/>
                  <a:gd name="T24" fmla="*/ 7 w 385"/>
                  <a:gd name="T25" fmla="*/ 95 h 282"/>
                  <a:gd name="T26" fmla="*/ 2 w 385"/>
                  <a:gd name="T27" fmla="*/ 76 h 282"/>
                  <a:gd name="T28" fmla="*/ 0 w 385"/>
                  <a:gd name="T29" fmla="*/ 53 h 282"/>
                  <a:gd name="T30" fmla="*/ 14 w 385"/>
                  <a:gd name="T31" fmla="*/ 49 h 282"/>
                  <a:gd name="T32" fmla="*/ 20 w 385"/>
                  <a:gd name="T33" fmla="*/ 33 h 282"/>
                  <a:gd name="T34" fmla="*/ 41 w 385"/>
                  <a:gd name="T35" fmla="*/ 13 h 282"/>
                  <a:gd name="T36" fmla="*/ 76 w 385"/>
                  <a:gd name="T37" fmla="*/ 5 h 282"/>
                  <a:gd name="T38" fmla="*/ 103 w 385"/>
                  <a:gd name="T39" fmla="*/ 7 h 282"/>
                  <a:gd name="T40" fmla="*/ 122 w 385"/>
                  <a:gd name="T41" fmla="*/ 6 h 282"/>
                  <a:gd name="T42" fmla="*/ 132 w 385"/>
                  <a:gd name="T43" fmla="*/ 14 h 282"/>
                  <a:gd name="T44" fmla="*/ 147 w 385"/>
                  <a:gd name="T45" fmla="*/ 3 h 282"/>
                  <a:gd name="T46" fmla="*/ 163 w 385"/>
                  <a:gd name="T47" fmla="*/ 0 h 282"/>
                  <a:gd name="T48" fmla="*/ 166 w 385"/>
                  <a:gd name="T49" fmla="*/ 10 h 282"/>
                  <a:gd name="T50" fmla="*/ 179 w 385"/>
                  <a:gd name="T51" fmla="*/ 11 h 282"/>
                  <a:gd name="T52" fmla="*/ 192 w 385"/>
                  <a:gd name="T53" fmla="*/ 25 h 282"/>
                  <a:gd name="T54" fmla="*/ 216 w 385"/>
                  <a:gd name="T55" fmla="*/ 24 h 282"/>
                  <a:gd name="T56" fmla="*/ 223 w 385"/>
                  <a:gd name="T57" fmla="*/ 28 h 282"/>
                  <a:gd name="T58" fmla="*/ 249 w 385"/>
                  <a:gd name="T59" fmla="*/ 12 h 282"/>
                  <a:gd name="T60" fmla="*/ 276 w 385"/>
                  <a:gd name="T61" fmla="*/ 24 h 282"/>
                  <a:gd name="T62" fmla="*/ 300 w 385"/>
                  <a:gd name="T63" fmla="*/ 28 h 282"/>
                  <a:gd name="T64" fmla="*/ 320 w 385"/>
                  <a:gd name="T65" fmla="*/ 51 h 282"/>
                  <a:gd name="T66" fmla="*/ 337 w 385"/>
                  <a:gd name="T67" fmla="*/ 54 h 282"/>
                  <a:gd name="T68" fmla="*/ 355 w 385"/>
                  <a:gd name="T69" fmla="*/ 78 h 282"/>
                  <a:gd name="T70" fmla="*/ 377 w 385"/>
                  <a:gd name="T71" fmla="*/ 79 h 282"/>
                  <a:gd name="T72" fmla="*/ 385 w 385"/>
                  <a:gd name="T73" fmla="*/ 86 h 282"/>
                  <a:gd name="T74" fmla="*/ 367 w 385"/>
                  <a:gd name="T75" fmla="*/ 109 h 282"/>
                  <a:gd name="T76" fmla="*/ 379 w 385"/>
                  <a:gd name="T77" fmla="*/ 115 h 282"/>
                  <a:gd name="T78" fmla="*/ 379 w 385"/>
                  <a:gd name="T79" fmla="*/ 131 h 282"/>
                  <a:gd name="T80" fmla="*/ 352 w 385"/>
                  <a:gd name="T81" fmla="*/ 143 h 282"/>
                  <a:gd name="T82" fmla="*/ 338 w 385"/>
                  <a:gd name="T83" fmla="*/ 169 h 282"/>
                  <a:gd name="T84" fmla="*/ 326 w 385"/>
                  <a:gd name="T85" fmla="*/ 171 h 282"/>
                  <a:gd name="T86" fmla="*/ 322 w 385"/>
                  <a:gd name="T87" fmla="*/ 194 h 282"/>
                  <a:gd name="T88" fmla="*/ 342 w 385"/>
                  <a:gd name="T89" fmla="*/ 204 h 282"/>
                  <a:gd name="T90" fmla="*/ 342 w 385"/>
                  <a:gd name="T91" fmla="*/ 221 h 282"/>
                  <a:gd name="T92" fmla="*/ 325 w 385"/>
                  <a:gd name="T93" fmla="*/ 221 h 282"/>
                  <a:gd name="T94" fmla="*/ 320 w 385"/>
                  <a:gd name="T95" fmla="*/ 212 h 282"/>
                  <a:gd name="T96" fmla="*/ 306 w 385"/>
                  <a:gd name="T97" fmla="*/ 217 h 282"/>
                  <a:gd name="T98" fmla="*/ 298 w 385"/>
                  <a:gd name="T99" fmla="*/ 237 h 282"/>
                  <a:gd name="T100" fmla="*/ 276 w 385"/>
                  <a:gd name="T101" fmla="*/ 238 h 282"/>
                  <a:gd name="T102" fmla="*/ 284 w 385"/>
                  <a:gd name="T103" fmla="*/ 260 h 282"/>
                  <a:gd name="T104" fmla="*/ 271 w 385"/>
                  <a:gd name="T105" fmla="*/ 261 h 282"/>
                  <a:gd name="T106" fmla="*/ 250 w 385"/>
                  <a:gd name="T107" fmla="*/ 271 h 282"/>
                  <a:gd name="T108" fmla="*/ 230 w 385"/>
                  <a:gd name="T109" fmla="*/ 261 h 282"/>
                  <a:gd name="T110" fmla="*/ 202 w 385"/>
                  <a:gd name="T111" fmla="*/ 270 h 282"/>
                  <a:gd name="T112" fmla="*/ 185 w 385"/>
                  <a:gd name="T113" fmla="*/ 282 h 282"/>
                  <a:gd name="T114" fmla="*/ 175 w 385"/>
                  <a:gd name="T115" fmla="*/ 266 h 282"/>
                  <a:gd name="T116" fmla="*/ 177 w 385"/>
                  <a:gd name="T117" fmla="*/ 248 h 282"/>
                  <a:gd name="T118" fmla="*/ 168 w 385"/>
                  <a:gd name="T119" fmla="*/ 219 h 282"/>
                  <a:gd name="T120" fmla="*/ 158 w 385"/>
                  <a:gd name="T121" fmla="*/ 218 h 282"/>
                  <a:gd name="T122" fmla="*/ 140 w 385"/>
                  <a:gd name="T123" fmla="*/ 204 h 282"/>
                  <a:gd name="T124" fmla="*/ 125 w 385"/>
                  <a:gd name="T125" fmla="*/ 20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282">
                    <a:moveTo>
                      <a:pt x="125" y="206"/>
                    </a:moveTo>
                    <a:lnTo>
                      <a:pt x="122" y="179"/>
                    </a:lnTo>
                    <a:lnTo>
                      <a:pt x="131" y="166"/>
                    </a:lnTo>
                    <a:lnTo>
                      <a:pt x="123" y="158"/>
                    </a:lnTo>
                    <a:lnTo>
                      <a:pt x="114" y="156"/>
                    </a:lnTo>
                    <a:lnTo>
                      <a:pt x="111" y="141"/>
                    </a:lnTo>
                    <a:lnTo>
                      <a:pt x="101" y="135"/>
                    </a:lnTo>
                    <a:lnTo>
                      <a:pt x="72" y="142"/>
                    </a:lnTo>
                    <a:lnTo>
                      <a:pt x="52" y="132"/>
                    </a:lnTo>
                    <a:lnTo>
                      <a:pt x="31" y="103"/>
                    </a:lnTo>
                    <a:lnTo>
                      <a:pt x="4" y="108"/>
                    </a:lnTo>
                    <a:lnTo>
                      <a:pt x="0" y="106"/>
                    </a:lnTo>
                    <a:lnTo>
                      <a:pt x="7" y="95"/>
                    </a:lnTo>
                    <a:lnTo>
                      <a:pt x="2" y="76"/>
                    </a:lnTo>
                    <a:lnTo>
                      <a:pt x="0" y="53"/>
                    </a:lnTo>
                    <a:lnTo>
                      <a:pt x="14" y="49"/>
                    </a:lnTo>
                    <a:lnTo>
                      <a:pt x="20" y="33"/>
                    </a:lnTo>
                    <a:lnTo>
                      <a:pt x="41" y="13"/>
                    </a:lnTo>
                    <a:lnTo>
                      <a:pt x="76" y="5"/>
                    </a:lnTo>
                    <a:lnTo>
                      <a:pt x="103" y="7"/>
                    </a:lnTo>
                    <a:lnTo>
                      <a:pt x="122" y="6"/>
                    </a:lnTo>
                    <a:lnTo>
                      <a:pt x="132" y="14"/>
                    </a:lnTo>
                    <a:lnTo>
                      <a:pt x="147" y="3"/>
                    </a:lnTo>
                    <a:lnTo>
                      <a:pt x="163" y="0"/>
                    </a:lnTo>
                    <a:lnTo>
                      <a:pt x="166" y="10"/>
                    </a:lnTo>
                    <a:lnTo>
                      <a:pt x="179" y="11"/>
                    </a:lnTo>
                    <a:lnTo>
                      <a:pt x="192" y="25"/>
                    </a:lnTo>
                    <a:lnTo>
                      <a:pt x="216" y="24"/>
                    </a:lnTo>
                    <a:lnTo>
                      <a:pt x="223" y="28"/>
                    </a:lnTo>
                    <a:lnTo>
                      <a:pt x="249" y="12"/>
                    </a:lnTo>
                    <a:lnTo>
                      <a:pt x="276" y="24"/>
                    </a:lnTo>
                    <a:lnTo>
                      <a:pt x="300" y="28"/>
                    </a:lnTo>
                    <a:lnTo>
                      <a:pt x="320" y="51"/>
                    </a:lnTo>
                    <a:lnTo>
                      <a:pt x="337" y="54"/>
                    </a:lnTo>
                    <a:lnTo>
                      <a:pt x="355" y="78"/>
                    </a:lnTo>
                    <a:lnTo>
                      <a:pt x="377" y="79"/>
                    </a:lnTo>
                    <a:lnTo>
                      <a:pt x="385" y="86"/>
                    </a:lnTo>
                    <a:lnTo>
                      <a:pt x="367" y="109"/>
                    </a:lnTo>
                    <a:lnTo>
                      <a:pt x="379" y="115"/>
                    </a:lnTo>
                    <a:lnTo>
                      <a:pt x="379" y="131"/>
                    </a:lnTo>
                    <a:lnTo>
                      <a:pt x="352" y="143"/>
                    </a:lnTo>
                    <a:lnTo>
                      <a:pt x="338" y="169"/>
                    </a:lnTo>
                    <a:lnTo>
                      <a:pt x="326" y="171"/>
                    </a:lnTo>
                    <a:lnTo>
                      <a:pt x="322" y="194"/>
                    </a:lnTo>
                    <a:lnTo>
                      <a:pt x="342" y="204"/>
                    </a:lnTo>
                    <a:lnTo>
                      <a:pt x="342" y="221"/>
                    </a:lnTo>
                    <a:lnTo>
                      <a:pt x="325" y="221"/>
                    </a:lnTo>
                    <a:lnTo>
                      <a:pt x="320" y="212"/>
                    </a:lnTo>
                    <a:lnTo>
                      <a:pt x="306" y="217"/>
                    </a:lnTo>
                    <a:lnTo>
                      <a:pt x="298" y="237"/>
                    </a:lnTo>
                    <a:lnTo>
                      <a:pt x="276" y="238"/>
                    </a:lnTo>
                    <a:lnTo>
                      <a:pt x="284" y="260"/>
                    </a:lnTo>
                    <a:lnTo>
                      <a:pt x="271" y="261"/>
                    </a:lnTo>
                    <a:lnTo>
                      <a:pt x="250" y="271"/>
                    </a:lnTo>
                    <a:lnTo>
                      <a:pt x="230" y="261"/>
                    </a:lnTo>
                    <a:lnTo>
                      <a:pt x="202" y="270"/>
                    </a:lnTo>
                    <a:lnTo>
                      <a:pt x="185" y="282"/>
                    </a:lnTo>
                    <a:lnTo>
                      <a:pt x="175" y="266"/>
                    </a:lnTo>
                    <a:lnTo>
                      <a:pt x="177" y="248"/>
                    </a:lnTo>
                    <a:lnTo>
                      <a:pt x="168" y="219"/>
                    </a:lnTo>
                    <a:lnTo>
                      <a:pt x="158" y="218"/>
                    </a:lnTo>
                    <a:lnTo>
                      <a:pt x="140" y="204"/>
                    </a:lnTo>
                    <a:lnTo>
                      <a:pt x="125" y="20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4" name="Freeform 45">
                <a:extLst>
                  <a:ext uri="{FF2B5EF4-FFF2-40B4-BE49-F238E27FC236}">
                    <a16:creationId xmlns:a16="http://schemas.microsoft.com/office/drawing/2014/main" id="{BD74F39D-413B-A7BC-23AA-D51D6B9EDBF6}"/>
                  </a:ext>
                </a:extLst>
              </p:cNvPr>
              <p:cNvSpPr>
                <a:spLocks/>
              </p:cNvSpPr>
              <p:nvPr/>
            </p:nvSpPr>
            <p:spPr bwMode="auto">
              <a:xfrm>
                <a:off x="8417469" y="2716213"/>
                <a:ext cx="195263" cy="150813"/>
              </a:xfrm>
              <a:custGeom>
                <a:avLst/>
                <a:gdLst>
                  <a:gd name="T0" fmla="*/ 17 w 649"/>
                  <a:gd name="T1" fmla="*/ 248 h 501"/>
                  <a:gd name="T2" fmla="*/ 65 w 649"/>
                  <a:gd name="T3" fmla="*/ 249 h 501"/>
                  <a:gd name="T4" fmla="*/ 99 w 649"/>
                  <a:gd name="T5" fmla="*/ 238 h 501"/>
                  <a:gd name="T6" fmla="*/ 113 w 649"/>
                  <a:gd name="T7" fmla="*/ 215 h 501"/>
                  <a:gd name="T8" fmla="*/ 135 w 649"/>
                  <a:gd name="T9" fmla="*/ 190 h 501"/>
                  <a:gd name="T10" fmla="*/ 157 w 649"/>
                  <a:gd name="T11" fmla="*/ 199 h 501"/>
                  <a:gd name="T12" fmla="*/ 137 w 649"/>
                  <a:gd name="T13" fmla="*/ 172 h 501"/>
                  <a:gd name="T14" fmla="*/ 153 w 649"/>
                  <a:gd name="T15" fmla="*/ 147 h 501"/>
                  <a:gd name="T16" fmla="*/ 194 w 649"/>
                  <a:gd name="T17" fmla="*/ 109 h 501"/>
                  <a:gd name="T18" fmla="*/ 182 w 649"/>
                  <a:gd name="T19" fmla="*/ 87 h 501"/>
                  <a:gd name="T20" fmla="*/ 224 w 649"/>
                  <a:gd name="T21" fmla="*/ 53 h 501"/>
                  <a:gd name="T22" fmla="*/ 260 w 649"/>
                  <a:gd name="T23" fmla="*/ 28 h 501"/>
                  <a:gd name="T24" fmla="*/ 279 w 649"/>
                  <a:gd name="T25" fmla="*/ 6 h 501"/>
                  <a:gd name="T26" fmla="*/ 311 w 649"/>
                  <a:gd name="T27" fmla="*/ 10 h 501"/>
                  <a:gd name="T28" fmla="*/ 344 w 649"/>
                  <a:gd name="T29" fmla="*/ 25 h 501"/>
                  <a:gd name="T30" fmla="*/ 380 w 649"/>
                  <a:gd name="T31" fmla="*/ 18 h 501"/>
                  <a:gd name="T32" fmla="*/ 414 w 649"/>
                  <a:gd name="T33" fmla="*/ 28 h 501"/>
                  <a:gd name="T34" fmla="*/ 446 w 649"/>
                  <a:gd name="T35" fmla="*/ 32 h 501"/>
                  <a:gd name="T36" fmla="*/ 490 w 649"/>
                  <a:gd name="T37" fmla="*/ 45 h 501"/>
                  <a:gd name="T38" fmla="*/ 489 w 649"/>
                  <a:gd name="T39" fmla="*/ 83 h 501"/>
                  <a:gd name="T40" fmla="*/ 503 w 649"/>
                  <a:gd name="T41" fmla="*/ 122 h 501"/>
                  <a:gd name="T42" fmla="*/ 529 w 649"/>
                  <a:gd name="T43" fmla="*/ 162 h 501"/>
                  <a:gd name="T44" fmla="*/ 565 w 649"/>
                  <a:gd name="T45" fmla="*/ 201 h 501"/>
                  <a:gd name="T46" fmla="*/ 598 w 649"/>
                  <a:gd name="T47" fmla="*/ 234 h 501"/>
                  <a:gd name="T48" fmla="*/ 629 w 649"/>
                  <a:gd name="T49" fmla="*/ 274 h 501"/>
                  <a:gd name="T50" fmla="*/ 640 w 649"/>
                  <a:gd name="T51" fmla="*/ 295 h 501"/>
                  <a:gd name="T52" fmla="*/ 584 w 649"/>
                  <a:gd name="T53" fmla="*/ 327 h 501"/>
                  <a:gd name="T54" fmla="*/ 561 w 649"/>
                  <a:gd name="T55" fmla="*/ 323 h 501"/>
                  <a:gd name="T56" fmla="*/ 578 w 649"/>
                  <a:gd name="T57" fmla="*/ 367 h 501"/>
                  <a:gd name="T58" fmla="*/ 593 w 649"/>
                  <a:gd name="T59" fmla="*/ 408 h 501"/>
                  <a:gd name="T60" fmla="*/ 591 w 649"/>
                  <a:gd name="T61" fmla="*/ 427 h 501"/>
                  <a:gd name="T62" fmla="*/ 535 w 649"/>
                  <a:gd name="T63" fmla="*/ 438 h 501"/>
                  <a:gd name="T64" fmla="*/ 523 w 649"/>
                  <a:gd name="T65" fmla="*/ 494 h 501"/>
                  <a:gd name="T66" fmla="*/ 492 w 649"/>
                  <a:gd name="T67" fmla="*/ 484 h 501"/>
                  <a:gd name="T68" fmla="*/ 457 w 649"/>
                  <a:gd name="T69" fmla="*/ 482 h 501"/>
                  <a:gd name="T70" fmla="*/ 426 w 649"/>
                  <a:gd name="T71" fmla="*/ 501 h 501"/>
                  <a:gd name="T72" fmla="*/ 411 w 649"/>
                  <a:gd name="T73" fmla="*/ 482 h 501"/>
                  <a:gd name="T74" fmla="*/ 365 w 649"/>
                  <a:gd name="T75" fmla="*/ 494 h 501"/>
                  <a:gd name="T76" fmla="*/ 331 w 649"/>
                  <a:gd name="T77" fmla="*/ 485 h 501"/>
                  <a:gd name="T78" fmla="*/ 314 w 649"/>
                  <a:gd name="T79" fmla="*/ 493 h 501"/>
                  <a:gd name="T80" fmla="*/ 274 w 649"/>
                  <a:gd name="T81" fmla="*/ 492 h 501"/>
                  <a:gd name="T82" fmla="*/ 252 w 649"/>
                  <a:gd name="T83" fmla="*/ 473 h 501"/>
                  <a:gd name="T84" fmla="*/ 188 w 649"/>
                  <a:gd name="T85" fmla="*/ 456 h 501"/>
                  <a:gd name="T86" fmla="*/ 162 w 649"/>
                  <a:gd name="T87" fmla="*/ 469 h 501"/>
                  <a:gd name="T88" fmla="*/ 84 w 649"/>
                  <a:gd name="T89" fmla="*/ 478 h 501"/>
                  <a:gd name="T90" fmla="*/ 45 w 649"/>
                  <a:gd name="T91" fmla="*/ 472 h 501"/>
                  <a:gd name="T92" fmla="*/ 33 w 649"/>
                  <a:gd name="T93" fmla="*/ 466 h 501"/>
                  <a:gd name="T94" fmla="*/ 12 w 649"/>
                  <a:gd name="T95" fmla="*/ 418 h 501"/>
                  <a:gd name="T96" fmla="*/ 39 w 649"/>
                  <a:gd name="T97" fmla="*/ 393 h 501"/>
                  <a:gd name="T98" fmla="*/ 30 w 649"/>
                  <a:gd name="T99" fmla="*/ 337 h 501"/>
                  <a:gd name="T100" fmla="*/ 16 w 649"/>
                  <a:gd name="T101" fmla="*/ 302 h 501"/>
                  <a:gd name="T102" fmla="*/ 0 w 649"/>
                  <a:gd name="T103" fmla="*/ 26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501">
                    <a:moveTo>
                      <a:pt x="0" y="260"/>
                    </a:moveTo>
                    <a:lnTo>
                      <a:pt x="17" y="248"/>
                    </a:lnTo>
                    <a:lnTo>
                      <a:pt x="45" y="239"/>
                    </a:lnTo>
                    <a:lnTo>
                      <a:pt x="65" y="249"/>
                    </a:lnTo>
                    <a:lnTo>
                      <a:pt x="86" y="239"/>
                    </a:lnTo>
                    <a:lnTo>
                      <a:pt x="99" y="238"/>
                    </a:lnTo>
                    <a:lnTo>
                      <a:pt x="91" y="216"/>
                    </a:lnTo>
                    <a:lnTo>
                      <a:pt x="113" y="215"/>
                    </a:lnTo>
                    <a:lnTo>
                      <a:pt x="121" y="195"/>
                    </a:lnTo>
                    <a:lnTo>
                      <a:pt x="135" y="190"/>
                    </a:lnTo>
                    <a:lnTo>
                      <a:pt x="140" y="199"/>
                    </a:lnTo>
                    <a:lnTo>
                      <a:pt x="157" y="199"/>
                    </a:lnTo>
                    <a:lnTo>
                      <a:pt x="157" y="182"/>
                    </a:lnTo>
                    <a:lnTo>
                      <a:pt x="137" y="172"/>
                    </a:lnTo>
                    <a:lnTo>
                      <a:pt x="141" y="149"/>
                    </a:lnTo>
                    <a:lnTo>
                      <a:pt x="153" y="147"/>
                    </a:lnTo>
                    <a:lnTo>
                      <a:pt x="167" y="121"/>
                    </a:lnTo>
                    <a:lnTo>
                      <a:pt x="194" y="109"/>
                    </a:lnTo>
                    <a:lnTo>
                      <a:pt x="194" y="93"/>
                    </a:lnTo>
                    <a:lnTo>
                      <a:pt x="182" y="87"/>
                    </a:lnTo>
                    <a:lnTo>
                      <a:pt x="200" y="64"/>
                    </a:lnTo>
                    <a:lnTo>
                      <a:pt x="224" y="53"/>
                    </a:lnTo>
                    <a:lnTo>
                      <a:pt x="257" y="48"/>
                    </a:lnTo>
                    <a:lnTo>
                      <a:pt x="260" y="28"/>
                    </a:lnTo>
                    <a:lnTo>
                      <a:pt x="273" y="21"/>
                    </a:lnTo>
                    <a:lnTo>
                      <a:pt x="279" y="6"/>
                    </a:lnTo>
                    <a:lnTo>
                      <a:pt x="298" y="1"/>
                    </a:lnTo>
                    <a:lnTo>
                      <a:pt x="311" y="10"/>
                    </a:lnTo>
                    <a:lnTo>
                      <a:pt x="328" y="0"/>
                    </a:lnTo>
                    <a:lnTo>
                      <a:pt x="344" y="25"/>
                    </a:lnTo>
                    <a:lnTo>
                      <a:pt x="363" y="16"/>
                    </a:lnTo>
                    <a:lnTo>
                      <a:pt x="380" y="18"/>
                    </a:lnTo>
                    <a:lnTo>
                      <a:pt x="394" y="44"/>
                    </a:lnTo>
                    <a:lnTo>
                      <a:pt x="414" y="28"/>
                    </a:lnTo>
                    <a:lnTo>
                      <a:pt x="437" y="21"/>
                    </a:lnTo>
                    <a:lnTo>
                      <a:pt x="446" y="32"/>
                    </a:lnTo>
                    <a:lnTo>
                      <a:pt x="457" y="32"/>
                    </a:lnTo>
                    <a:lnTo>
                      <a:pt x="490" y="45"/>
                    </a:lnTo>
                    <a:lnTo>
                      <a:pt x="495" y="63"/>
                    </a:lnTo>
                    <a:lnTo>
                      <a:pt x="489" y="83"/>
                    </a:lnTo>
                    <a:lnTo>
                      <a:pt x="503" y="98"/>
                    </a:lnTo>
                    <a:lnTo>
                      <a:pt x="503" y="122"/>
                    </a:lnTo>
                    <a:lnTo>
                      <a:pt x="521" y="141"/>
                    </a:lnTo>
                    <a:lnTo>
                      <a:pt x="529" y="162"/>
                    </a:lnTo>
                    <a:lnTo>
                      <a:pt x="550" y="190"/>
                    </a:lnTo>
                    <a:lnTo>
                      <a:pt x="565" y="201"/>
                    </a:lnTo>
                    <a:lnTo>
                      <a:pt x="572" y="227"/>
                    </a:lnTo>
                    <a:lnTo>
                      <a:pt x="598" y="234"/>
                    </a:lnTo>
                    <a:lnTo>
                      <a:pt x="627" y="259"/>
                    </a:lnTo>
                    <a:lnTo>
                      <a:pt x="629" y="274"/>
                    </a:lnTo>
                    <a:lnTo>
                      <a:pt x="649" y="287"/>
                    </a:lnTo>
                    <a:lnTo>
                      <a:pt x="640" y="295"/>
                    </a:lnTo>
                    <a:lnTo>
                      <a:pt x="625" y="321"/>
                    </a:lnTo>
                    <a:lnTo>
                      <a:pt x="584" y="327"/>
                    </a:lnTo>
                    <a:lnTo>
                      <a:pt x="568" y="311"/>
                    </a:lnTo>
                    <a:lnTo>
                      <a:pt x="561" y="323"/>
                    </a:lnTo>
                    <a:lnTo>
                      <a:pt x="562" y="342"/>
                    </a:lnTo>
                    <a:lnTo>
                      <a:pt x="578" y="367"/>
                    </a:lnTo>
                    <a:lnTo>
                      <a:pt x="575" y="388"/>
                    </a:lnTo>
                    <a:lnTo>
                      <a:pt x="593" y="408"/>
                    </a:lnTo>
                    <a:lnTo>
                      <a:pt x="593" y="428"/>
                    </a:lnTo>
                    <a:lnTo>
                      <a:pt x="591" y="427"/>
                    </a:lnTo>
                    <a:lnTo>
                      <a:pt x="558" y="436"/>
                    </a:lnTo>
                    <a:lnTo>
                      <a:pt x="535" y="438"/>
                    </a:lnTo>
                    <a:lnTo>
                      <a:pt x="524" y="468"/>
                    </a:lnTo>
                    <a:lnTo>
                      <a:pt x="523" y="494"/>
                    </a:lnTo>
                    <a:lnTo>
                      <a:pt x="506" y="496"/>
                    </a:lnTo>
                    <a:lnTo>
                      <a:pt x="492" y="484"/>
                    </a:lnTo>
                    <a:lnTo>
                      <a:pt x="470" y="491"/>
                    </a:lnTo>
                    <a:lnTo>
                      <a:pt x="457" y="482"/>
                    </a:lnTo>
                    <a:lnTo>
                      <a:pt x="441" y="483"/>
                    </a:lnTo>
                    <a:lnTo>
                      <a:pt x="426" y="501"/>
                    </a:lnTo>
                    <a:lnTo>
                      <a:pt x="414" y="497"/>
                    </a:lnTo>
                    <a:lnTo>
                      <a:pt x="411" y="482"/>
                    </a:lnTo>
                    <a:lnTo>
                      <a:pt x="389" y="479"/>
                    </a:lnTo>
                    <a:lnTo>
                      <a:pt x="365" y="494"/>
                    </a:lnTo>
                    <a:lnTo>
                      <a:pt x="354" y="489"/>
                    </a:lnTo>
                    <a:lnTo>
                      <a:pt x="331" y="485"/>
                    </a:lnTo>
                    <a:lnTo>
                      <a:pt x="324" y="492"/>
                    </a:lnTo>
                    <a:lnTo>
                      <a:pt x="314" y="493"/>
                    </a:lnTo>
                    <a:lnTo>
                      <a:pt x="301" y="481"/>
                    </a:lnTo>
                    <a:lnTo>
                      <a:pt x="274" y="492"/>
                    </a:lnTo>
                    <a:lnTo>
                      <a:pt x="271" y="483"/>
                    </a:lnTo>
                    <a:lnTo>
                      <a:pt x="252" y="473"/>
                    </a:lnTo>
                    <a:lnTo>
                      <a:pt x="207" y="466"/>
                    </a:lnTo>
                    <a:lnTo>
                      <a:pt x="188" y="456"/>
                    </a:lnTo>
                    <a:lnTo>
                      <a:pt x="179" y="455"/>
                    </a:lnTo>
                    <a:lnTo>
                      <a:pt x="162" y="469"/>
                    </a:lnTo>
                    <a:lnTo>
                      <a:pt x="138" y="470"/>
                    </a:lnTo>
                    <a:lnTo>
                      <a:pt x="84" y="478"/>
                    </a:lnTo>
                    <a:lnTo>
                      <a:pt x="70" y="485"/>
                    </a:lnTo>
                    <a:lnTo>
                      <a:pt x="45" y="472"/>
                    </a:lnTo>
                    <a:lnTo>
                      <a:pt x="33" y="474"/>
                    </a:lnTo>
                    <a:lnTo>
                      <a:pt x="33" y="466"/>
                    </a:lnTo>
                    <a:lnTo>
                      <a:pt x="18" y="441"/>
                    </a:lnTo>
                    <a:lnTo>
                      <a:pt x="12" y="418"/>
                    </a:lnTo>
                    <a:lnTo>
                      <a:pt x="23" y="399"/>
                    </a:lnTo>
                    <a:lnTo>
                      <a:pt x="39" y="393"/>
                    </a:lnTo>
                    <a:lnTo>
                      <a:pt x="38" y="345"/>
                    </a:lnTo>
                    <a:lnTo>
                      <a:pt x="30" y="337"/>
                    </a:lnTo>
                    <a:lnTo>
                      <a:pt x="26" y="318"/>
                    </a:lnTo>
                    <a:lnTo>
                      <a:pt x="16" y="302"/>
                    </a:lnTo>
                    <a:lnTo>
                      <a:pt x="4" y="266"/>
                    </a:lnTo>
                    <a:lnTo>
                      <a:pt x="0" y="26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5" name="Freeform 46">
                <a:extLst>
                  <a:ext uri="{FF2B5EF4-FFF2-40B4-BE49-F238E27FC236}">
                    <a16:creationId xmlns:a16="http://schemas.microsoft.com/office/drawing/2014/main" id="{70DC0FD5-EC30-B671-8B8C-53E1A6E8C285}"/>
                  </a:ext>
                </a:extLst>
              </p:cNvPr>
              <p:cNvSpPr>
                <a:spLocks/>
              </p:cNvSpPr>
              <p:nvPr/>
            </p:nvSpPr>
            <p:spPr bwMode="auto">
              <a:xfrm>
                <a:off x="8403181" y="2836863"/>
                <a:ext cx="384175" cy="239713"/>
              </a:xfrm>
              <a:custGeom>
                <a:avLst/>
                <a:gdLst>
                  <a:gd name="T0" fmla="*/ 185 w 1276"/>
                  <a:gd name="T1" fmla="*/ 70 h 794"/>
                  <a:gd name="T2" fmla="*/ 299 w 1276"/>
                  <a:gd name="T3" fmla="*/ 73 h 794"/>
                  <a:gd name="T4" fmla="*/ 371 w 1276"/>
                  <a:gd name="T5" fmla="*/ 92 h 794"/>
                  <a:gd name="T6" fmla="*/ 458 w 1276"/>
                  <a:gd name="T7" fmla="*/ 82 h 794"/>
                  <a:gd name="T8" fmla="*/ 517 w 1276"/>
                  <a:gd name="T9" fmla="*/ 91 h 794"/>
                  <a:gd name="T10" fmla="*/ 582 w 1276"/>
                  <a:gd name="T11" fmla="*/ 38 h 794"/>
                  <a:gd name="T12" fmla="*/ 669 w 1276"/>
                  <a:gd name="T13" fmla="*/ 11 h 794"/>
                  <a:gd name="T14" fmla="*/ 796 w 1276"/>
                  <a:gd name="T15" fmla="*/ 3 h 794"/>
                  <a:gd name="T16" fmla="*/ 879 w 1276"/>
                  <a:gd name="T17" fmla="*/ 92 h 794"/>
                  <a:gd name="T18" fmla="*/ 920 w 1276"/>
                  <a:gd name="T19" fmla="*/ 170 h 794"/>
                  <a:gd name="T20" fmla="*/ 1026 w 1276"/>
                  <a:gd name="T21" fmla="*/ 198 h 794"/>
                  <a:gd name="T22" fmla="*/ 1113 w 1276"/>
                  <a:gd name="T23" fmla="*/ 245 h 794"/>
                  <a:gd name="T24" fmla="*/ 1203 w 1276"/>
                  <a:gd name="T25" fmla="*/ 247 h 794"/>
                  <a:gd name="T26" fmla="*/ 1276 w 1276"/>
                  <a:gd name="T27" fmla="*/ 276 h 794"/>
                  <a:gd name="T28" fmla="*/ 1265 w 1276"/>
                  <a:gd name="T29" fmla="*/ 366 h 794"/>
                  <a:gd name="T30" fmla="*/ 1210 w 1276"/>
                  <a:gd name="T31" fmla="*/ 450 h 794"/>
                  <a:gd name="T32" fmla="*/ 1162 w 1276"/>
                  <a:gd name="T33" fmla="*/ 514 h 794"/>
                  <a:gd name="T34" fmla="*/ 1099 w 1276"/>
                  <a:gd name="T35" fmla="*/ 540 h 794"/>
                  <a:gd name="T36" fmla="*/ 1036 w 1276"/>
                  <a:gd name="T37" fmla="*/ 571 h 794"/>
                  <a:gd name="T38" fmla="*/ 967 w 1276"/>
                  <a:gd name="T39" fmla="*/ 567 h 794"/>
                  <a:gd name="T40" fmla="*/ 953 w 1276"/>
                  <a:gd name="T41" fmla="*/ 622 h 794"/>
                  <a:gd name="T42" fmla="*/ 959 w 1276"/>
                  <a:gd name="T43" fmla="*/ 592 h 794"/>
                  <a:gd name="T44" fmla="*/ 908 w 1276"/>
                  <a:gd name="T45" fmla="*/ 632 h 794"/>
                  <a:gd name="T46" fmla="*/ 852 w 1276"/>
                  <a:gd name="T47" fmla="*/ 636 h 794"/>
                  <a:gd name="T48" fmla="*/ 914 w 1276"/>
                  <a:gd name="T49" fmla="*/ 654 h 794"/>
                  <a:gd name="T50" fmla="*/ 926 w 1276"/>
                  <a:gd name="T51" fmla="*/ 673 h 794"/>
                  <a:gd name="T52" fmla="*/ 954 w 1276"/>
                  <a:gd name="T53" fmla="*/ 709 h 794"/>
                  <a:gd name="T54" fmla="*/ 919 w 1276"/>
                  <a:gd name="T55" fmla="*/ 633 h 794"/>
                  <a:gd name="T56" fmla="*/ 989 w 1276"/>
                  <a:gd name="T57" fmla="*/ 710 h 794"/>
                  <a:gd name="T58" fmla="*/ 1056 w 1276"/>
                  <a:gd name="T59" fmla="*/ 687 h 794"/>
                  <a:gd name="T60" fmla="*/ 1060 w 1276"/>
                  <a:gd name="T61" fmla="*/ 730 h 794"/>
                  <a:gd name="T62" fmla="*/ 947 w 1276"/>
                  <a:gd name="T63" fmla="*/ 755 h 794"/>
                  <a:gd name="T64" fmla="*/ 847 w 1276"/>
                  <a:gd name="T65" fmla="*/ 777 h 794"/>
                  <a:gd name="T66" fmla="*/ 805 w 1276"/>
                  <a:gd name="T67" fmla="*/ 711 h 794"/>
                  <a:gd name="T68" fmla="*/ 847 w 1276"/>
                  <a:gd name="T69" fmla="*/ 669 h 794"/>
                  <a:gd name="T70" fmla="*/ 828 w 1276"/>
                  <a:gd name="T71" fmla="*/ 643 h 794"/>
                  <a:gd name="T72" fmla="*/ 749 w 1276"/>
                  <a:gd name="T73" fmla="*/ 632 h 794"/>
                  <a:gd name="T74" fmla="*/ 716 w 1276"/>
                  <a:gd name="T75" fmla="*/ 602 h 794"/>
                  <a:gd name="T76" fmla="*/ 739 w 1276"/>
                  <a:gd name="T77" fmla="*/ 594 h 794"/>
                  <a:gd name="T78" fmla="*/ 721 w 1276"/>
                  <a:gd name="T79" fmla="*/ 573 h 794"/>
                  <a:gd name="T80" fmla="*/ 689 w 1276"/>
                  <a:gd name="T81" fmla="*/ 580 h 794"/>
                  <a:gd name="T82" fmla="*/ 636 w 1276"/>
                  <a:gd name="T83" fmla="*/ 620 h 794"/>
                  <a:gd name="T84" fmla="*/ 577 w 1276"/>
                  <a:gd name="T85" fmla="*/ 686 h 794"/>
                  <a:gd name="T86" fmla="*/ 573 w 1276"/>
                  <a:gd name="T87" fmla="*/ 719 h 794"/>
                  <a:gd name="T88" fmla="*/ 495 w 1276"/>
                  <a:gd name="T89" fmla="*/ 720 h 794"/>
                  <a:gd name="T90" fmla="*/ 486 w 1276"/>
                  <a:gd name="T91" fmla="*/ 675 h 794"/>
                  <a:gd name="T92" fmla="*/ 525 w 1276"/>
                  <a:gd name="T93" fmla="*/ 602 h 794"/>
                  <a:gd name="T94" fmla="*/ 573 w 1276"/>
                  <a:gd name="T95" fmla="*/ 583 h 794"/>
                  <a:gd name="T96" fmla="*/ 530 w 1276"/>
                  <a:gd name="T97" fmla="*/ 517 h 794"/>
                  <a:gd name="T98" fmla="*/ 466 w 1276"/>
                  <a:gd name="T99" fmla="*/ 428 h 794"/>
                  <a:gd name="T100" fmla="*/ 385 w 1276"/>
                  <a:gd name="T101" fmla="*/ 413 h 794"/>
                  <a:gd name="T102" fmla="*/ 331 w 1276"/>
                  <a:gd name="T103" fmla="*/ 400 h 794"/>
                  <a:gd name="T104" fmla="*/ 319 w 1276"/>
                  <a:gd name="T105" fmla="*/ 449 h 794"/>
                  <a:gd name="T106" fmla="*/ 202 w 1276"/>
                  <a:gd name="T107" fmla="*/ 488 h 794"/>
                  <a:gd name="T108" fmla="*/ 112 w 1276"/>
                  <a:gd name="T109" fmla="*/ 466 h 794"/>
                  <a:gd name="T110" fmla="*/ 38 w 1276"/>
                  <a:gd name="T111" fmla="*/ 446 h 794"/>
                  <a:gd name="T112" fmla="*/ 23 w 1276"/>
                  <a:gd name="T113" fmla="*/ 353 h 794"/>
                  <a:gd name="T114" fmla="*/ 89 w 1276"/>
                  <a:gd name="T115" fmla="*/ 233 h 794"/>
                  <a:gd name="T116" fmla="*/ 110 w 1276"/>
                  <a:gd name="T117" fmla="*/ 175 h 794"/>
                  <a:gd name="T118" fmla="*/ 79 w 1276"/>
                  <a:gd name="T119" fmla="*/ 8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6" h="794">
                    <a:moveTo>
                      <a:pt x="80" y="74"/>
                    </a:moveTo>
                    <a:lnTo>
                      <a:pt x="92" y="72"/>
                    </a:lnTo>
                    <a:lnTo>
                      <a:pt x="117" y="85"/>
                    </a:lnTo>
                    <a:lnTo>
                      <a:pt x="131" y="78"/>
                    </a:lnTo>
                    <a:lnTo>
                      <a:pt x="185" y="70"/>
                    </a:lnTo>
                    <a:lnTo>
                      <a:pt x="209" y="69"/>
                    </a:lnTo>
                    <a:lnTo>
                      <a:pt x="226" y="55"/>
                    </a:lnTo>
                    <a:lnTo>
                      <a:pt x="235" y="56"/>
                    </a:lnTo>
                    <a:lnTo>
                      <a:pt x="254" y="66"/>
                    </a:lnTo>
                    <a:lnTo>
                      <a:pt x="299" y="73"/>
                    </a:lnTo>
                    <a:lnTo>
                      <a:pt x="318" y="83"/>
                    </a:lnTo>
                    <a:lnTo>
                      <a:pt x="321" y="92"/>
                    </a:lnTo>
                    <a:lnTo>
                      <a:pt x="348" y="81"/>
                    </a:lnTo>
                    <a:lnTo>
                      <a:pt x="361" y="93"/>
                    </a:lnTo>
                    <a:lnTo>
                      <a:pt x="371" y="92"/>
                    </a:lnTo>
                    <a:lnTo>
                      <a:pt x="378" y="85"/>
                    </a:lnTo>
                    <a:lnTo>
                      <a:pt x="401" y="89"/>
                    </a:lnTo>
                    <a:lnTo>
                      <a:pt x="412" y="94"/>
                    </a:lnTo>
                    <a:lnTo>
                      <a:pt x="436" y="79"/>
                    </a:lnTo>
                    <a:lnTo>
                      <a:pt x="458" y="82"/>
                    </a:lnTo>
                    <a:lnTo>
                      <a:pt x="461" y="97"/>
                    </a:lnTo>
                    <a:lnTo>
                      <a:pt x="473" y="101"/>
                    </a:lnTo>
                    <a:lnTo>
                      <a:pt x="488" y="83"/>
                    </a:lnTo>
                    <a:lnTo>
                      <a:pt x="504" y="82"/>
                    </a:lnTo>
                    <a:lnTo>
                      <a:pt x="517" y="91"/>
                    </a:lnTo>
                    <a:lnTo>
                      <a:pt x="539" y="84"/>
                    </a:lnTo>
                    <a:lnTo>
                      <a:pt x="553" y="96"/>
                    </a:lnTo>
                    <a:lnTo>
                      <a:pt x="570" y="94"/>
                    </a:lnTo>
                    <a:lnTo>
                      <a:pt x="571" y="68"/>
                    </a:lnTo>
                    <a:lnTo>
                      <a:pt x="582" y="38"/>
                    </a:lnTo>
                    <a:lnTo>
                      <a:pt x="605" y="36"/>
                    </a:lnTo>
                    <a:lnTo>
                      <a:pt x="638" y="27"/>
                    </a:lnTo>
                    <a:lnTo>
                      <a:pt x="653" y="31"/>
                    </a:lnTo>
                    <a:lnTo>
                      <a:pt x="671" y="27"/>
                    </a:lnTo>
                    <a:lnTo>
                      <a:pt x="669" y="11"/>
                    </a:lnTo>
                    <a:lnTo>
                      <a:pt x="681" y="0"/>
                    </a:lnTo>
                    <a:lnTo>
                      <a:pt x="719" y="13"/>
                    </a:lnTo>
                    <a:lnTo>
                      <a:pt x="759" y="13"/>
                    </a:lnTo>
                    <a:lnTo>
                      <a:pt x="778" y="2"/>
                    </a:lnTo>
                    <a:lnTo>
                      <a:pt x="796" y="3"/>
                    </a:lnTo>
                    <a:lnTo>
                      <a:pt x="808" y="39"/>
                    </a:lnTo>
                    <a:lnTo>
                      <a:pt x="824" y="53"/>
                    </a:lnTo>
                    <a:lnTo>
                      <a:pt x="815" y="70"/>
                    </a:lnTo>
                    <a:lnTo>
                      <a:pt x="836" y="98"/>
                    </a:lnTo>
                    <a:lnTo>
                      <a:pt x="879" y="92"/>
                    </a:lnTo>
                    <a:lnTo>
                      <a:pt x="895" y="105"/>
                    </a:lnTo>
                    <a:lnTo>
                      <a:pt x="897" y="121"/>
                    </a:lnTo>
                    <a:lnTo>
                      <a:pt x="912" y="123"/>
                    </a:lnTo>
                    <a:lnTo>
                      <a:pt x="912" y="145"/>
                    </a:lnTo>
                    <a:lnTo>
                      <a:pt x="920" y="170"/>
                    </a:lnTo>
                    <a:lnTo>
                      <a:pt x="955" y="204"/>
                    </a:lnTo>
                    <a:lnTo>
                      <a:pt x="969" y="188"/>
                    </a:lnTo>
                    <a:lnTo>
                      <a:pt x="991" y="200"/>
                    </a:lnTo>
                    <a:lnTo>
                      <a:pt x="1009" y="195"/>
                    </a:lnTo>
                    <a:lnTo>
                      <a:pt x="1026" y="198"/>
                    </a:lnTo>
                    <a:lnTo>
                      <a:pt x="1052" y="178"/>
                    </a:lnTo>
                    <a:lnTo>
                      <a:pt x="1064" y="176"/>
                    </a:lnTo>
                    <a:lnTo>
                      <a:pt x="1082" y="214"/>
                    </a:lnTo>
                    <a:lnTo>
                      <a:pt x="1106" y="230"/>
                    </a:lnTo>
                    <a:lnTo>
                      <a:pt x="1113" y="245"/>
                    </a:lnTo>
                    <a:lnTo>
                      <a:pt x="1123" y="234"/>
                    </a:lnTo>
                    <a:lnTo>
                      <a:pt x="1151" y="240"/>
                    </a:lnTo>
                    <a:lnTo>
                      <a:pt x="1172" y="241"/>
                    </a:lnTo>
                    <a:lnTo>
                      <a:pt x="1187" y="250"/>
                    </a:lnTo>
                    <a:lnTo>
                      <a:pt x="1203" y="247"/>
                    </a:lnTo>
                    <a:lnTo>
                      <a:pt x="1223" y="259"/>
                    </a:lnTo>
                    <a:lnTo>
                      <a:pt x="1247" y="264"/>
                    </a:lnTo>
                    <a:lnTo>
                      <a:pt x="1259" y="252"/>
                    </a:lnTo>
                    <a:lnTo>
                      <a:pt x="1265" y="270"/>
                    </a:lnTo>
                    <a:lnTo>
                      <a:pt x="1276" y="276"/>
                    </a:lnTo>
                    <a:lnTo>
                      <a:pt x="1276" y="297"/>
                    </a:lnTo>
                    <a:lnTo>
                      <a:pt x="1264" y="314"/>
                    </a:lnTo>
                    <a:lnTo>
                      <a:pt x="1247" y="317"/>
                    </a:lnTo>
                    <a:lnTo>
                      <a:pt x="1242" y="351"/>
                    </a:lnTo>
                    <a:lnTo>
                      <a:pt x="1265" y="366"/>
                    </a:lnTo>
                    <a:lnTo>
                      <a:pt x="1268" y="389"/>
                    </a:lnTo>
                    <a:lnTo>
                      <a:pt x="1259" y="417"/>
                    </a:lnTo>
                    <a:lnTo>
                      <a:pt x="1261" y="437"/>
                    </a:lnTo>
                    <a:lnTo>
                      <a:pt x="1247" y="447"/>
                    </a:lnTo>
                    <a:lnTo>
                      <a:pt x="1210" y="450"/>
                    </a:lnTo>
                    <a:lnTo>
                      <a:pt x="1193" y="476"/>
                    </a:lnTo>
                    <a:lnTo>
                      <a:pt x="1183" y="481"/>
                    </a:lnTo>
                    <a:lnTo>
                      <a:pt x="1179" y="517"/>
                    </a:lnTo>
                    <a:lnTo>
                      <a:pt x="1164" y="522"/>
                    </a:lnTo>
                    <a:lnTo>
                      <a:pt x="1162" y="514"/>
                    </a:lnTo>
                    <a:lnTo>
                      <a:pt x="1154" y="513"/>
                    </a:lnTo>
                    <a:lnTo>
                      <a:pt x="1135" y="521"/>
                    </a:lnTo>
                    <a:lnTo>
                      <a:pt x="1115" y="519"/>
                    </a:lnTo>
                    <a:lnTo>
                      <a:pt x="1106" y="527"/>
                    </a:lnTo>
                    <a:lnTo>
                      <a:pt x="1099" y="540"/>
                    </a:lnTo>
                    <a:lnTo>
                      <a:pt x="1082" y="542"/>
                    </a:lnTo>
                    <a:lnTo>
                      <a:pt x="1074" y="553"/>
                    </a:lnTo>
                    <a:lnTo>
                      <a:pt x="1057" y="571"/>
                    </a:lnTo>
                    <a:lnTo>
                      <a:pt x="1052" y="569"/>
                    </a:lnTo>
                    <a:lnTo>
                      <a:pt x="1036" y="571"/>
                    </a:lnTo>
                    <a:lnTo>
                      <a:pt x="1023" y="581"/>
                    </a:lnTo>
                    <a:lnTo>
                      <a:pt x="1002" y="576"/>
                    </a:lnTo>
                    <a:lnTo>
                      <a:pt x="987" y="586"/>
                    </a:lnTo>
                    <a:lnTo>
                      <a:pt x="977" y="584"/>
                    </a:lnTo>
                    <a:lnTo>
                      <a:pt x="967" y="567"/>
                    </a:lnTo>
                    <a:lnTo>
                      <a:pt x="960" y="568"/>
                    </a:lnTo>
                    <a:lnTo>
                      <a:pt x="964" y="577"/>
                    </a:lnTo>
                    <a:lnTo>
                      <a:pt x="973" y="588"/>
                    </a:lnTo>
                    <a:lnTo>
                      <a:pt x="970" y="598"/>
                    </a:lnTo>
                    <a:lnTo>
                      <a:pt x="953" y="622"/>
                    </a:lnTo>
                    <a:lnTo>
                      <a:pt x="944" y="627"/>
                    </a:lnTo>
                    <a:lnTo>
                      <a:pt x="940" y="620"/>
                    </a:lnTo>
                    <a:lnTo>
                      <a:pt x="946" y="617"/>
                    </a:lnTo>
                    <a:lnTo>
                      <a:pt x="961" y="598"/>
                    </a:lnTo>
                    <a:lnTo>
                      <a:pt x="959" y="592"/>
                    </a:lnTo>
                    <a:lnTo>
                      <a:pt x="951" y="587"/>
                    </a:lnTo>
                    <a:lnTo>
                      <a:pt x="948" y="595"/>
                    </a:lnTo>
                    <a:lnTo>
                      <a:pt x="924" y="620"/>
                    </a:lnTo>
                    <a:lnTo>
                      <a:pt x="910" y="622"/>
                    </a:lnTo>
                    <a:lnTo>
                      <a:pt x="908" y="632"/>
                    </a:lnTo>
                    <a:lnTo>
                      <a:pt x="892" y="632"/>
                    </a:lnTo>
                    <a:lnTo>
                      <a:pt x="880" y="624"/>
                    </a:lnTo>
                    <a:lnTo>
                      <a:pt x="871" y="632"/>
                    </a:lnTo>
                    <a:lnTo>
                      <a:pt x="854" y="629"/>
                    </a:lnTo>
                    <a:lnTo>
                      <a:pt x="852" y="636"/>
                    </a:lnTo>
                    <a:lnTo>
                      <a:pt x="862" y="642"/>
                    </a:lnTo>
                    <a:lnTo>
                      <a:pt x="886" y="641"/>
                    </a:lnTo>
                    <a:lnTo>
                      <a:pt x="896" y="652"/>
                    </a:lnTo>
                    <a:lnTo>
                      <a:pt x="905" y="659"/>
                    </a:lnTo>
                    <a:lnTo>
                      <a:pt x="914" y="654"/>
                    </a:lnTo>
                    <a:lnTo>
                      <a:pt x="919" y="662"/>
                    </a:lnTo>
                    <a:lnTo>
                      <a:pt x="911" y="671"/>
                    </a:lnTo>
                    <a:lnTo>
                      <a:pt x="912" y="678"/>
                    </a:lnTo>
                    <a:lnTo>
                      <a:pt x="919" y="673"/>
                    </a:lnTo>
                    <a:lnTo>
                      <a:pt x="926" y="673"/>
                    </a:lnTo>
                    <a:lnTo>
                      <a:pt x="924" y="686"/>
                    </a:lnTo>
                    <a:lnTo>
                      <a:pt x="933" y="677"/>
                    </a:lnTo>
                    <a:lnTo>
                      <a:pt x="941" y="682"/>
                    </a:lnTo>
                    <a:lnTo>
                      <a:pt x="945" y="700"/>
                    </a:lnTo>
                    <a:lnTo>
                      <a:pt x="954" y="709"/>
                    </a:lnTo>
                    <a:lnTo>
                      <a:pt x="971" y="714"/>
                    </a:lnTo>
                    <a:lnTo>
                      <a:pt x="979" y="710"/>
                    </a:lnTo>
                    <a:lnTo>
                      <a:pt x="953" y="686"/>
                    </a:lnTo>
                    <a:lnTo>
                      <a:pt x="926" y="653"/>
                    </a:lnTo>
                    <a:lnTo>
                      <a:pt x="919" y="633"/>
                    </a:lnTo>
                    <a:lnTo>
                      <a:pt x="925" y="629"/>
                    </a:lnTo>
                    <a:lnTo>
                      <a:pt x="937" y="645"/>
                    </a:lnTo>
                    <a:lnTo>
                      <a:pt x="943" y="666"/>
                    </a:lnTo>
                    <a:lnTo>
                      <a:pt x="980" y="707"/>
                    </a:lnTo>
                    <a:lnTo>
                      <a:pt x="989" y="710"/>
                    </a:lnTo>
                    <a:lnTo>
                      <a:pt x="1002" y="697"/>
                    </a:lnTo>
                    <a:lnTo>
                      <a:pt x="1011" y="696"/>
                    </a:lnTo>
                    <a:lnTo>
                      <a:pt x="1025" y="706"/>
                    </a:lnTo>
                    <a:lnTo>
                      <a:pt x="1031" y="690"/>
                    </a:lnTo>
                    <a:lnTo>
                      <a:pt x="1056" y="687"/>
                    </a:lnTo>
                    <a:lnTo>
                      <a:pt x="1076" y="688"/>
                    </a:lnTo>
                    <a:lnTo>
                      <a:pt x="1070" y="698"/>
                    </a:lnTo>
                    <a:lnTo>
                      <a:pt x="1063" y="705"/>
                    </a:lnTo>
                    <a:lnTo>
                      <a:pt x="1070" y="719"/>
                    </a:lnTo>
                    <a:lnTo>
                      <a:pt x="1060" y="730"/>
                    </a:lnTo>
                    <a:lnTo>
                      <a:pt x="1034" y="732"/>
                    </a:lnTo>
                    <a:lnTo>
                      <a:pt x="1004" y="727"/>
                    </a:lnTo>
                    <a:lnTo>
                      <a:pt x="985" y="737"/>
                    </a:lnTo>
                    <a:lnTo>
                      <a:pt x="972" y="755"/>
                    </a:lnTo>
                    <a:lnTo>
                      <a:pt x="947" y="755"/>
                    </a:lnTo>
                    <a:lnTo>
                      <a:pt x="911" y="782"/>
                    </a:lnTo>
                    <a:lnTo>
                      <a:pt x="885" y="794"/>
                    </a:lnTo>
                    <a:lnTo>
                      <a:pt x="856" y="793"/>
                    </a:lnTo>
                    <a:lnTo>
                      <a:pt x="843" y="782"/>
                    </a:lnTo>
                    <a:lnTo>
                      <a:pt x="847" y="777"/>
                    </a:lnTo>
                    <a:lnTo>
                      <a:pt x="856" y="748"/>
                    </a:lnTo>
                    <a:lnTo>
                      <a:pt x="855" y="737"/>
                    </a:lnTo>
                    <a:lnTo>
                      <a:pt x="831" y="718"/>
                    </a:lnTo>
                    <a:lnTo>
                      <a:pt x="822" y="719"/>
                    </a:lnTo>
                    <a:lnTo>
                      <a:pt x="805" y="711"/>
                    </a:lnTo>
                    <a:lnTo>
                      <a:pt x="794" y="720"/>
                    </a:lnTo>
                    <a:lnTo>
                      <a:pt x="781" y="714"/>
                    </a:lnTo>
                    <a:lnTo>
                      <a:pt x="797" y="690"/>
                    </a:lnTo>
                    <a:lnTo>
                      <a:pt x="824" y="673"/>
                    </a:lnTo>
                    <a:lnTo>
                      <a:pt x="847" y="669"/>
                    </a:lnTo>
                    <a:lnTo>
                      <a:pt x="854" y="665"/>
                    </a:lnTo>
                    <a:lnTo>
                      <a:pt x="845" y="655"/>
                    </a:lnTo>
                    <a:lnTo>
                      <a:pt x="841" y="635"/>
                    </a:lnTo>
                    <a:lnTo>
                      <a:pt x="834" y="632"/>
                    </a:lnTo>
                    <a:lnTo>
                      <a:pt x="828" y="643"/>
                    </a:lnTo>
                    <a:lnTo>
                      <a:pt x="816" y="636"/>
                    </a:lnTo>
                    <a:lnTo>
                      <a:pt x="798" y="628"/>
                    </a:lnTo>
                    <a:lnTo>
                      <a:pt x="780" y="632"/>
                    </a:lnTo>
                    <a:lnTo>
                      <a:pt x="763" y="640"/>
                    </a:lnTo>
                    <a:lnTo>
                      <a:pt x="749" y="632"/>
                    </a:lnTo>
                    <a:lnTo>
                      <a:pt x="738" y="631"/>
                    </a:lnTo>
                    <a:lnTo>
                      <a:pt x="727" y="621"/>
                    </a:lnTo>
                    <a:lnTo>
                      <a:pt x="736" y="616"/>
                    </a:lnTo>
                    <a:lnTo>
                      <a:pt x="739" y="610"/>
                    </a:lnTo>
                    <a:lnTo>
                      <a:pt x="716" y="602"/>
                    </a:lnTo>
                    <a:lnTo>
                      <a:pt x="688" y="602"/>
                    </a:lnTo>
                    <a:lnTo>
                      <a:pt x="681" y="593"/>
                    </a:lnTo>
                    <a:lnTo>
                      <a:pt x="698" y="593"/>
                    </a:lnTo>
                    <a:lnTo>
                      <a:pt x="725" y="589"/>
                    </a:lnTo>
                    <a:lnTo>
                      <a:pt x="739" y="594"/>
                    </a:lnTo>
                    <a:lnTo>
                      <a:pt x="749" y="588"/>
                    </a:lnTo>
                    <a:lnTo>
                      <a:pt x="766" y="579"/>
                    </a:lnTo>
                    <a:lnTo>
                      <a:pt x="742" y="584"/>
                    </a:lnTo>
                    <a:lnTo>
                      <a:pt x="730" y="580"/>
                    </a:lnTo>
                    <a:lnTo>
                      <a:pt x="721" y="573"/>
                    </a:lnTo>
                    <a:lnTo>
                      <a:pt x="716" y="564"/>
                    </a:lnTo>
                    <a:lnTo>
                      <a:pt x="709" y="575"/>
                    </a:lnTo>
                    <a:lnTo>
                      <a:pt x="703" y="584"/>
                    </a:lnTo>
                    <a:lnTo>
                      <a:pt x="689" y="584"/>
                    </a:lnTo>
                    <a:lnTo>
                      <a:pt x="689" y="580"/>
                    </a:lnTo>
                    <a:lnTo>
                      <a:pt x="681" y="571"/>
                    </a:lnTo>
                    <a:lnTo>
                      <a:pt x="665" y="591"/>
                    </a:lnTo>
                    <a:lnTo>
                      <a:pt x="647" y="592"/>
                    </a:lnTo>
                    <a:lnTo>
                      <a:pt x="636" y="601"/>
                    </a:lnTo>
                    <a:lnTo>
                      <a:pt x="636" y="620"/>
                    </a:lnTo>
                    <a:lnTo>
                      <a:pt x="620" y="641"/>
                    </a:lnTo>
                    <a:lnTo>
                      <a:pt x="612" y="641"/>
                    </a:lnTo>
                    <a:lnTo>
                      <a:pt x="617" y="651"/>
                    </a:lnTo>
                    <a:lnTo>
                      <a:pt x="587" y="686"/>
                    </a:lnTo>
                    <a:lnTo>
                      <a:pt x="577" y="686"/>
                    </a:lnTo>
                    <a:lnTo>
                      <a:pt x="571" y="676"/>
                    </a:lnTo>
                    <a:lnTo>
                      <a:pt x="570" y="687"/>
                    </a:lnTo>
                    <a:lnTo>
                      <a:pt x="569" y="696"/>
                    </a:lnTo>
                    <a:lnTo>
                      <a:pt x="576" y="706"/>
                    </a:lnTo>
                    <a:lnTo>
                      <a:pt x="573" y="719"/>
                    </a:lnTo>
                    <a:lnTo>
                      <a:pt x="573" y="719"/>
                    </a:lnTo>
                    <a:lnTo>
                      <a:pt x="560" y="709"/>
                    </a:lnTo>
                    <a:lnTo>
                      <a:pt x="536" y="711"/>
                    </a:lnTo>
                    <a:lnTo>
                      <a:pt x="523" y="720"/>
                    </a:lnTo>
                    <a:lnTo>
                      <a:pt x="495" y="720"/>
                    </a:lnTo>
                    <a:lnTo>
                      <a:pt x="474" y="715"/>
                    </a:lnTo>
                    <a:lnTo>
                      <a:pt x="461" y="693"/>
                    </a:lnTo>
                    <a:lnTo>
                      <a:pt x="472" y="685"/>
                    </a:lnTo>
                    <a:lnTo>
                      <a:pt x="485" y="689"/>
                    </a:lnTo>
                    <a:lnTo>
                      <a:pt x="486" y="675"/>
                    </a:lnTo>
                    <a:lnTo>
                      <a:pt x="500" y="648"/>
                    </a:lnTo>
                    <a:lnTo>
                      <a:pt x="508" y="649"/>
                    </a:lnTo>
                    <a:lnTo>
                      <a:pt x="508" y="630"/>
                    </a:lnTo>
                    <a:lnTo>
                      <a:pt x="510" y="603"/>
                    </a:lnTo>
                    <a:lnTo>
                      <a:pt x="525" y="602"/>
                    </a:lnTo>
                    <a:lnTo>
                      <a:pt x="545" y="595"/>
                    </a:lnTo>
                    <a:lnTo>
                      <a:pt x="557" y="605"/>
                    </a:lnTo>
                    <a:lnTo>
                      <a:pt x="580" y="605"/>
                    </a:lnTo>
                    <a:lnTo>
                      <a:pt x="583" y="596"/>
                    </a:lnTo>
                    <a:lnTo>
                      <a:pt x="573" y="583"/>
                    </a:lnTo>
                    <a:lnTo>
                      <a:pt x="577" y="570"/>
                    </a:lnTo>
                    <a:lnTo>
                      <a:pt x="574" y="556"/>
                    </a:lnTo>
                    <a:lnTo>
                      <a:pt x="552" y="543"/>
                    </a:lnTo>
                    <a:lnTo>
                      <a:pt x="533" y="525"/>
                    </a:lnTo>
                    <a:lnTo>
                      <a:pt x="530" y="517"/>
                    </a:lnTo>
                    <a:lnTo>
                      <a:pt x="513" y="508"/>
                    </a:lnTo>
                    <a:lnTo>
                      <a:pt x="514" y="490"/>
                    </a:lnTo>
                    <a:lnTo>
                      <a:pt x="509" y="462"/>
                    </a:lnTo>
                    <a:lnTo>
                      <a:pt x="490" y="452"/>
                    </a:lnTo>
                    <a:lnTo>
                      <a:pt x="466" y="428"/>
                    </a:lnTo>
                    <a:lnTo>
                      <a:pt x="458" y="428"/>
                    </a:lnTo>
                    <a:lnTo>
                      <a:pt x="455" y="437"/>
                    </a:lnTo>
                    <a:lnTo>
                      <a:pt x="429" y="434"/>
                    </a:lnTo>
                    <a:lnTo>
                      <a:pt x="405" y="413"/>
                    </a:lnTo>
                    <a:lnTo>
                      <a:pt x="385" y="413"/>
                    </a:lnTo>
                    <a:lnTo>
                      <a:pt x="374" y="395"/>
                    </a:lnTo>
                    <a:lnTo>
                      <a:pt x="368" y="401"/>
                    </a:lnTo>
                    <a:lnTo>
                      <a:pt x="351" y="401"/>
                    </a:lnTo>
                    <a:lnTo>
                      <a:pt x="346" y="409"/>
                    </a:lnTo>
                    <a:lnTo>
                      <a:pt x="331" y="400"/>
                    </a:lnTo>
                    <a:lnTo>
                      <a:pt x="328" y="405"/>
                    </a:lnTo>
                    <a:lnTo>
                      <a:pt x="315" y="400"/>
                    </a:lnTo>
                    <a:lnTo>
                      <a:pt x="319" y="420"/>
                    </a:lnTo>
                    <a:lnTo>
                      <a:pt x="316" y="429"/>
                    </a:lnTo>
                    <a:lnTo>
                      <a:pt x="319" y="449"/>
                    </a:lnTo>
                    <a:lnTo>
                      <a:pt x="301" y="452"/>
                    </a:lnTo>
                    <a:lnTo>
                      <a:pt x="283" y="463"/>
                    </a:lnTo>
                    <a:lnTo>
                      <a:pt x="231" y="472"/>
                    </a:lnTo>
                    <a:lnTo>
                      <a:pt x="218" y="487"/>
                    </a:lnTo>
                    <a:lnTo>
                      <a:pt x="202" y="488"/>
                    </a:lnTo>
                    <a:lnTo>
                      <a:pt x="178" y="496"/>
                    </a:lnTo>
                    <a:lnTo>
                      <a:pt x="161" y="488"/>
                    </a:lnTo>
                    <a:lnTo>
                      <a:pt x="154" y="476"/>
                    </a:lnTo>
                    <a:lnTo>
                      <a:pt x="133" y="466"/>
                    </a:lnTo>
                    <a:lnTo>
                      <a:pt x="112" y="466"/>
                    </a:lnTo>
                    <a:lnTo>
                      <a:pt x="84" y="450"/>
                    </a:lnTo>
                    <a:lnTo>
                      <a:pt x="69" y="450"/>
                    </a:lnTo>
                    <a:lnTo>
                      <a:pt x="59" y="459"/>
                    </a:lnTo>
                    <a:lnTo>
                      <a:pt x="43" y="460"/>
                    </a:lnTo>
                    <a:lnTo>
                      <a:pt x="38" y="446"/>
                    </a:lnTo>
                    <a:lnTo>
                      <a:pt x="18" y="433"/>
                    </a:lnTo>
                    <a:lnTo>
                      <a:pt x="0" y="415"/>
                    </a:lnTo>
                    <a:lnTo>
                      <a:pt x="3" y="413"/>
                    </a:lnTo>
                    <a:lnTo>
                      <a:pt x="7" y="387"/>
                    </a:lnTo>
                    <a:lnTo>
                      <a:pt x="23" y="353"/>
                    </a:lnTo>
                    <a:lnTo>
                      <a:pt x="37" y="354"/>
                    </a:lnTo>
                    <a:lnTo>
                      <a:pt x="39" y="331"/>
                    </a:lnTo>
                    <a:lnTo>
                      <a:pt x="35" y="309"/>
                    </a:lnTo>
                    <a:lnTo>
                      <a:pt x="83" y="256"/>
                    </a:lnTo>
                    <a:lnTo>
                      <a:pt x="89" y="233"/>
                    </a:lnTo>
                    <a:lnTo>
                      <a:pt x="101" y="221"/>
                    </a:lnTo>
                    <a:lnTo>
                      <a:pt x="114" y="220"/>
                    </a:lnTo>
                    <a:lnTo>
                      <a:pt x="118" y="197"/>
                    </a:lnTo>
                    <a:lnTo>
                      <a:pt x="113" y="187"/>
                    </a:lnTo>
                    <a:lnTo>
                      <a:pt x="110" y="175"/>
                    </a:lnTo>
                    <a:lnTo>
                      <a:pt x="117" y="167"/>
                    </a:lnTo>
                    <a:lnTo>
                      <a:pt x="98" y="155"/>
                    </a:lnTo>
                    <a:lnTo>
                      <a:pt x="89" y="132"/>
                    </a:lnTo>
                    <a:lnTo>
                      <a:pt x="80" y="122"/>
                    </a:lnTo>
                    <a:lnTo>
                      <a:pt x="79" y="87"/>
                    </a:lnTo>
                    <a:lnTo>
                      <a:pt x="80" y="7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6" name="Freeform 47">
                <a:extLst>
                  <a:ext uri="{FF2B5EF4-FFF2-40B4-BE49-F238E27FC236}">
                    <a16:creationId xmlns:a16="http://schemas.microsoft.com/office/drawing/2014/main" id="{A1D9A5C5-5A9A-211A-4063-EB9ADD186AC1}"/>
                  </a:ext>
                </a:extLst>
              </p:cNvPr>
              <p:cNvSpPr>
                <a:spLocks/>
              </p:cNvSpPr>
              <p:nvPr/>
            </p:nvSpPr>
            <p:spPr bwMode="auto">
              <a:xfrm>
                <a:off x="8498431" y="2955926"/>
                <a:ext cx="80963" cy="88900"/>
              </a:xfrm>
              <a:custGeom>
                <a:avLst/>
                <a:gdLst>
                  <a:gd name="T0" fmla="*/ 4 w 268"/>
                  <a:gd name="T1" fmla="*/ 54 h 298"/>
                  <a:gd name="T2" fmla="*/ 1 w 268"/>
                  <a:gd name="T3" fmla="*/ 34 h 298"/>
                  <a:gd name="T4" fmla="*/ 4 w 268"/>
                  <a:gd name="T5" fmla="*/ 25 h 298"/>
                  <a:gd name="T6" fmla="*/ 0 w 268"/>
                  <a:gd name="T7" fmla="*/ 5 h 298"/>
                  <a:gd name="T8" fmla="*/ 13 w 268"/>
                  <a:gd name="T9" fmla="*/ 10 h 298"/>
                  <a:gd name="T10" fmla="*/ 16 w 268"/>
                  <a:gd name="T11" fmla="*/ 5 h 298"/>
                  <a:gd name="T12" fmla="*/ 31 w 268"/>
                  <a:gd name="T13" fmla="*/ 14 h 298"/>
                  <a:gd name="T14" fmla="*/ 36 w 268"/>
                  <a:gd name="T15" fmla="*/ 6 h 298"/>
                  <a:gd name="T16" fmla="*/ 53 w 268"/>
                  <a:gd name="T17" fmla="*/ 6 h 298"/>
                  <a:gd name="T18" fmla="*/ 59 w 268"/>
                  <a:gd name="T19" fmla="*/ 0 h 298"/>
                  <a:gd name="T20" fmla="*/ 70 w 268"/>
                  <a:gd name="T21" fmla="*/ 18 h 298"/>
                  <a:gd name="T22" fmla="*/ 90 w 268"/>
                  <a:gd name="T23" fmla="*/ 18 h 298"/>
                  <a:gd name="T24" fmla="*/ 114 w 268"/>
                  <a:gd name="T25" fmla="*/ 39 h 298"/>
                  <a:gd name="T26" fmla="*/ 140 w 268"/>
                  <a:gd name="T27" fmla="*/ 42 h 298"/>
                  <a:gd name="T28" fmla="*/ 143 w 268"/>
                  <a:gd name="T29" fmla="*/ 33 h 298"/>
                  <a:gd name="T30" fmla="*/ 151 w 268"/>
                  <a:gd name="T31" fmla="*/ 33 h 298"/>
                  <a:gd name="T32" fmla="*/ 175 w 268"/>
                  <a:gd name="T33" fmla="*/ 57 h 298"/>
                  <a:gd name="T34" fmla="*/ 194 w 268"/>
                  <a:gd name="T35" fmla="*/ 67 h 298"/>
                  <a:gd name="T36" fmla="*/ 199 w 268"/>
                  <a:gd name="T37" fmla="*/ 95 h 298"/>
                  <a:gd name="T38" fmla="*/ 198 w 268"/>
                  <a:gd name="T39" fmla="*/ 113 h 298"/>
                  <a:gd name="T40" fmla="*/ 215 w 268"/>
                  <a:gd name="T41" fmla="*/ 122 h 298"/>
                  <a:gd name="T42" fmla="*/ 218 w 268"/>
                  <a:gd name="T43" fmla="*/ 130 h 298"/>
                  <a:gd name="T44" fmla="*/ 237 w 268"/>
                  <a:gd name="T45" fmla="*/ 148 h 298"/>
                  <a:gd name="T46" fmla="*/ 259 w 268"/>
                  <a:gd name="T47" fmla="*/ 161 h 298"/>
                  <a:gd name="T48" fmla="*/ 262 w 268"/>
                  <a:gd name="T49" fmla="*/ 175 h 298"/>
                  <a:gd name="T50" fmla="*/ 258 w 268"/>
                  <a:gd name="T51" fmla="*/ 188 h 298"/>
                  <a:gd name="T52" fmla="*/ 268 w 268"/>
                  <a:gd name="T53" fmla="*/ 201 h 298"/>
                  <a:gd name="T54" fmla="*/ 265 w 268"/>
                  <a:gd name="T55" fmla="*/ 210 h 298"/>
                  <a:gd name="T56" fmla="*/ 242 w 268"/>
                  <a:gd name="T57" fmla="*/ 210 h 298"/>
                  <a:gd name="T58" fmla="*/ 230 w 268"/>
                  <a:gd name="T59" fmla="*/ 200 h 298"/>
                  <a:gd name="T60" fmla="*/ 210 w 268"/>
                  <a:gd name="T61" fmla="*/ 207 h 298"/>
                  <a:gd name="T62" fmla="*/ 195 w 268"/>
                  <a:gd name="T63" fmla="*/ 208 h 298"/>
                  <a:gd name="T64" fmla="*/ 193 w 268"/>
                  <a:gd name="T65" fmla="*/ 235 h 298"/>
                  <a:gd name="T66" fmla="*/ 193 w 268"/>
                  <a:gd name="T67" fmla="*/ 254 h 298"/>
                  <a:gd name="T68" fmla="*/ 185 w 268"/>
                  <a:gd name="T69" fmla="*/ 253 h 298"/>
                  <a:gd name="T70" fmla="*/ 171 w 268"/>
                  <a:gd name="T71" fmla="*/ 280 h 298"/>
                  <a:gd name="T72" fmla="*/ 170 w 268"/>
                  <a:gd name="T73" fmla="*/ 294 h 298"/>
                  <a:gd name="T74" fmla="*/ 157 w 268"/>
                  <a:gd name="T75" fmla="*/ 290 h 298"/>
                  <a:gd name="T76" fmla="*/ 146 w 268"/>
                  <a:gd name="T77" fmla="*/ 298 h 298"/>
                  <a:gd name="T78" fmla="*/ 145 w 268"/>
                  <a:gd name="T79" fmla="*/ 297 h 298"/>
                  <a:gd name="T80" fmla="*/ 135 w 268"/>
                  <a:gd name="T81" fmla="*/ 275 h 298"/>
                  <a:gd name="T82" fmla="*/ 138 w 268"/>
                  <a:gd name="T83" fmla="*/ 203 h 298"/>
                  <a:gd name="T84" fmla="*/ 125 w 268"/>
                  <a:gd name="T85" fmla="*/ 180 h 298"/>
                  <a:gd name="T86" fmla="*/ 119 w 268"/>
                  <a:gd name="T87" fmla="*/ 159 h 298"/>
                  <a:gd name="T88" fmla="*/ 78 w 268"/>
                  <a:gd name="T89" fmla="*/ 127 h 298"/>
                  <a:gd name="T90" fmla="*/ 75 w 268"/>
                  <a:gd name="T91" fmla="*/ 111 h 298"/>
                  <a:gd name="T92" fmla="*/ 43 w 268"/>
                  <a:gd name="T93" fmla="*/ 83 h 298"/>
                  <a:gd name="T94" fmla="*/ 34 w 268"/>
                  <a:gd name="T95" fmla="*/ 48 h 298"/>
                  <a:gd name="T96" fmla="*/ 4 w 268"/>
                  <a:gd name="T97" fmla="*/ 5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8" h="298">
                    <a:moveTo>
                      <a:pt x="4" y="54"/>
                    </a:moveTo>
                    <a:lnTo>
                      <a:pt x="1" y="34"/>
                    </a:lnTo>
                    <a:lnTo>
                      <a:pt x="4" y="25"/>
                    </a:lnTo>
                    <a:lnTo>
                      <a:pt x="0" y="5"/>
                    </a:lnTo>
                    <a:lnTo>
                      <a:pt x="13" y="10"/>
                    </a:lnTo>
                    <a:lnTo>
                      <a:pt x="16" y="5"/>
                    </a:lnTo>
                    <a:lnTo>
                      <a:pt x="31" y="14"/>
                    </a:lnTo>
                    <a:lnTo>
                      <a:pt x="36" y="6"/>
                    </a:lnTo>
                    <a:lnTo>
                      <a:pt x="53" y="6"/>
                    </a:lnTo>
                    <a:lnTo>
                      <a:pt x="59" y="0"/>
                    </a:lnTo>
                    <a:lnTo>
                      <a:pt x="70" y="18"/>
                    </a:lnTo>
                    <a:lnTo>
                      <a:pt x="90" y="18"/>
                    </a:lnTo>
                    <a:lnTo>
                      <a:pt x="114" y="39"/>
                    </a:lnTo>
                    <a:lnTo>
                      <a:pt x="140" y="42"/>
                    </a:lnTo>
                    <a:lnTo>
                      <a:pt x="143" y="33"/>
                    </a:lnTo>
                    <a:lnTo>
                      <a:pt x="151" y="33"/>
                    </a:lnTo>
                    <a:lnTo>
                      <a:pt x="175" y="57"/>
                    </a:lnTo>
                    <a:lnTo>
                      <a:pt x="194" y="67"/>
                    </a:lnTo>
                    <a:lnTo>
                      <a:pt x="199" y="95"/>
                    </a:lnTo>
                    <a:lnTo>
                      <a:pt x="198" y="113"/>
                    </a:lnTo>
                    <a:lnTo>
                      <a:pt x="215" y="122"/>
                    </a:lnTo>
                    <a:lnTo>
                      <a:pt x="218" y="130"/>
                    </a:lnTo>
                    <a:lnTo>
                      <a:pt x="237" y="148"/>
                    </a:lnTo>
                    <a:lnTo>
                      <a:pt x="259" y="161"/>
                    </a:lnTo>
                    <a:lnTo>
                      <a:pt x="262" y="175"/>
                    </a:lnTo>
                    <a:lnTo>
                      <a:pt x="258" y="188"/>
                    </a:lnTo>
                    <a:lnTo>
                      <a:pt x="268" y="201"/>
                    </a:lnTo>
                    <a:lnTo>
                      <a:pt x="265" y="210"/>
                    </a:lnTo>
                    <a:lnTo>
                      <a:pt x="242" y="210"/>
                    </a:lnTo>
                    <a:lnTo>
                      <a:pt x="230" y="200"/>
                    </a:lnTo>
                    <a:lnTo>
                      <a:pt x="210" y="207"/>
                    </a:lnTo>
                    <a:lnTo>
                      <a:pt x="195" y="208"/>
                    </a:lnTo>
                    <a:lnTo>
                      <a:pt x="193" y="235"/>
                    </a:lnTo>
                    <a:lnTo>
                      <a:pt x="193" y="254"/>
                    </a:lnTo>
                    <a:lnTo>
                      <a:pt x="185" y="253"/>
                    </a:lnTo>
                    <a:lnTo>
                      <a:pt x="171" y="280"/>
                    </a:lnTo>
                    <a:lnTo>
                      <a:pt x="170" y="294"/>
                    </a:lnTo>
                    <a:lnTo>
                      <a:pt x="157" y="290"/>
                    </a:lnTo>
                    <a:lnTo>
                      <a:pt x="146" y="298"/>
                    </a:lnTo>
                    <a:lnTo>
                      <a:pt x="145" y="297"/>
                    </a:lnTo>
                    <a:lnTo>
                      <a:pt x="135" y="275"/>
                    </a:lnTo>
                    <a:lnTo>
                      <a:pt x="138" y="203"/>
                    </a:lnTo>
                    <a:lnTo>
                      <a:pt x="125" y="180"/>
                    </a:lnTo>
                    <a:lnTo>
                      <a:pt x="119" y="159"/>
                    </a:lnTo>
                    <a:lnTo>
                      <a:pt x="78" y="127"/>
                    </a:lnTo>
                    <a:lnTo>
                      <a:pt x="75" y="111"/>
                    </a:lnTo>
                    <a:lnTo>
                      <a:pt x="43" y="83"/>
                    </a:lnTo>
                    <a:lnTo>
                      <a:pt x="34" y="48"/>
                    </a:lnTo>
                    <a:lnTo>
                      <a:pt x="4" y="5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7" name="Freeform 48">
                <a:extLst>
                  <a:ext uri="{FF2B5EF4-FFF2-40B4-BE49-F238E27FC236}">
                    <a16:creationId xmlns:a16="http://schemas.microsoft.com/office/drawing/2014/main" id="{F98DA1D0-A4C6-9658-0D52-BECA75DA487E}"/>
                  </a:ext>
                </a:extLst>
              </p:cNvPr>
              <p:cNvSpPr>
                <a:spLocks/>
              </p:cNvSpPr>
              <p:nvPr/>
            </p:nvSpPr>
            <p:spPr bwMode="auto">
              <a:xfrm>
                <a:off x="8369844" y="2970213"/>
                <a:ext cx="206375" cy="131763"/>
              </a:xfrm>
              <a:custGeom>
                <a:avLst/>
                <a:gdLst>
                  <a:gd name="T0" fmla="*/ 170 w 684"/>
                  <a:gd name="T1" fmla="*/ 16 h 439"/>
                  <a:gd name="T2" fmla="*/ 195 w 684"/>
                  <a:gd name="T3" fmla="*/ 7 h 439"/>
                  <a:gd name="T4" fmla="*/ 244 w 684"/>
                  <a:gd name="T5" fmla="*/ 23 h 439"/>
                  <a:gd name="T6" fmla="*/ 272 w 684"/>
                  <a:gd name="T7" fmla="*/ 45 h 439"/>
                  <a:gd name="T8" fmla="*/ 313 w 684"/>
                  <a:gd name="T9" fmla="*/ 45 h 439"/>
                  <a:gd name="T10" fmla="*/ 342 w 684"/>
                  <a:gd name="T11" fmla="*/ 29 h 439"/>
                  <a:gd name="T12" fmla="*/ 412 w 684"/>
                  <a:gd name="T13" fmla="*/ 9 h 439"/>
                  <a:gd name="T14" fmla="*/ 469 w 684"/>
                  <a:gd name="T15" fmla="*/ 35 h 439"/>
                  <a:gd name="T16" fmla="*/ 504 w 684"/>
                  <a:gd name="T17" fmla="*/ 79 h 439"/>
                  <a:gd name="T18" fmla="*/ 551 w 684"/>
                  <a:gd name="T19" fmla="*/ 132 h 439"/>
                  <a:gd name="T20" fmla="*/ 561 w 684"/>
                  <a:gd name="T21" fmla="*/ 227 h 439"/>
                  <a:gd name="T22" fmla="*/ 585 w 684"/>
                  <a:gd name="T23" fmla="*/ 272 h 439"/>
                  <a:gd name="T24" fmla="*/ 634 w 684"/>
                  <a:gd name="T25" fmla="*/ 277 h 439"/>
                  <a:gd name="T26" fmla="*/ 671 w 684"/>
                  <a:gd name="T27" fmla="*/ 266 h 439"/>
                  <a:gd name="T28" fmla="*/ 676 w 684"/>
                  <a:gd name="T29" fmla="*/ 284 h 439"/>
                  <a:gd name="T30" fmla="*/ 684 w 684"/>
                  <a:gd name="T31" fmla="*/ 303 h 439"/>
                  <a:gd name="T32" fmla="*/ 657 w 684"/>
                  <a:gd name="T33" fmla="*/ 326 h 439"/>
                  <a:gd name="T34" fmla="*/ 626 w 684"/>
                  <a:gd name="T35" fmla="*/ 344 h 439"/>
                  <a:gd name="T36" fmla="*/ 622 w 684"/>
                  <a:gd name="T37" fmla="*/ 366 h 439"/>
                  <a:gd name="T38" fmla="*/ 613 w 684"/>
                  <a:gd name="T39" fmla="*/ 403 h 439"/>
                  <a:gd name="T40" fmla="*/ 600 w 684"/>
                  <a:gd name="T41" fmla="*/ 421 h 439"/>
                  <a:gd name="T42" fmla="*/ 576 w 684"/>
                  <a:gd name="T43" fmla="*/ 403 h 439"/>
                  <a:gd name="T44" fmla="*/ 553 w 684"/>
                  <a:gd name="T45" fmla="*/ 400 h 439"/>
                  <a:gd name="T46" fmla="*/ 504 w 684"/>
                  <a:gd name="T47" fmla="*/ 387 h 439"/>
                  <a:gd name="T48" fmla="*/ 438 w 684"/>
                  <a:gd name="T49" fmla="*/ 412 h 439"/>
                  <a:gd name="T50" fmla="*/ 412 w 684"/>
                  <a:gd name="T51" fmla="*/ 429 h 439"/>
                  <a:gd name="T52" fmla="*/ 373 w 684"/>
                  <a:gd name="T53" fmla="*/ 433 h 439"/>
                  <a:gd name="T54" fmla="*/ 344 w 684"/>
                  <a:gd name="T55" fmla="*/ 427 h 439"/>
                  <a:gd name="T56" fmla="*/ 316 w 684"/>
                  <a:gd name="T57" fmla="*/ 428 h 439"/>
                  <a:gd name="T58" fmla="*/ 267 w 684"/>
                  <a:gd name="T59" fmla="*/ 429 h 439"/>
                  <a:gd name="T60" fmla="*/ 251 w 684"/>
                  <a:gd name="T61" fmla="*/ 422 h 439"/>
                  <a:gd name="T62" fmla="*/ 212 w 684"/>
                  <a:gd name="T63" fmla="*/ 433 h 439"/>
                  <a:gd name="T64" fmla="*/ 209 w 684"/>
                  <a:gd name="T65" fmla="*/ 411 h 439"/>
                  <a:gd name="T66" fmla="*/ 200 w 684"/>
                  <a:gd name="T67" fmla="*/ 391 h 439"/>
                  <a:gd name="T68" fmla="*/ 174 w 684"/>
                  <a:gd name="T69" fmla="*/ 372 h 439"/>
                  <a:gd name="T70" fmla="*/ 185 w 684"/>
                  <a:gd name="T71" fmla="*/ 346 h 439"/>
                  <a:gd name="T72" fmla="*/ 145 w 684"/>
                  <a:gd name="T73" fmla="*/ 358 h 439"/>
                  <a:gd name="T74" fmla="*/ 117 w 684"/>
                  <a:gd name="T75" fmla="*/ 353 h 439"/>
                  <a:gd name="T76" fmla="*/ 84 w 684"/>
                  <a:gd name="T77" fmla="*/ 332 h 439"/>
                  <a:gd name="T78" fmla="*/ 90 w 684"/>
                  <a:gd name="T79" fmla="*/ 305 h 439"/>
                  <a:gd name="T80" fmla="*/ 49 w 684"/>
                  <a:gd name="T81" fmla="*/ 278 h 439"/>
                  <a:gd name="T82" fmla="*/ 19 w 684"/>
                  <a:gd name="T83" fmla="*/ 235 h 439"/>
                  <a:gd name="T84" fmla="*/ 0 w 684"/>
                  <a:gd name="T85" fmla="*/ 221 h 439"/>
                  <a:gd name="T86" fmla="*/ 29 w 684"/>
                  <a:gd name="T87" fmla="*/ 201 h 439"/>
                  <a:gd name="T88" fmla="*/ 57 w 684"/>
                  <a:gd name="T89" fmla="*/ 189 h 439"/>
                  <a:gd name="T90" fmla="*/ 70 w 684"/>
                  <a:gd name="T91" fmla="*/ 161 h 439"/>
                  <a:gd name="T92" fmla="*/ 114 w 684"/>
                  <a:gd name="T93" fmla="*/ 72 h 439"/>
                  <a:gd name="T94" fmla="*/ 148 w 684"/>
                  <a:gd name="T95" fmla="*/ 39 h 439"/>
                  <a:gd name="T96" fmla="*/ 154 w 684"/>
                  <a:gd name="T97" fmla="*/ 1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4" h="439">
                    <a:moveTo>
                      <a:pt x="154" y="17"/>
                    </a:moveTo>
                    <a:lnTo>
                      <a:pt x="170" y="16"/>
                    </a:lnTo>
                    <a:lnTo>
                      <a:pt x="180" y="7"/>
                    </a:lnTo>
                    <a:lnTo>
                      <a:pt x="195" y="7"/>
                    </a:lnTo>
                    <a:lnTo>
                      <a:pt x="223" y="23"/>
                    </a:lnTo>
                    <a:lnTo>
                      <a:pt x="244" y="23"/>
                    </a:lnTo>
                    <a:lnTo>
                      <a:pt x="265" y="33"/>
                    </a:lnTo>
                    <a:lnTo>
                      <a:pt x="272" y="45"/>
                    </a:lnTo>
                    <a:lnTo>
                      <a:pt x="289" y="53"/>
                    </a:lnTo>
                    <a:lnTo>
                      <a:pt x="313" y="45"/>
                    </a:lnTo>
                    <a:lnTo>
                      <a:pt x="329" y="44"/>
                    </a:lnTo>
                    <a:lnTo>
                      <a:pt x="342" y="29"/>
                    </a:lnTo>
                    <a:lnTo>
                      <a:pt x="394" y="20"/>
                    </a:lnTo>
                    <a:lnTo>
                      <a:pt x="412" y="9"/>
                    </a:lnTo>
                    <a:lnTo>
                      <a:pt x="460" y="0"/>
                    </a:lnTo>
                    <a:lnTo>
                      <a:pt x="469" y="35"/>
                    </a:lnTo>
                    <a:lnTo>
                      <a:pt x="501" y="63"/>
                    </a:lnTo>
                    <a:lnTo>
                      <a:pt x="504" y="79"/>
                    </a:lnTo>
                    <a:lnTo>
                      <a:pt x="545" y="111"/>
                    </a:lnTo>
                    <a:lnTo>
                      <a:pt x="551" y="132"/>
                    </a:lnTo>
                    <a:lnTo>
                      <a:pt x="564" y="155"/>
                    </a:lnTo>
                    <a:lnTo>
                      <a:pt x="561" y="227"/>
                    </a:lnTo>
                    <a:lnTo>
                      <a:pt x="571" y="249"/>
                    </a:lnTo>
                    <a:lnTo>
                      <a:pt x="585" y="272"/>
                    </a:lnTo>
                    <a:lnTo>
                      <a:pt x="606" y="277"/>
                    </a:lnTo>
                    <a:lnTo>
                      <a:pt x="634" y="277"/>
                    </a:lnTo>
                    <a:lnTo>
                      <a:pt x="647" y="268"/>
                    </a:lnTo>
                    <a:lnTo>
                      <a:pt x="671" y="266"/>
                    </a:lnTo>
                    <a:lnTo>
                      <a:pt x="684" y="276"/>
                    </a:lnTo>
                    <a:lnTo>
                      <a:pt x="676" y="284"/>
                    </a:lnTo>
                    <a:lnTo>
                      <a:pt x="684" y="291"/>
                    </a:lnTo>
                    <a:lnTo>
                      <a:pt x="684" y="303"/>
                    </a:lnTo>
                    <a:lnTo>
                      <a:pt x="673" y="322"/>
                    </a:lnTo>
                    <a:lnTo>
                      <a:pt x="657" y="326"/>
                    </a:lnTo>
                    <a:lnTo>
                      <a:pt x="630" y="328"/>
                    </a:lnTo>
                    <a:lnTo>
                      <a:pt x="626" y="344"/>
                    </a:lnTo>
                    <a:lnTo>
                      <a:pt x="616" y="355"/>
                    </a:lnTo>
                    <a:lnTo>
                      <a:pt x="622" y="366"/>
                    </a:lnTo>
                    <a:lnTo>
                      <a:pt x="621" y="389"/>
                    </a:lnTo>
                    <a:lnTo>
                      <a:pt x="613" y="403"/>
                    </a:lnTo>
                    <a:lnTo>
                      <a:pt x="618" y="421"/>
                    </a:lnTo>
                    <a:lnTo>
                      <a:pt x="600" y="421"/>
                    </a:lnTo>
                    <a:lnTo>
                      <a:pt x="596" y="413"/>
                    </a:lnTo>
                    <a:lnTo>
                      <a:pt x="576" y="403"/>
                    </a:lnTo>
                    <a:lnTo>
                      <a:pt x="562" y="409"/>
                    </a:lnTo>
                    <a:lnTo>
                      <a:pt x="553" y="400"/>
                    </a:lnTo>
                    <a:lnTo>
                      <a:pt x="528" y="390"/>
                    </a:lnTo>
                    <a:lnTo>
                      <a:pt x="504" y="387"/>
                    </a:lnTo>
                    <a:lnTo>
                      <a:pt x="484" y="391"/>
                    </a:lnTo>
                    <a:lnTo>
                      <a:pt x="438" y="412"/>
                    </a:lnTo>
                    <a:lnTo>
                      <a:pt x="431" y="423"/>
                    </a:lnTo>
                    <a:lnTo>
                      <a:pt x="412" y="429"/>
                    </a:lnTo>
                    <a:lnTo>
                      <a:pt x="402" y="436"/>
                    </a:lnTo>
                    <a:lnTo>
                      <a:pt x="373" y="433"/>
                    </a:lnTo>
                    <a:lnTo>
                      <a:pt x="360" y="433"/>
                    </a:lnTo>
                    <a:lnTo>
                      <a:pt x="344" y="427"/>
                    </a:lnTo>
                    <a:lnTo>
                      <a:pt x="332" y="433"/>
                    </a:lnTo>
                    <a:lnTo>
                      <a:pt x="316" y="428"/>
                    </a:lnTo>
                    <a:lnTo>
                      <a:pt x="294" y="439"/>
                    </a:lnTo>
                    <a:lnTo>
                      <a:pt x="267" y="429"/>
                    </a:lnTo>
                    <a:lnTo>
                      <a:pt x="260" y="431"/>
                    </a:lnTo>
                    <a:lnTo>
                      <a:pt x="251" y="422"/>
                    </a:lnTo>
                    <a:lnTo>
                      <a:pt x="230" y="421"/>
                    </a:lnTo>
                    <a:lnTo>
                      <a:pt x="212" y="433"/>
                    </a:lnTo>
                    <a:lnTo>
                      <a:pt x="203" y="419"/>
                    </a:lnTo>
                    <a:lnTo>
                      <a:pt x="209" y="411"/>
                    </a:lnTo>
                    <a:lnTo>
                      <a:pt x="210" y="399"/>
                    </a:lnTo>
                    <a:lnTo>
                      <a:pt x="200" y="391"/>
                    </a:lnTo>
                    <a:lnTo>
                      <a:pt x="179" y="389"/>
                    </a:lnTo>
                    <a:lnTo>
                      <a:pt x="174" y="372"/>
                    </a:lnTo>
                    <a:lnTo>
                      <a:pt x="172" y="361"/>
                    </a:lnTo>
                    <a:lnTo>
                      <a:pt x="185" y="346"/>
                    </a:lnTo>
                    <a:lnTo>
                      <a:pt x="158" y="340"/>
                    </a:lnTo>
                    <a:lnTo>
                      <a:pt x="145" y="358"/>
                    </a:lnTo>
                    <a:lnTo>
                      <a:pt x="133" y="347"/>
                    </a:lnTo>
                    <a:lnTo>
                      <a:pt x="117" y="353"/>
                    </a:lnTo>
                    <a:lnTo>
                      <a:pt x="109" y="340"/>
                    </a:lnTo>
                    <a:lnTo>
                      <a:pt x="84" y="332"/>
                    </a:lnTo>
                    <a:lnTo>
                      <a:pt x="81" y="324"/>
                    </a:lnTo>
                    <a:lnTo>
                      <a:pt x="90" y="305"/>
                    </a:lnTo>
                    <a:lnTo>
                      <a:pt x="69" y="289"/>
                    </a:lnTo>
                    <a:lnTo>
                      <a:pt x="49" y="278"/>
                    </a:lnTo>
                    <a:lnTo>
                      <a:pt x="44" y="265"/>
                    </a:lnTo>
                    <a:lnTo>
                      <a:pt x="19" y="235"/>
                    </a:lnTo>
                    <a:lnTo>
                      <a:pt x="14" y="226"/>
                    </a:lnTo>
                    <a:lnTo>
                      <a:pt x="0" y="221"/>
                    </a:lnTo>
                    <a:lnTo>
                      <a:pt x="15" y="205"/>
                    </a:lnTo>
                    <a:lnTo>
                      <a:pt x="29" y="201"/>
                    </a:lnTo>
                    <a:lnTo>
                      <a:pt x="36" y="187"/>
                    </a:lnTo>
                    <a:lnTo>
                      <a:pt x="57" y="189"/>
                    </a:lnTo>
                    <a:lnTo>
                      <a:pt x="71" y="176"/>
                    </a:lnTo>
                    <a:lnTo>
                      <a:pt x="70" y="161"/>
                    </a:lnTo>
                    <a:lnTo>
                      <a:pt x="98" y="120"/>
                    </a:lnTo>
                    <a:lnTo>
                      <a:pt x="114" y="72"/>
                    </a:lnTo>
                    <a:lnTo>
                      <a:pt x="130" y="42"/>
                    </a:lnTo>
                    <a:lnTo>
                      <a:pt x="148" y="39"/>
                    </a:lnTo>
                    <a:lnTo>
                      <a:pt x="156" y="22"/>
                    </a:lnTo>
                    <a:lnTo>
                      <a:pt x="154" y="1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8" name="Freeform 49">
                <a:extLst>
                  <a:ext uri="{FF2B5EF4-FFF2-40B4-BE49-F238E27FC236}">
                    <a16:creationId xmlns:a16="http://schemas.microsoft.com/office/drawing/2014/main" id="{9A8203F2-6A32-6629-DC01-FD43A7EAA01C}"/>
                  </a:ext>
                </a:extLst>
              </p:cNvPr>
              <p:cNvSpPr>
                <a:spLocks/>
              </p:cNvSpPr>
              <p:nvPr/>
            </p:nvSpPr>
            <p:spPr bwMode="auto">
              <a:xfrm>
                <a:off x="8282531" y="2962276"/>
                <a:ext cx="134938" cy="87313"/>
              </a:xfrm>
              <a:custGeom>
                <a:avLst/>
                <a:gdLst>
                  <a:gd name="T0" fmla="*/ 289 w 445"/>
                  <a:gd name="T1" fmla="*/ 249 h 290"/>
                  <a:gd name="T2" fmla="*/ 304 w 445"/>
                  <a:gd name="T3" fmla="*/ 233 h 290"/>
                  <a:gd name="T4" fmla="*/ 318 w 445"/>
                  <a:gd name="T5" fmla="*/ 229 h 290"/>
                  <a:gd name="T6" fmla="*/ 325 w 445"/>
                  <a:gd name="T7" fmla="*/ 215 h 290"/>
                  <a:gd name="T8" fmla="*/ 346 w 445"/>
                  <a:gd name="T9" fmla="*/ 217 h 290"/>
                  <a:gd name="T10" fmla="*/ 360 w 445"/>
                  <a:gd name="T11" fmla="*/ 204 h 290"/>
                  <a:gd name="T12" fmla="*/ 359 w 445"/>
                  <a:gd name="T13" fmla="*/ 189 h 290"/>
                  <a:gd name="T14" fmla="*/ 387 w 445"/>
                  <a:gd name="T15" fmla="*/ 148 h 290"/>
                  <a:gd name="T16" fmla="*/ 403 w 445"/>
                  <a:gd name="T17" fmla="*/ 100 h 290"/>
                  <a:gd name="T18" fmla="*/ 419 w 445"/>
                  <a:gd name="T19" fmla="*/ 70 h 290"/>
                  <a:gd name="T20" fmla="*/ 437 w 445"/>
                  <a:gd name="T21" fmla="*/ 67 h 290"/>
                  <a:gd name="T22" fmla="*/ 445 w 445"/>
                  <a:gd name="T23" fmla="*/ 50 h 290"/>
                  <a:gd name="T24" fmla="*/ 438 w 445"/>
                  <a:gd name="T25" fmla="*/ 31 h 290"/>
                  <a:gd name="T26" fmla="*/ 418 w 445"/>
                  <a:gd name="T27" fmla="*/ 18 h 290"/>
                  <a:gd name="T28" fmla="*/ 400 w 445"/>
                  <a:gd name="T29" fmla="*/ 0 h 290"/>
                  <a:gd name="T30" fmla="*/ 383 w 445"/>
                  <a:gd name="T31" fmla="*/ 12 h 290"/>
                  <a:gd name="T32" fmla="*/ 359 w 445"/>
                  <a:gd name="T33" fmla="*/ 6 h 290"/>
                  <a:gd name="T34" fmla="*/ 327 w 445"/>
                  <a:gd name="T35" fmla="*/ 8 h 290"/>
                  <a:gd name="T36" fmla="*/ 310 w 445"/>
                  <a:gd name="T37" fmla="*/ 3 h 290"/>
                  <a:gd name="T38" fmla="*/ 284 w 445"/>
                  <a:gd name="T39" fmla="*/ 5 h 290"/>
                  <a:gd name="T40" fmla="*/ 270 w 445"/>
                  <a:gd name="T41" fmla="*/ 26 h 290"/>
                  <a:gd name="T42" fmla="*/ 257 w 445"/>
                  <a:gd name="T43" fmla="*/ 37 h 290"/>
                  <a:gd name="T44" fmla="*/ 255 w 445"/>
                  <a:gd name="T45" fmla="*/ 52 h 290"/>
                  <a:gd name="T46" fmla="*/ 233 w 445"/>
                  <a:gd name="T47" fmla="*/ 29 h 290"/>
                  <a:gd name="T48" fmla="*/ 208 w 445"/>
                  <a:gd name="T49" fmla="*/ 50 h 290"/>
                  <a:gd name="T50" fmla="*/ 186 w 445"/>
                  <a:gd name="T51" fmla="*/ 57 h 290"/>
                  <a:gd name="T52" fmla="*/ 184 w 445"/>
                  <a:gd name="T53" fmla="*/ 72 h 290"/>
                  <a:gd name="T54" fmla="*/ 143 w 445"/>
                  <a:gd name="T55" fmla="*/ 76 h 290"/>
                  <a:gd name="T56" fmla="*/ 116 w 445"/>
                  <a:gd name="T57" fmla="*/ 85 h 290"/>
                  <a:gd name="T58" fmla="*/ 89 w 445"/>
                  <a:gd name="T59" fmla="*/ 80 h 290"/>
                  <a:gd name="T60" fmla="*/ 37 w 445"/>
                  <a:gd name="T61" fmla="*/ 50 h 290"/>
                  <a:gd name="T62" fmla="*/ 39 w 445"/>
                  <a:gd name="T63" fmla="*/ 60 h 290"/>
                  <a:gd name="T64" fmla="*/ 41 w 445"/>
                  <a:gd name="T65" fmla="*/ 76 h 290"/>
                  <a:gd name="T66" fmla="*/ 38 w 445"/>
                  <a:gd name="T67" fmla="*/ 91 h 290"/>
                  <a:gd name="T68" fmla="*/ 5 w 445"/>
                  <a:gd name="T69" fmla="*/ 91 h 290"/>
                  <a:gd name="T70" fmla="*/ 1 w 445"/>
                  <a:gd name="T71" fmla="*/ 98 h 290"/>
                  <a:gd name="T72" fmla="*/ 15 w 445"/>
                  <a:gd name="T73" fmla="*/ 114 h 290"/>
                  <a:gd name="T74" fmla="*/ 9 w 445"/>
                  <a:gd name="T75" fmla="*/ 132 h 290"/>
                  <a:gd name="T76" fmla="*/ 7 w 445"/>
                  <a:gd name="T77" fmla="*/ 146 h 290"/>
                  <a:gd name="T78" fmla="*/ 15 w 445"/>
                  <a:gd name="T79" fmla="*/ 161 h 290"/>
                  <a:gd name="T80" fmla="*/ 3 w 445"/>
                  <a:gd name="T81" fmla="*/ 176 h 290"/>
                  <a:gd name="T82" fmla="*/ 0 w 445"/>
                  <a:gd name="T83" fmla="*/ 177 h 290"/>
                  <a:gd name="T84" fmla="*/ 19 w 445"/>
                  <a:gd name="T85" fmla="*/ 199 h 290"/>
                  <a:gd name="T86" fmla="*/ 22 w 445"/>
                  <a:gd name="T87" fmla="*/ 225 h 290"/>
                  <a:gd name="T88" fmla="*/ 36 w 445"/>
                  <a:gd name="T89" fmla="*/ 228 h 290"/>
                  <a:gd name="T90" fmla="*/ 68 w 445"/>
                  <a:gd name="T91" fmla="*/ 258 h 290"/>
                  <a:gd name="T92" fmla="*/ 84 w 445"/>
                  <a:gd name="T93" fmla="*/ 264 h 290"/>
                  <a:gd name="T94" fmla="*/ 96 w 445"/>
                  <a:gd name="T95" fmla="*/ 273 h 290"/>
                  <a:gd name="T96" fmla="*/ 136 w 445"/>
                  <a:gd name="T97" fmla="*/ 280 h 290"/>
                  <a:gd name="T98" fmla="*/ 165 w 445"/>
                  <a:gd name="T99" fmla="*/ 290 h 290"/>
                  <a:gd name="T100" fmla="*/ 177 w 445"/>
                  <a:gd name="T101" fmla="*/ 275 h 290"/>
                  <a:gd name="T102" fmla="*/ 186 w 445"/>
                  <a:gd name="T103" fmla="*/ 279 h 290"/>
                  <a:gd name="T104" fmla="*/ 196 w 445"/>
                  <a:gd name="T105" fmla="*/ 267 h 290"/>
                  <a:gd name="T106" fmla="*/ 214 w 445"/>
                  <a:gd name="T107" fmla="*/ 258 h 290"/>
                  <a:gd name="T108" fmla="*/ 227 w 445"/>
                  <a:gd name="T109" fmla="*/ 260 h 290"/>
                  <a:gd name="T110" fmla="*/ 232 w 445"/>
                  <a:gd name="T111" fmla="*/ 253 h 290"/>
                  <a:gd name="T112" fmla="*/ 250 w 445"/>
                  <a:gd name="T113" fmla="*/ 237 h 290"/>
                  <a:gd name="T114" fmla="*/ 262 w 445"/>
                  <a:gd name="T115" fmla="*/ 241 h 290"/>
                  <a:gd name="T116" fmla="*/ 278 w 445"/>
                  <a:gd name="T117" fmla="*/ 245 h 290"/>
                  <a:gd name="T118" fmla="*/ 289 w 445"/>
                  <a:gd name="T119" fmla="*/ 24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 h="290">
                    <a:moveTo>
                      <a:pt x="289" y="249"/>
                    </a:moveTo>
                    <a:lnTo>
                      <a:pt x="304" y="233"/>
                    </a:lnTo>
                    <a:lnTo>
                      <a:pt x="318" y="229"/>
                    </a:lnTo>
                    <a:lnTo>
                      <a:pt x="325" y="215"/>
                    </a:lnTo>
                    <a:lnTo>
                      <a:pt x="346" y="217"/>
                    </a:lnTo>
                    <a:lnTo>
                      <a:pt x="360" y="204"/>
                    </a:lnTo>
                    <a:lnTo>
                      <a:pt x="359" y="189"/>
                    </a:lnTo>
                    <a:lnTo>
                      <a:pt x="387" y="148"/>
                    </a:lnTo>
                    <a:lnTo>
                      <a:pt x="403" y="100"/>
                    </a:lnTo>
                    <a:lnTo>
                      <a:pt x="419" y="70"/>
                    </a:lnTo>
                    <a:lnTo>
                      <a:pt x="437" y="67"/>
                    </a:lnTo>
                    <a:lnTo>
                      <a:pt x="445" y="50"/>
                    </a:lnTo>
                    <a:lnTo>
                      <a:pt x="438" y="31"/>
                    </a:lnTo>
                    <a:lnTo>
                      <a:pt x="418" y="18"/>
                    </a:lnTo>
                    <a:lnTo>
                      <a:pt x="400" y="0"/>
                    </a:lnTo>
                    <a:lnTo>
                      <a:pt x="383" y="12"/>
                    </a:lnTo>
                    <a:lnTo>
                      <a:pt x="359" y="6"/>
                    </a:lnTo>
                    <a:lnTo>
                      <a:pt x="327" y="8"/>
                    </a:lnTo>
                    <a:lnTo>
                      <a:pt x="310" y="3"/>
                    </a:lnTo>
                    <a:lnTo>
                      <a:pt x="284" y="5"/>
                    </a:lnTo>
                    <a:lnTo>
                      <a:pt x="270" y="26"/>
                    </a:lnTo>
                    <a:lnTo>
                      <a:pt x="257" y="37"/>
                    </a:lnTo>
                    <a:lnTo>
                      <a:pt x="255" y="52"/>
                    </a:lnTo>
                    <a:lnTo>
                      <a:pt x="233" y="29"/>
                    </a:lnTo>
                    <a:lnTo>
                      <a:pt x="208" y="50"/>
                    </a:lnTo>
                    <a:lnTo>
                      <a:pt x="186" y="57"/>
                    </a:lnTo>
                    <a:lnTo>
                      <a:pt x="184" y="72"/>
                    </a:lnTo>
                    <a:lnTo>
                      <a:pt x="143" y="76"/>
                    </a:lnTo>
                    <a:lnTo>
                      <a:pt x="116" y="85"/>
                    </a:lnTo>
                    <a:lnTo>
                      <a:pt x="89" y="80"/>
                    </a:lnTo>
                    <a:lnTo>
                      <a:pt x="37" y="50"/>
                    </a:lnTo>
                    <a:lnTo>
                      <a:pt x="39" y="60"/>
                    </a:lnTo>
                    <a:lnTo>
                      <a:pt x="41" y="76"/>
                    </a:lnTo>
                    <a:lnTo>
                      <a:pt x="38" y="91"/>
                    </a:lnTo>
                    <a:lnTo>
                      <a:pt x="5" y="91"/>
                    </a:lnTo>
                    <a:lnTo>
                      <a:pt x="1" y="98"/>
                    </a:lnTo>
                    <a:lnTo>
                      <a:pt x="15" y="114"/>
                    </a:lnTo>
                    <a:lnTo>
                      <a:pt x="9" y="132"/>
                    </a:lnTo>
                    <a:lnTo>
                      <a:pt x="7" y="146"/>
                    </a:lnTo>
                    <a:lnTo>
                      <a:pt x="15" y="161"/>
                    </a:lnTo>
                    <a:lnTo>
                      <a:pt x="3" y="176"/>
                    </a:lnTo>
                    <a:lnTo>
                      <a:pt x="0" y="177"/>
                    </a:lnTo>
                    <a:lnTo>
                      <a:pt x="19" y="199"/>
                    </a:lnTo>
                    <a:lnTo>
                      <a:pt x="22" y="225"/>
                    </a:lnTo>
                    <a:lnTo>
                      <a:pt x="36" y="228"/>
                    </a:lnTo>
                    <a:lnTo>
                      <a:pt x="68" y="258"/>
                    </a:lnTo>
                    <a:lnTo>
                      <a:pt x="84" y="264"/>
                    </a:lnTo>
                    <a:lnTo>
                      <a:pt x="96" y="273"/>
                    </a:lnTo>
                    <a:lnTo>
                      <a:pt x="136" y="280"/>
                    </a:lnTo>
                    <a:lnTo>
                      <a:pt x="165" y="290"/>
                    </a:lnTo>
                    <a:lnTo>
                      <a:pt x="177" y="275"/>
                    </a:lnTo>
                    <a:lnTo>
                      <a:pt x="186" y="279"/>
                    </a:lnTo>
                    <a:lnTo>
                      <a:pt x="196" y="267"/>
                    </a:lnTo>
                    <a:lnTo>
                      <a:pt x="214" y="258"/>
                    </a:lnTo>
                    <a:lnTo>
                      <a:pt x="227" y="260"/>
                    </a:lnTo>
                    <a:lnTo>
                      <a:pt x="232" y="253"/>
                    </a:lnTo>
                    <a:lnTo>
                      <a:pt x="250" y="237"/>
                    </a:lnTo>
                    <a:lnTo>
                      <a:pt x="262" y="241"/>
                    </a:lnTo>
                    <a:lnTo>
                      <a:pt x="278" y="245"/>
                    </a:lnTo>
                    <a:lnTo>
                      <a:pt x="289" y="24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19" name="Freeform 50">
                <a:extLst>
                  <a:ext uri="{FF2B5EF4-FFF2-40B4-BE49-F238E27FC236}">
                    <a16:creationId xmlns:a16="http://schemas.microsoft.com/office/drawing/2014/main" id="{1309E98E-D4C2-7405-A2ED-AEE0B97E97F2}"/>
                  </a:ext>
                </a:extLst>
              </p:cNvPr>
              <p:cNvSpPr>
                <a:spLocks/>
              </p:cNvSpPr>
              <p:nvPr/>
            </p:nvSpPr>
            <p:spPr bwMode="auto">
              <a:xfrm>
                <a:off x="8293644" y="2936876"/>
                <a:ext cx="117475" cy="50800"/>
              </a:xfrm>
              <a:custGeom>
                <a:avLst/>
                <a:gdLst>
                  <a:gd name="T0" fmla="*/ 4 w 390"/>
                  <a:gd name="T1" fmla="*/ 133 h 168"/>
                  <a:gd name="T2" fmla="*/ 56 w 390"/>
                  <a:gd name="T3" fmla="*/ 163 h 168"/>
                  <a:gd name="T4" fmla="*/ 83 w 390"/>
                  <a:gd name="T5" fmla="*/ 168 h 168"/>
                  <a:gd name="T6" fmla="*/ 110 w 390"/>
                  <a:gd name="T7" fmla="*/ 159 h 168"/>
                  <a:gd name="T8" fmla="*/ 151 w 390"/>
                  <a:gd name="T9" fmla="*/ 155 h 168"/>
                  <a:gd name="T10" fmla="*/ 153 w 390"/>
                  <a:gd name="T11" fmla="*/ 140 h 168"/>
                  <a:gd name="T12" fmla="*/ 175 w 390"/>
                  <a:gd name="T13" fmla="*/ 133 h 168"/>
                  <a:gd name="T14" fmla="*/ 200 w 390"/>
                  <a:gd name="T15" fmla="*/ 112 h 168"/>
                  <a:gd name="T16" fmla="*/ 222 w 390"/>
                  <a:gd name="T17" fmla="*/ 135 h 168"/>
                  <a:gd name="T18" fmla="*/ 224 w 390"/>
                  <a:gd name="T19" fmla="*/ 120 h 168"/>
                  <a:gd name="T20" fmla="*/ 237 w 390"/>
                  <a:gd name="T21" fmla="*/ 109 h 168"/>
                  <a:gd name="T22" fmla="*/ 251 w 390"/>
                  <a:gd name="T23" fmla="*/ 88 h 168"/>
                  <a:gd name="T24" fmla="*/ 277 w 390"/>
                  <a:gd name="T25" fmla="*/ 86 h 168"/>
                  <a:gd name="T26" fmla="*/ 294 w 390"/>
                  <a:gd name="T27" fmla="*/ 91 h 168"/>
                  <a:gd name="T28" fmla="*/ 326 w 390"/>
                  <a:gd name="T29" fmla="*/ 89 h 168"/>
                  <a:gd name="T30" fmla="*/ 350 w 390"/>
                  <a:gd name="T31" fmla="*/ 95 h 168"/>
                  <a:gd name="T32" fmla="*/ 370 w 390"/>
                  <a:gd name="T33" fmla="*/ 81 h 168"/>
                  <a:gd name="T34" fmla="*/ 374 w 390"/>
                  <a:gd name="T35" fmla="*/ 55 h 168"/>
                  <a:gd name="T36" fmla="*/ 390 w 390"/>
                  <a:gd name="T37" fmla="*/ 21 h 168"/>
                  <a:gd name="T38" fmla="*/ 388 w 390"/>
                  <a:gd name="T39" fmla="*/ 21 h 168"/>
                  <a:gd name="T40" fmla="*/ 355 w 390"/>
                  <a:gd name="T41" fmla="*/ 2 h 168"/>
                  <a:gd name="T42" fmla="*/ 326 w 390"/>
                  <a:gd name="T43" fmla="*/ 1 h 168"/>
                  <a:gd name="T44" fmla="*/ 316 w 390"/>
                  <a:gd name="T45" fmla="*/ 5 h 168"/>
                  <a:gd name="T46" fmla="*/ 304 w 390"/>
                  <a:gd name="T47" fmla="*/ 0 h 168"/>
                  <a:gd name="T48" fmla="*/ 292 w 390"/>
                  <a:gd name="T49" fmla="*/ 1 h 168"/>
                  <a:gd name="T50" fmla="*/ 282 w 390"/>
                  <a:gd name="T51" fmla="*/ 12 h 168"/>
                  <a:gd name="T52" fmla="*/ 271 w 390"/>
                  <a:gd name="T53" fmla="*/ 4 h 168"/>
                  <a:gd name="T54" fmla="*/ 253 w 390"/>
                  <a:gd name="T55" fmla="*/ 4 h 168"/>
                  <a:gd name="T56" fmla="*/ 241 w 390"/>
                  <a:gd name="T57" fmla="*/ 3 h 168"/>
                  <a:gd name="T58" fmla="*/ 228 w 390"/>
                  <a:gd name="T59" fmla="*/ 7 h 168"/>
                  <a:gd name="T60" fmla="*/ 219 w 390"/>
                  <a:gd name="T61" fmla="*/ 21 h 168"/>
                  <a:gd name="T62" fmla="*/ 205 w 390"/>
                  <a:gd name="T63" fmla="*/ 21 h 168"/>
                  <a:gd name="T64" fmla="*/ 200 w 390"/>
                  <a:gd name="T65" fmla="*/ 19 h 168"/>
                  <a:gd name="T66" fmla="*/ 201 w 390"/>
                  <a:gd name="T67" fmla="*/ 20 h 168"/>
                  <a:gd name="T68" fmla="*/ 165 w 390"/>
                  <a:gd name="T69" fmla="*/ 16 h 168"/>
                  <a:gd name="T70" fmla="*/ 148 w 390"/>
                  <a:gd name="T71" fmla="*/ 32 h 168"/>
                  <a:gd name="T72" fmla="*/ 129 w 390"/>
                  <a:gd name="T73" fmla="*/ 33 h 168"/>
                  <a:gd name="T74" fmla="*/ 107 w 390"/>
                  <a:gd name="T75" fmla="*/ 55 h 168"/>
                  <a:gd name="T76" fmla="*/ 78 w 390"/>
                  <a:gd name="T77" fmla="*/ 59 h 168"/>
                  <a:gd name="T78" fmla="*/ 49 w 390"/>
                  <a:gd name="T79" fmla="*/ 70 h 168"/>
                  <a:gd name="T80" fmla="*/ 41 w 390"/>
                  <a:gd name="T81" fmla="*/ 63 h 168"/>
                  <a:gd name="T82" fmla="*/ 24 w 390"/>
                  <a:gd name="T83" fmla="*/ 64 h 168"/>
                  <a:gd name="T84" fmla="*/ 5 w 390"/>
                  <a:gd name="T85" fmla="*/ 76 h 168"/>
                  <a:gd name="T86" fmla="*/ 1 w 390"/>
                  <a:gd name="T87" fmla="*/ 75 h 168"/>
                  <a:gd name="T88" fmla="*/ 0 w 390"/>
                  <a:gd name="T89" fmla="*/ 100 h 168"/>
                  <a:gd name="T90" fmla="*/ 4 w 390"/>
                  <a:gd name="T91" fmla="*/ 13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168">
                    <a:moveTo>
                      <a:pt x="4" y="133"/>
                    </a:moveTo>
                    <a:lnTo>
                      <a:pt x="56" y="163"/>
                    </a:lnTo>
                    <a:lnTo>
                      <a:pt x="83" y="168"/>
                    </a:lnTo>
                    <a:lnTo>
                      <a:pt x="110" y="159"/>
                    </a:lnTo>
                    <a:lnTo>
                      <a:pt x="151" y="155"/>
                    </a:lnTo>
                    <a:lnTo>
                      <a:pt x="153" y="140"/>
                    </a:lnTo>
                    <a:lnTo>
                      <a:pt x="175" y="133"/>
                    </a:lnTo>
                    <a:lnTo>
                      <a:pt x="200" y="112"/>
                    </a:lnTo>
                    <a:lnTo>
                      <a:pt x="222" y="135"/>
                    </a:lnTo>
                    <a:lnTo>
                      <a:pt x="224" y="120"/>
                    </a:lnTo>
                    <a:lnTo>
                      <a:pt x="237" y="109"/>
                    </a:lnTo>
                    <a:lnTo>
                      <a:pt x="251" y="88"/>
                    </a:lnTo>
                    <a:lnTo>
                      <a:pt x="277" y="86"/>
                    </a:lnTo>
                    <a:lnTo>
                      <a:pt x="294" y="91"/>
                    </a:lnTo>
                    <a:lnTo>
                      <a:pt x="326" y="89"/>
                    </a:lnTo>
                    <a:lnTo>
                      <a:pt x="350" y="95"/>
                    </a:lnTo>
                    <a:lnTo>
                      <a:pt x="370" y="81"/>
                    </a:lnTo>
                    <a:lnTo>
                      <a:pt x="374" y="55"/>
                    </a:lnTo>
                    <a:lnTo>
                      <a:pt x="390" y="21"/>
                    </a:lnTo>
                    <a:lnTo>
                      <a:pt x="388" y="21"/>
                    </a:lnTo>
                    <a:lnTo>
                      <a:pt x="355" y="2"/>
                    </a:lnTo>
                    <a:lnTo>
                      <a:pt x="326" y="1"/>
                    </a:lnTo>
                    <a:lnTo>
                      <a:pt x="316" y="5"/>
                    </a:lnTo>
                    <a:lnTo>
                      <a:pt x="304" y="0"/>
                    </a:lnTo>
                    <a:lnTo>
                      <a:pt x="292" y="1"/>
                    </a:lnTo>
                    <a:lnTo>
                      <a:pt x="282" y="12"/>
                    </a:lnTo>
                    <a:lnTo>
                      <a:pt x="271" y="4"/>
                    </a:lnTo>
                    <a:lnTo>
                      <a:pt x="253" y="4"/>
                    </a:lnTo>
                    <a:lnTo>
                      <a:pt x="241" y="3"/>
                    </a:lnTo>
                    <a:lnTo>
                      <a:pt x="228" y="7"/>
                    </a:lnTo>
                    <a:lnTo>
                      <a:pt x="219" y="21"/>
                    </a:lnTo>
                    <a:lnTo>
                      <a:pt x="205" y="21"/>
                    </a:lnTo>
                    <a:lnTo>
                      <a:pt x="200" y="19"/>
                    </a:lnTo>
                    <a:lnTo>
                      <a:pt x="201" y="20"/>
                    </a:lnTo>
                    <a:lnTo>
                      <a:pt x="165" y="16"/>
                    </a:lnTo>
                    <a:lnTo>
                      <a:pt x="148" y="32"/>
                    </a:lnTo>
                    <a:lnTo>
                      <a:pt x="129" y="33"/>
                    </a:lnTo>
                    <a:lnTo>
                      <a:pt x="107" y="55"/>
                    </a:lnTo>
                    <a:lnTo>
                      <a:pt x="78" y="59"/>
                    </a:lnTo>
                    <a:lnTo>
                      <a:pt x="49" y="70"/>
                    </a:lnTo>
                    <a:lnTo>
                      <a:pt x="41" y="63"/>
                    </a:lnTo>
                    <a:lnTo>
                      <a:pt x="24" y="64"/>
                    </a:lnTo>
                    <a:lnTo>
                      <a:pt x="5" y="76"/>
                    </a:lnTo>
                    <a:lnTo>
                      <a:pt x="1" y="75"/>
                    </a:lnTo>
                    <a:lnTo>
                      <a:pt x="0" y="100"/>
                    </a:lnTo>
                    <a:lnTo>
                      <a:pt x="4" y="13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0" name="Freeform 51">
                <a:extLst>
                  <a:ext uri="{FF2B5EF4-FFF2-40B4-BE49-F238E27FC236}">
                    <a16:creationId xmlns:a16="http://schemas.microsoft.com/office/drawing/2014/main" id="{04D6BD40-3472-D327-3DE7-5C7A085D67D5}"/>
                  </a:ext>
                </a:extLst>
              </p:cNvPr>
              <p:cNvSpPr>
                <a:spLocks/>
              </p:cNvSpPr>
              <p:nvPr/>
            </p:nvSpPr>
            <p:spPr bwMode="auto">
              <a:xfrm>
                <a:off x="8422231" y="3086101"/>
                <a:ext cx="133350" cy="85725"/>
              </a:xfrm>
              <a:custGeom>
                <a:avLst/>
                <a:gdLst>
                  <a:gd name="T0" fmla="*/ 29 w 448"/>
                  <a:gd name="T1" fmla="*/ 4 h 285"/>
                  <a:gd name="T2" fmla="*/ 38 w 448"/>
                  <a:gd name="T3" fmla="*/ 24 h 285"/>
                  <a:gd name="T4" fmla="*/ 41 w 448"/>
                  <a:gd name="T5" fmla="*/ 46 h 285"/>
                  <a:gd name="T6" fmla="*/ 80 w 448"/>
                  <a:gd name="T7" fmla="*/ 35 h 285"/>
                  <a:gd name="T8" fmla="*/ 96 w 448"/>
                  <a:gd name="T9" fmla="*/ 42 h 285"/>
                  <a:gd name="T10" fmla="*/ 145 w 448"/>
                  <a:gd name="T11" fmla="*/ 41 h 285"/>
                  <a:gd name="T12" fmla="*/ 173 w 448"/>
                  <a:gd name="T13" fmla="*/ 40 h 285"/>
                  <a:gd name="T14" fmla="*/ 202 w 448"/>
                  <a:gd name="T15" fmla="*/ 46 h 285"/>
                  <a:gd name="T16" fmla="*/ 241 w 448"/>
                  <a:gd name="T17" fmla="*/ 42 h 285"/>
                  <a:gd name="T18" fmla="*/ 267 w 448"/>
                  <a:gd name="T19" fmla="*/ 25 h 285"/>
                  <a:gd name="T20" fmla="*/ 333 w 448"/>
                  <a:gd name="T21" fmla="*/ 0 h 285"/>
                  <a:gd name="T22" fmla="*/ 382 w 448"/>
                  <a:gd name="T23" fmla="*/ 13 h 285"/>
                  <a:gd name="T24" fmla="*/ 405 w 448"/>
                  <a:gd name="T25" fmla="*/ 16 h 285"/>
                  <a:gd name="T26" fmla="*/ 429 w 448"/>
                  <a:gd name="T27" fmla="*/ 34 h 285"/>
                  <a:gd name="T28" fmla="*/ 448 w 448"/>
                  <a:gd name="T29" fmla="*/ 38 h 285"/>
                  <a:gd name="T30" fmla="*/ 435 w 448"/>
                  <a:gd name="T31" fmla="*/ 77 h 285"/>
                  <a:gd name="T32" fmla="*/ 400 w 448"/>
                  <a:gd name="T33" fmla="*/ 94 h 285"/>
                  <a:gd name="T34" fmla="*/ 398 w 448"/>
                  <a:gd name="T35" fmla="*/ 143 h 285"/>
                  <a:gd name="T36" fmla="*/ 380 w 448"/>
                  <a:gd name="T37" fmla="*/ 168 h 285"/>
                  <a:gd name="T38" fmla="*/ 408 w 448"/>
                  <a:gd name="T39" fmla="*/ 192 h 285"/>
                  <a:gd name="T40" fmla="*/ 420 w 448"/>
                  <a:gd name="T41" fmla="*/ 211 h 285"/>
                  <a:gd name="T42" fmla="*/ 391 w 448"/>
                  <a:gd name="T43" fmla="*/ 216 h 285"/>
                  <a:gd name="T44" fmla="*/ 348 w 448"/>
                  <a:gd name="T45" fmla="*/ 199 h 285"/>
                  <a:gd name="T46" fmla="*/ 326 w 448"/>
                  <a:gd name="T47" fmla="*/ 210 h 285"/>
                  <a:gd name="T48" fmla="*/ 314 w 448"/>
                  <a:gd name="T49" fmla="*/ 225 h 285"/>
                  <a:gd name="T50" fmla="*/ 286 w 448"/>
                  <a:gd name="T51" fmla="*/ 239 h 285"/>
                  <a:gd name="T52" fmla="*/ 291 w 448"/>
                  <a:gd name="T53" fmla="*/ 270 h 285"/>
                  <a:gd name="T54" fmla="*/ 248 w 448"/>
                  <a:gd name="T55" fmla="*/ 276 h 285"/>
                  <a:gd name="T56" fmla="*/ 220 w 448"/>
                  <a:gd name="T57" fmla="*/ 276 h 285"/>
                  <a:gd name="T58" fmla="*/ 194 w 448"/>
                  <a:gd name="T59" fmla="*/ 284 h 285"/>
                  <a:gd name="T60" fmla="*/ 177 w 448"/>
                  <a:gd name="T61" fmla="*/ 270 h 285"/>
                  <a:gd name="T62" fmla="*/ 138 w 448"/>
                  <a:gd name="T63" fmla="*/ 267 h 285"/>
                  <a:gd name="T64" fmla="*/ 105 w 448"/>
                  <a:gd name="T65" fmla="*/ 285 h 285"/>
                  <a:gd name="T66" fmla="*/ 72 w 448"/>
                  <a:gd name="T67" fmla="*/ 281 h 285"/>
                  <a:gd name="T68" fmla="*/ 68 w 448"/>
                  <a:gd name="T69" fmla="*/ 266 h 285"/>
                  <a:gd name="T70" fmla="*/ 45 w 448"/>
                  <a:gd name="T71" fmla="*/ 211 h 285"/>
                  <a:gd name="T72" fmla="*/ 15 w 448"/>
                  <a:gd name="T73" fmla="*/ 186 h 285"/>
                  <a:gd name="T74" fmla="*/ 10 w 448"/>
                  <a:gd name="T75" fmla="*/ 157 h 285"/>
                  <a:gd name="T76" fmla="*/ 35 w 448"/>
                  <a:gd name="T77" fmla="*/ 119 h 285"/>
                  <a:gd name="T78" fmla="*/ 30 w 448"/>
                  <a:gd name="T79" fmla="*/ 83 h 285"/>
                  <a:gd name="T80" fmla="*/ 0 w 448"/>
                  <a:gd name="T81" fmla="*/ 29 h 285"/>
                  <a:gd name="T82" fmla="*/ 8 w 448"/>
                  <a:gd name="T83" fmla="*/ 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285">
                    <a:moveTo>
                      <a:pt x="8" y="2"/>
                    </a:moveTo>
                    <a:lnTo>
                      <a:pt x="29" y="4"/>
                    </a:lnTo>
                    <a:lnTo>
                      <a:pt x="39" y="12"/>
                    </a:lnTo>
                    <a:lnTo>
                      <a:pt x="38" y="24"/>
                    </a:lnTo>
                    <a:lnTo>
                      <a:pt x="32" y="32"/>
                    </a:lnTo>
                    <a:lnTo>
                      <a:pt x="41" y="46"/>
                    </a:lnTo>
                    <a:lnTo>
                      <a:pt x="59" y="34"/>
                    </a:lnTo>
                    <a:lnTo>
                      <a:pt x="80" y="35"/>
                    </a:lnTo>
                    <a:lnTo>
                      <a:pt x="89" y="44"/>
                    </a:lnTo>
                    <a:lnTo>
                      <a:pt x="96" y="42"/>
                    </a:lnTo>
                    <a:lnTo>
                      <a:pt x="123" y="52"/>
                    </a:lnTo>
                    <a:lnTo>
                      <a:pt x="145" y="41"/>
                    </a:lnTo>
                    <a:lnTo>
                      <a:pt x="161" y="46"/>
                    </a:lnTo>
                    <a:lnTo>
                      <a:pt x="173" y="40"/>
                    </a:lnTo>
                    <a:lnTo>
                      <a:pt x="189" y="46"/>
                    </a:lnTo>
                    <a:lnTo>
                      <a:pt x="202" y="46"/>
                    </a:lnTo>
                    <a:lnTo>
                      <a:pt x="231" y="49"/>
                    </a:lnTo>
                    <a:lnTo>
                      <a:pt x="241" y="42"/>
                    </a:lnTo>
                    <a:lnTo>
                      <a:pt x="260" y="36"/>
                    </a:lnTo>
                    <a:lnTo>
                      <a:pt x="267" y="25"/>
                    </a:lnTo>
                    <a:lnTo>
                      <a:pt x="313" y="4"/>
                    </a:lnTo>
                    <a:lnTo>
                      <a:pt x="333" y="0"/>
                    </a:lnTo>
                    <a:lnTo>
                      <a:pt x="357" y="3"/>
                    </a:lnTo>
                    <a:lnTo>
                      <a:pt x="382" y="13"/>
                    </a:lnTo>
                    <a:lnTo>
                      <a:pt x="391" y="22"/>
                    </a:lnTo>
                    <a:lnTo>
                      <a:pt x="405" y="16"/>
                    </a:lnTo>
                    <a:lnTo>
                      <a:pt x="425" y="26"/>
                    </a:lnTo>
                    <a:lnTo>
                      <a:pt x="429" y="34"/>
                    </a:lnTo>
                    <a:lnTo>
                      <a:pt x="447" y="34"/>
                    </a:lnTo>
                    <a:lnTo>
                      <a:pt x="448" y="38"/>
                    </a:lnTo>
                    <a:lnTo>
                      <a:pt x="445" y="67"/>
                    </a:lnTo>
                    <a:lnTo>
                      <a:pt x="435" y="77"/>
                    </a:lnTo>
                    <a:lnTo>
                      <a:pt x="421" y="75"/>
                    </a:lnTo>
                    <a:lnTo>
                      <a:pt x="400" y="94"/>
                    </a:lnTo>
                    <a:lnTo>
                      <a:pt x="404" y="128"/>
                    </a:lnTo>
                    <a:lnTo>
                      <a:pt x="398" y="143"/>
                    </a:lnTo>
                    <a:lnTo>
                      <a:pt x="377" y="159"/>
                    </a:lnTo>
                    <a:lnTo>
                      <a:pt x="380" y="168"/>
                    </a:lnTo>
                    <a:lnTo>
                      <a:pt x="393" y="169"/>
                    </a:lnTo>
                    <a:lnTo>
                      <a:pt x="408" y="192"/>
                    </a:lnTo>
                    <a:lnTo>
                      <a:pt x="420" y="210"/>
                    </a:lnTo>
                    <a:lnTo>
                      <a:pt x="420" y="211"/>
                    </a:lnTo>
                    <a:lnTo>
                      <a:pt x="402" y="207"/>
                    </a:lnTo>
                    <a:lnTo>
                      <a:pt x="391" y="216"/>
                    </a:lnTo>
                    <a:lnTo>
                      <a:pt x="370" y="199"/>
                    </a:lnTo>
                    <a:lnTo>
                      <a:pt x="348" y="199"/>
                    </a:lnTo>
                    <a:lnTo>
                      <a:pt x="339" y="209"/>
                    </a:lnTo>
                    <a:lnTo>
                      <a:pt x="326" y="210"/>
                    </a:lnTo>
                    <a:lnTo>
                      <a:pt x="314" y="224"/>
                    </a:lnTo>
                    <a:lnTo>
                      <a:pt x="314" y="225"/>
                    </a:lnTo>
                    <a:lnTo>
                      <a:pt x="305" y="225"/>
                    </a:lnTo>
                    <a:lnTo>
                      <a:pt x="286" y="239"/>
                    </a:lnTo>
                    <a:lnTo>
                      <a:pt x="285" y="257"/>
                    </a:lnTo>
                    <a:lnTo>
                      <a:pt x="291" y="270"/>
                    </a:lnTo>
                    <a:lnTo>
                      <a:pt x="281" y="278"/>
                    </a:lnTo>
                    <a:lnTo>
                      <a:pt x="248" y="276"/>
                    </a:lnTo>
                    <a:lnTo>
                      <a:pt x="233" y="283"/>
                    </a:lnTo>
                    <a:lnTo>
                      <a:pt x="220" y="276"/>
                    </a:lnTo>
                    <a:lnTo>
                      <a:pt x="205" y="276"/>
                    </a:lnTo>
                    <a:lnTo>
                      <a:pt x="194" y="284"/>
                    </a:lnTo>
                    <a:lnTo>
                      <a:pt x="180" y="283"/>
                    </a:lnTo>
                    <a:lnTo>
                      <a:pt x="177" y="270"/>
                    </a:lnTo>
                    <a:lnTo>
                      <a:pt x="157" y="271"/>
                    </a:lnTo>
                    <a:lnTo>
                      <a:pt x="138" y="267"/>
                    </a:lnTo>
                    <a:lnTo>
                      <a:pt x="125" y="280"/>
                    </a:lnTo>
                    <a:lnTo>
                      <a:pt x="105" y="285"/>
                    </a:lnTo>
                    <a:lnTo>
                      <a:pt x="80" y="285"/>
                    </a:lnTo>
                    <a:lnTo>
                      <a:pt x="72" y="281"/>
                    </a:lnTo>
                    <a:lnTo>
                      <a:pt x="71" y="281"/>
                    </a:lnTo>
                    <a:lnTo>
                      <a:pt x="68" y="266"/>
                    </a:lnTo>
                    <a:lnTo>
                      <a:pt x="66" y="247"/>
                    </a:lnTo>
                    <a:lnTo>
                      <a:pt x="45" y="211"/>
                    </a:lnTo>
                    <a:lnTo>
                      <a:pt x="14" y="186"/>
                    </a:lnTo>
                    <a:lnTo>
                      <a:pt x="15" y="186"/>
                    </a:lnTo>
                    <a:lnTo>
                      <a:pt x="20" y="172"/>
                    </a:lnTo>
                    <a:lnTo>
                      <a:pt x="10" y="157"/>
                    </a:lnTo>
                    <a:lnTo>
                      <a:pt x="8" y="144"/>
                    </a:lnTo>
                    <a:lnTo>
                      <a:pt x="35" y="119"/>
                    </a:lnTo>
                    <a:lnTo>
                      <a:pt x="41" y="103"/>
                    </a:lnTo>
                    <a:lnTo>
                      <a:pt x="30" y="83"/>
                    </a:lnTo>
                    <a:lnTo>
                      <a:pt x="8" y="60"/>
                    </a:lnTo>
                    <a:lnTo>
                      <a:pt x="0" y="29"/>
                    </a:lnTo>
                    <a:lnTo>
                      <a:pt x="12" y="17"/>
                    </a:lnTo>
                    <a:lnTo>
                      <a:pt x="8" y="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1" name="Freeform 52">
                <a:extLst>
                  <a:ext uri="{FF2B5EF4-FFF2-40B4-BE49-F238E27FC236}">
                    <a16:creationId xmlns:a16="http://schemas.microsoft.com/office/drawing/2014/main" id="{BBFF61DF-EFB3-5CBB-E167-CA3ACDB418F2}"/>
                  </a:ext>
                </a:extLst>
              </p:cNvPr>
              <p:cNvSpPr>
                <a:spLocks/>
              </p:cNvSpPr>
              <p:nvPr/>
            </p:nvSpPr>
            <p:spPr bwMode="auto">
              <a:xfrm>
                <a:off x="8385719" y="3143251"/>
                <a:ext cx="57150" cy="47625"/>
              </a:xfrm>
              <a:custGeom>
                <a:avLst/>
                <a:gdLst>
                  <a:gd name="T0" fmla="*/ 135 w 192"/>
                  <a:gd name="T1" fmla="*/ 0 h 158"/>
                  <a:gd name="T2" fmla="*/ 166 w 192"/>
                  <a:gd name="T3" fmla="*/ 25 h 158"/>
                  <a:gd name="T4" fmla="*/ 187 w 192"/>
                  <a:gd name="T5" fmla="*/ 61 h 158"/>
                  <a:gd name="T6" fmla="*/ 189 w 192"/>
                  <a:gd name="T7" fmla="*/ 80 h 158"/>
                  <a:gd name="T8" fmla="*/ 192 w 192"/>
                  <a:gd name="T9" fmla="*/ 95 h 158"/>
                  <a:gd name="T10" fmla="*/ 183 w 192"/>
                  <a:gd name="T11" fmla="*/ 104 h 158"/>
                  <a:gd name="T12" fmla="*/ 169 w 192"/>
                  <a:gd name="T13" fmla="*/ 104 h 158"/>
                  <a:gd name="T14" fmla="*/ 151 w 192"/>
                  <a:gd name="T15" fmla="*/ 115 h 158"/>
                  <a:gd name="T16" fmla="*/ 112 w 192"/>
                  <a:gd name="T17" fmla="*/ 114 h 158"/>
                  <a:gd name="T18" fmla="*/ 96 w 192"/>
                  <a:gd name="T19" fmla="*/ 123 h 158"/>
                  <a:gd name="T20" fmla="*/ 95 w 192"/>
                  <a:gd name="T21" fmla="*/ 129 h 158"/>
                  <a:gd name="T22" fmla="*/ 73 w 192"/>
                  <a:gd name="T23" fmla="*/ 137 h 158"/>
                  <a:gd name="T24" fmla="*/ 43 w 192"/>
                  <a:gd name="T25" fmla="*/ 156 h 158"/>
                  <a:gd name="T26" fmla="*/ 42 w 192"/>
                  <a:gd name="T27" fmla="*/ 158 h 158"/>
                  <a:gd name="T28" fmla="*/ 26 w 192"/>
                  <a:gd name="T29" fmla="*/ 146 h 158"/>
                  <a:gd name="T30" fmla="*/ 18 w 192"/>
                  <a:gd name="T31" fmla="*/ 128 h 158"/>
                  <a:gd name="T32" fmla="*/ 5 w 192"/>
                  <a:gd name="T33" fmla="*/ 106 h 158"/>
                  <a:gd name="T34" fmla="*/ 0 w 192"/>
                  <a:gd name="T35" fmla="*/ 77 h 158"/>
                  <a:gd name="T36" fmla="*/ 3 w 192"/>
                  <a:gd name="T37" fmla="*/ 51 h 158"/>
                  <a:gd name="T38" fmla="*/ 5 w 192"/>
                  <a:gd name="T39" fmla="*/ 53 h 158"/>
                  <a:gd name="T40" fmla="*/ 11 w 192"/>
                  <a:gd name="T41" fmla="*/ 47 h 158"/>
                  <a:gd name="T42" fmla="*/ 10 w 192"/>
                  <a:gd name="T43" fmla="*/ 34 h 158"/>
                  <a:gd name="T44" fmla="*/ 28 w 192"/>
                  <a:gd name="T45" fmla="*/ 24 h 158"/>
                  <a:gd name="T46" fmla="*/ 44 w 192"/>
                  <a:gd name="T47" fmla="*/ 20 h 158"/>
                  <a:gd name="T48" fmla="*/ 57 w 192"/>
                  <a:gd name="T49" fmla="*/ 10 h 158"/>
                  <a:gd name="T50" fmla="*/ 87 w 192"/>
                  <a:gd name="T51" fmla="*/ 3 h 158"/>
                  <a:gd name="T52" fmla="*/ 102 w 192"/>
                  <a:gd name="T53" fmla="*/ 5 h 158"/>
                  <a:gd name="T54" fmla="*/ 124 w 192"/>
                  <a:gd name="T55" fmla="*/ 0 h 158"/>
                  <a:gd name="T56" fmla="*/ 135 w 192"/>
                  <a:gd name="T5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158">
                    <a:moveTo>
                      <a:pt x="135" y="0"/>
                    </a:moveTo>
                    <a:lnTo>
                      <a:pt x="166" y="25"/>
                    </a:lnTo>
                    <a:lnTo>
                      <a:pt x="187" y="61"/>
                    </a:lnTo>
                    <a:lnTo>
                      <a:pt x="189" y="80"/>
                    </a:lnTo>
                    <a:lnTo>
                      <a:pt x="192" y="95"/>
                    </a:lnTo>
                    <a:lnTo>
                      <a:pt x="183" y="104"/>
                    </a:lnTo>
                    <a:lnTo>
                      <a:pt x="169" y="104"/>
                    </a:lnTo>
                    <a:lnTo>
                      <a:pt x="151" y="115"/>
                    </a:lnTo>
                    <a:lnTo>
                      <a:pt x="112" y="114"/>
                    </a:lnTo>
                    <a:lnTo>
                      <a:pt x="96" y="123"/>
                    </a:lnTo>
                    <a:lnTo>
                      <a:pt x="95" y="129"/>
                    </a:lnTo>
                    <a:lnTo>
                      <a:pt x="73" y="137"/>
                    </a:lnTo>
                    <a:lnTo>
                      <a:pt x="43" y="156"/>
                    </a:lnTo>
                    <a:lnTo>
                      <a:pt x="42" y="158"/>
                    </a:lnTo>
                    <a:lnTo>
                      <a:pt x="26" y="146"/>
                    </a:lnTo>
                    <a:lnTo>
                      <a:pt x="18" y="128"/>
                    </a:lnTo>
                    <a:lnTo>
                      <a:pt x="5" y="106"/>
                    </a:lnTo>
                    <a:lnTo>
                      <a:pt x="0" y="77"/>
                    </a:lnTo>
                    <a:lnTo>
                      <a:pt x="3" y="51"/>
                    </a:lnTo>
                    <a:lnTo>
                      <a:pt x="5" y="53"/>
                    </a:lnTo>
                    <a:lnTo>
                      <a:pt x="11" y="47"/>
                    </a:lnTo>
                    <a:lnTo>
                      <a:pt x="10" y="34"/>
                    </a:lnTo>
                    <a:lnTo>
                      <a:pt x="28" y="24"/>
                    </a:lnTo>
                    <a:lnTo>
                      <a:pt x="44" y="20"/>
                    </a:lnTo>
                    <a:lnTo>
                      <a:pt x="57" y="10"/>
                    </a:lnTo>
                    <a:lnTo>
                      <a:pt x="87" y="3"/>
                    </a:lnTo>
                    <a:lnTo>
                      <a:pt x="102" y="5"/>
                    </a:lnTo>
                    <a:lnTo>
                      <a:pt x="124" y="0"/>
                    </a:lnTo>
                    <a:lnTo>
                      <a:pt x="135"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2" name="Freeform 53">
                <a:extLst>
                  <a:ext uri="{FF2B5EF4-FFF2-40B4-BE49-F238E27FC236}">
                    <a16:creationId xmlns:a16="http://schemas.microsoft.com/office/drawing/2014/main" id="{0F3F293F-1AE2-552A-C115-EDC039579BA5}"/>
                  </a:ext>
                </a:extLst>
              </p:cNvPr>
              <p:cNvSpPr>
                <a:spLocks/>
              </p:cNvSpPr>
              <p:nvPr/>
            </p:nvSpPr>
            <p:spPr bwMode="auto">
              <a:xfrm>
                <a:off x="8355556" y="3135313"/>
                <a:ext cx="42863" cy="84138"/>
              </a:xfrm>
              <a:custGeom>
                <a:avLst/>
                <a:gdLst>
                  <a:gd name="T0" fmla="*/ 104 w 143"/>
                  <a:gd name="T1" fmla="*/ 76 h 281"/>
                  <a:gd name="T2" fmla="*/ 101 w 143"/>
                  <a:gd name="T3" fmla="*/ 102 h 281"/>
                  <a:gd name="T4" fmla="*/ 106 w 143"/>
                  <a:gd name="T5" fmla="*/ 131 h 281"/>
                  <a:gd name="T6" fmla="*/ 119 w 143"/>
                  <a:gd name="T7" fmla="*/ 153 h 281"/>
                  <a:gd name="T8" fmla="*/ 127 w 143"/>
                  <a:gd name="T9" fmla="*/ 171 h 281"/>
                  <a:gd name="T10" fmla="*/ 143 w 143"/>
                  <a:gd name="T11" fmla="*/ 183 h 281"/>
                  <a:gd name="T12" fmla="*/ 140 w 143"/>
                  <a:gd name="T13" fmla="*/ 203 h 281"/>
                  <a:gd name="T14" fmla="*/ 128 w 143"/>
                  <a:gd name="T15" fmla="*/ 225 h 281"/>
                  <a:gd name="T16" fmla="*/ 97 w 143"/>
                  <a:gd name="T17" fmla="*/ 235 h 281"/>
                  <a:gd name="T18" fmla="*/ 96 w 143"/>
                  <a:gd name="T19" fmla="*/ 253 h 281"/>
                  <a:gd name="T20" fmla="*/ 86 w 143"/>
                  <a:gd name="T21" fmla="*/ 276 h 281"/>
                  <a:gd name="T22" fmla="*/ 75 w 143"/>
                  <a:gd name="T23" fmla="*/ 281 h 281"/>
                  <a:gd name="T24" fmla="*/ 62 w 143"/>
                  <a:gd name="T25" fmla="*/ 272 h 281"/>
                  <a:gd name="T26" fmla="*/ 48 w 143"/>
                  <a:gd name="T27" fmla="*/ 235 h 281"/>
                  <a:gd name="T28" fmla="*/ 20 w 143"/>
                  <a:gd name="T29" fmla="*/ 234 h 281"/>
                  <a:gd name="T30" fmla="*/ 11 w 143"/>
                  <a:gd name="T31" fmla="*/ 225 h 281"/>
                  <a:gd name="T32" fmla="*/ 17 w 143"/>
                  <a:gd name="T33" fmla="*/ 207 h 281"/>
                  <a:gd name="T34" fmla="*/ 9 w 143"/>
                  <a:gd name="T35" fmla="*/ 193 h 281"/>
                  <a:gd name="T36" fmla="*/ 9 w 143"/>
                  <a:gd name="T37" fmla="*/ 174 h 281"/>
                  <a:gd name="T38" fmla="*/ 16 w 143"/>
                  <a:gd name="T39" fmla="*/ 158 h 281"/>
                  <a:gd name="T40" fmla="*/ 7 w 143"/>
                  <a:gd name="T41" fmla="*/ 133 h 281"/>
                  <a:gd name="T42" fmla="*/ 14 w 143"/>
                  <a:gd name="T43" fmla="*/ 99 h 281"/>
                  <a:gd name="T44" fmla="*/ 21 w 143"/>
                  <a:gd name="T45" fmla="*/ 96 h 281"/>
                  <a:gd name="T46" fmla="*/ 23 w 143"/>
                  <a:gd name="T47" fmla="*/ 84 h 281"/>
                  <a:gd name="T48" fmla="*/ 0 w 143"/>
                  <a:gd name="T49" fmla="*/ 73 h 281"/>
                  <a:gd name="T50" fmla="*/ 2 w 143"/>
                  <a:gd name="T51" fmla="*/ 44 h 281"/>
                  <a:gd name="T52" fmla="*/ 12 w 143"/>
                  <a:gd name="T53" fmla="*/ 22 h 281"/>
                  <a:gd name="T54" fmla="*/ 29 w 143"/>
                  <a:gd name="T55" fmla="*/ 2 h 281"/>
                  <a:gd name="T56" fmla="*/ 34 w 143"/>
                  <a:gd name="T57" fmla="*/ 3 h 281"/>
                  <a:gd name="T58" fmla="*/ 44 w 143"/>
                  <a:gd name="T59" fmla="*/ 17 h 281"/>
                  <a:gd name="T60" fmla="*/ 57 w 143"/>
                  <a:gd name="T61" fmla="*/ 1 h 281"/>
                  <a:gd name="T62" fmla="*/ 57 w 143"/>
                  <a:gd name="T63" fmla="*/ 0 h 281"/>
                  <a:gd name="T64" fmla="*/ 63 w 143"/>
                  <a:gd name="T65" fmla="*/ 4 h 281"/>
                  <a:gd name="T66" fmla="*/ 73 w 143"/>
                  <a:gd name="T67" fmla="*/ 21 h 281"/>
                  <a:gd name="T68" fmla="*/ 80 w 143"/>
                  <a:gd name="T69" fmla="*/ 23 h 281"/>
                  <a:gd name="T70" fmla="*/ 96 w 143"/>
                  <a:gd name="T71" fmla="*/ 33 h 281"/>
                  <a:gd name="T72" fmla="*/ 101 w 143"/>
                  <a:gd name="T73" fmla="*/ 45 h 281"/>
                  <a:gd name="T74" fmla="*/ 101 w 143"/>
                  <a:gd name="T75" fmla="*/ 69 h 281"/>
                  <a:gd name="T76" fmla="*/ 104 w 143"/>
                  <a:gd name="T77" fmla="*/ 7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281">
                    <a:moveTo>
                      <a:pt x="104" y="76"/>
                    </a:moveTo>
                    <a:lnTo>
                      <a:pt x="101" y="102"/>
                    </a:lnTo>
                    <a:lnTo>
                      <a:pt x="106" y="131"/>
                    </a:lnTo>
                    <a:lnTo>
                      <a:pt x="119" y="153"/>
                    </a:lnTo>
                    <a:lnTo>
                      <a:pt x="127" y="171"/>
                    </a:lnTo>
                    <a:lnTo>
                      <a:pt x="143" y="183"/>
                    </a:lnTo>
                    <a:lnTo>
                      <a:pt x="140" y="203"/>
                    </a:lnTo>
                    <a:lnTo>
                      <a:pt x="128" y="225"/>
                    </a:lnTo>
                    <a:lnTo>
                      <a:pt x="97" y="235"/>
                    </a:lnTo>
                    <a:lnTo>
                      <a:pt x="96" y="253"/>
                    </a:lnTo>
                    <a:lnTo>
                      <a:pt x="86" y="276"/>
                    </a:lnTo>
                    <a:lnTo>
                      <a:pt x="75" y="281"/>
                    </a:lnTo>
                    <a:lnTo>
                      <a:pt x="62" y="272"/>
                    </a:lnTo>
                    <a:lnTo>
                      <a:pt x="48" y="235"/>
                    </a:lnTo>
                    <a:lnTo>
                      <a:pt x="20" y="234"/>
                    </a:lnTo>
                    <a:lnTo>
                      <a:pt x="11" y="225"/>
                    </a:lnTo>
                    <a:lnTo>
                      <a:pt x="17" y="207"/>
                    </a:lnTo>
                    <a:lnTo>
                      <a:pt x="9" y="193"/>
                    </a:lnTo>
                    <a:lnTo>
                      <a:pt x="9" y="174"/>
                    </a:lnTo>
                    <a:lnTo>
                      <a:pt x="16" y="158"/>
                    </a:lnTo>
                    <a:lnTo>
                      <a:pt x="7" y="133"/>
                    </a:lnTo>
                    <a:lnTo>
                      <a:pt x="14" y="99"/>
                    </a:lnTo>
                    <a:lnTo>
                      <a:pt x="21" y="96"/>
                    </a:lnTo>
                    <a:lnTo>
                      <a:pt x="23" y="84"/>
                    </a:lnTo>
                    <a:lnTo>
                      <a:pt x="0" y="73"/>
                    </a:lnTo>
                    <a:lnTo>
                      <a:pt x="2" y="44"/>
                    </a:lnTo>
                    <a:lnTo>
                      <a:pt x="12" y="22"/>
                    </a:lnTo>
                    <a:lnTo>
                      <a:pt x="29" y="2"/>
                    </a:lnTo>
                    <a:lnTo>
                      <a:pt x="34" y="3"/>
                    </a:lnTo>
                    <a:lnTo>
                      <a:pt x="44" y="17"/>
                    </a:lnTo>
                    <a:lnTo>
                      <a:pt x="57" y="1"/>
                    </a:lnTo>
                    <a:lnTo>
                      <a:pt x="57" y="0"/>
                    </a:lnTo>
                    <a:lnTo>
                      <a:pt x="63" y="4"/>
                    </a:lnTo>
                    <a:lnTo>
                      <a:pt x="73" y="21"/>
                    </a:lnTo>
                    <a:lnTo>
                      <a:pt x="80" y="23"/>
                    </a:lnTo>
                    <a:lnTo>
                      <a:pt x="96" y="33"/>
                    </a:lnTo>
                    <a:lnTo>
                      <a:pt x="101" y="45"/>
                    </a:lnTo>
                    <a:lnTo>
                      <a:pt x="101" y="69"/>
                    </a:lnTo>
                    <a:lnTo>
                      <a:pt x="104" y="7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3" name="Freeform 54">
                <a:extLst>
                  <a:ext uri="{FF2B5EF4-FFF2-40B4-BE49-F238E27FC236}">
                    <a16:creationId xmlns:a16="http://schemas.microsoft.com/office/drawing/2014/main" id="{362638CB-CFCB-730E-07B1-D237F732305B}"/>
                  </a:ext>
                </a:extLst>
              </p:cNvPr>
              <p:cNvSpPr>
                <a:spLocks/>
              </p:cNvSpPr>
              <p:nvPr/>
            </p:nvSpPr>
            <p:spPr bwMode="auto">
              <a:xfrm>
                <a:off x="8339681" y="3033713"/>
                <a:ext cx="93663" cy="125413"/>
              </a:xfrm>
              <a:custGeom>
                <a:avLst/>
                <a:gdLst>
                  <a:gd name="T0" fmla="*/ 10 w 315"/>
                  <a:gd name="T1" fmla="*/ 30 h 417"/>
                  <a:gd name="T2" fmla="*/ 41 w 315"/>
                  <a:gd name="T3" fmla="*/ 23 h 417"/>
                  <a:gd name="T4" fmla="*/ 64 w 315"/>
                  <a:gd name="T5" fmla="*/ 0 h 417"/>
                  <a:gd name="T6" fmla="*/ 92 w 315"/>
                  <a:gd name="T7" fmla="*/ 8 h 417"/>
                  <a:gd name="T8" fmla="*/ 122 w 315"/>
                  <a:gd name="T9" fmla="*/ 26 h 417"/>
                  <a:gd name="T10" fmla="*/ 152 w 315"/>
                  <a:gd name="T11" fmla="*/ 69 h 417"/>
                  <a:gd name="T12" fmla="*/ 193 w 315"/>
                  <a:gd name="T13" fmla="*/ 96 h 417"/>
                  <a:gd name="T14" fmla="*/ 187 w 315"/>
                  <a:gd name="T15" fmla="*/ 123 h 417"/>
                  <a:gd name="T16" fmla="*/ 220 w 315"/>
                  <a:gd name="T17" fmla="*/ 144 h 417"/>
                  <a:gd name="T18" fmla="*/ 248 w 315"/>
                  <a:gd name="T19" fmla="*/ 149 h 417"/>
                  <a:gd name="T20" fmla="*/ 288 w 315"/>
                  <a:gd name="T21" fmla="*/ 137 h 417"/>
                  <a:gd name="T22" fmla="*/ 277 w 315"/>
                  <a:gd name="T23" fmla="*/ 163 h 417"/>
                  <a:gd name="T24" fmla="*/ 274 w 315"/>
                  <a:gd name="T25" fmla="*/ 207 h 417"/>
                  <a:gd name="T26" fmla="*/ 304 w 315"/>
                  <a:gd name="T27" fmla="*/ 261 h 417"/>
                  <a:gd name="T28" fmla="*/ 309 w 315"/>
                  <a:gd name="T29" fmla="*/ 297 h 417"/>
                  <a:gd name="T30" fmla="*/ 284 w 315"/>
                  <a:gd name="T31" fmla="*/ 335 h 417"/>
                  <a:gd name="T32" fmla="*/ 289 w 315"/>
                  <a:gd name="T33" fmla="*/ 364 h 417"/>
                  <a:gd name="T34" fmla="*/ 255 w 315"/>
                  <a:gd name="T35" fmla="*/ 369 h 417"/>
                  <a:gd name="T36" fmla="*/ 210 w 315"/>
                  <a:gd name="T37" fmla="*/ 374 h 417"/>
                  <a:gd name="T38" fmla="*/ 181 w 315"/>
                  <a:gd name="T39" fmla="*/ 388 h 417"/>
                  <a:gd name="T40" fmla="*/ 164 w 315"/>
                  <a:gd name="T41" fmla="*/ 411 h 417"/>
                  <a:gd name="T42" fmla="*/ 153 w 315"/>
                  <a:gd name="T43" fmla="*/ 408 h 417"/>
                  <a:gd name="T44" fmla="*/ 148 w 315"/>
                  <a:gd name="T45" fmla="*/ 372 h 417"/>
                  <a:gd name="T46" fmla="*/ 125 w 315"/>
                  <a:gd name="T47" fmla="*/ 360 h 417"/>
                  <a:gd name="T48" fmla="*/ 109 w 315"/>
                  <a:gd name="T49" fmla="*/ 339 h 417"/>
                  <a:gd name="T50" fmla="*/ 123 w 315"/>
                  <a:gd name="T51" fmla="*/ 321 h 417"/>
                  <a:gd name="T52" fmla="*/ 102 w 315"/>
                  <a:gd name="T53" fmla="*/ 301 h 417"/>
                  <a:gd name="T54" fmla="*/ 73 w 315"/>
                  <a:gd name="T55" fmla="*/ 289 h 417"/>
                  <a:gd name="T56" fmla="*/ 65 w 315"/>
                  <a:gd name="T57" fmla="*/ 268 h 417"/>
                  <a:gd name="T58" fmla="*/ 54 w 315"/>
                  <a:gd name="T59" fmla="*/ 247 h 417"/>
                  <a:gd name="T60" fmla="*/ 37 w 315"/>
                  <a:gd name="T61" fmla="*/ 210 h 417"/>
                  <a:gd name="T62" fmla="*/ 58 w 315"/>
                  <a:gd name="T63" fmla="*/ 212 h 417"/>
                  <a:gd name="T64" fmla="*/ 54 w 315"/>
                  <a:gd name="T65" fmla="*/ 194 h 417"/>
                  <a:gd name="T66" fmla="*/ 20 w 315"/>
                  <a:gd name="T67" fmla="*/ 176 h 417"/>
                  <a:gd name="T68" fmla="*/ 35 w 315"/>
                  <a:gd name="T69" fmla="*/ 141 h 417"/>
                  <a:gd name="T70" fmla="*/ 28 w 315"/>
                  <a:gd name="T71" fmla="*/ 121 h 417"/>
                  <a:gd name="T72" fmla="*/ 17 w 315"/>
                  <a:gd name="T73" fmla="*/ 120 h 417"/>
                  <a:gd name="T74" fmla="*/ 30 w 315"/>
                  <a:gd name="T75" fmla="*/ 102 h 417"/>
                  <a:gd name="T76" fmla="*/ 38 w 315"/>
                  <a:gd name="T77" fmla="*/ 96 h 417"/>
                  <a:gd name="T78" fmla="*/ 15 w 315"/>
                  <a:gd name="T79" fmla="*/ 86 h 417"/>
                  <a:gd name="T80" fmla="*/ 1 w 315"/>
                  <a:gd name="T81" fmla="*/ 43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5" h="417">
                    <a:moveTo>
                      <a:pt x="0" y="42"/>
                    </a:moveTo>
                    <a:lnTo>
                      <a:pt x="10" y="30"/>
                    </a:lnTo>
                    <a:lnTo>
                      <a:pt x="28" y="21"/>
                    </a:lnTo>
                    <a:lnTo>
                      <a:pt x="41" y="23"/>
                    </a:lnTo>
                    <a:lnTo>
                      <a:pt x="46" y="16"/>
                    </a:lnTo>
                    <a:lnTo>
                      <a:pt x="64" y="0"/>
                    </a:lnTo>
                    <a:lnTo>
                      <a:pt x="76" y="4"/>
                    </a:lnTo>
                    <a:lnTo>
                      <a:pt x="92" y="8"/>
                    </a:lnTo>
                    <a:lnTo>
                      <a:pt x="117" y="17"/>
                    </a:lnTo>
                    <a:lnTo>
                      <a:pt x="122" y="26"/>
                    </a:lnTo>
                    <a:lnTo>
                      <a:pt x="147" y="56"/>
                    </a:lnTo>
                    <a:lnTo>
                      <a:pt x="152" y="69"/>
                    </a:lnTo>
                    <a:lnTo>
                      <a:pt x="172" y="80"/>
                    </a:lnTo>
                    <a:lnTo>
                      <a:pt x="193" y="96"/>
                    </a:lnTo>
                    <a:lnTo>
                      <a:pt x="184" y="115"/>
                    </a:lnTo>
                    <a:lnTo>
                      <a:pt x="187" y="123"/>
                    </a:lnTo>
                    <a:lnTo>
                      <a:pt x="212" y="131"/>
                    </a:lnTo>
                    <a:lnTo>
                      <a:pt x="220" y="144"/>
                    </a:lnTo>
                    <a:lnTo>
                      <a:pt x="236" y="138"/>
                    </a:lnTo>
                    <a:lnTo>
                      <a:pt x="248" y="149"/>
                    </a:lnTo>
                    <a:lnTo>
                      <a:pt x="261" y="131"/>
                    </a:lnTo>
                    <a:lnTo>
                      <a:pt x="288" y="137"/>
                    </a:lnTo>
                    <a:lnTo>
                      <a:pt x="275" y="152"/>
                    </a:lnTo>
                    <a:lnTo>
                      <a:pt x="277" y="163"/>
                    </a:lnTo>
                    <a:lnTo>
                      <a:pt x="286" y="195"/>
                    </a:lnTo>
                    <a:lnTo>
                      <a:pt x="274" y="207"/>
                    </a:lnTo>
                    <a:lnTo>
                      <a:pt x="282" y="238"/>
                    </a:lnTo>
                    <a:lnTo>
                      <a:pt x="304" y="261"/>
                    </a:lnTo>
                    <a:lnTo>
                      <a:pt x="315" y="281"/>
                    </a:lnTo>
                    <a:lnTo>
                      <a:pt x="309" y="297"/>
                    </a:lnTo>
                    <a:lnTo>
                      <a:pt x="282" y="322"/>
                    </a:lnTo>
                    <a:lnTo>
                      <a:pt x="284" y="335"/>
                    </a:lnTo>
                    <a:lnTo>
                      <a:pt x="294" y="350"/>
                    </a:lnTo>
                    <a:lnTo>
                      <a:pt x="289" y="364"/>
                    </a:lnTo>
                    <a:lnTo>
                      <a:pt x="277" y="364"/>
                    </a:lnTo>
                    <a:lnTo>
                      <a:pt x="255" y="369"/>
                    </a:lnTo>
                    <a:lnTo>
                      <a:pt x="240" y="367"/>
                    </a:lnTo>
                    <a:lnTo>
                      <a:pt x="210" y="374"/>
                    </a:lnTo>
                    <a:lnTo>
                      <a:pt x="197" y="384"/>
                    </a:lnTo>
                    <a:lnTo>
                      <a:pt x="181" y="388"/>
                    </a:lnTo>
                    <a:lnTo>
                      <a:pt x="163" y="398"/>
                    </a:lnTo>
                    <a:lnTo>
                      <a:pt x="164" y="411"/>
                    </a:lnTo>
                    <a:lnTo>
                      <a:pt x="158" y="417"/>
                    </a:lnTo>
                    <a:lnTo>
                      <a:pt x="153" y="408"/>
                    </a:lnTo>
                    <a:lnTo>
                      <a:pt x="153" y="384"/>
                    </a:lnTo>
                    <a:lnTo>
                      <a:pt x="148" y="372"/>
                    </a:lnTo>
                    <a:lnTo>
                      <a:pt x="132" y="362"/>
                    </a:lnTo>
                    <a:lnTo>
                      <a:pt x="125" y="360"/>
                    </a:lnTo>
                    <a:lnTo>
                      <a:pt x="115" y="343"/>
                    </a:lnTo>
                    <a:lnTo>
                      <a:pt x="109" y="339"/>
                    </a:lnTo>
                    <a:lnTo>
                      <a:pt x="111" y="331"/>
                    </a:lnTo>
                    <a:lnTo>
                      <a:pt x="123" y="321"/>
                    </a:lnTo>
                    <a:lnTo>
                      <a:pt x="122" y="304"/>
                    </a:lnTo>
                    <a:lnTo>
                      <a:pt x="102" y="301"/>
                    </a:lnTo>
                    <a:lnTo>
                      <a:pt x="90" y="289"/>
                    </a:lnTo>
                    <a:lnTo>
                      <a:pt x="73" y="289"/>
                    </a:lnTo>
                    <a:lnTo>
                      <a:pt x="65" y="281"/>
                    </a:lnTo>
                    <a:lnTo>
                      <a:pt x="65" y="268"/>
                    </a:lnTo>
                    <a:lnTo>
                      <a:pt x="49" y="252"/>
                    </a:lnTo>
                    <a:lnTo>
                      <a:pt x="54" y="247"/>
                    </a:lnTo>
                    <a:lnTo>
                      <a:pt x="37" y="227"/>
                    </a:lnTo>
                    <a:lnTo>
                      <a:pt x="37" y="210"/>
                    </a:lnTo>
                    <a:lnTo>
                      <a:pt x="44" y="205"/>
                    </a:lnTo>
                    <a:lnTo>
                      <a:pt x="58" y="212"/>
                    </a:lnTo>
                    <a:lnTo>
                      <a:pt x="63" y="203"/>
                    </a:lnTo>
                    <a:lnTo>
                      <a:pt x="54" y="194"/>
                    </a:lnTo>
                    <a:lnTo>
                      <a:pt x="43" y="193"/>
                    </a:lnTo>
                    <a:lnTo>
                      <a:pt x="20" y="176"/>
                    </a:lnTo>
                    <a:lnTo>
                      <a:pt x="20" y="165"/>
                    </a:lnTo>
                    <a:lnTo>
                      <a:pt x="35" y="141"/>
                    </a:lnTo>
                    <a:lnTo>
                      <a:pt x="38" y="121"/>
                    </a:lnTo>
                    <a:lnTo>
                      <a:pt x="28" y="121"/>
                    </a:lnTo>
                    <a:lnTo>
                      <a:pt x="21" y="126"/>
                    </a:lnTo>
                    <a:lnTo>
                      <a:pt x="17" y="120"/>
                    </a:lnTo>
                    <a:lnTo>
                      <a:pt x="15" y="108"/>
                    </a:lnTo>
                    <a:lnTo>
                      <a:pt x="30" y="102"/>
                    </a:lnTo>
                    <a:lnTo>
                      <a:pt x="38" y="102"/>
                    </a:lnTo>
                    <a:lnTo>
                      <a:pt x="38" y="96"/>
                    </a:lnTo>
                    <a:lnTo>
                      <a:pt x="23" y="93"/>
                    </a:lnTo>
                    <a:lnTo>
                      <a:pt x="15" y="86"/>
                    </a:lnTo>
                    <a:lnTo>
                      <a:pt x="11" y="66"/>
                    </a:lnTo>
                    <a:lnTo>
                      <a:pt x="1" y="43"/>
                    </a:lnTo>
                    <a:lnTo>
                      <a:pt x="0" y="4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4" name="Freeform 55">
                <a:extLst>
                  <a:ext uri="{FF2B5EF4-FFF2-40B4-BE49-F238E27FC236}">
                    <a16:creationId xmlns:a16="http://schemas.microsoft.com/office/drawing/2014/main" id="{F2941CA6-19E2-B61A-5627-03EC589C6C87}"/>
                  </a:ext>
                </a:extLst>
              </p:cNvPr>
              <p:cNvSpPr>
                <a:spLocks/>
              </p:cNvSpPr>
              <p:nvPr/>
            </p:nvSpPr>
            <p:spPr bwMode="auto">
              <a:xfrm>
                <a:off x="8333331" y="3105151"/>
                <a:ext cx="42863" cy="52388"/>
              </a:xfrm>
              <a:custGeom>
                <a:avLst/>
                <a:gdLst>
                  <a:gd name="T0" fmla="*/ 69 w 140"/>
                  <a:gd name="T1" fmla="*/ 173 h 173"/>
                  <a:gd name="T2" fmla="*/ 71 w 140"/>
                  <a:gd name="T3" fmla="*/ 144 h 173"/>
                  <a:gd name="T4" fmla="*/ 81 w 140"/>
                  <a:gd name="T5" fmla="*/ 122 h 173"/>
                  <a:gd name="T6" fmla="*/ 98 w 140"/>
                  <a:gd name="T7" fmla="*/ 102 h 173"/>
                  <a:gd name="T8" fmla="*/ 103 w 140"/>
                  <a:gd name="T9" fmla="*/ 103 h 173"/>
                  <a:gd name="T10" fmla="*/ 113 w 140"/>
                  <a:gd name="T11" fmla="*/ 117 h 173"/>
                  <a:gd name="T12" fmla="*/ 126 w 140"/>
                  <a:gd name="T13" fmla="*/ 101 h 173"/>
                  <a:gd name="T14" fmla="*/ 128 w 140"/>
                  <a:gd name="T15" fmla="*/ 92 h 173"/>
                  <a:gd name="T16" fmla="*/ 140 w 140"/>
                  <a:gd name="T17" fmla="*/ 82 h 173"/>
                  <a:gd name="T18" fmla="*/ 139 w 140"/>
                  <a:gd name="T19" fmla="*/ 65 h 173"/>
                  <a:gd name="T20" fmla="*/ 119 w 140"/>
                  <a:gd name="T21" fmla="*/ 62 h 173"/>
                  <a:gd name="T22" fmla="*/ 107 w 140"/>
                  <a:gd name="T23" fmla="*/ 50 h 173"/>
                  <a:gd name="T24" fmla="*/ 90 w 140"/>
                  <a:gd name="T25" fmla="*/ 50 h 173"/>
                  <a:gd name="T26" fmla="*/ 82 w 140"/>
                  <a:gd name="T27" fmla="*/ 42 h 173"/>
                  <a:gd name="T28" fmla="*/ 82 w 140"/>
                  <a:gd name="T29" fmla="*/ 29 h 173"/>
                  <a:gd name="T30" fmla="*/ 66 w 140"/>
                  <a:gd name="T31" fmla="*/ 13 h 173"/>
                  <a:gd name="T32" fmla="*/ 65 w 140"/>
                  <a:gd name="T33" fmla="*/ 15 h 173"/>
                  <a:gd name="T34" fmla="*/ 52 w 140"/>
                  <a:gd name="T35" fmla="*/ 11 h 173"/>
                  <a:gd name="T36" fmla="*/ 36 w 140"/>
                  <a:gd name="T37" fmla="*/ 0 h 173"/>
                  <a:gd name="T38" fmla="*/ 27 w 140"/>
                  <a:gd name="T39" fmla="*/ 6 h 173"/>
                  <a:gd name="T40" fmla="*/ 27 w 140"/>
                  <a:gd name="T41" fmla="*/ 18 h 173"/>
                  <a:gd name="T42" fmla="*/ 41 w 140"/>
                  <a:gd name="T43" fmla="*/ 27 h 173"/>
                  <a:gd name="T44" fmla="*/ 46 w 140"/>
                  <a:gd name="T45" fmla="*/ 38 h 173"/>
                  <a:gd name="T46" fmla="*/ 34 w 140"/>
                  <a:gd name="T47" fmla="*/ 44 h 173"/>
                  <a:gd name="T48" fmla="*/ 23 w 140"/>
                  <a:gd name="T49" fmla="*/ 45 h 173"/>
                  <a:gd name="T50" fmla="*/ 17 w 140"/>
                  <a:gd name="T51" fmla="*/ 61 h 173"/>
                  <a:gd name="T52" fmla="*/ 17 w 140"/>
                  <a:gd name="T53" fmla="*/ 82 h 173"/>
                  <a:gd name="T54" fmla="*/ 8 w 140"/>
                  <a:gd name="T55" fmla="*/ 98 h 173"/>
                  <a:gd name="T56" fmla="*/ 0 w 140"/>
                  <a:gd name="T57" fmla="*/ 102 h 173"/>
                  <a:gd name="T58" fmla="*/ 6 w 140"/>
                  <a:gd name="T59" fmla="*/ 109 h 173"/>
                  <a:gd name="T60" fmla="*/ 21 w 140"/>
                  <a:gd name="T61" fmla="*/ 116 h 173"/>
                  <a:gd name="T62" fmla="*/ 50 w 140"/>
                  <a:gd name="T63" fmla="*/ 152 h 173"/>
                  <a:gd name="T64" fmla="*/ 52 w 140"/>
                  <a:gd name="T65" fmla="*/ 164 h 173"/>
                  <a:gd name="T66" fmla="*/ 69 w 140"/>
                  <a:gd name="T67"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73">
                    <a:moveTo>
                      <a:pt x="69" y="173"/>
                    </a:moveTo>
                    <a:lnTo>
                      <a:pt x="71" y="144"/>
                    </a:lnTo>
                    <a:lnTo>
                      <a:pt x="81" y="122"/>
                    </a:lnTo>
                    <a:lnTo>
                      <a:pt x="98" y="102"/>
                    </a:lnTo>
                    <a:lnTo>
                      <a:pt x="103" y="103"/>
                    </a:lnTo>
                    <a:lnTo>
                      <a:pt x="113" y="117"/>
                    </a:lnTo>
                    <a:lnTo>
                      <a:pt x="126" y="101"/>
                    </a:lnTo>
                    <a:lnTo>
                      <a:pt x="128" y="92"/>
                    </a:lnTo>
                    <a:lnTo>
                      <a:pt x="140" y="82"/>
                    </a:lnTo>
                    <a:lnTo>
                      <a:pt x="139" y="65"/>
                    </a:lnTo>
                    <a:lnTo>
                      <a:pt x="119" y="62"/>
                    </a:lnTo>
                    <a:lnTo>
                      <a:pt x="107" y="50"/>
                    </a:lnTo>
                    <a:lnTo>
                      <a:pt x="90" y="50"/>
                    </a:lnTo>
                    <a:lnTo>
                      <a:pt x="82" y="42"/>
                    </a:lnTo>
                    <a:lnTo>
                      <a:pt x="82" y="29"/>
                    </a:lnTo>
                    <a:lnTo>
                      <a:pt x="66" y="13"/>
                    </a:lnTo>
                    <a:lnTo>
                      <a:pt x="65" y="15"/>
                    </a:lnTo>
                    <a:lnTo>
                      <a:pt x="52" y="11"/>
                    </a:lnTo>
                    <a:lnTo>
                      <a:pt x="36" y="0"/>
                    </a:lnTo>
                    <a:lnTo>
                      <a:pt x="27" y="6"/>
                    </a:lnTo>
                    <a:lnTo>
                      <a:pt x="27" y="18"/>
                    </a:lnTo>
                    <a:lnTo>
                      <a:pt x="41" y="27"/>
                    </a:lnTo>
                    <a:lnTo>
                      <a:pt x="46" y="38"/>
                    </a:lnTo>
                    <a:lnTo>
                      <a:pt x="34" y="44"/>
                    </a:lnTo>
                    <a:lnTo>
                      <a:pt x="23" y="45"/>
                    </a:lnTo>
                    <a:lnTo>
                      <a:pt x="17" y="61"/>
                    </a:lnTo>
                    <a:lnTo>
                      <a:pt x="17" y="82"/>
                    </a:lnTo>
                    <a:lnTo>
                      <a:pt x="8" y="98"/>
                    </a:lnTo>
                    <a:lnTo>
                      <a:pt x="0" y="102"/>
                    </a:lnTo>
                    <a:lnTo>
                      <a:pt x="6" y="109"/>
                    </a:lnTo>
                    <a:lnTo>
                      <a:pt x="21" y="116"/>
                    </a:lnTo>
                    <a:lnTo>
                      <a:pt x="50" y="152"/>
                    </a:lnTo>
                    <a:lnTo>
                      <a:pt x="52" y="164"/>
                    </a:lnTo>
                    <a:lnTo>
                      <a:pt x="69" y="17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5" name="Freeform 56">
                <a:extLst>
                  <a:ext uri="{FF2B5EF4-FFF2-40B4-BE49-F238E27FC236}">
                    <a16:creationId xmlns:a16="http://schemas.microsoft.com/office/drawing/2014/main" id="{2A7C1D40-9477-C40D-4826-890F8DD57238}"/>
                  </a:ext>
                </a:extLst>
              </p:cNvPr>
              <p:cNvSpPr>
                <a:spLocks noEditPoints="1"/>
              </p:cNvSpPr>
              <p:nvPr/>
            </p:nvSpPr>
            <p:spPr bwMode="auto">
              <a:xfrm>
                <a:off x="8223794" y="3028951"/>
                <a:ext cx="127000" cy="100013"/>
              </a:xfrm>
              <a:custGeom>
                <a:avLst/>
                <a:gdLst>
                  <a:gd name="T0" fmla="*/ 414 w 422"/>
                  <a:gd name="T1" fmla="*/ 114 h 328"/>
                  <a:gd name="T2" fmla="*/ 407 w 422"/>
                  <a:gd name="T3" fmla="*/ 105 h 328"/>
                  <a:gd name="T4" fmla="*/ 385 w 422"/>
                  <a:gd name="T5" fmla="*/ 55 h 328"/>
                  <a:gd name="T6" fmla="*/ 334 w 422"/>
                  <a:gd name="T7" fmla="*/ 55 h 328"/>
                  <a:gd name="T8" fmla="*/ 266 w 422"/>
                  <a:gd name="T9" fmla="*/ 33 h 328"/>
                  <a:gd name="T10" fmla="*/ 221 w 422"/>
                  <a:gd name="T11" fmla="*/ 3 h 328"/>
                  <a:gd name="T12" fmla="*/ 137 w 422"/>
                  <a:gd name="T13" fmla="*/ 48 h 328"/>
                  <a:gd name="T14" fmla="*/ 92 w 422"/>
                  <a:gd name="T15" fmla="*/ 88 h 328"/>
                  <a:gd name="T16" fmla="*/ 27 w 422"/>
                  <a:gd name="T17" fmla="*/ 94 h 328"/>
                  <a:gd name="T18" fmla="*/ 4 w 422"/>
                  <a:gd name="T19" fmla="*/ 128 h 328"/>
                  <a:gd name="T20" fmla="*/ 27 w 422"/>
                  <a:gd name="T21" fmla="*/ 156 h 328"/>
                  <a:gd name="T22" fmla="*/ 61 w 422"/>
                  <a:gd name="T23" fmla="*/ 96 h 328"/>
                  <a:gd name="T24" fmla="*/ 99 w 422"/>
                  <a:gd name="T25" fmla="*/ 123 h 328"/>
                  <a:gd name="T26" fmla="*/ 138 w 422"/>
                  <a:gd name="T27" fmla="*/ 189 h 328"/>
                  <a:gd name="T28" fmla="*/ 146 w 422"/>
                  <a:gd name="T29" fmla="*/ 200 h 328"/>
                  <a:gd name="T30" fmla="*/ 133 w 422"/>
                  <a:gd name="T31" fmla="*/ 229 h 328"/>
                  <a:gd name="T32" fmla="*/ 184 w 422"/>
                  <a:gd name="T33" fmla="*/ 251 h 328"/>
                  <a:gd name="T34" fmla="*/ 216 w 422"/>
                  <a:gd name="T35" fmla="*/ 270 h 328"/>
                  <a:gd name="T36" fmla="*/ 306 w 422"/>
                  <a:gd name="T37" fmla="*/ 321 h 328"/>
                  <a:gd name="T38" fmla="*/ 288 w 422"/>
                  <a:gd name="T39" fmla="*/ 325 h 328"/>
                  <a:gd name="T40" fmla="*/ 309 w 422"/>
                  <a:gd name="T41" fmla="*/ 315 h 328"/>
                  <a:gd name="T42" fmla="*/ 190 w 422"/>
                  <a:gd name="T43" fmla="*/ 190 h 328"/>
                  <a:gd name="T44" fmla="*/ 183 w 422"/>
                  <a:gd name="T45" fmla="*/ 159 h 328"/>
                  <a:gd name="T46" fmla="*/ 156 w 422"/>
                  <a:gd name="T47" fmla="*/ 131 h 328"/>
                  <a:gd name="T48" fmla="*/ 169 w 422"/>
                  <a:gd name="T49" fmla="*/ 97 h 328"/>
                  <a:gd name="T50" fmla="*/ 203 w 422"/>
                  <a:gd name="T51" fmla="*/ 119 h 328"/>
                  <a:gd name="T52" fmla="*/ 227 w 422"/>
                  <a:gd name="T53" fmla="*/ 107 h 328"/>
                  <a:gd name="T54" fmla="*/ 254 w 422"/>
                  <a:gd name="T55" fmla="*/ 100 h 328"/>
                  <a:gd name="T56" fmla="*/ 283 w 422"/>
                  <a:gd name="T57" fmla="*/ 108 h 328"/>
                  <a:gd name="T58" fmla="*/ 317 w 422"/>
                  <a:gd name="T59" fmla="*/ 114 h 328"/>
                  <a:gd name="T60" fmla="*/ 362 w 422"/>
                  <a:gd name="T61" fmla="*/ 117 h 328"/>
                  <a:gd name="T62" fmla="*/ 401 w 422"/>
                  <a:gd name="T63" fmla="*/ 132 h 328"/>
                  <a:gd name="T64" fmla="*/ 267 w 422"/>
                  <a:gd name="T65" fmla="*/ 316 h 328"/>
                  <a:gd name="T66" fmla="*/ 240 w 422"/>
                  <a:gd name="T67" fmla="*/ 316 h 328"/>
                  <a:gd name="T68" fmla="*/ 262 w 422"/>
                  <a:gd name="T69" fmla="*/ 300 h 328"/>
                  <a:gd name="T70" fmla="*/ 223 w 422"/>
                  <a:gd name="T71" fmla="*/ 282 h 328"/>
                  <a:gd name="T72" fmla="*/ 260 w 422"/>
                  <a:gd name="T73" fmla="*/ 286 h 328"/>
                  <a:gd name="T74" fmla="*/ 223 w 422"/>
                  <a:gd name="T75" fmla="*/ 282 h 328"/>
                  <a:gd name="T76" fmla="*/ 121 w 422"/>
                  <a:gd name="T77" fmla="*/ 185 h 328"/>
                  <a:gd name="T78" fmla="*/ 112 w 422"/>
                  <a:gd name="T79" fmla="*/ 183 h 328"/>
                  <a:gd name="T80" fmla="*/ 114 w 422"/>
                  <a:gd name="T81" fmla="*/ 177 h 328"/>
                  <a:gd name="T82" fmla="*/ 103 w 422"/>
                  <a:gd name="T83" fmla="*/ 209 h 328"/>
                  <a:gd name="T84" fmla="*/ 123 w 422"/>
                  <a:gd name="T85" fmla="*/ 235 h 328"/>
                  <a:gd name="T86" fmla="*/ 84 w 422"/>
                  <a:gd name="T87" fmla="*/ 183 h 328"/>
                  <a:gd name="T88" fmla="*/ 84 w 422"/>
                  <a:gd name="T89" fmla="*/ 183 h 328"/>
                  <a:gd name="T90" fmla="*/ 76 w 422"/>
                  <a:gd name="T91" fmla="*/ 155 h 328"/>
                  <a:gd name="T92" fmla="*/ 63 w 422"/>
                  <a:gd name="T93" fmla="*/ 162 h 328"/>
                  <a:gd name="T94" fmla="*/ 69 w 422"/>
                  <a:gd name="T95" fmla="*/ 110 h 328"/>
                  <a:gd name="T96" fmla="*/ 80 w 422"/>
                  <a:gd name="T97" fmla="*/ 148 h 328"/>
                  <a:gd name="T98" fmla="*/ 61 w 422"/>
                  <a:gd name="T99" fmla="*/ 1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2" h="328">
                    <a:moveTo>
                      <a:pt x="401" y="132"/>
                    </a:moveTo>
                    <a:lnTo>
                      <a:pt x="399" y="120"/>
                    </a:lnTo>
                    <a:lnTo>
                      <a:pt x="414" y="114"/>
                    </a:lnTo>
                    <a:lnTo>
                      <a:pt x="422" y="114"/>
                    </a:lnTo>
                    <a:lnTo>
                      <a:pt x="422" y="108"/>
                    </a:lnTo>
                    <a:lnTo>
                      <a:pt x="407" y="105"/>
                    </a:lnTo>
                    <a:lnTo>
                      <a:pt x="399" y="98"/>
                    </a:lnTo>
                    <a:lnTo>
                      <a:pt x="395" y="78"/>
                    </a:lnTo>
                    <a:lnTo>
                      <a:pt x="385" y="55"/>
                    </a:lnTo>
                    <a:lnTo>
                      <a:pt x="375" y="50"/>
                    </a:lnTo>
                    <a:lnTo>
                      <a:pt x="363" y="65"/>
                    </a:lnTo>
                    <a:lnTo>
                      <a:pt x="334" y="55"/>
                    </a:lnTo>
                    <a:lnTo>
                      <a:pt x="294" y="48"/>
                    </a:lnTo>
                    <a:lnTo>
                      <a:pt x="282" y="39"/>
                    </a:lnTo>
                    <a:lnTo>
                      <a:pt x="266" y="33"/>
                    </a:lnTo>
                    <a:lnTo>
                      <a:pt x="234" y="3"/>
                    </a:lnTo>
                    <a:lnTo>
                      <a:pt x="220" y="0"/>
                    </a:lnTo>
                    <a:lnTo>
                      <a:pt x="221" y="3"/>
                    </a:lnTo>
                    <a:lnTo>
                      <a:pt x="187" y="3"/>
                    </a:lnTo>
                    <a:lnTo>
                      <a:pt x="140" y="28"/>
                    </a:lnTo>
                    <a:lnTo>
                      <a:pt x="137" y="48"/>
                    </a:lnTo>
                    <a:lnTo>
                      <a:pt x="112" y="61"/>
                    </a:lnTo>
                    <a:lnTo>
                      <a:pt x="108" y="87"/>
                    </a:lnTo>
                    <a:lnTo>
                      <a:pt x="92" y="88"/>
                    </a:lnTo>
                    <a:lnTo>
                      <a:pt x="63" y="75"/>
                    </a:lnTo>
                    <a:lnTo>
                      <a:pt x="47" y="80"/>
                    </a:lnTo>
                    <a:lnTo>
                      <a:pt x="27" y="94"/>
                    </a:lnTo>
                    <a:lnTo>
                      <a:pt x="0" y="96"/>
                    </a:lnTo>
                    <a:lnTo>
                      <a:pt x="0" y="97"/>
                    </a:lnTo>
                    <a:lnTo>
                      <a:pt x="4" y="128"/>
                    </a:lnTo>
                    <a:lnTo>
                      <a:pt x="22" y="144"/>
                    </a:lnTo>
                    <a:lnTo>
                      <a:pt x="20" y="150"/>
                    </a:lnTo>
                    <a:lnTo>
                      <a:pt x="27" y="156"/>
                    </a:lnTo>
                    <a:lnTo>
                      <a:pt x="46" y="125"/>
                    </a:lnTo>
                    <a:lnTo>
                      <a:pt x="49" y="109"/>
                    </a:lnTo>
                    <a:lnTo>
                      <a:pt x="61" y="96"/>
                    </a:lnTo>
                    <a:lnTo>
                      <a:pt x="79" y="95"/>
                    </a:lnTo>
                    <a:lnTo>
                      <a:pt x="84" y="110"/>
                    </a:lnTo>
                    <a:lnTo>
                      <a:pt x="99" y="123"/>
                    </a:lnTo>
                    <a:lnTo>
                      <a:pt x="104" y="145"/>
                    </a:lnTo>
                    <a:lnTo>
                      <a:pt x="115" y="167"/>
                    </a:lnTo>
                    <a:lnTo>
                      <a:pt x="138" y="189"/>
                    </a:lnTo>
                    <a:lnTo>
                      <a:pt x="144" y="190"/>
                    </a:lnTo>
                    <a:lnTo>
                      <a:pt x="157" y="205"/>
                    </a:lnTo>
                    <a:lnTo>
                      <a:pt x="146" y="200"/>
                    </a:lnTo>
                    <a:lnTo>
                      <a:pt x="132" y="202"/>
                    </a:lnTo>
                    <a:lnTo>
                      <a:pt x="126" y="215"/>
                    </a:lnTo>
                    <a:lnTo>
                      <a:pt x="133" y="229"/>
                    </a:lnTo>
                    <a:lnTo>
                      <a:pt x="150" y="229"/>
                    </a:lnTo>
                    <a:lnTo>
                      <a:pt x="167" y="245"/>
                    </a:lnTo>
                    <a:lnTo>
                      <a:pt x="184" y="251"/>
                    </a:lnTo>
                    <a:lnTo>
                      <a:pt x="190" y="264"/>
                    </a:lnTo>
                    <a:lnTo>
                      <a:pt x="198" y="274"/>
                    </a:lnTo>
                    <a:lnTo>
                      <a:pt x="216" y="270"/>
                    </a:lnTo>
                    <a:lnTo>
                      <a:pt x="250" y="273"/>
                    </a:lnTo>
                    <a:lnTo>
                      <a:pt x="269" y="282"/>
                    </a:lnTo>
                    <a:lnTo>
                      <a:pt x="306" y="321"/>
                    </a:lnTo>
                    <a:lnTo>
                      <a:pt x="296" y="322"/>
                    </a:lnTo>
                    <a:lnTo>
                      <a:pt x="278" y="313"/>
                    </a:lnTo>
                    <a:lnTo>
                      <a:pt x="288" y="325"/>
                    </a:lnTo>
                    <a:lnTo>
                      <a:pt x="304" y="328"/>
                    </a:lnTo>
                    <a:lnTo>
                      <a:pt x="304" y="328"/>
                    </a:lnTo>
                    <a:lnTo>
                      <a:pt x="309" y="315"/>
                    </a:lnTo>
                    <a:lnTo>
                      <a:pt x="255" y="254"/>
                    </a:lnTo>
                    <a:lnTo>
                      <a:pt x="193" y="199"/>
                    </a:lnTo>
                    <a:lnTo>
                      <a:pt x="190" y="190"/>
                    </a:lnTo>
                    <a:lnTo>
                      <a:pt x="195" y="185"/>
                    </a:lnTo>
                    <a:lnTo>
                      <a:pt x="185" y="172"/>
                    </a:lnTo>
                    <a:lnTo>
                      <a:pt x="183" y="159"/>
                    </a:lnTo>
                    <a:lnTo>
                      <a:pt x="167" y="141"/>
                    </a:lnTo>
                    <a:lnTo>
                      <a:pt x="157" y="142"/>
                    </a:lnTo>
                    <a:lnTo>
                      <a:pt x="156" y="131"/>
                    </a:lnTo>
                    <a:lnTo>
                      <a:pt x="162" y="124"/>
                    </a:lnTo>
                    <a:lnTo>
                      <a:pt x="162" y="104"/>
                    </a:lnTo>
                    <a:lnTo>
                      <a:pt x="169" y="97"/>
                    </a:lnTo>
                    <a:lnTo>
                      <a:pt x="187" y="111"/>
                    </a:lnTo>
                    <a:lnTo>
                      <a:pt x="193" y="122"/>
                    </a:lnTo>
                    <a:lnTo>
                      <a:pt x="203" y="119"/>
                    </a:lnTo>
                    <a:lnTo>
                      <a:pt x="204" y="109"/>
                    </a:lnTo>
                    <a:lnTo>
                      <a:pt x="218" y="107"/>
                    </a:lnTo>
                    <a:lnTo>
                      <a:pt x="227" y="107"/>
                    </a:lnTo>
                    <a:lnTo>
                      <a:pt x="235" y="99"/>
                    </a:lnTo>
                    <a:lnTo>
                      <a:pt x="247" y="106"/>
                    </a:lnTo>
                    <a:lnTo>
                      <a:pt x="254" y="100"/>
                    </a:lnTo>
                    <a:lnTo>
                      <a:pt x="266" y="103"/>
                    </a:lnTo>
                    <a:lnTo>
                      <a:pt x="273" y="116"/>
                    </a:lnTo>
                    <a:lnTo>
                      <a:pt x="283" y="108"/>
                    </a:lnTo>
                    <a:lnTo>
                      <a:pt x="300" y="114"/>
                    </a:lnTo>
                    <a:lnTo>
                      <a:pt x="313" y="109"/>
                    </a:lnTo>
                    <a:lnTo>
                      <a:pt x="317" y="114"/>
                    </a:lnTo>
                    <a:lnTo>
                      <a:pt x="336" y="112"/>
                    </a:lnTo>
                    <a:lnTo>
                      <a:pt x="352" y="118"/>
                    </a:lnTo>
                    <a:lnTo>
                      <a:pt x="362" y="117"/>
                    </a:lnTo>
                    <a:lnTo>
                      <a:pt x="377" y="129"/>
                    </a:lnTo>
                    <a:lnTo>
                      <a:pt x="399" y="130"/>
                    </a:lnTo>
                    <a:lnTo>
                      <a:pt x="401" y="132"/>
                    </a:lnTo>
                    <a:close/>
                    <a:moveTo>
                      <a:pt x="240" y="316"/>
                    </a:moveTo>
                    <a:lnTo>
                      <a:pt x="240" y="316"/>
                    </a:lnTo>
                    <a:cubicBezTo>
                      <a:pt x="241" y="316"/>
                      <a:pt x="267" y="316"/>
                      <a:pt x="267" y="316"/>
                    </a:cubicBezTo>
                    <a:lnTo>
                      <a:pt x="277" y="325"/>
                    </a:lnTo>
                    <a:lnTo>
                      <a:pt x="253" y="323"/>
                    </a:lnTo>
                    <a:lnTo>
                      <a:pt x="240" y="316"/>
                    </a:lnTo>
                    <a:close/>
                    <a:moveTo>
                      <a:pt x="222" y="299"/>
                    </a:moveTo>
                    <a:lnTo>
                      <a:pt x="222" y="299"/>
                    </a:lnTo>
                    <a:lnTo>
                      <a:pt x="262" y="300"/>
                    </a:lnTo>
                    <a:lnTo>
                      <a:pt x="245" y="308"/>
                    </a:lnTo>
                    <a:lnTo>
                      <a:pt x="222" y="299"/>
                    </a:lnTo>
                    <a:close/>
                    <a:moveTo>
                      <a:pt x="223" y="282"/>
                    </a:moveTo>
                    <a:lnTo>
                      <a:pt x="223" y="282"/>
                    </a:lnTo>
                    <a:lnTo>
                      <a:pt x="253" y="282"/>
                    </a:lnTo>
                    <a:lnTo>
                      <a:pt x="260" y="286"/>
                    </a:lnTo>
                    <a:lnTo>
                      <a:pt x="245" y="293"/>
                    </a:lnTo>
                    <a:lnTo>
                      <a:pt x="230" y="291"/>
                    </a:lnTo>
                    <a:lnTo>
                      <a:pt x="223" y="282"/>
                    </a:lnTo>
                    <a:close/>
                    <a:moveTo>
                      <a:pt x="112" y="183"/>
                    </a:moveTo>
                    <a:lnTo>
                      <a:pt x="112" y="183"/>
                    </a:lnTo>
                    <a:lnTo>
                      <a:pt x="121" y="185"/>
                    </a:lnTo>
                    <a:lnTo>
                      <a:pt x="131" y="198"/>
                    </a:lnTo>
                    <a:lnTo>
                      <a:pt x="125" y="202"/>
                    </a:lnTo>
                    <a:lnTo>
                      <a:pt x="112" y="183"/>
                    </a:lnTo>
                    <a:close/>
                    <a:moveTo>
                      <a:pt x="100" y="162"/>
                    </a:moveTo>
                    <a:lnTo>
                      <a:pt x="100" y="162"/>
                    </a:lnTo>
                    <a:lnTo>
                      <a:pt x="114" y="177"/>
                    </a:lnTo>
                    <a:lnTo>
                      <a:pt x="99" y="173"/>
                    </a:lnTo>
                    <a:lnTo>
                      <a:pt x="100" y="162"/>
                    </a:lnTo>
                    <a:close/>
                    <a:moveTo>
                      <a:pt x="103" y="209"/>
                    </a:moveTo>
                    <a:lnTo>
                      <a:pt x="103" y="209"/>
                    </a:lnTo>
                    <a:lnTo>
                      <a:pt x="119" y="222"/>
                    </a:lnTo>
                    <a:lnTo>
                      <a:pt x="123" y="235"/>
                    </a:lnTo>
                    <a:lnTo>
                      <a:pt x="103" y="209"/>
                    </a:lnTo>
                    <a:close/>
                    <a:moveTo>
                      <a:pt x="84" y="183"/>
                    </a:moveTo>
                    <a:lnTo>
                      <a:pt x="84" y="183"/>
                    </a:lnTo>
                    <a:lnTo>
                      <a:pt x="95" y="188"/>
                    </a:lnTo>
                    <a:lnTo>
                      <a:pt x="97" y="200"/>
                    </a:lnTo>
                    <a:lnTo>
                      <a:pt x="84" y="183"/>
                    </a:lnTo>
                    <a:close/>
                    <a:moveTo>
                      <a:pt x="56" y="141"/>
                    </a:moveTo>
                    <a:lnTo>
                      <a:pt x="56" y="141"/>
                    </a:lnTo>
                    <a:lnTo>
                      <a:pt x="76" y="155"/>
                    </a:lnTo>
                    <a:lnTo>
                      <a:pt x="82" y="176"/>
                    </a:lnTo>
                    <a:lnTo>
                      <a:pt x="76" y="177"/>
                    </a:lnTo>
                    <a:lnTo>
                      <a:pt x="63" y="162"/>
                    </a:lnTo>
                    <a:lnTo>
                      <a:pt x="66" y="158"/>
                    </a:lnTo>
                    <a:lnTo>
                      <a:pt x="56" y="141"/>
                    </a:lnTo>
                    <a:close/>
                    <a:moveTo>
                      <a:pt x="69" y="110"/>
                    </a:moveTo>
                    <a:lnTo>
                      <a:pt x="69" y="110"/>
                    </a:lnTo>
                    <a:lnTo>
                      <a:pt x="91" y="144"/>
                    </a:lnTo>
                    <a:lnTo>
                      <a:pt x="80" y="148"/>
                    </a:lnTo>
                    <a:lnTo>
                      <a:pt x="74" y="140"/>
                    </a:lnTo>
                    <a:lnTo>
                      <a:pt x="63" y="138"/>
                    </a:lnTo>
                    <a:lnTo>
                      <a:pt x="61" y="116"/>
                    </a:lnTo>
                    <a:cubicBezTo>
                      <a:pt x="61" y="116"/>
                      <a:pt x="68" y="110"/>
                      <a:pt x="69" y="110"/>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6" name="Freeform 57">
                <a:extLst>
                  <a:ext uri="{FF2B5EF4-FFF2-40B4-BE49-F238E27FC236}">
                    <a16:creationId xmlns:a16="http://schemas.microsoft.com/office/drawing/2014/main" id="{BC12FC9E-AB14-46FD-F632-FAE546CF8435}"/>
                  </a:ext>
                </a:extLst>
              </p:cNvPr>
              <p:cNvSpPr>
                <a:spLocks/>
              </p:cNvSpPr>
              <p:nvPr/>
            </p:nvSpPr>
            <p:spPr bwMode="auto">
              <a:xfrm>
                <a:off x="8271419" y="3059113"/>
                <a:ext cx="87313" cy="76200"/>
              </a:xfrm>
              <a:custGeom>
                <a:avLst/>
                <a:gdLst>
                  <a:gd name="T0" fmla="*/ 153 w 291"/>
                  <a:gd name="T1" fmla="*/ 218 h 256"/>
                  <a:gd name="T2" fmla="*/ 37 w 291"/>
                  <a:gd name="T3" fmla="*/ 102 h 256"/>
                  <a:gd name="T4" fmla="*/ 39 w 291"/>
                  <a:gd name="T5" fmla="*/ 88 h 256"/>
                  <a:gd name="T6" fmla="*/ 27 w 291"/>
                  <a:gd name="T7" fmla="*/ 62 h 256"/>
                  <a:gd name="T8" fmla="*/ 1 w 291"/>
                  <a:gd name="T9" fmla="*/ 45 h 256"/>
                  <a:gd name="T10" fmla="*/ 6 w 291"/>
                  <a:gd name="T11" fmla="*/ 27 h 256"/>
                  <a:gd name="T12" fmla="*/ 13 w 291"/>
                  <a:gd name="T13" fmla="*/ 0 h 256"/>
                  <a:gd name="T14" fmla="*/ 37 w 291"/>
                  <a:gd name="T15" fmla="*/ 25 h 256"/>
                  <a:gd name="T16" fmla="*/ 48 w 291"/>
                  <a:gd name="T17" fmla="*/ 12 h 256"/>
                  <a:gd name="T18" fmla="*/ 71 w 291"/>
                  <a:gd name="T19" fmla="*/ 10 h 256"/>
                  <a:gd name="T20" fmla="*/ 91 w 291"/>
                  <a:gd name="T21" fmla="*/ 9 h 256"/>
                  <a:gd name="T22" fmla="*/ 110 w 291"/>
                  <a:gd name="T23" fmla="*/ 6 h 256"/>
                  <a:gd name="T24" fmla="*/ 127 w 291"/>
                  <a:gd name="T25" fmla="*/ 11 h 256"/>
                  <a:gd name="T26" fmla="*/ 157 w 291"/>
                  <a:gd name="T27" fmla="*/ 12 h 256"/>
                  <a:gd name="T28" fmla="*/ 180 w 291"/>
                  <a:gd name="T29" fmla="*/ 15 h 256"/>
                  <a:gd name="T30" fmla="*/ 206 w 291"/>
                  <a:gd name="T31" fmla="*/ 20 h 256"/>
                  <a:gd name="T32" fmla="*/ 243 w 291"/>
                  <a:gd name="T33" fmla="*/ 33 h 256"/>
                  <a:gd name="T34" fmla="*/ 256 w 291"/>
                  <a:gd name="T35" fmla="*/ 36 h 256"/>
                  <a:gd name="T36" fmla="*/ 263 w 291"/>
                  <a:gd name="T37" fmla="*/ 56 h 256"/>
                  <a:gd name="T38" fmla="*/ 248 w 291"/>
                  <a:gd name="T39" fmla="*/ 91 h 256"/>
                  <a:gd name="T40" fmla="*/ 282 w 291"/>
                  <a:gd name="T41" fmla="*/ 109 h 256"/>
                  <a:gd name="T42" fmla="*/ 286 w 291"/>
                  <a:gd name="T43" fmla="*/ 127 h 256"/>
                  <a:gd name="T44" fmla="*/ 265 w 291"/>
                  <a:gd name="T45" fmla="*/ 125 h 256"/>
                  <a:gd name="T46" fmla="*/ 282 w 291"/>
                  <a:gd name="T47" fmla="*/ 162 h 256"/>
                  <a:gd name="T48" fmla="*/ 263 w 291"/>
                  <a:gd name="T49" fmla="*/ 165 h 256"/>
                  <a:gd name="T50" fmla="*/ 238 w 291"/>
                  <a:gd name="T51" fmla="*/ 160 h 256"/>
                  <a:gd name="T52" fmla="*/ 252 w 291"/>
                  <a:gd name="T53" fmla="*/ 181 h 256"/>
                  <a:gd name="T54" fmla="*/ 245 w 291"/>
                  <a:gd name="T55" fmla="*/ 198 h 256"/>
                  <a:gd name="T56" fmla="*/ 228 w 291"/>
                  <a:gd name="T57" fmla="*/ 215 h 256"/>
                  <a:gd name="T58" fmla="*/ 219 w 291"/>
                  <a:gd name="T59" fmla="*/ 252 h 256"/>
                  <a:gd name="T60" fmla="*/ 195 w 291"/>
                  <a:gd name="T61" fmla="*/ 234 h 256"/>
                  <a:gd name="T62" fmla="*/ 157 w 291"/>
                  <a:gd name="T63" fmla="*/ 2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256">
                    <a:moveTo>
                      <a:pt x="148" y="231"/>
                    </a:moveTo>
                    <a:lnTo>
                      <a:pt x="153" y="218"/>
                    </a:lnTo>
                    <a:lnTo>
                      <a:pt x="99" y="157"/>
                    </a:lnTo>
                    <a:lnTo>
                      <a:pt x="37" y="102"/>
                    </a:lnTo>
                    <a:lnTo>
                      <a:pt x="34" y="93"/>
                    </a:lnTo>
                    <a:lnTo>
                      <a:pt x="39" y="88"/>
                    </a:lnTo>
                    <a:lnTo>
                      <a:pt x="29" y="75"/>
                    </a:lnTo>
                    <a:lnTo>
                      <a:pt x="27" y="62"/>
                    </a:lnTo>
                    <a:lnTo>
                      <a:pt x="11" y="44"/>
                    </a:lnTo>
                    <a:lnTo>
                      <a:pt x="1" y="45"/>
                    </a:lnTo>
                    <a:lnTo>
                      <a:pt x="0" y="34"/>
                    </a:lnTo>
                    <a:lnTo>
                      <a:pt x="6" y="27"/>
                    </a:lnTo>
                    <a:lnTo>
                      <a:pt x="6" y="7"/>
                    </a:lnTo>
                    <a:lnTo>
                      <a:pt x="13" y="0"/>
                    </a:lnTo>
                    <a:lnTo>
                      <a:pt x="31" y="14"/>
                    </a:lnTo>
                    <a:lnTo>
                      <a:pt x="37" y="25"/>
                    </a:lnTo>
                    <a:lnTo>
                      <a:pt x="47" y="22"/>
                    </a:lnTo>
                    <a:lnTo>
                      <a:pt x="48" y="12"/>
                    </a:lnTo>
                    <a:lnTo>
                      <a:pt x="62" y="10"/>
                    </a:lnTo>
                    <a:lnTo>
                      <a:pt x="71" y="10"/>
                    </a:lnTo>
                    <a:lnTo>
                      <a:pt x="79" y="2"/>
                    </a:lnTo>
                    <a:lnTo>
                      <a:pt x="91" y="9"/>
                    </a:lnTo>
                    <a:lnTo>
                      <a:pt x="98" y="3"/>
                    </a:lnTo>
                    <a:lnTo>
                      <a:pt x="110" y="6"/>
                    </a:lnTo>
                    <a:lnTo>
                      <a:pt x="117" y="19"/>
                    </a:lnTo>
                    <a:lnTo>
                      <a:pt x="127" y="11"/>
                    </a:lnTo>
                    <a:lnTo>
                      <a:pt x="144" y="17"/>
                    </a:lnTo>
                    <a:lnTo>
                      <a:pt x="157" y="12"/>
                    </a:lnTo>
                    <a:lnTo>
                      <a:pt x="161" y="17"/>
                    </a:lnTo>
                    <a:lnTo>
                      <a:pt x="180" y="15"/>
                    </a:lnTo>
                    <a:lnTo>
                      <a:pt x="196" y="21"/>
                    </a:lnTo>
                    <a:lnTo>
                      <a:pt x="206" y="20"/>
                    </a:lnTo>
                    <a:lnTo>
                      <a:pt x="221" y="32"/>
                    </a:lnTo>
                    <a:lnTo>
                      <a:pt x="243" y="33"/>
                    </a:lnTo>
                    <a:lnTo>
                      <a:pt x="249" y="41"/>
                    </a:lnTo>
                    <a:lnTo>
                      <a:pt x="256" y="36"/>
                    </a:lnTo>
                    <a:lnTo>
                      <a:pt x="266" y="36"/>
                    </a:lnTo>
                    <a:lnTo>
                      <a:pt x="263" y="56"/>
                    </a:lnTo>
                    <a:lnTo>
                      <a:pt x="248" y="80"/>
                    </a:lnTo>
                    <a:lnTo>
                      <a:pt x="248" y="91"/>
                    </a:lnTo>
                    <a:lnTo>
                      <a:pt x="271" y="108"/>
                    </a:lnTo>
                    <a:lnTo>
                      <a:pt x="282" y="109"/>
                    </a:lnTo>
                    <a:lnTo>
                      <a:pt x="291" y="118"/>
                    </a:lnTo>
                    <a:lnTo>
                      <a:pt x="286" y="127"/>
                    </a:lnTo>
                    <a:lnTo>
                      <a:pt x="272" y="120"/>
                    </a:lnTo>
                    <a:lnTo>
                      <a:pt x="265" y="125"/>
                    </a:lnTo>
                    <a:lnTo>
                      <a:pt x="265" y="142"/>
                    </a:lnTo>
                    <a:lnTo>
                      <a:pt x="282" y="162"/>
                    </a:lnTo>
                    <a:lnTo>
                      <a:pt x="276" y="169"/>
                    </a:lnTo>
                    <a:lnTo>
                      <a:pt x="263" y="165"/>
                    </a:lnTo>
                    <a:lnTo>
                      <a:pt x="247" y="154"/>
                    </a:lnTo>
                    <a:lnTo>
                      <a:pt x="238" y="160"/>
                    </a:lnTo>
                    <a:lnTo>
                      <a:pt x="238" y="172"/>
                    </a:lnTo>
                    <a:lnTo>
                      <a:pt x="252" y="181"/>
                    </a:lnTo>
                    <a:lnTo>
                      <a:pt x="257" y="192"/>
                    </a:lnTo>
                    <a:lnTo>
                      <a:pt x="245" y="198"/>
                    </a:lnTo>
                    <a:lnTo>
                      <a:pt x="234" y="199"/>
                    </a:lnTo>
                    <a:lnTo>
                      <a:pt x="228" y="215"/>
                    </a:lnTo>
                    <a:lnTo>
                      <a:pt x="228" y="236"/>
                    </a:lnTo>
                    <a:lnTo>
                      <a:pt x="219" y="252"/>
                    </a:lnTo>
                    <a:lnTo>
                      <a:pt x="211" y="256"/>
                    </a:lnTo>
                    <a:lnTo>
                      <a:pt x="195" y="234"/>
                    </a:lnTo>
                    <a:lnTo>
                      <a:pt x="187" y="238"/>
                    </a:lnTo>
                    <a:lnTo>
                      <a:pt x="157" y="234"/>
                    </a:lnTo>
                    <a:lnTo>
                      <a:pt x="148" y="23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7" name="Freeform 58">
                <a:extLst>
                  <a:ext uri="{FF2B5EF4-FFF2-40B4-BE49-F238E27FC236}">
                    <a16:creationId xmlns:a16="http://schemas.microsoft.com/office/drawing/2014/main" id="{2CE0CD91-D026-58A0-2122-99BADA95E12D}"/>
                  </a:ext>
                </a:extLst>
              </p:cNvPr>
              <p:cNvSpPr>
                <a:spLocks/>
              </p:cNvSpPr>
              <p:nvPr/>
            </p:nvSpPr>
            <p:spPr bwMode="auto">
              <a:xfrm>
                <a:off x="8222206" y="3014663"/>
                <a:ext cx="68263" cy="44450"/>
              </a:xfrm>
              <a:custGeom>
                <a:avLst/>
                <a:gdLst>
                  <a:gd name="T0" fmla="*/ 6 w 227"/>
                  <a:gd name="T1" fmla="*/ 144 h 144"/>
                  <a:gd name="T2" fmla="*/ 33 w 227"/>
                  <a:gd name="T3" fmla="*/ 142 h 144"/>
                  <a:gd name="T4" fmla="*/ 53 w 227"/>
                  <a:gd name="T5" fmla="*/ 128 h 144"/>
                  <a:gd name="T6" fmla="*/ 69 w 227"/>
                  <a:gd name="T7" fmla="*/ 123 h 144"/>
                  <a:gd name="T8" fmla="*/ 98 w 227"/>
                  <a:gd name="T9" fmla="*/ 136 h 144"/>
                  <a:gd name="T10" fmla="*/ 114 w 227"/>
                  <a:gd name="T11" fmla="*/ 135 h 144"/>
                  <a:gd name="T12" fmla="*/ 118 w 227"/>
                  <a:gd name="T13" fmla="*/ 109 h 144"/>
                  <a:gd name="T14" fmla="*/ 143 w 227"/>
                  <a:gd name="T15" fmla="*/ 96 h 144"/>
                  <a:gd name="T16" fmla="*/ 146 w 227"/>
                  <a:gd name="T17" fmla="*/ 76 h 144"/>
                  <a:gd name="T18" fmla="*/ 193 w 227"/>
                  <a:gd name="T19" fmla="*/ 51 h 144"/>
                  <a:gd name="T20" fmla="*/ 227 w 227"/>
                  <a:gd name="T21" fmla="*/ 51 h 144"/>
                  <a:gd name="T22" fmla="*/ 223 w 227"/>
                  <a:gd name="T23" fmla="*/ 22 h 144"/>
                  <a:gd name="T24" fmla="*/ 204 w 227"/>
                  <a:gd name="T25" fmla="*/ 0 h 144"/>
                  <a:gd name="T26" fmla="*/ 185 w 227"/>
                  <a:gd name="T27" fmla="*/ 6 h 144"/>
                  <a:gd name="T28" fmla="*/ 151 w 227"/>
                  <a:gd name="T29" fmla="*/ 25 h 144"/>
                  <a:gd name="T30" fmla="*/ 143 w 227"/>
                  <a:gd name="T31" fmla="*/ 24 h 144"/>
                  <a:gd name="T32" fmla="*/ 132 w 227"/>
                  <a:gd name="T33" fmla="*/ 26 h 144"/>
                  <a:gd name="T34" fmla="*/ 114 w 227"/>
                  <a:gd name="T35" fmla="*/ 34 h 144"/>
                  <a:gd name="T36" fmla="*/ 97 w 227"/>
                  <a:gd name="T37" fmla="*/ 34 h 144"/>
                  <a:gd name="T38" fmla="*/ 79 w 227"/>
                  <a:gd name="T39" fmla="*/ 41 h 144"/>
                  <a:gd name="T40" fmla="*/ 69 w 227"/>
                  <a:gd name="T41" fmla="*/ 29 h 144"/>
                  <a:gd name="T42" fmla="*/ 34 w 227"/>
                  <a:gd name="T43" fmla="*/ 29 h 144"/>
                  <a:gd name="T44" fmla="*/ 22 w 227"/>
                  <a:gd name="T45" fmla="*/ 28 h 144"/>
                  <a:gd name="T46" fmla="*/ 4 w 227"/>
                  <a:gd name="T47" fmla="*/ 54 h 144"/>
                  <a:gd name="T48" fmla="*/ 10 w 227"/>
                  <a:gd name="T49" fmla="*/ 66 h 144"/>
                  <a:gd name="T50" fmla="*/ 0 w 227"/>
                  <a:gd name="T51" fmla="*/ 82 h 144"/>
                  <a:gd name="T52" fmla="*/ 3 w 227"/>
                  <a:gd name="T53" fmla="*/ 108 h 144"/>
                  <a:gd name="T54" fmla="*/ 5 w 227"/>
                  <a:gd name="T55" fmla="*/ 108 h 144"/>
                  <a:gd name="T56" fmla="*/ 20 w 227"/>
                  <a:gd name="T57" fmla="*/ 115 h 144"/>
                  <a:gd name="T58" fmla="*/ 19 w 227"/>
                  <a:gd name="T59" fmla="*/ 126 h 144"/>
                  <a:gd name="T60" fmla="*/ 6 w 227"/>
                  <a:gd name="T61" fmla="*/ 130 h 144"/>
                  <a:gd name="T62" fmla="*/ 6 w 227"/>
                  <a:gd name="T6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44">
                    <a:moveTo>
                      <a:pt x="6" y="144"/>
                    </a:moveTo>
                    <a:lnTo>
                      <a:pt x="33" y="142"/>
                    </a:lnTo>
                    <a:lnTo>
                      <a:pt x="53" y="128"/>
                    </a:lnTo>
                    <a:lnTo>
                      <a:pt x="69" y="123"/>
                    </a:lnTo>
                    <a:lnTo>
                      <a:pt x="98" y="136"/>
                    </a:lnTo>
                    <a:lnTo>
                      <a:pt x="114" y="135"/>
                    </a:lnTo>
                    <a:lnTo>
                      <a:pt x="118" y="109"/>
                    </a:lnTo>
                    <a:lnTo>
                      <a:pt x="143" y="96"/>
                    </a:lnTo>
                    <a:lnTo>
                      <a:pt x="146" y="76"/>
                    </a:lnTo>
                    <a:lnTo>
                      <a:pt x="193" y="51"/>
                    </a:lnTo>
                    <a:lnTo>
                      <a:pt x="227" y="51"/>
                    </a:lnTo>
                    <a:lnTo>
                      <a:pt x="223" y="22"/>
                    </a:lnTo>
                    <a:lnTo>
                      <a:pt x="204" y="0"/>
                    </a:lnTo>
                    <a:lnTo>
                      <a:pt x="185" y="6"/>
                    </a:lnTo>
                    <a:lnTo>
                      <a:pt x="151" y="25"/>
                    </a:lnTo>
                    <a:lnTo>
                      <a:pt x="143" y="24"/>
                    </a:lnTo>
                    <a:lnTo>
                      <a:pt x="132" y="26"/>
                    </a:lnTo>
                    <a:lnTo>
                      <a:pt x="114" y="34"/>
                    </a:lnTo>
                    <a:lnTo>
                      <a:pt x="97" y="34"/>
                    </a:lnTo>
                    <a:lnTo>
                      <a:pt x="79" y="41"/>
                    </a:lnTo>
                    <a:lnTo>
                      <a:pt x="69" y="29"/>
                    </a:lnTo>
                    <a:lnTo>
                      <a:pt x="34" y="29"/>
                    </a:lnTo>
                    <a:lnTo>
                      <a:pt x="22" y="28"/>
                    </a:lnTo>
                    <a:lnTo>
                      <a:pt x="4" y="54"/>
                    </a:lnTo>
                    <a:lnTo>
                      <a:pt x="10" y="66"/>
                    </a:lnTo>
                    <a:lnTo>
                      <a:pt x="0" y="82"/>
                    </a:lnTo>
                    <a:lnTo>
                      <a:pt x="3" y="108"/>
                    </a:lnTo>
                    <a:lnTo>
                      <a:pt x="5" y="108"/>
                    </a:lnTo>
                    <a:lnTo>
                      <a:pt x="20" y="115"/>
                    </a:lnTo>
                    <a:lnTo>
                      <a:pt x="19" y="126"/>
                    </a:lnTo>
                    <a:lnTo>
                      <a:pt x="6" y="130"/>
                    </a:lnTo>
                    <a:lnTo>
                      <a:pt x="6" y="14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8" name="Freeform 59">
                <a:extLst>
                  <a:ext uri="{FF2B5EF4-FFF2-40B4-BE49-F238E27FC236}">
                    <a16:creationId xmlns:a16="http://schemas.microsoft.com/office/drawing/2014/main" id="{0A332FD8-6882-DB69-73F4-2FD40DAEE011}"/>
                  </a:ext>
                </a:extLst>
              </p:cNvPr>
              <p:cNvSpPr>
                <a:spLocks/>
              </p:cNvSpPr>
              <p:nvPr/>
            </p:nvSpPr>
            <p:spPr bwMode="auto">
              <a:xfrm>
                <a:off x="8133306" y="2949576"/>
                <a:ext cx="161925" cy="77788"/>
              </a:xfrm>
              <a:custGeom>
                <a:avLst/>
                <a:gdLst>
                  <a:gd name="T0" fmla="*/ 328 w 539"/>
                  <a:gd name="T1" fmla="*/ 248 h 260"/>
                  <a:gd name="T2" fmla="*/ 373 w 539"/>
                  <a:gd name="T3" fmla="*/ 260 h 260"/>
                  <a:gd name="T4" fmla="*/ 408 w 539"/>
                  <a:gd name="T5" fmla="*/ 253 h 260"/>
                  <a:gd name="T6" fmla="*/ 437 w 539"/>
                  <a:gd name="T7" fmla="*/ 243 h 260"/>
                  <a:gd name="T8" fmla="*/ 479 w 539"/>
                  <a:gd name="T9" fmla="*/ 225 h 260"/>
                  <a:gd name="T10" fmla="*/ 513 w 539"/>
                  <a:gd name="T11" fmla="*/ 203 h 260"/>
                  <a:gd name="T12" fmla="*/ 507 w 539"/>
                  <a:gd name="T13" fmla="*/ 174 h 260"/>
                  <a:gd name="T14" fmla="*/ 499 w 539"/>
                  <a:gd name="T15" fmla="*/ 140 h 260"/>
                  <a:gd name="T16" fmla="*/ 536 w 539"/>
                  <a:gd name="T17" fmla="*/ 133 h 260"/>
                  <a:gd name="T18" fmla="*/ 537 w 539"/>
                  <a:gd name="T19" fmla="*/ 102 h 260"/>
                  <a:gd name="T20" fmla="*/ 532 w 539"/>
                  <a:gd name="T21" fmla="*/ 34 h 260"/>
                  <a:gd name="T22" fmla="*/ 489 w 539"/>
                  <a:gd name="T23" fmla="*/ 17 h 260"/>
                  <a:gd name="T24" fmla="*/ 446 w 539"/>
                  <a:gd name="T25" fmla="*/ 21 h 260"/>
                  <a:gd name="T26" fmla="*/ 399 w 539"/>
                  <a:gd name="T27" fmla="*/ 6 h 260"/>
                  <a:gd name="T28" fmla="*/ 377 w 539"/>
                  <a:gd name="T29" fmla="*/ 15 h 260"/>
                  <a:gd name="T30" fmla="*/ 368 w 539"/>
                  <a:gd name="T31" fmla="*/ 34 h 260"/>
                  <a:gd name="T32" fmla="*/ 340 w 539"/>
                  <a:gd name="T33" fmla="*/ 43 h 260"/>
                  <a:gd name="T34" fmla="*/ 290 w 539"/>
                  <a:gd name="T35" fmla="*/ 20 h 260"/>
                  <a:gd name="T36" fmla="*/ 288 w 539"/>
                  <a:gd name="T37" fmla="*/ 49 h 260"/>
                  <a:gd name="T38" fmla="*/ 267 w 539"/>
                  <a:gd name="T39" fmla="*/ 64 h 260"/>
                  <a:gd name="T40" fmla="*/ 228 w 539"/>
                  <a:gd name="T41" fmla="*/ 99 h 260"/>
                  <a:gd name="T42" fmla="*/ 247 w 539"/>
                  <a:gd name="T43" fmla="*/ 119 h 260"/>
                  <a:gd name="T44" fmla="*/ 241 w 539"/>
                  <a:gd name="T45" fmla="*/ 139 h 260"/>
                  <a:gd name="T46" fmla="*/ 207 w 539"/>
                  <a:gd name="T47" fmla="*/ 134 h 260"/>
                  <a:gd name="T48" fmla="*/ 177 w 539"/>
                  <a:gd name="T49" fmla="*/ 131 h 260"/>
                  <a:gd name="T50" fmla="*/ 139 w 539"/>
                  <a:gd name="T51" fmla="*/ 150 h 260"/>
                  <a:gd name="T52" fmla="*/ 113 w 539"/>
                  <a:gd name="T53" fmla="*/ 149 h 260"/>
                  <a:gd name="T54" fmla="*/ 81 w 539"/>
                  <a:gd name="T55" fmla="*/ 138 h 260"/>
                  <a:gd name="T56" fmla="*/ 62 w 539"/>
                  <a:gd name="T57" fmla="*/ 152 h 260"/>
                  <a:gd name="T58" fmla="*/ 37 w 539"/>
                  <a:gd name="T59" fmla="*/ 153 h 260"/>
                  <a:gd name="T60" fmla="*/ 13 w 539"/>
                  <a:gd name="T61" fmla="*/ 146 h 260"/>
                  <a:gd name="T62" fmla="*/ 0 w 539"/>
                  <a:gd name="T63" fmla="*/ 151 h 260"/>
                  <a:gd name="T64" fmla="*/ 8 w 539"/>
                  <a:gd name="T65" fmla="*/ 168 h 260"/>
                  <a:gd name="T66" fmla="*/ 16 w 539"/>
                  <a:gd name="T67" fmla="*/ 190 h 260"/>
                  <a:gd name="T68" fmla="*/ 38 w 539"/>
                  <a:gd name="T69" fmla="*/ 187 h 260"/>
                  <a:gd name="T70" fmla="*/ 68 w 539"/>
                  <a:gd name="T71" fmla="*/ 190 h 260"/>
                  <a:gd name="T72" fmla="*/ 86 w 539"/>
                  <a:gd name="T73" fmla="*/ 203 h 260"/>
                  <a:gd name="T74" fmla="*/ 112 w 539"/>
                  <a:gd name="T75" fmla="*/ 213 h 260"/>
                  <a:gd name="T76" fmla="*/ 169 w 539"/>
                  <a:gd name="T77" fmla="*/ 194 h 260"/>
                  <a:gd name="T78" fmla="*/ 194 w 539"/>
                  <a:gd name="T79" fmla="*/ 208 h 260"/>
                  <a:gd name="T80" fmla="*/ 279 w 539"/>
                  <a:gd name="T81" fmla="*/ 239 h 260"/>
                  <a:gd name="T82" fmla="*/ 316 w 539"/>
                  <a:gd name="T83" fmla="*/ 2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260">
                    <a:moveTo>
                      <a:pt x="316" y="247"/>
                    </a:moveTo>
                    <a:lnTo>
                      <a:pt x="328" y="248"/>
                    </a:lnTo>
                    <a:lnTo>
                      <a:pt x="363" y="248"/>
                    </a:lnTo>
                    <a:lnTo>
                      <a:pt x="373" y="260"/>
                    </a:lnTo>
                    <a:lnTo>
                      <a:pt x="391" y="253"/>
                    </a:lnTo>
                    <a:lnTo>
                      <a:pt x="408" y="253"/>
                    </a:lnTo>
                    <a:lnTo>
                      <a:pt x="426" y="245"/>
                    </a:lnTo>
                    <a:lnTo>
                      <a:pt x="437" y="243"/>
                    </a:lnTo>
                    <a:lnTo>
                      <a:pt x="445" y="244"/>
                    </a:lnTo>
                    <a:lnTo>
                      <a:pt x="479" y="225"/>
                    </a:lnTo>
                    <a:lnTo>
                      <a:pt x="501" y="218"/>
                    </a:lnTo>
                    <a:lnTo>
                      <a:pt x="513" y="203"/>
                    </a:lnTo>
                    <a:lnTo>
                      <a:pt x="505" y="188"/>
                    </a:lnTo>
                    <a:lnTo>
                      <a:pt x="507" y="174"/>
                    </a:lnTo>
                    <a:lnTo>
                      <a:pt x="513" y="156"/>
                    </a:lnTo>
                    <a:lnTo>
                      <a:pt x="499" y="140"/>
                    </a:lnTo>
                    <a:lnTo>
                      <a:pt x="503" y="133"/>
                    </a:lnTo>
                    <a:lnTo>
                      <a:pt x="536" y="133"/>
                    </a:lnTo>
                    <a:lnTo>
                      <a:pt x="539" y="118"/>
                    </a:lnTo>
                    <a:lnTo>
                      <a:pt x="537" y="102"/>
                    </a:lnTo>
                    <a:lnTo>
                      <a:pt x="531" y="59"/>
                    </a:lnTo>
                    <a:lnTo>
                      <a:pt x="532" y="34"/>
                    </a:lnTo>
                    <a:lnTo>
                      <a:pt x="502" y="27"/>
                    </a:lnTo>
                    <a:lnTo>
                      <a:pt x="489" y="17"/>
                    </a:lnTo>
                    <a:lnTo>
                      <a:pt x="468" y="22"/>
                    </a:lnTo>
                    <a:lnTo>
                      <a:pt x="446" y="21"/>
                    </a:lnTo>
                    <a:lnTo>
                      <a:pt x="427" y="7"/>
                    </a:lnTo>
                    <a:lnTo>
                      <a:pt x="399" y="6"/>
                    </a:lnTo>
                    <a:lnTo>
                      <a:pt x="383" y="0"/>
                    </a:lnTo>
                    <a:lnTo>
                      <a:pt x="377" y="15"/>
                    </a:lnTo>
                    <a:lnTo>
                      <a:pt x="369" y="22"/>
                    </a:lnTo>
                    <a:lnTo>
                      <a:pt x="368" y="34"/>
                    </a:lnTo>
                    <a:lnTo>
                      <a:pt x="347" y="35"/>
                    </a:lnTo>
                    <a:lnTo>
                      <a:pt x="340" y="43"/>
                    </a:lnTo>
                    <a:lnTo>
                      <a:pt x="301" y="21"/>
                    </a:lnTo>
                    <a:lnTo>
                      <a:pt x="290" y="20"/>
                    </a:lnTo>
                    <a:lnTo>
                      <a:pt x="287" y="34"/>
                    </a:lnTo>
                    <a:lnTo>
                      <a:pt x="288" y="49"/>
                    </a:lnTo>
                    <a:lnTo>
                      <a:pt x="275" y="49"/>
                    </a:lnTo>
                    <a:lnTo>
                      <a:pt x="267" y="64"/>
                    </a:lnTo>
                    <a:lnTo>
                      <a:pt x="249" y="73"/>
                    </a:lnTo>
                    <a:lnTo>
                      <a:pt x="228" y="99"/>
                    </a:lnTo>
                    <a:lnTo>
                      <a:pt x="228" y="109"/>
                    </a:lnTo>
                    <a:lnTo>
                      <a:pt x="247" y="119"/>
                    </a:lnTo>
                    <a:lnTo>
                      <a:pt x="249" y="133"/>
                    </a:lnTo>
                    <a:lnTo>
                      <a:pt x="241" y="139"/>
                    </a:lnTo>
                    <a:lnTo>
                      <a:pt x="224" y="129"/>
                    </a:lnTo>
                    <a:lnTo>
                      <a:pt x="207" y="134"/>
                    </a:lnTo>
                    <a:lnTo>
                      <a:pt x="189" y="129"/>
                    </a:lnTo>
                    <a:lnTo>
                      <a:pt x="177" y="131"/>
                    </a:lnTo>
                    <a:lnTo>
                      <a:pt x="152" y="147"/>
                    </a:lnTo>
                    <a:lnTo>
                      <a:pt x="139" y="150"/>
                    </a:lnTo>
                    <a:lnTo>
                      <a:pt x="126" y="146"/>
                    </a:lnTo>
                    <a:lnTo>
                      <a:pt x="113" y="149"/>
                    </a:lnTo>
                    <a:lnTo>
                      <a:pt x="102" y="142"/>
                    </a:lnTo>
                    <a:lnTo>
                      <a:pt x="81" y="138"/>
                    </a:lnTo>
                    <a:lnTo>
                      <a:pt x="60" y="141"/>
                    </a:lnTo>
                    <a:lnTo>
                      <a:pt x="62" y="152"/>
                    </a:lnTo>
                    <a:lnTo>
                      <a:pt x="57" y="158"/>
                    </a:lnTo>
                    <a:lnTo>
                      <a:pt x="37" y="153"/>
                    </a:lnTo>
                    <a:lnTo>
                      <a:pt x="26" y="141"/>
                    </a:lnTo>
                    <a:lnTo>
                      <a:pt x="13" y="146"/>
                    </a:lnTo>
                    <a:lnTo>
                      <a:pt x="4" y="151"/>
                    </a:lnTo>
                    <a:lnTo>
                      <a:pt x="0" y="151"/>
                    </a:lnTo>
                    <a:lnTo>
                      <a:pt x="9" y="157"/>
                    </a:lnTo>
                    <a:lnTo>
                      <a:pt x="8" y="168"/>
                    </a:lnTo>
                    <a:lnTo>
                      <a:pt x="17" y="175"/>
                    </a:lnTo>
                    <a:lnTo>
                      <a:pt x="16" y="190"/>
                    </a:lnTo>
                    <a:lnTo>
                      <a:pt x="29" y="190"/>
                    </a:lnTo>
                    <a:lnTo>
                      <a:pt x="38" y="187"/>
                    </a:lnTo>
                    <a:lnTo>
                      <a:pt x="54" y="202"/>
                    </a:lnTo>
                    <a:lnTo>
                      <a:pt x="68" y="190"/>
                    </a:lnTo>
                    <a:lnTo>
                      <a:pt x="80" y="190"/>
                    </a:lnTo>
                    <a:lnTo>
                      <a:pt x="86" y="203"/>
                    </a:lnTo>
                    <a:lnTo>
                      <a:pt x="87" y="202"/>
                    </a:lnTo>
                    <a:lnTo>
                      <a:pt x="112" y="213"/>
                    </a:lnTo>
                    <a:lnTo>
                      <a:pt x="153" y="190"/>
                    </a:lnTo>
                    <a:lnTo>
                      <a:pt x="169" y="194"/>
                    </a:lnTo>
                    <a:lnTo>
                      <a:pt x="196" y="192"/>
                    </a:lnTo>
                    <a:lnTo>
                      <a:pt x="194" y="208"/>
                    </a:lnTo>
                    <a:lnTo>
                      <a:pt x="232" y="230"/>
                    </a:lnTo>
                    <a:lnTo>
                      <a:pt x="279" y="239"/>
                    </a:lnTo>
                    <a:lnTo>
                      <a:pt x="305" y="237"/>
                    </a:lnTo>
                    <a:lnTo>
                      <a:pt x="316" y="24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29" name="Freeform 60">
                <a:extLst>
                  <a:ext uri="{FF2B5EF4-FFF2-40B4-BE49-F238E27FC236}">
                    <a16:creationId xmlns:a16="http://schemas.microsoft.com/office/drawing/2014/main" id="{0043D22F-7635-2EA6-4DEC-6A004D99798D}"/>
                  </a:ext>
                </a:extLst>
              </p:cNvPr>
              <p:cNvSpPr>
                <a:spLocks/>
              </p:cNvSpPr>
              <p:nvPr/>
            </p:nvSpPr>
            <p:spPr bwMode="auto">
              <a:xfrm>
                <a:off x="8225381" y="2762251"/>
                <a:ext cx="214313" cy="180975"/>
              </a:xfrm>
              <a:custGeom>
                <a:avLst/>
                <a:gdLst>
                  <a:gd name="T0" fmla="*/ 432 w 712"/>
                  <a:gd name="T1" fmla="*/ 601 h 602"/>
                  <a:gd name="T2" fmla="*/ 455 w 712"/>
                  <a:gd name="T3" fmla="*/ 587 h 602"/>
                  <a:gd name="T4" fmla="*/ 480 w 712"/>
                  <a:gd name="T5" fmla="*/ 584 h 602"/>
                  <a:gd name="T6" fmla="*/ 509 w 712"/>
                  <a:gd name="T7" fmla="*/ 592 h 602"/>
                  <a:gd name="T8" fmla="*/ 531 w 712"/>
                  <a:gd name="T9" fmla="*/ 580 h 602"/>
                  <a:gd name="T10" fmla="*/ 553 w 712"/>
                  <a:gd name="T11" fmla="*/ 581 h 602"/>
                  <a:gd name="T12" fmla="*/ 615 w 712"/>
                  <a:gd name="T13" fmla="*/ 601 h 602"/>
                  <a:gd name="T14" fmla="*/ 633 w 712"/>
                  <a:gd name="T15" fmla="*/ 579 h 602"/>
                  <a:gd name="T16" fmla="*/ 677 w 712"/>
                  <a:gd name="T17" fmla="*/ 504 h 602"/>
                  <a:gd name="T18" fmla="*/ 695 w 712"/>
                  <a:gd name="T19" fmla="*/ 469 h 602"/>
                  <a:gd name="T20" fmla="*/ 712 w 712"/>
                  <a:gd name="T21" fmla="*/ 445 h 602"/>
                  <a:gd name="T22" fmla="*/ 704 w 712"/>
                  <a:gd name="T23" fmla="*/ 423 h 602"/>
                  <a:gd name="T24" fmla="*/ 692 w 712"/>
                  <a:gd name="T25" fmla="*/ 403 h 602"/>
                  <a:gd name="T26" fmla="*/ 674 w 712"/>
                  <a:gd name="T27" fmla="*/ 370 h 602"/>
                  <a:gd name="T28" fmla="*/ 674 w 712"/>
                  <a:gd name="T29" fmla="*/ 314 h 602"/>
                  <a:gd name="T30" fmla="*/ 653 w 712"/>
                  <a:gd name="T31" fmla="*/ 266 h 602"/>
                  <a:gd name="T32" fmla="*/ 680 w 712"/>
                  <a:gd name="T33" fmla="*/ 241 h 602"/>
                  <a:gd name="T34" fmla="*/ 671 w 712"/>
                  <a:gd name="T35" fmla="*/ 185 h 602"/>
                  <a:gd name="T36" fmla="*/ 657 w 712"/>
                  <a:gd name="T37" fmla="*/ 150 h 602"/>
                  <a:gd name="T38" fmla="*/ 631 w 712"/>
                  <a:gd name="T39" fmla="*/ 92 h 602"/>
                  <a:gd name="T40" fmla="*/ 624 w 712"/>
                  <a:gd name="T41" fmla="*/ 45 h 602"/>
                  <a:gd name="T42" fmla="*/ 596 w 712"/>
                  <a:gd name="T43" fmla="*/ 30 h 602"/>
                  <a:gd name="T44" fmla="*/ 396 w 712"/>
                  <a:gd name="T45" fmla="*/ 35 h 602"/>
                  <a:gd name="T46" fmla="*/ 360 w 712"/>
                  <a:gd name="T47" fmla="*/ 62 h 602"/>
                  <a:gd name="T48" fmla="*/ 332 w 712"/>
                  <a:gd name="T49" fmla="*/ 62 h 602"/>
                  <a:gd name="T50" fmla="*/ 375 w 712"/>
                  <a:gd name="T51" fmla="*/ 28 h 602"/>
                  <a:gd name="T52" fmla="*/ 352 w 712"/>
                  <a:gd name="T53" fmla="*/ 45 h 602"/>
                  <a:gd name="T54" fmla="*/ 289 w 712"/>
                  <a:gd name="T55" fmla="*/ 49 h 602"/>
                  <a:gd name="T56" fmla="*/ 288 w 712"/>
                  <a:gd name="T57" fmla="*/ 18 h 602"/>
                  <a:gd name="T58" fmla="*/ 313 w 712"/>
                  <a:gd name="T59" fmla="*/ 26 h 602"/>
                  <a:gd name="T60" fmla="*/ 292 w 712"/>
                  <a:gd name="T61" fmla="*/ 10 h 602"/>
                  <a:gd name="T62" fmla="*/ 223 w 712"/>
                  <a:gd name="T63" fmla="*/ 16 h 602"/>
                  <a:gd name="T64" fmla="*/ 177 w 712"/>
                  <a:gd name="T65" fmla="*/ 23 h 602"/>
                  <a:gd name="T66" fmla="*/ 141 w 712"/>
                  <a:gd name="T67" fmla="*/ 43 h 602"/>
                  <a:gd name="T68" fmla="*/ 127 w 712"/>
                  <a:gd name="T69" fmla="*/ 71 h 602"/>
                  <a:gd name="T70" fmla="*/ 67 w 712"/>
                  <a:gd name="T71" fmla="*/ 92 h 602"/>
                  <a:gd name="T72" fmla="*/ 33 w 712"/>
                  <a:gd name="T73" fmla="*/ 112 h 602"/>
                  <a:gd name="T74" fmla="*/ 22 w 712"/>
                  <a:gd name="T75" fmla="*/ 134 h 602"/>
                  <a:gd name="T76" fmla="*/ 16 w 712"/>
                  <a:gd name="T77" fmla="*/ 142 h 602"/>
                  <a:gd name="T78" fmla="*/ 22 w 712"/>
                  <a:gd name="T79" fmla="*/ 202 h 602"/>
                  <a:gd name="T80" fmla="*/ 0 w 712"/>
                  <a:gd name="T81" fmla="*/ 224 h 602"/>
                  <a:gd name="T82" fmla="*/ 21 w 712"/>
                  <a:gd name="T83" fmla="*/ 265 h 602"/>
                  <a:gd name="T84" fmla="*/ 32 w 712"/>
                  <a:gd name="T85" fmla="*/ 292 h 602"/>
                  <a:gd name="T86" fmla="*/ 33 w 712"/>
                  <a:gd name="T87" fmla="*/ 321 h 602"/>
                  <a:gd name="T88" fmla="*/ 57 w 712"/>
                  <a:gd name="T89" fmla="*/ 359 h 602"/>
                  <a:gd name="T90" fmla="*/ 67 w 712"/>
                  <a:gd name="T91" fmla="*/ 412 h 602"/>
                  <a:gd name="T92" fmla="*/ 69 w 712"/>
                  <a:gd name="T93" fmla="*/ 431 h 602"/>
                  <a:gd name="T94" fmla="*/ 89 w 712"/>
                  <a:gd name="T95" fmla="*/ 426 h 602"/>
                  <a:gd name="T96" fmla="*/ 128 w 712"/>
                  <a:gd name="T97" fmla="*/ 426 h 602"/>
                  <a:gd name="T98" fmla="*/ 140 w 712"/>
                  <a:gd name="T99" fmla="*/ 449 h 602"/>
                  <a:gd name="T100" fmla="*/ 164 w 712"/>
                  <a:gd name="T101" fmla="*/ 457 h 602"/>
                  <a:gd name="T102" fmla="*/ 163 w 712"/>
                  <a:gd name="T103" fmla="*/ 484 h 602"/>
                  <a:gd name="T104" fmla="*/ 168 w 712"/>
                  <a:gd name="T105" fmla="*/ 502 h 602"/>
                  <a:gd name="T106" fmla="*/ 186 w 712"/>
                  <a:gd name="T107" fmla="*/ 498 h 602"/>
                  <a:gd name="T108" fmla="*/ 178 w 712"/>
                  <a:gd name="T109" fmla="*/ 475 h 602"/>
                  <a:gd name="T110" fmla="*/ 222 w 712"/>
                  <a:gd name="T111" fmla="*/ 490 h 602"/>
                  <a:gd name="T112" fmla="*/ 241 w 712"/>
                  <a:gd name="T113" fmla="*/ 500 h 602"/>
                  <a:gd name="T114" fmla="*/ 286 w 712"/>
                  <a:gd name="T115" fmla="*/ 507 h 602"/>
                  <a:gd name="T116" fmla="*/ 356 w 712"/>
                  <a:gd name="T117" fmla="*/ 548 h 602"/>
                  <a:gd name="T118" fmla="*/ 384 w 712"/>
                  <a:gd name="T119" fmla="*/ 574 h 602"/>
                  <a:gd name="T120" fmla="*/ 411 w 712"/>
                  <a:gd name="T121" fmla="*/ 567 h 602"/>
                  <a:gd name="T122" fmla="*/ 427 w 712"/>
                  <a:gd name="T123" fmla="*/ 59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2" h="602">
                    <a:moveTo>
                      <a:pt x="427" y="599"/>
                    </a:moveTo>
                    <a:lnTo>
                      <a:pt x="432" y="601"/>
                    </a:lnTo>
                    <a:lnTo>
                      <a:pt x="446" y="601"/>
                    </a:lnTo>
                    <a:lnTo>
                      <a:pt x="455" y="587"/>
                    </a:lnTo>
                    <a:lnTo>
                      <a:pt x="468" y="583"/>
                    </a:lnTo>
                    <a:lnTo>
                      <a:pt x="480" y="584"/>
                    </a:lnTo>
                    <a:lnTo>
                      <a:pt x="498" y="584"/>
                    </a:lnTo>
                    <a:lnTo>
                      <a:pt x="509" y="592"/>
                    </a:lnTo>
                    <a:lnTo>
                      <a:pt x="519" y="581"/>
                    </a:lnTo>
                    <a:lnTo>
                      <a:pt x="531" y="580"/>
                    </a:lnTo>
                    <a:lnTo>
                      <a:pt x="543" y="585"/>
                    </a:lnTo>
                    <a:lnTo>
                      <a:pt x="553" y="581"/>
                    </a:lnTo>
                    <a:lnTo>
                      <a:pt x="582" y="582"/>
                    </a:lnTo>
                    <a:lnTo>
                      <a:pt x="615" y="601"/>
                    </a:lnTo>
                    <a:lnTo>
                      <a:pt x="631" y="602"/>
                    </a:lnTo>
                    <a:lnTo>
                      <a:pt x="633" y="579"/>
                    </a:lnTo>
                    <a:lnTo>
                      <a:pt x="629" y="557"/>
                    </a:lnTo>
                    <a:lnTo>
                      <a:pt x="677" y="504"/>
                    </a:lnTo>
                    <a:lnTo>
                      <a:pt x="683" y="481"/>
                    </a:lnTo>
                    <a:lnTo>
                      <a:pt x="695" y="469"/>
                    </a:lnTo>
                    <a:lnTo>
                      <a:pt x="708" y="468"/>
                    </a:lnTo>
                    <a:lnTo>
                      <a:pt x="712" y="445"/>
                    </a:lnTo>
                    <a:lnTo>
                      <a:pt x="707" y="435"/>
                    </a:lnTo>
                    <a:lnTo>
                      <a:pt x="704" y="423"/>
                    </a:lnTo>
                    <a:lnTo>
                      <a:pt x="711" y="415"/>
                    </a:lnTo>
                    <a:lnTo>
                      <a:pt x="692" y="403"/>
                    </a:lnTo>
                    <a:lnTo>
                      <a:pt x="683" y="380"/>
                    </a:lnTo>
                    <a:lnTo>
                      <a:pt x="674" y="370"/>
                    </a:lnTo>
                    <a:lnTo>
                      <a:pt x="673" y="335"/>
                    </a:lnTo>
                    <a:lnTo>
                      <a:pt x="674" y="314"/>
                    </a:lnTo>
                    <a:lnTo>
                      <a:pt x="659" y="289"/>
                    </a:lnTo>
                    <a:lnTo>
                      <a:pt x="653" y="266"/>
                    </a:lnTo>
                    <a:lnTo>
                      <a:pt x="664" y="247"/>
                    </a:lnTo>
                    <a:lnTo>
                      <a:pt x="680" y="241"/>
                    </a:lnTo>
                    <a:lnTo>
                      <a:pt x="679" y="193"/>
                    </a:lnTo>
                    <a:lnTo>
                      <a:pt x="671" y="185"/>
                    </a:lnTo>
                    <a:lnTo>
                      <a:pt x="667" y="166"/>
                    </a:lnTo>
                    <a:lnTo>
                      <a:pt x="657" y="150"/>
                    </a:lnTo>
                    <a:lnTo>
                      <a:pt x="645" y="114"/>
                    </a:lnTo>
                    <a:lnTo>
                      <a:pt x="631" y="92"/>
                    </a:lnTo>
                    <a:lnTo>
                      <a:pt x="633" y="74"/>
                    </a:lnTo>
                    <a:lnTo>
                      <a:pt x="624" y="45"/>
                    </a:lnTo>
                    <a:lnTo>
                      <a:pt x="614" y="44"/>
                    </a:lnTo>
                    <a:lnTo>
                      <a:pt x="596" y="30"/>
                    </a:lnTo>
                    <a:lnTo>
                      <a:pt x="494" y="40"/>
                    </a:lnTo>
                    <a:lnTo>
                      <a:pt x="396" y="35"/>
                    </a:lnTo>
                    <a:lnTo>
                      <a:pt x="387" y="38"/>
                    </a:lnTo>
                    <a:lnTo>
                      <a:pt x="360" y="62"/>
                    </a:lnTo>
                    <a:lnTo>
                      <a:pt x="338" y="67"/>
                    </a:lnTo>
                    <a:lnTo>
                      <a:pt x="332" y="62"/>
                    </a:lnTo>
                    <a:lnTo>
                      <a:pt x="354" y="49"/>
                    </a:lnTo>
                    <a:lnTo>
                      <a:pt x="375" y="28"/>
                    </a:lnTo>
                    <a:lnTo>
                      <a:pt x="368" y="29"/>
                    </a:lnTo>
                    <a:lnTo>
                      <a:pt x="352" y="45"/>
                    </a:lnTo>
                    <a:lnTo>
                      <a:pt x="323" y="59"/>
                    </a:lnTo>
                    <a:lnTo>
                      <a:pt x="289" y="49"/>
                    </a:lnTo>
                    <a:lnTo>
                      <a:pt x="282" y="31"/>
                    </a:lnTo>
                    <a:lnTo>
                      <a:pt x="288" y="18"/>
                    </a:lnTo>
                    <a:lnTo>
                      <a:pt x="305" y="21"/>
                    </a:lnTo>
                    <a:lnTo>
                      <a:pt x="313" y="26"/>
                    </a:lnTo>
                    <a:lnTo>
                      <a:pt x="314" y="21"/>
                    </a:lnTo>
                    <a:lnTo>
                      <a:pt x="292" y="10"/>
                    </a:lnTo>
                    <a:lnTo>
                      <a:pt x="253" y="0"/>
                    </a:lnTo>
                    <a:lnTo>
                      <a:pt x="223" y="16"/>
                    </a:lnTo>
                    <a:lnTo>
                      <a:pt x="200" y="14"/>
                    </a:lnTo>
                    <a:lnTo>
                      <a:pt x="177" y="23"/>
                    </a:lnTo>
                    <a:lnTo>
                      <a:pt x="163" y="42"/>
                    </a:lnTo>
                    <a:lnTo>
                      <a:pt x="141" y="43"/>
                    </a:lnTo>
                    <a:lnTo>
                      <a:pt x="127" y="59"/>
                    </a:lnTo>
                    <a:lnTo>
                      <a:pt x="127" y="71"/>
                    </a:lnTo>
                    <a:lnTo>
                      <a:pt x="103" y="72"/>
                    </a:lnTo>
                    <a:lnTo>
                      <a:pt x="67" y="92"/>
                    </a:lnTo>
                    <a:lnTo>
                      <a:pt x="42" y="93"/>
                    </a:lnTo>
                    <a:lnTo>
                      <a:pt x="33" y="112"/>
                    </a:lnTo>
                    <a:lnTo>
                      <a:pt x="27" y="131"/>
                    </a:lnTo>
                    <a:lnTo>
                      <a:pt x="22" y="134"/>
                    </a:lnTo>
                    <a:lnTo>
                      <a:pt x="23" y="141"/>
                    </a:lnTo>
                    <a:lnTo>
                      <a:pt x="16" y="142"/>
                    </a:lnTo>
                    <a:lnTo>
                      <a:pt x="24" y="177"/>
                    </a:lnTo>
                    <a:lnTo>
                      <a:pt x="22" y="202"/>
                    </a:lnTo>
                    <a:lnTo>
                      <a:pt x="0" y="213"/>
                    </a:lnTo>
                    <a:lnTo>
                      <a:pt x="0" y="224"/>
                    </a:lnTo>
                    <a:lnTo>
                      <a:pt x="24" y="250"/>
                    </a:lnTo>
                    <a:lnTo>
                      <a:pt x="21" y="265"/>
                    </a:lnTo>
                    <a:lnTo>
                      <a:pt x="32" y="280"/>
                    </a:lnTo>
                    <a:lnTo>
                      <a:pt x="32" y="292"/>
                    </a:lnTo>
                    <a:lnTo>
                      <a:pt x="39" y="308"/>
                    </a:lnTo>
                    <a:lnTo>
                      <a:pt x="33" y="321"/>
                    </a:lnTo>
                    <a:lnTo>
                      <a:pt x="47" y="353"/>
                    </a:lnTo>
                    <a:lnTo>
                      <a:pt x="57" y="359"/>
                    </a:lnTo>
                    <a:lnTo>
                      <a:pt x="66" y="371"/>
                    </a:lnTo>
                    <a:lnTo>
                      <a:pt x="67" y="412"/>
                    </a:lnTo>
                    <a:lnTo>
                      <a:pt x="63" y="419"/>
                    </a:lnTo>
                    <a:lnTo>
                      <a:pt x="69" y="431"/>
                    </a:lnTo>
                    <a:lnTo>
                      <a:pt x="76" y="423"/>
                    </a:lnTo>
                    <a:lnTo>
                      <a:pt x="89" y="426"/>
                    </a:lnTo>
                    <a:lnTo>
                      <a:pt x="97" y="422"/>
                    </a:lnTo>
                    <a:lnTo>
                      <a:pt x="128" y="426"/>
                    </a:lnTo>
                    <a:lnTo>
                      <a:pt x="127" y="435"/>
                    </a:lnTo>
                    <a:lnTo>
                      <a:pt x="140" y="449"/>
                    </a:lnTo>
                    <a:lnTo>
                      <a:pt x="153" y="447"/>
                    </a:lnTo>
                    <a:lnTo>
                      <a:pt x="164" y="457"/>
                    </a:lnTo>
                    <a:lnTo>
                      <a:pt x="157" y="474"/>
                    </a:lnTo>
                    <a:lnTo>
                      <a:pt x="163" y="484"/>
                    </a:lnTo>
                    <a:lnTo>
                      <a:pt x="169" y="487"/>
                    </a:lnTo>
                    <a:lnTo>
                      <a:pt x="168" y="502"/>
                    </a:lnTo>
                    <a:lnTo>
                      <a:pt x="179" y="506"/>
                    </a:lnTo>
                    <a:lnTo>
                      <a:pt x="186" y="498"/>
                    </a:lnTo>
                    <a:lnTo>
                      <a:pt x="196" y="498"/>
                    </a:lnTo>
                    <a:lnTo>
                      <a:pt x="178" y="475"/>
                    </a:lnTo>
                    <a:lnTo>
                      <a:pt x="185" y="470"/>
                    </a:lnTo>
                    <a:lnTo>
                      <a:pt x="222" y="490"/>
                    </a:lnTo>
                    <a:lnTo>
                      <a:pt x="244" y="487"/>
                    </a:lnTo>
                    <a:lnTo>
                      <a:pt x="241" y="500"/>
                    </a:lnTo>
                    <a:lnTo>
                      <a:pt x="257" y="514"/>
                    </a:lnTo>
                    <a:lnTo>
                      <a:pt x="286" y="507"/>
                    </a:lnTo>
                    <a:lnTo>
                      <a:pt x="309" y="514"/>
                    </a:lnTo>
                    <a:lnTo>
                      <a:pt x="356" y="548"/>
                    </a:lnTo>
                    <a:lnTo>
                      <a:pt x="371" y="574"/>
                    </a:lnTo>
                    <a:lnTo>
                      <a:pt x="384" y="574"/>
                    </a:lnTo>
                    <a:lnTo>
                      <a:pt x="391" y="566"/>
                    </a:lnTo>
                    <a:lnTo>
                      <a:pt x="411" y="567"/>
                    </a:lnTo>
                    <a:lnTo>
                      <a:pt x="423" y="579"/>
                    </a:lnTo>
                    <a:lnTo>
                      <a:pt x="427" y="59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0" name="Freeform 61">
                <a:extLst>
                  <a:ext uri="{FF2B5EF4-FFF2-40B4-BE49-F238E27FC236}">
                    <a16:creationId xmlns:a16="http://schemas.microsoft.com/office/drawing/2014/main" id="{6D45B537-270F-94C9-97EF-2AD67E618434}"/>
                  </a:ext>
                </a:extLst>
              </p:cNvPr>
              <p:cNvSpPr>
                <a:spLocks/>
              </p:cNvSpPr>
              <p:nvPr/>
            </p:nvSpPr>
            <p:spPr bwMode="auto">
              <a:xfrm>
                <a:off x="8182519" y="2887663"/>
                <a:ext cx="171450" cy="74613"/>
              </a:xfrm>
              <a:custGeom>
                <a:avLst/>
                <a:gdLst>
                  <a:gd name="T0" fmla="*/ 212 w 571"/>
                  <a:gd name="T1" fmla="*/ 13 h 246"/>
                  <a:gd name="T2" fmla="*/ 232 w 571"/>
                  <a:gd name="T3" fmla="*/ 8 h 246"/>
                  <a:gd name="T4" fmla="*/ 271 w 571"/>
                  <a:gd name="T5" fmla="*/ 8 h 246"/>
                  <a:gd name="T6" fmla="*/ 283 w 571"/>
                  <a:gd name="T7" fmla="*/ 31 h 246"/>
                  <a:gd name="T8" fmla="*/ 307 w 571"/>
                  <a:gd name="T9" fmla="*/ 39 h 246"/>
                  <a:gd name="T10" fmla="*/ 306 w 571"/>
                  <a:gd name="T11" fmla="*/ 66 h 246"/>
                  <a:gd name="T12" fmla="*/ 311 w 571"/>
                  <a:gd name="T13" fmla="*/ 84 h 246"/>
                  <a:gd name="T14" fmla="*/ 329 w 571"/>
                  <a:gd name="T15" fmla="*/ 80 h 246"/>
                  <a:gd name="T16" fmla="*/ 321 w 571"/>
                  <a:gd name="T17" fmla="*/ 57 h 246"/>
                  <a:gd name="T18" fmla="*/ 365 w 571"/>
                  <a:gd name="T19" fmla="*/ 72 h 246"/>
                  <a:gd name="T20" fmla="*/ 384 w 571"/>
                  <a:gd name="T21" fmla="*/ 82 h 246"/>
                  <a:gd name="T22" fmla="*/ 429 w 571"/>
                  <a:gd name="T23" fmla="*/ 89 h 246"/>
                  <a:gd name="T24" fmla="*/ 499 w 571"/>
                  <a:gd name="T25" fmla="*/ 130 h 246"/>
                  <a:gd name="T26" fmla="*/ 527 w 571"/>
                  <a:gd name="T27" fmla="*/ 156 h 246"/>
                  <a:gd name="T28" fmla="*/ 554 w 571"/>
                  <a:gd name="T29" fmla="*/ 149 h 246"/>
                  <a:gd name="T30" fmla="*/ 571 w 571"/>
                  <a:gd name="T31" fmla="*/ 182 h 246"/>
                  <a:gd name="T32" fmla="*/ 518 w 571"/>
                  <a:gd name="T33" fmla="*/ 194 h 246"/>
                  <a:gd name="T34" fmla="*/ 477 w 571"/>
                  <a:gd name="T35" fmla="*/ 217 h 246"/>
                  <a:gd name="T36" fmla="*/ 419 w 571"/>
                  <a:gd name="T37" fmla="*/ 232 h 246"/>
                  <a:gd name="T38" fmla="*/ 394 w 571"/>
                  <a:gd name="T39" fmla="*/ 226 h 246"/>
                  <a:gd name="T40" fmla="*/ 341 w 571"/>
                  <a:gd name="T41" fmla="*/ 230 h 246"/>
                  <a:gd name="T42" fmla="*/ 307 w 571"/>
                  <a:gd name="T43" fmla="*/ 225 h 246"/>
                  <a:gd name="T44" fmla="*/ 266 w 571"/>
                  <a:gd name="T45" fmla="*/ 210 h 246"/>
                  <a:gd name="T46" fmla="*/ 222 w 571"/>
                  <a:gd name="T47" fmla="*/ 203 h 246"/>
                  <a:gd name="T48" fmla="*/ 208 w 571"/>
                  <a:gd name="T49" fmla="*/ 225 h 246"/>
                  <a:gd name="T50" fmla="*/ 186 w 571"/>
                  <a:gd name="T51" fmla="*/ 238 h 246"/>
                  <a:gd name="T52" fmla="*/ 140 w 571"/>
                  <a:gd name="T53" fmla="*/ 224 h 246"/>
                  <a:gd name="T54" fmla="*/ 129 w 571"/>
                  <a:gd name="T55" fmla="*/ 222 h 246"/>
                  <a:gd name="T56" fmla="*/ 83 w 571"/>
                  <a:gd name="T57" fmla="*/ 176 h 246"/>
                  <a:gd name="T58" fmla="*/ 41 w 571"/>
                  <a:gd name="T59" fmla="*/ 149 h 246"/>
                  <a:gd name="T60" fmla="*/ 38 w 571"/>
                  <a:gd name="T61" fmla="*/ 119 h 246"/>
                  <a:gd name="T62" fmla="*/ 1 w 571"/>
                  <a:gd name="T63" fmla="*/ 82 h 246"/>
                  <a:gd name="T64" fmla="*/ 7 w 571"/>
                  <a:gd name="T65" fmla="*/ 65 h 246"/>
                  <a:gd name="T66" fmla="*/ 27 w 571"/>
                  <a:gd name="T67" fmla="*/ 77 h 246"/>
                  <a:gd name="T68" fmla="*/ 68 w 571"/>
                  <a:gd name="T69" fmla="*/ 51 h 246"/>
                  <a:gd name="T70" fmla="*/ 100 w 571"/>
                  <a:gd name="T71" fmla="*/ 33 h 246"/>
                  <a:gd name="T72" fmla="*/ 134 w 571"/>
                  <a:gd name="T73" fmla="*/ 20 h 246"/>
                  <a:gd name="T74" fmla="*/ 158 w 571"/>
                  <a:gd name="T75" fmla="*/ 15 h 246"/>
                  <a:gd name="T76" fmla="*/ 182 w 571"/>
                  <a:gd name="T77" fmla="*/ 6 h 246"/>
                  <a:gd name="T78" fmla="*/ 203 w 571"/>
                  <a:gd name="T79" fmla="*/ 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1" h="246">
                    <a:moveTo>
                      <a:pt x="206" y="1"/>
                    </a:moveTo>
                    <a:lnTo>
                      <a:pt x="212" y="13"/>
                    </a:lnTo>
                    <a:lnTo>
                      <a:pt x="219" y="5"/>
                    </a:lnTo>
                    <a:lnTo>
                      <a:pt x="232" y="8"/>
                    </a:lnTo>
                    <a:lnTo>
                      <a:pt x="240" y="4"/>
                    </a:lnTo>
                    <a:lnTo>
                      <a:pt x="271" y="8"/>
                    </a:lnTo>
                    <a:lnTo>
                      <a:pt x="270" y="17"/>
                    </a:lnTo>
                    <a:lnTo>
                      <a:pt x="283" y="31"/>
                    </a:lnTo>
                    <a:lnTo>
                      <a:pt x="296" y="29"/>
                    </a:lnTo>
                    <a:lnTo>
                      <a:pt x="307" y="39"/>
                    </a:lnTo>
                    <a:lnTo>
                      <a:pt x="300" y="56"/>
                    </a:lnTo>
                    <a:lnTo>
                      <a:pt x="306" y="66"/>
                    </a:lnTo>
                    <a:lnTo>
                      <a:pt x="312" y="69"/>
                    </a:lnTo>
                    <a:lnTo>
                      <a:pt x="311" y="84"/>
                    </a:lnTo>
                    <a:lnTo>
                      <a:pt x="322" y="88"/>
                    </a:lnTo>
                    <a:lnTo>
                      <a:pt x="329" y="80"/>
                    </a:lnTo>
                    <a:lnTo>
                      <a:pt x="339" y="80"/>
                    </a:lnTo>
                    <a:lnTo>
                      <a:pt x="321" y="57"/>
                    </a:lnTo>
                    <a:lnTo>
                      <a:pt x="328" y="52"/>
                    </a:lnTo>
                    <a:lnTo>
                      <a:pt x="365" y="72"/>
                    </a:lnTo>
                    <a:lnTo>
                      <a:pt x="387" y="69"/>
                    </a:lnTo>
                    <a:lnTo>
                      <a:pt x="384" y="82"/>
                    </a:lnTo>
                    <a:lnTo>
                      <a:pt x="400" y="96"/>
                    </a:lnTo>
                    <a:lnTo>
                      <a:pt x="429" y="89"/>
                    </a:lnTo>
                    <a:lnTo>
                      <a:pt x="452" y="96"/>
                    </a:lnTo>
                    <a:lnTo>
                      <a:pt x="499" y="130"/>
                    </a:lnTo>
                    <a:lnTo>
                      <a:pt x="514" y="156"/>
                    </a:lnTo>
                    <a:lnTo>
                      <a:pt x="527" y="156"/>
                    </a:lnTo>
                    <a:lnTo>
                      <a:pt x="534" y="148"/>
                    </a:lnTo>
                    <a:lnTo>
                      <a:pt x="554" y="149"/>
                    </a:lnTo>
                    <a:lnTo>
                      <a:pt x="566" y="161"/>
                    </a:lnTo>
                    <a:lnTo>
                      <a:pt x="571" y="182"/>
                    </a:lnTo>
                    <a:lnTo>
                      <a:pt x="535" y="178"/>
                    </a:lnTo>
                    <a:lnTo>
                      <a:pt x="518" y="194"/>
                    </a:lnTo>
                    <a:lnTo>
                      <a:pt x="499" y="195"/>
                    </a:lnTo>
                    <a:lnTo>
                      <a:pt x="477" y="217"/>
                    </a:lnTo>
                    <a:lnTo>
                      <a:pt x="448" y="221"/>
                    </a:lnTo>
                    <a:lnTo>
                      <a:pt x="419" y="232"/>
                    </a:lnTo>
                    <a:lnTo>
                      <a:pt x="411" y="225"/>
                    </a:lnTo>
                    <a:lnTo>
                      <a:pt x="394" y="226"/>
                    </a:lnTo>
                    <a:lnTo>
                      <a:pt x="375" y="238"/>
                    </a:lnTo>
                    <a:lnTo>
                      <a:pt x="341" y="230"/>
                    </a:lnTo>
                    <a:lnTo>
                      <a:pt x="328" y="220"/>
                    </a:lnTo>
                    <a:lnTo>
                      <a:pt x="307" y="225"/>
                    </a:lnTo>
                    <a:lnTo>
                      <a:pt x="285" y="224"/>
                    </a:lnTo>
                    <a:lnTo>
                      <a:pt x="266" y="210"/>
                    </a:lnTo>
                    <a:lnTo>
                      <a:pt x="238" y="209"/>
                    </a:lnTo>
                    <a:lnTo>
                      <a:pt x="222" y="203"/>
                    </a:lnTo>
                    <a:lnTo>
                      <a:pt x="216" y="218"/>
                    </a:lnTo>
                    <a:lnTo>
                      <a:pt x="208" y="225"/>
                    </a:lnTo>
                    <a:lnTo>
                      <a:pt x="207" y="237"/>
                    </a:lnTo>
                    <a:lnTo>
                      <a:pt x="186" y="238"/>
                    </a:lnTo>
                    <a:lnTo>
                      <a:pt x="179" y="246"/>
                    </a:lnTo>
                    <a:lnTo>
                      <a:pt x="140" y="224"/>
                    </a:lnTo>
                    <a:lnTo>
                      <a:pt x="129" y="223"/>
                    </a:lnTo>
                    <a:lnTo>
                      <a:pt x="129" y="222"/>
                    </a:lnTo>
                    <a:lnTo>
                      <a:pt x="98" y="186"/>
                    </a:lnTo>
                    <a:lnTo>
                      <a:pt x="83" y="176"/>
                    </a:lnTo>
                    <a:lnTo>
                      <a:pt x="56" y="158"/>
                    </a:lnTo>
                    <a:lnTo>
                      <a:pt x="41" y="149"/>
                    </a:lnTo>
                    <a:lnTo>
                      <a:pt x="37" y="138"/>
                    </a:lnTo>
                    <a:lnTo>
                      <a:pt x="38" y="119"/>
                    </a:lnTo>
                    <a:lnTo>
                      <a:pt x="22" y="94"/>
                    </a:lnTo>
                    <a:lnTo>
                      <a:pt x="1" y="82"/>
                    </a:lnTo>
                    <a:lnTo>
                      <a:pt x="0" y="70"/>
                    </a:lnTo>
                    <a:lnTo>
                      <a:pt x="7" y="65"/>
                    </a:lnTo>
                    <a:lnTo>
                      <a:pt x="14" y="71"/>
                    </a:lnTo>
                    <a:lnTo>
                      <a:pt x="27" y="77"/>
                    </a:lnTo>
                    <a:lnTo>
                      <a:pt x="55" y="52"/>
                    </a:lnTo>
                    <a:lnTo>
                      <a:pt x="68" y="51"/>
                    </a:lnTo>
                    <a:lnTo>
                      <a:pt x="83" y="34"/>
                    </a:lnTo>
                    <a:lnTo>
                      <a:pt x="100" y="33"/>
                    </a:lnTo>
                    <a:lnTo>
                      <a:pt x="108" y="20"/>
                    </a:lnTo>
                    <a:lnTo>
                      <a:pt x="134" y="20"/>
                    </a:lnTo>
                    <a:lnTo>
                      <a:pt x="145" y="23"/>
                    </a:lnTo>
                    <a:lnTo>
                      <a:pt x="158" y="15"/>
                    </a:lnTo>
                    <a:lnTo>
                      <a:pt x="158" y="1"/>
                    </a:lnTo>
                    <a:lnTo>
                      <a:pt x="182" y="6"/>
                    </a:lnTo>
                    <a:lnTo>
                      <a:pt x="192" y="0"/>
                    </a:lnTo>
                    <a:lnTo>
                      <a:pt x="203" y="5"/>
                    </a:lnTo>
                    <a:lnTo>
                      <a:pt x="206" y="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1" name="Freeform 62">
                <a:extLst>
                  <a:ext uri="{FF2B5EF4-FFF2-40B4-BE49-F238E27FC236}">
                    <a16:creationId xmlns:a16="http://schemas.microsoft.com/office/drawing/2014/main" id="{8EFF9DBA-F40D-9FED-92B5-DA39FF1FC402}"/>
                  </a:ext>
                </a:extLst>
              </p:cNvPr>
              <p:cNvSpPr>
                <a:spLocks/>
              </p:cNvSpPr>
              <p:nvPr/>
            </p:nvSpPr>
            <p:spPr bwMode="auto">
              <a:xfrm>
                <a:off x="8050756" y="2763838"/>
                <a:ext cx="193675" cy="233363"/>
              </a:xfrm>
              <a:custGeom>
                <a:avLst/>
                <a:gdLst>
                  <a:gd name="T0" fmla="*/ 237 w 648"/>
                  <a:gd name="T1" fmla="*/ 12 h 774"/>
                  <a:gd name="T2" fmla="*/ 273 w 648"/>
                  <a:gd name="T3" fmla="*/ 45 h 774"/>
                  <a:gd name="T4" fmla="*/ 287 w 648"/>
                  <a:gd name="T5" fmla="*/ 78 h 774"/>
                  <a:gd name="T6" fmla="*/ 316 w 648"/>
                  <a:gd name="T7" fmla="*/ 65 h 774"/>
                  <a:gd name="T8" fmla="*/ 358 w 648"/>
                  <a:gd name="T9" fmla="*/ 67 h 774"/>
                  <a:gd name="T10" fmla="*/ 325 w 648"/>
                  <a:gd name="T11" fmla="*/ 100 h 774"/>
                  <a:gd name="T12" fmla="*/ 370 w 648"/>
                  <a:gd name="T13" fmla="*/ 113 h 774"/>
                  <a:gd name="T14" fmla="*/ 428 w 648"/>
                  <a:gd name="T15" fmla="*/ 81 h 774"/>
                  <a:gd name="T16" fmla="*/ 453 w 648"/>
                  <a:gd name="T17" fmla="*/ 55 h 774"/>
                  <a:gd name="T18" fmla="*/ 449 w 648"/>
                  <a:gd name="T19" fmla="*/ 67 h 774"/>
                  <a:gd name="T20" fmla="*/ 479 w 648"/>
                  <a:gd name="T21" fmla="*/ 68 h 774"/>
                  <a:gd name="T22" fmla="*/ 525 w 648"/>
                  <a:gd name="T23" fmla="*/ 95 h 774"/>
                  <a:gd name="T24" fmla="*/ 560 w 648"/>
                  <a:gd name="T25" fmla="*/ 131 h 774"/>
                  <a:gd name="T26" fmla="*/ 605 w 648"/>
                  <a:gd name="T27" fmla="*/ 172 h 774"/>
                  <a:gd name="T28" fmla="*/ 605 w 648"/>
                  <a:gd name="T29" fmla="*/ 245 h 774"/>
                  <a:gd name="T30" fmla="*/ 620 w 648"/>
                  <a:gd name="T31" fmla="*/ 303 h 774"/>
                  <a:gd name="T32" fmla="*/ 647 w 648"/>
                  <a:gd name="T33" fmla="*/ 366 h 774"/>
                  <a:gd name="T34" fmla="*/ 620 w 648"/>
                  <a:gd name="T35" fmla="*/ 419 h 774"/>
                  <a:gd name="T36" fmla="*/ 572 w 648"/>
                  <a:gd name="T37" fmla="*/ 433 h 774"/>
                  <a:gd name="T38" fmla="*/ 506 w 648"/>
                  <a:gd name="T39" fmla="*/ 464 h 774"/>
                  <a:gd name="T40" fmla="*/ 445 w 648"/>
                  <a:gd name="T41" fmla="*/ 478 h 774"/>
                  <a:gd name="T42" fmla="*/ 476 w 648"/>
                  <a:gd name="T43" fmla="*/ 532 h 774"/>
                  <a:gd name="T44" fmla="*/ 521 w 648"/>
                  <a:gd name="T45" fmla="*/ 589 h 774"/>
                  <a:gd name="T46" fmla="*/ 565 w 648"/>
                  <a:gd name="T47" fmla="*/ 665 h 774"/>
                  <a:gd name="T48" fmla="*/ 505 w 648"/>
                  <a:gd name="T49" fmla="*/ 715 h 774"/>
                  <a:gd name="T50" fmla="*/ 518 w 648"/>
                  <a:gd name="T51" fmla="*/ 755 h 774"/>
                  <a:gd name="T52" fmla="*/ 454 w 648"/>
                  <a:gd name="T53" fmla="*/ 747 h 774"/>
                  <a:gd name="T54" fmla="*/ 390 w 648"/>
                  <a:gd name="T55" fmla="*/ 765 h 774"/>
                  <a:gd name="T56" fmla="*/ 339 w 648"/>
                  <a:gd name="T57" fmla="*/ 768 h 774"/>
                  <a:gd name="T58" fmla="*/ 290 w 648"/>
                  <a:gd name="T59" fmla="*/ 762 h 774"/>
                  <a:gd name="T60" fmla="*/ 248 w 648"/>
                  <a:gd name="T61" fmla="*/ 746 h 774"/>
                  <a:gd name="T62" fmla="*/ 214 w 648"/>
                  <a:gd name="T63" fmla="*/ 735 h 774"/>
                  <a:gd name="T64" fmla="*/ 176 w 648"/>
                  <a:gd name="T65" fmla="*/ 753 h 774"/>
                  <a:gd name="T66" fmla="*/ 142 w 648"/>
                  <a:gd name="T67" fmla="*/ 742 h 774"/>
                  <a:gd name="T68" fmla="*/ 146 w 648"/>
                  <a:gd name="T69" fmla="*/ 674 h 774"/>
                  <a:gd name="T70" fmla="*/ 157 w 648"/>
                  <a:gd name="T71" fmla="*/ 611 h 774"/>
                  <a:gd name="T72" fmla="*/ 100 w 648"/>
                  <a:gd name="T73" fmla="*/ 603 h 774"/>
                  <a:gd name="T74" fmla="*/ 60 w 648"/>
                  <a:gd name="T75" fmla="*/ 587 h 774"/>
                  <a:gd name="T76" fmla="*/ 38 w 648"/>
                  <a:gd name="T77" fmla="*/ 544 h 774"/>
                  <a:gd name="T78" fmla="*/ 20 w 648"/>
                  <a:gd name="T79" fmla="*/ 483 h 774"/>
                  <a:gd name="T80" fmla="*/ 5 w 648"/>
                  <a:gd name="T81" fmla="*/ 424 h 774"/>
                  <a:gd name="T82" fmla="*/ 10 w 648"/>
                  <a:gd name="T83" fmla="*/ 358 h 774"/>
                  <a:gd name="T84" fmla="*/ 69 w 648"/>
                  <a:gd name="T85" fmla="*/ 330 h 774"/>
                  <a:gd name="T86" fmla="*/ 85 w 648"/>
                  <a:gd name="T87" fmla="*/ 285 h 774"/>
                  <a:gd name="T88" fmla="*/ 60 w 648"/>
                  <a:gd name="T89" fmla="*/ 259 h 774"/>
                  <a:gd name="T90" fmla="*/ 93 w 648"/>
                  <a:gd name="T91" fmla="*/ 227 h 774"/>
                  <a:gd name="T92" fmla="*/ 105 w 648"/>
                  <a:gd name="T93" fmla="*/ 196 h 774"/>
                  <a:gd name="T94" fmla="*/ 79 w 648"/>
                  <a:gd name="T95" fmla="*/ 166 h 774"/>
                  <a:gd name="T96" fmla="*/ 144 w 648"/>
                  <a:gd name="T97" fmla="*/ 149 h 774"/>
                  <a:gd name="T98" fmla="*/ 157 w 648"/>
                  <a:gd name="T99" fmla="*/ 160 h 774"/>
                  <a:gd name="T100" fmla="*/ 174 w 648"/>
                  <a:gd name="T101" fmla="*/ 173 h 774"/>
                  <a:gd name="T102" fmla="*/ 181 w 648"/>
                  <a:gd name="T103" fmla="*/ 143 h 774"/>
                  <a:gd name="T104" fmla="*/ 231 w 648"/>
                  <a:gd name="T105" fmla="*/ 125 h 774"/>
                  <a:gd name="T106" fmla="*/ 233 w 648"/>
                  <a:gd name="T107" fmla="*/ 120 h 774"/>
                  <a:gd name="T108" fmla="*/ 216 w 648"/>
                  <a:gd name="T109" fmla="*/ 92 h 774"/>
                  <a:gd name="T110" fmla="*/ 188 w 648"/>
                  <a:gd name="T111" fmla="*/ 57 h 774"/>
                  <a:gd name="T112" fmla="*/ 199 w 648"/>
                  <a:gd name="T113" fmla="*/ 25 h 774"/>
                  <a:gd name="T114" fmla="*/ 180 w 648"/>
                  <a:gd name="T11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8" h="774">
                    <a:moveTo>
                      <a:pt x="180" y="1"/>
                    </a:moveTo>
                    <a:lnTo>
                      <a:pt x="201" y="0"/>
                    </a:lnTo>
                    <a:lnTo>
                      <a:pt x="229" y="8"/>
                    </a:lnTo>
                    <a:lnTo>
                      <a:pt x="237" y="12"/>
                    </a:lnTo>
                    <a:lnTo>
                      <a:pt x="251" y="10"/>
                    </a:lnTo>
                    <a:lnTo>
                      <a:pt x="266" y="26"/>
                    </a:lnTo>
                    <a:lnTo>
                      <a:pt x="281" y="27"/>
                    </a:lnTo>
                    <a:lnTo>
                      <a:pt x="273" y="45"/>
                    </a:lnTo>
                    <a:lnTo>
                      <a:pt x="266" y="53"/>
                    </a:lnTo>
                    <a:lnTo>
                      <a:pt x="270" y="61"/>
                    </a:lnTo>
                    <a:lnTo>
                      <a:pt x="282" y="65"/>
                    </a:lnTo>
                    <a:lnTo>
                      <a:pt x="287" y="78"/>
                    </a:lnTo>
                    <a:lnTo>
                      <a:pt x="299" y="69"/>
                    </a:lnTo>
                    <a:lnTo>
                      <a:pt x="303" y="61"/>
                    </a:lnTo>
                    <a:lnTo>
                      <a:pt x="310" y="56"/>
                    </a:lnTo>
                    <a:lnTo>
                      <a:pt x="316" y="65"/>
                    </a:lnTo>
                    <a:lnTo>
                      <a:pt x="335" y="79"/>
                    </a:lnTo>
                    <a:lnTo>
                      <a:pt x="339" y="73"/>
                    </a:lnTo>
                    <a:lnTo>
                      <a:pt x="352" y="63"/>
                    </a:lnTo>
                    <a:lnTo>
                      <a:pt x="358" y="67"/>
                    </a:lnTo>
                    <a:lnTo>
                      <a:pt x="358" y="80"/>
                    </a:lnTo>
                    <a:lnTo>
                      <a:pt x="348" y="92"/>
                    </a:lnTo>
                    <a:lnTo>
                      <a:pt x="339" y="91"/>
                    </a:lnTo>
                    <a:lnTo>
                      <a:pt x="325" y="100"/>
                    </a:lnTo>
                    <a:lnTo>
                      <a:pt x="344" y="106"/>
                    </a:lnTo>
                    <a:lnTo>
                      <a:pt x="351" y="103"/>
                    </a:lnTo>
                    <a:lnTo>
                      <a:pt x="365" y="104"/>
                    </a:lnTo>
                    <a:lnTo>
                      <a:pt x="370" y="113"/>
                    </a:lnTo>
                    <a:lnTo>
                      <a:pt x="387" y="111"/>
                    </a:lnTo>
                    <a:lnTo>
                      <a:pt x="389" y="100"/>
                    </a:lnTo>
                    <a:lnTo>
                      <a:pt x="400" y="85"/>
                    </a:lnTo>
                    <a:lnTo>
                      <a:pt x="428" y="81"/>
                    </a:lnTo>
                    <a:lnTo>
                      <a:pt x="429" y="74"/>
                    </a:lnTo>
                    <a:lnTo>
                      <a:pt x="445" y="66"/>
                    </a:lnTo>
                    <a:lnTo>
                      <a:pt x="446" y="58"/>
                    </a:lnTo>
                    <a:lnTo>
                      <a:pt x="453" y="55"/>
                    </a:lnTo>
                    <a:lnTo>
                      <a:pt x="473" y="57"/>
                    </a:lnTo>
                    <a:lnTo>
                      <a:pt x="457" y="63"/>
                    </a:lnTo>
                    <a:lnTo>
                      <a:pt x="451" y="69"/>
                    </a:lnTo>
                    <a:lnTo>
                      <a:pt x="449" y="67"/>
                    </a:lnTo>
                    <a:lnTo>
                      <a:pt x="441" y="75"/>
                    </a:lnTo>
                    <a:lnTo>
                      <a:pt x="447" y="81"/>
                    </a:lnTo>
                    <a:lnTo>
                      <a:pt x="462" y="70"/>
                    </a:lnTo>
                    <a:lnTo>
                      <a:pt x="479" y="68"/>
                    </a:lnTo>
                    <a:lnTo>
                      <a:pt x="486" y="65"/>
                    </a:lnTo>
                    <a:lnTo>
                      <a:pt x="492" y="73"/>
                    </a:lnTo>
                    <a:lnTo>
                      <a:pt x="505" y="75"/>
                    </a:lnTo>
                    <a:lnTo>
                      <a:pt x="525" y="95"/>
                    </a:lnTo>
                    <a:lnTo>
                      <a:pt x="540" y="92"/>
                    </a:lnTo>
                    <a:lnTo>
                      <a:pt x="549" y="105"/>
                    </a:lnTo>
                    <a:lnTo>
                      <a:pt x="546" y="120"/>
                    </a:lnTo>
                    <a:lnTo>
                      <a:pt x="560" y="131"/>
                    </a:lnTo>
                    <a:lnTo>
                      <a:pt x="573" y="129"/>
                    </a:lnTo>
                    <a:lnTo>
                      <a:pt x="583" y="138"/>
                    </a:lnTo>
                    <a:lnTo>
                      <a:pt x="597" y="137"/>
                    </a:lnTo>
                    <a:lnTo>
                      <a:pt x="605" y="172"/>
                    </a:lnTo>
                    <a:lnTo>
                      <a:pt x="603" y="197"/>
                    </a:lnTo>
                    <a:lnTo>
                      <a:pt x="581" y="208"/>
                    </a:lnTo>
                    <a:lnTo>
                      <a:pt x="581" y="219"/>
                    </a:lnTo>
                    <a:lnTo>
                      <a:pt x="605" y="245"/>
                    </a:lnTo>
                    <a:lnTo>
                      <a:pt x="602" y="260"/>
                    </a:lnTo>
                    <a:lnTo>
                      <a:pt x="613" y="275"/>
                    </a:lnTo>
                    <a:lnTo>
                      <a:pt x="613" y="287"/>
                    </a:lnTo>
                    <a:lnTo>
                      <a:pt x="620" y="303"/>
                    </a:lnTo>
                    <a:lnTo>
                      <a:pt x="614" y="316"/>
                    </a:lnTo>
                    <a:lnTo>
                      <a:pt x="628" y="348"/>
                    </a:lnTo>
                    <a:lnTo>
                      <a:pt x="638" y="354"/>
                    </a:lnTo>
                    <a:lnTo>
                      <a:pt x="647" y="366"/>
                    </a:lnTo>
                    <a:lnTo>
                      <a:pt x="648" y="407"/>
                    </a:lnTo>
                    <a:lnTo>
                      <a:pt x="641" y="418"/>
                    </a:lnTo>
                    <a:lnTo>
                      <a:pt x="630" y="413"/>
                    </a:lnTo>
                    <a:lnTo>
                      <a:pt x="620" y="419"/>
                    </a:lnTo>
                    <a:lnTo>
                      <a:pt x="596" y="414"/>
                    </a:lnTo>
                    <a:lnTo>
                      <a:pt x="596" y="428"/>
                    </a:lnTo>
                    <a:lnTo>
                      <a:pt x="583" y="436"/>
                    </a:lnTo>
                    <a:lnTo>
                      <a:pt x="572" y="433"/>
                    </a:lnTo>
                    <a:lnTo>
                      <a:pt x="546" y="433"/>
                    </a:lnTo>
                    <a:lnTo>
                      <a:pt x="538" y="446"/>
                    </a:lnTo>
                    <a:lnTo>
                      <a:pt x="521" y="447"/>
                    </a:lnTo>
                    <a:lnTo>
                      <a:pt x="506" y="464"/>
                    </a:lnTo>
                    <a:lnTo>
                      <a:pt x="493" y="465"/>
                    </a:lnTo>
                    <a:lnTo>
                      <a:pt x="465" y="490"/>
                    </a:lnTo>
                    <a:lnTo>
                      <a:pt x="452" y="484"/>
                    </a:lnTo>
                    <a:lnTo>
                      <a:pt x="445" y="478"/>
                    </a:lnTo>
                    <a:lnTo>
                      <a:pt x="438" y="483"/>
                    </a:lnTo>
                    <a:lnTo>
                      <a:pt x="439" y="495"/>
                    </a:lnTo>
                    <a:lnTo>
                      <a:pt x="460" y="507"/>
                    </a:lnTo>
                    <a:lnTo>
                      <a:pt x="476" y="532"/>
                    </a:lnTo>
                    <a:lnTo>
                      <a:pt x="475" y="551"/>
                    </a:lnTo>
                    <a:lnTo>
                      <a:pt x="479" y="562"/>
                    </a:lnTo>
                    <a:lnTo>
                      <a:pt x="494" y="571"/>
                    </a:lnTo>
                    <a:lnTo>
                      <a:pt x="521" y="589"/>
                    </a:lnTo>
                    <a:lnTo>
                      <a:pt x="536" y="599"/>
                    </a:lnTo>
                    <a:lnTo>
                      <a:pt x="567" y="635"/>
                    </a:lnTo>
                    <a:lnTo>
                      <a:pt x="564" y="650"/>
                    </a:lnTo>
                    <a:lnTo>
                      <a:pt x="565" y="665"/>
                    </a:lnTo>
                    <a:lnTo>
                      <a:pt x="552" y="665"/>
                    </a:lnTo>
                    <a:lnTo>
                      <a:pt x="544" y="680"/>
                    </a:lnTo>
                    <a:lnTo>
                      <a:pt x="526" y="689"/>
                    </a:lnTo>
                    <a:lnTo>
                      <a:pt x="505" y="715"/>
                    </a:lnTo>
                    <a:lnTo>
                      <a:pt x="505" y="725"/>
                    </a:lnTo>
                    <a:lnTo>
                      <a:pt x="524" y="735"/>
                    </a:lnTo>
                    <a:lnTo>
                      <a:pt x="526" y="749"/>
                    </a:lnTo>
                    <a:lnTo>
                      <a:pt x="518" y="755"/>
                    </a:lnTo>
                    <a:lnTo>
                      <a:pt x="501" y="745"/>
                    </a:lnTo>
                    <a:lnTo>
                      <a:pt x="484" y="750"/>
                    </a:lnTo>
                    <a:lnTo>
                      <a:pt x="466" y="745"/>
                    </a:lnTo>
                    <a:lnTo>
                      <a:pt x="454" y="747"/>
                    </a:lnTo>
                    <a:lnTo>
                      <a:pt x="429" y="763"/>
                    </a:lnTo>
                    <a:lnTo>
                      <a:pt x="416" y="766"/>
                    </a:lnTo>
                    <a:lnTo>
                      <a:pt x="403" y="762"/>
                    </a:lnTo>
                    <a:lnTo>
                      <a:pt x="390" y="765"/>
                    </a:lnTo>
                    <a:lnTo>
                      <a:pt x="379" y="758"/>
                    </a:lnTo>
                    <a:lnTo>
                      <a:pt x="358" y="754"/>
                    </a:lnTo>
                    <a:lnTo>
                      <a:pt x="337" y="757"/>
                    </a:lnTo>
                    <a:lnTo>
                      <a:pt x="339" y="768"/>
                    </a:lnTo>
                    <a:lnTo>
                      <a:pt x="334" y="774"/>
                    </a:lnTo>
                    <a:lnTo>
                      <a:pt x="314" y="769"/>
                    </a:lnTo>
                    <a:lnTo>
                      <a:pt x="303" y="757"/>
                    </a:lnTo>
                    <a:lnTo>
                      <a:pt x="290" y="762"/>
                    </a:lnTo>
                    <a:lnTo>
                      <a:pt x="281" y="767"/>
                    </a:lnTo>
                    <a:lnTo>
                      <a:pt x="277" y="767"/>
                    </a:lnTo>
                    <a:lnTo>
                      <a:pt x="269" y="762"/>
                    </a:lnTo>
                    <a:lnTo>
                      <a:pt x="248" y="746"/>
                    </a:lnTo>
                    <a:lnTo>
                      <a:pt x="237" y="746"/>
                    </a:lnTo>
                    <a:lnTo>
                      <a:pt x="229" y="753"/>
                    </a:lnTo>
                    <a:lnTo>
                      <a:pt x="220" y="750"/>
                    </a:lnTo>
                    <a:lnTo>
                      <a:pt x="214" y="735"/>
                    </a:lnTo>
                    <a:lnTo>
                      <a:pt x="198" y="741"/>
                    </a:lnTo>
                    <a:lnTo>
                      <a:pt x="200" y="750"/>
                    </a:lnTo>
                    <a:lnTo>
                      <a:pt x="195" y="760"/>
                    </a:lnTo>
                    <a:lnTo>
                      <a:pt x="176" y="753"/>
                    </a:lnTo>
                    <a:lnTo>
                      <a:pt x="162" y="761"/>
                    </a:lnTo>
                    <a:lnTo>
                      <a:pt x="149" y="757"/>
                    </a:lnTo>
                    <a:lnTo>
                      <a:pt x="149" y="757"/>
                    </a:lnTo>
                    <a:lnTo>
                      <a:pt x="142" y="742"/>
                    </a:lnTo>
                    <a:lnTo>
                      <a:pt x="129" y="733"/>
                    </a:lnTo>
                    <a:lnTo>
                      <a:pt x="128" y="711"/>
                    </a:lnTo>
                    <a:lnTo>
                      <a:pt x="135" y="684"/>
                    </a:lnTo>
                    <a:lnTo>
                      <a:pt x="146" y="674"/>
                    </a:lnTo>
                    <a:lnTo>
                      <a:pt x="146" y="662"/>
                    </a:lnTo>
                    <a:lnTo>
                      <a:pt x="154" y="639"/>
                    </a:lnTo>
                    <a:lnTo>
                      <a:pt x="172" y="621"/>
                    </a:lnTo>
                    <a:lnTo>
                      <a:pt x="157" y="611"/>
                    </a:lnTo>
                    <a:lnTo>
                      <a:pt x="142" y="611"/>
                    </a:lnTo>
                    <a:lnTo>
                      <a:pt x="124" y="603"/>
                    </a:lnTo>
                    <a:lnTo>
                      <a:pt x="110" y="607"/>
                    </a:lnTo>
                    <a:lnTo>
                      <a:pt x="100" y="603"/>
                    </a:lnTo>
                    <a:lnTo>
                      <a:pt x="86" y="603"/>
                    </a:lnTo>
                    <a:lnTo>
                      <a:pt x="73" y="608"/>
                    </a:lnTo>
                    <a:lnTo>
                      <a:pt x="60" y="597"/>
                    </a:lnTo>
                    <a:lnTo>
                      <a:pt x="60" y="587"/>
                    </a:lnTo>
                    <a:lnTo>
                      <a:pt x="45" y="576"/>
                    </a:lnTo>
                    <a:lnTo>
                      <a:pt x="45" y="576"/>
                    </a:lnTo>
                    <a:lnTo>
                      <a:pt x="47" y="551"/>
                    </a:lnTo>
                    <a:lnTo>
                      <a:pt x="38" y="544"/>
                    </a:lnTo>
                    <a:lnTo>
                      <a:pt x="35" y="527"/>
                    </a:lnTo>
                    <a:lnTo>
                      <a:pt x="16" y="504"/>
                    </a:lnTo>
                    <a:lnTo>
                      <a:pt x="11" y="504"/>
                    </a:lnTo>
                    <a:lnTo>
                      <a:pt x="20" y="483"/>
                    </a:lnTo>
                    <a:lnTo>
                      <a:pt x="11" y="469"/>
                    </a:lnTo>
                    <a:lnTo>
                      <a:pt x="11" y="459"/>
                    </a:lnTo>
                    <a:lnTo>
                      <a:pt x="0" y="435"/>
                    </a:lnTo>
                    <a:lnTo>
                      <a:pt x="5" y="424"/>
                    </a:lnTo>
                    <a:lnTo>
                      <a:pt x="3" y="423"/>
                    </a:lnTo>
                    <a:lnTo>
                      <a:pt x="9" y="406"/>
                    </a:lnTo>
                    <a:lnTo>
                      <a:pt x="14" y="381"/>
                    </a:lnTo>
                    <a:lnTo>
                      <a:pt x="10" y="358"/>
                    </a:lnTo>
                    <a:lnTo>
                      <a:pt x="20" y="346"/>
                    </a:lnTo>
                    <a:lnTo>
                      <a:pt x="29" y="330"/>
                    </a:lnTo>
                    <a:lnTo>
                      <a:pt x="50" y="325"/>
                    </a:lnTo>
                    <a:lnTo>
                      <a:pt x="69" y="330"/>
                    </a:lnTo>
                    <a:lnTo>
                      <a:pt x="81" y="323"/>
                    </a:lnTo>
                    <a:lnTo>
                      <a:pt x="72" y="309"/>
                    </a:lnTo>
                    <a:lnTo>
                      <a:pt x="82" y="302"/>
                    </a:lnTo>
                    <a:lnTo>
                      <a:pt x="85" y="285"/>
                    </a:lnTo>
                    <a:lnTo>
                      <a:pt x="89" y="275"/>
                    </a:lnTo>
                    <a:lnTo>
                      <a:pt x="81" y="268"/>
                    </a:lnTo>
                    <a:lnTo>
                      <a:pt x="62" y="269"/>
                    </a:lnTo>
                    <a:lnTo>
                      <a:pt x="60" y="259"/>
                    </a:lnTo>
                    <a:lnTo>
                      <a:pt x="67" y="244"/>
                    </a:lnTo>
                    <a:lnTo>
                      <a:pt x="83" y="251"/>
                    </a:lnTo>
                    <a:lnTo>
                      <a:pt x="93" y="242"/>
                    </a:lnTo>
                    <a:lnTo>
                      <a:pt x="93" y="227"/>
                    </a:lnTo>
                    <a:lnTo>
                      <a:pt x="99" y="214"/>
                    </a:lnTo>
                    <a:lnTo>
                      <a:pt x="100" y="205"/>
                    </a:lnTo>
                    <a:lnTo>
                      <a:pt x="105" y="200"/>
                    </a:lnTo>
                    <a:lnTo>
                      <a:pt x="105" y="196"/>
                    </a:lnTo>
                    <a:lnTo>
                      <a:pt x="107" y="197"/>
                    </a:lnTo>
                    <a:lnTo>
                      <a:pt x="103" y="182"/>
                    </a:lnTo>
                    <a:lnTo>
                      <a:pt x="86" y="179"/>
                    </a:lnTo>
                    <a:lnTo>
                      <a:pt x="79" y="166"/>
                    </a:lnTo>
                    <a:lnTo>
                      <a:pt x="82" y="150"/>
                    </a:lnTo>
                    <a:lnTo>
                      <a:pt x="117" y="141"/>
                    </a:lnTo>
                    <a:lnTo>
                      <a:pt x="127" y="136"/>
                    </a:lnTo>
                    <a:lnTo>
                      <a:pt x="144" y="149"/>
                    </a:lnTo>
                    <a:lnTo>
                      <a:pt x="144" y="166"/>
                    </a:lnTo>
                    <a:lnTo>
                      <a:pt x="157" y="182"/>
                    </a:lnTo>
                    <a:lnTo>
                      <a:pt x="164" y="173"/>
                    </a:lnTo>
                    <a:lnTo>
                      <a:pt x="157" y="160"/>
                    </a:lnTo>
                    <a:lnTo>
                      <a:pt x="157" y="149"/>
                    </a:lnTo>
                    <a:lnTo>
                      <a:pt x="164" y="146"/>
                    </a:lnTo>
                    <a:lnTo>
                      <a:pt x="175" y="156"/>
                    </a:lnTo>
                    <a:lnTo>
                      <a:pt x="174" y="173"/>
                    </a:lnTo>
                    <a:lnTo>
                      <a:pt x="191" y="193"/>
                    </a:lnTo>
                    <a:lnTo>
                      <a:pt x="184" y="178"/>
                    </a:lnTo>
                    <a:lnTo>
                      <a:pt x="184" y="156"/>
                    </a:lnTo>
                    <a:lnTo>
                      <a:pt x="181" y="143"/>
                    </a:lnTo>
                    <a:lnTo>
                      <a:pt x="190" y="128"/>
                    </a:lnTo>
                    <a:lnTo>
                      <a:pt x="202" y="125"/>
                    </a:lnTo>
                    <a:lnTo>
                      <a:pt x="215" y="132"/>
                    </a:lnTo>
                    <a:lnTo>
                      <a:pt x="231" y="125"/>
                    </a:lnTo>
                    <a:lnTo>
                      <a:pt x="255" y="152"/>
                    </a:lnTo>
                    <a:lnTo>
                      <a:pt x="289" y="159"/>
                    </a:lnTo>
                    <a:lnTo>
                      <a:pt x="257" y="145"/>
                    </a:lnTo>
                    <a:lnTo>
                      <a:pt x="233" y="120"/>
                    </a:lnTo>
                    <a:lnTo>
                      <a:pt x="214" y="119"/>
                    </a:lnTo>
                    <a:lnTo>
                      <a:pt x="203" y="112"/>
                    </a:lnTo>
                    <a:lnTo>
                      <a:pt x="203" y="101"/>
                    </a:lnTo>
                    <a:lnTo>
                      <a:pt x="216" y="92"/>
                    </a:lnTo>
                    <a:lnTo>
                      <a:pt x="202" y="83"/>
                    </a:lnTo>
                    <a:lnTo>
                      <a:pt x="202" y="65"/>
                    </a:lnTo>
                    <a:lnTo>
                      <a:pt x="188" y="71"/>
                    </a:lnTo>
                    <a:lnTo>
                      <a:pt x="188" y="57"/>
                    </a:lnTo>
                    <a:lnTo>
                      <a:pt x="201" y="57"/>
                    </a:lnTo>
                    <a:lnTo>
                      <a:pt x="215" y="52"/>
                    </a:lnTo>
                    <a:lnTo>
                      <a:pt x="198" y="36"/>
                    </a:lnTo>
                    <a:lnTo>
                      <a:pt x="199" y="25"/>
                    </a:lnTo>
                    <a:lnTo>
                      <a:pt x="191" y="24"/>
                    </a:lnTo>
                    <a:lnTo>
                      <a:pt x="180" y="17"/>
                    </a:lnTo>
                    <a:lnTo>
                      <a:pt x="181" y="5"/>
                    </a:lnTo>
                    <a:lnTo>
                      <a:pt x="180" y="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2" name="Freeform 63">
                <a:extLst>
                  <a:ext uri="{FF2B5EF4-FFF2-40B4-BE49-F238E27FC236}">
                    <a16:creationId xmlns:a16="http://schemas.microsoft.com/office/drawing/2014/main" id="{292E666D-C4CD-B509-5B55-69C8B4520B56}"/>
                  </a:ext>
                </a:extLst>
              </p:cNvPr>
              <p:cNvSpPr>
                <a:spLocks/>
              </p:cNvSpPr>
              <p:nvPr/>
            </p:nvSpPr>
            <p:spPr bwMode="auto">
              <a:xfrm>
                <a:off x="8134894" y="3000376"/>
                <a:ext cx="3175" cy="6350"/>
              </a:xfrm>
              <a:custGeom>
                <a:avLst/>
                <a:gdLst>
                  <a:gd name="T0" fmla="*/ 5 w 14"/>
                  <a:gd name="T1" fmla="*/ 0 h 22"/>
                  <a:gd name="T2" fmla="*/ 14 w 14"/>
                  <a:gd name="T3" fmla="*/ 7 h 22"/>
                  <a:gd name="T4" fmla="*/ 13 w 14"/>
                  <a:gd name="T5" fmla="*/ 22 h 22"/>
                  <a:gd name="T6" fmla="*/ 6 w 14"/>
                  <a:gd name="T7" fmla="*/ 21 h 22"/>
                  <a:gd name="T8" fmla="*/ 0 w 14"/>
                  <a:gd name="T9" fmla="*/ 12 h 22"/>
                  <a:gd name="T10" fmla="*/ 5 w 14"/>
                  <a:gd name="T11" fmla="*/ 2 h 22"/>
                  <a:gd name="T12" fmla="*/ 5 w 1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 h="22">
                    <a:moveTo>
                      <a:pt x="5" y="0"/>
                    </a:moveTo>
                    <a:lnTo>
                      <a:pt x="14" y="7"/>
                    </a:lnTo>
                    <a:lnTo>
                      <a:pt x="13" y="22"/>
                    </a:lnTo>
                    <a:lnTo>
                      <a:pt x="6" y="21"/>
                    </a:lnTo>
                    <a:lnTo>
                      <a:pt x="0" y="12"/>
                    </a:lnTo>
                    <a:lnTo>
                      <a:pt x="5" y="2"/>
                    </a:lnTo>
                    <a:lnTo>
                      <a:pt x="5"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3" name="Freeform 64">
                <a:extLst>
                  <a:ext uri="{FF2B5EF4-FFF2-40B4-BE49-F238E27FC236}">
                    <a16:creationId xmlns:a16="http://schemas.microsoft.com/office/drawing/2014/main" id="{E22AF426-4DF4-60EA-8EBE-C6D8FE560111}"/>
                  </a:ext>
                </a:extLst>
              </p:cNvPr>
              <p:cNvSpPr>
                <a:spLocks/>
              </p:cNvSpPr>
              <p:nvPr/>
            </p:nvSpPr>
            <p:spPr bwMode="auto">
              <a:xfrm>
                <a:off x="8055519" y="2984501"/>
                <a:ext cx="103188" cy="60325"/>
              </a:xfrm>
              <a:custGeom>
                <a:avLst/>
                <a:gdLst>
                  <a:gd name="T0" fmla="*/ 147 w 348"/>
                  <a:gd name="T1" fmla="*/ 26 h 197"/>
                  <a:gd name="T2" fmla="*/ 180 w 348"/>
                  <a:gd name="T3" fmla="*/ 25 h 197"/>
                  <a:gd name="T4" fmla="*/ 183 w 348"/>
                  <a:gd name="T5" fmla="*/ 6 h 197"/>
                  <a:gd name="T6" fmla="*/ 205 w 348"/>
                  <a:gd name="T7" fmla="*/ 15 h 197"/>
                  <a:gd name="T8" fmla="*/ 222 w 348"/>
                  <a:gd name="T9" fmla="*/ 11 h 197"/>
                  <a:gd name="T10" fmla="*/ 254 w 348"/>
                  <a:gd name="T11" fmla="*/ 27 h 197"/>
                  <a:gd name="T12" fmla="*/ 270 w 348"/>
                  <a:gd name="T13" fmla="*/ 51 h 197"/>
                  <a:gd name="T14" fmla="*/ 271 w 348"/>
                  <a:gd name="T15" fmla="*/ 70 h 197"/>
                  <a:gd name="T16" fmla="*/ 300 w 348"/>
                  <a:gd name="T17" fmla="*/ 68 h 197"/>
                  <a:gd name="T18" fmla="*/ 330 w 348"/>
                  <a:gd name="T19" fmla="*/ 71 h 197"/>
                  <a:gd name="T20" fmla="*/ 348 w 348"/>
                  <a:gd name="T21" fmla="*/ 84 h 197"/>
                  <a:gd name="T22" fmla="*/ 341 w 348"/>
                  <a:gd name="T23" fmla="*/ 127 h 197"/>
                  <a:gd name="T24" fmla="*/ 307 w 348"/>
                  <a:gd name="T25" fmla="*/ 163 h 197"/>
                  <a:gd name="T26" fmla="*/ 280 w 348"/>
                  <a:gd name="T27" fmla="*/ 153 h 197"/>
                  <a:gd name="T28" fmla="*/ 247 w 348"/>
                  <a:gd name="T29" fmla="*/ 165 h 197"/>
                  <a:gd name="T30" fmla="*/ 223 w 348"/>
                  <a:gd name="T31" fmla="*/ 177 h 197"/>
                  <a:gd name="T32" fmla="*/ 201 w 348"/>
                  <a:gd name="T33" fmla="*/ 147 h 197"/>
                  <a:gd name="T34" fmla="*/ 155 w 348"/>
                  <a:gd name="T35" fmla="*/ 184 h 197"/>
                  <a:gd name="T36" fmla="*/ 105 w 348"/>
                  <a:gd name="T37" fmla="*/ 197 h 197"/>
                  <a:gd name="T38" fmla="*/ 86 w 348"/>
                  <a:gd name="T39" fmla="*/ 178 h 197"/>
                  <a:gd name="T40" fmla="*/ 71 w 348"/>
                  <a:gd name="T41" fmla="*/ 152 h 197"/>
                  <a:gd name="T42" fmla="*/ 40 w 348"/>
                  <a:gd name="T43" fmla="*/ 136 h 197"/>
                  <a:gd name="T44" fmla="*/ 37 w 348"/>
                  <a:gd name="T45" fmla="*/ 165 h 197"/>
                  <a:gd name="T46" fmla="*/ 1 w 348"/>
                  <a:gd name="T47" fmla="*/ 171 h 197"/>
                  <a:gd name="T48" fmla="*/ 9 w 348"/>
                  <a:gd name="T49" fmla="*/ 154 h 197"/>
                  <a:gd name="T50" fmla="*/ 18 w 348"/>
                  <a:gd name="T51" fmla="*/ 140 h 197"/>
                  <a:gd name="T52" fmla="*/ 41 w 348"/>
                  <a:gd name="T53" fmla="*/ 84 h 197"/>
                  <a:gd name="T54" fmla="*/ 68 w 348"/>
                  <a:gd name="T55" fmla="*/ 60 h 197"/>
                  <a:gd name="T56" fmla="*/ 79 w 348"/>
                  <a:gd name="T57" fmla="*/ 40 h 197"/>
                  <a:gd name="T58" fmla="*/ 73 w 348"/>
                  <a:gd name="T59" fmla="*/ 19 h 197"/>
                  <a:gd name="T60" fmla="*/ 95 w 348"/>
                  <a:gd name="T61" fmla="*/ 28 h 197"/>
                  <a:gd name="T62" fmla="*/ 134 w 348"/>
                  <a:gd name="T63" fmla="*/ 2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8" h="197">
                    <a:moveTo>
                      <a:pt x="134" y="22"/>
                    </a:moveTo>
                    <a:lnTo>
                      <a:pt x="147" y="26"/>
                    </a:lnTo>
                    <a:lnTo>
                      <a:pt x="161" y="18"/>
                    </a:lnTo>
                    <a:lnTo>
                      <a:pt x="180" y="25"/>
                    </a:lnTo>
                    <a:lnTo>
                      <a:pt x="185" y="15"/>
                    </a:lnTo>
                    <a:lnTo>
                      <a:pt x="183" y="6"/>
                    </a:lnTo>
                    <a:lnTo>
                      <a:pt x="199" y="0"/>
                    </a:lnTo>
                    <a:lnTo>
                      <a:pt x="205" y="15"/>
                    </a:lnTo>
                    <a:lnTo>
                      <a:pt x="214" y="18"/>
                    </a:lnTo>
                    <a:lnTo>
                      <a:pt x="222" y="11"/>
                    </a:lnTo>
                    <a:lnTo>
                      <a:pt x="233" y="11"/>
                    </a:lnTo>
                    <a:lnTo>
                      <a:pt x="254" y="27"/>
                    </a:lnTo>
                    <a:lnTo>
                      <a:pt x="271" y="38"/>
                    </a:lnTo>
                    <a:lnTo>
                      <a:pt x="270" y="51"/>
                    </a:lnTo>
                    <a:lnTo>
                      <a:pt x="265" y="61"/>
                    </a:lnTo>
                    <a:lnTo>
                      <a:pt x="271" y="70"/>
                    </a:lnTo>
                    <a:lnTo>
                      <a:pt x="291" y="71"/>
                    </a:lnTo>
                    <a:lnTo>
                      <a:pt x="300" y="68"/>
                    </a:lnTo>
                    <a:lnTo>
                      <a:pt x="316" y="83"/>
                    </a:lnTo>
                    <a:lnTo>
                      <a:pt x="330" y="71"/>
                    </a:lnTo>
                    <a:lnTo>
                      <a:pt x="342" y="71"/>
                    </a:lnTo>
                    <a:lnTo>
                      <a:pt x="348" y="84"/>
                    </a:lnTo>
                    <a:lnTo>
                      <a:pt x="333" y="102"/>
                    </a:lnTo>
                    <a:lnTo>
                      <a:pt x="341" y="127"/>
                    </a:lnTo>
                    <a:lnTo>
                      <a:pt x="311" y="134"/>
                    </a:lnTo>
                    <a:lnTo>
                      <a:pt x="307" y="163"/>
                    </a:lnTo>
                    <a:lnTo>
                      <a:pt x="294" y="151"/>
                    </a:lnTo>
                    <a:lnTo>
                      <a:pt x="280" y="153"/>
                    </a:lnTo>
                    <a:lnTo>
                      <a:pt x="247" y="144"/>
                    </a:lnTo>
                    <a:lnTo>
                      <a:pt x="247" y="165"/>
                    </a:lnTo>
                    <a:lnTo>
                      <a:pt x="231" y="193"/>
                    </a:lnTo>
                    <a:lnTo>
                      <a:pt x="223" y="177"/>
                    </a:lnTo>
                    <a:lnTo>
                      <a:pt x="199" y="165"/>
                    </a:lnTo>
                    <a:lnTo>
                      <a:pt x="201" y="147"/>
                    </a:lnTo>
                    <a:lnTo>
                      <a:pt x="183" y="136"/>
                    </a:lnTo>
                    <a:lnTo>
                      <a:pt x="155" y="184"/>
                    </a:lnTo>
                    <a:lnTo>
                      <a:pt x="135" y="175"/>
                    </a:lnTo>
                    <a:lnTo>
                      <a:pt x="105" y="197"/>
                    </a:lnTo>
                    <a:lnTo>
                      <a:pt x="88" y="191"/>
                    </a:lnTo>
                    <a:lnTo>
                      <a:pt x="86" y="178"/>
                    </a:lnTo>
                    <a:lnTo>
                      <a:pt x="77" y="171"/>
                    </a:lnTo>
                    <a:lnTo>
                      <a:pt x="71" y="152"/>
                    </a:lnTo>
                    <a:lnTo>
                      <a:pt x="63" y="137"/>
                    </a:lnTo>
                    <a:lnTo>
                      <a:pt x="40" y="136"/>
                    </a:lnTo>
                    <a:lnTo>
                      <a:pt x="30" y="146"/>
                    </a:lnTo>
                    <a:lnTo>
                      <a:pt x="37" y="165"/>
                    </a:lnTo>
                    <a:lnTo>
                      <a:pt x="18" y="173"/>
                    </a:lnTo>
                    <a:lnTo>
                      <a:pt x="1" y="171"/>
                    </a:lnTo>
                    <a:lnTo>
                      <a:pt x="0" y="159"/>
                    </a:lnTo>
                    <a:lnTo>
                      <a:pt x="9" y="154"/>
                    </a:lnTo>
                    <a:lnTo>
                      <a:pt x="18" y="155"/>
                    </a:lnTo>
                    <a:lnTo>
                      <a:pt x="18" y="140"/>
                    </a:lnTo>
                    <a:lnTo>
                      <a:pt x="21" y="116"/>
                    </a:lnTo>
                    <a:lnTo>
                      <a:pt x="41" y="84"/>
                    </a:lnTo>
                    <a:lnTo>
                      <a:pt x="53" y="80"/>
                    </a:lnTo>
                    <a:lnTo>
                      <a:pt x="68" y="60"/>
                    </a:lnTo>
                    <a:lnTo>
                      <a:pt x="82" y="54"/>
                    </a:lnTo>
                    <a:lnTo>
                      <a:pt x="79" y="40"/>
                    </a:lnTo>
                    <a:lnTo>
                      <a:pt x="63" y="31"/>
                    </a:lnTo>
                    <a:lnTo>
                      <a:pt x="73" y="19"/>
                    </a:lnTo>
                    <a:lnTo>
                      <a:pt x="91" y="18"/>
                    </a:lnTo>
                    <a:lnTo>
                      <a:pt x="95" y="28"/>
                    </a:lnTo>
                    <a:lnTo>
                      <a:pt x="109" y="30"/>
                    </a:lnTo>
                    <a:lnTo>
                      <a:pt x="134" y="2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4" name="Freeform 65">
                <a:extLst>
                  <a:ext uri="{FF2B5EF4-FFF2-40B4-BE49-F238E27FC236}">
                    <a16:creationId xmlns:a16="http://schemas.microsoft.com/office/drawing/2014/main" id="{FAF35016-2433-E7ED-FCCE-F4B7055DE62D}"/>
                  </a:ext>
                </a:extLst>
              </p:cNvPr>
              <p:cNvSpPr>
                <a:spLocks noEditPoints="1"/>
              </p:cNvSpPr>
              <p:nvPr/>
            </p:nvSpPr>
            <p:spPr bwMode="auto">
              <a:xfrm>
                <a:off x="7999956" y="2814638"/>
                <a:ext cx="82550" cy="76200"/>
              </a:xfrm>
              <a:custGeom>
                <a:avLst/>
                <a:gdLst>
                  <a:gd name="T0" fmla="*/ 179 w 275"/>
                  <a:gd name="T1" fmla="*/ 236 h 253"/>
                  <a:gd name="T2" fmla="*/ 180 w 275"/>
                  <a:gd name="T3" fmla="*/ 188 h 253"/>
                  <a:gd name="T4" fmla="*/ 199 w 275"/>
                  <a:gd name="T5" fmla="*/ 160 h 253"/>
                  <a:gd name="T6" fmla="*/ 239 w 275"/>
                  <a:gd name="T7" fmla="*/ 160 h 253"/>
                  <a:gd name="T8" fmla="*/ 242 w 275"/>
                  <a:gd name="T9" fmla="*/ 139 h 253"/>
                  <a:gd name="T10" fmla="*/ 255 w 275"/>
                  <a:gd name="T11" fmla="*/ 115 h 253"/>
                  <a:gd name="T12" fmla="*/ 251 w 275"/>
                  <a:gd name="T13" fmla="*/ 98 h 253"/>
                  <a:gd name="T14" fmla="*/ 230 w 275"/>
                  <a:gd name="T15" fmla="*/ 89 h 253"/>
                  <a:gd name="T16" fmla="*/ 253 w 275"/>
                  <a:gd name="T17" fmla="*/ 81 h 253"/>
                  <a:gd name="T18" fmla="*/ 263 w 275"/>
                  <a:gd name="T19" fmla="*/ 57 h 253"/>
                  <a:gd name="T20" fmla="*/ 270 w 275"/>
                  <a:gd name="T21" fmla="*/ 35 h 253"/>
                  <a:gd name="T22" fmla="*/ 275 w 275"/>
                  <a:gd name="T23" fmla="*/ 26 h 253"/>
                  <a:gd name="T24" fmla="*/ 249 w 275"/>
                  <a:gd name="T25" fmla="*/ 11 h 253"/>
                  <a:gd name="T26" fmla="*/ 204 w 275"/>
                  <a:gd name="T27" fmla="*/ 3 h 253"/>
                  <a:gd name="T28" fmla="*/ 178 w 275"/>
                  <a:gd name="T29" fmla="*/ 10 h 253"/>
                  <a:gd name="T30" fmla="*/ 151 w 275"/>
                  <a:gd name="T31" fmla="*/ 16 h 253"/>
                  <a:gd name="T32" fmla="*/ 105 w 275"/>
                  <a:gd name="T33" fmla="*/ 50 h 253"/>
                  <a:gd name="T34" fmla="*/ 83 w 275"/>
                  <a:gd name="T35" fmla="*/ 53 h 253"/>
                  <a:gd name="T36" fmla="*/ 67 w 275"/>
                  <a:gd name="T37" fmla="*/ 83 h 253"/>
                  <a:gd name="T38" fmla="*/ 68 w 275"/>
                  <a:gd name="T39" fmla="*/ 118 h 253"/>
                  <a:gd name="T40" fmla="*/ 56 w 275"/>
                  <a:gd name="T41" fmla="*/ 140 h 253"/>
                  <a:gd name="T42" fmla="*/ 45 w 275"/>
                  <a:gd name="T43" fmla="*/ 161 h 253"/>
                  <a:gd name="T44" fmla="*/ 79 w 275"/>
                  <a:gd name="T45" fmla="*/ 181 h 253"/>
                  <a:gd name="T46" fmla="*/ 53 w 275"/>
                  <a:gd name="T47" fmla="*/ 188 h 253"/>
                  <a:gd name="T48" fmla="*/ 55 w 275"/>
                  <a:gd name="T49" fmla="*/ 202 h 253"/>
                  <a:gd name="T50" fmla="*/ 64 w 275"/>
                  <a:gd name="T51" fmla="*/ 211 h 253"/>
                  <a:gd name="T52" fmla="*/ 37 w 275"/>
                  <a:gd name="T53" fmla="*/ 198 h 253"/>
                  <a:gd name="T54" fmla="*/ 11 w 275"/>
                  <a:gd name="T55" fmla="*/ 197 h 253"/>
                  <a:gd name="T56" fmla="*/ 28 w 275"/>
                  <a:gd name="T57" fmla="*/ 205 h 253"/>
                  <a:gd name="T58" fmla="*/ 43 w 275"/>
                  <a:gd name="T59" fmla="*/ 214 h 253"/>
                  <a:gd name="T60" fmla="*/ 43 w 275"/>
                  <a:gd name="T61" fmla="*/ 218 h 253"/>
                  <a:gd name="T62" fmla="*/ 14 w 275"/>
                  <a:gd name="T63" fmla="*/ 212 h 253"/>
                  <a:gd name="T64" fmla="*/ 0 w 275"/>
                  <a:gd name="T65" fmla="*/ 212 h 253"/>
                  <a:gd name="T66" fmla="*/ 16 w 275"/>
                  <a:gd name="T67" fmla="*/ 228 h 253"/>
                  <a:gd name="T68" fmla="*/ 35 w 275"/>
                  <a:gd name="T69" fmla="*/ 236 h 253"/>
                  <a:gd name="T70" fmla="*/ 58 w 275"/>
                  <a:gd name="T71" fmla="*/ 225 h 253"/>
                  <a:gd name="T72" fmla="*/ 72 w 275"/>
                  <a:gd name="T73" fmla="*/ 219 h 253"/>
                  <a:gd name="T74" fmla="*/ 103 w 275"/>
                  <a:gd name="T75" fmla="*/ 208 h 253"/>
                  <a:gd name="T76" fmla="*/ 126 w 275"/>
                  <a:gd name="T77" fmla="*/ 217 h 253"/>
                  <a:gd name="T78" fmla="*/ 153 w 275"/>
                  <a:gd name="T79" fmla="*/ 227 h 253"/>
                  <a:gd name="T80" fmla="*/ 160 w 275"/>
                  <a:gd name="T81" fmla="*/ 249 h 253"/>
                  <a:gd name="T82" fmla="*/ 25 w 275"/>
                  <a:gd name="T83" fmla="*/ 187 h 253"/>
                  <a:gd name="T84" fmla="*/ 38 w 275"/>
                  <a:gd name="T85" fmla="*/ 181 h 253"/>
                  <a:gd name="T86" fmla="*/ 36 w 275"/>
                  <a:gd name="T87" fmla="*/ 191 h 253"/>
                  <a:gd name="T88" fmla="*/ 25 w 275"/>
                  <a:gd name="T89" fmla="*/ 187 h 253"/>
                  <a:gd name="T90" fmla="*/ 31 w 275"/>
                  <a:gd name="T91" fmla="*/ 171 h 253"/>
                  <a:gd name="T92" fmla="*/ 57 w 275"/>
                  <a:gd name="T93" fmla="*/ 177 h 253"/>
                  <a:gd name="T94" fmla="*/ 46 w 275"/>
                  <a:gd name="T95" fmla="*/ 179 h 253"/>
                  <a:gd name="T96" fmla="*/ 34 w 275"/>
                  <a:gd name="T97" fmla="*/ 1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53">
                    <a:moveTo>
                      <a:pt x="173" y="253"/>
                    </a:moveTo>
                    <a:lnTo>
                      <a:pt x="179" y="236"/>
                    </a:lnTo>
                    <a:lnTo>
                      <a:pt x="184" y="211"/>
                    </a:lnTo>
                    <a:lnTo>
                      <a:pt x="180" y="188"/>
                    </a:lnTo>
                    <a:lnTo>
                      <a:pt x="190" y="176"/>
                    </a:lnTo>
                    <a:lnTo>
                      <a:pt x="199" y="160"/>
                    </a:lnTo>
                    <a:lnTo>
                      <a:pt x="220" y="155"/>
                    </a:lnTo>
                    <a:lnTo>
                      <a:pt x="239" y="160"/>
                    </a:lnTo>
                    <a:lnTo>
                      <a:pt x="251" y="153"/>
                    </a:lnTo>
                    <a:lnTo>
                      <a:pt x="242" y="139"/>
                    </a:lnTo>
                    <a:lnTo>
                      <a:pt x="252" y="132"/>
                    </a:lnTo>
                    <a:lnTo>
                      <a:pt x="255" y="115"/>
                    </a:lnTo>
                    <a:lnTo>
                      <a:pt x="259" y="105"/>
                    </a:lnTo>
                    <a:lnTo>
                      <a:pt x="251" y="98"/>
                    </a:lnTo>
                    <a:lnTo>
                      <a:pt x="232" y="99"/>
                    </a:lnTo>
                    <a:lnTo>
                      <a:pt x="230" y="89"/>
                    </a:lnTo>
                    <a:lnTo>
                      <a:pt x="237" y="74"/>
                    </a:lnTo>
                    <a:lnTo>
                      <a:pt x="253" y="81"/>
                    </a:lnTo>
                    <a:lnTo>
                      <a:pt x="263" y="72"/>
                    </a:lnTo>
                    <a:lnTo>
                      <a:pt x="263" y="57"/>
                    </a:lnTo>
                    <a:lnTo>
                      <a:pt x="269" y="44"/>
                    </a:lnTo>
                    <a:lnTo>
                      <a:pt x="270" y="35"/>
                    </a:lnTo>
                    <a:lnTo>
                      <a:pt x="275" y="30"/>
                    </a:lnTo>
                    <a:lnTo>
                      <a:pt x="275" y="26"/>
                    </a:lnTo>
                    <a:lnTo>
                      <a:pt x="260" y="21"/>
                    </a:lnTo>
                    <a:lnTo>
                      <a:pt x="249" y="11"/>
                    </a:lnTo>
                    <a:lnTo>
                      <a:pt x="227" y="0"/>
                    </a:lnTo>
                    <a:lnTo>
                      <a:pt x="204" y="3"/>
                    </a:lnTo>
                    <a:lnTo>
                      <a:pt x="191" y="15"/>
                    </a:lnTo>
                    <a:lnTo>
                      <a:pt x="178" y="10"/>
                    </a:lnTo>
                    <a:lnTo>
                      <a:pt x="169" y="15"/>
                    </a:lnTo>
                    <a:lnTo>
                      <a:pt x="151" y="16"/>
                    </a:lnTo>
                    <a:lnTo>
                      <a:pt x="133" y="35"/>
                    </a:lnTo>
                    <a:lnTo>
                      <a:pt x="105" y="50"/>
                    </a:lnTo>
                    <a:lnTo>
                      <a:pt x="99" y="46"/>
                    </a:lnTo>
                    <a:lnTo>
                      <a:pt x="83" y="53"/>
                    </a:lnTo>
                    <a:lnTo>
                      <a:pt x="82" y="71"/>
                    </a:lnTo>
                    <a:lnTo>
                      <a:pt x="67" y="83"/>
                    </a:lnTo>
                    <a:lnTo>
                      <a:pt x="72" y="101"/>
                    </a:lnTo>
                    <a:lnTo>
                      <a:pt x="68" y="118"/>
                    </a:lnTo>
                    <a:lnTo>
                      <a:pt x="62" y="131"/>
                    </a:lnTo>
                    <a:lnTo>
                      <a:pt x="56" y="140"/>
                    </a:lnTo>
                    <a:lnTo>
                      <a:pt x="45" y="149"/>
                    </a:lnTo>
                    <a:lnTo>
                      <a:pt x="45" y="161"/>
                    </a:lnTo>
                    <a:lnTo>
                      <a:pt x="63" y="177"/>
                    </a:lnTo>
                    <a:lnTo>
                      <a:pt x="79" y="181"/>
                    </a:lnTo>
                    <a:lnTo>
                      <a:pt x="61" y="181"/>
                    </a:lnTo>
                    <a:lnTo>
                      <a:pt x="53" y="188"/>
                    </a:lnTo>
                    <a:lnTo>
                      <a:pt x="48" y="193"/>
                    </a:lnTo>
                    <a:lnTo>
                      <a:pt x="55" y="202"/>
                    </a:lnTo>
                    <a:lnTo>
                      <a:pt x="63" y="203"/>
                    </a:lnTo>
                    <a:lnTo>
                      <a:pt x="64" y="211"/>
                    </a:lnTo>
                    <a:lnTo>
                      <a:pt x="50" y="211"/>
                    </a:lnTo>
                    <a:lnTo>
                      <a:pt x="37" y="198"/>
                    </a:lnTo>
                    <a:lnTo>
                      <a:pt x="24" y="191"/>
                    </a:lnTo>
                    <a:lnTo>
                      <a:pt x="11" y="197"/>
                    </a:lnTo>
                    <a:lnTo>
                      <a:pt x="15" y="204"/>
                    </a:lnTo>
                    <a:lnTo>
                      <a:pt x="28" y="205"/>
                    </a:lnTo>
                    <a:lnTo>
                      <a:pt x="39" y="215"/>
                    </a:lnTo>
                    <a:lnTo>
                      <a:pt x="43" y="214"/>
                    </a:lnTo>
                    <a:lnTo>
                      <a:pt x="58" y="224"/>
                    </a:lnTo>
                    <a:lnTo>
                      <a:pt x="43" y="218"/>
                    </a:lnTo>
                    <a:lnTo>
                      <a:pt x="35" y="219"/>
                    </a:lnTo>
                    <a:lnTo>
                      <a:pt x="14" y="212"/>
                    </a:lnTo>
                    <a:lnTo>
                      <a:pt x="0" y="212"/>
                    </a:lnTo>
                    <a:lnTo>
                      <a:pt x="0" y="212"/>
                    </a:lnTo>
                    <a:lnTo>
                      <a:pt x="8" y="217"/>
                    </a:lnTo>
                    <a:lnTo>
                      <a:pt x="16" y="228"/>
                    </a:lnTo>
                    <a:lnTo>
                      <a:pt x="27" y="228"/>
                    </a:lnTo>
                    <a:lnTo>
                      <a:pt x="35" y="236"/>
                    </a:lnTo>
                    <a:lnTo>
                      <a:pt x="43" y="228"/>
                    </a:lnTo>
                    <a:lnTo>
                      <a:pt x="58" y="225"/>
                    </a:lnTo>
                    <a:lnTo>
                      <a:pt x="61" y="220"/>
                    </a:lnTo>
                    <a:lnTo>
                      <a:pt x="72" y="219"/>
                    </a:lnTo>
                    <a:lnTo>
                      <a:pt x="77" y="208"/>
                    </a:lnTo>
                    <a:lnTo>
                      <a:pt x="103" y="208"/>
                    </a:lnTo>
                    <a:lnTo>
                      <a:pt x="112" y="217"/>
                    </a:lnTo>
                    <a:lnTo>
                      <a:pt x="126" y="217"/>
                    </a:lnTo>
                    <a:lnTo>
                      <a:pt x="133" y="228"/>
                    </a:lnTo>
                    <a:lnTo>
                      <a:pt x="153" y="227"/>
                    </a:lnTo>
                    <a:lnTo>
                      <a:pt x="160" y="239"/>
                    </a:lnTo>
                    <a:lnTo>
                      <a:pt x="160" y="249"/>
                    </a:lnTo>
                    <a:lnTo>
                      <a:pt x="173" y="253"/>
                    </a:lnTo>
                    <a:close/>
                    <a:moveTo>
                      <a:pt x="25" y="187"/>
                    </a:moveTo>
                    <a:lnTo>
                      <a:pt x="25" y="187"/>
                    </a:lnTo>
                    <a:lnTo>
                      <a:pt x="38" y="181"/>
                    </a:lnTo>
                    <a:lnTo>
                      <a:pt x="44" y="189"/>
                    </a:lnTo>
                    <a:lnTo>
                      <a:pt x="36" y="191"/>
                    </a:lnTo>
                    <a:lnTo>
                      <a:pt x="34" y="187"/>
                    </a:lnTo>
                    <a:lnTo>
                      <a:pt x="25" y="187"/>
                    </a:lnTo>
                    <a:close/>
                    <a:moveTo>
                      <a:pt x="31" y="171"/>
                    </a:moveTo>
                    <a:lnTo>
                      <a:pt x="31" y="171"/>
                    </a:lnTo>
                    <a:lnTo>
                      <a:pt x="42" y="171"/>
                    </a:lnTo>
                    <a:lnTo>
                      <a:pt x="57" y="177"/>
                    </a:lnTo>
                    <a:lnTo>
                      <a:pt x="54" y="181"/>
                    </a:lnTo>
                    <a:lnTo>
                      <a:pt x="46" y="179"/>
                    </a:lnTo>
                    <a:lnTo>
                      <a:pt x="43" y="174"/>
                    </a:lnTo>
                    <a:lnTo>
                      <a:pt x="34" y="178"/>
                    </a:lnTo>
                    <a:lnTo>
                      <a:pt x="31" y="17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5" name="Freeform 66">
                <a:extLst>
                  <a:ext uri="{FF2B5EF4-FFF2-40B4-BE49-F238E27FC236}">
                    <a16:creationId xmlns:a16="http://schemas.microsoft.com/office/drawing/2014/main" id="{481F0E66-DE5A-EDE1-531E-3D9EBAE40903}"/>
                  </a:ext>
                </a:extLst>
              </p:cNvPr>
              <p:cNvSpPr>
                <a:spLocks/>
              </p:cNvSpPr>
              <p:nvPr/>
            </p:nvSpPr>
            <p:spPr bwMode="auto">
              <a:xfrm>
                <a:off x="7990431" y="2878138"/>
                <a:ext cx="66675" cy="55563"/>
              </a:xfrm>
              <a:custGeom>
                <a:avLst/>
                <a:gdLst>
                  <a:gd name="T0" fmla="*/ 208 w 217"/>
                  <a:gd name="T1" fmla="*/ 126 h 187"/>
                  <a:gd name="T2" fmla="*/ 217 w 217"/>
                  <a:gd name="T3" fmla="*/ 105 h 187"/>
                  <a:gd name="T4" fmla="*/ 208 w 217"/>
                  <a:gd name="T5" fmla="*/ 91 h 187"/>
                  <a:gd name="T6" fmla="*/ 208 w 217"/>
                  <a:gd name="T7" fmla="*/ 81 h 187"/>
                  <a:gd name="T8" fmla="*/ 197 w 217"/>
                  <a:gd name="T9" fmla="*/ 57 h 187"/>
                  <a:gd name="T10" fmla="*/ 202 w 217"/>
                  <a:gd name="T11" fmla="*/ 46 h 187"/>
                  <a:gd name="T12" fmla="*/ 187 w 217"/>
                  <a:gd name="T13" fmla="*/ 41 h 187"/>
                  <a:gd name="T14" fmla="*/ 187 w 217"/>
                  <a:gd name="T15" fmla="*/ 31 h 187"/>
                  <a:gd name="T16" fmla="*/ 180 w 217"/>
                  <a:gd name="T17" fmla="*/ 19 h 187"/>
                  <a:gd name="T18" fmla="*/ 160 w 217"/>
                  <a:gd name="T19" fmla="*/ 20 h 187"/>
                  <a:gd name="T20" fmla="*/ 153 w 217"/>
                  <a:gd name="T21" fmla="*/ 9 h 187"/>
                  <a:gd name="T22" fmla="*/ 139 w 217"/>
                  <a:gd name="T23" fmla="*/ 9 h 187"/>
                  <a:gd name="T24" fmla="*/ 130 w 217"/>
                  <a:gd name="T25" fmla="*/ 0 h 187"/>
                  <a:gd name="T26" fmla="*/ 104 w 217"/>
                  <a:gd name="T27" fmla="*/ 0 h 187"/>
                  <a:gd name="T28" fmla="*/ 99 w 217"/>
                  <a:gd name="T29" fmla="*/ 11 h 187"/>
                  <a:gd name="T30" fmla="*/ 88 w 217"/>
                  <a:gd name="T31" fmla="*/ 12 h 187"/>
                  <a:gd name="T32" fmla="*/ 85 w 217"/>
                  <a:gd name="T33" fmla="*/ 17 h 187"/>
                  <a:gd name="T34" fmla="*/ 70 w 217"/>
                  <a:gd name="T35" fmla="*/ 20 h 187"/>
                  <a:gd name="T36" fmla="*/ 62 w 217"/>
                  <a:gd name="T37" fmla="*/ 28 h 187"/>
                  <a:gd name="T38" fmla="*/ 54 w 217"/>
                  <a:gd name="T39" fmla="*/ 20 h 187"/>
                  <a:gd name="T40" fmla="*/ 43 w 217"/>
                  <a:gd name="T41" fmla="*/ 20 h 187"/>
                  <a:gd name="T42" fmla="*/ 35 w 217"/>
                  <a:gd name="T43" fmla="*/ 9 h 187"/>
                  <a:gd name="T44" fmla="*/ 27 w 217"/>
                  <a:gd name="T45" fmla="*/ 4 h 187"/>
                  <a:gd name="T46" fmla="*/ 11 w 217"/>
                  <a:gd name="T47" fmla="*/ 17 h 187"/>
                  <a:gd name="T48" fmla="*/ 0 w 217"/>
                  <a:gd name="T49" fmla="*/ 36 h 187"/>
                  <a:gd name="T50" fmla="*/ 9 w 217"/>
                  <a:gd name="T51" fmla="*/ 43 h 187"/>
                  <a:gd name="T52" fmla="*/ 12 w 217"/>
                  <a:gd name="T53" fmla="*/ 69 h 187"/>
                  <a:gd name="T54" fmla="*/ 30 w 217"/>
                  <a:gd name="T55" fmla="*/ 76 h 187"/>
                  <a:gd name="T56" fmla="*/ 33 w 217"/>
                  <a:gd name="T57" fmla="*/ 89 h 187"/>
                  <a:gd name="T58" fmla="*/ 55 w 217"/>
                  <a:gd name="T59" fmla="*/ 107 h 187"/>
                  <a:gd name="T60" fmla="*/ 64 w 217"/>
                  <a:gd name="T61" fmla="*/ 106 h 187"/>
                  <a:gd name="T62" fmla="*/ 74 w 217"/>
                  <a:gd name="T63" fmla="*/ 114 h 187"/>
                  <a:gd name="T64" fmla="*/ 84 w 217"/>
                  <a:gd name="T65" fmla="*/ 119 h 187"/>
                  <a:gd name="T66" fmla="*/ 86 w 217"/>
                  <a:gd name="T67" fmla="*/ 140 h 187"/>
                  <a:gd name="T68" fmla="*/ 102 w 217"/>
                  <a:gd name="T69" fmla="*/ 149 h 187"/>
                  <a:gd name="T70" fmla="*/ 110 w 217"/>
                  <a:gd name="T71" fmla="*/ 143 h 187"/>
                  <a:gd name="T72" fmla="*/ 120 w 217"/>
                  <a:gd name="T73" fmla="*/ 143 h 187"/>
                  <a:gd name="T74" fmla="*/ 126 w 217"/>
                  <a:gd name="T75" fmla="*/ 151 h 187"/>
                  <a:gd name="T76" fmla="*/ 136 w 217"/>
                  <a:gd name="T77" fmla="*/ 153 h 187"/>
                  <a:gd name="T78" fmla="*/ 154 w 217"/>
                  <a:gd name="T79" fmla="*/ 175 h 187"/>
                  <a:gd name="T80" fmla="*/ 170 w 217"/>
                  <a:gd name="T81" fmla="*/ 177 h 187"/>
                  <a:gd name="T82" fmla="*/ 184 w 217"/>
                  <a:gd name="T83" fmla="*/ 187 h 187"/>
                  <a:gd name="T84" fmla="*/ 190 w 217"/>
                  <a:gd name="T85" fmla="*/ 182 h 187"/>
                  <a:gd name="T86" fmla="*/ 202 w 217"/>
                  <a:gd name="T87" fmla="*/ 182 h 187"/>
                  <a:gd name="T88" fmla="*/ 202 w 217"/>
                  <a:gd name="T89" fmla="*/ 174 h 187"/>
                  <a:gd name="T90" fmla="*/ 196 w 217"/>
                  <a:gd name="T91" fmla="*/ 168 h 187"/>
                  <a:gd name="T92" fmla="*/ 196 w 217"/>
                  <a:gd name="T93" fmla="*/ 158 h 187"/>
                  <a:gd name="T94" fmla="*/ 190 w 217"/>
                  <a:gd name="T95" fmla="*/ 151 h 187"/>
                  <a:gd name="T96" fmla="*/ 199 w 217"/>
                  <a:gd name="T97" fmla="*/ 140 h 187"/>
                  <a:gd name="T98" fmla="*/ 203 w 217"/>
                  <a:gd name="T99" fmla="*/ 126 h 187"/>
                  <a:gd name="T100" fmla="*/ 208 w 217"/>
                  <a:gd name="T101" fmla="*/ 12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7" h="187">
                    <a:moveTo>
                      <a:pt x="208" y="126"/>
                    </a:moveTo>
                    <a:lnTo>
                      <a:pt x="217" y="105"/>
                    </a:lnTo>
                    <a:lnTo>
                      <a:pt x="208" y="91"/>
                    </a:lnTo>
                    <a:lnTo>
                      <a:pt x="208" y="81"/>
                    </a:lnTo>
                    <a:lnTo>
                      <a:pt x="197" y="57"/>
                    </a:lnTo>
                    <a:lnTo>
                      <a:pt x="202" y="46"/>
                    </a:lnTo>
                    <a:lnTo>
                      <a:pt x="187" y="41"/>
                    </a:lnTo>
                    <a:lnTo>
                      <a:pt x="187" y="31"/>
                    </a:lnTo>
                    <a:lnTo>
                      <a:pt x="180" y="19"/>
                    </a:lnTo>
                    <a:lnTo>
                      <a:pt x="160" y="20"/>
                    </a:lnTo>
                    <a:lnTo>
                      <a:pt x="153" y="9"/>
                    </a:lnTo>
                    <a:lnTo>
                      <a:pt x="139" y="9"/>
                    </a:lnTo>
                    <a:lnTo>
                      <a:pt x="130" y="0"/>
                    </a:lnTo>
                    <a:lnTo>
                      <a:pt x="104" y="0"/>
                    </a:lnTo>
                    <a:lnTo>
                      <a:pt x="99" y="11"/>
                    </a:lnTo>
                    <a:lnTo>
                      <a:pt x="88" y="12"/>
                    </a:lnTo>
                    <a:lnTo>
                      <a:pt x="85" y="17"/>
                    </a:lnTo>
                    <a:lnTo>
                      <a:pt x="70" y="20"/>
                    </a:lnTo>
                    <a:lnTo>
                      <a:pt x="62" y="28"/>
                    </a:lnTo>
                    <a:lnTo>
                      <a:pt x="54" y="20"/>
                    </a:lnTo>
                    <a:lnTo>
                      <a:pt x="43" y="20"/>
                    </a:lnTo>
                    <a:lnTo>
                      <a:pt x="35" y="9"/>
                    </a:lnTo>
                    <a:lnTo>
                      <a:pt x="27" y="4"/>
                    </a:lnTo>
                    <a:lnTo>
                      <a:pt x="11" y="17"/>
                    </a:lnTo>
                    <a:lnTo>
                      <a:pt x="0" y="36"/>
                    </a:lnTo>
                    <a:lnTo>
                      <a:pt x="9" y="43"/>
                    </a:lnTo>
                    <a:lnTo>
                      <a:pt x="12" y="69"/>
                    </a:lnTo>
                    <a:lnTo>
                      <a:pt x="30" y="76"/>
                    </a:lnTo>
                    <a:lnTo>
                      <a:pt x="33" y="89"/>
                    </a:lnTo>
                    <a:lnTo>
                      <a:pt x="55" y="107"/>
                    </a:lnTo>
                    <a:lnTo>
                      <a:pt x="64" y="106"/>
                    </a:lnTo>
                    <a:lnTo>
                      <a:pt x="74" y="114"/>
                    </a:lnTo>
                    <a:lnTo>
                      <a:pt x="84" y="119"/>
                    </a:lnTo>
                    <a:lnTo>
                      <a:pt x="86" y="140"/>
                    </a:lnTo>
                    <a:lnTo>
                      <a:pt x="102" y="149"/>
                    </a:lnTo>
                    <a:lnTo>
                      <a:pt x="110" y="143"/>
                    </a:lnTo>
                    <a:lnTo>
                      <a:pt x="120" y="143"/>
                    </a:lnTo>
                    <a:lnTo>
                      <a:pt x="126" y="151"/>
                    </a:lnTo>
                    <a:lnTo>
                      <a:pt x="136" y="153"/>
                    </a:lnTo>
                    <a:lnTo>
                      <a:pt x="154" y="175"/>
                    </a:lnTo>
                    <a:lnTo>
                      <a:pt x="170" y="177"/>
                    </a:lnTo>
                    <a:lnTo>
                      <a:pt x="184" y="187"/>
                    </a:lnTo>
                    <a:lnTo>
                      <a:pt x="190" y="182"/>
                    </a:lnTo>
                    <a:lnTo>
                      <a:pt x="202" y="182"/>
                    </a:lnTo>
                    <a:lnTo>
                      <a:pt x="202" y="174"/>
                    </a:lnTo>
                    <a:lnTo>
                      <a:pt x="196" y="168"/>
                    </a:lnTo>
                    <a:lnTo>
                      <a:pt x="196" y="158"/>
                    </a:lnTo>
                    <a:lnTo>
                      <a:pt x="190" y="151"/>
                    </a:lnTo>
                    <a:lnTo>
                      <a:pt x="199" y="140"/>
                    </a:lnTo>
                    <a:lnTo>
                      <a:pt x="203" y="126"/>
                    </a:lnTo>
                    <a:lnTo>
                      <a:pt x="208" y="12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6" name="Freeform 67">
                <a:extLst>
                  <a:ext uri="{FF2B5EF4-FFF2-40B4-BE49-F238E27FC236}">
                    <a16:creationId xmlns:a16="http://schemas.microsoft.com/office/drawing/2014/main" id="{D5F6AAFF-3B6F-1A63-367C-F0CC0ED909B7}"/>
                  </a:ext>
                </a:extLst>
              </p:cNvPr>
              <p:cNvSpPr>
                <a:spLocks/>
              </p:cNvSpPr>
              <p:nvPr/>
            </p:nvSpPr>
            <p:spPr bwMode="auto">
              <a:xfrm>
                <a:off x="8047581" y="2916238"/>
                <a:ext cx="17463" cy="22225"/>
              </a:xfrm>
              <a:custGeom>
                <a:avLst/>
                <a:gdLst>
                  <a:gd name="T0" fmla="*/ 12 w 54"/>
                  <a:gd name="T1" fmla="*/ 56 h 75"/>
                  <a:gd name="T2" fmla="*/ 12 w 54"/>
                  <a:gd name="T3" fmla="*/ 48 h 75"/>
                  <a:gd name="T4" fmla="*/ 6 w 54"/>
                  <a:gd name="T5" fmla="*/ 42 h 75"/>
                  <a:gd name="T6" fmla="*/ 6 w 54"/>
                  <a:gd name="T7" fmla="*/ 32 h 75"/>
                  <a:gd name="T8" fmla="*/ 0 w 54"/>
                  <a:gd name="T9" fmla="*/ 25 h 75"/>
                  <a:gd name="T10" fmla="*/ 9 w 54"/>
                  <a:gd name="T11" fmla="*/ 14 h 75"/>
                  <a:gd name="T12" fmla="*/ 13 w 54"/>
                  <a:gd name="T13" fmla="*/ 0 h 75"/>
                  <a:gd name="T14" fmla="*/ 23 w 54"/>
                  <a:gd name="T15" fmla="*/ 0 h 75"/>
                  <a:gd name="T16" fmla="*/ 42 w 54"/>
                  <a:gd name="T17" fmla="*/ 23 h 75"/>
                  <a:gd name="T18" fmla="*/ 45 w 54"/>
                  <a:gd name="T19" fmla="*/ 40 h 75"/>
                  <a:gd name="T20" fmla="*/ 54 w 54"/>
                  <a:gd name="T21" fmla="*/ 47 h 75"/>
                  <a:gd name="T22" fmla="*/ 52 w 54"/>
                  <a:gd name="T23" fmla="*/ 72 h 75"/>
                  <a:gd name="T24" fmla="*/ 41 w 54"/>
                  <a:gd name="T25" fmla="*/ 75 h 75"/>
                  <a:gd name="T26" fmla="*/ 22 w 54"/>
                  <a:gd name="T27" fmla="*/ 71 h 75"/>
                  <a:gd name="T28" fmla="*/ 13 w 54"/>
                  <a:gd name="T29" fmla="*/ 56 h 75"/>
                  <a:gd name="T30" fmla="*/ 12 w 54"/>
                  <a:gd name="T31"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75">
                    <a:moveTo>
                      <a:pt x="12" y="56"/>
                    </a:moveTo>
                    <a:lnTo>
                      <a:pt x="12" y="48"/>
                    </a:lnTo>
                    <a:lnTo>
                      <a:pt x="6" y="42"/>
                    </a:lnTo>
                    <a:lnTo>
                      <a:pt x="6" y="32"/>
                    </a:lnTo>
                    <a:lnTo>
                      <a:pt x="0" y="25"/>
                    </a:lnTo>
                    <a:lnTo>
                      <a:pt x="9" y="14"/>
                    </a:lnTo>
                    <a:lnTo>
                      <a:pt x="13" y="0"/>
                    </a:lnTo>
                    <a:lnTo>
                      <a:pt x="23" y="0"/>
                    </a:lnTo>
                    <a:lnTo>
                      <a:pt x="42" y="23"/>
                    </a:lnTo>
                    <a:lnTo>
                      <a:pt x="45" y="40"/>
                    </a:lnTo>
                    <a:lnTo>
                      <a:pt x="54" y="47"/>
                    </a:lnTo>
                    <a:lnTo>
                      <a:pt x="52" y="72"/>
                    </a:lnTo>
                    <a:lnTo>
                      <a:pt x="41" y="75"/>
                    </a:lnTo>
                    <a:lnTo>
                      <a:pt x="22" y="71"/>
                    </a:lnTo>
                    <a:lnTo>
                      <a:pt x="13" y="56"/>
                    </a:lnTo>
                    <a:lnTo>
                      <a:pt x="12" y="5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7" name="Freeform 68">
                <a:extLst>
                  <a:ext uri="{FF2B5EF4-FFF2-40B4-BE49-F238E27FC236}">
                    <a16:creationId xmlns:a16="http://schemas.microsoft.com/office/drawing/2014/main" id="{025F4418-41C1-DE52-F70E-3F4A2699A132}"/>
                  </a:ext>
                </a:extLst>
              </p:cNvPr>
              <p:cNvSpPr>
                <a:spLocks/>
              </p:cNvSpPr>
              <p:nvPr/>
            </p:nvSpPr>
            <p:spPr bwMode="auto">
              <a:xfrm>
                <a:off x="7715794" y="2749551"/>
                <a:ext cx="93663" cy="123825"/>
              </a:xfrm>
              <a:custGeom>
                <a:avLst/>
                <a:gdLst>
                  <a:gd name="T0" fmla="*/ 129 w 312"/>
                  <a:gd name="T1" fmla="*/ 401 h 412"/>
                  <a:gd name="T2" fmla="*/ 157 w 312"/>
                  <a:gd name="T3" fmla="*/ 374 h 412"/>
                  <a:gd name="T4" fmla="*/ 182 w 312"/>
                  <a:gd name="T5" fmla="*/ 368 h 412"/>
                  <a:gd name="T6" fmla="*/ 240 w 312"/>
                  <a:gd name="T7" fmla="*/ 349 h 412"/>
                  <a:gd name="T8" fmla="*/ 259 w 312"/>
                  <a:gd name="T9" fmla="*/ 342 h 412"/>
                  <a:gd name="T10" fmla="*/ 275 w 312"/>
                  <a:gd name="T11" fmla="*/ 326 h 412"/>
                  <a:gd name="T12" fmla="*/ 296 w 312"/>
                  <a:gd name="T13" fmla="*/ 294 h 412"/>
                  <a:gd name="T14" fmla="*/ 306 w 312"/>
                  <a:gd name="T15" fmla="*/ 230 h 412"/>
                  <a:gd name="T16" fmla="*/ 308 w 312"/>
                  <a:gd name="T17" fmla="*/ 202 h 412"/>
                  <a:gd name="T18" fmla="*/ 289 w 312"/>
                  <a:gd name="T19" fmla="*/ 162 h 412"/>
                  <a:gd name="T20" fmla="*/ 288 w 312"/>
                  <a:gd name="T21" fmla="*/ 144 h 412"/>
                  <a:gd name="T22" fmla="*/ 240 w 312"/>
                  <a:gd name="T23" fmla="*/ 101 h 412"/>
                  <a:gd name="T24" fmla="*/ 215 w 312"/>
                  <a:gd name="T25" fmla="*/ 131 h 412"/>
                  <a:gd name="T26" fmla="*/ 215 w 312"/>
                  <a:gd name="T27" fmla="*/ 64 h 412"/>
                  <a:gd name="T28" fmla="*/ 237 w 312"/>
                  <a:gd name="T29" fmla="*/ 37 h 412"/>
                  <a:gd name="T30" fmla="*/ 260 w 312"/>
                  <a:gd name="T31" fmla="*/ 19 h 412"/>
                  <a:gd name="T32" fmla="*/ 237 w 312"/>
                  <a:gd name="T33" fmla="*/ 10 h 412"/>
                  <a:gd name="T34" fmla="*/ 213 w 312"/>
                  <a:gd name="T35" fmla="*/ 44 h 412"/>
                  <a:gd name="T36" fmla="*/ 213 w 312"/>
                  <a:gd name="T37" fmla="*/ 13 h 412"/>
                  <a:gd name="T38" fmla="*/ 197 w 312"/>
                  <a:gd name="T39" fmla="*/ 24 h 412"/>
                  <a:gd name="T40" fmla="*/ 169 w 312"/>
                  <a:gd name="T41" fmla="*/ 33 h 412"/>
                  <a:gd name="T42" fmla="*/ 167 w 312"/>
                  <a:gd name="T43" fmla="*/ 50 h 412"/>
                  <a:gd name="T44" fmla="*/ 155 w 312"/>
                  <a:gd name="T45" fmla="*/ 62 h 412"/>
                  <a:gd name="T46" fmla="*/ 160 w 312"/>
                  <a:gd name="T47" fmla="*/ 79 h 412"/>
                  <a:gd name="T48" fmla="*/ 180 w 312"/>
                  <a:gd name="T49" fmla="*/ 79 h 412"/>
                  <a:gd name="T50" fmla="*/ 148 w 312"/>
                  <a:gd name="T51" fmla="*/ 113 h 412"/>
                  <a:gd name="T52" fmla="*/ 106 w 312"/>
                  <a:gd name="T53" fmla="*/ 123 h 412"/>
                  <a:gd name="T54" fmla="*/ 65 w 312"/>
                  <a:gd name="T55" fmla="*/ 110 h 412"/>
                  <a:gd name="T56" fmla="*/ 52 w 312"/>
                  <a:gd name="T57" fmla="*/ 116 h 412"/>
                  <a:gd name="T58" fmla="*/ 63 w 312"/>
                  <a:gd name="T59" fmla="*/ 144 h 412"/>
                  <a:gd name="T60" fmla="*/ 34 w 312"/>
                  <a:gd name="T61" fmla="*/ 138 h 412"/>
                  <a:gd name="T62" fmla="*/ 76 w 312"/>
                  <a:gd name="T63" fmla="*/ 162 h 412"/>
                  <a:gd name="T64" fmla="*/ 60 w 312"/>
                  <a:gd name="T65" fmla="*/ 182 h 412"/>
                  <a:gd name="T66" fmla="*/ 35 w 312"/>
                  <a:gd name="T67" fmla="*/ 198 h 412"/>
                  <a:gd name="T68" fmla="*/ 51 w 312"/>
                  <a:gd name="T69" fmla="*/ 209 h 412"/>
                  <a:gd name="T70" fmla="*/ 115 w 312"/>
                  <a:gd name="T71" fmla="*/ 224 h 412"/>
                  <a:gd name="T72" fmla="*/ 76 w 312"/>
                  <a:gd name="T73" fmla="*/ 258 h 412"/>
                  <a:gd name="T74" fmla="*/ 43 w 312"/>
                  <a:gd name="T75" fmla="*/ 294 h 412"/>
                  <a:gd name="T76" fmla="*/ 77 w 312"/>
                  <a:gd name="T77" fmla="*/ 290 h 412"/>
                  <a:gd name="T78" fmla="*/ 109 w 312"/>
                  <a:gd name="T79" fmla="*/ 284 h 412"/>
                  <a:gd name="T80" fmla="*/ 65 w 312"/>
                  <a:gd name="T81" fmla="*/ 295 h 412"/>
                  <a:gd name="T82" fmla="*/ 48 w 312"/>
                  <a:gd name="T83" fmla="*/ 319 h 412"/>
                  <a:gd name="T84" fmla="*/ 39 w 312"/>
                  <a:gd name="T85" fmla="*/ 331 h 412"/>
                  <a:gd name="T86" fmla="*/ 21 w 312"/>
                  <a:gd name="T87" fmla="*/ 324 h 412"/>
                  <a:gd name="T88" fmla="*/ 50 w 312"/>
                  <a:gd name="T89" fmla="*/ 337 h 412"/>
                  <a:gd name="T90" fmla="*/ 7 w 312"/>
                  <a:gd name="T91" fmla="*/ 372 h 412"/>
                  <a:gd name="T92" fmla="*/ 59 w 312"/>
                  <a:gd name="T93" fmla="*/ 369 h 412"/>
                  <a:gd name="T94" fmla="*/ 39 w 312"/>
                  <a:gd name="T95" fmla="*/ 396 h 412"/>
                  <a:gd name="T96" fmla="*/ 42 w 312"/>
                  <a:gd name="T97" fmla="*/ 402 h 412"/>
                  <a:gd name="T98" fmla="*/ 69 w 312"/>
                  <a:gd name="T99" fmla="*/ 40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412">
                    <a:moveTo>
                      <a:pt x="79" y="412"/>
                    </a:moveTo>
                    <a:lnTo>
                      <a:pt x="105" y="408"/>
                    </a:lnTo>
                    <a:lnTo>
                      <a:pt x="129" y="401"/>
                    </a:lnTo>
                    <a:lnTo>
                      <a:pt x="149" y="388"/>
                    </a:lnTo>
                    <a:lnTo>
                      <a:pt x="142" y="373"/>
                    </a:lnTo>
                    <a:lnTo>
                      <a:pt x="157" y="374"/>
                    </a:lnTo>
                    <a:lnTo>
                      <a:pt x="153" y="383"/>
                    </a:lnTo>
                    <a:lnTo>
                      <a:pt x="168" y="383"/>
                    </a:lnTo>
                    <a:lnTo>
                      <a:pt x="182" y="368"/>
                    </a:lnTo>
                    <a:lnTo>
                      <a:pt x="193" y="369"/>
                    </a:lnTo>
                    <a:lnTo>
                      <a:pt x="196" y="354"/>
                    </a:lnTo>
                    <a:lnTo>
                      <a:pt x="240" y="349"/>
                    </a:lnTo>
                    <a:lnTo>
                      <a:pt x="243" y="340"/>
                    </a:lnTo>
                    <a:lnTo>
                      <a:pt x="250" y="351"/>
                    </a:lnTo>
                    <a:lnTo>
                      <a:pt x="259" y="342"/>
                    </a:lnTo>
                    <a:lnTo>
                      <a:pt x="268" y="346"/>
                    </a:lnTo>
                    <a:lnTo>
                      <a:pt x="291" y="346"/>
                    </a:lnTo>
                    <a:lnTo>
                      <a:pt x="275" y="326"/>
                    </a:lnTo>
                    <a:lnTo>
                      <a:pt x="286" y="321"/>
                    </a:lnTo>
                    <a:lnTo>
                      <a:pt x="298" y="307"/>
                    </a:lnTo>
                    <a:lnTo>
                      <a:pt x="296" y="294"/>
                    </a:lnTo>
                    <a:lnTo>
                      <a:pt x="308" y="280"/>
                    </a:lnTo>
                    <a:lnTo>
                      <a:pt x="312" y="265"/>
                    </a:lnTo>
                    <a:lnTo>
                      <a:pt x="306" y="230"/>
                    </a:lnTo>
                    <a:lnTo>
                      <a:pt x="297" y="224"/>
                    </a:lnTo>
                    <a:lnTo>
                      <a:pt x="308" y="217"/>
                    </a:lnTo>
                    <a:lnTo>
                      <a:pt x="308" y="202"/>
                    </a:lnTo>
                    <a:lnTo>
                      <a:pt x="298" y="186"/>
                    </a:lnTo>
                    <a:lnTo>
                      <a:pt x="301" y="171"/>
                    </a:lnTo>
                    <a:lnTo>
                      <a:pt x="289" y="162"/>
                    </a:lnTo>
                    <a:lnTo>
                      <a:pt x="295" y="153"/>
                    </a:lnTo>
                    <a:lnTo>
                      <a:pt x="304" y="155"/>
                    </a:lnTo>
                    <a:lnTo>
                      <a:pt x="288" y="144"/>
                    </a:lnTo>
                    <a:lnTo>
                      <a:pt x="277" y="141"/>
                    </a:lnTo>
                    <a:lnTo>
                      <a:pt x="262" y="112"/>
                    </a:lnTo>
                    <a:lnTo>
                      <a:pt x="240" y="101"/>
                    </a:lnTo>
                    <a:lnTo>
                      <a:pt x="231" y="108"/>
                    </a:lnTo>
                    <a:lnTo>
                      <a:pt x="226" y="129"/>
                    </a:lnTo>
                    <a:lnTo>
                      <a:pt x="215" y="131"/>
                    </a:lnTo>
                    <a:lnTo>
                      <a:pt x="183" y="101"/>
                    </a:lnTo>
                    <a:lnTo>
                      <a:pt x="199" y="66"/>
                    </a:lnTo>
                    <a:lnTo>
                      <a:pt x="215" y="64"/>
                    </a:lnTo>
                    <a:lnTo>
                      <a:pt x="220" y="51"/>
                    </a:lnTo>
                    <a:lnTo>
                      <a:pt x="230" y="45"/>
                    </a:lnTo>
                    <a:lnTo>
                      <a:pt x="237" y="37"/>
                    </a:lnTo>
                    <a:lnTo>
                      <a:pt x="230" y="39"/>
                    </a:lnTo>
                    <a:lnTo>
                      <a:pt x="246" y="26"/>
                    </a:lnTo>
                    <a:lnTo>
                      <a:pt x="260" y="19"/>
                    </a:lnTo>
                    <a:lnTo>
                      <a:pt x="243" y="10"/>
                    </a:lnTo>
                    <a:lnTo>
                      <a:pt x="232" y="0"/>
                    </a:lnTo>
                    <a:lnTo>
                      <a:pt x="237" y="10"/>
                    </a:lnTo>
                    <a:lnTo>
                      <a:pt x="221" y="10"/>
                    </a:lnTo>
                    <a:lnTo>
                      <a:pt x="224" y="28"/>
                    </a:lnTo>
                    <a:lnTo>
                      <a:pt x="213" y="44"/>
                    </a:lnTo>
                    <a:lnTo>
                      <a:pt x="214" y="33"/>
                    </a:lnTo>
                    <a:lnTo>
                      <a:pt x="220" y="26"/>
                    </a:lnTo>
                    <a:lnTo>
                      <a:pt x="213" y="13"/>
                    </a:lnTo>
                    <a:lnTo>
                      <a:pt x="202" y="15"/>
                    </a:lnTo>
                    <a:lnTo>
                      <a:pt x="209" y="23"/>
                    </a:lnTo>
                    <a:lnTo>
                      <a:pt x="197" y="24"/>
                    </a:lnTo>
                    <a:lnTo>
                      <a:pt x="190" y="17"/>
                    </a:lnTo>
                    <a:lnTo>
                      <a:pt x="169" y="23"/>
                    </a:lnTo>
                    <a:lnTo>
                      <a:pt x="169" y="33"/>
                    </a:lnTo>
                    <a:lnTo>
                      <a:pt x="162" y="33"/>
                    </a:lnTo>
                    <a:lnTo>
                      <a:pt x="157" y="46"/>
                    </a:lnTo>
                    <a:lnTo>
                      <a:pt x="167" y="50"/>
                    </a:lnTo>
                    <a:lnTo>
                      <a:pt x="165" y="56"/>
                    </a:lnTo>
                    <a:lnTo>
                      <a:pt x="154" y="57"/>
                    </a:lnTo>
                    <a:lnTo>
                      <a:pt x="155" y="62"/>
                    </a:lnTo>
                    <a:lnTo>
                      <a:pt x="140" y="66"/>
                    </a:lnTo>
                    <a:lnTo>
                      <a:pt x="144" y="79"/>
                    </a:lnTo>
                    <a:lnTo>
                      <a:pt x="160" y="79"/>
                    </a:lnTo>
                    <a:lnTo>
                      <a:pt x="158" y="83"/>
                    </a:lnTo>
                    <a:lnTo>
                      <a:pt x="171" y="79"/>
                    </a:lnTo>
                    <a:lnTo>
                      <a:pt x="180" y="79"/>
                    </a:lnTo>
                    <a:lnTo>
                      <a:pt x="163" y="97"/>
                    </a:lnTo>
                    <a:lnTo>
                      <a:pt x="141" y="106"/>
                    </a:lnTo>
                    <a:lnTo>
                      <a:pt x="148" y="113"/>
                    </a:lnTo>
                    <a:lnTo>
                      <a:pt x="127" y="117"/>
                    </a:lnTo>
                    <a:lnTo>
                      <a:pt x="115" y="112"/>
                    </a:lnTo>
                    <a:lnTo>
                      <a:pt x="106" y="123"/>
                    </a:lnTo>
                    <a:lnTo>
                      <a:pt x="101" y="109"/>
                    </a:lnTo>
                    <a:lnTo>
                      <a:pt x="65" y="103"/>
                    </a:lnTo>
                    <a:lnTo>
                      <a:pt x="65" y="110"/>
                    </a:lnTo>
                    <a:lnTo>
                      <a:pt x="46" y="104"/>
                    </a:lnTo>
                    <a:lnTo>
                      <a:pt x="42" y="126"/>
                    </a:lnTo>
                    <a:lnTo>
                      <a:pt x="52" y="116"/>
                    </a:lnTo>
                    <a:lnTo>
                      <a:pt x="54" y="129"/>
                    </a:lnTo>
                    <a:lnTo>
                      <a:pt x="58" y="131"/>
                    </a:lnTo>
                    <a:lnTo>
                      <a:pt x="63" y="144"/>
                    </a:lnTo>
                    <a:lnTo>
                      <a:pt x="54" y="144"/>
                    </a:lnTo>
                    <a:lnTo>
                      <a:pt x="53" y="137"/>
                    </a:lnTo>
                    <a:lnTo>
                      <a:pt x="34" y="138"/>
                    </a:lnTo>
                    <a:lnTo>
                      <a:pt x="56" y="153"/>
                    </a:lnTo>
                    <a:lnTo>
                      <a:pt x="71" y="149"/>
                    </a:lnTo>
                    <a:lnTo>
                      <a:pt x="76" y="162"/>
                    </a:lnTo>
                    <a:lnTo>
                      <a:pt x="57" y="166"/>
                    </a:lnTo>
                    <a:lnTo>
                      <a:pt x="54" y="174"/>
                    </a:lnTo>
                    <a:lnTo>
                      <a:pt x="60" y="182"/>
                    </a:lnTo>
                    <a:lnTo>
                      <a:pt x="38" y="182"/>
                    </a:lnTo>
                    <a:lnTo>
                      <a:pt x="43" y="195"/>
                    </a:lnTo>
                    <a:lnTo>
                      <a:pt x="35" y="198"/>
                    </a:lnTo>
                    <a:lnTo>
                      <a:pt x="47" y="206"/>
                    </a:lnTo>
                    <a:lnTo>
                      <a:pt x="56" y="202"/>
                    </a:lnTo>
                    <a:lnTo>
                      <a:pt x="51" y="209"/>
                    </a:lnTo>
                    <a:lnTo>
                      <a:pt x="68" y="206"/>
                    </a:lnTo>
                    <a:lnTo>
                      <a:pt x="73" y="225"/>
                    </a:lnTo>
                    <a:lnTo>
                      <a:pt x="115" y="224"/>
                    </a:lnTo>
                    <a:lnTo>
                      <a:pt x="101" y="238"/>
                    </a:lnTo>
                    <a:lnTo>
                      <a:pt x="92" y="232"/>
                    </a:lnTo>
                    <a:lnTo>
                      <a:pt x="76" y="258"/>
                    </a:lnTo>
                    <a:lnTo>
                      <a:pt x="83" y="257"/>
                    </a:lnTo>
                    <a:lnTo>
                      <a:pt x="70" y="275"/>
                    </a:lnTo>
                    <a:lnTo>
                      <a:pt x="43" y="294"/>
                    </a:lnTo>
                    <a:lnTo>
                      <a:pt x="54" y="294"/>
                    </a:lnTo>
                    <a:lnTo>
                      <a:pt x="68" y="284"/>
                    </a:lnTo>
                    <a:lnTo>
                      <a:pt x="77" y="290"/>
                    </a:lnTo>
                    <a:lnTo>
                      <a:pt x="96" y="290"/>
                    </a:lnTo>
                    <a:lnTo>
                      <a:pt x="108" y="278"/>
                    </a:lnTo>
                    <a:lnTo>
                      <a:pt x="109" y="284"/>
                    </a:lnTo>
                    <a:lnTo>
                      <a:pt x="124" y="285"/>
                    </a:lnTo>
                    <a:lnTo>
                      <a:pt x="90" y="294"/>
                    </a:lnTo>
                    <a:lnTo>
                      <a:pt x="65" y="295"/>
                    </a:lnTo>
                    <a:lnTo>
                      <a:pt x="58" y="305"/>
                    </a:lnTo>
                    <a:lnTo>
                      <a:pt x="42" y="311"/>
                    </a:lnTo>
                    <a:lnTo>
                      <a:pt x="48" y="319"/>
                    </a:lnTo>
                    <a:lnTo>
                      <a:pt x="44" y="326"/>
                    </a:lnTo>
                    <a:lnTo>
                      <a:pt x="51" y="328"/>
                    </a:lnTo>
                    <a:lnTo>
                      <a:pt x="39" y="331"/>
                    </a:lnTo>
                    <a:lnTo>
                      <a:pt x="28" y="322"/>
                    </a:lnTo>
                    <a:lnTo>
                      <a:pt x="24" y="328"/>
                    </a:lnTo>
                    <a:lnTo>
                      <a:pt x="21" y="324"/>
                    </a:lnTo>
                    <a:lnTo>
                      <a:pt x="0" y="334"/>
                    </a:lnTo>
                    <a:lnTo>
                      <a:pt x="2" y="340"/>
                    </a:lnTo>
                    <a:lnTo>
                      <a:pt x="50" y="337"/>
                    </a:lnTo>
                    <a:lnTo>
                      <a:pt x="34" y="351"/>
                    </a:lnTo>
                    <a:lnTo>
                      <a:pt x="14" y="355"/>
                    </a:lnTo>
                    <a:lnTo>
                      <a:pt x="7" y="372"/>
                    </a:lnTo>
                    <a:lnTo>
                      <a:pt x="20" y="371"/>
                    </a:lnTo>
                    <a:lnTo>
                      <a:pt x="23" y="381"/>
                    </a:lnTo>
                    <a:lnTo>
                      <a:pt x="59" y="369"/>
                    </a:lnTo>
                    <a:lnTo>
                      <a:pt x="31" y="387"/>
                    </a:lnTo>
                    <a:lnTo>
                      <a:pt x="20" y="396"/>
                    </a:lnTo>
                    <a:lnTo>
                      <a:pt x="39" y="396"/>
                    </a:lnTo>
                    <a:lnTo>
                      <a:pt x="64" y="382"/>
                    </a:lnTo>
                    <a:lnTo>
                      <a:pt x="63" y="392"/>
                    </a:lnTo>
                    <a:lnTo>
                      <a:pt x="42" y="402"/>
                    </a:lnTo>
                    <a:lnTo>
                      <a:pt x="53" y="402"/>
                    </a:lnTo>
                    <a:lnTo>
                      <a:pt x="50" y="409"/>
                    </a:lnTo>
                    <a:lnTo>
                      <a:pt x="69" y="405"/>
                    </a:lnTo>
                    <a:lnTo>
                      <a:pt x="79" y="41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8" name="Freeform 69">
                <a:extLst>
                  <a:ext uri="{FF2B5EF4-FFF2-40B4-BE49-F238E27FC236}">
                    <a16:creationId xmlns:a16="http://schemas.microsoft.com/office/drawing/2014/main" id="{69F1AC34-D69D-4205-1A4F-9D0E8B3FEF3E}"/>
                  </a:ext>
                </a:extLst>
              </p:cNvPr>
              <p:cNvSpPr>
                <a:spLocks noEditPoints="1"/>
              </p:cNvSpPr>
              <p:nvPr/>
            </p:nvSpPr>
            <p:spPr bwMode="auto">
              <a:xfrm>
                <a:off x="7771356" y="2557463"/>
                <a:ext cx="200025" cy="369888"/>
              </a:xfrm>
              <a:custGeom>
                <a:avLst/>
                <a:gdLst>
                  <a:gd name="T0" fmla="*/ 32 w 669"/>
                  <a:gd name="T1" fmla="*/ 699 h 1226"/>
                  <a:gd name="T2" fmla="*/ 156 w 669"/>
                  <a:gd name="T3" fmla="*/ 708 h 1226"/>
                  <a:gd name="T4" fmla="*/ 142 w 669"/>
                  <a:gd name="T5" fmla="*/ 771 h 1226"/>
                  <a:gd name="T6" fmla="*/ 476 w 669"/>
                  <a:gd name="T7" fmla="*/ 17 h 1226"/>
                  <a:gd name="T8" fmla="*/ 460 w 669"/>
                  <a:gd name="T9" fmla="*/ 43 h 1226"/>
                  <a:gd name="T10" fmla="*/ 422 w 669"/>
                  <a:gd name="T11" fmla="*/ 68 h 1226"/>
                  <a:gd name="T12" fmla="*/ 461 w 669"/>
                  <a:gd name="T13" fmla="*/ 92 h 1226"/>
                  <a:gd name="T14" fmla="*/ 465 w 669"/>
                  <a:gd name="T15" fmla="*/ 1138 h 1226"/>
                  <a:gd name="T16" fmla="*/ 201 w 669"/>
                  <a:gd name="T17" fmla="*/ 602 h 1226"/>
                  <a:gd name="T18" fmla="*/ 91 w 669"/>
                  <a:gd name="T19" fmla="*/ 514 h 1226"/>
                  <a:gd name="T20" fmla="*/ 128 w 669"/>
                  <a:gd name="T21" fmla="*/ 478 h 1226"/>
                  <a:gd name="T22" fmla="*/ 315 w 669"/>
                  <a:gd name="T23" fmla="*/ 228 h 1226"/>
                  <a:gd name="T24" fmla="*/ 304 w 669"/>
                  <a:gd name="T25" fmla="*/ 254 h 1226"/>
                  <a:gd name="T26" fmla="*/ 84 w 669"/>
                  <a:gd name="T27" fmla="*/ 348 h 1226"/>
                  <a:gd name="T28" fmla="*/ 97 w 669"/>
                  <a:gd name="T29" fmla="*/ 357 h 1226"/>
                  <a:gd name="T30" fmla="*/ 72 w 669"/>
                  <a:gd name="T31" fmla="*/ 399 h 1226"/>
                  <a:gd name="T32" fmla="*/ 69 w 669"/>
                  <a:gd name="T33" fmla="*/ 406 h 1226"/>
                  <a:gd name="T34" fmla="*/ 65 w 669"/>
                  <a:gd name="T35" fmla="*/ 429 h 1226"/>
                  <a:gd name="T36" fmla="*/ 111 w 669"/>
                  <a:gd name="T37" fmla="*/ 427 h 1226"/>
                  <a:gd name="T38" fmla="*/ 133 w 669"/>
                  <a:gd name="T39" fmla="*/ 402 h 1226"/>
                  <a:gd name="T40" fmla="*/ 146 w 669"/>
                  <a:gd name="T41" fmla="*/ 540 h 1226"/>
                  <a:gd name="T42" fmla="*/ 138 w 669"/>
                  <a:gd name="T43" fmla="*/ 596 h 1226"/>
                  <a:gd name="T44" fmla="*/ 120 w 669"/>
                  <a:gd name="T45" fmla="*/ 600 h 1226"/>
                  <a:gd name="T46" fmla="*/ 248 w 669"/>
                  <a:gd name="T47" fmla="*/ 878 h 1226"/>
                  <a:gd name="T48" fmla="*/ 243 w 669"/>
                  <a:gd name="T49" fmla="*/ 764 h 1226"/>
                  <a:gd name="T50" fmla="*/ 219 w 669"/>
                  <a:gd name="T51" fmla="*/ 1186 h 1226"/>
                  <a:gd name="T52" fmla="*/ 307 w 669"/>
                  <a:gd name="T53" fmla="*/ 1179 h 1226"/>
                  <a:gd name="T54" fmla="*/ 420 w 669"/>
                  <a:gd name="T55" fmla="*/ 1148 h 1226"/>
                  <a:gd name="T56" fmla="*/ 554 w 669"/>
                  <a:gd name="T57" fmla="*/ 1128 h 1226"/>
                  <a:gd name="T58" fmla="*/ 656 w 669"/>
                  <a:gd name="T59" fmla="*/ 1078 h 1226"/>
                  <a:gd name="T60" fmla="*/ 592 w 669"/>
                  <a:gd name="T61" fmla="*/ 1052 h 1226"/>
                  <a:gd name="T62" fmla="*/ 641 w 669"/>
                  <a:gd name="T63" fmla="*/ 1008 h 1226"/>
                  <a:gd name="T64" fmla="*/ 663 w 669"/>
                  <a:gd name="T65" fmla="*/ 932 h 1226"/>
                  <a:gd name="T66" fmla="*/ 546 w 669"/>
                  <a:gd name="T67" fmla="*/ 837 h 1226"/>
                  <a:gd name="T68" fmla="*/ 524 w 669"/>
                  <a:gd name="T69" fmla="*/ 816 h 1226"/>
                  <a:gd name="T70" fmla="*/ 496 w 669"/>
                  <a:gd name="T71" fmla="*/ 736 h 1226"/>
                  <a:gd name="T72" fmla="*/ 371 w 669"/>
                  <a:gd name="T73" fmla="*/ 581 h 1226"/>
                  <a:gd name="T74" fmla="*/ 321 w 669"/>
                  <a:gd name="T75" fmla="*/ 564 h 1226"/>
                  <a:gd name="T76" fmla="*/ 354 w 669"/>
                  <a:gd name="T77" fmla="*/ 511 h 1226"/>
                  <a:gd name="T78" fmla="*/ 383 w 669"/>
                  <a:gd name="T79" fmla="*/ 387 h 1226"/>
                  <a:gd name="T80" fmla="*/ 264 w 669"/>
                  <a:gd name="T81" fmla="*/ 402 h 1226"/>
                  <a:gd name="T82" fmla="*/ 315 w 669"/>
                  <a:gd name="T83" fmla="*/ 320 h 1226"/>
                  <a:gd name="T84" fmla="*/ 243 w 669"/>
                  <a:gd name="T85" fmla="*/ 299 h 1226"/>
                  <a:gd name="T86" fmla="*/ 195 w 669"/>
                  <a:gd name="T87" fmla="*/ 327 h 1226"/>
                  <a:gd name="T88" fmla="*/ 168 w 669"/>
                  <a:gd name="T89" fmla="*/ 376 h 1226"/>
                  <a:gd name="T90" fmla="*/ 154 w 669"/>
                  <a:gd name="T91" fmla="*/ 426 h 1226"/>
                  <a:gd name="T92" fmla="*/ 167 w 669"/>
                  <a:gd name="T93" fmla="*/ 450 h 1226"/>
                  <a:gd name="T94" fmla="*/ 125 w 669"/>
                  <a:gd name="T95" fmla="*/ 493 h 1226"/>
                  <a:gd name="T96" fmla="*/ 192 w 669"/>
                  <a:gd name="T97" fmla="*/ 499 h 1226"/>
                  <a:gd name="T98" fmla="*/ 158 w 669"/>
                  <a:gd name="T99" fmla="*/ 610 h 1226"/>
                  <a:gd name="T100" fmla="*/ 198 w 669"/>
                  <a:gd name="T101" fmla="*/ 546 h 1226"/>
                  <a:gd name="T102" fmla="*/ 229 w 669"/>
                  <a:gd name="T103" fmla="*/ 580 h 1226"/>
                  <a:gd name="T104" fmla="*/ 209 w 669"/>
                  <a:gd name="T105" fmla="*/ 719 h 1226"/>
                  <a:gd name="T106" fmla="*/ 293 w 669"/>
                  <a:gd name="T107" fmla="*/ 682 h 1226"/>
                  <a:gd name="T108" fmla="*/ 331 w 669"/>
                  <a:gd name="T109" fmla="*/ 801 h 1226"/>
                  <a:gd name="T110" fmla="*/ 338 w 669"/>
                  <a:gd name="T111" fmla="*/ 873 h 1226"/>
                  <a:gd name="T112" fmla="*/ 235 w 669"/>
                  <a:gd name="T113" fmla="*/ 914 h 1226"/>
                  <a:gd name="T114" fmla="*/ 206 w 669"/>
                  <a:gd name="T115" fmla="*/ 1006 h 1226"/>
                  <a:gd name="T116" fmla="*/ 245 w 669"/>
                  <a:gd name="T117" fmla="*/ 1030 h 1226"/>
                  <a:gd name="T118" fmla="*/ 333 w 669"/>
                  <a:gd name="T119" fmla="*/ 1062 h 1226"/>
                  <a:gd name="T120" fmla="*/ 276 w 669"/>
                  <a:gd name="T121" fmla="*/ 1089 h 1226"/>
                  <a:gd name="T122" fmla="*/ 184 w 669"/>
                  <a:gd name="T123" fmla="*/ 118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9" h="1226">
                    <a:moveTo>
                      <a:pt x="121" y="790"/>
                    </a:moveTo>
                    <a:lnTo>
                      <a:pt x="105" y="779"/>
                    </a:lnTo>
                    <a:lnTo>
                      <a:pt x="94" y="776"/>
                    </a:lnTo>
                    <a:lnTo>
                      <a:pt x="79" y="747"/>
                    </a:lnTo>
                    <a:lnTo>
                      <a:pt x="57" y="736"/>
                    </a:lnTo>
                    <a:lnTo>
                      <a:pt x="48" y="743"/>
                    </a:lnTo>
                    <a:lnTo>
                      <a:pt x="43" y="764"/>
                    </a:lnTo>
                    <a:lnTo>
                      <a:pt x="32" y="766"/>
                    </a:lnTo>
                    <a:lnTo>
                      <a:pt x="0" y="736"/>
                    </a:lnTo>
                    <a:lnTo>
                      <a:pt x="16" y="701"/>
                    </a:lnTo>
                    <a:lnTo>
                      <a:pt x="32" y="699"/>
                    </a:lnTo>
                    <a:lnTo>
                      <a:pt x="37" y="686"/>
                    </a:lnTo>
                    <a:lnTo>
                      <a:pt x="47" y="680"/>
                    </a:lnTo>
                    <a:lnTo>
                      <a:pt x="54" y="672"/>
                    </a:lnTo>
                    <a:lnTo>
                      <a:pt x="69" y="669"/>
                    </a:lnTo>
                    <a:lnTo>
                      <a:pt x="74" y="664"/>
                    </a:lnTo>
                    <a:lnTo>
                      <a:pt x="82" y="663"/>
                    </a:lnTo>
                    <a:lnTo>
                      <a:pt x="97" y="654"/>
                    </a:lnTo>
                    <a:lnTo>
                      <a:pt x="121" y="656"/>
                    </a:lnTo>
                    <a:lnTo>
                      <a:pt x="132" y="662"/>
                    </a:lnTo>
                    <a:lnTo>
                      <a:pt x="133" y="676"/>
                    </a:lnTo>
                    <a:lnTo>
                      <a:pt x="156" y="708"/>
                    </a:lnTo>
                    <a:lnTo>
                      <a:pt x="145" y="717"/>
                    </a:lnTo>
                    <a:lnTo>
                      <a:pt x="165" y="718"/>
                    </a:lnTo>
                    <a:lnTo>
                      <a:pt x="170" y="752"/>
                    </a:lnTo>
                    <a:lnTo>
                      <a:pt x="161" y="725"/>
                    </a:lnTo>
                    <a:lnTo>
                      <a:pt x="153" y="727"/>
                    </a:lnTo>
                    <a:lnTo>
                      <a:pt x="157" y="735"/>
                    </a:lnTo>
                    <a:lnTo>
                      <a:pt x="153" y="747"/>
                    </a:lnTo>
                    <a:lnTo>
                      <a:pt x="164" y="750"/>
                    </a:lnTo>
                    <a:lnTo>
                      <a:pt x="162" y="762"/>
                    </a:lnTo>
                    <a:lnTo>
                      <a:pt x="143" y="760"/>
                    </a:lnTo>
                    <a:lnTo>
                      <a:pt x="142" y="771"/>
                    </a:lnTo>
                    <a:lnTo>
                      <a:pt x="130" y="781"/>
                    </a:lnTo>
                    <a:lnTo>
                      <a:pt x="123" y="779"/>
                    </a:lnTo>
                    <a:lnTo>
                      <a:pt x="125" y="790"/>
                    </a:lnTo>
                    <a:lnTo>
                      <a:pt x="121" y="790"/>
                    </a:lnTo>
                    <a:close/>
                    <a:moveTo>
                      <a:pt x="446" y="109"/>
                    </a:moveTo>
                    <a:lnTo>
                      <a:pt x="446" y="109"/>
                    </a:lnTo>
                    <a:lnTo>
                      <a:pt x="453" y="97"/>
                    </a:lnTo>
                    <a:lnTo>
                      <a:pt x="458" y="101"/>
                    </a:lnTo>
                    <a:lnTo>
                      <a:pt x="446" y="109"/>
                    </a:lnTo>
                    <a:close/>
                    <a:moveTo>
                      <a:pt x="476" y="17"/>
                    </a:moveTo>
                    <a:lnTo>
                      <a:pt x="476" y="17"/>
                    </a:lnTo>
                    <a:lnTo>
                      <a:pt x="471" y="10"/>
                    </a:lnTo>
                    <a:lnTo>
                      <a:pt x="481" y="0"/>
                    </a:lnTo>
                    <a:lnTo>
                      <a:pt x="476" y="17"/>
                    </a:lnTo>
                    <a:close/>
                    <a:moveTo>
                      <a:pt x="443" y="53"/>
                    </a:moveTo>
                    <a:lnTo>
                      <a:pt x="443" y="53"/>
                    </a:lnTo>
                    <a:lnTo>
                      <a:pt x="445" y="35"/>
                    </a:lnTo>
                    <a:lnTo>
                      <a:pt x="435" y="37"/>
                    </a:lnTo>
                    <a:lnTo>
                      <a:pt x="432" y="47"/>
                    </a:lnTo>
                    <a:cubicBezTo>
                      <a:pt x="432" y="47"/>
                      <a:pt x="443" y="53"/>
                      <a:pt x="443" y="53"/>
                    </a:cubicBezTo>
                    <a:close/>
                    <a:moveTo>
                      <a:pt x="460" y="43"/>
                    </a:moveTo>
                    <a:lnTo>
                      <a:pt x="460" y="43"/>
                    </a:lnTo>
                    <a:lnTo>
                      <a:pt x="452" y="34"/>
                    </a:lnTo>
                    <a:lnTo>
                      <a:pt x="458" y="25"/>
                    </a:lnTo>
                    <a:lnTo>
                      <a:pt x="460" y="15"/>
                    </a:lnTo>
                    <a:lnTo>
                      <a:pt x="465" y="20"/>
                    </a:lnTo>
                    <a:lnTo>
                      <a:pt x="465" y="37"/>
                    </a:lnTo>
                    <a:lnTo>
                      <a:pt x="460" y="43"/>
                    </a:lnTo>
                    <a:close/>
                    <a:moveTo>
                      <a:pt x="453" y="89"/>
                    </a:moveTo>
                    <a:lnTo>
                      <a:pt x="453" y="89"/>
                    </a:lnTo>
                    <a:lnTo>
                      <a:pt x="447" y="76"/>
                    </a:lnTo>
                    <a:lnTo>
                      <a:pt x="428" y="76"/>
                    </a:lnTo>
                    <a:lnTo>
                      <a:pt x="422" y="68"/>
                    </a:lnTo>
                    <a:lnTo>
                      <a:pt x="432" y="64"/>
                    </a:lnTo>
                    <a:lnTo>
                      <a:pt x="448" y="66"/>
                    </a:lnTo>
                    <a:lnTo>
                      <a:pt x="449" y="58"/>
                    </a:lnTo>
                    <a:lnTo>
                      <a:pt x="446" y="53"/>
                    </a:lnTo>
                    <a:lnTo>
                      <a:pt x="450" y="49"/>
                    </a:lnTo>
                    <a:lnTo>
                      <a:pt x="459" y="53"/>
                    </a:lnTo>
                    <a:lnTo>
                      <a:pt x="469" y="57"/>
                    </a:lnTo>
                    <a:lnTo>
                      <a:pt x="463" y="63"/>
                    </a:lnTo>
                    <a:lnTo>
                      <a:pt x="465" y="72"/>
                    </a:lnTo>
                    <a:lnTo>
                      <a:pt x="458" y="79"/>
                    </a:lnTo>
                    <a:lnTo>
                      <a:pt x="461" y="92"/>
                    </a:lnTo>
                    <a:lnTo>
                      <a:pt x="453" y="89"/>
                    </a:lnTo>
                    <a:close/>
                    <a:moveTo>
                      <a:pt x="603" y="1061"/>
                    </a:moveTo>
                    <a:lnTo>
                      <a:pt x="603" y="1061"/>
                    </a:lnTo>
                    <a:lnTo>
                      <a:pt x="612" y="1065"/>
                    </a:lnTo>
                    <a:lnTo>
                      <a:pt x="620" y="1063"/>
                    </a:lnTo>
                    <a:lnTo>
                      <a:pt x="616" y="1058"/>
                    </a:lnTo>
                    <a:lnTo>
                      <a:pt x="608" y="1058"/>
                    </a:lnTo>
                    <a:lnTo>
                      <a:pt x="603" y="1061"/>
                    </a:lnTo>
                    <a:close/>
                    <a:moveTo>
                      <a:pt x="444" y="1149"/>
                    </a:moveTo>
                    <a:lnTo>
                      <a:pt x="444" y="1149"/>
                    </a:lnTo>
                    <a:lnTo>
                      <a:pt x="465" y="1138"/>
                    </a:lnTo>
                    <a:lnTo>
                      <a:pt x="472" y="1144"/>
                    </a:lnTo>
                    <a:lnTo>
                      <a:pt x="480" y="1143"/>
                    </a:lnTo>
                    <a:lnTo>
                      <a:pt x="475" y="1152"/>
                    </a:lnTo>
                    <a:lnTo>
                      <a:pt x="475" y="1157"/>
                    </a:lnTo>
                    <a:lnTo>
                      <a:pt x="465" y="1159"/>
                    </a:lnTo>
                    <a:lnTo>
                      <a:pt x="454" y="1151"/>
                    </a:lnTo>
                    <a:lnTo>
                      <a:pt x="444" y="1149"/>
                    </a:lnTo>
                    <a:close/>
                    <a:moveTo>
                      <a:pt x="193" y="585"/>
                    </a:moveTo>
                    <a:lnTo>
                      <a:pt x="193" y="585"/>
                    </a:lnTo>
                    <a:lnTo>
                      <a:pt x="192" y="595"/>
                    </a:lnTo>
                    <a:lnTo>
                      <a:pt x="201" y="602"/>
                    </a:lnTo>
                    <a:lnTo>
                      <a:pt x="200" y="591"/>
                    </a:lnTo>
                    <a:lnTo>
                      <a:pt x="193" y="585"/>
                    </a:lnTo>
                    <a:close/>
                    <a:moveTo>
                      <a:pt x="121" y="572"/>
                    </a:moveTo>
                    <a:lnTo>
                      <a:pt x="121" y="572"/>
                    </a:lnTo>
                    <a:lnTo>
                      <a:pt x="126" y="558"/>
                    </a:lnTo>
                    <a:lnTo>
                      <a:pt x="128" y="566"/>
                    </a:lnTo>
                    <a:lnTo>
                      <a:pt x="121" y="572"/>
                    </a:lnTo>
                    <a:close/>
                    <a:moveTo>
                      <a:pt x="78" y="524"/>
                    </a:moveTo>
                    <a:lnTo>
                      <a:pt x="78" y="524"/>
                    </a:lnTo>
                    <a:lnTo>
                      <a:pt x="79" y="513"/>
                    </a:lnTo>
                    <a:lnTo>
                      <a:pt x="91" y="514"/>
                    </a:lnTo>
                    <a:lnTo>
                      <a:pt x="78" y="524"/>
                    </a:lnTo>
                    <a:close/>
                    <a:moveTo>
                      <a:pt x="97" y="509"/>
                    </a:moveTo>
                    <a:lnTo>
                      <a:pt x="97" y="509"/>
                    </a:lnTo>
                    <a:lnTo>
                      <a:pt x="110" y="493"/>
                    </a:lnTo>
                    <a:lnTo>
                      <a:pt x="107" y="504"/>
                    </a:lnTo>
                    <a:lnTo>
                      <a:pt x="97" y="509"/>
                    </a:lnTo>
                    <a:close/>
                    <a:moveTo>
                      <a:pt x="128" y="478"/>
                    </a:moveTo>
                    <a:lnTo>
                      <a:pt x="128" y="478"/>
                    </a:lnTo>
                    <a:lnTo>
                      <a:pt x="135" y="471"/>
                    </a:lnTo>
                    <a:lnTo>
                      <a:pt x="128" y="471"/>
                    </a:lnTo>
                    <a:lnTo>
                      <a:pt x="128" y="478"/>
                    </a:lnTo>
                    <a:close/>
                    <a:moveTo>
                      <a:pt x="114" y="458"/>
                    </a:moveTo>
                    <a:lnTo>
                      <a:pt x="114" y="458"/>
                    </a:lnTo>
                    <a:lnTo>
                      <a:pt x="120" y="470"/>
                    </a:lnTo>
                    <a:lnTo>
                      <a:pt x="125" y="466"/>
                    </a:lnTo>
                    <a:lnTo>
                      <a:pt x="121" y="457"/>
                    </a:lnTo>
                    <a:lnTo>
                      <a:pt x="114" y="458"/>
                    </a:lnTo>
                    <a:close/>
                    <a:moveTo>
                      <a:pt x="315" y="228"/>
                    </a:moveTo>
                    <a:lnTo>
                      <a:pt x="315" y="228"/>
                    </a:lnTo>
                    <a:lnTo>
                      <a:pt x="321" y="235"/>
                    </a:lnTo>
                    <a:lnTo>
                      <a:pt x="322" y="227"/>
                    </a:lnTo>
                    <a:lnTo>
                      <a:pt x="315" y="228"/>
                    </a:lnTo>
                    <a:close/>
                    <a:moveTo>
                      <a:pt x="299" y="234"/>
                    </a:moveTo>
                    <a:lnTo>
                      <a:pt x="299" y="234"/>
                    </a:lnTo>
                    <a:lnTo>
                      <a:pt x="311" y="233"/>
                    </a:lnTo>
                    <a:lnTo>
                      <a:pt x="320" y="242"/>
                    </a:lnTo>
                    <a:lnTo>
                      <a:pt x="314" y="249"/>
                    </a:lnTo>
                    <a:lnTo>
                      <a:pt x="331" y="247"/>
                    </a:lnTo>
                    <a:lnTo>
                      <a:pt x="331" y="259"/>
                    </a:lnTo>
                    <a:lnTo>
                      <a:pt x="323" y="254"/>
                    </a:lnTo>
                    <a:lnTo>
                      <a:pt x="308" y="256"/>
                    </a:lnTo>
                    <a:lnTo>
                      <a:pt x="308" y="244"/>
                    </a:lnTo>
                    <a:lnTo>
                      <a:pt x="304" y="254"/>
                    </a:lnTo>
                    <a:lnTo>
                      <a:pt x="299" y="248"/>
                    </a:lnTo>
                    <a:lnTo>
                      <a:pt x="299" y="234"/>
                    </a:lnTo>
                    <a:close/>
                    <a:moveTo>
                      <a:pt x="298" y="260"/>
                    </a:moveTo>
                    <a:lnTo>
                      <a:pt x="298" y="260"/>
                    </a:lnTo>
                    <a:lnTo>
                      <a:pt x="307" y="273"/>
                    </a:lnTo>
                    <a:lnTo>
                      <a:pt x="310" y="266"/>
                    </a:lnTo>
                    <a:lnTo>
                      <a:pt x="305" y="258"/>
                    </a:lnTo>
                    <a:lnTo>
                      <a:pt x="298" y="260"/>
                    </a:lnTo>
                    <a:close/>
                    <a:moveTo>
                      <a:pt x="77" y="353"/>
                    </a:moveTo>
                    <a:lnTo>
                      <a:pt x="77" y="353"/>
                    </a:lnTo>
                    <a:lnTo>
                      <a:pt x="84" y="348"/>
                    </a:lnTo>
                    <a:lnTo>
                      <a:pt x="75" y="339"/>
                    </a:lnTo>
                    <a:lnTo>
                      <a:pt x="84" y="328"/>
                    </a:lnTo>
                    <a:lnTo>
                      <a:pt x="100" y="336"/>
                    </a:lnTo>
                    <a:lnTo>
                      <a:pt x="96" y="324"/>
                    </a:lnTo>
                    <a:lnTo>
                      <a:pt x="131" y="299"/>
                    </a:lnTo>
                    <a:lnTo>
                      <a:pt x="133" y="319"/>
                    </a:lnTo>
                    <a:lnTo>
                      <a:pt x="120" y="332"/>
                    </a:lnTo>
                    <a:lnTo>
                      <a:pt x="116" y="343"/>
                    </a:lnTo>
                    <a:lnTo>
                      <a:pt x="120" y="346"/>
                    </a:lnTo>
                    <a:lnTo>
                      <a:pt x="111" y="360"/>
                    </a:lnTo>
                    <a:lnTo>
                      <a:pt x="97" y="357"/>
                    </a:lnTo>
                    <a:lnTo>
                      <a:pt x="84" y="359"/>
                    </a:lnTo>
                    <a:lnTo>
                      <a:pt x="77" y="353"/>
                    </a:lnTo>
                    <a:close/>
                    <a:moveTo>
                      <a:pt x="76" y="375"/>
                    </a:moveTo>
                    <a:lnTo>
                      <a:pt x="76" y="375"/>
                    </a:lnTo>
                    <a:lnTo>
                      <a:pt x="86" y="382"/>
                    </a:lnTo>
                    <a:lnTo>
                      <a:pt x="103" y="367"/>
                    </a:lnTo>
                    <a:lnTo>
                      <a:pt x="91" y="362"/>
                    </a:lnTo>
                    <a:lnTo>
                      <a:pt x="84" y="366"/>
                    </a:lnTo>
                    <a:lnTo>
                      <a:pt x="81" y="372"/>
                    </a:lnTo>
                    <a:lnTo>
                      <a:pt x="76" y="375"/>
                    </a:lnTo>
                    <a:close/>
                    <a:moveTo>
                      <a:pt x="72" y="399"/>
                    </a:moveTo>
                    <a:lnTo>
                      <a:pt x="72" y="399"/>
                    </a:lnTo>
                    <a:lnTo>
                      <a:pt x="59" y="403"/>
                    </a:lnTo>
                    <a:lnTo>
                      <a:pt x="48" y="392"/>
                    </a:lnTo>
                    <a:lnTo>
                      <a:pt x="54" y="389"/>
                    </a:lnTo>
                    <a:lnTo>
                      <a:pt x="73" y="391"/>
                    </a:lnTo>
                    <a:lnTo>
                      <a:pt x="72" y="399"/>
                    </a:lnTo>
                    <a:close/>
                    <a:moveTo>
                      <a:pt x="65" y="417"/>
                    </a:moveTo>
                    <a:lnTo>
                      <a:pt x="65" y="417"/>
                    </a:lnTo>
                    <a:lnTo>
                      <a:pt x="55" y="413"/>
                    </a:lnTo>
                    <a:lnTo>
                      <a:pt x="55" y="408"/>
                    </a:lnTo>
                    <a:lnTo>
                      <a:pt x="69" y="406"/>
                    </a:lnTo>
                    <a:lnTo>
                      <a:pt x="65" y="417"/>
                    </a:lnTo>
                    <a:close/>
                    <a:moveTo>
                      <a:pt x="51" y="455"/>
                    </a:moveTo>
                    <a:lnTo>
                      <a:pt x="51" y="455"/>
                    </a:lnTo>
                    <a:lnTo>
                      <a:pt x="55" y="464"/>
                    </a:lnTo>
                    <a:lnTo>
                      <a:pt x="44" y="470"/>
                    </a:lnTo>
                    <a:lnTo>
                      <a:pt x="45" y="462"/>
                    </a:lnTo>
                    <a:lnTo>
                      <a:pt x="51" y="455"/>
                    </a:lnTo>
                    <a:close/>
                    <a:moveTo>
                      <a:pt x="64" y="449"/>
                    </a:moveTo>
                    <a:lnTo>
                      <a:pt x="64" y="449"/>
                    </a:lnTo>
                    <a:lnTo>
                      <a:pt x="61" y="437"/>
                    </a:lnTo>
                    <a:lnTo>
                      <a:pt x="65" y="429"/>
                    </a:lnTo>
                    <a:lnTo>
                      <a:pt x="64" y="420"/>
                    </a:lnTo>
                    <a:lnTo>
                      <a:pt x="56" y="419"/>
                    </a:lnTo>
                    <a:lnTo>
                      <a:pt x="56" y="428"/>
                    </a:lnTo>
                    <a:lnTo>
                      <a:pt x="52" y="437"/>
                    </a:lnTo>
                    <a:lnTo>
                      <a:pt x="55" y="447"/>
                    </a:lnTo>
                    <a:lnTo>
                      <a:pt x="64" y="449"/>
                    </a:lnTo>
                    <a:close/>
                    <a:moveTo>
                      <a:pt x="140" y="459"/>
                    </a:moveTo>
                    <a:lnTo>
                      <a:pt x="140" y="459"/>
                    </a:lnTo>
                    <a:lnTo>
                      <a:pt x="139" y="444"/>
                    </a:lnTo>
                    <a:lnTo>
                      <a:pt x="121" y="446"/>
                    </a:lnTo>
                    <a:lnTo>
                      <a:pt x="111" y="427"/>
                    </a:lnTo>
                    <a:lnTo>
                      <a:pt x="113" y="422"/>
                    </a:lnTo>
                    <a:lnTo>
                      <a:pt x="108" y="418"/>
                    </a:lnTo>
                    <a:lnTo>
                      <a:pt x="107" y="424"/>
                    </a:lnTo>
                    <a:lnTo>
                      <a:pt x="93" y="414"/>
                    </a:lnTo>
                    <a:lnTo>
                      <a:pt x="99" y="408"/>
                    </a:lnTo>
                    <a:lnTo>
                      <a:pt x="104" y="411"/>
                    </a:lnTo>
                    <a:lnTo>
                      <a:pt x="103" y="398"/>
                    </a:lnTo>
                    <a:lnTo>
                      <a:pt x="120" y="409"/>
                    </a:lnTo>
                    <a:lnTo>
                      <a:pt x="118" y="392"/>
                    </a:lnTo>
                    <a:lnTo>
                      <a:pt x="126" y="388"/>
                    </a:lnTo>
                    <a:lnTo>
                      <a:pt x="133" y="402"/>
                    </a:lnTo>
                    <a:lnTo>
                      <a:pt x="132" y="428"/>
                    </a:lnTo>
                    <a:lnTo>
                      <a:pt x="147" y="436"/>
                    </a:lnTo>
                    <a:lnTo>
                      <a:pt x="156" y="434"/>
                    </a:lnTo>
                    <a:lnTo>
                      <a:pt x="162" y="438"/>
                    </a:lnTo>
                    <a:lnTo>
                      <a:pt x="151" y="444"/>
                    </a:lnTo>
                    <a:lnTo>
                      <a:pt x="147" y="458"/>
                    </a:lnTo>
                    <a:lnTo>
                      <a:pt x="140" y="459"/>
                    </a:lnTo>
                    <a:close/>
                    <a:moveTo>
                      <a:pt x="116" y="542"/>
                    </a:moveTo>
                    <a:lnTo>
                      <a:pt x="116" y="542"/>
                    </a:lnTo>
                    <a:lnTo>
                      <a:pt x="145" y="535"/>
                    </a:lnTo>
                    <a:lnTo>
                      <a:pt x="146" y="540"/>
                    </a:lnTo>
                    <a:lnTo>
                      <a:pt x="160" y="530"/>
                    </a:lnTo>
                    <a:lnTo>
                      <a:pt x="154" y="517"/>
                    </a:lnTo>
                    <a:lnTo>
                      <a:pt x="144" y="516"/>
                    </a:lnTo>
                    <a:lnTo>
                      <a:pt x="132" y="502"/>
                    </a:lnTo>
                    <a:lnTo>
                      <a:pt x="118" y="512"/>
                    </a:lnTo>
                    <a:lnTo>
                      <a:pt x="138" y="521"/>
                    </a:lnTo>
                    <a:lnTo>
                      <a:pt x="127" y="527"/>
                    </a:lnTo>
                    <a:lnTo>
                      <a:pt x="130" y="532"/>
                    </a:lnTo>
                    <a:lnTo>
                      <a:pt x="116" y="542"/>
                    </a:lnTo>
                    <a:close/>
                    <a:moveTo>
                      <a:pt x="138" y="596"/>
                    </a:moveTo>
                    <a:lnTo>
                      <a:pt x="138" y="596"/>
                    </a:lnTo>
                    <a:lnTo>
                      <a:pt x="133" y="582"/>
                    </a:lnTo>
                    <a:lnTo>
                      <a:pt x="159" y="557"/>
                    </a:lnTo>
                    <a:lnTo>
                      <a:pt x="147" y="583"/>
                    </a:lnTo>
                    <a:lnTo>
                      <a:pt x="138" y="596"/>
                    </a:lnTo>
                    <a:close/>
                    <a:moveTo>
                      <a:pt x="118" y="615"/>
                    </a:moveTo>
                    <a:lnTo>
                      <a:pt x="118" y="615"/>
                    </a:lnTo>
                    <a:lnTo>
                      <a:pt x="134" y="605"/>
                    </a:lnTo>
                    <a:lnTo>
                      <a:pt x="128" y="580"/>
                    </a:lnTo>
                    <a:lnTo>
                      <a:pt x="106" y="589"/>
                    </a:lnTo>
                    <a:lnTo>
                      <a:pt x="106" y="609"/>
                    </a:lnTo>
                    <a:lnTo>
                      <a:pt x="120" y="600"/>
                    </a:lnTo>
                    <a:lnTo>
                      <a:pt x="118" y="615"/>
                    </a:lnTo>
                    <a:close/>
                    <a:moveTo>
                      <a:pt x="175" y="612"/>
                    </a:moveTo>
                    <a:lnTo>
                      <a:pt x="175" y="612"/>
                    </a:lnTo>
                    <a:lnTo>
                      <a:pt x="179" y="634"/>
                    </a:lnTo>
                    <a:lnTo>
                      <a:pt x="194" y="640"/>
                    </a:lnTo>
                    <a:lnTo>
                      <a:pt x="198" y="625"/>
                    </a:lnTo>
                    <a:lnTo>
                      <a:pt x="188" y="603"/>
                    </a:lnTo>
                    <a:lnTo>
                      <a:pt x="175" y="612"/>
                    </a:lnTo>
                    <a:close/>
                    <a:moveTo>
                      <a:pt x="227" y="867"/>
                    </a:moveTo>
                    <a:lnTo>
                      <a:pt x="227" y="867"/>
                    </a:lnTo>
                    <a:lnTo>
                      <a:pt x="248" y="878"/>
                    </a:lnTo>
                    <a:lnTo>
                      <a:pt x="266" y="863"/>
                    </a:lnTo>
                    <a:lnTo>
                      <a:pt x="253" y="865"/>
                    </a:lnTo>
                    <a:lnTo>
                      <a:pt x="247" y="852"/>
                    </a:lnTo>
                    <a:lnTo>
                      <a:pt x="230" y="854"/>
                    </a:lnTo>
                    <a:cubicBezTo>
                      <a:pt x="230" y="854"/>
                      <a:pt x="226" y="866"/>
                      <a:pt x="227" y="867"/>
                    </a:cubicBezTo>
                    <a:close/>
                    <a:moveTo>
                      <a:pt x="212" y="785"/>
                    </a:moveTo>
                    <a:lnTo>
                      <a:pt x="212" y="785"/>
                    </a:lnTo>
                    <a:lnTo>
                      <a:pt x="218" y="765"/>
                    </a:lnTo>
                    <a:lnTo>
                      <a:pt x="243" y="743"/>
                    </a:lnTo>
                    <a:lnTo>
                      <a:pt x="240" y="756"/>
                    </a:lnTo>
                    <a:lnTo>
                      <a:pt x="243" y="764"/>
                    </a:lnTo>
                    <a:lnTo>
                      <a:pt x="225" y="783"/>
                    </a:lnTo>
                    <a:lnTo>
                      <a:pt x="212" y="785"/>
                    </a:lnTo>
                    <a:close/>
                    <a:moveTo>
                      <a:pt x="183" y="1226"/>
                    </a:moveTo>
                    <a:lnTo>
                      <a:pt x="183" y="1226"/>
                    </a:lnTo>
                    <a:lnTo>
                      <a:pt x="191" y="1218"/>
                    </a:lnTo>
                    <a:lnTo>
                      <a:pt x="187" y="1212"/>
                    </a:lnTo>
                    <a:lnTo>
                      <a:pt x="195" y="1202"/>
                    </a:lnTo>
                    <a:lnTo>
                      <a:pt x="199" y="1207"/>
                    </a:lnTo>
                    <a:lnTo>
                      <a:pt x="208" y="1198"/>
                    </a:lnTo>
                    <a:lnTo>
                      <a:pt x="214" y="1198"/>
                    </a:lnTo>
                    <a:lnTo>
                      <a:pt x="219" y="1186"/>
                    </a:lnTo>
                    <a:lnTo>
                      <a:pt x="233" y="1190"/>
                    </a:lnTo>
                    <a:lnTo>
                      <a:pt x="245" y="1185"/>
                    </a:lnTo>
                    <a:lnTo>
                      <a:pt x="254" y="1186"/>
                    </a:lnTo>
                    <a:lnTo>
                      <a:pt x="260" y="1183"/>
                    </a:lnTo>
                    <a:lnTo>
                      <a:pt x="266" y="1191"/>
                    </a:lnTo>
                    <a:lnTo>
                      <a:pt x="274" y="1191"/>
                    </a:lnTo>
                    <a:lnTo>
                      <a:pt x="285" y="1200"/>
                    </a:lnTo>
                    <a:lnTo>
                      <a:pt x="297" y="1199"/>
                    </a:lnTo>
                    <a:lnTo>
                      <a:pt x="295" y="1191"/>
                    </a:lnTo>
                    <a:lnTo>
                      <a:pt x="304" y="1186"/>
                    </a:lnTo>
                    <a:lnTo>
                      <a:pt x="307" y="1179"/>
                    </a:lnTo>
                    <a:lnTo>
                      <a:pt x="304" y="1166"/>
                    </a:lnTo>
                    <a:lnTo>
                      <a:pt x="313" y="1157"/>
                    </a:lnTo>
                    <a:lnTo>
                      <a:pt x="320" y="1156"/>
                    </a:lnTo>
                    <a:lnTo>
                      <a:pt x="323" y="1151"/>
                    </a:lnTo>
                    <a:lnTo>
                      <a:pt x="350" y="1145"/>
                    </a:lnTo>
                    <a:lnTo>
                      <a:pt x="365" y="1146"/>
                    </a:lnTo>
                    <a:lnTo>
                      <a:pt x="381" y="1157"/>
                    </a:lnTo>
                    <a:lnTo>
                      <a:pt x="388" y="1155"/>
                    </a:lnTo>
                    <a:lnTo>
                      <a:pt x="406" y="1156"/>
                    </a:lnTo>
                    <a:lnTo>
                      <a:pt x="415" y="1159"/>
                    </a:lnTo>
                    <a:lnTo>
                      <a:pt x="420" y="1148"/>
                    </a:lnTo>
                    <a:lnTo>
                      <a:pt x="437" y="1139"/>
                    </a:lnTo>
                    <a:lnTo>
                      <a:pt x="448" y="1142"/>
                    </a:lnTo>
                    <a:lnTo>
                      <a:pt x="464" y="1132"/>
                    </a:lnTo>
                    <a:lnTo>
                      <a:pt x="476" y="1134"/>
                    </a:lnTo>
                    <a:lnTo>
                      <a:pt x="482" y="1133"/>
                    </a:lnTo>
                    <a:lnTo>
                      <a:pt x="490" y="1127"/>
                    </a:lnTo>
                    <a:lnTo>
                      <a:pt x="492" y="1133"/>
                    </a:lnTo>
                    <a:lnTo>
                      <a:pt x="502" y="1139"/>
                    </a:lnTo>
                    <a:lnTo>
                      <a:pt x="513" y="1131"/>
                    </a:lnTo>
                    <a:lnTo>
                      <a:pt x="538" y="1131"/>
                    </a:lnTo>
                    <a:lnTo>
                      <a:pt x="554" y="1128"/>
                    </a:lnTo>
                    <a:lnTo>
                      <a:pt x="569" y="1133"/>
                    </a:lnTo>
                    <a:lnTo>
                      <a:pt x="577" y="1134"/>
                    </a:lnTo>
                    <a:lnTo>
                      <a:pt x="588" y="1125"/>
                    </a:lnTo>
                    <a:lnTo>
                      <a:pt x="601" y="1122"/>
                    </a:lnTo>
                    <a:lnTo>
                      <a:pt x="612" y="1112"/>
                    </a:lnTo>
                    <a:lnTo>
                      <a:pt x="619" y="1111"/>
                    </a:lnTo>
                    <a:lnTo>
                      <a:pt x="627" y="1113"/>
                    </a:lnTo>
                    <a:lnTo>
                      <a:pt x="626" y="1104"/>
                    </a:lnTo>
                    <a:lnTo>
                      <a:pt x="643" y="1092"/>
                    </a:lnTo>
                    <a:lnTo>
                      <a:pt x="655" y="1090"/>
                    </a:lnTo>
                    <a:lnTo>
                      <a:pt x="656" y="1078"/>
                    </a:lnTo>
                    <a:lnTo>
                      <a:pt x="652" y="1070"/>
                    </a:lnTo>
                    <a:lnTo>
                      <a:pt x="656" y="1061"/>
                    </a:lnTo>
                    <a:lnTo>
                      <a:pt x="636" y="1062"/>
                    </a:lnTo>
                    <a:lnTo>
                      <a:pt x="621" y="1067"/>
                    </a:lnTo>
                    <a:lnTo>
                      <a:pt x="613" y="1069"/>
                    </a:lnTo>
                    <a:lnTo>
                      <a:pt x="599" y="1064"/>
                    </a:lnTo>
                    <a:lnTo>
                      <a:pt x="595" y="1063"/>
                    </a:lnTo>
                    <a:lnTo>
                      <a:pt x="599" y="1058"/>
                    </a:lnTo>
                    <a:lnTo>
                      <a:pt x="603" y="1058"/>
                    </a:lnTo>
                    <a:lnTo>
                      <a:pt x="605" y="1055"/>
                    </a:lnTo>
                    <a:lnTo>
                      <a:pt x="592" y="1052"/>
                    </a:lnTo>
                    <a:lnTo>
                      <a:pt x="582" y="1056"/>
                    </a:lnTo>
                    <a:lnTo>
                      <a:pt x="597" y="1046"/>
                    </a:lnTo>
                    <a:lnTo>
                      <a:pt x="606" y="1047"/>
                    </a:lnTo>
                    <a:lnTo>
                      <a:pt x="618" y="1041"/>
                    </a:lnTo>
                    <a:lnTo>
                      <a:pt x="615" y="1031"/>
                    </a:lnTo>
                    <a:lnTo>
                      <a:pt x="603" y="1031"/>
                    </a:lnTo>
                    <a:lnTo>
                      <a:pt x="612" y="1023"/>
                    </a:lnTo>
                    <a:lnTo>
                      <a:pt x="618" y="1017"/>
                    </a:lnTo>
                    <a:lnTo>
                      <a:pt x="625" y="1023"/>
                    </a:lnTo>
                    <a:lnTo>
                      <a:pt x="636" y="1015"/>
                    </a:lnTo>
                    <a:lnTo>
                      <a:pt x="641" y="1008"/>
                    </a:lnTo>
                    <a:lnTo>
                      <a:pt x="635" y="1007"/>
                    </a:lnTo>
                    <a:lnTo>
                      <a:pt x="639" y="1001"/>
                    </a:lnTo>
                    <a:lnTo>
                      <a:pt x="626" y="1000"/>
                    </a:lnTo>
                    <a:lnTo>
                      <a:pt x="631" y="992"/>
                    </a:lnTo>
                    <a:lnTo>
                      <a:pt x="639" y="994"/>
                    </a:lnTo>
                    <a:lnTo>
                      <a:pt x="641" y="1000"/>
                    </a:lnTo>
                    <a:lnTo>
                      <a:pt x="651" y="988"/>
                    </a:lnTo>
                    <a:lnTo>
                      <a:pt x="659" y="984"/>
                    </a:lnTo>
                    <a:lnTo>
                      <a:pt x="661" y="962"/>
                    </a:lnTo>
                    <a:lnTo>
                      <a:pt x="669" y="941"/>
                    </a:lnTo>
                    <a:lnTo>
                      <a:pt x="663" y="932"/>
                    </a:lnTo>
                    <a:lnTo>
                      <a:pt x="659" y="913"/>
                    </a:lnTo>
                    <a:lnTo>
                      <a:pt x="633" y="893"/>
                    </a:lnTo>
                    <a:lnTo>
                      <a:pt x="597" y="891"/>
                    </a:lnTo>
                    <a:lnTo>
                      <a:pt x="575" y="892"/>
                    </a:lnTo>
                    <a:lnTo>
                      <a:pt x="573" y="909"/>
                    </a:lnTo>
                    <a:lnTo>
                      <a:pt x="567" y="918"/>
                    </a:lnTo>
                    <a:lnTo>
                      <a:pt x="556" y="905"/>
                    </a:lnTo>
                    <a:lnTo>
                      <a:pt x="541" y="902"/>
                    </a:lnTo>
                    <a:lnTo>
                      <a:pt x="564" y="880"/>
                    </a:lnTo>
                    <a:lnTo>
                      <a:pt x="564" y="866"/>
                    </a:lnTo>
                    <a:lnTo>
                      <a:pt x="546" y="837"/>
                    </a:lnTo>
                    <a:lnTo>
                      <a:pt x="539" y="836"/>
                    </a:lnTo>
                    <a:lnTo>
                      <a:pt x="524" y="827"/>
                    </a:lnTo>
                    <a:lnTo>
                      <a:pt x="517" y="816"/>
                    </a:lnTo>
                    <a:lnTo>
                      <a:pt x="509" y="818"/>
                    </a:lnTo>
                    <a:lnTo>
                      <a:pt x="504" y="819"/>
                    </a:lnTo>
                    <a:lnTo>
                      <a:pt x="494" y="816"/>
                    </a:lnTo>
                    <a:lnTo>
                      <a:pt x="489" y="816"/>
                    </a:lnTo>
                    <a:lnTo>
                      <a:pt x="499" y="814"/>
                    </a:lnTo>
                    <a:lnTo>
                      <a:pt x="506" y="815"/>
                    </a:lnTo>
                    <a:lnTo>
                      <a:pt x="517" y="813"/>
                    </a:lnTo>
                    <a:lnTo>
                      <a:pt x="524" y="816"/>
                    </a:lnTo>
                    <a:lnTo>
                      <a:pt x="531" y="822"/>
                    </a:lnTo>
                    <a:lnTo>
                      <a:pt x="539" y="821"/>
                    </a:lnTo>
                    <a:lnTo>
                      <a:pt x="546" y="823"/>
                    </a:lnTo>
                    <a:lnTo>
                      <a:pt x="525" y="797"/>
                    </a:lnTo>
                    <a:lnTo>
                      <a:pt x="516" y="784"/>
                    </a:lnTo>
                    <a:lnTo>
                      <a:pt x="522" y="774"/>
                    </a:lnTo>
                    <a:lnTo>
                      <a:pt x="527" y="772"/>
                    </a:lnTo>
                    <a:lnTo>
                      <a:pt x="517" y="767"/>
                    </a:lnTo>
                    <a:lnTo>
                      <a:pt x="513" y="759"/>
                    </a:lnTo>
                    <a:lnTo>
                      <a:pt x="508" y="758"/>
                    </a:lnTo>
                    <a:lnTo>
                      <a:pt x="496" y="736"/>
                    </a:lnTo>
                    <a:lnTo>
                      <a:pt x="478" y="727"/>
                    </a:lnTo>
                    <a:lnTo>
                      <a:pt x="452" y="721"/>
                    </a:lnTo>
                    <a:lnTo>
                      <a:pt x="451" y="711"/>
                    </a:lnTo>
                    <a:lnTo>
                      <a:pt x="445" y="707"/>
                    </a:lnTo>
                    <a:lnTo>
                      <a:pt x="437" y="679"/>
                    </a:lnTo>
                    <a:lnTo>
                      <a:pt x="427" y="663"/>
                    </a:lnTo>
                    <a:lnTo>
                      <a:pt x="421" y="628"/>
                    </a:lnTo>
                    <a:lnTo>
                      <a:pt x="413" y="616"/>
                    </a:lnTo>
                    <a:lnTo>
                      <a:pt x="406" y="616"/>
                    </a:lnTo>
                    <a:lnTo>
                      <a:pt x="384" y="584"/>
                    </a:lnTo>
                    <a:lnTo>
                      <a:pt x="371" y="581"/>
                    </a:lnTo>
                    <a:lnTo>
                      <a:pt x="362" y="572"/>
                    </a:lnTo>
                    <a:lnTo>
                      <a:pt x="345" y="566"/>
                    </a:lnTo>
                    <a:lnTo>
                      <a:pt x="339" y="572"/>
                    </a:lnTo>
                    <a:lnTo>
                      <a:pt x="326" y="580"/>
                    </a:lnTo>
                    <a:lnTo>
                      <a:pt x="307" y="574"/>
                    </a:lnTo>
                    <a:lnTo>
                      <a:pt x="299" y="576"/>
                    </a:lnTo>
                    <a:lnTo>
                      <a:pt x="284" y="571"/>
                    </a:lnTo>
                    <a:lnTo>
                      <a:pt x="280" y="563"/>
                    </a:lnTo>
                    <a:lnTo>
                      <a:pt x="288" y="567"/>
                    </a:lnTo>
                    <a:lnTo>
                      <a:pt x="306" y="569"/>
                    </a:lnTo>
                    <a:lnTo>
                      <a:pt x="321" y="564"/>
                    </a:lnTo>
                    <a:lnTo>
                      <a:pt x="325" y="552"/>
                    </a:lnTo>
                    <a:lnTo>
                      <a:pt x="340" y="553"/>
                    </a:lnTo>
                    <a:lnTo>
                      <a:pt x="354" y="543"/>
                    </a:lnTo>
                    <a:lnTo>
                      <a:pt x="340" y="536"/>
                    </a:lnTo>
                    <a:lnTo>
                      <a:pt x="339" y="528"/>
                    </a:lnTo>
                    <a:lnTo>
                      <a:pt x="333" y="524"/>
                    </a:lnTo>
                    <a:lnTo>
                      <a:pt x="314" y="534"/>
                    </a:lnTo>
                    <a:lnTo>
                      <a:pt x="311" y="530"/>
                    </a:lnTo>
                    <a:lnTo>
                      <a:pt x="326" y="519"/>
                    </a:lnTo>
                    <a:lnTo>
                      <a:pt x="343" y="520"/>
                    </a:lnTo>
                    <a:lnTo>
                      <a:pt x="354" y="511"/>
                    </a:lnTo>
                    <a:lnTo>
                      <a:pt x="355" y="503"/>
                    </a:lnTo>
                    <a:lnTo>
                      <a:pt x="362" y="499"/>
                    </a:lnTo>
                    <a:lnTo>
                      <a:pt x="373" y="479"/>
                    </a:lnTo>
                    <a:lnTo>
                      <a:pt x="379" y="470"/>
                    </a:lnTo>
                    <a:lnTo>
                      <a:pt x="378" y="463"/>
                    </a:lnTo>
                    <a:lnTo>
                      <a:pt x="386" y="450"/>
                    </a:lnTo>
                    <a:lnTo>
                      <a:pt x="383" y="445"/>
                    </a:lnTo>
                    <a:lnTo>
                      <a:pt x="389" y="426"/>
                    </a:lnTo>
                    <a:lnTo>
                      <a:pt x="402" y="416"/>
                    </a:lnTo>
                    <a:lnTo>
                      <a:pt x="402" y="404"/>
                    </a:lnTo>
                    <a:lnTo>
                      <a:pt x="383" y="387"/>
                    </a:lnTo>
                    <a:lnTo>
                      <a:pt x="380" y="390"/>
                    </a:lnTo>
                    <a:lnTo>
                      <a:pt x="349" y="391"/>
                    </a:lnTo>
                    <a:lnTo>
                      <a:pt x="330" y="388"/>
                    </a:lnTo>
                    <a:lnTo>
                      <a:pt x="324" y="392"/>
                    </a:lnTo>
                    <a:lnTo>
                      <a:pt x="315" y="392"/>
                    </a:lnTo>
                    <a:lnTo>
                      <a:pt x="303" y="388"/>
                    </a:lnTo>
                    <a:lnTo>
                      <a:pt x="295" y="388"/>
                    </a:lnTo>
                    <a:lnTo>
                      <a:pt x="293" y="392"/>
                    </a:lnTo>
                    <a:lnTo>
                      <a:pt x="282" y="396"/>
                    </a:lnTo>
                    <a:lnTo>
                      <a:pt x="269" y="403"/>
                    </a:lnTo>
                    <a:lnTo>
                      <a:pt x="264" y="402"/>
                    </a:lnTo>
                    <a:lnTo>
                      <a:pt x="256" y="409"/>
                    </a:lnTo>
                    <a:lnTo>
                      <a:pt x="253" y="407"/>
                    </a:lnTo>
                    <a:lnTo>
                      <a:pt x="264" y="394"/>
                    </a:lnTo>
                    <a:lnTo>
                      <a:pt x="276" y="374"/>
                    </a:lnTo>
                    <a:lnTo>
                      <a:pt x="268" y="379"/>
                    </a:lnTo>
                    <a:lnTo>
                      <a:pt x="257" y="375"/>
                    </a:lnTo>
                    <a:lnTo>
                      <a:pt x="263" y="371"/>
                    </a:lnTo>
                    <a:lnTo>
                      <a:pt x="266" y="362"/>
                    </a:lnTo>
                    <a:lnTo>
                      <a:pt x="296" y="339"/>
                    </a:lnTo>
                    <a:lnTo>
                      <a:pt x="305" y="324"/>
                    </a:lnTo>
                    <a:lnTo>
                      <a:pt x="315" y="320"/>
                    </a:lnTo>
                    <a:lnTo>
                      <a:pt x="320" y="307"/>
                    </a:lnTo>
                    <a:lnTo>
                      <a:pt x="315" y="301"/>
                    </a:lnTo>
                    <a:lnTo>
                      <a:pt x="320" y="291"/>
                    </a:lnTo>
                    <a:lnTo>
                      <a:pt x="320" y="286"/>
                    </a:lnTo>
                    <a:lnTo>
                      <a:pt x="305" y="286"/>
                    </a:lnTo>
                    <a:lnTo>
                      <a:pt x="298" y="292"/>
                    </a:lnTo>
                    <a:lnTo>
                      <a:pt x="289" y="289"/>
                    </a:lnTo>
                    <a:lnTo>
                      <a:pt x="274" y="296"/>
                    </a:lnTo>
                    <a:lnTo>
                      <a:pt x="261" y="294"/>
                    </a:lnTo>
                    <a:lnTo>
                      <a:pt x="249" y="299"/>
                    </a:lnTo>
                    <a:lnTo>
                      <a:pt x="243" y="299"/>
                    </a:lnTo>
                    <a:lnTo>
                      <a:pt x="236" y="306"/>
                    </a:lnTo>
                    <a:lnTo>
                      <a:pt x="237" y="299"/>
                    </a:lnTo>
                    <a:lnTo>
                      <a:pt x="231" y="296"/>
                    </a:lnTo>
                    <a:lnTo>
                      <a:pt x="219" y="307"/>
                    </a:lnTo>
                    <a:lnTo>
                      <a:pt x="223" y="297"/>
                    </a:lnTo>
                    <a:lnTo>
                      <a:pt x="205" y="289"/>
                    </a:lnTo>
                    <a:lnTo>
                      <a:pt x="202" y="300"/>
                    </a:lnTo>
                    <a:lnTo>
                      <a:pt x="196" y="304"/>
                    </a:lnTo>
                    <a:lnTo>
                      <a:pt x="198" y="314"/>
                    </a:lnTo>
                    <a:lnTo>
                      <a:pt x="195" y="315"/>
                    </a:lnTo>
                    <a:lnTo>
                      <a:pt x="195" y="327"/>
                    </a:lnTo>
                    <a:lnTo>
                      <a:pt x="183" y="330"/>
                    </a:lnTo>
                    <a:lnTo>
                      <a:pt x="189" y="340"/>
                    </a:lnTo>
                    <a:lnTo>
                      <a:pt x="184" y="350"/>
                    </a:lnTo>
                    <a:lnTo>
                      <a:pt x="177" y="351"/>
                    </a:lnTo>
                    <a:lnTo>
                      <a:pt x="192" y="364"/>
                    </a:lnTo>
                    <a:lnTo>
                      <a:pt x="198" y="374"/>
                    </a:lnTo>
                    <a:lnTo>
                      <a:pt x="182" y="366"/>
                    </a:lnTo>
                    <a:lnTo>
                      <a:pt x="177" y="371"/>
                    </a:lnTo>
                    <a:lnTo>
                      <a:pt x="166" y="363"/>
                    </a:lnTo>
                    <a:lnTo>
                      <a:pt x="165" y="369"/>
                    </a:lnTo>
                    <a:lnTo>
                      <a:pt x="168" y="376"/>
                    </a:lnTo>
                    <a:lnTo>
                      <a:pt x="164" y="381"/>
                    </a:lnTo>
                    <a:lnTo>
                      <a:pt x="159" y="370"/>
                    </a:lnTo>
                    <a:lnTo>
                      <a:pt x="153" y="382"/>
                    </a:lnTo>
                    <a:lnTo>
                      <a:pt x="159" y="388"/>
                    </a:lnTo>
                    <a:lnTo>
                      <a:pt x="155" y="395"/>
                    </a:lnTo>
                    <a:lnTo>
                      <a:pt x="164" y="405"/>
                    </a:lnTo>
                    <a:lnTo>
                      <a:pt x="172" y="405"/>
                    </a:lnTo>
                    <a:lnTo>
                      <a:pt x="162" y="409"/>
                    </a:lnTo>
                    <a:lnTo>
                      <a:pt x="152" y="403"/>
                    </a:lnTo>
                    <a:lnTo>
                      <a:pt x="154" y="420"/>
                    </a:lnTo>
                    <a:lnTo>
                      <a:pt x="154" y="426"/>
                    </a:lnTo>
                    <a:lnTo>
                      <a:pt x="173" y="423"/>
                    </a:lnTo>
                    <a:lnTo>
                      <a:pt x="160" y="429"/>
                    </a:lnTo>
                    <a:lnTo>
                      <a:pt x="159" y="433"/>
                    </a:lnTo>
                    <a:lnTo>
                      <a:pt x="163" y="435"/>
                    </a:lnTo>
                    <a:lnTo>
                      <a:pt x="175" y="431"/>
                    </a:lnTo>
                    <a:lnTo>
                      <a:pt x="172" y="434"/>
                    </a:lnTo>
                    <a:lnTo>
                      <a:pt x="177" y="440"/>
                    </a:lnTo>
                    <a:lnTo>
                      <a:pt x="168" y="436"/>
                    </a:lnTo>
                    <a:lnTo>
                      <a:pt x="165" y="439"/>
                    </a:lnTo>
                    <a:lnTo>
                      <a:pt x="162" y="447"/>
                    </a:lnTo>
                    <a:lnTo>
                      <a:pt x="167" y="450"/>
                    </a:lnTo>
                    <a:lnTo>
                      <a:pt x="160" y="452"/>
                    </a:lnTo>
                    <a:lnTo>
                      <a:pt x="155" y="459"/>
                    </a:lnTo>
                    <a:lnTo>
                      <a:pt x="164" y="462"/>
                    </a:lnTo>
                    <a:lnTo>
                      <a:pt x="165" y="468"/>
                    </a:lnTo>
                    <a:lnTo>
                      <a:pt x="152" y="463"/>
                    </a:lnTo>
                    <a:lnTo>
                      <a:pt x="149" y="472"/>
                    </a:lnTo>
                    <a:lnTo>
                      <a:pt x="154" y="476"/>
                    </a:lnTo>
                    <a:lnTo>
                      <a:pt x="151" y="482"/>
                    </a:lnTo>
                    <a:lnTo>
                      <a:pt x="145" y="487"/>
                    </a:lnTo>
                    <a:lnTo>
                      <a:pt x="131" y="487"/>
                    </a:lnTo>
                    <a:lnTo>
                      <a:pt x="125" y="493"/>
                    </a:lnTo>
                    <a:lnTo>
                      <a:pt x="130" y="497"/>
                    </a:lnTo>
                    <a:lnTo>
                      <a:pt x="142" y="496"/>
                    </a:lnTo>
                    <a:lnTo>
                      <a:pt x="150" y="498"/>
                    </a:lnTo>
                    <a:lnTo>
                      <a:pt x="148" y="501"/>
                    </a:lnTo>
                    <a:lnTo>
                      <a:pt x="139" y="502"/>
                    </a:lnTo>
                    <a:lnTo>
                      <a:pt x="151" y="513"/>
                    </a:lnTo>
                    <a:lnTo>
                      <a:pt x="155" y="511"/>
                    </a:lnTo>
                    <a:lnTo>
                      <a:pt x="161" y="518"/>
                    </a:lnTo>
                    <a:lnTo>
                      <a:pt x="192" y="486"/>
                    </a:lnTo>
                    <a:lnTo>
                      <a:pt x="187" y="496"/>
                    </a:lnTo>
                    <a:lnTo>
                      <a:pt x="192" y="499"/>
                    </a:lnTo>
                    <a:lnTo>
                      <a:pt x="183" y="502"/>
                    </a:lnTo>
                    <a:lnTo>
                      <a:pt x="175" y="520"/>
                    </a:lnTo>
                    <a:lnTo>
                      <a:pt x="176" y="525"/>
                    </a:lnTo>
                    <a:lnTo>
                      <a:pt x="166" y="543"/>
                    </a:lnTo>
                    <a:lnTo>
                      <a:pt x="170" y="545"/>
                    </a:lnTo>
                    <a:lnTo>
                      <a:pt x="162" y="568"/>
                    </a:lnTo>
                    <a:lnTo>
                      <a:pt x="164" y="582"/>
                    </a:lnTo>
                    <a:lnTo>
                      <a:pt x="158" y="590"/>
                    </a:lnTo>
                    <a:lnTo>
                      <a:pt x="163" y="597"/>
                    </a:lnTo>
                    <a:lnTo>
                      <a:pt x="168" y="595"/>
                    </a:lnTo>
                    <a:lnTo>
                      <a:pt x="158" y="610"/>
                    </a:lnTo>
                    <a:lnTo>
                      <a:pt x="157" y="632"/>
                    </a:lnTo>
                    <a:lnTo>
                      <a:pt x="149" y="640"/>
                    </a:lnTo>
                    <a:lnTo>
                      <a:pt x="150" y="645"/>
                    </a:lnTo>
                    <a:lnTo>
                      <a:pt x="166" y="645"/>
                    </a:lnTo>
                    <a:lnTo>
                      <a:pt x="164" y="634"/>
                    </a:lnTo>
                    <a:lnTo>
                      <a:pt x="171" y="617"/>
                    </a:lnTo>
                    <a:lnTo>
                      <a:pt x="170" y="607"/>
                    </a:lnTo>
                    <a:lnTo>
                      <a:pt x="179" y="597"/>
                    </a:lnTo>
                    <a:lnTo>
                      <a:pt x="172" y="569"/>
                    </a:lnTo>
                    <a:lnTo>
                      <a:pt x="179" y="569"/>
                    </a:lnTo>
                    <a:lnTo>
                      <a:pt x="198" y="546"/>
                    </a:lnTo>
                    <a:lnTo>
                      <a:pt x="183" y="568"/>
                    </a:lnTo>
                    <a:lnTo>
                      <a:pt x="181" y="584"/>
                    </a:lnTo>
                    <a:lnTo>
                      <a:pt x="187" y="588"/>
                    </a:lnTo>
                    <a:lnTo>
                      <a:pt x="188" y="579"/>
                    </a:lnTo>
                    <a:lnTo>
                      <a:pt x="198" y="571"/>
                    </a:lnTo>
                    <a:lnTo>
                      <a:pt x="202" y="586"/>
                    </a:lnTo>
                    <a:lnTo>
                      <a:pt x="210" y="568"/>
                    </a:lnTo>
                    <a:lnTo>
                      <a:pt x="208" y="555"/>
                    </a:lnTo>
                    <a:lnTo>
                      <a:pt x="215" y="552"/>
                    </a:lnTo>
                    <a:lnTo>
                      <a:pt x="212" y="568"/>
                    </a:lnTo>
                    <a:lnTo>
                      <a:pt x="229" y="580"/>
                    </a:lnTo>
                    <a:lnTo>
                      <a:pt x="215" y="577"/>
                    </a:lnTo>
                    <a:lnTo>
                      <a:pt x="210" y="597"/>
                    </a:lnTo>
                    <a:lnTo>
                      <a:pt x="213" y="612"/>
                    </a:lnTo>
                    <a:lnTo>
                      <a:pt x="221" y="614"/>
                    </a:lnTo>
                    <a:lnTo>
                      <a:pt x="226" y="628"/>
                    </a:lnTo>
                    <a:lnTo>
                      <a:pt x="214" y="641"/>
                    </a:lnTo>
                    <a:lnTo>
                      <a:pt x="201" y="674"/>
                    </a:lnTo>
                    <a:lnTo>
                      <a:pt x="204" y="689"/>
                    </a:lnTo>
                    <a:lnTo>
                      <a:pt x="193" y="682"/>
                    </a:lnTo>
                    <a:lnTo>
                      <a:pt x="193" y="698"/>
                    </a:lnTo>
                    <a:lnTo>
                      <a:pt x="209" y="719"/>
                    </a:lnTo>
                    <a:lnTo>
                      <a:pt x="204" y="700"/>
                    </a:lnTo>
                    <a:lnTo>
                      <a:pt x="215" y="697"/>
                    </a:lnTo>
                    <a:lnTo>
                      <a:pt x="242" y="716"/>
                    </a:lnTo>
                    <a:lnTo>
                      <a:pt x="242" y="701"/>
                    </a:lnTo>
                    <a:lnTo>
                      <a:pt x="231" y="692"/>
                    </a:lnTo>
                    <a:lnTo>
                      <a:pt x="238" y="690"/>
                    </a:lnTo>
                    <a:lnTo>
                      <a:pt x="260" y="704"/>
                    </a:lnTo>
                    <a:lnTo>
                      <a:pt x="275" y="701"/>
                    </a:lnTo>
                    <a:lnTo>
                      <a:pt x="275" y="695"/>
                    </a:lnTo>
                    <a:lnTo>
                      <a:pt x="289" y="695"/>
                    </a:lnTo>
                    <a:lnTo>
                      <a:pt x="293" y="682"/>
                    </a:lnTo>
                    <a:lnTo>
                      <a:pt x="332" y="684"/>
                    </a:lnTo>
                    <a:lnTo>
                      <a:pt x="306" y="690"/>
                    </a:lnTo>
                    <a:lnTo>
                      <a:pt x="291" y="734"/>
                    </a:lnTo>
                    <a:lnTo>
                      <a:pt x="310" y="768"/>
                    </a:lnTo>
                    <a:lnTo>
                      <a:pt x="319" y="762"/>
                    </a:lnTo>
                    <a:lnTo>
                      <a:pt x="319" y="780"/>
                    </a:lnTo>
                    <a:lnTo>
                      <a:pt x="332" y="765"/>
                    </a:lnTo>
                    <a:lnTo>
                      <a:pt x="347" y="768"/>
                    </a:lnTo>
                    <a:lnTo>
                      <a:pt x="342" y="786"/>
                    </a:lnTo>
                    <a:lnTo>
                      <a:pt x="346" y="789"/>
                    </a:lnTo>
                    <a:lnTo>
                      <a:pt x="331" y="801"/>
                    </a:lnTo>
                    <a:lnTo>
                      <a:pt x="336" y="822"/>
                    </a:lnTo>
                    <a:lnTo>
                      <a:pt x="327" y="838"/>
                    </a:lnTo>
                    <a:lnTo>
                      <a:pt x="337" y="850"/>
                    </a:lnTo>
                    <a:lnTo>
                      <a:pt x="348" y="860"/>
                    </a:lnTo>
                    <a:lnTo>
                      <a:pt x="357" y="861"/>
                    </a:lnTo>
                    <a:lnTo>
                      <a:pt x="351" y="865"/>
                    </a:lnTo>
                    <a:lnTo>
                      <a:pt x="341" y="866"/>
                    </a:lnTo>
                    <a:lnTo>
                      <a:pt x="332" y="853"/>
                    </a:lnTo>
                    <a:lnTo>
                      <a:pt x="323" y="857"/>
                    </a:lnTo>
                    <a:lnTo>
                      <a:pt x="330" y="869"/>
                    </a:lnTo>
                    <a:lnTo>
                      <a:pt x="338" y="873"/>
                    </a:lnTo>
                    <a:lnTo>
                      <a:pt x="326" y="871"/>
                    </a:lnTo>
                    <a:lnTo>
                      <a:pt x="316" y="861"/>
                    </a:lnTo>
                    <a:lnTo>
                      <a:pt x="292" y="869"/>
                    </a:lnTo>
                    <a:lnTo>
                      <a:pt x="281" y="867"/>
                    </a:lnTo>
                    <a:lnTo>
                      <a:pt x="255" y="880"/>
                    </a:lnTo>
                    <a:lnTo>
                      <a:pt x="242" y="898"/>
                    </a:lnTo>
                    <a:lnTo>
                      <a:pt x="223" y="910"/>
                    </a:lnTo>
                    <a:lnTo>
                      <a:pt x="215" y="921"/>
                    </a:lnTo>
                    <a:lnTo>
                      <a:pt x="227" y="919"/>
                    </a:lnTo>
                    <a:lnTo>
                      <a:pt x="233" y="921"/>
                    </a:lnTo>
                    <a:lnTo>
                      <a:pt x="235" y="914"/>
                    </a:lnTo>
                    <a:lnTo>
                      <a:pt x="261" y="907"/>
                    </a:lnTo>
                    <a:lnTo>
                      <a:pt x="259" y="921"/>
                    </a:lnTo>
                    <a:lnTo>
                      <a:pt x="268" y="931"/>
                    </a:lnTo>
                    <a:lnTo>
                      <a:pt x="258" y="938"/>
                    </a:lnTo>
                    <a:lnTo>
                      <a:pt x="264" y="948"/>
                    </a:lnTo>
                    <a:lnTo>
                      <a:pt x="270" y="950"/>
                    </a:lnTo>
                    <a:lnTo>
                      <a:pt x="253" y="982"/>
                    </a:lnTo>
                    <a:lnTo>
                      <a:pt x="240" y="986"/>
                    </a:lnTo>
                    <a:lnTo>
                      <a:pt x="228" y="996"/>
                    </a:lnTo>
                    <a:lnTo>
                      <a:pt x="222" y="996"/>
                    </a:lnTo>
                    <a:lnTo>
                      <a:pt x="206" y="1006"/>
                    </a:lnTo>
                    <a:lnTo>
                      <a:pt x="195" y="1006"/>
                    </a:lnTo>
                    <a:lnTo>
                      <a:pt x="176" y="1018"/>
                    </a:lnTo>
                    <a:lnTo>
                      <a:pt x="191" y="1020"/>
                    </a:lnTo>
                    <a:lnTo>
                      <a:pt x="192" y="1031"/>
                    </a:lnTo>
                    <a:lnTo>
                      <a:pt x="181" y="1036"/>
                    </a:lnTo>
                    <a:lnTo>
                      <a:pt x="200" y="1039"/>
                    </a:lnTo>
                    <a:lnTo>
                      <a:pt x="195" y="1043"/>
                    </a:lnTo>
                    <a:lnTo>
                      <a:pt x="203" y="1048"/>
                    </a:lnTo>
                    <a:lnTo>
                      <a:pt x="213" y="1045"/>
                    </a:lnTo>
                    <a:lnTo>
                      <a:pt x="225" y="1037"/>
                    </a:lnTo>
                    <a:lnTo>
                      <a:pt x="245" y="1030"/>
                    </a:lnTo>
                    <a:lnTo>
                      <a:pt x="247" y="1040"/>
                    </a:lnTo>
                    <a:lnTo>
                      <a:pt x="263" y="1043"/>
                    </a:lnTo>
                    <a:lnTo>
                      <a:pt x="250" y="1047"/>
                    </a:lnTo>
                    <a:lnTo>
                      <a:pt x="249" y="1055"/>
                    </a:lnTo>
                    <a:lnTo>
                      <a:pt x="270" y="1055"/>
                    </a:lnTo>
                    <a:lnTo>
                      <a:pt x="270" y="1051"/>
                    </a:lnTo>
                    <a:lnTo>
                      <a:pt x="281" y="1048"/>
                    </a:lnTo>
                    <a:lnTo>
                      <a:pt x="292" y="1061"/>
                    </a:lnTo>
                    <a:lnTo>
                      <a:pt x="302" y="1072"/>
                    </a:lnTo>
                    <a:lnTo>
                      <a:pt x="327" y="1072"/>
                    </a:lnTo>
                    <a:lnTo>
                      <a:pt x="333" y="1062"/>
                    </a:lnTo>
                    <a:lnTo>
                      <a:pt x="345" y="1057"/>
                    </a:lnTo>
                    <a:lnTo>
                      <a:pt x="361" y="1051"/>
                    </a:lnTo>
                    <a:lnTo>
                      <a:pt x="367" y="1042"/>
                    </a:lnTo>
                    <a:lnTo>
                      <a:pt x="381" y="1036"/>
                    </a:lnTo>
                    <a:lnTo>
                      <a:pt x="362" y="1057"/>
                    </a:lnTo>
                    <a:lnTo>
                      <a:pt x="344" y="1075"/>
                    </a:lnTo>
                    <a:lnTo>
                      <a:pt x="343" y="1096"/>
                    </a:lnTo>
                    <a:lnTo>
                      <a:pt x="330" y="1095"/>
                    </a:lnTo>
                    <a:lnTo>
                      <a:pt x="320" y="1099"/>
                    </a:lnTo>
                    <a:lnTo>
                      <a:pt x="309" y="1093"/>
                    </a:lnTo>
                    <a:lnTo>
                      <a:pt x="276" y="1089"/>
                    </a:lnTo>
                    <a:lnTo>
                      <a:pt x="254" y="1095"/>
                    </a:lnTo>
                    <a:lnTo>
                      <a:pt x="254" y="1107"/>
                    </a:lnTo>
                    <a:lnTo>
                      <a:pt x="244" y="1116"/>
                    </a:lnTo>
                    <a:lnTo>
                      <a:pt x="232" y="1116"/>
                    </a:lnTo>
                    <a:lnTo>
                      <a:pt x="230" y="1143"/>
                    </a:lnTo>
                    <a:lnTo>
                      <a:pt x="216" y="1155"/>
                    </a:lnTo>
                    <a:lnTo>
                      <a:pt x="213" y="1162"/>
                    </a:lnTo>
                    <a:lnTo>
                      <a:pt x="198" y="1165"/>
                    </a:lnTo>
                    <a:lnTo>
                      <a:pt x="194" y="1180"/>
                    </a:lnTo>
                    <a:lnTo>
                      <a:pt x="187" y="1180"/>
                    </a:lnTo>
                    <a:lnTo>
                      <a:pt x="184" y="1188"/>
                    </a:lnTo>
                    <a:lnTo>
                      <a:pt x="166" y="1201"/>
                    </a:lnTo>
                    <a:lnTo>
                      <a:pt x="157" y="1198"/>
                    </a:lnTo>
                    <a:lnTo>
                      <a:pt x="145" y="1207"/>
                    </a:lnTo>
                    <a:lnTo>
                      <a:pt x="145" y="1219"/>
                    </a:lnTo>
                    <a:lnTo>
                      <a:pt x="159" y="1220"/>
                    </a:lnTo>
                    <a:lnTo>
                      <a:pt x="159" y="1209"/>
                    </a:lnTo>
                    <a:lnTo>
                      <a:pt x="176" y="1214"/>
                    </a:lnTo>
                    <a:lnTo>
                      <a:pt x="183" y="122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39" name="Freeform 70">
                <a:extLst>
                  <a:ext uri="{FF2B5EF4-FFF2-40B4-BE49-F238E27FC236}">
                    <a16:creationId xmlns:a16="http://schemas.microsoft.com/office/drawing/2014/main" id="{78F6143D-FB51-1D00-FAAB-CB2FF072C2A0}"/>
                  </a:ext>
                </a:extLst>
              </p:cNvPr>
              <p:cNvSpPr>
                <a:spLocks noEditPoints="1"/>
              </p:cNvSpPr>
              <p:nvPr/>
            </p:nvSpPr>
            <p:spPr bwMode="auto">
              <a:xfrm>
                <a:off x="7836444" y="2889251"/>
                <a:ext cx="303213" cy="280988"/>
              </a:xfrm>
              <a:custGeom>
                <a:avLst/>
                <a:gdLst>
                  <a:gd name="T0" fmla="*/ 791 w 1010"/>
                  <a:gd name="T1" fmla="*/ 458 h 938"/>
                  <a:gd name="T2" fmla="*/ 729 w 1010"/>
                  <a:gd name="T3" fmla="*/ 492 h 938"/>
                  <a:gd name="T4" fmla="*/ 749 w 1010"/>
                  <a:gd name="T5" fmla="*/ 437 h 938"/>
                  <a:gd name="T6" fmla="*/ 807 w 1010"/>
                  <a:gd name="T7" fmla="*/ 361 h 938"/>
                  <a:gd name="T8" fmla="*/ 837 w 1010"/>
                  <a:gd name="T9" fmla="*/ 351 h 938"/>
                  <a:gd name="T10" fmla="*/ 848 w 1010"/>
                  <a:gd name="T11" fmla="*/ 270 h 938"/>
                  <a:gd name="T12" fmla="*/ 870 w 1010"/>
                  <a:gd name="T13" fmla="*/ 197 h 938"/>
                  <a:gd name="T14" fmla="*/ 799 w 1010"/>
                  <a:gd name="T15" fmla="*/ 189 h 938"/>
                  <a:gd name="T16" fmla="*/ 747 w 1010"/>
                  <a:gd name="T17" fmla="*/ 165 h 938"/>
                  <a:gd name="T18" fmla="*/ 686 w 1010"/>
                  <a:gd name="T19" fmla="*/ 141 h 938"/>
                  <a:gd name="T20" fmla="*/ 626 w 1010"/>
                  <a:gd name="T21" fmla="*/ 107 h 938"/>
                  <a:gd name="T22" fmla="*/ 580 w 1010"/>
                  <a:gd name="T23" fmla="*/ 70 h 938"/>
                  <a:gd name="T24" fmla="*/ 525 w 1010"/>
                  <a:gd name="T25" fmla="*/ 7 h 938"/>
                  <a:gd name="T26" fmla="*/ 458 w 1010"/>
                  <a:gd name="T27" fmla="*/ 21 h 938"/>
                  <a:gd name="T28" fmla="*/ 429 w 1010"/>
                  <a:gd name="T29" fmla="*/ 114 h 938"/>
                  <a:gd name="T30" fmla="*/ 341 w 1010"/>
                  <a:gd name="T31" fmla="*/ 147 h 938"/>
                  <a:gd name="T32" fmla="*/ 289 w 1010"/>
                  <a:gd name="T33" fmla="*/ 174 h 938"/>
                  <a:gd name="T34" fmla="*/ 254 w 1010"/>
                  <a:gd name="T35" fmla="*/ 143 h 938"/>
                  <a:gd name="T36" fmla="*/ 208 w 1010"/>
                  <a:gd name="T37" fmla="*/ 155 h 938"/>
                  <a:gd name="T38" fmla="*/ 227 w 1010"/>
                  <a:gd name="T39" fmla="*/ 218 h 938"/>
                  <a:gd name="T40" fmla="*/ 187 w 1010"/>
                  <a:gd name="T41" fmla="*/ 240 h 938"/>
                  <a:gd name="T42" fmla="*/ 117 w 1010"/>
                  <a:gd name="T43" fmla="*/ 219 h 938"/>
                  <a:gd name="T44" fmla="*/ 60 w 1010"/>
                  <a:gd name="T45" fmla="*/ 236 h 938"/>
                  <a:gd name="T46" fmla="*/ 6 w 1010"/>
                  <a:gd name="T47" fmla="*/ 272 h 938"/>
                  <a:gd name="T48" fmla="*/ 13 w 1010"/>
                  <a:gd name="T49" fmla="*/ 274 h 938"/>
                  <a:gd name="T50" fmla="*/ 26 w 1010"/>
                  <a:gd name="T51" fmla="*/ 295 h 938"/>
                  <a:gd name="T52" fmla="*/ 30 w 1010"/>
                  <a:gd name="T53" fmla="*/ 330 h 938"/>
                  <a:gd name="T54" fmla="*/ 97 w 1010"/>
                  <a:gd name="T55" fmla="*/ 340 h 938"/>
                  <a:gd name="T56" fmla="*/ 140 w 1010"/>
                  <a:gd name="T57" fmla="*/ 350 h 938"/>
                  <a:gd name="T58" fmla="*/ 166 w 1010"/>
                  <a:gd name="T59" fmla="*/ 382 h 938"/>
                  <a:gd name="T60" fmla="*/ 204 w 1010"/>
                  <a:gd name="T61" fmla="*/ 381 h 938"/>
                  <a:gd name="T62" fmla="*/ 185 w 1010"/>
                  <a:gd name="T63" fmla="*/ 426 h 938"/>
                  <a:gd name="T64" fmla="*/ 257 w 1010"/>
                  <a:gd name="T65" fmla="*/ 475 h 938"/>
                  <a:gd name="T66" fmla="*/ 251 w 1010"/>
                  <a:gd name="T67" fmla="*/ 530 h 938"/>
                  <a:gd name="T68" fmla="*/ 280 w 1010"/>
                  <a:gd name="T69" fmla="*/ 557 h 938"/>
                  <a:gd name="T70" fmla="*/ 262 w 1010"/>
                  <a:gd name="T71" fmla="*/ 629 h 938"/>
                  <a:gd name="T72" fmla="*/ 229 w 1010"/>
                  <a:gd name="T73" fmla="*/ 753 h 938"/>
                  <a:gd name="T74" fmla="*/ 264 w 1010"/>
                  <a:gd name="T75" fmla="*/ 784 h 938"/>
                  <a:gd name="T76" fmla="*/ 363 w 1010"/>
                  <a:gd name="T77" fmla="*/ 822 h 938"/>
                  <a:gd name="T78" fmla="*/ 457 w 1010"/>
                  <a:gd name="T79" fmla="*/ 818 h 938"/>
                  <a:gd name="T80" fmla="*/ 550 w 1010"/>
                  <a:gd name="T81" fmla="*/ 838 h 938"/>
                  <a:gd name="T82" fmla="*/ 596 w 1010"/>
                  <a:gd name="T83" fmla="*/ 732 h 938"/>
                  <a:gd name="T84" fmla="*/ 663 w 1010"/>
                  <a:gd name="T85" fmla="*/ 752 h 938"/>
                  <a:gd name="T86" fmla="*/ 780 w 1010"/>
                  <a:gd name="T87" fmla="*/ 783 h 938"/>
                  <a:gd name="T88" fmla="*/ 857 w 1010"/>
                  <a:gd name="T89" fmla="*/ 709 h 938"/>
                  <a:gd name="T90" fmla="*/ 810 w 1010"/>
                  <a:gd name="T91" fmla="*/ 612 h 938"/>
                  <a:gd name="T92" fmla="*/ 810 w 1010"/>
                  <a:gd name="T93" fmla="*/ 538 h 938"/>
                  <a:gd name="T94" fmla="*/ 978 w 1010"/>
                  <a:gd name="T95" fmla="*/ 938 h 938"/>
                  <a:gd name="T96" fmla="*/ 957 w 1010"/>
                  <a:gd name="T97" fmla="*/ 907 h 938"/>
                  <a:gd name="T98" fmla="*/ 943 w 1010"/>
                  <a:gd name="T99" fmla="*/ 879 h 938"/>
                  <a:gd name="T100" fmla="*/ 941 w 1010"/>
                  <a:gd name="T101" fmla="*/ 849 h 938"/>
                  <a:gd name="T102" fmla="*/ 985 w 1010"/>
                  <a:gd name="T103" fmla="*/ 815 h 938"/>
                  <a:gd name="T104" fmla="*/ 999 w 1010"/>
                  <a:gd name="T105" fmla="*/ 777 h 938"/>
                  <a:gd name="T106" fmla="*/ 1001 w 1010"/>
                  <a:gd name="T10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0" h="938">
                    <a:moveTo>
                      <a:pt x="816" y="512"/>
                    </a:moveTo>
                    <a:lnTo>
                      <a:pt x="814" y="499"/>
                    </a:lnTo>
                    <a:lnTo>
                      <a:pt x="805" y="492"/>
                    </a:lnTo>
                    <a:lnTo>
                      <a:pt x="799" y="473"/>
                    </a:lnTo>
                    <a:lnTo>
                      <a:pt x="791" y="458"/>
                    </a:lnTo>
                    <a:lnTo>
                      <a:pt x="768" y="457"/>
                    </a:lnTo>
                    <a:lnTo>
                      <a:pt x="758" y="467"/>
                    </a:lnTo>
                    <a:lnTo>
                      <a:pt x="765" y="486"/>
                    </a:lnTo>
                    <a:lnTo>
                      <a:pt x="746" y="494"/>
                    </a:lnTo>
                    <a:lnTo>
                      <a:pt x="729" y="492"/>
                    </a:lnTo>
                    <a:lnTo>
                      <a:pt x="728" y="480"/>
                    </a:lnTo>
                    <a:lnTo>
                      <a:pt x="737" y="475"/>
                    </a:lnTo>
                    <a:lnTo>
                      <a:pt x="746" y="476"/>
                    </a:lnTo>
                    <a:lnTo>
                      <a:pt x="746" y="461"/>
                    </a:lnTo>
                    <a:lnTo>
                      <a:pt x="749" y="437"/>
                    </a:lnTo>
                    <a:lnTo>
                      <a:pt x="769" y="405"/>
                    </a:lnTo>
                    <a:lnTo>
                      <a:pt x="781" y="401"/>
                    </a:lnTo>
                    <a:lnTo>
                      <a:pt x="796" y="381"/>
                    </a:lnTo>
                    <a:lnTo>
                      <a:pt x="810" y="375"/>
                    </a:lnTo>
                    <a:lnTo>
                      <a:pt x="807" y="361"/>
                    </a:lnTo>
                    <a:lnTo>
                      <a:pt x="791" y="352"/>
                    </a:lnTo>
                    <a:lnTo>
                      <a:pt x="801" y="340"/>
                    </a:lnTo>
                    <a:lnTo>
                      <a:pt x="819" y="339"/>
                    </a:lnTo>
                    <a:lnTo>
                      <a:pt x="823" y="349"/>
                    </a:lnTo>
                    <a:lnTo>
                      <a:pt x="837" y="351"/>
                    </a:lnTo>
                    <a:lnTo>
                      <a:pt x="862" y="343"/>
                    </a:lnTo>
                    <a:lnTo>
                      <a:pt x="855" y="328"/>
                    </a:lnTo>
                    <a:lnTo>
                      <a:pt x="842" y="319"/>
                    </a:lnTo>
                    <a:lnTo>
                      <a:pt x="841" y="297"/>
                    </a:lnTo>
                    <a:lnTo>
                      <a:pt x="848" y="270"/>
                    </a:lnTo>
                    <a:lnTo>
                      <a:pt x="859" y="260"/>
                    </a:lnTo>
                    <a:lnTo>
                      <a:pt x="859" y="248"/>
                    </a:lnTo>
                    <a:lnTo>
                      <a:pt x="867" y="225"/>
                    </a:lnTo>
                    <a:lnTo>
                      <a:pt x="885" y="207"/>
                    </a:lnTo>
                    <a:lnTo>
                      <a:pt x="870" y="197"/>
                    </a:lnTo>
                    <a:lnTo>
                      <a:pt x="855" y="197"/>
                    </a:lnTo>
                    <a:lnTo>
                      <a:pt x="837" y="189"/>
                    </a:lnTo>
                    <a:lnTo>
                      <a:pt x="823" y="193"/>
                    </a:lnTo>
                    <a:lnTo>
                      <a:pt x="813" y="189"/>
                    </a:lnTo>
                    <a:lnTo>
                      <a:pt x="799" y="189"/>
                    </a:lnTo>
                    <a:lnTo>
                      <a:pt x="786" y="194"/>
                    </a:lnTo>
                    <a:lnTo>
                      <a:pt x="773" y="183"/>
                    </a:lnTo>
                    <a:lnTo>
                      <a:pt x="773" y="173"/>
                    </a:lnTo>
                    <a:lnTo>
                      <a:pt x="758" y="162"/>
                    </a:lnTo>
                    <a:lnTo>
                      <a:pt x="747" y="165"/>
                    </a:lnTo>
                    <a:lnTo>
                      <a:pt x="728" y="161"/>
                    </a:lnTo>
                    <a:lnTo>
                      <a:pt x="719" y="146"/>
                    </a:lnTo>
                    <a:lnTo>
                      <a:pt x="706" y="146"/>
                    </a:lnTo>
                    <a:lnTo>
                      <a:pt x="700" y="151"/>
                    </a:lnTo>
                    <a:lnTo>
                      <a:pt x="686" y="141"/>
                    </a:lnTo>
                    <a:lnTo>
                      <a:pt x="670" y="139"/>
                    </a:lnTo>
                    <a:lnTo>
                      <a:pt x="652" y="117"/>
                    </a:lnTo>
                    <a:lnTo>
                      <a:pt x="642" y="115"/>
                    </a:lnTo>
                    <a:lnTo>
                      <a:pt x="636" y="107"/>
                    </a:lnTo>
                    <a:lnTo>
                      <a:pt x="626" y="107"/>
                    </a:lnTo>
                    <a:lnTo>
                      <a:pt x="618" y="113"/>
                    </a:lnTo>
                    <a:lnTo>
                      <a:pt x="602" y="104"/>
                    </a:lnTo>
                    <a:lnTo>
                      <a:pt x="600" y="83"/>
                    </a:lnTo>
                    <a:lnTo>
                      <a:pt x="590" y="78"/>
                    </a:lnTo>
                    <a:lnTo>
                      <a:pt x="580" y="70"/>
                    </a:lnTo>
                    <a:lnTo>
                      <a:pt x="571" y="71"/>
                    </a:lnTo>
                    <a:lnTo>
                      <a:pt x="549" y="53"/>
                    </a:lnTo>
                    <a:lnTo>
                      <a:pt x="546" y="40"/>
                    </a:lnTo>
                    <a:lnTo>
                      <a:pt x="528" y="33"/>
                    </a:lnTo>
                    <a:lnTo>
                      <a:pt x="525" y="7"/>
                    </a:lnTo>
                    <a:lnTo>
                      <a:pt x="516" y="0"/>
                    </a:lnTo>
                    <a:lnTo>
                      <a:pt x="514" y="4"/>
                    </a:lnTo>
                    <a:lnTo>
                      <a:pt x="486" y="14"/>
                    </a:lnTo>
                    <a:lnTo>
                      <a:pt x="480" y="8"/>
                    </a:lnTo>
                    <a:lnTo>
                      <a:pt x="458" y="21"/>
                    </a:lnTo>
                    <a:lnTo>
                      <a:pt x="452" y="36"/>
                    </a:lnTo>
                    <a:lnTo>
                      <a:pt x="456" y="55"/>
                    </a:lnTo>
                    <a:lnTo>
                      <a:pt x="451" y="83"/>
                    </a:lnTo>
                    <a:lnTo>
                      <a:pt x="429" y="105"/>
                    </a:lnTo>
                    <a:lnTo>
                      <a:pt x="429" y="114"/>
                    </a:lnTo>
                    <a:lnTo>
                      <a:pt x="404" y="121"/>
                    </a:lnTo>
                    <a:lnTo>
                      <a:pt x="391" y="122"/>
                    </a:lnTo>
                    <a:lnTo>
                      <a:pt x="377" y="117"/>
                    </a:lnTo>
                    <a:lnTo>
                      <a:pt x="348" y="133"/>
                    </a:lnTo>
                    <a:lnTo>
                      <a:pt x="341" y="147"/>
                    </a:lnTo>
                    <a:lnTo>
                      <a:pt x="346" y="156"/>
                    </a:lnTo>
                    <a:lnTo>
                      <a:pt x="360" y="161"/>
                    </a:lnTo>
                    <a:lnTo>
                      <a:pt x="341" y="174"/>
                    </a:lnTo>
                    <a:lnTo>
                      <a:pt x="319" y="178"/>
                    </a:lnTo>
                    <a:lnTo>
                      <a:pt x="289" y="174"/>
                    </a:lnTo>
                    <a:lnTo>
                      <a:pt x="275" y="167"/>
                    </a:lnTo>
                    <a:lnTo>
                      <a:pt x="264" y="174"/>
                    </a:lnTo>
                    <a:lnTo>
                      <a:pt x="259" y="163"/>
                    </a:lnTo>
                    <a:lnTo>
                      <a:pt x="249" y="155"/>
                    </a:lnTo>
                    <a:lnTo>
                      <a:pt x="254" y="143"/>
                    </a:lnTo>
                    <a:lnTo>
                      <a:pt x="242" y="137"/>
                    </a:lnTo>
                    <a:lnTo>
                      <a:pt x="229" y="142"/>
                    </a:lnTo>
                    <a:lnTo>
                      <a:pt x="211" y="141"/>
                    </a:lnTo>
                    <a:lnTo>
                      <a:pt x="203" y="138"/>
                    </a:lnTo>
                    <a:lnTo>
                      <a:pt x="208" y="155"/>
                    </a:lnTo>
                    <a:lnTo>
                      <a:pt x="205" y="163"/>
                    </a:lnTo>
                    <a:lnTo>
                      <a:pt x="231" y="187"/>
                    </a:lnTo>
                    <a:lnTo>
                      <a:pt x="226" y="195"/>
                    </a:lnTo>
                    <a:lnTo>
                      <a:pt x="230" y="206"/>
                    </a:lnTo>
                    <a:lnTo>
                      <a:pt x="227" y="218"/>
                    </a:lnTo>
                    <a:lnTo>
                      <a:pt x="235" y="229"/>
                    </a:lnTo>
                    <a:lnTo>
                      <a:pt x="237" y="242"/>
                    </a:lnTo>
                    <a:lnTo>
                      <a:pt x="210" y="239"/>
                    </a:lnTo>
                    <a:lnTo>
                      <a:pt x="198" y="243"/>
                    </a:lnTo>
                    <a:lnTo>
                      <a:pt x="187" y="240"/>
                    </a:lnTo>
                    <a:lnTo>
                      <a:pt x="173" y="243"/>
                    </a:lnTo>
                    <a:lnTo>
                      <a:pt x="168" y="238"/>
                    </a:lnTo>
                    <a:lnTo>
                      <a:pt x="151" y="252"/>
                    </a:lnTo>
                    <a:lnTo>
                      <a:pt x="129" y="223"/>
                    </a:lnTo>
                    <a:lnTo>
                      <a:pt x="117" y="219"/>
                    </a:lnTo>
                    <a:lnTo>
                      <a:pt x="99" y="223"/>
                    </a:lnTo>
                    <a:lnTo>
                      <a:pt x="84" y="237"/>
                    </a:lnTo>
                    <a:lnTo>
                      <a:pt x="77" y="233"/>
                    </a:lnTo>
                    <a:lnTo>
                      <a:pt x="68" y="241"/>
                    </a:lnTo>
                    <a:lnTo>
                      <a:pt x="60" y="236"/>
                    </a:lnTo>
                    <a:lnTo>
                      <a:pt x="44" y="238"/>
                    </a:lnTo>
                    <a:lnTo>
                      <a:pt x="34" y="248"/>
                    </a:lnTo>
                    <a:lnTo>
                      <a:pt x="11" y="249"/>
                    </a:lnTo>
                    <a:lnTo>
                      <a:pt x="0" y="262"/>
                    </a:lnTo>
                    <a:lnTo>
                      <a:pt x="6" y="272"/>
                    </a:lnTo>
                    <a:lnTo>
                      <a:pt x="20" y="267"/>
                    </a:lnTo>
                    <a:lnTo>
                      <a:pt x="33" y="271"/>
                    </a:lnTo>
                    <a:lnTo>
                      <a:pt x="37" y="276"/>
                    </a:lnTo>
                    <a:lnTo>
                      <a:pt x="22" y="273"/>
                    </a:lnTo>
                    <a:lnTo>
                      <a:pt x="13" y="274"/>
                    </a:lnTo>
                    <a:lnTo>
                      <a:pt x="19" y="289"/>
                    </a:lnTo>
                    <a:lnTo>
                      <a:pt x="23" y="278"/>
                    </a:lnTo>
                    <a:lnTo>
                      <a:pt x="33" y="281"/>
                    </a:lnTo>
                    <a:lnTo>
                      <a:pt x="35" y="291"/>
                    </a:lnTo>
                    <a:lnTo>
                      <a:pt x="26" y="295"/>
                    </a:lnTo>
                    <a:lnTo>
                      <a:pt x="12" y="300"/>
                    </a:lnTo>
                    <a:lnTo>
                      <a:pt x="13" y="304"/>
                    </a:lnTo>
                    <a:lnTo>
                      <a:pt x="26" y="304"/>
                    </a:lnTo>
                    <a:lnTo>
                      <a:pt x="32" y="321"/>
                    </a:lnTo>
                    <a:lnTo>
                      <a:pt x="30" y="330"/>
                    </a:lnTo>
                    <a:lnTo>
                      <a:pt x="46" y="320"/>
                    </a:lnTo>
                    <a:lnTo>
                      <a:pt x="57" y="323"/>
                    </a:lnTo>
                    <a:lnTo>
                      <a:pt x="67" y="321"/>
                    </a:lnTo>
                    <a:lnTo>
                      <a:pt x="91" y="331"/>
                    </a:lnTo>
                    <a:lnTo>
                      <a:pt x="97" y="340"/>
                    </a:lnTo>
                    <a:lnTo>
                      <a:pt x="106" y="340"/>
                    </a:lnTo>
                    <a:lnTo>
                      <a:pt x="123" y="351"/>
                    </a:lnTo>
                    <a:lnTo>
                      <a:pt x="136" y="340"/>
                    </a:lnTo>
                    <a:lnTo>
                      <a:pt x="143" y="341"/>
                    </a:lnTo>
                    <a:lnTo>
                      <a:pt x="140" y="350"/>
                    </a:lnTo>
                    <a:lnTo>
                      <a:pt x="145" y="355"/>
                    </a:lnTo>
                    <a:lnTo>
                      <a:pt x="157" y="348"/>
                    </a:lnTo>
                    <a:lnTo>
                      <a:pt x="165" y="355"/>
                    </a:lnTo>
                    <a:lnTo>
                      <a:pt x="159" y="371"/>
                    </a:lnTo>
                    <a:lnTo>
                      <a:pt x="166" y="382"/>
                    </a:lnTo>
                    <a:lnTo>
                      <a:pt x="176" y="382"/>
                    </a:lnTo>
                    <a:lnTo>
                      <a:pt x="190" y="373"/>
                    </a:lnTo>
                    <a:lnTo>
                      <a:pt x="206" y="375"/>
                    </a:lnTo>
                    <a:lnTo>
                      <a:pt x="216" y="388"/>
                    </a:lnTo>
                    <a:lnTo>
                      <a:pt x="204" y="381"/>
                    </a:lnTo>
                    <a:lnTo>
                      <a:pt x="190" y="382"/>
                    </a:lnTo>
                    <a:lnTo>
                      <a:pt x="181" y="394"/>
                    </a:lnTo>
                    <a:lnTo>
                      <a:pt x="189" y="398"/>
                    </a:lnTo>
                    <a:lnTo>
                      <a:pt x="192" y="413"/>
                    </a:lnTo>
                    <a:lnTo>
                      <a:pt x="185" y="426"/>
                    </a:lnTo>
                    <a:lnTo>
                      <a:pt x="188" y="436"/>
                    </a:lnTo>
                    <a:lnTo>
                      <a:pt x="201" y="437"/>
                    </a:lnTo>
                    <a:lnTo>
                      <a:pt x="220" y="461"/>
                    </a:lnTo>
                    <a:lnTo>
                      <a:pt x="239" y="464"/>
                    </a:lnTo>
                    <a:lnTo>
                      <a:pt x="257" y="475"/>
                    </a:lnTo>
                    <a:lnTo>
                      <a:pt x="257" y="488"/>
                    </a:lnTo>
                    <a:lnTo>
                      <a:pt x="264" y="500"/>
                    </a:lnTo>
                    <a:lnTo>
                      <a:pt x="258" y="515"/>
                    </a:lnTo>
                    <a:lnTo>
                      <a:pt x="254" y="517"/>
                    </a:lnTo>
                    <a:lnTo>
                      <a:pt x="251" y="530"/>
                    </a:lnTo>
                    <a:lnTo>
                      <a:pt x="264" y="533"/>
                    </a:lnTo>
                    <a:lnTo>
                      <a:pt x="287" y="551"/>
                    </a:lnTo>
                    <a:lnTo>
                      <a:pt x="305" y="595"/>
                    </a:lnTo>
                    <a:lnTo>
                      <a:pt x="285" y="576"/>
                    </a:lnTo>
                    <a:lnTo>
                      <a:pt x="280" y="557"/>
                    </a:lnTo>
                    <a:lnTo>
                      <a:pt x="264" y="549"/>
                    </a:lnTo>
                    <a:lnTo>
                      <a:pt x="257" y="554"/>
                    </a:lnTo>
                    <a:lnTo>
                      <a:pt x="249" y="593"/>
                    </a:lnTo>
                    <a:lnTo>
                      <a:pt x="249" y="621"/>
                    </a:lnTo>
                    <a:lnTo>
                      <a:pt x="262" y="629"/>
                    </a:lnTo>
                    <a:lnTo>
                      <a:pt x="252" y="637"/>
                    </a:lnTo>
                    <a:lnTo>
                      <a:pt x="248" y="689"/>
                    </a:lnTo>
                    <a:lnTo>
                      <a:pt x="234" y="735"/>
                    </a:lnTo>
                    <a:lnTo>
                      <a:pt x="216" y="746"/>
                    </a:lnTo>
                    <a:lnTo>
                      <a:pt x="229" y="753"/>
                    </a:lnTo>
                    <a:lnTo>
                      <a:pt x="231" y="757"/>
                    </a:lnTo>
                    <a:lnTo>
                      <a:pt x="240" y="759"/>
                    </a:lnTo>
                    <a:lnTo>
                      <a:pt x="243" y="775"/>
                    </a:lnTo>
                    <a:lnTo>
                      <a:pt x="241" y="787"/>
                    </a:lnTo>
                    <a:lnTo>
                      <a:pt x="264" y="784"/>
                    </a:lnTo>
                    <a:lnTo>
                      <a:pt x="294" y="797"/>
                    </a:lnTo>
                    <a:lnTo>
                      <a:pt x="309" y="812"/>
                    </a:lnTo>
                    <a:lnTo>
                      <a:pt x="325" y="805"/>
                    </a:lnTo>
                    <a:lnTo>
                      <a:pt x="342" y="823"/>
                    </a:lnTo>
                    <a:lnTo>
                      <a:pt x="363" y="822"/>
                    </a:lnTo>
                    <a:lnTo>
                      <a:pt x="374" y="828"/>
                    </a:lnTo>
                    <a:lnTo>
                      <a:pt x="387" y="814"/>
                    </a:lnTo>
                    <a:lnTo>
                      <a:pt x="422" y="813"/>
                    </a:lnTo>
                    <a:lnTo>
                      <a:pt x="436" y="820"/>
                    </a:lnTo>
                    <a:lnTo>
                      <a:pt x="457" y="818"/>
                    </a:lnTo>
                    <a:lnTo>
                      <a:pt x="479" y="830"/>
                    </a:lnTo>
                    <a:lnTo>
                      <a:pt x="516" y="827"/>
                    </a:lnTo>
                    <a:lnTo>
                      <a:pt x="541" y="842"/>
                    </a:lnTo>
                    <a:lnTo>
                      <a:pt x="551" y="846"/>
                    </a:lnTo>
                    <a:lnTo>
                      <a:pt x="550" y="838"/>
                    </a:lnTo>
                    <a:lnTo>
                      <a:pt x="544" y="816"/>
                    </a:lnTo>
                    <a:lnTo>
                      <a:pt x="550" y="790"/>
                    </a:lnTo>
                    <a:lnTo>
                      <a:pt x="552" y="777"/>
                    </a:lnTo>
                    <a:lnTo>
                      <a:pt x="569" y="761"/>
                    </a:lnTo>
                    <a:lnTo>
                      <a:pt x="596" y="732"/>
                    </a:lnTo>
                    <a:lnTo>
                      <a:pt x="605" y="732"/>
                    </a:lnTo>
                    <a:lnTo>
                      <a:pt x="614" y="738"/>
                    </a:lnTo>
                    <a:lnTo>
                      <a:pt x="632" y="740"/>
                    </a:lnTo>
                    <a:lnTo>
                      <a:pt x="650" y="752"/>
                    </a:lnTo>
                    <a:lnTo>
                      <a:pt x="663" y="752"/>
                    </a:lnTo>
                    <a:lnTo>
                      <a:pt x="675" y="742"/>
                    </a:lnTo>
                    <a:lnTo>
                      <a:pt x="686" y="741"/>
                    </a:lnTo>
                    <a:lnTo>
                      <a:pt x="733" y="770"/>
                    </a:lnTo>
                    <a:lnTo>
                      <a:pt x="746" y="781"/>
                    </a:lnTo>
                    <a:lnTo>
                      <a:pt x="780" y="783"/>
                    </a:lnTo>
                    <a:lnTo>
                      <a:pt x="795" y="771"/>
                    </a:lnTo>
                    <a:lnTo>
                      <a:pt x="792" y="763"/>
                    </a:lnTo>
                    <a:lnTo>
                      <a:pt x="806" y="746"/>
                    </a:lnTo>
                    <a:lnTo>
                      <a:pt x="854" y="710"/>
                    </a:lnTo>
                    <a:lnTo>
                      <a:pt x="857" y="709"/>
                    </a:lnTo>
                    <a:lnTo>
                      <a:pt x="852" y="693"/>
                    </a:lnTo>
                    <a:lnTo>
                      <a:pt x="862" y="669"/>
                    </a:lnTo>
                    <a:lnTo>
                      <a:pt x="838" y="669"/>
                    </a:lnTo>
                    <a:lnTo>
                      <a:pt x="814" y="653"/>
                    </a:lnTo>
                    <a:lnTo>
                      <a:pt x="810" y="612"/>
                    </a:lnTo>
                    <a:lnTo>
                      <a:pt x="791" y="592"/>
                    </a:lnTo>
                    <a:lnTo>
                      <a:pt x="803" y="580"/>
                    </a:lnTo>
                    <a:lnTo>
                      <a:pt x="821" y="578"/>
                    </a:lnTo>
                    <a:lnTo>
                      <a:pt x="825" y="552"/>
                    </a:lnTo>
                    <a:lnTo>
                      <a:pt x="810" y="538"/>
                    </a:lnTo>
                    <a:lnTo>
                      <a:pt x="808" y="519"/>
                    </a:lnTo>
                    <a:lnTo>
                      <a:pt x="815" y="512"/>
                    </a:lnTo>
                    <a:lnTo>
                      <a:pt x="816" y="512"/>
                    </a:lnTo>
                    <a:close/>
                    <a:moveTo>
                      <a:pt x="978" y="938"/>
                    </a:moveTo>
                    <a:lnTo>
                      <a:pt x="978" y="938"/>
                    </a:lnTo>
                    <a:lnTo>
                      <a:pt x="955" y="928"/>
                    </a:lnTo>
                    <a:lnTo>
                      <a:pt x="950" y="921"/>
                    </a:lnTo>
                    <a:lnTo>
                      <a:pt x="956" y="913"/>
                    </a:lnTo>
                    <a:lnTo>
                      <a:pt x="962" y="914"/>
                    </a:lnTo>
                    <a:lnTo>
                      <a:pt x="957" y="907"/>
                    </a:lnTo>
                    <a:lnTo>
                      <a:pt x="952" y="907"/>
                    </a:lnTo>
                    <a:lnTo>
                      <a:pt x="953" y="896"/>
                    </a:lnTo>
                    <a:lnTo>
                      <a:pt x="942" y="890"/>
                    </a:lnTo>
                    <a:lnTo>
                      <a:pt x="938" y="883"/>
                    </a:lnTo>
                    <a:lnTo>
                      <a:pt x="943" y="879"/>
                    </a:lnTo>
                    <a:lnTo>
                      <a:pt x="943" y="873"/>
                    </a:lnTo>
                    <a:lnTo>
                      <a:pt x="932" y="868"/>
                    </a:lnTo>
                    <a:lnTo>
                      <a:pt x="929" y="856"/>
                    </a:lnTo>
                    <a:lnTo>
                      <a:pt x="938" y="856"/>
                    </a:lnTo>
                    <a:lnTo>
                      <a:pt x="941" y="849"/>
                    </a:lnTo>
                    <a:lnTo>
                      <a:pt x="932" y="841"/>
                    </a:lnTo>
                    <a:lnTo>
                      <a:pt x="943" y="822"/>
                    </a:lnTo>
                    <a:lnTo>
                      <a:pt x="966" y="814"/>
                    </a:lnTo>
                    <a:lnTo>
                      <a:pt x="976" y="805"/>
                    </a:lnTo>
                    <a:lnTo>
                      <a:pt x="985" y="815"/>
                    </a:lnTo>
                    <a:lnTo>
                      <a:pt x="991" y="815"/>
                    </a:lnTo>
                    <a:lnTo>
                      <a:pt x="993" y="801"/>
                    </a:lnTo>
                    <a:lnTo>
                      <a:pt x="989" y="791"/>
                    </a:lnTo>
                    <a:lnTo>
                      <a:pt x="991" y="777"/>
                    </a:lnTo>
                    <a:lnTo>
                      <a:pt x="999" y="777"/>
                    </a:lnTo>
                    <a:lnTo>
                      <a:pt x="1003" y="800"/>
                    </a:lnTo>
                    <a:lnTo>
                      <a:pt x="1001" y="820"/>
                    </a:lnTo>
                    <a:lnTo>
                      <a:pt x="1010" y="851"/>
                    </a:lnTo>
                    <a:lnTo>
                      <a:pt x="1000" y="886"/>
                    </a:lnTo>
                    <a:lnTo>
                      <a:pt x="1001" y="906"/>
                    </a:lnTo>
                    <a:lnTo>
                      <a:pt x="993" y="931"/>
                    </a:lnTo>
                    <a:lnTo>
                      <a:pt x="978" y="93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0" name="Freeform 71">
                <a:extLst>
                  <a:ext uri="{FF2B5EF4-FFF2-40B4-BE49-F238E27FC236}">
                    <a16:creationId xmlns:a16="http://schemas.microsoft.com/office/drawing/2014/main" id="{452EF940-C1A6-4850-E96F-75FE6B02A4EE}"/>
                  </a:ext>
                </a:extLst>
              </p:cNvPr>
              <p:cNvSpPr>
                <a:spLocks/>
              </p:cNvSpPr>
              <p:nvPr/>
            </p:nvSpPr>
            <p:spPr bwMode="auto">
              <a:xfrm>
                <a:off x="8252369" y="3324226"/>
                <a:ext cx="7938" cy="7938"/>
              </a:xfrm>
              <a:custGeom>
                <a:avLst/>
                <a:gdLst>
                  <a:gd name="T0" fmla="*/ 1 w 25"/>
                  <a:gd name="T1" fmla="*/ 0 h 24"/>
                  <a:gd name="T2" fmla="*/ 0 w 25"/>
                  <a:gd name="T3" fmla="*/ 11 h 24"/>
                  <a:gd name="T4" fmla="*/ 16 w 25"/>
                  <a:gd name="T5" fmla="*/ 24 h 24"/>
                  <a:gd name="T6" fmla="*/ 25 w 25"/>
                  <a:gd name="T7" fmla="*/ 15 h 24"/>
                  <a:gd name="T8" fmla="*/ 24 w 25"/>
                  <a:gd name="T9" fmla="*/ 3 h 24"/>
                  <a:gd name="T10" fmla="*/ 1 w 25"/>
                  <a:gd name="T11" fmla="*/ 0 h 24"/>
                </a:gdLst>
                <a:ahLst/>
                <a:cxnLst>
                  <a:cxn ang="0">
                    <a:pos x="T0" y="T1"/>
                  </a:cxn>
                  <a:cxn ang="0">
                    <a:pos x="T2" y="T3"/>
                  </a:cxn>
                  <a:cxn ang="0">
                    <a:pos x="T4" y="T5"/>
                  </a:cxn>
                  <a:cxn ang="0">
                    <a:pos x="T6" y="T7"/>
                  </a:cxn>
                  <a:cxn ang="0">
                    <a:pos x="T8" y="T9"/>
                  </a:cxn>
                  <a:cxn ang="0">
                    <a:pos x="T10" y="T11"/>
                  </a:cxn>
                </a:cxnLst>
                <a:rect l="0" t="0" r="r" b="b"/>
                <a:pathLst>
                  <a:path w="25" h="24">
                    <a:moveTo>
                      <a:pt x="1" y="0"/>
                    </a:moveTo>
                    <a:lnTo>
                      <a:pt x="0" y="11"/>
                    </a:lnTo>
                    <a:lnTo>
                      <a:pt x="16" y="24"/>
                    </a:lnTo>
                    <a:lnTo>
                      <a:pt x="25" y="15"/>
                    </a:lnTo>
                    <a:lnTo>
                      <a:pt x="24" y="3"/>
                    </a:lnTo>
                    <a:lnTo>
                      <a:pt x="1"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1" name="Freeform 72">
                <a:extLst>
                  <a:ext uri="{FF2B5EF4-FFF2-40B4-BE49-F238E27FC236}">
                    <a16:creationId xmlns:a16="http://schemas.microsoft.com/office/drawing/2014/main" id="{61D0EB4E-D950-CA76-DF6F-A0E89C222D7F}"/>
                  </a:ext>
                </a:extLst>
              </p:cNvPr>
              <p:cNvSpPr>
                <a:spLocks noEditPoints="1"/>
              </p:cNvSpPr>
              <p:nvPr/>
            </p:nvSpPr>
            <p:spPr bwMode="auto">
              <a:xfrm>
                <a:off x="8074569" y="3006726"/>
                <a:ext cx="265113" cy="298450"/>
              </a:xfrm>
              <a:custGeom>
                <a:avLst/>
                <a:gdLst>
                  <a:gd name="T0" fmla="*/ 23 w 883"/>
                  <a:gd name="T1" fmla="*/ 261 h 994"/>
                  <a:gd name="T2" fmla="*/ 34 w 883"/>
                  <a:gd name="T3" fmla="*/ 160 h 994"/>
                  <a:gd name="T4" fmla="*/ 72 w 883"/>
                  <a:gd name="T5" fmla="*/ 104 h 994"/>
                  <a:gd name="T6" fmla="*/ 160 w 883"/>
                  <a:gd name="T7" fmla="*/ 106 h 994"/>
                  <a:gd name="T8" fmla="*/ 231 w 883"/>
                  <a:gd name="T9" fmla="*/ 80 h 994"/>
                  <a:gd name="T10" fmla="*/ 286 w 883"/>
                  <a:gd name="T11" fmla="*/ 12 h 994"/>
                  <a:gd name="T12" fmla="*/ 393 w 883"/>
                  <a:gd name="T13" fmla="*/ 18 h 994"/>
                  <a:gd name="T14" fmla="*/ 497 w 883"/>
                  <a:gd name="T15" fmla="*/ 83 h 994"/>
                  <a:gd name="T16" fmla="*/ 468 w 883"/>
                  <a:gd name="T17" fmla="*/ 138 h 994"/>
                  <a:gd name="T18" fmla="*/ 401 w 883"/>
                  <a:gd name="T19" fmla="*/ 177 h 994"/>
                  <a:gd name="T20" fmla="*/ 410 w 883"/>
                  <a:gd name="T21" fmla="*/ 250 h 994"/>
                  <a:gd name="T22" fmla="*/ 483 w 883"/>
                  <a:gd name="T23" fmla="*/ 325 h 994"/>
                  <a:gd name="T24" fmla="*/ 552 w 883"/>
                  <a:gd name="T25" fmla="*/ 424 h 994"/>
                  <a:gd name="T26" fmla="*/ 625 w 883"/>
                  <a:gd name="T27" fmla="*/ 487 h 994"/>
                  <a:gd name="T28" fmla="*/ 709 w 883"/>
                  <a:gd name="T29" fmla="*/ 501 h 994"/>
                  <a:gd name="T30" fmla="*/ 710 w 883"/>
                  <a:gd name="T31" fmla="*/ 544 h 994"/>
                  <a:gd name="T32" fmla="*/ 864 w 883"/>
                  <a:gd name="T33" fmla="*/ 624 h 994"/>
                  <a:gd name="T34" fmla="*/ 876 w 883"/>
                  <a:gd name="T35" fmla="*/ 686 h 994"/>
                  <a:gd name="T36" fmla="*/ 840 w 883"/>
                  <a:gd name="T37" fmla="*/ 660 h 994"/>
                  <a:gd name="T38" fmla="*/ 789 w 883"/>
                  <a:gd name="T39" fmla="*/ 629 h 994"/>
                  <a:gd name="T40" fmla="*/ 759 w 883"/>
                  <a:gd name="T41" fmla="*/ 673 h 994"/>
                  <a:gd name="T42" fmla="*/ 763 w 883"/>
                  <a:gd name="T43" fmla="*/ 713 h 994"/>
                  <a:gd name="T44" fmla="*/ 785 w 883"/>
                  <a:gd name="T45" fmla="*/ 780 h 994"/>
                  <a:gd name="T46" fmla="*/ 733 w 883"/>
                  <a:gd name="T47" fmla="*/ 867 h 994"/>
                  <a:gd name="T48" fmla="*/ 685 w 883"/>
                  <a:gd name="T49" fmla="*/ 849 h 994"/>
                  <a:gd name="T50" fmla="*/ 708 w 883"/>
                  <a:gd name="T51" fmla="*/ 801 h 994"/>
                  <a:gd name="T52" fmla="*/ 708 w 883"/>
                  <a:gd name="T53" fmla="*/ 736 h 994"/>
                  <a:gd name="T54" fmla="*/ 669 w 883"/>
                  <a:gd name="T55" fmla="*/ 675 h 994"/>
                  <a:gd name="T56" fmla="*/ 623 w 883"/>
                  <a:gd name="T57" fmla="*/ 643 h 994"/>
                  <a:gd name="T58" fmla="*/ 588 w 883"/>
                  <a:gd name="T59" fmla="*/ 603 h 994"/>
                  <a:gd name="T60" fmla="*/ 525 w 883"/>
                  <a:gd name="T61" fmla="*/ 564 h 994"/>
                  <a:gd name="T62" fmla="*/ 469 w 883"/>
                  <a:gd name="T63" fmla="*/ 545 h 994"/>
                  <a:gd name="T64" fmla="*/ 380 w 883"/>
                  <a:gd name="T65" fmla="*/ 464 h 994"/>
                  <a:gd name="T66" fmla="*/ 308 w 883"/>
                  <a:gd name="T67" fmla="*/ 396 h 994"/>
                  <a:gd name="T68" fmla="*/ 264 w 883"/>
                  <a:gd name="T69" fmla="*/ 321 h 994"/>
                  <a:gd name="T70" fmla="*/ 209 w 883"/>
                  <a:gd name="T71" fmla="*/ 272 h 994"/>
                  <a:gd name="T72" fmla="*/ 66 w 883"/>
                  <a:gd name="T73" fmla="*/ 317 h 994"/>
                  <a:gd name="T74" fmla="*/ 136 w 883"/>
                  <a:gd name="T75" fmla="*/ 564 h 994"/>
                  <a:gd name="T76" fmla="*/ 320 w 883"/>
                  <a:gd name="T77" fmla="*/ 453 h 994"/>
                  <a:gd name="T78" fmla="*/ 259 w 883"/>
                  <a:gd name="T79" fmla="*/ 408 h 994"/>
                  <a:gd name="T80" fmla="*/ 288 w 883"/>
                  <a:gd name="T81" fmla="*/ 414 h 994"/>
                  <a:gd name="T82" fmla="*/ 163 w 883"/>
                  <a:gd name="T83" fmla="*/ 787 h 994"/>
                  <a:gd name="T84" fmla="*/ 189 w 883"/>
                  <a:gd name="T85" fmla="*/ 765 h 994"/>
                  <a:gd name="T86" fmla="*/ 232 w 883"/>
                  <a:gd name="T87" fmla="*/ 754 h 994"/>
                  <a:gd name="T88" fmla="*/ 217 w 883"/>
                  <a:gd name="T89" fmla="*/ 640 h 994"/>
                  <a:gd name="T90" fmla="*/ 212 w 883"/>
                  <a:gd name="T91" fmla="*/ 568 h 994"/>
                  <a:gd name="T92" fmla="*/ 140 w 883"/>
                  <a:gd name="T93" fmla="*/ 598 h 994"/>
                  <a:gd name="T94" fmla="*/ 135 w 883"/>
                  <a:gd name="T95" fmla="*/ 640 h 994"/>
                  <a:gd name="T96" fmla="*/ 154 w 883"/>
                  <a:gd name="T97" fmla="*/ 689 h 994"/>
                  <a:gd name="T98" fmla="*/ 151 w 883"/>
                  <a:gd name="T99" fmla="*/ 775 h 994"/>
                  <a:gd name="T100" fmla="*/ 660 w 883"/>
                  <a:gd name="T101" fmla="*/ 963 h 994"/>
                  <a:gd name="T102" fmla="*/ 675 w 883"/>
                  <a:gd name="T103" fmla="*/ 855 h 994"/>
                  <a:gd name="T104" fmla="*/ 603 w 883"/>
                  <a:gd name="T105" fmla="*/ 867 h 994"/>
                  <a:gd name="T106" fmla="*/ 486 w 883"/>
                  <a:gd name="T107" fmla="*/ 861 h 994"/>
                  <a:gd name="T108" fmla="*/ 467 w 883"/>
                  <a:gd name="T109" fmla="*/ 911 h 994"/>
                  <a:gd name="T110" fmla="*/ 578 w 883"/>
                  <a:gd name="T111" fmla="*/ 961 h 994"/>
                  <a:gd name="T112" fmla="*/ 654 w 883"/>
                  <a:gd name="T113" fmla="*/ 991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3" h="994">
                    <a:moveTo>
                      <a:pt x="66" y="317"/>
                    </a:moveTo>
                    <a:lnTo>
                      <a:pt x="61" y="301"/>
                    </a:lnTo>
                    <a:lnTo>
                      <a:pt x="71" y="277"/>
                    </a:lnTo>
                    <a:lnTo>
                      <a:pt x="47" y="277"/>
                    </a:lnTo>
                    <a:lnTo>
                      <a:pt x="23" y="261"/>
                    </a:lnTo>
                    <a:lnTo>
                      <a:pt x="19" y="220"/>
                    </a:lnTo>
                    <a:lnTo>
                      <a:pt x="0" y="200"/>
                    </a:lnTo>
                    <a:lnTo>
                      <a:pt x="12" y="188"/>
                    </a:lnTo>
                    <a:lnTo>
                      <a:pt x="30" y="186"/>
                    </a:lnTo>
                    <a:lnTo>
                      <a:pt x="34" y="160"/>
                    </a:lnTo>
                    <a:lnTo>
                      <a:pt x="19" y="146"/>
                    </a:lnTo>
                    <a:lnTo>
                      <a:pt x="17" y="127"/>
                    </a:lnTo>
                    <a:lnTo>
                      <a:pt x="24" y="120"/>
                    </a:lnTo>
                    <a:lnTo>
                      <a:pt x="42" y="126"/>
                    </a:lnTo>
                    <a:lnTo>
                      <a:pt x="72" y="104"/>
                    </a:lnTo>
                    <a:lnTo>
                      <a:pt x="92" y="113"/>
                    </a:lnTo>
                    <a:lnTo>
                      <a:pt x="120" y="65"/>
                    </a:lnTo>
                    <a:lnTo>
                      <a:pt x="138" y="76"/>
                    </a:lnTo>
                    <a:lnTo>
                      <a:pt x="136" y="94"/>
                    </a:lnTo>
                    <a:lnTo>
                      <a:pt x="160" y="106"/>
                    </a:lnTo>
                    <a:lnTo>
                      <a:pt x="168" y="122"/>
                    </a:lnTo>
                    <a:lnTo>
                      <a:pt x="184" y="94"/>
                    </a:lnTo>
                    <a:lnTo>
                      <a:pt x="184" y="73"/>
                    </a:lnTo>
                    <a:lnTo>
                      <a:pt x="217" y="82"/>
                    </a:lnTo>
                    <a:lnTo>
                      <a:pt x="231" y="80"/>
                    </a:lnTo>
                    <a:lnTo>
                      <a:pt x="244" y="92"/>
                    </a:lnTo>
                    <a:lnTo>
                      <a:pt x="248" y="63"/>
                    </a:lnTo>
                    <a:lnTo>
                      <a:pt x="278" y="56"/>
                    </a:lnTo>
                    <a:lnTo>
                      <a:pt x="270" y="31"/>
                    </a:lnTo>
                    <a:lnTo>
                      <a:pt x="286" y="12"/>
                    </a:lnTo>
                    <a:lnTo>
                      <a:pt x="311" y="23"/>
                    </a:lnTo>
                    <a:lnTo>
                      <a:pt x="352" y="0"/>
                    </a:lnTo>
                    <a:lnTo>
                      <a:pt x="368" y="4"/>
                    </a:lnTo>
                    <a:lnTo>
                      <a:pt x="395" y="2"/>
                    </a:lnTo>
                    <a:lnTo>
                      <a:pt x="393" y="18"/>
                    </a:lnTo>
                    <a:lnTo>
                      <a:pt x="431" y="40"/>
                    </a:lnTo>
                    <a:lnTo>
                      <a:pt x="478" y="49"/>
                    </a:lnTo>
                    <a:lnTo>
                      <a:pt x="504" y="47"/>
                    </a:lnTo>
                    <a:lnTo>
                      <a:pt x="515" y="57"/>
                    </a:lnTo>
                    <a:lnTo>
                      <a:pt x="497" y="83"/>
                    </a:lnTo>
                    <a:lnTo>
                      <a:pt x="503" y="95"/>
                    </a:lnTo>
                    <a:lnTo>
                      <a:pt x="493" y="111"/>
                    </a:lnTo>
                    <a:lnTo>
                      <a:pt x="496" y="137"/>
                    </a:lnTo>
                    <a:lnTo>
                      <a:pt x="479" y="133"/>
                    </a:lnTo>
                    <a:lnTo>
                      <a:pt x="468" y="138"/>
                    </a:lnTo>
                    <a:lnTo>
                      <a:pt x="457" y="149"/>
                    </a:lnTo>
                    <a:lnTo>
                      <a:pt x="440" y="149"/>
                    </a:lnTo>
                    <a:lnTo>
                      <a:pt x="424" y="163"/>
                    </a:lnTo>
                    <a:lnTo>
                      <a:pt x="407" y="166"/>
                    </a:lnTo>
                    <a:lnTo>
                      <a:pt x="401" y="177"/>
                    </a:lnTo>
                    <a:lnTo>
                      <a:pt x="410" y="194"/>
                    </a:lnTo>
                    <a:lnTo>
                      <a:pt x="420" y="207"/>
                    </a:lnTo>
                    <a:lnTo>
                      <a:pt x="408" y="225"/>
                    </a:lnTo>
                    <a:lnTo>
                      <a:pt x="401" y="231"/>
                    </a:lnTo>
                    <a:lnTo>
                      <a:pt x="410" y="250"/>
                    </a:lnTo>
                    <a:lnTo>
                      <a:pt x="413" y="272"/>
                    </a:lnTo>
                    <a:lnTo>
                      <a:pt x="421" y="284"/>
                    </a:lnTo>
                    <a:lnTo>
                      <a:pt x="455" y="302"/>
                    </a:lnTo>
                    <a:lnTo>
                      <a:pt x="474" y="312"/>
                    </a:lnTo>
                    <a:lnTo>
                      <a:pt x="483" y="325"/>
                    </a:lnTo>
                    <a:lnTo>
                      <a:pt x="533" y="376"/>
                    </a:lnTo>
                    <a:lnTo>
                      <a:pt x="535" y="389"/>
                    </a:lnTo>
                    <a:lnTo>
                      <a:pt x="541" y="393"/>
                    </a:lnTo>
                    <a:lnTo>
                      <a:pt x="542" y="409"/>
                    </a:lnTo>
                    <a:lnTo>
                      <a:pt x="552" y="424"/>
                    </a:lnTo>
                    <a:lnTo>
                      <a:pt x="566" y="438"/>
                    </a:lnTo>
                    <a:lnTo>
                      <a:pt x="577" y="456"/>
                    </a:lnTo>
                    <a:lnTo>
                      <a:pt x="600" y="473"/>
                    </a:lnTo>
                    <a:lnTo>
                      <a:pt x="611" y="484"/>
                    </a:lnTo>
                    <a:lnTo>
                      <a:pt x="625" y="487"/>
                    </a:lnTo>
                    <a:lnTo>
                      <a:pt x="635" y="493"/>
                    </a:lnTo>
                    <a:lnTo>
                      <a:pt x="665" y="493"/>
                    </a:lnTo>
                    <a:lnTo>
                      <a:pt x="677" y="497"/>
                    </a:lnTo>
                    <a:lnTo>
                      <a:pt x="696" y="494"/>
                    </a:lnTo>
                    <a:lnTo>
                      <a:pt x="709" y="501"/>
                    </a:lnTo>
                    <a:lnTo>
                      <a:pt x="706" y="511"/>
                    </a:lnTo>
                    <a:lnTo>
                      <a:pt x="687" y="525"/>
                    </a:lnTo>
                    <a:lnTo>
                      <a:pt x="686" y="532"/>
                    </a:lnTo>
                    <a:lnTo>
                      <a:pt x="694" y="544"/>
                    </a:lnTo>
                    <a:lnTo>
                      <a:pt x="710" y="544"/>
                    </a:lnTo>
                    <a:lnTo>
                      <a:pt x="739" y="551"/>
                    </a:lnTo>
                    <a:lnTo>
                      <a:pt x="800" y="584"/>
                    </a:lnTo>
                    <a:lnTo>
                      <a:pt x="824" y="602"/>
                    </a:lnTo>
                    <a:lnTo>
                      <a:pt x="839" y="618"/>
                    </a:lnTo>
                    <a:lnTo>
                      <a:pt x="864" y="624"/>
                    </a:lnTo>
                    <a:lnTo>
                      <a:pt x="877" y="633"/>
                    </a:lnTo>
                    <a:lnTo>
                      <a:pt x="883" y="644"/>
                    </a:lnTo>
                    <a:lnTo>
                      <a:pt x="881" y="664"/>
                    </a:lnTo>
                    <a:lnTo>
                      <a:pt x="874" y="673"/>
                    </a:lnTo>
                    <a:lnTo>
                      <a:pt x="876" y="686"/>
                    </a:lnTo>
                    <a:lnTo>
                      <a:pt x="872" y="689"/>
                    </a:lnTo>
                    <a:lnTo>
                      <a:pt x="871" y="694"/>
                    </a:lnTo>
                    <a:lnTo>
                      <a:pt x="858" y="688"/>
                    </a:lnTo>
                    <a:lnTo>
                      <a:pt x="847" y="674"/>
                    </a:lnTo>
                    <a:lnTo>
                      <a:pt x="840" y="660"/>
                    </a:lnTo>
                    <a:lnTo>
                      <a:pt x="842" y="649"/>
                    </a:lnTo>
                    <a:lnTo>
                      <a:pt x="834" y="644"/>
                    </a:lnTo>
                    <a:lnTo>
                      <a:pt x="810" y="643"/>
                    </a:lnTo>
                    <a:lnTo>
                      <a:pt x="805" y="636"/>
                    </a:lnTo>
                    <a:lnTo>
                      <a:pt x="789" y="629"/>
                    </a:lnTo>
                    <a:lnTo>
                      <a:pt x="779" y="630"/>
                    </a:lnTo>
                    <a:lnTo>
                      <a:pt x="772" y="634"/>
                    </a:lnTo>
                    <a:lnTo>
                      <a:pt x="767" y="653"/>
                    </a:lnTo>
                    <a:lnTo>
                      <a:pt x="758" y="663"/>
                    </a:lnTo>
                    <a:lnTo>
                      <a:pt x="759" y="673"/>
                    </a:lnTo>
                    <a:lnTo>
                      <a:pt x="756" y="684"/>
                    </a:lnTo>
                    <a:lnTo>
                      <a:pt x="745" y="692"/>
                    </a:lnTo>
                    <a:lnTo>
                      <a:pt x="745" y="703"/>
                    </a:lnTo>
                    <a:lnTo>
                      <a:pt x="750" y="711"/>
                    </a:lnTo>
                    <a:lnTo>
                      <a:pt x="763" y="713"/>
                    </a:lnTo>
                    <a:lnTo>
                      <a:pt x="784" y="733"/>
                    </a:lnTo>
                    <a:lnTo>
                      <a:pt x="788" y="742"/>
                    </a:lnTo>
                    <a:lnTo>
                      <a:pt x="786" y="762"/>
                    </a:lnTo>
                    <a:lnTo>
                      <a:pt x="790" y="769"/>
                    </a:lnTo>
                    <a:lnTo>
                      <a:pt x="785" y="780"/>
                    </a:lnTo>
                    <a:lnTo>
                      <a:pt x="771" y="784"/>
                    </a:lnTo>
                    <a:lnTo>
                      <a:pt x="758" y="797"/>
                    </a:lnTo>
                    <a:lnTo>
                      <a:pt x="757" y="833"/>
                    </a:lnTo>
                    <a:lnTo>
                      <a:pt x="736" y="850"/>
                    </a:lnTo>
                    <a:lnTo>
                      <a:pt x="733" y="867"/>
                    </a:lnTo>
                    <a:lnTo>
                      <a:pt x="721" y="882"/>
                    </a:lnTo>
                    <a:lnTo>
                      <a:pt x="699" y="884"/>
                    </a:lnTo>
                    <a:lnTo>
                      <a:pt x="682" y="867"/>
                    </a:lnTo>
                    <a:lnTo>
                      <a:pt x="682" y="855"/>
                    </a:lnTo>
                    <a:lnTo>
                      <a:pt x="685" y="849"/>
                    </a:lnTo>
                    <a:lnTo>
                      <a:pt x="695" y="844"/>
                    </a:lnTo>
                    <a:lnTo>
                      <a:pt x="704" y="833"/>
                    </a:lnTo>
                    <a:lnTo>
                      <a:pt x="706" y="818"/>
                    </a:lnTo>
                    <a:lnTo>
                      <a:pt x="704" y="803"/>
                    </a:lnTo>
                    <a:lnTo>
                      <a:pt x="708" y="801"/>
                    </a:lnTo>
                    <a:lnTo>
                      <a:pt x="714" y="800"/>
                    </a:lnTo>
                    <a:lnTo>
                      <a:pt x="723" y="790"/>
                    </a:lnTo>
                    <a:lnTo>
                      <a:pt x="723" y="776"/>
                    </a:lnTo>
                    <a:lnTo>
                      <a:pt x="714" y="763"/>
                    </a:lnTo>
                    <a:lnTo>
                      <a:pt x="708" y="736"/>
                    </a:lnTo>
                    <a:lnTo>
                      <a:pt x="700" y="725"/>
                    </a:lnTo>
                    <a:lnTo>
                      <a:pt x="696" y="702"/>
                    </a:lnTo>
                    <a:lnTo>
                      <a:pt x="689" y="677"/>
                    </a:lnTo>
                    <a:lnTo>
                      <a:pt x="678" y="670"/>
                    </a:lnTo>
                    <a:lnTo>
                      <a:pt x="669" y="675"/>
                    </a:lnTo>
                    <a:lnTo>
                      <a:pt x="649" y="671"/>
                    </a:lnTo>
                    <a:lnTo>
                      <a:pt x="643" y="658"/>
                    </a:lnTo>
                    <a:lnTo>
                      <a:pt x="627" y="657"/>
                    </a:lnTo>
                    <a:lnTo>
                      <a:pt x="620" y="649"/>
                    </a:lnTo>
                    <a:lnTo>
                      <a:pt x="623" y="643"/>
                    </a:lnTo>
                    <a:lnTo>
                      <a:pt x="625" y="627"/>
                    </a:lnTo>
                    <a:lnTo>
                      <a:pt x="615" y="614"/>
                    </a:lnTo>
                    <a:lnTo>
                      <a:pt x="601" y="613"/>
                    </a:lnTo>
                    <a:lnTo>
                      <a:pt x="587" y="614"/>
                    </a:lnTo>
                    <a:lnTo>
                      <a:pt x="588" y="603"/>
                    </a:lnTo>
                    <a:lnTo>
                      <a:pt x="576" y="599"/>
                    </a:lnTo>
                    <a:lnTo>
                      <a:pt x="567" y="602"/>
                    </a:lnTo>
                    <a:lnTo>
                      <a:pt x="557" y="596"/>
                    </a:lnTo>
                    <a:lnTo>
                      <a:pt x="540" y="565"/>
                    </a:lnTo>
                    <a:lnTo>
                      <a:pt x="525" y="564"/>
                    </a:lnTo>
                    <a:lnTo>
                      <a:pt x="509" y="558"/>
                    </a:lnTo>
                    <a:lnTo>
                      <a:pt x="499" y="567"/>
                    </a:lnTo>
                    <a:lnTo>
                      <a:pt x="485" y="567"/>
                    </a:lnTo>
                    <a:lnTo>
                      <a:pt x="482" y="554"/>
                    </a:lnTo>
                    <a:lnTo>
                      <a:pt x="469" y="545"/>
                    </a:lnTo>
                    <a:lnTo>
                      <a:pt x="455" y="543"/>
                    </a:lnTo>
                    <a:lnTo>
                      <a:pt x="424" y="520"/>
                    </a:lnTo>
                    <a:lnTo>
                      <a:pt x="393" y="480"/>
                    </a:lnTo>
                    <a:lnTo>
                      <a:pt x="383" y="476"/>
                    </a:lnTo>
                    <a:lnTo>
                      <a:pt x="380" y="464"/>
                    </a:lnTo>
                    <a:lnTo>
                      <a:pt x="366" y="445"/>
                    </a:lnTo>
                    <a:lnTo>
                      <a:pt x="343" y="444"/>
                    </a:lnTo>
                    <a:lnTo>
                      <a:pt x="341" y="430"/>
                    </a:lnTo>
                    <a:lnTo>
                      <a:pt x="320" y="411"/>
                    </a:lnTo>
                    <a:lnTo>
                      <a:pt x="308" y="396"/>
                    </a:lnTo>
                    <a:lnTo>
                      <a:pt x="290" y="387"/>
                    </a:lnTo>
                    <a:lnTo>
                      <a:pt x="291" y="365"/>
                    </a:lnTo>
                    <a:lnTo>
                      <a:pt x="278" y="358"/>
                    </a:lnTo>
                    <a:lnTo>
                      <a:pt x="278" y="344"/>
                    </a:lnTo>
                    <a:lnTo>
                      <a:pt x="264" y="321"/>
                    </a:lnTo>
                    <a:lnTo>
                      <a:pt x="257" y="310"/>
                    </a:lnTo>
                    <a:lnTo>
                      <a:pt x="253" y="301"/>
                    </a:lnTo>
                    <a:lnTo>
                      <a:pt x="247" y="289"/>
                    </a:lnTo>
                    <a:lnTo>
                      <a:pt x="224" y="282"/>
                    </a:lnTo>
                    <a:lnTo>
                      <a:pt x="209" y="272"/>
                    </a:lnTo>
                    <a:lnTo>
                      <a:pt x="157" y="259"/>
                    </a:lnTo>
                    <a:lnTo>
                      <a:pt x="117" y="281"/>
                    </a:lnTo>
                    <a:lnTo>
                      <a:pt x="117" y="294"/>
                    </a:lnTo>
                    <a:lnTo>
                      <a:pt x="103" y="311"/>
                    </a:lnTo>
                    <a:lnTo>
                      <a:pt x="66" y="317"/>
                    </a:lnTo>
                    <a:close/>
                    <a:moveTo>
                      <a:pt x="123" y="579"/>
                    </a:moveTo>
                    <a:lnTo>
                      <a:pt x="123" y="579"/>
                    </a:lnTo>
                    <a:lnTo>
                      <a:pt x="128" y="578"/>
                    </a:lnTo>
                    <a:lnTo>
                      <a:pt x="129" y="571"/>
                    </a:lnTo>
                    <a:lnTo>
                      <a:pt x="136" y="564"/>
                    </a:lnTo>
                    <a:lnTo>
                      <a:pt x="129" y="558"/>
                    </a:lnTo>
                    <a:lnTo>
                      <a:pt x="127" y="566"/>
                    </a:lnTo>
                    <a:lnTo>
                      <a:pt x="122" y="569"/>
                    </a:lnTo>
                    <a:lnTo>
                      <a:pt x="123" y="579"/>
                    </a:lnTo>
                    <a:close/>
                    <a:moveTo>
                      <a:pt x="320" y="453"/>
                    </a:moveTo>
                    <a:lnTo>
                      <a:pt x="320" y="453"/>
                    </a:lnTo>
                    <a:lnTo>
                      <a:pt x="329" y="457"/>
                    </a:lnTo>
                    <a:lnTo>
                      <a:pt x="326" y="450"/>
                    </a:lnTo>
                    <a:lnTo>
                      <a:pt x="320" y="453"/>
                    </a:lnTo>
                    <a:close/>
                    <a:moveTo>
                      <a:pt x="259" y="408"/>
                    </a:moveTo>
                    <a:lnTo>
                      <a:pt x="259" y="408"/>
                    </a:lnTo>
                    <a:lnTo>
                      <a:pt x="252" y="415"/>
                    </a:lnTo>
                    <a:lnTo>
                      <a:pt x="260" y="419"/>
                    </a:lnTo>
                    <a:lnTo>
                      <a:pt x="276" y="413"/>
                    </a:lnTo>
                    <a:lnTo>
                      <a:pt x="288" y="414"/>
                    </a:lnTo>
                    <a:lnTo>
                      <a:pt x="287" y="405"/>
                    </a:lnTo>
                    <a:lnTo>
                      <a:pt x="279" y="397"/>
                    </a:lnTo>
                    <a:lnTo>
                      <a:pt x="276" y="402"/>
                    </a:lnTo>
                    <a:lnTo>
                      <a:pt x="259" y="408"/>
                    </a:lnTo>
                    <a:close/>
                    <a:moveTo>
                      <a:pt x="163" y="787"/>
                    </a:moveTo>
                    <a:lnTo>
                      <a:pt x="163" y="787"/>
                    </a:lnTo>
                    <a:lnTo>
                      <a:pt x="169" y="784"/>
                    </a:lnTo>
                    <a:lnTo>
                      <a:pt x="176" y="787"/>
                    </a:lnTo>
                    <a:lnTo>
                      <a:pt x="188" y="783"/>
                    </a:lnTo>
                    <a:lnTo>
                      <a:pt x="189" y="765"/>
                    </a:lnTo>
                    <a:lnTo>
                      <a:pt x="193" y="755"/>
                    </a:lnTo>
                    <a:lnTo>
                      <a:pt x="208" y="756"/>
                    </a:lnTo>
                    <a:lnTo>
                      <a:pt x="217" y="765"/>
                    </a:lnTo>
                    <a:lnTo>
                      <a:pt x="226" y="765"/>
                    </a:lnTo>
                    <a:lnTo>
                      <a:pt x="232" y="754"/>
                    </a:lnTo>
                    <a:lnTo>
                      <a:pt x="232" y="725"/>
                    </a:lnTo>
                    <a:lnTo>
                      <a:pt x="235" y="717"/>
                    </a:lnTo>
                    <a:lnTo>
                      <a:pt x="231" y="686"/>
                    </a:lnTo>
                    <a:lnTo>
                      <a:pt x="237" y="658"/>
                    </a:lnTo>
                    <a:lnTo>
                      <a:pt x="217" y="640"/>
                    </a:lnTo>
                    <a:lnTo>
                      <a:pt x="234" y="629"/>
                    </a:lnTo>
                    <a:lnTo>
                      <a:pt x="237" y="617"/>
                    </a:lnTo>
                    <a:lnTo>
                      <a:pt x="233" y="599"/>
                    </a:lnTo>
                    <a:lnTo>
                      <a:pt x="223" y="588"/>
                    </a:lnTo>
                    <a:lnTo>
                      <a:pt x="212" y="568"/>
                    </a:lnTo>
                    <a:lnTo>
                      <a:pt x="206" y="573"/>
                    </a:lnTo>
                    <a:lnTo>
                      <a:pt x="192" y="563"/>
                    </a:lnTo>
                    <a:lnTo>
                      <a:pt x="181" y="564"/>
                    </a:lnTo>
                    <a:lnTo>
                      <a:pt x="152" y="597"/>
                    </a:lnTo>
                    <a:lnTo>
                      <a:pt x="140" y="598"/>
                    </a:lnTo>
                    <a:lnTo>
                      <a:pt x="123" y="588"/>
                    </a:lnTo>
                    <a:lnTo>
                      <a:pt x="123" y="605"/>
                    </a:lnTo>
                    <a:lnTo>
                      <a:pt x="120" y="616"/>
                    </a:lnTo>
                    <a:lnTo>
                      <a:pt x="132" y="628"/>
                    </a:lnTo>
                    <a:lnTo>
                      <a:pt x="135" y="640"/>
                    </a:lnTo>
                    <a:lnTo>
                      <a:pt x="145" y="648"/>
                    </a:lnTo>
                    <a:lnTo>
                      <a:pt x="145" y="667"/>
                    </a:lnTo>
                    <a:lnTo>
                      <a:pt x="134" y="678"/>
                    </a:lnTo>
                    <a:lnTo>
                      <a:pt x="138" y="688"/>
                    </a:lnTo>
                    <a:lnTo>
                      <a:pt x="154" y="689"/>
                    </a:lnTo>
                    <a:lnTo>
                      <a:pt x="154" y="695"/>
                    </a:lnTo>
                    <a:lnTo>
                      <a:pt x="144" y="706"/>
                    </a:lnTo>
                    <a:lnTo>
                      <a:pt x="137" y="733"/>
                    </a:lnTo>
                    <a:lnTo>
                      <a:pt x="144" y="743"/>
                    </a:lnTo>
                    <a:lnTo>
                      <a:pt x="151" y="775"/>
                    </a:lnTo>
                    <a:lnTo>
                      <a:pt x="163" y="787"/>
                    </a:lnTo>
                    <a:close/>
                    <a:moveTo>
                      <a:pt x="654" y="991"/>
                    </a:moveTo>
                    <a:lnTo>
                      <a:pt x="654" y="991"/>
                    </a:lnTo>
                    <a:lnTo>
                      <a:pt x="652" y="972"/>
                    </a:lnTo>
                    <a:lnTo>
                      <a:pt x="660" y="963"/>
                    </a:lnTo>
                    <a:lnTo>
                      <a:pt x="658" y="946"/>
                    </a:lnTo>
                    <a:lnTo>
                      <a:pt x="644" y="926"/>
                    </a:lnTo>
                    <a:lnTo>
                      <a:pt x="658" y="889"/>
                    </a:lnTo>
                    <a:lnTo>
                      <a:pt x="672" y="876"/>
                    </a:lnTo>
                    <a:lnTo>
                      <a:pt x="675" y="855"/>
                    </a:lnTo>
                    <a:lnTo>
                      <a:pt x="663" y="841"/>
                    </a:lnTo>
                    <a:lnTo>
                      <a:pt x="644" y="860"/>
                    </a:lnTo>
                    <a:lnTo>
                      <a:pt x="636" y="859"/>
                    </a:lnTo>
                    <a:lnTo>
                      <a:pt x="619" y="849"/>
                    </a:lnTo>
                    <a:lnTo>
                      <a:pt x="603" y="867"/>
                    </a:lnTo>
                    <a:lnTo>
                      <a:pt x="567" y="865"/>
                    </a:lnTo>
                    <a:lnTo>
                      <a:pt x="539" y="874"/>
                    </a:lnTo>
                    <a:lnTo>
                      <a:pt x="518" y="869"/>
                    </a:lnTo>
                    <a:lnTo>
                      <a:pt x="503" y="859"/>
                    </a:lnTo>
                    <a:lnTo>
                      <a:pt x="486" y="861"/>
                    </a:lnTo>
                    <a:lnTo>
                      <a:pt x="477" y="869"/>
                    </a:lnTo>
                    <a:lnTo>
                      <a:pt x="472" y="862"/>
                    </a:lnTo>
                    <a:lnTo>
                      <a:pt x="453" y="871"/>
                    </a:lnTo>
                    <a:lnTo>
                      <a:pt x="451" y="896"/>
                    </a:lnTo>
                    <a:lnTo>
                      <a:pt x="467" y="911"/>
                    </a:lnTo>
                    <a:lnTo>
                      <a:pt x="484" y="908"/>
                    </a:lnTo>
                    <a:lnTo>
                      <a:pt x="513" y="928"/>
                    </a:lnTo>
                    <a:lnTo>
                      <a:pt x="529" y="932"/>
                    </a:lnTo>
                    <a:lnTo>
                      <a:pt x="543" y="948"/>
                    </a:lnTo>
                    <a:lnTo>
                      <a:pt x="578" y="961"/>
                    </a:lnTo>
                    <a:lnTo>
                      <a:pt x="585" y="956"/>
                    </a:lnTo>
                    <a:lnTo>
                      <a:pt x="600" y="967"/>
                    </a:lnTo>
                    <a:lnTo>
                      <a:pt x="603" y="980"/>
                    </a:lnTo>
                    <a:lnTo>
                      <a:pt x="639" y="994"/>
                    </a:lnTo>
                    <a:lnTo>
                      <a:pt x="654" y="99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2" name="Freeform 73">
                <a:extLst>
                  <a:ext uri="{FF2B5EF4-FFF2-40B4-BE49-F238E27FC236}">
                    <a16:creationId xmlns:a16="http://schemas.microsoft.com/office/drawing/2014/main" id="{A44136E7-4036-B216-EFFA-E6D3437C61EF}"/>
                  </a:ext>
                </a:extLst>
              </p:cNvPr>
              <p:cNvSpPr>
                <a:spLocks noEditPoints="1"/>
              </p:cNvSpPr>
              <p:nvPr/>
            </p:nvSpPr>
            <p:spPr bwMode="auto">
              <a:xfrm>
                <a:off x="7738019" y="3101976"/>
                <a:ext cx="287338" cy="217488"/>
              </a:xfrm>
              <a:custGeom>
                <a:avLst/>
                <a:gdLst>
                  <a:gd name="T0" fmla="*/ 558 w 958"/>
                  <a:gd name="T1" fmla="*/ 47 h 723"/>
                  <a:gd name="T2" fmla="*/ 568 w 958"/>
                  <a:gd name="T3" fmla="*/ 77 h 723"/>
                  <a:gd name="T4" fmla="*/ 636 w 958"/>
                  <a:gd name="T5" fmla="*/ 102 h 723"/>
                  <a:gd name="T6" fmla="*/ 690 w 958"/>
                  <a:gd name="T7" fmla="*/ 112 h 723"/>
                  <a:gd name="T8" fmla="*/ 749 w 958"/>
                  <a:gd name="T9" fmla="*/ 103 h 723"/>
                  <a:gd name="T10" fmla="*/ 806 w 958"/>
                  <a:gd name="T11" fmla="*/ 120 h 723"/>
                  <a:gd name="T12" fmla="*/ 878 w 958"/>
                  <a:gd name="T13" fmla="*/ 136 h 723"/>
                  <a:gd name="T14" fmla="*/ 871 w 958"/>
                  <a:gd name="T15" fmla="*/ 177 h 723"/>
                  <a:gd name="T16" fmla="*/ 832 w 958"/>
                  <a:gd name="T17" fmla="*/ 228 h 723"/>
                  <a:gd name="T18" fmla="*/ 764 w 958"/>
                  <a:gd name="T19" fmla="*/ 253 h 723"/>
                  <a:gd name="T20" fmla="*/ 735 w 958"/>
                  <a:gd name="T21" fmla="*/ 283 h 723"/>
                  <a:gd name="T22" fmla="*/ 719 w 958"/>
                  <a:gd name="T23" fmla="*/ 307 h 723"/>
                  <a:gd name="T24" fmla="*/ 691 w 958"/>
                  <a:gd name="T25" fmla="*/ 339 h 723"/>
                  <a:gd name="T26" fmla="*/ 637 w 958"/>
                  <a:gd name="T27" fmla="*/ 408 h 723"/>
                  <a:gd name="T28" fmla="*/ 665 w 958"/>
                  <a:gd name="T29" fmla="*/ 452 h 723"/>
                  <a:gd name="T30" fmla="*/ 642 w 958"/>
                  <a:gd name="T31" fmla="*/ 501 h 723"/>
                  <a:gd name="T32" fmla="*/ 615 w 958"/>
                  <a:gd name="T33" fmla="*/ 577 h 723"/>
                  <a:gd name="T34" fmla="*/ 588 w 958"/>
                  <a:gd name="T35" fmla="*/ 594 h 723"/>
                  <a:gd name="T36" fmla="*/ 523 w 958"/>
                  <a:gd name="T37" fmla="*/ 662 h 723"/>
                  <a:gd name="T38" fmla="*/ 484 w 958"/>
                  <a:gd name="T39" fmla="*/ 655 h 723"/>
                  <a:gd name="T40" fmla="*/ 446 w 958"/>
                  <a:gd name="T41" fmla="*/ 655 h 723"/>
                  <a:gd name="T42" fmla="*/ 388 w 958"/>
                  <a:gd name="T43" fmla="*/ 650 h 723"/>
                  <a:gd name="T44" fmla="*/ 323 w 958"/>
                  <a:gd name="T45" fmla="*/ 685 h 723"/>
                  <a:gd name="T46" fmla="*/ 283 w 958"/>
                  <a:gd name="T47" fmla="*/ 710 h 723"/>
                  <a:gd name="T48" fmla="*/ 209 w 958"/>
                  <a:gd name="T49" fmla="*/ 693 h 723"/>
                  <a:gd name="T50" fmla="*/ 166 w 958"/>
                  <a:gd name="T51" fmla="*/ 622 h 723"/>
                  <a:gd name="T52" fmla="*/ 130 w 958"/>
                  <a:gd name="T53" fmla="*/ 598 h 723"/>
                  <a:gd name="T54" fmla="*/ 156 w 958"/>
                  <a:gd name="T55" fmla="*/ 531 h 723"/>
                  <a:gd name="T56" fmla="*/ 130 w 958"/>
                  <a:gd name="T57" fmla="*/ 493 h 723"/>
                  <a:gd name="T58" fmla="*/ 135 w 958"/>
                  <a:gd name="T59" fmla="*/ 426 h 723"/>
                  <a:gd name="T60" fmla="*/ 148 w 958"/>
                  <a:gd name="T61" fmla="*/ 385 h 723"/>
                  <a:gd name="T62" fmla="*/ 171 w 958"/>
                  <a:gd name="T63" fmla="*/ 327 h 723"/>
                  <a:gd name="T64" fmla="*/ 199 w 958"/>
                  <a:gd name="T65" fmla="*/ 230 h 723"/>
                  <a:gd name="T66" fmla="*/ 199 w 958"/>
                  <a:gd name="T67" fmla="*/ 192 h 723"/>
                  <a:gd name="T68" fmla="*/ 145 w 958"/>
                  <a:gd name="T69" fmla="*/ 183 h 723"/>
                  <a:gd name="T70" fmla="*/ 71 w 958"/>
                  <a:gd name="T71" fmla="*/ 176 h 723"/>
                  <a:gd name="T72" fmla="*/ 25 w 958"/>
                  <a:gd name="T73" fmla="*/ 161 h 723"/>
                  <a:gd name="T74" fmla="*/ 30 w 958"/>
                  <a:gd name="T75" fmla="*/ 139 h 723"/>
                  <a:gd name="T76" fmla="*/ 37 w 958"/>
                  <a:gd name="T77" fmla="*/ 107 h 723"/>
                  <a:gd name="T78" fmla="*/ 23 w 958"/>
                  <a:gd name="T79" fmla="*/ 95 h 723"/>
                  <a:gd name="T80" fmla="*/ 7 w 958"/>
                  <a:gd name="T81" fmla="*/ 87 h 723"/>
                  <a:gd name="T82" fmla="*/ 37 w 958"/>
                  <a:gd name="T83" fmla="*/ 43 h 723"/>
                  <a:gd name="T84" fmla="*/ 84 w 958"/>
                  <a:gd name="T85" fmla="*/ 36 h 723"/>
                  <a:gd name="T86" fmla="*/ 101 w 958"/>
                  <a:gd name="T87" fmla="*/ 3 h 723"/>
                  <a:gd name="T88" fmla="*/ 136 w 958"/>
                  <a:gd name="T89" fmla="*/ 4 h 723"/>
                  <a:gd name="T90" fmla="*/ 182 w 958"/>
                  <a:gd name="T91" fmla="*/ 13 h 723"/>
                  <a:gd name="T92" fmla="*/ 245 w 958"/>
                  <a:gd name="T93" fmla="*/ 5 h 723"/>
                  <a:gd name="T94" fmla="*/ 325 w 958"/>
                  <a:gd name="T95" fmla="*/ 32 h 723"/>
                  <a:gd name="T96" fmla="*/ 416 w 958"/>
                  <a:gd name="T97" fmla="*/ 25 h 723"/>
                  <a:gd name="T98" fmla="*/ 463 w 958"/>
                  <a:gd name="T99" fmla="*/ 28 h 723"/>
                  <a:gd name="T100" fmla="*/ 525 w 958"/>
                  <a:gd name="T101" fmla="*/ 41 h 723"/>
                  <a:gd name="T102" fmla="*/ 917 w 958"/>
                  <a:gd name="T103" fmla="*/ 375 h 723"/>
                  <a:gd name="T104" fmla="*/ 954 w 958"/>
                  <a:gd name="T105" fmla="*/ 384 h 723"/>
                  <a:gd name="T106" fmla="*/ 920 w 958"/>
                  <a:gd name="T107" fmla="*/ 364 h 723"/>
                  <a:gd name="T108" fmla="*/ 872 w 958"/>
                  <a:gd name="T109" fmla="*/ 427 h 723"/>
                  <a:gd name="T110" fmla="*/ 880 w 958"/>
                  <a:gd name="T111" fmla="*/ 390 h 723"/>
                  <a:gd name="T112" fmla="*/ 844 w 958"/>
                  <a:gd name="T113" fmla="*/ 411 h 723"/>
                  <a:gd name="T114" fmla="*/ 778 w 958"/>
                  <a:gd name="T115" fmla="*/ 478 h 723"/>
                  <a:gd name="T116" fmla="*/ 795 w 958"/>
                  <a:gd name="T117" fmla="*/ 458 h 723"/>
                  <a:gd name="T118" fmla="*/ 766 w 958"/>
                  <a:gd name="T119" fmla="*/ 468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8" h="723">
                    <a:moveTo>
                      <a:pt x="543" y="36"/>
                    </a:moveTo>
                    <a:lnTo>
                      <a:pt x="556" y="43"/>
                    </a:lnTo>
                    <a:lnTo>
                      <a:pt x="558" y="47"/>
                    </a:lnTo>
                    <a:lnTo>
                      <a:pt x="567" y="49"/>
                    </a:lnTo>
                    <a:lnTo>
                      <a:pt x="570" y="65"/>
                    </a:lnTo>
                    <a:lnTo>
                      <a:pt x="568" y="77"/>
                    </a:lnTo>
                    <a:lnTo>
                      <a:pt x="591" y="74"/>
                    </a:lnTo>
                    <a:lnTo>
                      <a:pt x="621" y="87"/>
                    </a:lnTo>
                    <a:lnTo>
                      <a:pt x="636" y="102"/>
                    </a:lnTo>
                    <a:lnTo>
                      <a:pt x="652" y="95"/>
                    </a:lnTo>
                    <a:lnTo>
                      <a:pt x="669" y="113"/>
                    </a:lnTo>
                    <a:lnTo>
                      <a:pt x="690" y="112"/>
                    </a:lnTo>
                    <a:lnTo>
                      <a:pt x="701" y="118"/>
                    </a:lnTo>
                    <a:lnTo>
                      <a:pt x="714" y="104"/>
                    </a:lnTo>
                    <a:lnTo>
                      <a:pt x="749" y="103"/>
                    </a:lnTo>
                    <a:lnTo>
                      <a:pt x="763" y="110"/>
                    </a:lnTo>
                    <a:lnTo>
                      <a:pt x="784" y="108"/>
                    </a:lnTo>
                    <a:lnTo>
                      <a:pt x="806" y="120"/>
                    </a:lnTo>
                    <a:lnTo>
                      <a:pt x="843" y="117"/>
                    </a:lnTo>
                    <a:lnTo>
                      <a:pt x="868" y="132"/>
                    </a:lnTo>
                    <a:lnTo>
                      <a:pt x="878" y="136"/>
                    </a:lnTo>
                    <a:lnTo>
                      <a:pt x="879" y="144"/>
                    </a:lnTo>
                    <a:lnTo>
                      <a:pt x="867" y="152"/>
                    </a:lnTo>
                    <a:lnTo>
                      <a:pt x="871" y="177"/>
                    </a:lnTo>
                    <a:lnTo>
                      <a:pt x="869" y="196"/>
                    </a:lnTo>
                    <a:lnTo>
                      <a:pt x="861" y="211"/>
                    </a:lnTo>
                    <a:lnTo>
                      <a:pt x="832" y="228"/>
                    </a:lnTo>
                    <a:cubicBezTo>
                      <a:pt x="832" y="228"/>
                      <a:pt x="820" y="244"/>
                      <a:pt x="818" y="245"/>
                    </a:cubicBezTo>
                    <a:cubicBezTo>
                      <a:pt x="817" y="245"/>
                      <a:pt x="794" y="255"/>
                      <a:pt x="794" y="255"/>
                    </a:cubicBezTo>
                    <a:lnTo>
                      <a:pt x="764" y="253"/>
                    </a:lnTo>
                    <a:lnTo>
                      <a:pt x="745" y="267"/>
                    </a:lnTo>
                    <a:lnTo>
                      <a:pt x="727" y="276"/>
                    </a:lnTo>
                    <a:lnTo>
                      <a:pt x="735" y="283"/>
                    </a:lnTo>
                    <a:lnTo>
                      <a:pt x="732" y="302"/>
                    </a:lnTo>
                    <a:lnTo>
                      <a:pt x="721" y="308"/>
                    </a:lnTo>
                    <a:lnTo>
                      <a:pt x="719" y="307"/>
                    </a:lnTo>
                    <a:lnTo>
                      <a:pt x="722" y="304"/>
                    </a:lnTo>
                    <a:lnTo>
                      <a:pt x="714" y="301"/>
                    </a:lnTo>
                    <a:lnTo>
                      <a:pt x="691" y="339"/>
                    </a:lnTo>
                    <a:lnTo>
                      <a:pt x="676" y="347"/>
                    </a:lnTo>
                    <a:lnTo>
                      <a:pt x="646" y="397"/>
                    </a:lnTo>
                    <a:lnTo>
                      <a:pt x="637" y="408"/>
                    </a:lnTo>
                    <a:lnTo>
                      <a:pt x="650" y="430"/>
                    </a:lnTo>
                    <a:lnTo>
                      <a:pt x="653" y="445"/>
                    </a:lnTo>
                    <a:lnTo>
                      <a:pt x="665" y="452"/>
                    </a:lnTo>
                    <a:lnTo>
                      <a:pt x="684" y="478"/>
                    </a:lnTo>
                    <a:lnTo>
                      <a:pt x="667" y="495"/>
                    </a:lnTo>
                    <a:lnTo>
                      <a:pt x="642" y="501"/>
                    </a:lnTo>
                    <a:lnTo>
                      <a:pt x="642" y="519"/>
                    </a:lnTo>
                    <a:lnTo>
                      <a:pt x="617" y="554"/>
                    </a:lnTo>
                    <a:lnTo>
                      <a:pt x="615" y="577"/>
                    </a:lnTo>
                    <a:lnTo>
                      <a:pt x="621" y="583"/>
                    </a:lnTo>
                    <a:lnTo>
                      <a:pt x="615" y="593"/>
                    </a:lnTo>
                    <a:lnTo>
                      <a:pt x="588" y="594"/>
                    </a:lnTo>
                    <a:lnTo>
                      <a:pt x="541" y="616"/>
                    </a:lnTo>
                    <a:lnTo>
                      <a:pt x="541" y="632"/>
                    </a:lnTo>
                    <a:lnTo>
                      <a:pt x="523" y="662"/>
                    </a:lnTo>
                    <a:lnTo>
                      <a:pt x="507" y="654"/>
                    </a:lnTo>
                    <a:lnTo>
                      <a:pt x="492" y="641"/>
                    </a:lnTo>
                    <a:lnTo>
                      <a:pt x="484" y="655"/>
                    </a:lnTo>
                    <a:lnTo>
                      <a:pt x="472" y="665"/>
                    </a:lnTo>
                    <a:lnTo>
                      <a:pt x="459" y="655"/>
                    </a:lnTo>
                    <a:lnTo>
                      <a:pt x="446" y="655"/>
                    </a:lnTo>
                    <a:lnTo>
                      <a:pt x="441" y="661"/>
                    </a:lnTo>
                    <a:lnTo>
                      <a:pt x="419" y="659"/>
                    </a:lnTo>
                    <a:lnTo>
                      <a:pt x="388" y="650"/>
                    </a:lnTo>
                    <a:lnTo>
                      <a:pt x="375" y="657"/>
                    </a:lnTo>
                    <a:lnTo>
                      <a:pt x="347" y="660"/>
                    </a:lnTo>
                    <a:lnTo>
                      <a:pt x="323" y="685"/>
                    </a:lnTo>
                    <a:lnTo>
                      <a:pt x="294" y="688"/>
                    </a:lnTo>
                    <a:lnTo>
                      <a:pt x="283" y="698"/>
                    </a:lnTo>
                    <a:lnTo>
                      <a:pt x="283" y="710"/>
                    </a:lnTo>
                    <a:lnTo>
                      <a:pt x="260" y="723"/>
                    </a:lnTo>
                    <a:lnTo>
                      <a:pt x="235" y="719"/>
                    </a:lnTo>
                    <a:lnTo>
                      <a:pt x="209" y="693"/>
                    </a:lnTo>
                    <a:lnTo>
                      <a:pt x="194" y="657"/>
                    </a:lnTo>
                    <a:lnTo>
                      <a:pt x="197" y="653"/>
                    </a:lnTo>
                    <a:lnTo>
                      <a:pt x="166" y="622"/>
                    </a:lnTo>
                    <a:lnTo>
                      <a:pt x="143" y="619"/>
                    </a:lnTo>
                    <a:lnTo>
                      <a:pt x="130" y="616"/>
                    </a:lnTo>
                    <a:lnTo>
                      <a:pt x="130" y="598"/>
                    </a:lnTo>
                    <a:lnTo>
                      <a:pt x="119" y="580"/>
                    </a:lnTo>
                    <a:lnTo>
                      <a:pt x="137" y="546"/>
                    </a:lnTo>
                    <a:lnTo>
                      <a:pt x="156" y="531"/>
                    </a:lnTo>
                    <a:lnTo>
                      <a:pt x="158" y="516"/>
                    </a:lnTo>
                    <a:lnTo>
                      <a:pt x="141" y="515"/>
                    </a:lnTo>
                    <a:lnTo>
                      <a:pt x="130" y="493"/>
                    </a:lnTo>
                    <a:lnTo>
                      <a:pt x="154" y="468"/>
                    </a:lnTo>
                    <a:lnTo>
                      <a:pt x="153" y="437"/>
                    </a:lnTo>
                    <a:lnTo>
                      <a:pt x="135" y="426"/>
                    </a:lnTo>
                    <a:lnTo>
                      <a:pt x="115" y="388"/>
                    </a:lnTo>
                    <a:lnTo>
                      <a:pt x="134" y="383"/>
                    </a:lnTo>
                    <a:lnTo>
                      <a:pt x="148" y="385"/>
                    </a:lnTo>
                    <a:lnTo>
                      <a:pt x="168" y="357"/>
                    </a:lnTo>
                    <a:lnTo>
                      <a:pt x="154" y="344"/>
                    </a:lnTo>
                    <a:lnTo>
                      <a:pt x="171" y="327"/>
                    </a:lnTo>
                    <a:lnTo>
                      <a:pt x="173" y="278"/>
                    </a:lnTo>
                    <a:lnTo>
                      <a:pt x="170" y="258"/>
                    </a:lnTo>
                    <a:lnTo>
                      <a:pt x="199" y="230"/>
                    </a:lnTo>
                    <a:lnTo>
                      <a:pt x="210" y="230"/>
                    </a:lnTo>
                    <a:lnTo>
                      <a:pt x="215" y="214"/>
                    </a:lnTo>
                    <a:lnTo>
                      <a:pt x="199" y="192"/>
                    </a:lnTo>
                    <a:lnTo>
                      <a:pt x="197" y="173"/>
                    </a:lnTo>
                    <a:lnTo>
                      <a:pt x="160" y="168"/>
                    </a:lnTo>
                    <a:lnTo>
                      <a:pt x="145" y="183"/>
                    </a:lnTo>
                    <a:lnTo>
                      <a:pt x="103" y="174"/>
                    </a:lnTo>
                    <a:lnTo>
                      <a:pt x="77" y="187"/>
                    </a:lnTo>
                    <a:lnTo>
                      <a:pt x="71" y="176"/>
                    </a:lnTo>
                    <a:lnTo>
                      <a:pt x="73" y="159"/>
                    </a:lnTo>
                    <a:lnTo>
                      <a:pt x="60" y="156"/>
                    </a:lnTo>
                    <a:lnTo>
                      <a:pt x="25" y="161"/>
                    </a:lnTo>
                    <a:lnTo>
                      <a:pt x="25" y="157"/>
                    </a:lnTo>
                    <a:lnTo>
                      <a:pt x="43" y="141"/>
                    </a:lnTo>
                    <a:lnTo>
                      <a:pt x="30" y="139"/>
                    </a:lnTo>
                    <a:lnTo>
                      <a:pt x="39" y="129"/>
                    </a:lnTo>
                    <a:lnTo>
                      <a:pt x="33" y="124"/>
                    </a:lnTo>
                    <a:lnTo>
                      <a:pt x="37" y="107"/>
                    </a:lnTo>
                    <a:lnTo>
                      <a:pt x="24" y="119"/>
                    </a:lnTo>
                    <a:lnTo>
                      <a:pt x="19" y="117"/>
                    </a:lnTo>
                    <a:lnTo>
                      <a:pt x="23" y="95"/>
                    </a:lnTo>
                    <a:lnTo>
                      <a:pt x="16" y="92"/>
                    </a:lnTo>
                    <a:lnTo>
                      <a:pt x="17" y="83"/>
                    </a:lnTo>
                    <a:lnTo>
                      <a:pt x="7" y="87"/>
                    </a:lnTo>
                    <a:lnTo>
                      <a:pt x="0" y="70"/>
                    </a:lnTo>
                    <a:lnTo>
                      <a:pt x="8" y="53"/>
                    </a:lnTo>
                    <a:lnTo>
                      <a:pt x="37" y="43"/>
                    </a:lnTo>
                    <a:lnTo>
                      <a:pt x="47" y="47"/>
                    </a:lnTo>
                    <a:lnTo>
                      <a:pt x="72" y="44"/>
                    </a:lnTo>
                    <a:lnTo>
                      <a:pt x="84" y="36"/>
                    </a:lnTo>
                    <a:lnTo>
                      <a:pt x="74" y="29"/>
                    </a:lnTo>
                    <a:lnTo>
                      <a:pt x="72" y="19"/>
                    </a:lnTo>
                    <a:lnTo>
                      <a:pt x="101" y="3"/>
                    </a:lnTo>
                    <a:lnTo>
                      <a:pt x="105" y="8"/>
                    </a:lnTo>
                    <a:lnTo>
                      <a:pt x="116" y="0"/>
                    </a:lnTo>
                    <a:lnTo>
                      <a:pt x="136" y="4"/>
                    </a:lnTo>
                    <a:lnTo>
                      <a:pt x="152" y="25"/>
                    </a:lnTo>
                    <a:lnTo>
                      <a:pt x="166" y="13"/>
                    </a:lnTo>
                    <a:lnTo>
                      <a:pt x="182" y="13"/>
                    </a:lnTo>
                    <a:lnTo>
                      <a:pt x="200" y="20"/>
                    </a:lnTo>
                    <a:lnTo>
                      <a:pt x="220" y="12"/>
                    </a:lnTo>
                    <a:lnTo>
                      <a:pt x="245" y="5"/>
                    </a:lnTo>
                    <a:lnTo>
                      <a:pt x="250" y="12"/>
                    </a:lnTo>
                    <a:lnTo>
                      <a:pt x="270" y="23"/>
                    </a:lnTo>
                    <a:lnTo>
                      <a:pt x="325" y="32"/>
                    </a:lnTo>
                    <a:lnTo>
                      <a:pt x="350" y="38"/>
                    </a:lnTo>
                    <a:lnTo>
                      <a:pt x="388" y="22"/>
                    </a:lnTo>
                    <a:lnTo>
                      <a:pt x="416" y="25"/>
                    </a:lnTo>
                    <a:lnTo>
                      <a:pt x="421" y="37"/>
                    </a:lnTo>
                    <a:lnTo>
                      <a:pt x="449" y="42"/>
                    </a:lnTo>
                    <a:lnTo>
                      <a:pt x="463" y="28"/>
                    </a:lnTo>
                    <a:lnTo>
                      <a:pt x="476" y="28"/>
                    </a:lnTo>
                    <a:lnTo>
                      <a:pt x="517" y="52"/>
                    </a:lnTo>
                    <a:lnTo>
                      <a:pt x="525" y="41"/>
                    </a:lnTo>
                    <a:lnTo>
                      <a:pt x="536" y="40"/>
                    </a:lnTo>
                    <a:lnTo>
                      <a:pt x="543" y="36"/>
                    </a:lnTo>
                    <a:close/>
                    <a:moveTo>
                      <a:pt x="917" y="375"/>
                    </a:moveTo>
                    <a:lnTo>
                      <a:pt x="917" y="375"/>
                    </a:lnTo>
                    <a:lnTo>
                      <a:pt x="942" y="377"/>
                    </a:lnTo>
                    <a:lnTo>
                      <a:pt x="954" y="384"/>
                    </a:lnTo>
                    <a:lnTo>
                      <a:pt x="958" y="376"/>
                    </a:lnTo>
                    <a:lnTo>
                      <a:pt x="942" y="360"/>
                    </a:lnTo>
                    <a:lnTo>
                      <a:pt x="920" y="364"/>
                    </a:lnTo>
                    <a:lnTo>
                      <a:pt x="917" y="375"/>
                    </a:lnTo>
                    <a:close/>
                    <a:moveTo>
                      <a:pt x="872" y="427"/>
                    </a:moveTo>
                    <a:lnTo>
                      <a:pt x="872" y="427"/>
                    </a:lnTo>
                    <a:lnTo>
                      <a:pt x="879" y="407"/>
                    </a:lnTo>
                    <a:lnTo>
                      <a:pt x="896" y="391"/>
                    </a:lnTo>
                    <a:lnTo>
                      <a:pt x="880" y="390"/>
                    </a:lnTo>
                    <a:lnTo>
                      <a:pt x="862" y="387"/>
                    </a:lnTo>
                    <a:lnTo>
                      <a:pt x="847" y="397"/>
                    </a:lnTo>
                    <a:lnTo>
                      <a:pt x="844" y="411"/>
                    </a:lnTo>
                    <a:lnTo>
                      <a:pt x="860" y="416"/>
                    </a:lnTo>
                    <a:lnTo>
                      <a:pt x="872" y="427"/>
                    </a:lnTo>
                    <a:close/>
                    <a:moveTo>
                      <a:pt x="778" y="478"/>
                    </a:moveTo>
                    <a:lnTo>
                      <a:pt x="778" y="478"/>
                    </a:lnTo>
                    <a:lnTo>
                      <a:pt x="787" y="466"/>
                    </a:lnTo>
                    <a:lnTo>
                      <a:pt x="795" y="458"/>
                    </a:lnTo>
                    <a:lnTo>
                      <a:pt x="789" y="448"/>
                    </a:lnTo>
                    <a:lnTo>
                      <a:pt x="769" y="454"/>
                    </a:lnTo>
                    <a:lnTo>
                      <a:pt x="766" y="468"/>
                    </a:lnTo>
                    <a:lnTo>
                      <a:pt x="778" y="47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3" name="Freeform 74">
                <a:extLst>
                  <a:ext uri="{FF2B5EF4-FFF2-40B4-BE49-F238E27FC236}">
                    <a16:creationId xmlns:a16="http://schemas.microsoft.com/office/drawing/2014/main" id="{B783108B-4050-77A6-0E30-47888B7153DA}"/>
                  </a:ext>
                </a:extLst>
              </p:cNvPr>
              <p:cNvSpPr>
                <a:spLocks/>
              </p:cNvSpPr>
              <p:nvPr/>
            </p:nvSpPr>
            <p:spPr bwMode="auto">
              <a:xfrm>
                <a:off x="7730081" y="3149601"/>
                <a:ext cx="73025" cy="144463"/>
              </a:xfrm>
              <a:custGeom>
                <a:avLst/>
                <a:gdLst>
                  <a:gd name="T0" fmla="*/ 156 w 241"/>
                  <a:gd name="T1" fmla="*/ 442 h 481"/>
                  <a:gd name="T2" fmla="*/ 163 w 241"/>
                  <a:gd name="T3" fmla="*/ 390 h 481"/>
                  <a:gd name="T4" fmla="*/ 184 w 241"/>
                  <a:gd name="T5" fmla="*/ 360 h 481"/>
                  <a:gd name="T6" fmla="*/ 156 w 241"/>
                  <a:gd name="T7" fmla="*/ 337 h 481"/>
                  <a:gd name="T8" fmla="*/ 179 w 241"/>
                  <a:gd name="T9" fmla="*/ 281 h 481"/>
                  <a:gd name="T10" fmla="*/ 141 w 241"/>
                  <a:gd name="T11" fmla="*/ 232 h 481"/>
                  <a:gd name="T12" fmla="*/ 174 w 241"/>
                  <a:gd name="T13" fmla="*/ 229 h 481"/>
                  <a:gd name="T14" fmla="*/ 180 w 241"/>
                  <a:gd name="T15" fmla="*/ 188 h 481"/>
                  <a:gd name="T16" fmla="*/ 199 w 241"/>
                  <a:gd name="T17" fmla="*/ 122 h 481"/>
                  <a:gd name="T18" fmla="*/ 225 w 241"/>
                  <a:gd name="T19" fmla="*/ 74 h 481"/>
                  <a:gd name="T20" fmla="*/ 241 w 241"/>
                  <a:gd name="T21" fmla="*/ 58 h 481"/>
                  <a:gd name="T22" fmla="*/ 223 w 241"/>
                  <a:gd name="T23" fmla="*/ 17 h 481"/>
                  <a:gd name="T24" fmla="*/ 171 w 241"/>
                  <a:gd name="T25" fmla="*/ 27 h 481"/>
                  <a:gd name="T26" fmla="*/ 103 w 241"/>
                  <a:gd name="T27" fmla="*/ 31 h 481"/>
                  <a:gd name="T28" fmla="*/ 99 w 241"/>
                  <a:gd name="T29" fmla="*/ 3 h 481"/>
                  <a:gd name="T30" fmla="*/ 51 w 241"/>
                  <a:gd name="T31" fmla="*/ 5 h 481"/>
                  <a:gd name="T32" fmla="*/ 64 w 241"/>
                  <a:gd name="T33" fmla="*/ 48 h 481"/>
                  <a:gd name="T34" fmla="*/ 62 w 241"/>
                  <a:gd name="T35" fmla="*/ 104 h 481"/>
                  <a:gd name="T36" fmla="*/ 67 w 241"/>
                  <a:gd name="T37" fmla="*/ 139 h 481"/>
                  <a:gd name="T38" fmla="*/ 50 w 241"/>
                  <a:gd name="T39" fmla="*/ 170 h 481"/>
                  <a:gd name="T40" fmla="*/ 31 w 241"/>
                  <a:gd name="T41" fmla="*/ 220 h 481"/>
                  <a:gd name="T42" fmla="*/ 11 w 241"/>
                  <a:gd name="T43" fmla="*/ 264 h 481"/>
                  <a:gd name="T44" fmla="*/ 1 w 241"/>
                  <a:gd name="T45" fmla="*/ 320 h 481"/>
                  <a:gd name="T46" fmla="*/ 24 w 241"/>
                  <a:gd name="T47" fmla="*/ 309 h 481"/>
                  <a:gd name="T48" fmla="*/ 37 w 241"/>
                  <a:gd name="T49" fmla="*/ 309 h 481"/>
                  <a:gd name="T50" fmla="*/ 19 w 241"/>
                  <a:gd name="T51" fmla="*/ 329 h 481"/>
                  <a:gd name="T52" fmla="*/ 25 w 241"/>
                  <a:gd name="T53" fmla="*/ 353 h 481"/>
                  <a:gd name="T54" fmla="*/ 56 w 241"/>
                  <a:gd name="T55" fmla="*/ 342 h 481"/>
                  <a:gd name="T56" fmla="*/ 53 w 241"/>
                  <a:gd name="T57" fmla="*/ 373 h 481"/>
                  <a:gd name="T58" fmla="*/ 47 w 241"/>
                  <a:gd name="T59" fmla="*/ 432 h 481"/>
                  <a:gd name="T60" fmla="*/ 33 w 241"/>
                  <a:gd name="T61" fmla="*/ 470 h 481"/>
                  <a:gd name="T62" fmla="*/ 62 w 241"/>
                  <a:gd name="T63" fmla="*/ 459 h 481"/>
                  <a:gd name="T64" fmla="*/ 109 w 241"/>
                  <a:gd name="T65" fmla="*/ 481 h 481"/>
                  <a:gd name="T66" fmla="*/ 152 w 241"/>
                  <a:gd name="T67" fmla="*/ 4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1" h="481">
                    <a:moveTo>
                      <a:pt x="156" y="460"/>
                    </a:moveTo>
                    <a:lnTo>
                      <a:pt x="156" y="442"/>
                    </a:lnTo>
                    <a:lnTo>
                      <a:pt x="145" y="424"/>
                    </a:lnTo>
                    <a:lnTo>
                      <a:pt x="163" y="390"/>
                    </a:lnTo>
                    <a:lnTo>
                      <a:pt x="182" y="375"/>
                    </a:lnTo>
                    <a:lnTo>
                      <a:pt x="184" y="360"/>
                    </a:lnTo>
                    <a:lnTo>
                      <a:pt x="167" y="359"/>
                    </a:lnTo>
                    <a:lnTo>
                      <a:pt x="156" y="337"/>
                    </a:lnTo>
                    <a:lnTo>
                      <a:pt x="180" y="312"/>
                    </a:lnTo>
                    <a:lnTo>
                      <a:pt x="179" y="281"/>
                    </a:lnTo>
                    <a:lnTo>
                      <a:pt x="161" y="270"/>
                    </a:lnTo>
                    <a:lnTo>
                      <a:pt x="141" y="232"/>
                    </a:lnTo>
                    <a:lnTo>
                      <a:pt x="160" y="227"/>
                    </a:lnTo>
                    <a:lnTo>
                      <a:pt x="174" y="229"/>
                    </a:lnTo>
                    <a:lnTo>
                      <a:pt x="194" y="201"/>
                    </a:lnTo>
                    <a:lnTo>
                      <a:pt x="180" y="188"/>
                    </a:lnTo>
                    <a:lnTo>
                      <a:pt x="197" y="171"/>
                    </a:lnTo>
                    <a:lnTo>
                      <a:pt x="199" y="122"/>
                    </a:lnTo>
                    <a:lnTo>
                      <a:pt x="196" y="102"/>
                    </a:lnTo>
                    <a:lnTo>
                      <a:pt x="225" y="74"/>
                    </a:lnTo>
                    <a:lnTo>
                      <a:pt x="236" y="74"/>
                    </a:lnTo>
                    <a:lnTo>
                      <a:pt x="241" y="58"/>
                    </a:lnTo>
                    <a:lnTo>
                      <a:pt x="225" y="36"/>
                    </a:lnTo>
                    <a:lnTo>
                      <a:pt x="223" y="17"/>
                    </a:lnTo>
                    <a:lnTo>
                      <a:pt x="186" y="12"/>
                    </a:lnTo>
                    <a:lnTo>
                      <a:pt x="171" y="27"/>
                    </a:lnTo>
                    <a:lnTo>
                      <a:pt x="129" y="18"/>
                    </a:lnTo>
                    <a:lnTo>
                      <a:pt x="103" y="31"/>
                    </a:lnTo>
                    <a:lnTo>
                      <a:pt x="97" y="20"/>
                    </a:lnTo>
                    <a:lnTo>
                      <a:pt x="99" y="3"/>
                    </a:lnTo>
                    <a:lnTo>
                      <a:pt x="86" y="0"/>
                    </a:lnTo>
                    <a:lnTo>
                      <a:pt x="51" y="5"/>
                    </a:lnTo>
                    <a:lnTo>
                      <a:pt x="53" y="22"/>
                    </a:lnTo>
                    <a:lnTo>
                      <a:pt x="64" y="48"/>
                    </a:lnTo>
                    <a:lnTo>
                      <a:pt x="59" y="97"/>
                    </a:lnTo>
                    <a:lnTo>
                      <a:pt x="62" y="104"/>
                    </a:lnTo>
                    <a:lnTo>
                      <a:pt x="56" y="126"/>
                    </a:lnTo>
                    <a:lnTo>
                      <a:pt x="67" y="139"/>
                    </a:lnTo>
                    <a:lnTo>
                      <a:pt x="59" y="150"/>
                    </a:lnTo>
                    <a:lnTo>
                      <a:pt x="50" y="170"/>
                    </a:lnTo>
                    <a:lnTo>
                      <a:pt x="49" y="195"/>
                    </a:lnTo>
                    <a:lnTo>
                      <a:pt x="31" y="220"/>
                    </a:lnTo>
                    <a:lnTo>
                      <a:pt x="31" y="235"/>
                    </a:lnTo>
                    <a:lnTo>
                      <a:pt x="11" y="264"/>
                    </a:lnTo>
                    <a:lnTo>
                      <a:pt x="0" y="309"/>
                    </a:lnTo>
                    <a:lnTo>
                      <a:pt x="1" y="320"/>
                    </a:lnTo>
                    <a:lnTo>
                      <a:pt x="16" y="320"/>
                    </a:lnTo>
                    <a:lnTo>
                      <a:pt x="24" y="309"/>
                    </a:lnTo>
                    <a:lnTo>
                      <a:pt x="40" y="299"/>
                    </a:lnTo>
                    <a:lnTo>
                      <a:pt x="37" y="309"/>
                    </a:lnTo>
                    <a:lnTo>
                      <a:pt x="42" y="317"/>
                    </a:lnTo>
                    <a:lnTo>
                      <a:pt x="19" y="329"/>
                    </a:lnTo>
                    <a:lnTo>
                      <a:pt x="18" y="345"/>
                    </a:lnTo>
                    <a:lnTo>
                      <a:pt x="25" y="353"/>
                    </a:lnTo>
                    <a:lnTo>
                      <a:pt x="36" y="342"/>
                    </a:lnTo>
                    <a:lnTo>
                      <a:pt x="56" y="342"/>
                    </a:lnTo>
                    <a:lnTo>
                      <a:pt x="48" y="353"/>
                    </a:lnTo>
                    <a:lnTo>
                      <a:pt x="53" y="373"/>
                    </a:lnTo>
                    <a:lnTo>
                      <a:pt x="46" y="391"/>
                    </a:lnTo>
                    <a:lnTo>
                      <a:pt x="47" y="432"/>
                    </a:lnTo>
                    <a:lnTo>
                      <a:pt x="39" y="462"/>
                    </a:lnTo>
                    <a:lnTo>
                      <a:pt x="33" y="470"/>
                    </a:lnTo>
                    <a:lnTo>
                      <a:pt x="39" y="475"/>
                    </a:lnTo>
                    <a:lnTo>
                      <a:pt x="62" y="459"/>
                    </a:lnTo>
                    <a:lnTo>
                      <a:pt x="94" y="472"/>
                    </a:lnTo>
                    <a:lnTo>
                      <a:pt x="109" y="481"/>
                    </a:lnTo>
                    <a:lnTo>
                      <a:pt x="132" y="468"/>
                    </a:lnTo>
                    <a:lnTo>
                      <a:pt x="152" y="466"/>
                    </a:lnTo>
                    <a:lnTo>
                      <a:pt x="156" y="46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4" name="Freeform 75">
                <a:extLst>
                  <a:ext uri="{FF2B5EF4-FFF2-40B4-BE49-F238E27FC236}">
                    <a16:creationId xmlns:a16="http://schemas.microsoft.com/office/drawing/2014/main" id="{C1ECAD61-EBC1-7F91-9254-CDD37244C78F}"/>
                  </a:ext>
                </a:extLst>
              </p:cNvPr>
              <p:cNvSpPr>
                <a:spLocks noEditPoints="1"/>
              </p:cNvSpPr>
              <p:nvPr/>
            </p:nvSpPr>
            <p:spPr bwMode="auto">
              <a:xfrm>
                <a:off x="8365081" y="3154363"/>
                <a:ext cx="201613" cy="195263"/>
              </a:xfrm>
              <a:custGeom>
                <a:avLst/>
                <a:gdLst>
                  <a:gd name="T0" fmla="*/ 410 w 671"/>
                  <a:gd name="T1" fmla="*/ 51 h 649"/>
                  <a:gd name="T2" fmla="*/ 270 w 671"/>
                  <a:gd name="T3" fmla="*/ 60 h 649"/>
                  <a:gd name="T4" fmla="*/ 112 w 671"/>
                  <a:gd name="T5" fmla="*/ 117 h 649"/>
                  <a:gd name="T6" fmla="*/ 74 w 671"/>
                  <a:gd name="T7" fmla="*/ 262 h 649"/>
                  <a:gd name="T8" fmla="*/ 176 w 671"/>
                  <a:gd name="T9" fmla="*/ 350 h 649"/>
                  <a:gd name="T10" fmla="*/ 254 w 671"/>
                  <a:gd name="T11" fmla="*/ 373 h 649"/>
                  <a:gd name="T12" fmla="*/ 130 w 671"/>
                  <a:gd name="T13" fmla="*/ 373 h 649"/>
                  <a:gd name="T14" fmla="*/ 194 w 671"/>
                  <a:gd name="T15" fmla="*/ 491 h 649"/>
                  <a:gd name="T16" fmla="*/ 237 w 671"/>
                  <a:gd name="T17" fmla="*/ 499 h 649"/>
                  <a:gd name="T18" fmla="*/ 251 w 671"/>
                  <a:gd name="T19" fmla="*/ 429 h 649"/>
                  <a:gd name="T20" fmla="*/ 298 w 671"/>
                  <a:gd name="T21" fmla="*/ 428 h 649"/>
                  <a:gd name="T22" fmla="*/ 321 w 671"/>
                  <a:gd name="T23" fmla="*/ 394 h 649"/>
                  <a:gd name="T24" fmla="*/ 275 w 671"/>
                  <a:gd name="T25" fmla="*/ 314 h 649"/>
                  <a:gd name="T26" fmla="*/ 246 w 671"/>
                  <a:gd name="T27" fmla="*/ 254 h 649"/>
                  <a:gd name="T28" fmla="*/ 244 w 671"/>
                  <a:gd name="T29" fmla="*/ 213 h 649"/>
                  <a:gd name="T30" fmla="*/ 240 w 671"/>
                  <a:gd name="T31" fmla="*/ 137 h 649"/>
                  <a:gd name="T32" fmla="*/ 300 w 671"/>
                  <a:gd name="T33" fmla="*/ 161 h 649"/>
                  <a:gd name="T34" fmla="*/ 351 w 671"/>
                  <a:gd name="T35" fmla="*/ 157 h 649"/>
                  <a:gd name="T36" fmla="*/ 373 w 671"/>
                  <a:gd name="T37" fmla="*/ 100 h 649"/>
                  <a:gd name="T38" fmla="*/ 498 w 671"/>
                  <a:gd name="T39" fmla="*/ 75 h 649"/>
                  <a:gd name="T40" fmla="*/ 325 w 671"/>
                  <a:gd name="T41" fmla="*/ 602 h 649"/>
                  <a:gd name="T42" fmla="*/ 414 w 671"/>
                  <a:gd name="T43" fmla="*/ 649 h 649"/>
                  <a:gd name="T44" fmla="*/ 529 w 671"/>
                  <a:gd name="T45" fmla="*/ 604 h 649"/>
                  <a:gd name="T46" fmla="*/ 482 w 671"/>
                  <a:gd name="T47" fmla="*/ 605 h 649"/>
                  <a:gd name="T48" fmla="*/ 370 w 671"/>
                  <a:gd name="T49" fmla="*/ 594 h 649"/>
                  <a:gd name="T50" fmla="*/ 335 w 671"/>
                  <a:gd name="T51" fmla="*/ 591 h 649"/>
                  <a:gd name="T52" fmla="*/ 37 w 671"/>
                  <a:gd name="T53" fmla="*/ 247 h 649"/>
                  <a:gd name="T54" fmla="*/ 81 w 671"/>
                  <a:gd name="T55" fmla="*/ 320 h 649"/>
                  <a:gd name="T56" fmla="*/ 82 w 671"/>
                  <a:gd name="T57" fmla="*/ 345 h 649"/>
                  <a:gd name="T58" fmla="*/ 92 w 671"/>
                  <a:gd name="T59" fmla="*/ 372 h 649"/>
                  <a:gd name="T60" fmla="*/ 82 w 671"/>
                  <a:gd name="T61" fmla="*/ 345 h 649"/>
                  <a:gd name="T62" fmla="*/ 94 w 671"/>
                  <a:gd name="T63" fmla="*/ 386 h 649"/>
                  <a:gd name="T64" fmla="*/ 589 w 671"/>
                  <a:gd name="T65" fmla="*/ 610 h 649"/>
                  <a:gd name="T66" fmla="*/ 629 w 671"/>
                  <a:gd name="T67" fmla="*/ 563 h 649"/>
                  <a:gd name="T68" fmla="*/ 671 w 671"/>
                  <a:gd name="T69" fmla="*/ 521 h 649"/>
                  <a:gd name="T70" fmla="*/ 525 w 671"/>
                  <a:gd name="T71" fmla="*/ 513 h 649"/>
                  <a:gd name="T72" fmla="*/ 524 w 671"/>
                  <a:gd name="T73" fmla="*/ 403 h 649"/>
                  <a:gd name="T74" fmla="*/ 544 w 671"/>
                  <a:gd name="T75" fmla="*/ 413 h 649"/>
                  <a:gd name="T76" fmla="*/ 488 w 671"/>
                  <a:gd name="T77" fmla="*/ 358 h 649"/>
                  <a:gd name="T78" fmla="*/ 498 w 671"/>
                  <a:gd name="T79" fmla="*/ 321 h 649"/>
                  <a:gd name="T80" fmla="*/ 514 w 671"/>
                  <a:gd name="T81" fmla="*/ 253 h 649"/>
                  <a:gd name="T82" fmla="*/ 494 w 671"/>
                  <a:gd name="T83" fmla="*/ 257 h 649"/>
                  <a:gd name="T84" fmla="*/ 461 w 671"/>
                  <a:gd name="T85" fmla="*/ 130 h 649"/>
                  <a:gd name="T86" fmla="*/ 438 w 671"/>
                  <a:gd name="T87" fmla="*/ 176 h 649"/>
                  <a:gd name="T88" fmla="*/ 367 w 671"/>
                  <a:gd name="T89" fmla="*/ 108 h 649"/>
                  <a:gd name="T90" fmla="*/ 297 w 671"/>
                  <a:gd name="T91" fmla="*/ 265 h 649"/>
                  <a:gd name="T92" fmla="*/ 292 w 671"/>
                  <a:gd name="T93" fmla="*/ 264 h 649"/>
                  <a:gd name="T94" fmla="*/ 387 w 671"/>
                  <a:gd name="T95" fmla="*/ 305 h 649"/>
                  <a:gd name="T96" fmla="*/ 508 w 671"/>
                  <a:gd name="T97" fmla="*/ 420 h 649"/>
                  <a:gd name="T98" fmla="*/ 375 w 671"/>
                  <a:gd name="T99" fmla="*/ 460 h 649"/>
                  <a:gd name="T100" fmla="*/ 379 w 671"/>
                  <a:gd name="T101" fmla="*/ 442 h 649"/>
                  <a:gd name="T102" fmla="*/ 435 w 671"/>
                  <a:gd name="T103" fmla="*/ 474 h 649"/>
                  <a:gd name="T104" fmla="*/ 459 w 671"/>
                  <a:gd name="T105" fmla="*/ 452 h 649"/>
                  <a:gd name="T106" fmla="*/ 450 w 671"/>
                  <a:gd name="T107" fmla="*/ 436 h 649"/>
                  <a:gd name="T108" fmla="*/ 393 w 671"/>
                  <a:gd name="T109" fmla="*/ 386 h 649"/>
                  <a:gd name="T110" fmla="*/ 249 w 671"/>
                  <a:gd name="T111" fmla="*/ 292 h 649"/>
                  <a:gd name="T112" fmla="*/ 331 w 671"/>
                  <a:gd name="T113" fmla="*/ 306 h 649"/>
                  <a:gd name="T114" fmla="*/ 380 w 671"/>
                  <a:gd name="T115" fmla="*/ 386 h 649"/>
                  <a:gd name="T116" fmla="*/ 322 w 671"/>
                  <a:gd name="T117" fmla="*/ 335 h 649"/>
                  <a:gd name="T118" fmla="*/ 249 w 671"/>
                  <a:gd name="T119" fmla="*/ 292 h 649"/>
                  <a:gd name="T120" fmla="*/ 266 w 671"/>
                  <a:gd name="T121" fmla="*/ 531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1" h="649">
                    <a:moveTo>
                      <a:pt x="504" y="0"/>
                    </a:moveTo>
                    <a:lnTo>
                      <a:pt x="495" y="0"/>
                    </a:lnTo>
                    <a:lnTo>
                      <a:pt x="476" y="14"/>
                    </a:lnTo>
                    <a:lnTo>
                      <a:pt x="475" y="32"/>
                    </a:lnTo>
                    <a:lnTo>
                      <a:pt x="481" y="45"/>
                    </a:lnTo>
                    <a:lnTo>
                      <a:pt x="471" y="53"/>
                    </a:lnTo>
                    <a:lnTo>
                      <a:pt x="438" y="51"/>
                    </a:lnTo>
                    <a:lnTo>
                      <a:pt x="423" y="58"/>
                    </a:lnTo>
                    <a:lnTo>
                      <a:pt x="410" y="51"/>
                    </a:lnTo>
                    <a:lnTo>
                      <a:pt x="395" y="51"/>
                    </a:lnTo>
                    <a:lnTo>
                      <a:pt x="384" y="59"/>
                    </a:lnTo>
                    <a:lnTo>
                      <a:pt x="370" y="58"/>
                    </a:lnTo>
                    <a:lnTo>
                      <a:pt x="367" y="45"/>
                    </a:lnTo>
                    <a:lnTo>
                      <a:pt x="347" y="46"/>
                    </a:lnTo>
                    <a:lnTo>
                      <a:pt x="328" y="42"/>
                    </a:lnTo>
                    <a:lnTo>
                      <a:pt x="315" y="55"/>
                    </a:lnTo>
                    <a:lnTo>
                      <a:pt x="295" y="60"/>
                    </a:lnTo>
                    <a:lnTo>
                      <a:pt x="270" y="60"/>
                    </a:lnTo>
                    <a:lnTo>
                      <a:pt x="262" y="56"/>
                    </a:lnTo>
                    <a:lnTo>
                      <a:pt x="252" y="65"/>
                    </a:lnTo>
                    <a:lnTo>
                      <a:pt x="238" y="65"/>
                    </a:lnTo>
                    <a:lnTo>
                      <a:pt x="220" y="76"/>
                    </a:lnTo>
                    <a:lnTo>
                      <a:pt x="181" y="75"/>
                    </a:lnTo>
                    <a:lnTo>
                      <a:pt x="165" y="84"/>
                    </a:lnTo>
                    <a:lnTo>
                      <a:pt x="164" y="90"/>
                    </a:lnTo>
                    <a:lnTo>
                      <a:pt x="142" y="98"/>
                    </a:lnTo>
                    <a:lnTo>
                      <a:pt x="112" y="117"/>
                    </a:lnTo>
                    <a:lnTo>
                      <a:pt x="108" y="139"/>
                    </a:lnTo>
                    <a:lnTo>
                      <a:pt x="96" y="161"/>
                    </a:lnTo>
                    <a:lnTo>
                      <a:pt x="65" y="171"/>
                    </a:lnTo>
                    <a:lnTo>
                      <a:pt x="64" y="189"/>
                    </a:lnTo>
                    <a:lnTo>
                      <a:pt x="54" y="212"/>
                    </a:lnTo>
                    <a:lnTo>
                      <a:pt x="43" y="217"/>
                    </a:lnTo>
                    <a:lnTo>
                      <a:pt x="45" y="218"/>
                    </a:lnTo>
                    <a:lnTo>
                      <a:pt x="46" y="241"/>
                    </a:lnTo>
                    <a:lnTo>
                      <a:pt x="74" y="262"/>
                    </a:lnTo>
                    <a:lnTo>
                      <a:pt x="90" y="285"/>
                    </a:lnTo>
                    <a:lnTo>
                      <a:pt x="98" y="287"/>
                    </a:lnTo>
                    <a:lnTo>
                      <a:pt x="96" y="294"/>
                    </a:lnTo>
                    <a:lnTo>
                      <a:pt x="118" y="324"/>
                    </a:lnTo>
                    <a:lnTo>
                      <a:pt x="123" y="345"/>
                    </a:lnTo>
                    <a:lnTo>
                      <a:pt x="133" y="349"/>
                    </a:lnTo>
                    <a:lnTo>
                      <a:pt x="146" y="333"/>
                    </a:lnTo>
                    <a:lnTo>
                      <a:pt x="158" y="348"/>
                    </a:lnTo>
                    <a:lnTo>
                      <a:pt x="176" y="350"/>
                    </a:lnTo>
                    <a:lnTo>
                      <a:pt x="183" y="339"/>
                    </a:lnTo>
                    <a:lnTo>
                      <a:pt x="196" y="340"/>
                    </a:lnTo>
                    <a:lnTo>
                      <a:pt x="217" y="352"/>
                    </a:lnTo>
                    <a:lnTo>
                      <a:pt x="229" y="346"/>
                    </a:lnTo>
                    <a:lnTo>
                      <a:pt x="232" y="357"/>
                    </a:lnTo>
                    <a:lnTo>
                      <a:pt x="242" y="356"/>
                    </a:lnTo>
                    <a:lnTo>
                      <a:pt x="250" y="363"/>
                    </a:lnTo>
                    <a:lnTo>
                      <a:pt x="266" y="366"/>
                    </a:lnTo>
                    <a:lnTo>
                      <a:pt x="254" y="373"/>
                    </a:lnTo>
                    <a:lnTo>
                      <a:pt x="244" y="383"/>
                    </a:lnTo>
                    <a:lnTo>
                      <a:pt x="233" y="375"/>
                    </a:lnTo>
                    <a:lnTo>
                      <a:pt x="219" y="371"/>
                    </a:lnTo>
                    <a:lnTo>
                      <a:pt x="189" y="351"/>
                    </a:lnTo>
                    <a:lnTo>
                      <a:pt x="175" y="356"/>
                    </a:lnTo>
                    <a:lnTo>
                      <a:pt x="162" y="363"/>
                    </a:lnTo>
                    <a:lnTo>
                      <a:pt x="149" y="357"/>
                    </a:lnTo>
                    <a:lnTo>
                      <a:pt x="138" y="371"/>
                    </a:lnTo>
                    <a:lnTo>
                      <a:pt x="130" y="373"/>
                    </a:lnTo>
                    <a:lnTo>
                      <a:pt x="124" y="387"/>
                    </a:lnTo>
                    <a:lnTo>
                      <a:pt x="141" y="406"/>
                    </a:lnTo>
                    <a:lnTo>
                      <a:pt x="158" y="414"/>
                    </a:lnTo>
                    <a:lnTo>
                      <a:pt x="174" y="429"/>
                    </a:lnTo>
                    <a:lnTo>
                      <a:pt x="176" y="440"/>
                    </a:lnTo>
                    <a:lnTo>
                      <a:pt x="169" y="448"/>
                    </a:lnTo>
                    <a:lnTo>
                      <a:pt x="171" y="462"/>
                    </a:lnTo>
                    <a:lnTo>
                      <a:pt x="185" y="481"/>
                    </a:lnTo>
                    <a:lnTo>
                      <a:pt x="194" y="491"/>
                    </a:lnTo>
                    <a:lnTo>
                      <a:pt x="198" y="481"/>
                    </a:lnTo>
                    <a:lnTo>
                      <a:pt x="195" y="474"/>
                    </a:lnTo>
                    <a:lnTo>
                      <a:pt x="200" y="460"/>
                    </a:lnTo>
                    <a:lnTo>
                      <a:pt x="206" y="477"/>
                    </a:lnTo>
                    <a:lnTo>
                      <a:pt x="226" y="486"/>
                    </a:lnTo>
                    <a:lnTo>
                      <a:pt x="231" y="497"/>
                    </a:lnTo>
                    <a:lnTo>
                      <a:pt x="228" y="510"/>
                    </a:lnTo>
                    <a:lnTo>
                      <a:pt x="237" y="520"/>
                    </a:lnTo>
                    <a:lnTo>
                      <a:pt x="237" y="499"/>
                    </a:lnTo>
                    <a:lnTo>
                      <a:pt x="244" y="481"/>
                    </a:lnTo>
                    <a:lnTo>
                      <a:pt x="257" y="481"/>
                    </a:lnTo>
                    <a:lnTo>
                      <a:pt x="263" y="495"/>
                    </a:lnTo>
                    <a:lnTo>
                      <a:pt x="286" y="510"/>
                    </a:lnTo>
                    <a:lnTo>
                      <a:pt x="277" y="495"/>
                    </a:lnTo>
                    <a:lnTo>
                      <a:pt x="279" y="484"/>
                    </a:lnTo>
                    <a:lnTo>
                      <a:pt x="271" y="469"/>
                    </a:lnTo>
                    <a:lnTo>
                      <a:pt x="260" y="444"/>
                    </a:lnTo>
                    <a:lnTo>
                      <a:pt x="251" y="429"/>
                    </a:lnTo>
                    <a:lnTo>
                      <a:pt x="251" y="423"/>
                    </a:lnTo>
                    <a:lnTo>
                      <a:pt x="261" y="422"/>
                    </a:lnTo>
                    <a:lnTo>
                      <a:pt x="278" y="431"/>
                    </a:lnTo>
                    <a:lnTo>
                      <a:pt x="273" y="437"/>
                    </a:lnTo>
                    <a:lnTo>
                      <a:pt x="278" y="443"/>
                    </a:lnTo>
                    <a:lnTo>
                      <a:pt x="287" y="434"/>
                    </a:lnTo>
                    <a:lnTo>
                      <a:pt x="304" y="440"/>
                    </a:lnTo>
                    <a:lnTo>
                      <a:pt x="305" y="434"/>
                    </a:lnTo>
                    <a:lnTo>
                      <a:pt x="298" y="428"/>
                    </a:lnTo>
                    <a:lnTo>
                      <a:pt x="296" y="422"/>
                    </a:lnTo>
                    <a:lnTo>
                      <a:pt x="290" y="420"/>
                    </a:lnTo>
                    <a:lnTo>
                      <a:pt x="277" y="412"/>
                    </a:lnTo>
                    <a:lnTo>
                      <a:pt x="278" y="404"/>
                    </a:lnTo>
                    <a:lnTo>
                      <a:pt x="263" y="393"/>
                    </a:lnTo>
                    <a:lnTo>
                      <a:pt x="278" y="386"/>
                    </a:lnTo>
                    <a:lnTo>
                      <a:pt x="291" y="387"/>
                    </a:lnTo>
                    <a:lnTo>
                      <a:pt x="300" y="380"/>
                    </a:lnTo>
                    <a:lnTo>
                      <a:pt x="321" y="394"/>
                    </a:lnTo>
                    <a:lnTo>
                      <a:pt x="323" y="401"/>
                    </a:lnTo>
                    <a:lnTo>
                      <a:pt x="338" y="403"/>
                    </a:lnTo>
                    <a:lnTo>
                      <a:pt x="342" y="394"/>
                    </a:lnTo>
                    <a:lnTo>
                      <a:pt x="329" y="375"/>
                    </a:lnTo>
                    <a:lnTo>
                      <a:pt x="332" y="357"/>
                    </a:lnTo>
                    <a:lnTo>
                      <a:pt x="327" y="348"/>
                    </a:lnTo>
                    <a:lnTo>
                      <a:pt x="291" y="325"/>
                    </a:lnTo>
                    <a:lnTo>
                      <a:pt x="280" y="322"/>
                    </a:lnTo>
                    <a:lnTo>
                      <a:pt x="275" y="314"/>
                    </a:lnTo>
                    <a:lnTo>
                      <a:pt x="265" y="314"/>
                    </a:lnTo>
                    <a:lnTo>
                      <a:pt x="258" y="306"/>
                    </a:lnTo>
                    <a:lnTo>
                      <a:pt x="243" y="304"/>
                    </a:lnTo>
                    <a:lnTo>
                      <a:pt x="228" y="291"/>
                    </a:lnTo>
                    <a:lnTo>
                      <a:pt x="244" y="288"/>
                    </a:lnTo>
                    <a:lnTo>
                      <a:pt x="254" y="277"/>
                    </a:lnTo>
                    <a:lnTo>
                      <a:pt x="253" y="269"/>
                    </a:lnTo>
                    <a:lnTo>
                      <a:pt x="238" y="265"/>
                    </a:lnTo>
                    <a:lnTo>
                      <a:pt x="246" y="254"/>
                    </a:lnTo>
                    <a:lnTo>
                      <a:pt x="246" y="246"/>
                    </a:lnTo>
                    <a:lnTo>
                      <a:pt x="257" y="250"/>
                    </a:lnTo>
                    <a:lnTo>
                      <a:pt x="267" y="258"/>
                    </a:lnTo>
                    <a:lnTo>
                      <a:pt x="263" y="266"/>
                    </a:lnTo>
                    <a:lnTo>
                      <a:pt x="264" y="275"/>
                    </a:lnTo>
                    <a:lnTo>
                      <a:pt x="273" y="272"/>
                    </a:lnTo>
                    <a:lnTo>
                      <a:pt x="278" y="254"/>
                    </a:lnTo>
                    <a:lnTo>
                      <a:pt x="268" y="242"/>
                    </a:lnTo>
                    <a:lnTo>
                      <a:pt x="244" y="213"/>
                    </a:lnTo>
                    <a:lnTo>
                      <a:pt x="234" y="206"/>
                    </a:lnTo>
                    <a:lnTo>
                      <a:pt x="232" y="195"/>
                    </a:lnTo>
                    <a:lnTo>
                      <a:pt x="214" y="180"/>
                    </a:lnTo>
                    <a:lnTo>
                      <a:pt x="220" y="172"/>
                    </a:lnTo>
                    <a:lnTo>
                      <a:pt x="217" y="141"/>
                    </a:lnTo>
                    <a:lnTo>
                      <a:pt x="227" y="125"/>
                    </a:lnTo>
                    <a:lnTo>
                      <a:pt x="246" y="121"/>
                    </a:lnTo>
                    <a:lnTo>
                      <a:pt x="249" y="137"/>
                    </a:lnTo>
                    <a:lnTo>
                      <a:pt x="240" y="137"/>
                    </a:lnTo>
                    <a:lnTo>
                      <a:pt x="242" y="145"/>
                    </a:lnTo>
                    <a:lnTo>
                      <a:pt x="266" y="156"/>
                    </a:lnTo>
                    <a:lnTo>
                      <a:pt x="268" y="175"/>
                    </a:lnTo>
                    <a:lnTo>
                      <a:pt x="283" y="187"/>
                    </a:lnTo>
                    <a:lnTo>
                      <a:pt x="300" y="186"/>
                    </a:lnTo>
                    <a:lnTo>
                      <a:pt x="288" y="178"/>
                    </a:lnTo>
                    <a:lnTo>
                      <a:pt x="281" y="166"/>
                    </a:lnTo>
                    <a:lnTo>
                      <a:pt x="284" y="156"/>
                    </a:lnTo>
                    <a:lnTo>
                      <a:pt x="300" y="161"/>
                    </a:lnTo>
                    <a:lnTo>
                      <a:pt x="312" y="178"/>
                    </a:lnTo>
                    <a:lnTo>
                      <a:pt x="322" y="182"/>
                    </a:lnTo>
                    <a:lnTo>
                      <a:pt x="328" y="172"/>
                    </a:lnTo>
                    <a:lnTo>
                      <a:pt x="317" y="164"/>
                    </a:lnTo>
                    <a:lnTo>
                      <a:pt x="306" y="159"/>
                    </a:lnTo>
                    <a:lnTo>
                      <a:pt x="307" y="151"/>
                    </a:lnTo>
                    <a:lnTo>
                      <a:pt x="335" y="152"/>
                    </a:lnTo>
                    <a:lnTo>
                      <a:pt x="346" y="162"/>
                    </a:lnTo>
                    <a:lnTo>
                      <a:pt x="351" y="157"/>
                    </a:lnTo>
                    <a:lnTo>
                      <a:pt x="334" y="142"/>
                    </a:lnTo>
                    <a:lnTo>
                      <a:pt x="317" y="139"/>
                    </a:lnTo>
                    <a:lnTo>
                      <a:pt x="303" y="123"/>
                    </a:lnTo>
                    <a:lnTo>
                      <a:pt x="311" y="114"/>
                    </a:lnTo>
                    <a:lnTo>
                      <a:pt x="327" y="118"/>
                    </a:lnTo>
                    <a:lnTo>
                      <a:pt x="339" y="111"/>
                    </a:lnTo>
                    <a:lnTo>
                      <a:pt x="345" y="91"/>
                    </a:lnTo>
                    <a:lnTo>
                      <a:pt x="356" y="87"/>
                    </a:lnTo>
                    <a:lnTo>
                      <a:pt x="373" y="100"/>
                    </a:lnTo>
                    <a:lnTo>
                      <a:pt x="386" y="101"/>
                    </a:lnTo>
                    <a:lnTo>
                      <a:pt x="400" y="86"/>
                    </a:lnTo>
                    <a:lnTo>
                      <a:pt x="400" y="79"/>
                    </a:lnTo>
                    <a:lnTo>
                      <a:pt x="407" y="79"/>
                    </a:lnTo>
                    <a:lnTo>
                      <a:pt x="417" y="91"/>
                    </a:lnTo>
                    <a:lnTo>
                      <a:pt x="449" y="91"/>
                    </a:lnTo>
                    <a:lnTo>
                      <a:pt x="473" y="97"/>
                    </a:lnTo>
                    <a:lnTo>
                      <a:pt x="490" y="93"/>
                    </a:lnTo>
                    <a:lnTo>
                      <a:pt x="498" y="75"/>
                    </a:lnTo>
                    <a:lnTo>
                      <a:pt x="495" y="58"/>
                    </a:lnTo>
                    <a:lnTo>
                      <a:pt x="515" y="46"/>
                    </a:lnTo>
                    <a:lnTo>
                      <a:pt x="516" y="27"/>
                    </a:lnTo>
                    <a:lnTo>
                      <a:pt x="501" y="20"/>
                    </a:lnTo>
                    <a:lnTo>
                      <a:pt x="504" y="0"/>
                    </a:lnTo>
                    <a:close/>
                    <a:moveTo>
                      <a:pt x="331" y="601"/>
                    </a:moveTo>
                    <a:lnTo>
                      <a:pt x="331" y="601"/>
                    </a:lnTo>
                    <a:lnTo>
                      <a:pt x="326" y="591"/>
                    </a:lnTo>
                    <a:lnTo>
                      <a:pt x="325" y="602"/>
                    </a:lnTo>
                    <a:lnTo>
                      <a:pt x="320" y="612"/>
                    </a:lnTo>
                    <a:lnTo>
                      <a:pt x="322" y="624"/>
                    </a:lnTo>
                    <a:lnTo>
                      <a:pt x="333" y="629"/>
                    </a:lnTo>
                    <a:lnTo>
                      <a:pt x="359" y="625"/>
                    </a:lnTo>
                    <a:lnTo>
                      <a:pt x="369" y="628"/>
                    </a:lnTo>
                    <a:lnTo>
                      <a:pt x="380" y="625"/>
                    </a:lnTo>
                    <a:lnTo>
                      <a:pt x="395" y="629"/>
                    </a:lnTo>
                    <a:lnTo>
                      <a:pt x="412" y="639"/>
                    </a:lnTo>
                    <a:lnTo>
                      <a:pt x="414" y="649"/>
                    </a:lnTo>
                    <a:lnTo>
                      <a:pt x="433" y="648"/>
                    </a:lnTo>
                    <a:lnTo>
                      <a:pt x="449" y="638"/>
                    </a:lnTo>
                    <a:lnTo>
                      <a:pt x="467" y="640"/>
                    </a:lnTo>
                    <a:lnTo>
                      <a:pt x="495" y="639"/>
                    </a:lnTo>
                    <a:lnTo>
                      <a:pt x="515" y="639"/>
                    </a:lnTo>
                    <a:lnTo>
                      <a:pt x="526" y="632"/>
                    </a:lnTo>
                    <a:lnTo>
                      <a:pt x="531" y="621"/>
                    </a:lnTo>
                    <a:lnTo>
                      <a:pt x="529" y="611"/>
                    </a:lnTo>
                    <a:lnTo>
                      <a:pt x="529" y="604"/>
                    </a:lnTo>
                    <a:lnTo>
                      <a:pt x="524" y="610"/>
                    </a:lnTo>
                    <a:lnTo>
                      <a:pt x="524" y="618"/>
                    </a:lnTo>
                    <a:lnTo>
                      <a:pt x="514" y="626"/>
                    </a:lnTo>
                    <a:lnTo>
                      <a:pt x="508" y="620"/>
                    </a:lnTo>
                    <a:lnTo>
                      <a:pt x="499" y="623"/>
                    </a:lnTo>
                    <a:lnTo>
                      <a:pt x="491" y="622"/>
                    </a:lnTo>
                    <a:lnTo>
                      <a:pt x="493" y="615"/>
                    </a:lnTo>
                    <a:lnTo>
                      <a:pt x="489" y="605"/>
                    </a:lnTo>
                    <a:lnTo>
                      <a:pt x="482" y="605"/>
                    </a:lnTo>
                    <a:lnTo>
                      <a:pt x="461" y="602"/>
                    </a:lnTo>
                    <a:lnTo>
                      <a:pt x="444" y="595"/>
                    </a:lnTo>
                    <a:lnTo>
                      <a:pt x="422" y="596"/>
                    </a:lnTo>
                    <a:lnTo>
                      <a:pt x="404" y="607"/>
                    </a:lnTo>
                    <a:lnTo>
                      <a:pt x="390" y="611"/>
                    </a:lnTo>
                    <a:lnTo>
                      <a:pt x="378" y="605"/>
                    </a:lnTo>
                    <a:lnTo>
                      <a:pt x="373" y="598"/>
                    </a:lnTo>
                    <a:lnTo>
                      <a:pt x="363" y="600"/>
                    </a:lnTo>
                    <a:lnTo>
                      <a:pt x="370" y="594"/>
                    </a:lnTo>
                    <a:lnTo>
                      <a:pt x="364" y="585"/>
                    </a:lnTo>
                    <a:lnTo>
                      <a:pt x="352" y="586"/>
                    </a:lnTo>
                    <a:lnTo>
                      <a:pt x="355" y="592"/>
                    </a:lnTo>
                    <a:lnTo>
                      <a:pt x="358" y="593"/>
                    </a:lnTo>
                    <a:lnTo>
                      <a:pt x="354" y="597"/>
                    </a:lnTo>
                    <a:lnTo>
                      <a:pt x="342" y="597"/>
                    </a:lnTo>
                    <a:lnTo>
                      <a:pt x="340" y="586"/>
                    </a:lnTo>
                    <a:lnTo>
                      <a:pt x="336" y="584"/>
                    </a:lnTo>
                    <a:lnTo>
                      <a:pt x="335" y="591"/>
                    </a:lnTo>
                    <a:lnTo>
                      <a:pt x="337" y="599"/>
                    </a:lnTo>
                    <a:lnTo>
                      <a:pt x="331" y="601"/>
                    </a:lnTo>
                    <a:close/>
                    <a:moveTo>
                      <a:pt x="21" y="210"/>
                    </a:moveTo>
                    <a:lnTo>
                      <a:pt x="21" y="210"/>
                    </a:lnTo>
                    <a:lnTo>
                      <a:pt x="20" y="225"/>
                    </a:lnTo>
                    <a:lnTo>
                      <a:pt x="29" y="235"/>
                    </a:lnTo>
                    <a:lnTo>
                      <a:pt x="39" y="238"/>
                    </a:lnTo>
                    <a:lnTo>
                      <a:pt x="41" y="244"/>
                    </a:lnTo>
                    <a:lnTo>
                      <a:pt x="37" y="247"/>
                    </a:lnTo>
                    <a:lnTo>
                      <a:pt x="24" y="241"/>
                    </a:lnTo>
                    <a:lnTo>
                      <a:pt x="11" y="226"/>
                    </a:lnTo>
                    <a:lnTo>
                      <a:pt x="10" y="222"/>
                    </a:lnTo>
                    <a:lnTo>
                      <a:pt x="2" y="218"/>
                    </a:lnTo>
                    <a:lnTo>
                      <a:pt x="0" y="210"/>
                    </a:lnTo>
                    <a:lnTo>
                      <a:pt x="14" y="205"/>
                    </a:lnTo>
                    <a:lnTo>
                      <a:pt x="21" y="210"/>
                    </a:lnTo>
                    <a:close/>
                    <a:moveTo>
                      <a:pt x="81" y="320"/>
                    </a:moveTo>
                    <a:lnTo>
                      <a:pt x="81" y="320"/>
                    </a:lnTo>
                    <a:lnTo>
                      <a:pt x="80" y="315"/>
                    </a:lnTo>
                    <a:lnTo>
                      <a:pt x="87" y="302"/>
                    </a:lnTo>
                    <a:lnTo>
                      <a:pt x="92" y="301"/>
                    </a:lnTo>
                    <a:lnTo>
                      <a:pt x="95" y="315"/>
                    </a:lnTo>
                    <a:lnTo>
                      <a:pt x="90" y="320"/>
                    </a:lnTo>
                    <a:lnTo>
                      <a:pt x="85" y="322"/>
                    </a:lnTo>
                    <a:lnTo>
                      <a:pt x="81" y="320"/>
                    </a:lnTo>
                    <a:close/>
                    <a:moveTo>
                      <a:pt x="82" y="345"/>
                    </a:moveTo>
                    <a:lnTo>
                      <a:pt x="82" y="345"/>
                    </a:lnTo>
                    <a:lnTo>
                      <a:pt x="82" y="326"/>
                    </a:lnTo>
                    <a:lnTo>
                      <a:pt x="91" y="334"/>
                    </a:lnTo>
                    <a:lnTo>
                      <a:pt x="96" y="345"/>
                    </a:lnTo>
                    <a:lnTo>
                      <a:pt x="94" y="351"/>
                    </a:lnTo>
                    <a:lnTo>
                      <a:pt x="101" y="358"/>
                    </a:lnTo>
                    <a:lnTo>
                      <a:pt x="103" y="365"/>
                    </a:lnTo>
                    <a:lnTo>
                      <a:pt x="106" y="370"/>
                    </a:lnTo>
                    <a:lnTo>
                      <a:pt x="101" y="377"/>
                    </a:lnTo>
                    <a:lnTo>
                      <a:pt x="92" y="372"/>
                    </a:lnTo>
                    <a:lnTo>
                      <a:pt x="81" y="371"/>
                    </a:lnTo>
                    <a:lnTo>
                      <a:pt x="81" y="362"/>
                    </a:lnTo>
                    <a:lnTo>
                      <a:pt x="77" y="358"/>
                    </a:lnTo>
                    <a:lnTo>
                      <a:pt x="77" y="366"/>
                    </a:lnTo>
                    <a:lnTo>
                      <a:pt x="73" y="370"/>
                    </a:lnTo>
                    <a:lnTo>
                      <a:pt x="66" y="363"/>
                    </a:lnTo>
                    <a:lnTo>
                      <a:pt x="66" y="347"/>
                    </a:lnTo>
                    <a:lnTo>
                      <a:pt x="75" y="344"/>
                    </a:lnTo>
                    <a:lnTo>
                      <a:pt x="82" y="345"/>
                    </a:lnTo>
                    <a:close/>
                    <a:moveTo>
                      <a:pt x="111" y="400"/>
                    </a:moveTo>
                    <a:lnTo>
                      <a:pt x="111" y="400"/>
                    </a:lnTo>
                    <a:lnTo>
                      <a:pt x="116" y="407"/>
                    </a:lnTo>
                    <a:lnTo>
                      <a:pt x="107" y="406"/>
                    </a:lnTo>
                    <a:lnTo>
                      <a:pt x="105" y="411"/>
                    </a:lnTo>
                    <a:lnTo>
                      <a:pt x="96" y="409"/>
                    </a:lnTo>
                    <a:lnTo>
                      <a:pt x="86" y="398"/>
                    </a:lnTo>
                    <a:lnTo>
                      <a:pt x="88" y="389"/>
                    </a:lnTo>
                    <a:lnTo>
                      <a:pt x="94" y="386"/>
                    </a:lnTo>
                    <a:lnTo>
                      <a:pt x="104" y="391"/>
                    </a:lnTo>
                    <a:lnTo>
                      <a:pt x="111" y="400"/>
                    </a:lnTo>
                    <a:close/>
                    <a:moveTo>
                      <a:pt x="592" y="570"/>
                    </a:moveTo>
                    <a:lnTo>
                      <a:pt x="592" y="570"/>
                    </a:lnTo>
                    <a:lnTo>
                      <a:pt x="590" y="567"/>
                    </a:lnTo>
                    <a:lnTo>
                      <a:pt x="594" y="560"/>
                    </a:lnTo>
                    <a:lnTo>
                      <a:pt x="594" y="567"/>
                    </a:lnTo>
                    <a:lnTo>
                      <a:pt x="592" y="570"/>
                    </a:lnTo>
                    <a:close/>
                    <a:moveTo>
                      <a:pt x="589" y="610"/>
                    </a:moveTo>
                    <a:lnTo>
                      <a:pt x="589" y="610"/>
                    </a:lnTo>
                    <a:lnTo>
                      <a:pt x="586" y="594"/>
                    </a:lnTo>
                    <a:lnTo>
                      <a:pt x="582" y="584"/>
                    </a:lnTo>
                    <a:lnTo>
                      <a:pt x="590" y="574"/>
                    </a:lnTo>
                    <a:lnTo>
                      <a:pt x="592" y="583"/>
                    </a:lnTo>
                    <a:lnTo>
                      <a:pt x="599" y="593"/>
                    </a:lnTo>
                    <a:lnTo>
                      <a:pt x="594" y="607"/>
                    </a:lnTo>
                    <a:lnTo>
                      <a:pt x="589" y="610"/>
                    </a:lnTo>
                    <a:close/>
                    <a:moveTo>
                      <a:pt x="629" y="563"/>
                    </a:moveTo>
                    <a:lnTo>
                      <a:pt x="629" y="563"/>
                    </a:lnTo>
                    <a:lnTo>
                      <a:pt x="625" y="558"/>
                    </a:lnTo>
                    <a:lnTo>
                      <a:pt x="629" y="550"/>
                    </a:lnTo>
                    <a:lnTo>
                      <a:pt x="626" y="547"/>
                    </a:lnTo>
                    <a:lnTo>
                      <a:pt x="627" y="539"/>
                    </a:lnTo>
                    <a:lnTo>
                      <a:pt x="644" y="525"/>
                    </a:lnTo>
                    <a:lnTo>
                      <a:pt x="662" y="518"/>
                    </a:lnTo>
                    <a:lnTo>
                      <a:pt x="671" y="513"/>
                    </a:lnTo>
                    <a:lnTo>
                      <a:pt x="671" y="521"/>
                    </a:lnTo>
                    <a:lnTo>
                      <a:pt x="665" y="525"/>
                    </a:lnTo>
                    <a:lnTo>
                      <a:pt x="662" y="534"/>
                    </a:lnTo>
                    <a:lnTo>
                      <a:pt x="658" y="541"/>
                    </a:lnTo>
                    <a:lnTo>
                      <a:pt x="659" y="546"/>
                    </a:lnTo>
                    <a:lnTo>
                      <a:pt x="651" y="546"/>
                    </a:lnTo>
                    <a:lnTo>
                      <a:pt x="643" y="554"/>
                    </a:lnTo>
                    <a:lnTo>
                      <a:pt x="636" y="562"/>
                    </a:lnTo>
                    <a:lnTo>
                      <a:pt x="629" y="563"/>
                    </a:lnTo>
                    <a:close/>
                    <a:moveTo>
                      <a:pt x="525" y="513"/>
                    </a:moveTo>
                    <a:lnTo>
                      <a:pt x="525" y="513"/>
                    </a:lnTo>
                    <a:lnTo>
                      <a:pt x="518" y="507"/>
                    </a:lnTo>
                    <a:lnTo>
                      <a:pt x="522" y="502"/>
                    </a:lnTo>
                    <a:lnTo>
                      <a:pt x="534" y="497"/>
                    </a:lnTo>
                    <a:lnTo>
                      <a:pt x="540" y="500"/>
                    </a:lnTo>
                    <a:lnTo>
                      <a:pt x="535" y="508"/>
                    </a:lnTo>
                    <a:cubicBezTo>
                      <a:pt x="535" y="508"/>
                      <a:pt x="525" y="512"/>
                      <a:pt x="525" y="513"/>
                    </a:cubicBezTo>
                    <a:close/>
                    <a:moveTo>
                      <a:pt x="524" y="403"/>
                    </a:moveTo>
                    <a:lnTo>
                      <a:pt x="524" y="403"/>
                    </a:lnTo>
                    <a:lnTo>
                      <a:pt x="537" y="392"/>
                    </a:lnTo>
                    <a:lnTo>
                      <a:pt x="546" y="393"/>
                    </a:lnTo>
                    <a:lnTo>
                      <a:pt x="555" y="401"/>
                    </a:lnTo>
                    <a:lnTo>
                      <a:pt x="558" y="398"/>
                    </a:lnTo>
                    <a:lnTo>
                      <a:pt x="562" y="399"/>
                    </a:lnTo>
                    <a:lnTo>
                      <a:pt x="563" y="404"/>
                    </a:lnTo>
                    <a:lnTo>
                      <a:pt x="555" y="409"/>
                    </a:lnTo>
                    <a:lnTo>
                      <a:pt x="551" y="413"/>
                    </a:lnTo>
                    <a:lnTo>
                      <a:pt x="544" y="413"/>
                    </a:lnTo>
                    <a:lnTo>
                      <a:pt x="537" y="405"/>
                    </a:lnTo>
                    <a:lnTo>
                      <a:pt x="529" y="406"/>
                    </a:lnTo>
                    <a:lnTo>
                      <a:pt x="521" y="408"/>
                    </a:lnTo>
                    <a:lnTo>
                      <a:pt x="524" y="403"/>
                    </a:lnTo>
                    <a:close/>
                    <a:moveTo>
                      <a:pt x="498" y="321"/>
                    </a:moveTo>
                    <a:lnTo>
                      <a:pt x="498" y="321"/>
                    </a:lnTo>
                    <a:lnTo>
                      <a:pt x="501" y="340"/>
                    </a:lnTo>
                    <a:lnTo>
                      <a:pt x="499" y="352"/>
                    </a:lnTo>
                    <a:lnTo>
                      <a:pt x="488" y="358"/>
                    </a:lnTo>
                    <a:lnTo>
                      <a:pt x="480" y="351"/>
                    </a:lnTo>
                    <a:lnTo>
                      <a:pt x="479" y="345"/>
                    </a:lnTo>
                    <a:lnTo>
                      <a:pt x="486" y="342"/>
                    </a:lnTo>
                    <a:lnTo>
                      <a:pt x="486" y="331"/>
                    </a:lnTo>
                    <a:lnTo>
                      <a:pt x="476" y="323"/>
                    </a:lnTo>
                    <a:lnTo>
                      <a:pt x="476" y="318"/>
                    </a:lnTo>
                    <a:lnTo>
                      <a:pt x="485" y="313"/>
                    </a:lnTo>
                    <a:lnTo>
                      <a:pt x="494" y="317"/>
                    </a:lnTo>
                    <a:lnTo>
                      <a:pt x="498" y="321"/>
                    </a:lnTo>
                    <a:close/>
                    <a:moveTo>
                      <a:pt x="477" y="276"/>
                    </a:moveTo>
                    <a:lnTo>
                      <a:pt x="477" y="276"/>
                    </a:lnTo>
                    <a:lnTo>
                      <a:pt x="466" y="267"/>
                    </a:lnTo>
                    <a:lnTo>
                      <a:pt x="473" y="255"/>
                    </a:lnTo>
                    <a:lnTo>
                      <a:pt x="490" y="249"/>
                    </a:lnTo>
                    <a:lnTo>
                      <a:pt x="498" y="243"/>
                    </a:lnTo>
                    <a:lnTo>
                      <a:pt x="515" y="241"/>
                    </a:lnTo>
                    <a:lnTo>
                      <a:pt x="517" y="245"/>
                    </a:lnTo>
                    <a:lnTo>
                      <a:pt x="514" y="253"/>
                    </a:lnTo>
                    <a:lnTo>
                      <a:pt x="518" y="254"/>
                    </a:lnTo>
                    <a:lnTo>
                      <a:pt x="520" y="265"/>
                    </a:lnTo>
                    <a:lnTo>
                      <a:pt x="520" y="281"/>
                    </a:lnTo>
                    <a:lnTo>
                      <a:pt x="504" y="282"/>
                    </a:lnTo>
                    <a:lnTo>
                      <a:pt x="494" y="277"/>
                    </a:lnTo>
                    <a:lnTo>
                      <a:pt x="498" y="271"/>
                    </a:lnTo>
                    <a:lnTo>
                      <a:pt x="504" y="266"/>
                    </a:lnTo>
                    <a:lnTo>
                      <a:pt x="506" y="256"/>
                    </a:lnTo>
                    <a:lnTo>
                      <a:pt x="494" y="257"/>
                    </a:lnTo>
                    <a:lnTo>
                      <a:pt x="491" y="266"/>
                    </a:lnTo>
                    <a:lnTo>
                      <a:pt x="489" y="275"/>
                    </a:lnTo>
                    <a:lnTo>
                      <a:pt x="482" y="277"/>
                    </a:lnTo>
                    <a:lnTo>
                      <a:pt x="477" y="276"/>
                    </a:lnTo>
                    <a:close/>
                    <a:moveTo>
                      <a:pt x="438" y="135"/>
                    </a:moveTo>
                    <a:lnTo>
                      <a:pt x="438" y="135"/>
                    </a:lnTo>
                    <a:lnTo>
                      <a:pt x="441" y="129"/>
                    </a:lnTo>
                    <a:lnTo>
                      <a:pt x="451" y="128"/>
                    </a:lnTo>
                    <a:lnTo>
                      <a:pt x="461" y="130"/>
                    </a:lnTo>
                    <a:lnTo>
                      <a:pt x="461" y="137"/>
                    </a:lnTo>
                    <a:lnTo>
                      <a:pt x="453" y="140"/>
                    </a:lnTo>
                    <a:lnTo>
                      <a:pt x="438" y="135"/>
                    </a:lnTo>
                    <a:close/>
                    <a:moveTo>
                      <a:pt x="405" y="175"/>
                    </a:moveTo>
                    <a:lnTo>
                      <a:pt x="405" y="175"/>
                    </a:lnTo>
                    <a:lnTo>
                      <a:pt x="417" y="175"/>
                    </a:lnTo>
                    <a:lnTo>
                      <a:pt x="422" y="179"/>
                    </a:lnTo>
                    <a:lnTo>
                      <a:pt x="430" y="172"/>
                    </a:lnTo>
                    <a:lnTo>
                      <a:pt x="438" y="176"/>
                    </a:lnTo>
                    <a:lnTo>
                      <a:pt x="428" y="186"/>
                    </a:lnTo>
                    <a:lnTo>
                      <a:pt x="426" y="201"/>
                    </a:lnTo>
                    <a:lnTo>
                      <a:pt x="417" y="197"/>
                    </a:lnTo>
                    <a:lnTo>
                      <a:pt x="411" y="198"/>
                    </a:lnTo>
                    <a:lnTo>
                      <a:pt x="404" y="193"/>
                    </a:lnTo>
                    <a:lnTo>
                      <a:pt x="401" y="181"/>
                    </a:lnTo>
                    <a:lnTo>
                      <a:pt x="405" y="175"/>
                    </a:lnTo>
                    <a:close/>
                    <a:moveTo>
                      <a:pt x="367" y="108"/>
                    </a:moveTo>
                    <a:lnTo>
                      <a:pt x="367" y="108"/>
                    </a:lnTo>
                    <a:lnTo>
                      <a:pt x="373" y="106"/>
                    </a:lnTo>
                    <a:lnTo>
                      <a:pt x="384" y="111"/>
                    </a:lnTo>
                    <a:lnTo>
                      <a:pt x="385" y="120"/>
                    </a:lnTo>
                    <a:lnTo>
                      <a:pt x="375" y="124"/>
                    </a:lnTo>
                    <a:lnTo>
                      <a:pt x="371" y="122"/>
                    </a:lnTo>
                    <a:lnTo>
                      <a:pt x="363" y="122"/>
                    </a:lnTo>
                    <a:lnTo>
                      <a:pt x="367" y="108"/>
                    </a:lnTo>
                    <a:close/>
                    <a:moveTo>
                      <a:pt x="297" y="265"/>
                    </a:moveTo>
                    <a:lnTo>
                      <a:pt x="297" y="265"/>
                    </a:lnTo>
                    <a:lnTo>
                      <a:pt x="302" y="263"/>
                    </a:lnTo>
                    <a:lnTo>
                      <a:pt x="310" y="266"/>
                    </a:lnTo>
                    <a:lnTo>
                      <a:pt x="313" y="276"/>
                    </a:lnTo>
                    <a:lnTo>
                      <a:pt x="310" y="281"/>
                    </a:lnTo>
                    <a:lnTo>
                      <a:pt x="297" y="265"/>
                    </a:lnTo>
                    <a:close/>
                    <a:moveTo>
                      <a:pt x="283" y="265"/>
                    </a:moveTo>
                    <a:lnTo>
                      <a:pt x="283" y="265"/>
                    </a:lnTo>
                    <a:lnTo>
                      <a:pt x="289" y="261"/>
                    </a:lnTo>
                    <a:lnTo>
                      <a:pt x="292" y="264"/>
                    </a:lnTo>
                    <a:lnTo>
                      <a:pt x="288" y="272"/>
                    </a:lnTo>
                    <a:lnTo>
                      <a:pt x="283" y="265"/>
                    </a:lnTo>
                    <a:close/>
                    <a:moveTo>
                      <a:pt x="371" y="282"/>
                    </a:moveTo>
                    <a:lnTo>
                      <a:pt x="371" y="282"/>
                    </a:lnTo>
                    <a:lnTo>
                      <a:pt x="376" y="280"/>
                    </a:lnTo>
                    <a:lnTo>
                      <a:pt x="383" y="287"/>
                    </a:lnTo>
                    <a:lnTo>
                      <a:pt x="391" y="290"/>
                    </a:lnTo>
                    <a:lnTo>
                      <a:pt x="392" y="303"/>
                    </a:lnTo>
                    <a:lnTo>
                      <a:pt x="387" y="305"/>
                    </a:lnTo>
                    <a:lnTo>
                      <a:pt x="383" y="296"/>
                    </a:lnTo>
                    <a:lnTo>
                      <a:pt x="379" y="295"/>
                    </a:lnTo>
                    <a:lnTo>
                      <a:pt x="371" y="282"/>
                    </a:lnTo>
                    <a:close/>
                    <a:moveTo>
                      <a:pt x="497" y="430"/>
                    </a:moveTo>
                    <a:lnTo>
                      <a:pt x="497" y="430"/>
                    </a:lnTo>
                    <a:lnTo>
                      <a:pt x="492" y="423"/>
                    </a:lnTo>
                    <a:lnTo>
                      <a:pt x="494" y="415"/>
                    </a:lnTo>
                    <a:lnTo>
                      <a:pt x="510" y="412"/>
                    </a:lnTo>
                    <a:lnTo>
                      <a:pt x="508" y="420"/>
                    </a:lnTo>
                    <a:lnTo>
                      <a:pt x="497" y="430"/>
                    </a:lnTo>
                    <a:close/>
                    <a:moveTo>
                      <a:pt x="369" y="508"/>
                    </a:moveTo>
                    <a:lnTo>
                      <a:pt x="369" y="508"/>
                    </a:lnTo>
                    <a:lnTo>
                      <a:pt x="377" y="497"/>
                    </a:lnTo>
                    <a:lnTo>
                      <a:pt x="387" y="497"/>
                    </a:lnTo>
                    <a:lnTo>
                      <a:pt x="384" y="505"/>
                    </a:lnTo>
                    <a:lnTo>
                      <a:pt x="376" y="509"/>
                    </a:lnTo>
                    <a:lnTo>
                      <a:pt x="369" y="508"/>
                    </a:lnTo>
                    <a:close/>
                    <a:moveTo>
                      <a:pt x="375" y="460"/>
                    </a:moveTo>
                    <a:lnTo>
                      <a:pt x="375" y="460"/>
                    </a:lnTo>
                    <a:lnTo>
                      <a:pt x="382" y="455"/>
                    </a:lnTo>
                    <a:lnTo>
                      <a:pt x="382" y="465"/>
                    </a:lnTo>
                    <a:lnTo>
                      <a:pt x="375" y="460"/>
                    </a:lnTo>
                    <a:close/>
                    <a:moveTo>
                      <a:pt x="373" y="446"/>
                    </a:moveTo>
                    <a:lnTo>
                      <a:pt x="373" y="446"/>
                    </a:lnTo>
                    <a:lnTo>
                      <a:pt x="373" y="433"/>
                    </a:lnTo>
                    <a:lnTo>
                      <a:pt x="380" y="435"/>
                    </a:lnTo>
                    <a:lnTo>
                      <a:pt x="379" y="442"/>
                    </a:lnTo>
                    <a:cubicBezTo>
                      <a:pt x="379" y="442"/>
                      <a:pt x="373" y="446"/>
                      <a:pt x="373" y="446"/>
                    </a:cubicBezTo>
                    <a:close/>
                    <a:moveTo>
                      <a:pt x="365" y="428"/>
                    </a:moveTo>
                    <a:lnTo>
                      <a:pt x="365" y="428"/>
                    </a:lnTo>
                    <a:lnTo>
                      <a:pt x="363" y="423"/>
                    </a:lnTo>
                    <a:lnTo>
                      <a:pt x="367" y="417"/>
                    </a:lnTo>
                    <a:lnTo>
                      <a:pt x="373" y="424"/>
                    </a:lnTo>
                    <a:lnTo>
                      <a:pt x="365" y="428"/>
                    </a:lnTo>
                    <a:close/>
                    <a:moveTo>
                      <a:pt x="435" y="474"/>
                    </a:moveTo>
                    <a:lnTo>
                      <a:pt x="435" y="474"/>
                    </a:lnTo>
                    <a:lnTo>
                      <a:pt x="428" y="468"/>
                    </a:lnTo>
                    <a:lnTo>
                      <a:pt x="431" y="455"/>
                    </a:lnTo>
                    <a:lnTo>
                      <a:pt x="439" y="455"/>
                    </a:lnTo>
                    <a:lnTo>
                      <a:pt x="442" y="463"/>
                    </a:lnTo>
                    <a:lnTo>
                      <a:pt x="435" y="474"/>
                    </a:lnTo>
                    <a:close/>
                    <a:moveTo>
                      <a:pt x="454" y="470"/>
                    </a:moveTo>
                    <a:lnTo>
                      <a:pt x="454" y="470"/>
                    </a:lnTo>
                    <a:lnTo>
                      <a:pt x="448" y="462"/>
                    </a:lnTo>
                    <a:lnTo>
                      <a:pt x="459" y="452"/>
                    </a:lnTo>
                    <a:lnTo>
                      <a:pt x="466" y="454"/>
                    </a:lnTo>
                    <a:lnTo>
                      <a:pt x="468" y="462"/>
                    </a:lnTo>
                    <a:lnTo>
                      <a:pt x="461" y="471"/>
                    </a:lnTo>
                    <a:lnTo>
                      <a:pt x="454" y="470"/>
                    </a:lnTo>
                    <a:close/>
                    <a:moveTo>
                      <a:pt x="450" y="436"/>
                    </a:moveTo>
                    <a:lnTo>
                      <a:pt x="450" y="436"/>
                    </a:lnTo>
                    <a:lnTo>
                      <a:pt x="450" y="430"/>
                    </a:lnTo>
                    <a:lnTo>
                      <a:pt x="457" y="432"/>
                    </a:lnTo>
                    <a:lnTo>
                      <a:pt x="450" y="436"/>
                    </a:lnTo>
                    <a:close/>
                    <a:moveTo>
                      <a:pt x="427" y="417"/>
                    </a:moveTo>
                    <a:lnTo>
                      <a:pt x="427" y="417"/>
                    </a:lnTo>
                    <a:lnTo>
                      <a:pt x="435" y="414"/>
                    </a:lnTo>
                    <a:lnTo>
                      <a:pt x="441" y="421"/>
                    </a:lnTo>
                    <a:lnTo>
                      <a:pt x="442" y="428"/>
                    </a:lnTo>
                    <a:lnTo>
                      <a:pt x="434" y="424"/>
                    </a:lnTo>
                    <a:lnTo>
                      <a:pt x="427" y="417"/>
                    </a:lnTo>
                    <a:close/>
                    <a:moveTo>
                      <a:pt x="393" y="386"/>
                    </a:moveTo>
                    <a:lnTo>
                      <a:pt x="393" y="386"/>
                    </a:lnTo>
                    <a:lnTo>
                      <a:pt x="400" y="386"/>
                    </a:lnTo>
                    <a:lnTo>
                      <a:pt x="406" y="395"/>
                    </a:lnTo>
                    <a:lnTo>
                      <a:pt x="419" y="407"/>
                    </a:lnTo>
                    <a:lnTo>
                      <a:pt x="419" y="416"/>
                    </a:lnTo>
                    <a:lnTo>
                      <a:pt x="413" y="415"/>
                    </a:lnTo>
                    <a:lnTo>
                      <a:pt x="396" y="399"/>
                    </a:lnTo>
                    <a:lnTo>
                      <a:pt x="389" y="393"/>
                    </a:lnTo>
                    <a:lnTo>
                      <a:pt x="393" y="386"/>
                    </a:lnTo>
                    <a:close/>
                    <a:moveTo>
                      <a:pt x="249" y="292"/>
                    </a:moveTo>
                    <a:lnTo>
                      <a:pt x="249" y="292"/>
                    </a:lnTo>
                    <a:lnTo>
                      <a:pt x="259" y="283"/>
                    </a:lnTo>
                    <a:lnTo>
                      <a:pt x="279" y="280"/>
                    </a:lnTo>
                    <a:lnTo>
                      <a:pt x="291" y="293"/>
                    </a:lnTo>
                    <a:lnTo>
                      <a:pt x="304" y="298"/>
                    </a:lnTo>
                    <a:lnTo>
                      <a:pt x="317" y="305"/>
                    </a:lnTo>
                    <a:lnTo>
                      <a:pt x="319" y="308"/>
                    </a:lnTo>
                    <a:lnTo>
                      <a:pt x="329" y="308"/>
                    </a:lnTo>
                    <a:lnTo>
                      <a:pt x="331" y="306"/>
                    </a:lnTo>
                    <a:lnTo>
                      <a:pt x="349" y="324"/>
                    </a:lnTo>
                    <a:lnTo>
                      <a:pt x="356" y="336"/>
                    </a:lnTo>
                    <a:lnTo>
                      <a:pt x="356" y="342"/>
                    </a:lnTo>
                    <a:lnTo>
                      <a:pt x="358" y="350"/>
                    </a:lnTo>
                    <a:lnTo>
                      <a:pt x="357" y="362"/>
                    </a:lnTo>
                    <a:lnTo>
                      <a:pt x="367" y="372"/>
                    </a:lnTo>
                    <a:lnTo>
                      <a:pt x="372" y="368"/>
                    </a:lnTo>
                    <a:lnTo>
                      <a:pt x="385" y="370"/>
                    </a:lnTo>
                    <a:lnTo>
                      <a:pt x="380" y="386"/>
                    </a:lnTo>
                    <a:lnTo>
                      <a:pt x="372" y="382"/>
                    </a:lnTo>
                    <a:lnTo>
                      <a:pt x="366" y="385"/>
                    </a:lnTo>
                    <a:lnTo>
                      <a:pt x="355" y="378"/>
                    </a:lnTo>
                    <a:lnTo>
                      <a:pt x="350" y="370"/>
                    </a:lnTo>
                    <a:lnTo>
                      <a:pt x="352" y="362"/>
                    </a:lnTo>
                    <a:lnTo>
                      <a:pt x="346" y="356"/>
                    </a:lnTo>
                    <a:lnTo>
                      <a:pt x="336" y="341"/>
                    </a:lnTo>
                    <a:lnTo>
                      <a:pt x="332" y="334"/>
                    </a:lnTo>
                    <a:lnTo>
                      <a:pt x="322" y="335"/>
                    </a:lnTo>
                    <a:lnTo>
                      <a:pt x="308" y="328"/>
                    </a:lnTo>
                    <a:lnTo>
                      <a:pt x="302" y="318"/>
                    </a:lnTo>
                    <a:lnTo>
                      <a:pt x="292" y="316"/>
                    </a:lnTo>
                    <a:lnTo>
                      <a:pt x="286" y="307"/>
                    </a:lnTo>
                    <a:lnTo>
                      <a:pt x="279" y="304"/>
                    </a:lnTo>
                    <a:lnTo>
                      <a:pt x="276" y="299"/>
                    </a:lnTo>
                    <a:lnTo>
                      <a:pt x="269" y="293"/>
                    </a:lnTo>
                    <a:lnTo>
                      <a:pt x="255" y="294"/>
                    </a:lnTo>
                    <a:lnTo>
                      <a:pt x="249" y="292"/>
                    </a:lnTo>
                    <a:close/>
                    <a:moveTo>
                      <a:pt x="270" y="522"/>
                    </a:moveTo>
                    <a:lnTo>
                      <a:pt x="270" y="522"/>
                    </a:lnTo>
                    <a:lnTo>
                      <a:pt x="273" y="519"/>
                    </a:lnTo>
                    <a:lnTo>
                      <a:pt x="276" y="529"/>
                    </a:lnTo>
                    <a:lnTo>
                      <a:pt x="283" y="539"/>
                    </a:lnTo>
                    <a:lnTo>
                      <a:pt x="278" y="550"/>
                    </a:lnTo>
                    <a:lnTo>
                      <a:pt x="270" y="547"/>
                    </a:lnTo>
                    <a:lnTo>
                      <a:pt x="271" y="538"/>
                    </a:lnTo>
                    <a:lnTo>
                      <a:pt x="266" y="531"/>
                    </a:lnTo>
                    <a:lnTo>
                      <a:pt x="270" y="522"/>
                    </a:lnTo>
                    <a:close/>
                    <a:moveTo>
                      <a:pt x="270" y="507"/>
                    </a:moveTo>
                    <a:lnTo>
                      <a:pt x="270" y="507"/>
                    </a:lnTo>
                    <a:lnTo>
                      <a:pt x="274" y="514"/>
                    </a:lnTo>
                    <a:lnTo>
                      <a:pt x="268" y="514"/>
                    </a:lnTo>
                    <a:lnTo>
                      <a:pt x="270" y="50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5" name="Freeform 76">
                <a:extLst>
                  <a:ext uri="{FF2B5EF4-FFF2-40B4-BE49-F238E27FC236}">
                    <a16:creationId xmlns:a16="http://schemas.microsoft.com/office/drawing/2014/main" id="{CF175753-E36C-2DF9-A274-C2D51F0819ED}"/>
                  </a:ext>
                </a:extLst>
              </p:cNvPr>
              <p:cNvSpPr>
                <a:spLocks noEditPoints="1"/>
              </p:cNvSpPr>
              <p:nvPr/>
            </p:nvSpPr>
            <p:spPr bwMode="auto">
              <a:xfrm>
                <a:off x="8920706" y="3141663"/>
                <a:ext cx="128588" cy="106363"/>
              </a:xfrm>
              <a:custGeom>
                <a:avLst/>
                <a:gdLst>
                  <a:gd name="T0" fmla="*/ 5 w 425"/>
                  <a:gd name="T1" fmla="*/ 59 h 350"/>
                  <a:gd name="T2" fmla="*/ 78 w 425"/>
                  <a:gd name="T3" fmla="*/ 72 h 350"/>
                  <a:gd name="T4" fmla="*/ 135 w 425"/>
                  <a:gd name="T5" fmla="*/ 88 h 350"/>
                  <a:gd name="T6" fmla="*/ 128 w 425"/>
                  <a:gd name="T7" fmla="*/ 44 h 350"/>
                  <a:gd name="T8" fmla="*/ 116 w 425"/>
                  <a:gd name="T9" fmla="*/ 4 h 350"/>
                  <a:gd name="T10" fmla="*/ 174 w 425"/>
                  <a:gd name="T11" fmla="*/ 36 h 350"/>
                  <a:gd name="T12" fmla="*/ 220 w 425"/>
                  <a:gd name="T13" fmla="*/ 58 h 350"/>
                  <a:gd name="T14" fmla="*/ 249 w 425"/>
                  <a:gd name="T15" fmla="*/ 32 h 350"/>
                  <a:gd name="T16" fmla="*/ 292 w 425"/>
                  <a:gd name="T17" fmla="*/ 11 h 350"/>
                  <a:gd name="T18" fmla="*/ 318 w 425"/>
                  <a:gd name="T19" fmla="*/ 58 h 350"/>
                  <a:gd name="T20" fmla="*/ 354 w 425"/>
                  <a:gd name="T21" fmla="*/ 98 h 350"/>
                  <a:gd name="T22" fmla="*/ 373 w 425"/>
                  <a:gd name="T23" fmla="*/ 123 h 350"/>
                  <a:gd name="T24" fmla="*/ 414 w 425"/>
                  <a:gd name="T25" fmla="*/ 131 h 350"/>
                  <a:gd name="T26" fmla="*/ 414 w 425"/>
                  <a:gd name="T27" fmla="*/ 145 h 350"/>
                  <a:gd name="T28" fmla="*/ 382 w 425"/>
                  <a:gd name="T29" fmla="*/ 154 h 350"/>
                  <a:gd name="T30" fmla="*/ 361 w 425"/>
                  <a:gd name="T31" fmla="*/ 194 h 350"/>
                  <a:gd name="T32" fmla="*/ 356 w 425"/>
                  <a:gd name="T33" fmla="*/ 219 h 350"/>
                  <a:gd name="T34" fmla="*/ 359 w 425"/>
                  <a:gd name="T35" fmla="*/ 242 h 350"/>
                  <a:gd name="T36" fmla="*/ 352 w 425"/>
                  <a:gd name="T37" fmla="*/ 260 h 350"/>
                  <a:gd name="T38" fmla="*/ 348 w 425"/>
                  <a:gd name="T39" fmla="*/ 296 h 350"/>
                  <a:gd name="T40" fmla="*/ 348 w 425"/>
                  <a:gd name="T41" fmla="*/ 271 h 350"/>
                  <a:gd name="T42" fmla="*/ 331 w 425"/>
                  <a:gd name="T43" fmla="*/ 265 h 350"/>
                  <a:gd name="T44" fmla="*/ 332 w 425"/>
                  <a:gd name="T45" fmla="*/ 298 h 350"/>
                  <a:gd name="T46" fmla="*/ 334 w 425"/>
                  <a:gd name="T47" fmla="*/ 317 h 350"/>
                  <a:gd name="T48" fmla="*/ 327 w 425"/>
                  <a:gd name="T49" fmla="*/ 350 h 350"/>
                  <a:gd name="T50" fmla="*/ 309 w 425"/>
                  <a:gd name="T51" fmla="*/ 339 h 350"/>
                  <a:gd name="T52" fmla="*/ 271 w 425"/>
                  <a:gd name="T53" fmla="*/ 304 h 350"/>
                  <a:gd name="T54" fmla="*/ 278 w 425"/>
                  <a:gd name="T55" fmla="*/ 276 h 350"/>
                  <a:gd name="T56" fmla="*/ 283 w 425"/>
                  <a:gd name="T57" fmla="*/ 260 h 350"/>
                  <a:gd name="T58" fmla="*/ 266 w 425"/>
                  <a:gd name="T59" fmla="*/ 238 h 350"/>
                  <a:gd name="T60" fmla="*/ 258 w 425"/>
                  <a:gd name="T61" fmla="*/ 232 h 350"/>
                  <a:gd name="T62" fmla="*/ 235 w 425"/>
                  <a:gd name="T63" fmla="*/ 243 h 350"/>
                  <a:gd name="T64" fmla="*/ 214 w 425"/>
                  <a:gd name="T65" fmla="*/ 258 h 350"/>
                  <a:gd name="T66" fmla="*/ 192 w 425"/>
                  <a:gd name="T67" fmla="*/ 281 h 350"/>
                  <a:gd name="T68" fmla="*/ 178 w 425"/>
                  <a:gd name="T69" fmla="*/ 288 h 350"/>
                  <a:gd name="T70" fmla="*/ 162 w 425"/>
                  <a:gd name="T71" fmla="*/ 303 h 350"/>
                  <a:gd name="T72" fmla="*/ 152 w 425"/>
                  <a:gd name="T73" fmla="*/ 299 h 350"/>
                  <a:gd name="T74" fmla="*/ 157 w 425"/>
                  <a:gd name="T75" fmla="*/ 276 h 350"/>
                  <a:gd name="T76" fmla="*/ 165 w 425"/>
                  <a:gd name="T77" fmla="*/ 251 h 350"/>
                  <a:gd name="T78" fmla="*/ 125 w 425"/>
                  <a:gd name="T79" fmla="*/ 234 h 350"/>
                  <a:gd name="T80" fmla="*/ 80 w 425"/>
                  <a:gd name="T81" fmla="*/ 191 h 350"/>
                  <a:gd name="T82" fmla="*/ 89 w 425"/>
                  <a:gd name="T83" fmla="*/ 164 h 350"/>
                  <a:gd name="T84" fmla="*/ 57 w 425"/>
                  <a:gd name="T85" fmla="*/ 123 h 350"/>
                  <a:gd name="T86" fmla="*/ 47 w 425"/>
                  <a:gd name="T87" fmla="*/ 89 h 350"/>
                  <a:gd name="T88" fmla="*/ 4 w 425"/>
                  <a:gd name="T89" fmla="*/ 72 h 350"/>
                  <a:gd name="T90" fmla="*/ 134 w 425"/>
                  <a:gd name="T91" fmla="*/ 303 h 350"/>
                  <a:gd name="T92" fmla="*/ 80 w 425"/>
                  <a:gd name="T93" fmla="*/ 245 h 350"/>
                  <a:gd name="T94" fmla="*/ 55 w 425"/>
                  <a:gd name="T95" fmla="*/ 220 h 350"/>
                  <a:gd name="T96" fmla="*/ 25 w 425"/>
                  <a:gd name="T97" fmla="*/ 209 h 350"/>
                  <a:gd name="T98" fmla="*/ 0 w 425"/>
                  <a:gd name="T99" fmla="*/ 216 h 350"/>
                  <a:gd name="T100" fmla="*/ 6 w 425"/>
                  <a:gd name="T101" fmla="*/ 221 h 350"/>
                  <a:gd name="T102" fmla="*/ 27 w 425"/>
                  <a:gd name="T103" fmla="*/ 233 h 350"/>
                  <a:gd name="T104" fmla="*/ 31 w 425"/>
                  <a:gd name="T105" fmla="*/ 258 h 350"/>
                  <a:gd name="T106" fmla="*/ 67 w 425"/>
                  <a:gd name="T107" fmla="*/ 292 h 350"/>
                  <a:gd name="T108" fmla="*/ 108 w 425"/>
                  <a:gd name="T109" fmla="*/ 303 h 350"/>
                  <a:gd name="T110" fmla="*/ 134 w 425"/>
                  <a:gd name="T111" fmla="*/ 30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5" h="350">
                    <a:moveTo>
                      <a:pt x="4" y="72"/>
                    </a:moveTo>
                    <a:lnTo>
                      <a:pt x="5" y="59"/>
                    </a:lnTo>
                    <a:lnTo>
                      <a:pt x="34" y="48"/>
                    </a:lnTo>
                    <a:lnTo>
                      <a:pt x="78" y="72"/>
                    </a:lnTo>
                    <a:lnTo>
                      <a:pt x="107" y="74"/>
                    </a:lnTo>
                    <a:lnTo>
                      <a:pt x="135" y="88"/>
                    </a:lnTo>
                    <a:lnTo>
                      <a:pt x="140" y="60"/>
                    </a:lnTo>
                    <a:lnTo>
                      <a:pt x="128" y="44"/>
                    </a:lnTo>
                    <a:lnTo>
                      <a:pt x="108" y="32"/>
                    </a:lnTo>
                    <a:lnTo>
                      <a:pt x="116" y="4"/>
                    </a:lnTo>
                    <a:lnTo>
                      <a:pt x="138" y="6"/>
                    </a:lnTo>
                    <a:lnTo>
                      <a:pt x="174" y="36"/>
                    </a:lnTo>
                    <a:lnTo>
                      <a:pt x="184" y="55"/>
                    </a:lnTo>
                    <a:lnTo>
                      <a:pt x="220" y="58"/>
                    </a:lnTo>
                    <a:lnTo>
                      <a:pt x="227" y="44"/>
                    </a:lnTo>
                    <a:lnTo>
                      <a:pt x="249" y="32"/>
                    </a:lnTo>
                    <a:lnTo>
                      <a:pt x="276" y="0"/>
                    </a:lnTo>
                    <a:lnTo>
                      <a:pt x="292" y="11"/>
                    </a:lnTo>
                    <a:lnTo>
                      <a:pt x="316" y="42"/>
                    </a:lnTo>
                    <a:lnTo>
                      <a:pt x="318" y="58"/>
                    </a:lnTo>
                    <a:lnTo>
                      <a:pt x="328" y="79"/>
                    </a:lnTo>
                    <a:lnTo>
                      <a:pt x="354" y="98"/>
                    </a:lnTo>
                    <a:lnTo>
                      <a:pt x="357" y="110"/>
                    </a:lnTo>
                    <a:lnTo>
                      <a:pt x="373" y="123"/>
                    </a:lnTo>
                    <a:lnTo>
                      <a:pt x="394" y="122"/>
                    </a:lnTo>
                    <a:lnTo>
                      <a:pt x="414" y="131"/>
                    </a:lnTo>
                    <a:lnTo>
                      <a:pt x="425" y="147"/>
                    </a:lnTo>
                    <a:lnTo>
                      <a:pt x="414" y="145"/>
                    </a:lnTo>
                    <a:lnTo>
                      <a:pt x="403" y="153"/>
                    </a:lnTo>
                    <a:lnTo>
                      <a:pt x="382" y="154"/>
                    </a:lnTo>
                    <a:lnTo>
                      <a:pt x="359" y="174"/>
                    </a:lnTo>
                    <a:lnTo>
                      <a:pt x="361" y="194"/>
                    </a:lnTo>
                    <a:lnTo>
                      <a:pt x="363" y="210"/>
                    </a:lnTo>
                    <a:lnTo>
                      <a:pt x="356" y="219"/>
                    </a:lnTo>
                    <a:lnTo>
                      <a:pt x="354" y="233"/>
                    </a:lnTo>
                    <a:lnTo>
                      <a:pt x="359" y="242"/>
                    </a:lnTo>
                    <a:lnTo>
                      <a:pt x="359" y="253"/>
                    </a:lnTo>
                    <a:lnTo>
                      <a:pt x="352" y="260"/>
                    </a:lnTo>
                    <a:lnTo>
                      <a:pt x="352" y="286"/>
                    </a:lnTo>
                    <a:lnTo>
                      <a:pt x="348" y="296"/>
                    </a:lnTo>
                    <a:lnTo>
                      <a:pt x="343" y="288"/>
                    </a:lnTo>
                    <a:lnTo>
                      <a:pt x="348" y="271"/>
                    </a:lnTo>
                    <a:lnTo>
                      <a:pt x="337" y="260"/>
                    </a:lnTo>
                    <a:lnTo>
                      <a:pt x="331" y="265"/>
                    </a:lnTo>
                    <a:lnTo>
                      <a:pt x="326" y="278"/>
                    </a:lnTo>
                    <a:lnTo>
                      <a:pt x="332" y="298"/>
                    </a:lnTo>
                    <a:lnTo>
                      <a:pt x="330" y="310"/>
                    </a:lnTo>
                    <a:lnTo>
                      <a:pt x="334" y="317"/>
                    </a:lnTo>
                    <a:lnTo>
                      <a:pt x="334" y="346"/>
                    </a:lnTo>
                    <a:lnTo>
                      <a:pt x="327" y="350"/>
                    </a:lnTo>
                    <a:lnTo>
                      <a:pt x="314" y="347"/>
                    </a:lnTo>
                    <a:lnTo>
                      <a:pt x="309" y="339"/>
                    </a:lnTo>
                    <a:lnTo>
                      <a:pt x="297" y="332"/>
                    </a:lnTo>
                    <a:lnTo>
                      <a:pt x="271" y="304"/>
                    </a:lnTo>
                    <a:lnTo>
                      <a:pt x="296" y="287"/>
                    </a:lnTo>
                    <a:lnTo>
                      <a:pt x="278" y="276"/>
                    </a:lnTo>
                    <a:lnTo>
                      <a:pt x="274" y="268"/>
                    </a:lnTo>
                    <a:lnTo>
                      <a:pt x="283" y="260"/>
                    </a:lnTo>
                    <a:lnTo>
                      <a:pt x="273" y="250"/>
                    </a:lnTo>
                    <a:lnTo>
                      <a:pt x="266" y="238"/>
                    </a:lnTo>
                    <a:lnTo>
                      <a:pt x="259" y="237"/>
                    </a:lnTo>
                    <a:lnTo>
                      <a:pt x="258" y="232"/>
                    </a:lnTo>
                    <a:lnTo>
                      <a:pt x="249" y="232"/>
                    </a:lnTo>
                    <a:lnTo>
                      <a:pt x="235" y="243"/>
                    </a:lnTo>
                    <a:lnTo>
                      <a:pt x="224" y="245"/>
                    </a:lnTo>
                    <a:lnTo>
                      <a:pt x="214" y="258"/>
                    </a:lnTo>
                    <a:lnTo>
                      <a:pt x="205" y="262"/>
                    </a:lnTo>
                    <a:lnTo>
                      <a:pt x="192" y="281"/>
                    </a:lnTo>
                    <a:lnTo>
                      <a:pt x="183" y="281"/>
                    </a:lnTo>
                    <a:lnTo>
                      <a:pt x="178" y="288"/>
                    </a:lnTo>
                    <a:lnTo>
                      <a:pt x="176" y="297"/>
                    </a:lnTo>
                    <a:lnTo>
                      <a:pt x="162" y="303"/>
                    </a:lnTo>
                    <a:lnTo>
                      <a:pt x="151" y="300"/>
                    </a:lnTo>
                    <a:lnTo>
                      <a:pt x="152" y="299"/>
                    </a:lnTo>
                    <a:lnTo>
                      <a:pt x="152" y="283"/>
                    </a:lnTo>
                    <a:lnTo>
                      <a:pt x="157" y="276"/>
                    </a:lnTo>
                    <a:lnTo>
                      <a:pt x="146" y="256"/>
                    </a:lnTo>
                    <a:lnTo>
                      <a:pt x="165" y="251"/>
                    </a:lnTo>
                    <a:lnTo>
                      <a:pt x="147" y="235"/>
                    </a:lnTo>
                    <a:lnTo>
                      <a:pt x="125" y="234"/>
                    </a:lnTo>
                    <a:lnTo>
                      <a:pt x="90" y="214"/>
                    </a:lnTo>
                    <a:lnTo>
                      <a:pt x="80" y="191"/>
                    </a:lnTo>
                    <a:lnTo>
                      <a:pt x="90" y="180"/>
                    </a:lnTo>
                    <a:lnTo>
                      <a:pt x="89" y="164"/>
                    </a:lnTo>
                    <a:lnTo>
                      <a:pt x="58" y="138"/>
                    </a:lnTo>
                    <a:lnTo>
                      <a:pt x="57" y="123"/>
                    </a:lnTo>
                    <a:lnTo>
                      <a:pt x="62" y="105"/>
                    </a:lnTo>
                    <a:lnTo>
                      <a:pt x="47" y="89"/>
                    </a:lnTo>
                    <a:lnTo>
                      <a:pt x="19" y="86"/>
                    </a:lnTo>
                    <a:lnTo>
                      <a:pt x="4" y="72"/>
                    </a:lnTo>
                    <a:close/>
                    <a:moveTo>
                      <a:pt x="134" y="303"/>
                    </a:moveTo>
                    <a:lnTo>
                      <a:pt x="134" y="303"/>
                    </a:lnTo>
                    <a:lnTo>
                      <a:pt x="99" y="250"/>
                    </a:lnTo>
                    <a:lnTo>
                      <a:pt x="80" y="245"/>
                    </a:lnTo>
                    <a:lnTo>
                      <a:pt x="68" y="220"/>
                    </a:lnTo>
                    <a:lnTo>
                      <a:pt x="55" y="220"/>
                    </a:lnTo>
                    <a:lnTo>
                      <a:pt x="46" y="228"/>
                    </a:lnTo>
                    <a:lnTo>
                      <a:pt x="25" y="209"/>
                    </a:lnTo>
                    <a:lnTo>
                      <a:pt x="13" y="216"/>
                    </a:lnTo>
                    <a:lnTo>
                      <a:pt x="0" y="216"/>
                    </a:lnTo>
                    <a:lnTo>
                      <a:pt x="3" y="221"/>
                    </a:lnTo>
                    <a:lnTo>
                      <a:pt x="6" y="221"/>
                    </a:lnTo>
                    <a:lnTo>
                      <a:pt x="17" y="234"/>
                    </a:lnTo>
                    <a:lnTo>
                      <a:pt x="27" y="233"/>
                    </a:lnTo>
                    <a:lnTo>
                      <a:pt x="32" y="247"/>
                    </a:lnTo>
                    <a:lnTo>
                      <a:pt x="31" y="258"/>
                    </a:lnTo>
                    <a:lnTo>
                      <a:pt x="65" y="277"/>
                    </a:lnTo>
                    <a:lnTo>
                      <a:pt x="67" y="292"/>
                    </a:lnTo>
                    <a:lnTo>
                      <a:pt x="87" y="302"/>
                    </a:lnTo>
                    <a:lnTo>
                      <a:pt x="108" y="303"/>
                    </a:lnTo>
                    <a:lnTo>
                      <a:pt x="130" y="315"/>
                    </a:lnTo>
                    <a:lnTo>
                      <a:pt x="134" y="30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6" name="Freeform 77">
                <a:extLst>
                  <a:ext uri="{FF2B5EF4-FFF2-40B4-BE49-F238E27FC236}">
                    <a16:creationId xmlns:a16="http://schemas.microsoft.com/office/drawing/2014/main" id="{BEAEE27E-8BA7-1FF9-3AB7-1276CE97D997}"/>
                  </a:ext>
                </a:extLst>
              </p:cNvPr>
              <p:cNvSpPr>
                <a:spLocks/>
              </p:cNvSpPr>
              <p:nvPr/>
            </p:nvSpPr>
            <p:spPr bwMode="auto">
              <a:xfrm>
                <a:off x="8911181" y="3208338"/>
                <a:ext cx="476250" cy="384175"/>
              </a:xfrm>
              <a:custGeom>
                <a:avLst/>
                <a:gdLst>
                  <a:gd name="T0" fmla="*/ 67 w 1587"/>
                  <a:gd name="T1" fmla="*/ 26 h 1278"/>
                  <a:gd name="T2" fmla="*/ 143 w 1587"/>
                  <a:gd name="T3" fmla="*/ 82 h 1278"/>
                  <a:gd name="T4" fmla="*/ 197 w 1587"/>
                  <a:gd name="T5" fmla="*/ 82 h 1278"/>
                  <a:gd name="T6" fmla="*/ 240 w 1587"/>
                  <a:gd name="T7" fmla="*/ 41 h 1278"/>
                  <a:gd name="T8" fmla="*/ 293 w 1587"/>
                  <a:gd name="T9" fmla="*/ 11 h 1278"/>
                  <a:gd name="T10" fmla="*/ 309 w 1587"/>
                  <a:gd name="T11" fmla="*/ 47 h 1278"/>
                  <a:gd name="T12" fmla="*/ 344 w 1587"/>
                  <a:gd name="T13" fmla="*/ 118 h 1278"/>
                  <a:gd name="T14" fmla="*/ 380 w 1587"/>
                  <a:gd name="T15" fmla="*/ 146 h 1278"/>
                  <a:gd name="T16" fmla="*/ 411 w 1587"/>
                  <a:gd name="T17" fmla="*/ 207 h 1278"/>
                  <a:gd name="T18" fmla="*/ 489 w 1587"/>
                  <a:gd name="T19" fmla="*/ 217 h 1278"/>
                  <a:gd name="T20" fmla="*/ 609 w 1587"/>
                  <a:gd name="T21" fmla="*/ 279 h 1278"/>
                  <a:gd name="T22" fmla="*/ 784 w 1587"/>
                  <a:gd name="T23" fmla="*/ 267 h 1278"/>
                  <a:gd name="T24" fmla="*/ 825 w 1587"/>
                  <a:gd name="T25" fmla="*/ 198 h 1278"/>
                  <a:gd name="T26" fmla="*/ 919 w 1587"/>
                  <a:gd name="T27" fmla="*/ 130 h 1278"/>
                  <a:gd name="T28" fmla="*/ 1002 w 1587"/>
                  <a:gd name="T29" fmla="*/ 119 h 1278"/>
                  <a:gd name="T30" fmla="*/ 1124 w 1587"/>
                  <a:gd name="T31" fmla="*/ 168 h 1278"/>
                  <a:gd name="T32" fmla="*/ 1199 w 1587"/>
                  <a:gd name="T33" fmla="*/ 208 h 1278"/>
                  <a:gd name="T34" fmla="*/ 1325 w 1587"/>
                  <a:gd name="T35" fmla="*/ 291 h 1278"/>
                  <a:gd name="T36" fmla="*/ 1332 w 1587"/>
                  <a:gd name="T37" fmla="*/ 369 h 1278"/>
                  <a:gd name="T38" fmla="*/ 1335 w 1587"/>
                  <a:gd name="T39" fmla="*/ 419 h 1278"/>
                  <a:gd name="T40" fmla="*/ 1304 w 1587"/>
                  <a:gd name="T41" fmla="*/ 478 h 1278"/>
                  <a:gd name="T42" fmla="*/ 1346 w 1587"/>
                  <a:gd name="T43" fmla="*/ 531 h 1278"/>
                  <a:gd name="T44" fmla="*/ 1344 w 1587"/>
                  <a:gd name="T45" fmla="*/ 668 h 1278"/>
                  <a:gd name="T46" fmla="*/ 1432 w 1587"/>
                  <a:gd name="T47" fmla="*/ 759 h 1278"/>
                  <a:gd name="T48" fmla="*/ 1425 w 1587"/>
                  <a:gd name="T49" fmla="*/ 950 h 1278"/>
                  <a:gd name="T50" fmla="*/ 1511 w 1587"/>
                  <a:gd name="T51" fmla="*/ 998 h 1278"/>
                  <a:gd name="T52" fmla="*/ 1542 w 1587"/>
                  <a:gd name="T53" fmla="*/ 1073 h 1278"/>
                  <a:gd name="T54" fmla="*/ 1576 w 1587"/>
                  <a:gd name="T55" fmla="*/ 1140 h 1278"/>
                  <a:gd name="T56" fmla="*/ 1479 w 1587"/>
                  <a:gd name="T57" fmla="*/ 1177 h 1278"/>
                  <a:gd name="T58" fmla="*/ 1476 w 1587"/>
                  <a:gd name="T59" fmla="*/ 1265 h 1278"/>
                  <a:gd name="T60" fmla="*/ 1411 w 1587"/>
                  <a:gd name="T61" fmla="*/ 1262 h 1278"/>
                  <a:gd name="T62" fmla="*/ 1374 w 1587"/>
                  <a:gd name="T63" fmla="*/ 1255 h 1278"/>
                  <a:gd name="T64" fmla="*/ 1253 w 1587"/>
                  <a:gd name="T65" fmla="*/ 1244 h 1278"/>
                  <a:gd name="T66" fmla="*/ 1176 w 1587"/>
                  <a:gd name="T67" fmla="*/ 1228 h 1278"/>
                  <a:gd name="T68" fmla="*/ 1107 w 1587"/>
                  <a:gd name="T69" fmla="*/ 1165 h 1278"/>
                  <a:gd name="T70" fmla="*/ 1076 w 1587"/>
                  <a:gd name="T71" fmla="*/ 1104 h 1278"/>
                  <a:gd name="T72" fmla="*/ 996 w 1587"/>
                  <a:gd name="T73" fmla="*/ 1114 h 1278"/>
                  <a:gd name="T74" fmla="*/ 880 w 1587"/>
                  <a:gd name="T75" fmla="*/ 1138 h 1278"/>
                  <a:gd name="T76" fmla="*/ 801 w 1587"/>
                  <a:gd name="T77" fmla="*/ 1111 h 1278"/>
                  <a:gd name="T78" fmla="*/ 752 w 1587"/>
                  <a:gd name="T79" fmla="*/ 1067 h 1278"/>
                  <a:gd name="T80" fmla="*/ 668 w 1587"/>
                  <a:gd name="T81" fmla="*/ 1048 h 1278"/>
                  <a:gd name="T82" fmla="*/ 605 w 1587"/>
                  <a:gd name="T83" fmla="*/ 965 h 1278"/>
                  <a:gd name="T84" fmla="*/ 599 w 1587"/>
                  <a:gd name="T85" fmla="*/ 952 h 1278"/>
                  <a:gd name="T86" fmla="*/ 543 w 1587"/>
                  <a:gd name="T87" fmla="*/ 852 h 1278"/>
                  <a:gd name="T88" fmla="*/ 488 w 1587"/>
                  <a:gd name="T89" fmla="*/ 856 h 1278"/>
                  <a:gd name="T90" fmla="*/ 461 w 1587"/>
                  <a:gd name="T91" fmla="*/ 836 h 1278"/>
                  <a:gd name="T92" fmla="*/ 445 w 1587"/>
                  <a:gd name="T93" fmla="*/ 867 h 1278"/>
                  <a:gd name="T94" fmla="*/ 404 w 1587"/>
                  <a:gd name="T95" fmla="*/ 838 h 1278"/>
                  <a:gd name="T96" fmla="*/ 356 w 1587"/>
                  <a:gd name="T97" fmla="*/ 737 h 1278"/>
                  <a:gd name="T98" fmla="*/ 318 w 1587"/>
                  <a:gd name="T99" fmla="*/ 646 h 1278"/>
                  <a:gd name="T100" fmla="*/ 214 w 1587"/>
                  <a:gd name="T101" fmla="*/ 606 h 1278"/>
                  <a:gd name="T102" fmla="*/ 199 w 1587"/>
                  <a:gd name="T103" fmla="*/ 549 h 1278"/>
                  <a:gd name="T104" fmla="*/ 170 w 1587"/>
                  <a:gd name="T105" fmla="*/ 515 h 1278"/>
                  <a:gd name="T106" fmla="*/ 181 w 1587"/>
                  <a:gd name="T107" fmla="*/ 437 h 1278"/>
                  <a:gd name="T108" fmla="*/ 192 w 1587"/>
                  <a:gd name="T109" fmla="*/ 382 h 1278"/>
                  <a:gd name="T110" fmla="*/ 204 w 1587"/>
                  <a:gd name="T111" fmla="*/ 362 h 1278"/>
                  <a:gd name="T112" fmla="*/ 124 w 1587"/>
                  <a:gd name="T113" fmla="*/ 336 h 1278"/>
                  <a:gd name="T114" fmla="*/ 91 w 1587"/>
                  <a:gd name="T115" fmla="*/ 273 h 1278"/>
                  <a:gd name="T116" fmla="*/ 64 w 1587"/>
                  <a:gd name="T117" fmla="*/ 222 h 1278"/>
                  <a:gd name="T118" fmla="*/ 37 w 1587"/>
                  <a:gd name="T119" fmla="*/ 129 h 1278"/>
                  <a:gd name="T120" fmla="*/ 9 w 1587"/>
                  <a:gd name="T121" fmla="*/ 53 h 1278"/>
                  <a:gd name="T122" fmla="*/ 38 w 1587"/>
                  <a:gd name="T123"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7" h="1278">
                    <a:moveTo>
                      <a:pt x="38" y="0"/>
                    </a:moveTo>
                    <a:lnTo>
                      <a:pt x="41" y="0"/>
                    </a:lnTo>
                    <a:lnTo>
                      <a:pt x="52" y="13"/>
                    </a:lnTo>
                    <a:lnTo>
                      <a:pt x="62" y="12"/>
                    </a:lnTo>
                    <a:lnTo>
                      <a:pt x="67" y="26"/>
                    </a:lnTo>
                    <a:lnTo>
                      <a:pt x="66" y="37"/>
                    </a:lnTo>
                    <a:lnTo>
                      <a:pt x="100" y="56"/>
                    </a:lnTo>
                    <a:lnTo>
                      <a:pt x="102" y="71"/>
                    </a:lnTo>
                    <a:lnTo>
                      <a:pt x="122" y="81"/>
                    </a:lnTo>
                    <a:lnTo>
                      <a:pt x="143" y="82"/>
                    </a:lnTo>
                    <a:lnTo>
                      <a:pt x="165" y="94"/>
                    </a:lnTo>
                    <a:lnTo>
                      <a:pt x="169" y="82"/>
                    </a:lnTo>
                    <a:lnTo>
                      <a:pt x="169" y="82"/>
                    </a:lnTo>
                    <a:lnTo>
                      <a:pt x="186" y="79"/>
                    </a:lnTo>
                    <a:lnTo>
                      <a:pt x="197" y="82"/>
                    </a:lnTo>
                    <a:lnTo>
                      <a:pt x="211" y="76"/>
                    </a:lnTo>
                    <a:lnTo>
                      <a:pt x="213" y="67"/>
                    </a:lnTo>
                    <a:lnTo>
                      <a:pt x="218" y="60"/>
                    </a:lnTo>
                    <a:lnTo>
                      <a:pt x="227" y="60"/>
                    </a:lnTo>
                    <a:lnTo>
                      <a:pt x="240" y="41"/>
                    </a:lnTo>
                    <a:lnTo>
                      <a:pt x="249" y="37"/>
                    </a:lnTo>
                    <a:lnTo>
                      <a:pt x="259" y="24"/>
                    </a:lnTo>
                    <a:lnTo>
                      <a:pt x="270" y="22"/>
                    </a:lnTo>
                    <a:lnTo>
                      <a:pt x="284" y="11"/>
                    </a:lnTo>
                    <a:lnTo>
                      <a:pt x="293" y="11"/>
                    </a:lnTo>
                    <a:lnTo>
                      <a:pt x="294" y="16"/>
                    </a:lnTo>
                    <a:lnTo>
                      <a:pt x="301" y="17"/>
                    </a:lnTo>
                    <a:lnTo>
                      <a:pt x="308" y="29"/>
                    </a:lnTo>
                    <a:lnTo>
                      <a:pt x="318" y="39"/>
                    </a:lnTo>
                    <a:lnTo>
                      <a:pt x="309" y="47"/>
                    </a:lnTo>
                    <a:lnTo>
                      <a:pt x="313" y="55"/>
                    </a:lnTo>
                    <a:lnTo>
                      <a:pt x="331" y="66"/>
                    </a:lnTo>
                    <a:lnTo>
                      <a:pt x="306" y="83"/>
                    </a:lnTo>
                    <a:lnTo>
                      <a:pt x="332" y="111"/>
                    </a:lnTo>
                    <a:lnTo>
                      <a:pt x="344" y="118"/>
                    </a:lnTo>
                    <a:lnTo>
                      <a:pt x="349" y="126"/>
                    </a:lnTo>
                    <a:lnTo>
                      <a:pt x="362" y="129"/>
                    </a:lnTo>
                    <a:lnTo>
                      <a:pt x="369" y="125"/>
                    </a:lnTo>
                    <a:lnTo>
                      <a:pt x="369" y="130"/>
                    </a:lnTo>
                    <a:lnTo>
                      <a:pt x="380" y="146"/>
                    </a:lnTo>
                    <a:lnTo>
                      <a:pt x="382" y="164"/>
                    </a:lnTo>
                    <a:lnTo>
                      <a:pt x="379" y="182"/>
                    </a:lnTo>
                    <a:lnTo>
                      <a:pt x="384" y="189"/>
                    </a:lnTo>
                    <a:lnTo>
                      <a:pt x="396" y="191"/>
                    </a:lnTo>
                    <a:lnTo>
                      <a:pt x="411" y="207"/>
                    </a:lnTo>
                    <a:lnTo>
                      <a:pt x="429" y="207"/>
                    </a:lnTo>
                    <a:lnTo>
                      <a:pt x="442" y="212"/>
                    </a:lnTo>
                    <a:lnTo>
                      <a:pt x="460" y="205"/>
                    </a:lnTo>
                    <a:lnTo>
                      <a:pt x="478" y="217"/>
                    </a:lnTo>
                    <a:lnTo>
                      <a:pt x="489" y="217"/>
                    </a:lnTo>
                    <a:lnTo>
                      <a:pt x="494" y="234"/>
                    </a:lnTo>
                    <a:lnTo>
                      <a:pt x="506" y="249"/>
                    </a:lnTo>
                    <a:lnTo>
                      <a:pt x="545" y="264"/>
                    </a:lnTo>
                    <a:lnTo>
                      <a:pt x="563" y="266"/>
                    </a:lnTo>
                    <a:lnTo>
                      <a:pt x="609" y="279"/>
                    </a:lnTo>
                    <a:lnTo>
                      <a:pt x="632" y="279"/>
                    </a:lnTo>
                    <a:lnTo>
                      <a:pt x="684" y="265"/>
                    </a:lnTo>
                    <a:lnTo>
                      <a:pt x="722" y="260"/>
                    </a:lnTo>
                    <a:lnTo>
                      <a:pt x="767" y="264"/>
                    </a:lnTo>
                    <a:lnTo>
                      <a:pt x="784" y="267"/>
                    </a:lnTo>
                    <a:lnTo>
                      <a:pt x="790" y="247"/>
                    </a:lnTo>
                    <a:lnTo>
                      <a:pt x="778" y="230"/>
                    </a:lnTo>
                    <a:lnTo>
                      <a:pt x="771" y="209"/>
                    </a:lnTo>
                    <a:lnTo>
                      <a:pt x="787" y="200"/>
                    </a:lnTo>
                    <a:lnTo>
                      <a:pt x="825" y="198"/>
                    </a:lnTo>
                    <a:lnTo>
                      <a:pt x="831" y="177"/>
                    </a:lnTo>
                    <a:lnTo>
                      <a:pt x="841" y="164"/>
                    </a:lnTo>
                    <a:lnTo>
                      <a:pt x="854" y="163"/>
                    </a:lnTo>
                    <a:lnTo>
                      <a:pt x="887" y="136"/>
                    </a:lnTo>
                    <a:lnTo>
                      <a:pt x="919" y="130"/>
                    </a:lnTo>
                    <a:lnTo>
                      <a:pt x="948" y="136"/>
                    </a:lnTo>
                    <a:lnTo>
                      <a:pt x="954" y="118"/>
                    </a:lnTo>
                    <a:lnTo>
                      <a:pt x="970" y="114"/>
                    </a:lnTo>
                    <a:lnTo>
                      <a:pt x="985" y="120"/>
                    </a:lnTo>
                    <a:lnTo>
                      <a:pt x="1002" y="119"/>
                    </a:lnTo>
                    <a:lnTo>
                      <a:pt x="1030" y="142"/>
                    </a:lnTo>
                    <a:lnTo>
                      <a:pt x="1054" y="148"/>
                    </a:lnTo>
                    <a:lnTo>
                      <a:pt x="1099" y="177"/>
                    </a:lnTo>
                    <a:lnTo>
                      <a:pt x="1112" y="176"/>
                    </a:lnTo>
                    <a:lnTo>
                      <a:pt x="1124" y="168"/>
                    </a:lnTo>
                    <a:lnTo>
                      <a:pt x="1155" y="181"/>
                    </a:lnTo>
                    <a:lnTo>
                      <a:pt x="1171" y="183"/>
                    </a:lnTo>
                    <a:lnTo>
                      <a:pt x="1176" y="206"/>
                    </a:lnTo>
                    <a:lnTo>
                      <a:pt x="1183" y="212"/>
                    </a:lnTo>
                    <a:lnTo>
                      <a:pt x="1199" y="208"/>
                    </a:lnTo>
                    <a:lnTo>
                      <a:pt x="1228" y="215"/>
                    </a:lnTo>
                    <a:lnTo>
                      <a:pt x="1260" y="258"/>
                    </a:lnTo>
                    <a:lnTo>
                      <a:pt x="1294" y="261"/>
                    </a:lnTo>
                    <a:lnTo>
                      <a:pt x="1313" y="269"/>
                    </a:lnTo>
                    <a:lnTo>
                      <a:pt x="1325" y="291"/>
                    </a:lnTo>
                    <a:lnTo>
                      <a:pt x="1320" y="303"/>
                    </a:lnTo>
                    <a:lnTo>
                      <a:pt x="1327" y="322"/>
                    </a:lnTo>
                    <a:lnTo>
                      <a:pt x="1326" y="334"/>
                    </a:lnTo>
                    <a:lnTo>
                      <a:pt x="1333" y="348"/>
                    </a:lnTo>
                    <a:lnTo>
                      <a:pt x="1332" y="369"/>
                    </a:lnTo>
                    <a:lnTo>
                      <a:pt x="1334" y="380"/>
                    </a:lnTo>
                    <a:lnTo>
                      <a:pt x="1328" y="392"/>
                    </a:lnTo>
                    <a:lnTo>
                      <a:pt x="1338" y="405"/>
                    </a:lnTo>
                    <a:lnTo>
                      <a:pt x="1334" y="409"/>
                    </a:lnTo>
                    <a:lnTo>
                      <a:pt x="1335" y="419"/>
                    </a:lnTo>
                    <a:lnTo>
                      <a:pt x="1315" y="432"/>
                    </a:lnTo>
                    <a:lnTo>
                      <a:pt x="1299" y="437"/>
                    </a:lnTo>
                    <a:lnTo>
                      <a:pt x="1305" y="448"/>
                    </a:lnTo>
                    <a:lnTo>
                      <a:pt x="1318" y="458"/>
                    </a:lnTo>
                    <a:lnTo>
                      <a:pt x="1304" y="478"/>
                    </a:lnTo>
                    <a:lnTo>
                      <a:pt x="1308" y="482"/>
                    </a:lnTo>
                    <a:lnTo>
                      <a:pt x="1313" y="509"/>
                    </a:lnTo>
                    <a:lnTo>
                      <a:pt x="1313" y="525"/>
                    </a:lnTo>
                    <a:lnTo>
                      <a:pt x="1339" y="531"/>
                    </a:lnTo>
                    <a:lnTo>
                      <a:pt x="1346" y="531"/>
                    </a:lnTo>
                    <a:lnTo>
                      <a:pt x="1321" y="560"/>
                    </a:lnTo>
                    <a:lnTo>
                      <a:pt x="1318" y="580"/>
                    </a:lnTo>
                    <a:lnTo>
                      <a:pt x="1338" y="621"/>
                    </a:lnTo>
                    <a:lnTo>
                      <a:pt x="1349" y="657"/>
                    </a:lnTo>
                    <a:lnTo>
                      <a:pt x="1344" y="668"/>
                    </a:lnTo>
                    <a:lnTo>
                      <a:pt x="1352" y="681"/>
                    </a:lnTo>
                    <a:lnTo>
                      <a:pt x="1354" y="710"/>
                    </a:lnTo>
                    <a:lnTo>
                      <a:pt x="1421" y="711"/>
                    </a:lnTo>
                    <a:lnTo>
                      <a:pt x="1434" y="738"/>
                    </a:lnTo>
                    <a:lnTo>
                      <a:pt x="1432" y="759"/>
                    </a:lnTo>
                    <a:lnTo>
                      <a:pt x="1440" y="790"/>
                    </a:lnTo>
                    <a:lnTo>
                      <a:pt x="1434" y="799"/>
                    </a:lnTo>
                    <a:lnTo>
                      <a:pt x="1376" y="879"/>
                    </a:lnTo>
                    <a:lnTo>
                      <a:pt x="1416" y="932"/>
                    </a:lnTo>
                    <a:lnTo>
                      <a:pt x="1425" y="950"/>
                    </a:lnTo>
                    <a:lnTo>
                      <a:pt x="1445" y="971"/>
                    </a:lnTo>
                    <a:lnTo>
                      <a:pt x="1464" y="982"/>
                    </a:lnTo>
                    <a:lnTo>
                      <a:pt x="1471" y="990"/>
                    </a:lnTo>
                    <a:lnTo>
                      <a:pt x="1497" y="992"/>
                    </a:lnTo>
                    <a:lnTo>
                      <a:pt x="1511" y="998"/>
                    </a:lnTo>
                    <a:lnTo>
                      <a:pt x="1514" y="1006"/>
                    </a:lnTo>
                    <a:lnTo>
                      <a:pt x="1535" y="1008"/>
                    </a:lnTo>
                    <a:lnTo>
                      <a:pt x="1535" y="1034"/>
                    </a:lnTo>
                    <a:lnTo>
                      <a:pt x="1541" y="1052"/>
                    </a:lnTo>
                    <a:lnTo>
                      <a:pt x="1542" y="1073"/>
                    </a:lnTo>
                    <a:lnTo>
                      <a:pt x="1546" y="1087"/>
                    </a:lnTo>
                    <a:lnTo>
                      <a:pt x="1565" y="1086"/>
                    </a:lnTo>
                    <a:lnTo>
                      <a:pt x="1585" y="1100"/>
                    </a:lnTo>
                    <a:lnTo>
                      <a:pt x="1587" y="1130"/>
                    </a:lnTo>
                    <a:lnTo>
                      <a:pt x="1576" y="1140"/>
                    </a:lnTo>
                    <a:lnTo>
                      <a:pt x="1556" y="1133"/>
                    </a:lnTo>
                    <a:lnTo>
                      <a:pt x="1519" y="1144"/>
                    </a:lnTo>
                    <a:lnTo>
                      <a:pt x="1511" y="1152"/>
                    </a:lnTo>
                    <a:lnTo>
                      <a:pt x="1487" y="1162"/>
                    </a:lnTo>
                    <a:lnTo>
                      <a:pt x="1479" y="1177"/>
                    </a:lnTo>
                    <a:lnTo>
                      <a:pt x="1483" y="1190"/>
                    </a:lnTo>
                    <a:lnTo>
                      <a:pt x="1472" y="1206"/>
                    </a:lnTo>
                    <a:lnTo>
                      <a:pt x="1479" y="1225"/>
                    </a:lnTo>
                    <a:lnTo>
                      <a:pt x="1476" y="1253"/>
                    </a:lnTo>
                    <a:lnTo>
                      <a:pt x="1476" y="1265"/>
                    </a:lnTo>
                    <a:lnTo>
                      <a:pt x="1471" y="1265"/>
                    </a:lnTo>
                    <a:lnTo>
                      <a:pt x="1468" y="1272"/>
                    </a:lnTo>
                    <a:lnTo>
                      <a:pt x="1456" y="1278"/>
                    </a:lnTo>
                    <a:lnTo>
                      <a:pt x="1430" y="1269"/>
                    </a:lnTo>
                    <a:lnTo>
                      <a:pt x="1411" y="1262"/>
                    </a:lnTo>
                    <a:lnTo>
                      <a:pt x="1404" y="1248"/>
                    </a:lnTo>
                    <a:lnTo>
                      <a:pt x="1394" y="1250"/>
                    </a:lnTo>
                    <a:lnTo>
                      <a:pt x="1390" y="1263"/>
                    </a:lnTo>
                    <a:lnTo>
                      <a:pt x="1385" y="1264"/>
                    </a:lnTo>
                    <a:lnTo>
                      <a:pt x="1374" y="1255"/>
                    </a:lnTo>
                    <a:lnTo>
                      <a:pt x="1367" y="1257"/>
                    </a:lnTo>
                    <a:lnTo>
                      <a:pt x="1354" y="1252"/>
                    </a:lnTo>
                    <a:lnTo>
                      <a:pt x="1320" y="1251"/>
                    </a:lnTo>
                    <a:lnTo>
                      <a:pt x="1296" y="1241"/>
                    </a:lnTo>
                    <a:lnTo>
                      <a:pt x="1253" y="1244"/>
                    </a:lnTo>
                    <a:lnTo>
                      <a:pt x="1232" y="1224"/>
                    </a:lnTo>
                    <a:lnTo>
                      <a:pt x="1226" y="1224"/>
                    </a:lnTo>
                    <a:lnTo>
                      <a:pt x="1208" y="1239"/>
                    </a:lnTo>
                    <a:lnTo>
                      <a:pt x="1193" y="1228"/>
                    </a:lnTo>
                    <a:lnTo>
                      <a:pt x="1176" y="1228"/>
                    </a:lnTo>
                    <a:lnTo>
                      <a:pt x="1135" y="1229"/>
                    </a:lnTo>
                    <a:lnTo>
                      <a:pt x="1132" y="1221"/>
                    </a:lnTo>
                    <a:lnTo>
                      <a:pt x="1123" y="1215"/>
                    </a:lnTo>
                    <a:lnTo>
                      <a:pt x="1122" y="1194"/>
                    </a:lnTo>
                    <a:lnTo>
                      <a:pt x="1107" y="1165"/>
                    </a:lnTo>
                    <a:lnTo>
                      <a:pt x="1099" y="1137"/>
                    </a:lnTo>
                    <a:lnTo>
                      <a:pt x="1085" y="1117"/>
                    </a:lnTo>
                    <a:lnTo>
                      <a:pt x="1083" y="1109"/>
                    </a:lnTo>
                    <a:lnTo>
                      <a:pt x="1076" y="1109"/>
                    </a:lnTo>
                    <a:lnTo>
                      <a:pt x="1076" y="1104"/>
                    </a:lnTo>
                    <a:lnTo>
                      <a:pt x="1050" y="1101"/>
                    </a:lnTo>
                    <a:lnTo>
                      <a:pt x="1034" y="1105"/>
                    </a:lnTo>
                    <a:lnTo>
                      <a:pt x="1013" y="1121"/>
                    </a:lnTo>
                    <a:lnTo>
                      <a:pt x="997" y="1121"/>
                    </a:lnTo>
                    <a:lnTo>
                      <a:pt x="996" y="1114"/>
                    </a:lnTo>
                    <a:lnTo>
                      <a:pt x="995" y="1123"/>
                    </a:lnTo>
                    <a:lnTo>
                      <a:pt x="963" y="1143"/>
                    </a:lnTo>
                    <a:lnTo>
                      <a:pt x="936" y="1165"/>
                    </a:lnTo>
                    <a:lnTo>
                      <a:pt x="905" y="1145"/>
                    </a:lnTo>
                    <a:lnTo>
                      <a:pt x="880" y="1138"/>
                    </a:lnTo>
                    <a:lnTo>
                      <a:pt x="861" y="1141"/>
                    </a:lnTo>
                    <a:lnTo>
                      <a:pt x="853" y="1145"/>
                    </a:lnTo>
                    <a:lnTo>
                      <a:pt x="826" y="1121"/>
                    </a:lnTo>
                    <a:lnTo>
                      <a:pt x="813" y="1119"/>
                    </a:lnTo>
                    <a:lnTo>
                      <a:pt x="801" y="1111"/>
                    </a:lnTo>
                    <a:lnTo>
                      <a:pt x="783" y="1107"/>
                    </a:lnTo>
                    <a:lnTo>
                      <a:pt x="760" y="1083"/>
                    </a:lnTo>
                    <a:lnTo>
                      <a:pt x="769" y="1075"/>
                    </a:lnTo>
                    <a:lnTo>
                      <a:pt x="767" y="1068"/>
                    </a:lnTo>
                    <a:lnTo>
                      <a:pt x="752" y="1067"/>
                    </a:lnTo>
                    <a:lnTo>
                      <a:pt x="749" y="1061"/>
                    </a:lnTo>
                    <a:lnTo>
                      <a:pt x="724" y="1060"/>
                    </a:lnTo>
                    <a:lnTo>
                      <a:pt x="716" y="1051"/>
                    </a:lnTo>
                    <a:lnTo>
                      <a:pt x="696" y="1045"/>
                    </a:lnTo>
                    <a:lnTo>
                      <a:pt x="668" y="1048"/>
                    </a:lnTo>
                    <a:lnTo>
                      <a:pt x="652" y="1038"/>
                    </a:lnTo>
                    <a:lnTo>
                      <a:pt x="629" y="986"/>
                    </a:lnTo>
                    <a:lnTo>
                      <a:pt x="626" y="974"/>
                    </a:lnTo>
                    <a:lnTo>
                      <a:pt x="619" y="976"/>
                    </a:lnTo>
                    <a:lnTo>
                      <a:pt x="605" y="965"/>
                    </a:lnTo>
                    <a:lnTo>
                      <a:pt x="608" y="961"/>
                    </a:lnTo>
                    <a:lnTo>
                      <a:pt x="613" y="964"/>
                    </a:lnTo>
                    <a:lnTo>
                      <a:pt x="619" y="964"/>
                    </a:lnTo>
                    <a:lnTo>
                      <a:pt x="611" y="950"/>
                    </a:lnTo>
                    <a:lnTo>
                      <a:pt x="599" y="952"/>
                    </a:lnTo>
                    <a:lnTo>
                      <a:pt x="591" y="946"/>
                    </a:lnTo>
                    <a:lnTo>
                      <a:pt x="589" y="922"/>
                    </a:lnTo>
                    <a:lnTo>
                      <a:pt x="561" y="888"/>
                    </a:lnTo>
                    <a:lnTo>
                      <a:pt x="559" y="874"/>
                    </a:lnTo>
                    <a:lnTo>
                      <a:pt x="543" y="852"/>
                    </a:lnTo>
                    <a:lnTo>
                      <a:pt x="534" y="848"/>
                    </a:lnTo>
                    <a:lnTo>
                      <a:pt x="510" y="868"/>
                    </a:lnTo>
                    <a:lnTo>
                      <a:pt x="503" y="867"/>
                    </a:lnTo>
                    <a:lnTo>
                      <a:pt x="495" y="853"/>
                    </a:lnTo>
                    <a:lnTo>
                      <a:pt x="488" y="856"/>
                    </a:lnTo>
                    <a:lnTo>
                      <a:pt x="470" y="848"/>
                    </a:lnTo>
                    <a:lnTo>
                      <a:pt x="473" y="839"/>
                    </a:lnTo>
                    <a:lnTo>
                      <a:pt x="476" y="830"/>
                    </a:lnTo>
                    <a:lnTo>
                      <a:pt x="472" y="835"/>
                    </a:lnTo>
                    <a:lnTo>
                      <a:pt x="461" y="836"/>
                    </a:lnTo>
                    <a:lnTo>
                      <a:pt x="452" y="834"/>
                    </a:lnTo>
                    <a:lnTo>
                      <a:pt x="463" y="844"/>
                    </a:lnTo>
                    <a:lnTo>
                      <a:pt x="463" y="859"/>
                    </a:lnTo>
                    <a:lnTo>
                      <a:pt x="454" y="866"/>
                    </a:lnTo>
                    <a:lnTo>
                      <a:pt x="445" y="867"/>
                    </a:lnTo>
                    <a:lnTo>
                      <a:pt x="433" y="851"/>
                    </a:lnTo>
                    <a:lnTo>
                      <a:pt x="434" y="847"/>
                    </a:lnTo>
                    <a:lnTo>
                      <a:pt x="427" y="850"/>
                    </a:lnTo>
                    <a:lnTo>
                      <a:pt x="421" y="845"/>
                    </a:lnTo>
                    <a:lnTo>
                      <a:pt x="404" y="838"/>
                    </a:lnTo>
                    <a:lnTo>
                      <a:pt x="391" y="829"/>
                    </a:lnTo>
                    <a:lnTo>
                      <a:pt x="386" y="781"/>
                    </a:lnTo>
                    <a:lnTo>
                      <a:pt x="361" y="781"/>
                    </a:lnTo>
                    <a:lnTo>
                      <a:pt x="355" y="760"/>
                    </a:lnTo>
                    <a:lnTo>
                      <a:pt x="356" y="737"/>
                    </a:lnTo>
                    <a:lnTo>
                      <a:pt x="372" y="723"/>
                    </a:lnTo>
                    <a:lnTo>
                      <a:pt x="356" y="688"/>
                    </a:lnTo>
                    <a:lnTo>
                      <a:pt x="342" y="680"/>
                    </a:lnTo>
                    <a:lnTo>
                      <a:pt x="327" y="653"/>
                    </a:lnTo>
                    <a:lnTo>
                      <a:pt x="318" y="646"/>
                    </a:lnTo>
                    <a:lnTo>
                      <a:pt x="309" y="650"/>
                    </a:lnTo>
                    <a:lnTo>
                      <a:pt x="252" y="612"/>
                    </a:lnTo>
                    <a:lnTo>
                      <a:pt x="238" y="613"/>
                    </a:lnTo>
                    <a:lnTo>
                      <a:pt x="230" y="618"/>
                    </a:lnTo>
                    <a:lnTo>
                      <a:pt x="214" y="606"/>
                    </a:lnTo>
                    <a:lnTo>
                      <a:pt x="217" y="597"/>
                    </a:lnTo>
                    <a:lnTo>
                      <a:pt x="213" y="591"/>
                    </a:lnTo>
                    <a:lnTo>
                      <a:pt x="220" y="575"/>
                    </a:lnTo>
                    <a:lnTo>
                      <a:pt x="203" y="560"/>
                    </a:lnTo>
                    <a:lnTo>
                      <a:pt x="199" y="549"/>
                    </a:lnTo>
                    <a:lnTo>
                      <a:pt x="182" y="546"/>
                    </a:lnTo>
                    <a:lnTo>
                      <a:pt x="174" y="535"/>
                    </a:lnTo>
                    <a:lnTo>
                      <a:pt x="163" y="534"/>
                    </a:lnTo>
                    <a:lnTo>
                      <a:pt x="163" y="523"/>
                    </a:lnTo>
                    <a:lnTo>
                      <a:pt x="170" y="515"/>
                    </a:lnTo>
                    <a:lnTo>
                      <a:pt x="165" y="507"/>
                    </a:lnTo>
                    <a:lnTo>
                      <a:pt x="169" y="497"/>
                    </a:lnTo>
                    <a:lnTo>
                      <a:pt x="170" y="468"/>
                    </a:lnTo>
                    <a:lnTo>
                      <a:pt x="178" y="461"/>
                    </a:lnTo>
                    <a:lnTo>
                      <a:pt x="181" y="437"/>
                    </a:lnTo>
                    <a:lnTo>
                      <a:pt x="191" y="439"/>
                    </a:lnTo>
                    <a:lnTo>
                      <a:pt x="200" y="433"/>
                    </a:lnTo>
                    <a:lnTo>
                      <a:pt x="200" y="406"/>
                    </a:lnTo>
                    <a:lnTo>
                      <a:pt x="194" y="402"/>
                    </a:lnTo>
                    <a:lnTo>
                      <a:pt x="192" y="382"/>
                    </a:lnTo>
                    <a:lnTo>
                      <a:pt x="202" y="380"/>
                    </a:lnTo>
                    <a:lnTo>
                      <a:pt x="217" y="375"/>
                    </a:lnTo>
                    <a:lnTo>
                      <a:pt x="222" y="371"/>
                    </a:lnTo>
                    <a:lnTo>
                      <a:pt x="215" y="367"/>
                    </a:lnTo>
                    <a:lnTo>
                      <a:pt x="204" y="362"/>
                    </a:lnTo>
                    <a:lnTo>
                      <a:pt x="187" y="363"/>
                    </a:lnTo>
                    <a:lnTo>
                      <a:pt x="176" y="360"/>
                    </a:lnTo>
                    <a:lnTo>
                      <a:pt x="150" y="345"/>
                    </a:lnTo>
                    <a:lnTo>
                      <a:pt x="138" y="344"/>
                    </a:lnTo>
                    <a:lnTo>
                      <a:pt x="124" y="336"/>
                    </a:lnTo>
                    <a:lnTo>
                      <a:pt x="117" y="318"/>
                    </a:lnTo>
                    <a:lnTo>
                      <a:pt x="109" y="305"/>
                    </a:lnTo>
                    <a:lnTo>
                      <a:pt x="98" y="302"/>
                    </a:lnTo>
                    <a:lnTo>
                      <a:pt x="90" y="287"/>
                    </a:lnTo>
                    <a:lnTo>
                      <a:pt x="91" y="273"/>
                    </a:lnTo>
                    <a:lnTo>
                      <a:pt x="84" y="254"/>
                    </a:lnTo>
                    <a:lnTo>
                      <a:pt x="69" y="253"/>
                    </a:lnTo>
                    <a:lnTo>
                      <a:pt x="67" y="253"/>
                    </a:lnTo>
                    <a:lnTo>
                      <a:pt x="71" y="240"/>
                    </a:lnTo>
                    <a:lnTo>
                      <a:pt x="64" y="222"/>
                    </a:lnTo>
                    <a:lnTo>
                      <a:pt x="47" y="192"/>
                    </a:lnTo>
                    <a:lnTo>
                      <a:pt x="27" y="184"/>
                    </a:lnTo>
                    <a:lnTo>
                      <a:pt x="28" y="175"/>
                    </a:lnTo>
                    <a:lnTo>
                      <a:pt x="27" y="153"/>
                    </a:lnTo>
                    <a:lnTo>
                      <a:pt x="37" y="129"/>
                    </a:lnTo>
                    <a:lnTo>
                      <a:pt x="32" y="120"/>
                    </a:lnTo>
                    <a:lnTo>
                      <a:pt x="14" y="118"/>
                    </a:lnTo>
                    <a:lnTo>
                      <a:pt x="14" y="96"/>
                    </a:lnTo>
                    <a:lnTo>
                      <a:pt x="16" y="82"/>
                    </a:lnTo>
                    <a:lnTo>
                      <a:pt x="9" y="53"/>
                    </a:lnTo>
                    <a:lnTo>
                      <a:pt x="0" y="38"/>
                    </a:lnTo>
                    <a:lnTo>
                      <a:pt x="0" y="30"/>
                    </a:lnTo>
                    <a:lnTo>
                      <a:pt x="22" y="28"/>
                    </a:lnTo>
                    <a:lnTo>
                      <a:pt x="29" y="8"/>
                    </a:lnTo>
                    <a:lnTo>
                      <a:pt x="38"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7" name="Freeform 78">
                <a:extLst>
                  <a:ext uri="{FF2B5EF4-FFF2-40B4-BE49-F238E27FC236}">
                    <a16:creationId xmlns:a16="http://schemas.microsoft.com/office/drawing/2014/main" id="{E32EF4C5-E348-456B-D1B6-410F8CA78D3C}"/>
                  </a:ext>
                </a:extLst>
              </p:cNvPr>
              <p:cNvSpPr>
                <a:spLocks/>
              </p:cNvSpPr>
              <p:nvPr/>
            </p:nvSpPr>
            <p:spPr bwMode="auto">
              <a:xfrm>
                <a:off x="8887369" y="3162301"/>
                <a:ext cx="82550" cy="71438"/>
              </a:xfrm>
              <a:custGeom>
                <a:avLst/>
                <a:gdLst>
                  <a:gd name="T0" fmla="*/ 0 w 278"/>
                  <a:gd name="T1" fmla="*/ 16 h 236"/>
                  <a:gd name="T2" fmla="*/ 24 w 278"/>
                  <a:gd name="T3" fmla="*/ 8 h 236"/>
                  <a:gd name="T4" fmla="*/ 59 w 278"/>
                  <a:gd name="T5" fmla="*/ 0 h 236"/>
                  <a:gd name="T6" fmla="*/ 69 w 278"/>
                  <a:gd name="T7" fmla="*/ 2 h 236"/>
                  <a:gd name="T8" fmla="*/ 113 w 278"/>
                  <a:gd name="T9" fmla="*/ 1 h 236"/>
                  <a:gd name="T10" fmla="*/ 132 w 278"/>
                  <a:gd name="T11" fmla="*/ 19 h 236"/>
                  <a:gd name="T12" fmla="*/ 160 w 278"/>
                  <a:gd name="T13" fmla="*/ 22 h 236"/>
                  <a:gd name="T14" fmla="*/ 175 w 278"/>
                  <a:gd name="T15" fmla="*/ 38 h 236"/>
                  <a:gd name="T16" fmla="*/ 170 w 278"/>
                  <a:gd name="T17" fmla="*/ 56 h 236"/>
                  <a:gd name="T18" fmla="*/ 171 w 278"/>
                  <a:gd name="T19" fmla="*/ 71 h 236"/>
                  <a:gd name="T20" fmla="*/ 202 w 278"/>
                  <a:gd name="T21" fmla="*/ 97 h 236"/>
                  <a:gd name="T22" fmla="*/ 203 w 278"/>
                  <a:gd name="T23" fmla="*/ 113 h 236"/>
                  <a:gd name="T24" fmla="*/ 193 w 278"/>
                  <a:gd name="T25" fmla="*/ 124 h 236"/>
                  <a:gd name="T26" fmla="*/ 203 w 278"/>
                  <a:gd name="T27" fmla="*/ 147 h 236"/>
                  <a:gd name="T28" fmla="*/ 238 w 278"/>
                  <a:gd name="T29" fmla="*/ 167 h 236"/>
                  <a:gd name="T30" fmla="*/ 260 w 278"/>
                  <a:gd name="T31" fmla="*/ 168 h 236"/>
                  <a:gd name="T32" fmla="*/ 278 w 278"/>
                  <a:gd name="T33" fmla="*/ 184 h 236"/>
                  <a:gd name="T34" fmla="*/ 259 w 278"/>
                  <a:gd name="T35" fmla="*/ 189 h 236"/>
                  <a:gd name="T36" fmla="*/ 270 w 278"/>
                  <a:gd name="T37" fmla="*/ 209 h 236"/>
                  <a:gd name="T38" fmla="*/ 265 w 278"/>
                  <a:gd name="T39" fmla="*/ 216 h 236"/>
                  <a:gd name="T40" fmla="*/ 265 w 278"/>
                  <a:gd name="T41" fmla="*/ 232 h 236"/>
                  <a:gd name="T42" fmla="*/ 247 w 278"/>
                  <a:gd name="T43" fmla="*/ 236 h 236"/>
                  <a:gd name="T44" fmla="*/ 212 w 278"/>
                  <a:gd name="T45" fmla="*/ 183 h 236"/>
                  <a:gd name="T46" fmla="*/ 193 w 278"/>
                  <a:gd name="T47" fmla="*/ 178 h 236"/>
                  <a:gd name="T48" fmla="*/ 181 w 278"/>
                  <a:gd name="T49" fmla="*/ 153 h 236"/>
                  <a:gd name="T50" fmla="*/ 168 w 278"/>
                  <a:gd name="T51" fmla="*/ 153 h 236"/>
                  <a:gd name="T52" fmla="*/ 159 w 278"/>
                  <a:gd name="T53" fmla="*/ 161 h 236"/>
                  <a:gd name="T54" fmla="*/ 138 w 278"/>
                  <a:gd name="T55" fmla="*/ 142 h 236"/>
                  <a:gd name="T56" fmla="*/ 126 w 278"/>
                  <a:gd name="T57" fmla="*/ 149 h 236"/>
                  <a:gd name="T58" fmla="*/ 113 w 278"/>
                  <a:gd name="T59" fmla="*/ 149 h 236"/>
                  <a:gd name="T60" fmla="*/ 107 w 278"/>
                  <a:gd name="T61" fmla="*/ 140 h 236"/>
                  <a:gd name="T62" fmla="*/ 93 w 278"/>
                  <a:gd name="T63" fmla="*/ 126 h 236"/>
                  <a:gd name="T64" fmla="*/ 78 w 278"/>
                  <a:gd name="T65" fmla="*/ 127 h 236"/>
                  <a:gd name="T66" fmla="*/ 54 w 278"/>
                  <a:gd name="T67" fmla="*/ 126 h 236"/>
                  <a:gd name="T68" fmla="*/ 32 w 278"/>
                  <a:gd name="T69" fmla="*/ 113 h 236"/>
                  <a:gd name="T70" fmla="*/ 31 w 278"/>
                  <a:gd name="T71" fmla="*/ 82 h 236"/>
                  <a:gd name="T72" fmla="*/ 36 w 278"/>
                  <a:gd name="T73" fmla="*/ 58 h 236"/>
                  <a:gd name="T74" fmla="*/ 28 w 278"/>
                  <a:gd name="T75" fmla="*/ 42 h 236"/>
                  <a:gd name="T76" fmla="*/ 14 w 278"/>
                  <a:gd name="T77" fmla="*/ 39 h 236"/>
                  <a:gd name="T78" fmla="*/ 12 w 278"/>
                  <a:gd name="T79" fmla="*/ 29 h 236"/>
                  <a:gd name="T80" fmla="*/ 0 w 278"/>
                  <a:gd name="T81" fmla="*/ 1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236">
                    <a:moveTo>
                      <a:pt x="0" y="16"/>
                    </a:moveTo>
                    <a:lnTo>
                      <a:pt x="24" y="8"/>
                    </a:lnTo>
                    <a:lnTo>
                      <a:pt x="59" y="0"/>
                    </a:lnTo>
                    <a:lnTo>
                      <a:pt x="69" y="2"/>
                    </a:lnTo>
                    <a:lnTo>
                      <a:pt x="113" y="1"/>
                    </a:lnTo>
                    <a:lnTo>
                      <a:pt x="132" y="19"/>
                    </a:lnTo>
                    <a:lnTo>
                      <a:pt x="160" y="22"/>
                    </a:lnTo>
                    <a:lnTo>
                      <a:pt x="175" y="38"/>
                    </a:lnTo>
                    <a:lnTo>
                      <a:pt x="170" y="56"/>
                    </a:lnTo>
                    <a:lnTo>
                      <a:pt x="171" y="71"/>
                    </a:lnTo>
                    <a:lnTo>
                      <a:pt x="202" y="97"/>
                    </a:lnTo>
                    <a:lnTo>
                      <a:pt x="203" y="113"/>
                    </a:lnTo>
                    <a:lnTo>
                      <a:pt x="193" y="124"/>
                    </a:lnTo>
                    <a:lnTo>
                      <a:pt x="203" y="147"/>
                    </a:lnTo>
                    <a:lnTo>
                      <a:pt x="238" y="167"/>
                    </a:lnTo>
                    <a:lnTo>
                      <a:pt x="260" y="168"/>
                    </a:lnTo>
                    <a:lnTo>
                      <a:pt x="278" y="184"/>
                    </a:lnTo>
                    <a:lnTo>
                      <a:pt x="259" y="189"/>
                    </a:lnTo>
                    <a:lnTo>
                      <a:pt x="270" y="209"/>
                    </a:lnTo>
                    <a:lnTo>
                      <a:pt x="265" y="216"/>
                    </a:lnTo>
                    <a:lnTo>
                      <a:pt x="265" y="232"/>
                    </a:lnTo>
                    <a:lnTo>
                      <a:pt x="247" y="236"/>
                    </a:lnTo>
                    <a:lnTo>
                      <a:pt x="212" y="183"/>
                    </a:lnTo>
                    <a:lnTo>
                      <a:pt x="193" y="178"/>
                    </a:lnTo>
                    <a:lnTo>
                      <a:pt x="181" y="153"/>
                    </a:lnTo>
                    <a:lnTo>
                      <a:pt x="168" y="153"/>
                    </a:lnTo>
                    <a:lnTo>
                      <a:pt x="159" y="161"/>
                    </a:lnTo>
                    <a:lnTo>
                      <a:pt x="138" y="142"/>
                    </a:lnTo>
                    <a:lnTo>
                      <a:pt x="126" y="149"/>
                    </a:lnTo>
                    <a:lnTo>
                      <a:pt x="113" y="149"/>
                    </a:lnTo>
                    <a:lnTo>
                      <a:pt x="107" y="140"/>
                    </a:lnTo>
                    <a:lnTo>
                      <a:pt x="93" y="126"/>
                    </a:lnTo>
                    <a:lnTo>
                      <a:pt x="78" y="127"/>
                    </a:lnTo>
                    <a:lnTo>
                      <a:pt x="54" y="126"/>
                    </a:lnTo>
                    <a:lnTo>
                      <a:pt x="32" y="113"/>
                    </a:lnTo>
                    <a:lnTo>
                      <a:pt x="31" y="82"/>
                    </a:lnTo>
                    <a:lnTo>
                      <a:pt x="36" y="58"/>
                    </a:lnTo>
                    <a:lnTo>
                      <a:pt x="28" y="42"/>
                    </a:lnTo>
                    <a:lnTo>
                      <a:pt x="14" y="39"/>
                    </a:lnTo>
                    <a:lnTo>
                      <a:pt x="12" y="29"/>
                    </a:lnTo>
                    <a:lnTo>
                      <a:pt x="0" y="1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8" name="Freeform 79">
                <a:extLst>
                  <a:ext uri="{FF2B5EF4-FFF2-40B4-BE49-F238E27FC236}">
                    <a16:creationId xmlns:a16="http://schemas.microsoft.com/office/drawing/2014/main" id="{BCFA1B28-AE62-B2F5-5807-032B643CF78C}"/>
                  </a:ext>
                </a:extLst>
              </p:cNvPr>
              <p:cNvSpPr>
                <a:spLocks noEditPoints="1"/>
              </p:cNvSpPr>
              <p:nvPr/>
            </p:nvSpPr>
            <p:spPr bwMode="auto">
              <a:xfrm>
                <a:off x="8500019" y="3144838"/>
                <a:ext cx="431800" cy="174625"/>
              </a:xfrm>
              <a:custGeom>
                <a:avLst/>
                <a:gdLst>
                  <a:gd name="T0" fmla="*/ 66 w 1438"/>
                  <a:gd name="T1" fmla="*/ 57 h 578"/>
                  <a:gd name="T2" fmla="*/ 110 w 1438"/>
                  <a:gd name="T3" fmla="*/ 4 h 578"/>
                  <a:gd name="T4" fmla="*/ 202 w 1438"/>
                  <a:gd name="T5" fmla="*/ 67 h 578"/>
                  <a:gd name="T6" fmla="*/ 192 w 1438"/>
                  <a:gd name="T7" fmla="*/ 110 h 578"/>
                  <a:gd name="T8" fmla="*/ 77 w 1438"/>
                  <a:gd name="T9" fmla="*/ 164 h 578"/>
                  <a:gd name="T10" fmla="*/ 61 w 1438"/>
                  <a:gd name="T11" fmla="*/ 149 h 578"/>
                  <a:gd name="T12" fmla="*/ 1159 w 1438"/>
                  <a:gd name="T13" fmla="*/ 33 h 578"/>
                  <a:gd name="T14" fmla="*/ 1096 w 1438"/>
                  <a:gd name="T15" fmla="*/ 94 h 578"/>
                  <a:gd name="T16" fmla="*/ 1006 w 1438"/>
                  <a:gd name="T17" fmla="*/ 87 h 578"/>
                  <a:gd name="T18" fmla="*/ 876 w 1438"/>
                  <a:gd name="T19" fmla="*/ 96 h 578"/>
                  <a:gd name="T20" fmla="*/ 776 w 1438"/>
                  <a:gd name="T21" fmla="*/ 68 h 578"/>
                  <a:gd name="T22" fmla="*/ 713 w 1438"/>
                  <a:gd name="T23" fmla="*/ 38 h 578"/>
                  <a:gd name="T24" fmla="*/ 627 w 1438"/>
                  <a:gd name="T25" fmla="*/ 9 h 578"/>
                  <a:gd name="T26" fmla="*/ 491 w 1438"/>
                  <a:gd name="T27" fmla="*/ 29 h 578"/>
                  <a:gd name="T28" fmla="*/ 413 w 1438"/>
                  <a:gd name="T29" fmla="*/ 86 h 578"/>
                  <a:gd name="T30" fmla="*/ 317 w 1438"/>
                  <a:gd name="T31" fmla="*/ 92 h 578"/>
                  <a:gd name="T32" fmla="*/ 256 w 1438"/>
                  <a:gd name="T33" fmla="*/ 130 h 578"/>
                  <a:gd name="T34" fmla="*/ 223 w 1438"/>
                  <a:gd name="T35" fmla="*/ 163 h 578"/>
                  <a:gd name="T36" fmla="*/ 187 w 1438"/>
                  <a:gd name="T37" fmla="*/ 171 h 578"/>
                  <a:gd name="T38" fmla="*/ 104 w 1438"/>
                  <a:gd name="T39" fmla="*/ 167 h 578"/>
                  <a:gd name="T40" fmla="*/ 45 w 1438"/>
                  <a:gd name="T41" fmla="*/ 247 h 578"/>
                  <a:gd name="T42" fmla="*/ 106 w 1438"/>
                  <a:gd name="T43" fmla="*/ 256 h 578"/>
                  <a:gd name="T44" fmla="*/ 101 w 1438"/>
                  <a:gd name="T45" fmla="*/ 316 h 578"/>
                  <a:gd name="T46" fmla="*/ 105 w 1438"/>
                  <a:gd name="T47" fmla="*/ 343 h 578"/>
                  <a:gd name="T48" fmla="*/ 62 w 1438"/>
                  <a:gd name="T49" fmla="*/ 353 h 578"/>
                  <a:gd name="T50" fmla="*/ 94 w 1438"/>
                  <a:gd name="T51" fmla="*/ 400 h 578"/>
                  <a:gd name="T52" fmla="*/ 126 w 1438"/>
                  <a:gd name="T53" fmla="*/ 458 h 578"/>
                  <a:gd name="T54" fmla="*/ 143 w 1438"/>
                  <a:gd name="T55" fmla="*/ 499 h 578"/>
                  <a:gd name="T56" fmla="*/ 148 w 1438"/>
                  <a:gd name="T57" fmla="*/ 514 h 578"/>
                  <a:gd name="T58" fmla="*/ 189 w 1438"/>
                  <a:gd name="T59" fmla="*/ 528 h 578"/>
                  <a:gd name="T60" fmla="*/ 242 w 1438"/>
                  <a:gd name="T61" fmla="*/ 516 h 578"/>
                  <a:gd name="T62" fmla="*/ 275 w 1438"/>
                  <a:gd name="T63" fmla="*/ 539 h 578"/>
                  <a:gd name="T64" fmla="*/ 344 w 1438"/>
                  <a:gd name="T65" fmla="*/ 557 h 578"/>
                  <a:gd name="T66" fmla="*/ 392 w 1438"/>
                  <a:gd name="T67" fmla="*/ 523 h 578"/>
                  <a:gd name="T68" fmla="*/ 526 w 1438"/>
                  <a:gd name="T69" fmla="*/ 558 h 578"/>
                  <a:gd name="T70" fmla="*/ 659 w 1438"/>
                  <a:gd name="T71" fmla="*/ 550 h 578"/>
                  <a:gd name="T72" fmla="*/ 779 w 1438"/>
                  <a:gd name="T73" fmla="*/ 513 h 578"/>
                  <a:gd name="T74" fmla="*/ 786 w 1438"/>
                  <a:gd name="T75" fmla="*/ 540 h 578"/>
                  <a:gd name="T76" fmla="*/ 844 w 1438"/>
                  <a:gd name="T77" fmla="*/ 569 h 578"/>
                  <a:gd name="T78" fmla="*/ 893 w 1438"/>
                  <a:gd name="T79" fmla="*/ 513 h 578"/>
                  <a:gd name="T80" fmla="*/ 1013 w 1438"/>
                  <a:gd name="T81" fmla="*/ 498 h 578"/>
                  <a:gd name="T82" fmla="*/ 1136 w 1438"/>
                  <a:gd name="T83" fmla="*/ 470 h 578"/>
                  <a:gd name="T84" fmla="*/ 1268 w 1438"/>
                  <a:gd name="T85" fmla="*/ 464 h 578"/>
                  <a:gd name="T86" fmla="*/ 1394 w 1438"/>
                  <a:gd name="T87" fmla="*/ 441 h 578"/>
                  <a:gd name="T88" fmla="*/ 1431 w 1438"/>
                  <a:gd name="T89" fmla="*/ 433 h 578"/>
                  <a:gd name="T90" fmla="*/ 1399 w 1438"/>
                  <a:gd name="T91" fmla="*/ 331 h 578"/>
                  <a:gd name="T92" fmla="*/ 1367 w 1438"/>
                  <a:gd name="T93" fmla="*/ 241 h 578"/>
                  <a:gd name="T94" fmla="*/ 1367 w 1438"/>
                  <a:gd name="T95" fmla="*/ 184 h 578"/>
                  <a:gd name="T96" fmla="*/ 1303 w 1438"/>
                  <a:gd name="T97" fmla="*/ 96 h 578"/>
                  <a:gd name="T98" fmla="*/ 1218 w 1438"/>
                  <a:gd name="T99" fmla="*/ 47 h 578"/>
                  <a:gd name="T100" fmla="*/ 1159 w 1438"/>
                  <a:gd name="T101" fmla="*/ 33 h 578"/>
                  <a:gd name="T102" fmla="*/ 178 w 1438"/>
                  <a:gd name="T103" fmla="*/ 537 h 578"/>
                  <a:gd name="T104" fmla="*/ 30 w 1438"/>
                  <a:gd name="T105" fmla="*/ 18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8" h="578">
                    <a:moveTo>
                      <a:pt x="23" y="127"/>
                    </a:moveTo>
                    <a:lnTo>
                      <a:pt x="40" y="123"/>
                    </a:lnTo>
                    <a:lnTo>
                      <a:pt x="48" y="105"/>
                    </a:lnTo>
                    <a:lnTo>
                      <a:pt x="45" y="88"/>
                    </a:lnTo>
                    <a:lnTo>
                      <a:pt x="65" y="76"/>
                    </a:lnTo>
                    <a:lnTo>
                      <a:pt x="66" y="57"/>
                    </a:lnTo>
                    <a:lnTo>
                      <a:pt x="51" y="50"/>
                    </a:lnTo>
                    <a:lnTo>
                      <a:pt x="54" y="29"/>
                    </a:lnTo>
                    <a:lnTo>
                      <a:pt x="66" y="15"/>
                    </a:lnTo>
                    <a:lnTo>
                      <a:pt x="79" y="14"/>
                    </a:lnTo>
                    <a:lnTo>
                      <a:pt x="88" y="4"/>
                    </a:lnTo>
                    <a:lnTo>
                      <a:pt x="110" y="4"/>
                    </a:lnTo>
                    <a:lnTo>
                      <a:pt x="131" y="21"/>
                    </a:lnTo>
                    <a:lnTo>
                      <a:pt x="142" y="12"/>
                    </a:lnTo>
                    <a:lnTo>
                      <a:pt x="160" y="16"/>
                    </a:lnTo>
                    <a:lnTo>
                      <a:pt x="162" y="44"/>
                    </a:lnTo>
                    <a:lnTo>
                      <a:pt x="185" y="65"/>
                    </a:lnTo>
                    <a:lnTo>
                      <a:pt x="202" y="67"/>
                    </a:lnTo>
                    <a:lnTo>
                      <a:pt x="220" y="85"/>
                    </a:lnTo>
                    <a:lnTo>
                      <a:pt x="236" y="94"/>
                    </a:lnTo>
                    <a:lnTo>
                      <a:pt x="236" y="104"/>
                    </a:lnTo>
                    <a:lnTo>
                      <a:pt x="222" y="117"/>
                    </a:lnTo>
                    <a:lnTo>
                      <a:pt x="203" y="116"/>
                    </a:lnTo>
                    <a:lnTo>
                      <a:pt x="192" y="110"/>
                    </a:lnTo>
                    <a:lnTo>
                      <a:pt x="175" y="110"/>
                    </a:lnTo>
                    <a:lnTo>
                      <a:pt x="168" y="116"/>
                    </a:lnTo>
                    <a:lnTo>
                      <a:pt x="141" y="116"/>
                    </a:lnTo>
                    <a:lnTo>
                      <a:pt x="126" y="122"/>
                    </a:lnTo>
                    <a:lnTo>
                      <a:pt x="117" y="143"/>
                    </a:lnTo>
                    <a:lnTo>
                      <a:pt x="77" y="164"/>
                    </a:lnTo>
                    <a:lnTo>
                      <a:pt x="45" y="191"/>
                    </a:lnTo>
                    <a:lnTo>
                      <a:pt x="44" y="181"/>
                    </a:lnTo>
                    <a:lnTo>
                      <a:pt x="51" y="158"/>
                    </a:lnTo>
                    <a:lnTo>
                      <a:pt x="60" y="157"/>
                    </a:lnTo>
                    <a:lnTo>
                      <a:pt x="75" y="147"/>
                    </a:lnTo>
                    <a:lnTo>
                      <a:pt x="61" y="149"/>
                    </a:lnTo>
                    <a:lnTo>
                      <a:pt x="51" y="146"/>
                    </a:lnTo>
                    <a:lnTo>
                      <a:pt x="42" y="148"/>
                    </a:lnTo>
                    <a:lnTo>
                      <a:pt x="30" y="141"/>
                    </a:lnTo>
                    <a:lnTo>
                      <a:pt x="24" y="127"/>
                    </a:lnTo>
                    <a:lnTo>
                      <a:pt x="23" y="127"/>
                    </a:lnTo>
                    <a:close/>
                    <a:moveTo>
                      <a:pt x="1159" y="33"/>
                    </a:moveTo>
                    <a:lnTo>
                      <a:pt x="1159" y="33"/>
                    </a:lnTo>
                    <a:lnTo>
                      <a:pt x="1155" y="38"/>
                    </a:lnTo>
                    <a:lnTo>
                      <a:pt x="1146" y="58"/>
                    </a:lnTo>
                    <a:lnTo>
                      <a:pt x="1127" y="69"/>
                    </a:lnTo>
                    <a:lnTo>
                      <a:pt x="1101" y="82"/>
                    </a:lnTo>
                    <a:lnTo>
                      <a:pt x="1096" y="94"/>
                    </a:lnTo>
                    <a:lnTo>
                      <a:pt x="1072" y="96"/>
                    </a:lnTo>
                    <a:lnTo>
                      <a:pt x="1063" y="103"/>
                    </a:lnTo>
                    <a:lnTo>
                      <a:pt x="1031" y="96"/>
                    </a:lnTo>
                    <a:lnTo>
                      <a:pt x="1022" y="90"/>
                    </a:lnTo>
                    <a:lnTo>
                      <a:pt x="1011" y="90"/>
                    </a:lnTo>
                    <a:lnTo>
                      <a:pt x="1006" y="87"/>
                    </a:lnTo>
                    <a:lnTo>
                      <a:pt x="991" y="92"/>
                    </a:lnTo>
                    <a:lnTo>
                      <a:pt x="963" y="94"/>
                    </a:lnTo>
                    <a:lnTo>
                      <a:pt x="930" y="107"/>
                    </a:lnTo>
                    <a:lnTo>
                      <a:pt x="903" y="102"/>
                    </a:lnTo>
                    <a:lnTo>
                      <a:pt x="886" y="90"/>
                    </a:lnTo>
                    <a:lnTo>
                      <a:pt x="876" y="96"/>
                    </a:lnTo>
                    <a:lnTo>
                      <a:pt x="846" y="82"/>
                    </a:lnTo>
                    <a:lnTo>
                      <a:pt x="831" y="79"/>
                    </a:lnTo>
                    <a:lnTo>
                      <a:pt x="804" y="61"/>
                    </a:lnTo>
                    <a:lnTo>
                      <a:pt x="796" y="61"/>
                    </a:lnTo>
                    <a:lnTo>
                      <a:pt x="789" y="71"/>
                    </a:lnTo>
                    <a:lnTo>
                      <a:pt x="776" y="68"/>
                    </a:lnTo>
                    <a:lnTo>
                      <a:pt x="763" y="50"/>
                    </a:lnTo>
                    <a:lnTo>
                      <a:pt x="759" y="31"/>
                    </a:lnTo>
                    <a:lnTo>
                      <a:pt x="747" y="21"/>
                    </a:lnTo>
                    <a:lnTo>
                      <a:pt x="738" y="22"/>
                    </a:lnTo>
                    <a:lnTo>
                      <a:pt x="719" y="41"/>
                    </a:lnTo>
                    <a:lnTo>
                      <a:pt x="713" y="38"/>
                    </a:lnTo>
                    <a:lnTo>
                      <a:pt x="706" y="43"/>
                    </a:lnTo>
                    <a:lnTo>
                      <a:pt x="678" y="17"/>
                    </a:lnTo>
                    <a:lnTo>
                      <a:pt x="675" y="2"/>
                    </a:lnTo>
                    <a:lnTo>
                      <a:pt x="671" y="0"/>
                    </a:lnTo>
                    <a:lnTo>
                      <a:pt x="652" y="9"/>
                    </a:lnTo>
                    <a:lnTo>
                      <a:pt x="627" y="9"/>
                    </a:lnTo>
                    <a:lnTo>
                      <a:pt x="616" y="5"/>
                    </a:lnTo>
                    <a:lnTo>
                      <a:pt x="600" y="9"/>
                    </a:lnTo>
                    <a:lnTo>
                      <a:pt x="562" y="8"/>
                    </a:lnTo>
                    <a:lnTo>
                      <a:pt x="543" y="12"/>
                    </a:lnTo>
                    <a:lnTo>
                      <a:pt x="508" y="28"/>
                    </a:lnTo>
                    <a:lnTo>
                      <a:pt x="491" y="29"/>
                    </a:lnTo>
                    <a:lnTo>
                      <a:pt x="463" y="35"/>
                    </a:lnTo>
                    <a:lnTo>
                      <a:pt x="454" y="46"/>
                    </a:lnTo>
                    <a:lnTo>
                      <a:pt x="441" y="49"/>
                    </a:lnTo>
                    <a:lnTo>
                      <a:pt x="428" y="63"/>
                    </a:lnTo>
                    <a:lnTo>
                      <a:pt x="421" y="67"/>
                    </a:lnTo>
                    <a:lnTo>
                      <a:pt x="413" y="86"/>
                    </a:lnTo>
                    <a:lnTo>
                      <a:pt x="406" y="90"/>
                    </a:lnTo>
                    <a:lnTo>
                      <a:pt x="407" y="99"/>
                    </a:lnTo>
                    <a:lnTo>
                      <a:pt x="380" y="100"/>
                    </a:lnTo>
                    <a:lnTo>
                      <a:pt x="339" y="85"/>
                    </a:lnTo>
                    <a:lnTo>
                      <a:pt x="326" y="85"/>
                    </a:lnTo>
                    <a:lnTo>
                      <a:pt x="317" y="92"/>
                    </a:lnTo>
                    <a:lnTo>
                      <a:pt x="300" y="89"/>
                    </a:lnTo>
                    <a:lnTo>
                      <a:pt x="276" y="94"/>
                    </a:lnTo>
                    <a:lnTo>
                      <a:pt x="264" y="90"/>
                    </a:lnTo>
                    <a:lnTo>
                      <a:pt x="245" y="96"/>
                    </a:lnTo>
                    <a:lnTo>
                      <a:pt x="242" y="106"/>
                    </a:lnTo>
                    <a:lnTo>
                      <a:pt x="256" y="130"/>
                    </a:lnTo>
                    <a:lnTo>
                      <a:pt x="277" y="130"/>
                    </a:lnTo>
                    <a:lnTo>
                      <a:pt x="296" y="133"/>
                    </a:lnTo>
                    <a:lnTo>
                      <a:pt x="293" y="141"/>
                    </a:lnTo>
                    <a:lnTo>
                      <a:pt x="261" y="142"/>
                    </a:lnTo>
                    <a:lnTo>
                      <a:pt x="233" y="150"/>
                    </a:lnTo>
                    <a:lnTo>
                      <a:pt x="223" y="163"/>
                    </a:lnTo>
                    <a:lnTo>
                      <a:pt x="229" y="171"/>
                    </a:lnTo>
                    <a:lnTo>
                      <a:pt x="243" y="166"/>
                    </a:lnTo>
                    <a:lnTo>
                      <a:pt x="249" y="175"/>
                    </a:lnTo>
                    <a:lnTo>
                      <a:pt x="238" y="179"/>
                    </a:lnTo>
                    <a:lnTo>
                      <a:pt x="202" y="179"/>
                    </a:lnTo>
                    <a:lnTo>
                      <a:pt x="187" y="171"/>
                    </a:lnTo>
                    <a:lnTo>
                      <a:pt x="168" y="179"/>
                    </a:lnTo>
                    <a:lnTo>
                      <a:pt x="160" y="167"/>
                    </a:lnTo>
                    <a:lnTo>
                      <a:pt x="150" y="167"/>
                    </a:lnTo>
                    <a:lnTo>
                      <a:pt x="136" y="182"/>
                    </a:lnTo>
                    <a:lnTo>
                      <a:pt x="123" y="182"/>
                    </a:lnTo>
                    <a:lnTo>
                      <a:pt x="104" y="167"/>
                    </a:lnTo>
                    <a:lnTo>
                      <a:pt x="86" y="167"/>
                    </a:lnTo>
                    <a:lnTo>
                      <a:pt x="51" y="194"/>
                    </a:lnTo>
                    <a:lnTo>
                      <a:pt x="46" y="208"/>
                    </a:lnTo>
                    <a:lnTo>
                      <a:pt x="40" y="222"/>
                    </a:lnTo>
                    <a:lnTo>
                      <a:pt x="46" y="232"/>
                    </a:lnTo>
                    <a:lnTo>
                      <a:pt x="45" y="247"/>
                    </a:lnTo>
                    <a:lnTo>
                      <a:pt x="40" y="254"/>
                    </a:lnTo>
                    <a:lnTo>
                      <a:pt x="45" y="263"/>
                    </a:lnTo>
                    <a:lnTo>
                      <a:pt x="66" y="256"/>
                    </a:lnTo>
                    <a:lnTo>
                      <a:pt x="72" y="259"/>
                    </a:lnTo>
                    <a:lnTo>
                      <a:pt x="87" y="255"/>
                    </a:lnTo>
                    <a:lnTo>
                      <a:pt x="106" y="256"/>
                    </a:lnTo>
                    <a:lnTo>
                      <a:pt x="87" y="273"/>
                    </a:lnTo>
                    <a:lnTo>
                      <a:pt x="90" y="284"/>
                    </a:lnTo>
                    <a:lnTo>
                      <a:pt x="97" y="297"/>
                    </a:lnTo>
                    <a:lnTo>
                      <a:pt x="97" y="306"/>
                    </a:lnTo>
                    <a:lnTo>
                      <a:pt x="96" y="313"/>
                    </a:lnTo>
                    <a:lnTo>
                      <a:pt x="101" y="316"/>
                    </a:lnTo>
                    <a:lnTo>
                      <a:pt x="115" y="307"/>
                    </a:lnTo>
                    <a:lnTo>
                      <a:pt x="116" y="315"/>
                    </a:lnTo>
                    <a:lnTo>
                      <a:pt x="106" y="325"/>
                    </a:lnTo>
                    <a:lnTo>
                      <a:pt x="87" y="337"/>
                    </a:lnTo>
                    <a:lnTo>
                      <a:pt x="94" y="341"/>
                    </a:lnTo>
                    <a:lnTo>
                      <a:pt x="105" y="343"/>
                    </a:lnTo>
                    <a:lnTo>
                      <a:pt x="94" y="350"/>
                    </a:lnTo>
                    <a:lnTo>
                      <a:pt x="87" y="363"/>
                    </a:lnTo>
                    <a:lnTo>
                      <a:pt x="79" y="363"/>
                    </a:lnTo>
                    <a:lnTo>
                      <a:pt x="70" y="343"/>
                    </a:lnTo>
                    <a:lnTo>
                      <a:pt x="65" y="340"/>
                    </a:lnTo>
                    <a:lnTo>
                      <a:pt x="62" y="353"/>
                    </a:lnTo>
                    <a:lnTo>
                      <a:pt x="67" y="367"/>
                    </a:lnTo>
                    <a:lnTo>
                      <a:pt x="60" y="375"/>
                    </a:lnTo>
                    <a:lnTo>
                      <a:pt x="63" y="386"/>
                    </a:lnTo>
                    <a:lnTo>
                      <a:pt x="76" y="394"/>
                    </a:lnTo>
                    <a:lnTo>
                      <a:pt x="79" y="387"/>
                    </a:lnTo>
                    <a:lnTo>
                      <a:pt x="94" y="400"/>
                    </a:lnTo>
                    <a:lnTo>
                      <a:pt x="106" y="398"/>
                    </a:lnTo>
                    <a:lnTo>
                      <a:pt x="123" y="409"/>
                    </a:lnTo>
                    <a:lnTo>
                      <a:pt x="128" y="427"/>
                    </a:lnTo>
                    <a:lnTo>
                      <a:pt x="116" y="439"/>
                    </a:lnTo>
                    <a:lnTo>
                      <a:pt x="126" y="448"/>
                    </a:lnTo>
                    <a:lnTo>
                      <a:pt x="126" y="458"/>
                    </a:lnTo>
                    <a:lnTo>
                      <a:pt x="136" y="458"/>
                    </a:lnTo>
                    <a:lnTo>
                      <a:pt x="155" y="477"/>
                    </a:lnTo>
                    <a:lnTo>
                      <a:pt x="148" y="489"/>
                    </a:lnTo>
                    <a:lnTo>
                      <a:pt x="136" y="486"/>
                    </a:lnTo>
                    <a:lnTo>
                      <a:pt x="133" y="495"/>
                    </a:lnTo>
                    <a:lnTo>
                      <a:pt x="143" y="499"/>
                    </a:lnTo>
                    <a:lnTo>
                      <a:pt x="167" y="493"/>
                    </a:lnTo>
                    <a:lnTo>
                      <a:pt x="199" y="493"/>
                    </a:lnTo>
                    <a:lnTo>
                      <a:pt x="197" y="499"/>
                    </a:lnTo>
                    <a:lnTo>
                      <a:pt x="190" y="507"/>
                    </a:lnTo>
                    <a:lnTo>
                      <a:pt x="173" y="515"/>
                    </a:lnTo>
                    <a:lnTo>
                      <a:pt x="148" y="514"/>
                    </a:lnTo>
                    <a:lnTo>
                      <a:pt x="142" y="522"/>
                    </a:lnTo>
                    <a:lnTo>
                      <a:pt x="151" y="525"/>
                    </a:lnTo>
                    <a:lnTo>
                      <a:pt x="164" y="521"/>
                    </a:lnTo>
                    <a:lnTo>
                      <a:pt x="181" y="521"/>
                    </a:lnTo>
                    <a:lnTo>
                      <a:pt x="189" y="516"/>
                    </a:lnTo>
                    <a:lnTo>
                      <a:pt x="189" y="528"/>
                    </a:lnTo>
                    <a:lnTo>
                      <a:pt x="194" y="532"/>
                    </a:lnTo>
                    <a:lnTo>
                      <a:pt x="203" y="521"/>
                    </a:lnTo>
                    <a:lnTo>
                      <a:pt x="213" y="508"/>
                    </a:lnTo>
                    <a:lnTo>
                      <a:pt x="225" y="507"/>
                    </a:lnTo>
                    <a:lnTo>
                      <a:pt x="232" y="516"/>
                    </a:lnTo>
                    <a:lnTo>
                      <a:pt x="242" y="516"/>
                    </a:lnTo>
                    <a:lnTo>
                      <a:pt x="257" y="525"/>
                    </a:lnTo>
                    <a:lnTo>
                      <a:pt x="264" y="515"/>
                    </a:lnTo>
                    <a:lnTo>
                      <a:pt x="276" y="517"/>
                    </a:lnTo>
                    <a:lnTo>
                      <a:pt x="274" y="525"/>
                    </a:lnTo>
                    <a:lnTo>
                      <a:pt x="268" y="528"/>
                    </a:lnTo>
                    <a:lnTo>
                      <a:pt x="275" y="539"/>
                    </a:lnTo>
                    <a:lnTo>
                      <a:pt x="277" y="549"/>
                    </a:lnTo>
                    <a:lnTo>
                      <a:pt x="293" y="563"/>
                    </a:lnTo>
                    <a:lnTo>
                      <a:pt x="299" y="560"/>
                    </a:lnTo>
                    <a:lnTo>
                      <a:pt x="317" y="567"/>
                    </a:lnTo>
                    <a:lnTo>
                      <a:pt x="335" y="564"/>
                    </a:lnTo>
                    <a:lnTo>
                      <a:pt x="344" y="557"/>
                    </a:lnTo>
                    <a:lnTo>
                      <a:pt x="359" y="557"/>
                    </a:lnTo>
                    <a:lnTo>
                      <a:pt x="368" y="549"/>
                    </a:lnTo>
                    <a:lnTo>
                      <a:pt x="382" y="556"/>
                    </a:lnTo>
                    <a:lnTo>
                      <a:pt x="391" y="551"/>
                    </a:lnTo>
                    <a:lnTo>
                      <a:pt x="389" y="533"/>
                    </a:lnTo>
                    <a:lnTo>
                      <a:pt x="392" y="523"/>
                    </a:lnTo>
                    <a:lnTo>
                      <a:pt x="389" y="506"/>
                    </a:lnTo>
                    <a:lnTo>
                      <a:pt x="422" y="504"/>
                    </a:lnTo>
                    <a:lnTo>
                      <a:pt x="450" y="506"/>
                    </a:lnTo>
                    <a:lnTo>
                      <a:pt x="488" y="525"/>
                    </a:lnTo>
                    <a:lnTo>
                      <a:pt x="501" y="525"/>
                    </a:lnTo>
                    <a:lnTo>
                      <a:pt x="526" y="558"/>
                    </a:lnTo>
                    <a:lnTo>
                      <a:pt x="547" y="572"/>
                    </a:lnTo>
                    <a:lnTo>
                      <a:pt x="617" y="563"/>
                    </a:lnTo>
                    <a:lnTo>
                      <a:pt x="638" y="554"/>
                    </a:lnTo>
                    <a:lnTo>
                      <a:pt x="645" y="554"/>
                    </a:lnTo>
                    <a:lnTo>
                      <a:pt x="649" y="557"/>
                    </a:lnTo>
                    <a:lnTo>
                      <a:pt x="659" y="550"/>
                    </a:lnTo>
                    <a:lnTo>
                      <a:pt x="662" y="538"/>
                    </a:lnTo>
                    <a:lnTo>
                      <a:pt x="696" y="499"/>
                    </a:lnTo>
                    <a:lnTo>
                      <a:pt x="704" y="498"/>
                    </a:lnTo>
                    <a:lnTo>
                      <a:pt x="736" y="509"/>
                    </a:lnTo>
                    <a:lnTo>
                      <a:pt x="755" y="518"/>
                    </a:lnTo>
                    <a:lnTo>
                      <a:pt x="779" y="513"/>
                    </a:lnTo>
                    <a:lnTo>
                      <a:pt x="781" y="506"/>
                    </a:lnTo>
                    <a:lnTo>
                      <a:pt x="798" y="494"/>
                    </a:lnTo>
                    <a:lnTo>
                      <a:pt x="811" y="498"/>
                    </a:lnTo>
                    <a:lnTo>
                      <a:pt x="812" y="509"/>
                    </a:lnTo>
                    <a:lnTo>
                      <a:pt x="801" y="528"/>
                    </a:lnTo>
                    <a:lnTo>
                      <a:pt x="786" y="540"/>
                    </a:lnTo>
                    <a:lnTo>
                      <a:pt x="786" y="548"/>
                    </a:lnTo>
                    <a:lnTo>
                      <a:pt x="800" y="564"/>
                    </a:lnTo>
                    <a:lnTo>
                      <a:pt x="797" y="575"/>
                    </a:lnTo>
                    <a:lnTo>
                      <a:pt x="812" y="578"/>
                    </a:lnTo>
                    <a:lnTo>
                      <a:pt x="829" y="575"/>
                    </a:lnTo>
                    <a:lnTo>
                      <a:pt x="844" y="569"/>
                    </a:lnTo>
                    <a:lnTo>
                      <a:pt x="842" y="552"/>
                    </a:lnTo>
                    <a:lnTo>
                      <a:pt x="852" y="546"/>
                    </a:lnTo>
                    <a:lnTo>
                      <a:pt x="853" y="517"/>
                    </a:lnTo>
                    <a:lnTo>
                      <a:pt x="857" y="504"/>
                    </a:lnTo>
                    <a:lnTo>
                      <a:pt x="879" y="510"/>
                    </a:lnTo>
                    <a:lnTo>
                      <a:pt x="893" y="513"/>
                    </a:lnTo>
                    <a:lnTo>
                      <a:pt x="930" y="499"/>
                    </a:lnTo>
                    <a:lnTo>
                      <a:pt x="939" y="498"/>
                    </a:lnTo>
                    <a:lnTo>
                      <a:pt x="950" y="491"/>
                    </a:lnTo>
                    <a:lnTo>
                      <a:pt x="990" y="487"/>
                    </a:lnTo>
                    <a:lnTo>
                      <a:pt x="1005" y="491"/>
                    </a:lnTo>
                    <a:lnTo>
                      <a:pt x="1013" y="498"/>
                    </a:lnTo>
                    <a:lnTo>
                      <a:pt x="1038" y="503"/>
                    </a:lnTo>
                    <a:lnTo>
                      <a:pt x="1073" y="504"/>
                    </a:lnTo>
                    <a:lnTo>
                      <a:pt x="1076" y="498"/>
                    </a:lnTo>
                    <a:lnTo>
                      <a:pt x="1097" y="492"/>
                    </a:lnTo>
                    <a:lnTo>
                      <a:pt x="1108" y="479"/>
                    </a:lnTo>
                    <a:lnTo>
                      <a:pt x="1136" y="470"/>
                    </a:lnTo>
                    <a:lnTo>
                      <a:pt x="1155" y="470"/>
                    </a:lnTo>
                    <a:lnTo>
                      <a:pt x="1170" y="468"/>
                    </a:lnTo>
                    <a:lnTo>
                      <a:pt x="1209" y="470"/>
                    </a:lnTo>
                    <a:lnTo>
                      <a:pt x="1240" y="459"/>
                    </a:lnTo>
                    <a:lnTo>
                      <a:pt x="1262" y="459"/>
                    </a:lnTo>
                    <a:lnTo>
                      <a:pt x="1268" y="464"/>
                    </a:lnTo>
                    <a:lnTo>
                      <a:pt x="1289" y="446"/>
                    </a:lnTo>
                    <a:lnTo>
                      <a:pt x="1308" y="446"/>
                    </a:lnTo>
                    <a:lnTo>
                      <a:pt x="1315" y="440"/>
                    </a:lnTo>
                    <a:lnTo>
                      <a:pt x="1347" y="440"/>
                    </a:lnTo>
                    <a:lnTo>
                      <a:pt x="1374" y="447"/>
                    </a:lnTo>
                    <a:lnTo>
                      <a:pt x="1394" y="441"/>
                    </a:lnTo>
                    <a:lnTo>
                      <a:pt x="1405" y="448"/>
                    </a:lnTo>
                    <a:lnTo>
                      <a:pt x="1404" y="463"/>
                    </a:lnTo>
                    <a:lnTo>
                      <a:pt x="1417" y="469"/>
                    </a:lnTo>
                    <a:lnTo>
                      <a:pt x="1434" y="464"/>
                    </a:lnTo>
                    <a:lnTo>
                      <a:pt x="1438" y="451"/>
                    </a:lnTo>
                    <a:lnTo>
                      <a:pt x="1431" y="433"/>
                    </a:lnTo>
                    <a:lnTo>
                      <a:pt x="1414" y="403"/>
                    </a:lnTo>
                    <a:lnTo>
                      <a:pt x="1394" y="395"/>
                    </a:lnTo>
                    <a:lnTo>
                      <a:pt x="1395" y="386"/>
                    </a:lnTo>
                    <a:lnTo>
                      <a:pt x="1394" y="364"/>
                    </a:lnTo>
                    <a:lnTo>
                      <a:pt x="1404" y="340"/>
                    </a:lnTo>
                    <a:lnTo>
                      <a:pt x="1399" y="331"/>
                    </a:lnTo>
                    <a:lnTo>
                      <a:pt x="1381" y="329"/>
                    </a:lnTo>
                    <a:lnTo>
                      <a:pt x="1381" y="307"/>
                    </a:lnTo>
                    <a:lnTo>
                      <a:pt x="1383" y="293"/>
                    </a:lnTo>
                    <a:lnTo>
                      <a:pt x="1376" y="264"/>
                    </a:lnTo>
                    <a:lnTo>
                      <a:pt x="1367" y="249"/>
                    </a:lnTo>
                    <a:lnTo>
                      <a:pt x="1367" y="241"/>
                    </a:lnTo>
                    <a:lnTo>
                      <a:pt x="1389" y="239"/>
                    </a:lnTo>
                    <a:lnTo>
                      <a:pt x="1396" y="219"/>
                    </a:lnTo>
                    <a:lnTo>
                      <a:pt x="1405" y="211"/>
                    </a:lnTo>
                    <a:lnTo>
                      <a:pt x="1396" y="197"/>
                    </a:lnTo>
                    <a:lnTo>
                      <a:pt x="1382" y="183"/>
                    </a:lnTo>
                    <a:lnTo>
                      <a:pt x="1367" y="184"/>
                    </a:lnTo>
                    <a:lnTo>
                      <a:pt x="1343" y="183"/>
                    </a:lnTo>
                    <a:lnTo>
                      <a:pt x="1321" y="170"/>
                    </a:lnTo>
                    <a:lnTo>
                      <a:pt x="1320" y="139"/>
                    </a:lnTo>
                    <a:lnTo>
                      <a:pt x="1325" y="115"/>
                    </a:lnTo>
                    <a:lnTo>
                      <a:pt x="1317" y="99"/>
                    </a:lnTo>
                    <a:lnTo>
                      <a:pt x="1303" y="96"/>
                    </a:lnTo>
                    <a:lnTo>
                      <a:pt x="1301" y="86"/>
                    </a:lnTo>
                    <a:lnTo>
                      <a:pt x="1288" y="72"/>
                    </a:lnTo>
                    <a:lnTo>
                      <a:pt x="1274" y="68"/>
                    </a:lnTo>
                    <a:lnTo>
                      <a:pt x="1242" y="41"/>
                    </a:lnTo>
                    <a:lnTo>
                      <a:pt x="1229" y="38"/>
                    </a:lnTo>
                    <a:lnTo>
                      <a:pt x="1218" y="47"/>
                    </a:lnTo>
                    <a:lnTo>
                      <a:pt x="1208" y="49"/>
                    </a:lnTo>
                    <a:lnTo>
                      <a:pt x="1188" y="41"/>
                    </a:lnTo>
                    <a:lnTo>
                      <a:pt x="1181" y="50"/>
                    </a:lnTo>
                    <a:lnTo>
                      <a:pt x="1172" y="48"/>
                    </a:lnTo>
                    <a:lnTo>
                      <a:pt x="1169" y="34"/>
                    </a:lnTo>
                    <a:lnTo>
                      <a:pt x="1159" y="33"/>
                    </a:lnTo>
                    <a:close/>
                    <a:moveTo>
                      <a:pt x="171" y="534"/>
                    </a:moveTo>
                    <a:lnTo>
                      <a:pt x="171" y="534"/>
                    </a:lnTo>
                    <a:lnTo>
                      <a:pt x="176" y="529"/>
                    </a:lnTo>
                    <a:lnTo>
                      <a:pt x="183" y="529"/>
                    </a:lnTo>
                    <a:lnTo>
                      <a:pt x="185" y="535"/>
                    </a:lnTo>
                    <a:lnTo>
                      <a:pt x="178" y="537"/>
                    </a:lnTo>
                    <a:lnTo>
                      <a:pt x="171" y="534"/>
                    </a:lnTo>
                    <a:close/>
                    <a:moveTo>
                      <a:pt x="0" y="188"/>
                    </a:moveTo>
                    <a:lnTo>
                      <a:pt x="0" y="188"/>
                    </a:lnTo>
                    <a:lnTo>
                      <a:pt x="12" y="193"/>
                    </a:lnTo>
                    <a:lnTo>
                      <a:pt x="28" y="189"/>
                    </a:lnTo>
                    <a:lnTo>
                      <a:pt x="30" y="181"/>
                    </a:lnTo>
                    <a:lnTo>
                      <a:pt x="23" y="176"/>
                    </a:lnTo>
                    <a:lnTo>
                      <a:pt x="14" y="182"/>
                    </a:lnTo>
                    <a:lnTo>
                      <a:pt x="3" y="182"/>
                    </a:lnTo>
                    <a:lnTo>
                      <a:pt x="0" y="18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49" name="Freeform 80">
                <a:extLst>
                  <a:ext uri="{FF2B5EF4-FFF2-40B4-BE49-F238E27FC236}">
                    <a16:creationId xmlns:a16="http://schemas.microsoft.com/office/drawing/2014/main" id="{A34FD352-8FC6-EC49-5537-D7BFABD9E3CA}"/>
                  </a:ext>
                </a:extLst>
              </p:cNvPr>
              <p:cNvSpPr>
                <a:spLocks/>
              </p:cNvSpPr>
              <p:nvPr/>
            </p:nvSpPr>
            <p:spPr bwMode="auto">
              <a:xfrm>
                <a:off x="8811169" y="3278188"/>
                <a:ext cx="227013" cy="215900"/>
              </a:xfrm>
              <a:custGeom>
                <a:avLst/>
                <a:gdLst>
                  <a:gd name="T0" fmla="*/ 749 w 755"/>
                  <a:gd name="T1" fmla="*/ 616 h 721"/>
                  <a:gd name="T2" fmla="*/ 719 w 755"/>
                  <a:gd name="T3" fmla="*/ 600 h 721"/>
                  <a:gd name="T4" fmla="*/ 689 w 755"/>
                  <a:gd name="T5" fmla="*/ 552 h 721"/>
                  <a:gd name="T6" fmla="*/ 684 w 755"/>
                  <a:gd name="T7" fmla="*/ 508 h 721"/>
                  <a:gd name="T8" fmla="*/ 684 w 755"/>
                  <a:gd name="T9" fmla="*/ 459 h 721"/>
                  <a:gd name="T10" fmla="*/ 655 w 755"/>
                  <a:gd name="T11" fmla="*/ 424 h 721"/>
                  <a:gd name="T12" fmla="*/ 637 w 755"/>
                  <a:gd name="T13" fmla="*/ 421 h 721"/>
                  <a:gd name="T14" fmla="*/ 566 w 755"/>
                  <a:gd name="T15" fmla="*/ 384 h 721"/>
                  <a:gd name="T16" fmla="*/ 542 w 755"/>
                  <a:gd name="T17" fmla="*/ 377 h 721"/>
                  <a:gd name="T18" fmla="*/ 541 w 755"/>
                  <a:gd name="T19" fmla="*/ 362 h 721"/>
                  <a:gd name="T20" fmla="*/ 531 w 755"/>
                  <a:gd name="T21" fmla="*/ 331 h 721"/>
                  <a:gd name="T22" fmla="*/ 510 w 755"/>
                  <a:gd name="T23" fmla="*/ 317 h 721"/>
                  <a:gd name="T24" fmla="*/ 491 w 755"/>
                  <a:gd name="T25" fmla="*/ 305 h 721"/>
                  <a:gd name="T26" fmla="*/ 498 w 755"/>
                  <a:gd name="T27" fmla="*/ 286 h 721"/>
                  <a:gd name="T28" fmla="*/ 497 w 755"/>
                  <a:gd name="T29" fmla="*/ 268 h 721"/>
                  <a:gd name="T30" fmla="*/ 506 w 755"/>
                  <a:gd name="T31" fmla="*/ 232 h 721"/>
                  <a:gd name="T32" fmla="*/ 519 w 755"/>
                  <a:gd name="T33" fmla="*/ 210 h 721"/>
                  <a:gd name="T34" fmla="*/ 528 w 755"/>
                  <a:gd name="T35" fmla="*/ 177 h 721"/>
                  <a:gd name="T36" fmla="*/ 520 w 755"/>
                  <a:gd name="T37" fmla="*/ 153 h 721"/>
                  <a:gd name="T38" fmla="*/ 545 w 755"/>
                  <a:gd name="T39" fmla="*/ 146 h 721"/>
                  <a:gd name="T40" fmla="*/ 543 w 755"/>
                  <a:gd name="T41" fmla="*/ 138 h 721"/>
                  <a:gd name="T42" fmla="*/ 515 w 755"/>
                  <a:gd name="T43" fmla="*/ 134 h 721"/>
                  <a:gd name="T44" fmla="*/ 478 w 755"/>
                  <a:gd name="T45" fmla="*/ 116 h 721"/>
                  <a:gd name="T46" fmla="*/ 452 w 755"/>
                  <a:gd name="T47" fmla="*/ 107 h 721"/>
                  <a:gd name="T48" fmla="*/ 437 w 755"/>
                  <a:gd name="T49" fmla="*/ 76 h 721"/>
                  <a:gd name="T50" fmla="*/ 418 w 755"/>
                  <a:gd name="T51" fmla="*/ 58 h 721"/>
                  <a:gd name="T52" fmla="*/ 412 w 755"/>
                  <a:gd name="T53" fmla="*/ 25 h 721"/>
                  <a:gd name="T54" fmla="*/ 378 w 755"/>
                  <a:gd name="T55" fmla="*/ 29 h 721"/>
                  <a:gd name="T56" fmla="*/ 366 w 755"/>
                  <a:gd name="T57" fmla="*/ 8 h 721"/>
                  <a:gd name="T58" fmla="*/ 335 w 755"/>
                  <a:gd name="T59" fmla="*/ 7 h 721"/>
                  <a:gd name="T60" fmla="*/ 276 w 755"/>
                  <a:gd name="T61" fmla="*/ 0 h 721"/>
                  <a:gd name="T62" fmla="*/ 250 w 755"/>
                  <a:gd name="T63" fmla="*/ 6 h 721"/>
                  <a:gd name="T64" fmla="*/ 232 w 755"/>
                  <a:gd name="T65" fmla="*/ 26 h 721"/>
                  <a:gd name="T66" fmla="*/ 215 w 755"/>
                  <a:gd name="T67" fmla="*/ 43 h 721"/>
                  <a:gd name="T68" fmla="*/ 169 w 755"/>
                  <a:gd name="T69" fmla="*/ 63 h 721"/>
                  <a:gd name="T70" fmla="*/ 153 w 755"/>
                  <a:gd name="T71" fmla="*/ 114 h 721"/>
                  <a:gd name="T72" fmla="*/ 168 w 755"/>
                  <a:gd name="T73" fmla="*/ 168 h 721"/>
                  <a:gd name="T74" fmla="*/ 159 w 755"/>
                  <a:gd name="T75" fmla="*/ 207 h 721"/>
                  <a:gd name="T76" fmla="*/ 146 w 755"/>
                  <a:gd name="T77" fmla="*/ 246 h 721"/>
                  <a:gd name="T78" fmla="*/ 1 w 755"/>
                  <a:gd name="T79" fmla="*/ 356 h 721"/>
                  <a:gd name="T80" fmla="*/ 1 w 755"/>
                  <a:gd name="T81" fmla="*/ 357 h 721"/>
                  <a:gd name="T82" fmla="*/ 109 w 755"/>
                  <a:gd name="T83" fmla="*/ 467 h 721"/>
                  <a:gd name="T84" fmla="*/ 617 w 755"/>
                  <a:gd name="T85" fmla="*/ 721 h 721"/>
                  <a:gd name="T86" fmla="*/ 651 w 755"/>
                  <a:gd name="T87" fmla="*/ 650 h 721"/>
                  <a:gd name="T88" fmla="*/ 713 w 755"/>
                  <a:gd name="T89" fmla="*/ 645 h 721"/>
                  <a:gd name="T90" fmla="*/ 738 w 755"/>
                  <a:gd name="T91" fmla="*/ 642 h 721"/>
                  <a:gd name="T92" fmla="*/ 755 w 755"/>
                  <a:gd name="T93" fmla="*/ 621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5" h="721">
                    <a:moveTo>
                      <a:pt x="755" y="621"/>
                    </a:moveTo>
                    <a:lnTo>
                      <a:pt x="749" y="616"/>
                    </a:lnTo>
                    <a:lnTo>
                      <a:pt x="732" y="609"/>
                    </a:lnTo>
                    <a:lnTo>
                      <a:pt x="719" y="600"/>
                    </a:lnTo>
                    <a:lnTo>
                      <a:pt x="714" y="552"/>
                    </a:lnTo>
                    <a:lnTo>
                      <a:pt x="689" y="552"/>
                    </a:lnTo>
                    <a:lnTo>
                      <a:pt x="683" y="531"/>
                    </a:lnTo>
                    <a:lnTo>
                      <a:pt x="684" y="508"/>
                    </a:lnTo>
                    <a:lnTo>
                      <a:pt x="700" y="494"/>
                    </a:lnTo>
                    <a:lnTo>
                      <a:pt x="684" y="459"/>
                    </a:lnTo>
                    <a:lnTo>
                      <a:pt x="670" y="451"/>
                    </a:lnTo>
                    <a:lnTo>
                      <a:pt x="655" y="424"/>
                    </a:lnTo>
                    <a:lnTo>
                      <a:pt x="646" y="417"/>
                    </a:lnTo>
                    <a:lnTo>
                      <a:pt x="637" y="421"/>
                    </a:lnTo>
                    <a:lnTo>
                      <a:pt x="580" y="383"/>
                    </a:lnTo>
                    <a:lnTo>
                      <a:pt x="566" y="384"/>
                    </a:lnTo>
                    <a:lnTo>
                      <a:pt x="558" y="389"/>
                    </a:lnTo>
                    <a:lnTo>
                      <a:pt x="542" y="377"/>
                    </a:lnTo>
                    <a:lnTo>
                      <a:pt x="545" y="368"/>
                    </a:lnTo>
                    <a:lnTo>
                      <a:pt x="541" y="362"/>
                    </a:lnTo>
                    <a:lnTo>
                      <a:pt x="548" y="346"/>
                    </a:lnTo>
                    <a:lnTo>
                      <a:pt x="531" y="331"/>
                    </a:lnTo>
                    <a:lnTo>
                      <a:pt x="527" y="320"/>
                    </a:lnTo>
                    <a:lnTo>
                      <a:pt x="510" y="317"/>
                    </a:lnTo>
                    <a:lnTo>
                      <a:pt x="502" y="306"/>
                    </a:lnTo>
                    <a:lnTo>
                      <a:pt x="491" y="305"/>
                    </a:lnTo>
                    <a:lnTo>
                      <a:pt x="491" y="294"/>
                    </a:lnTo>
                    <a:lnTo>
                      <a:pt x="498" y="286"/>
                    </a:lnTo>
                    <a:lnTo>
                      <a:pt x="493" y="278"/>
                    </a:lnTo>
                    <a:lnTo>
                      <a:pt x="497" y="268"/>
                    </a:lnTo>
                    <a:lnTo>
                      <a:pt x="498" y="239"/>
                    </a:lnTo>
                    <a:lnTo>
                      <a:pt x="506" y="232"/>
                    </a:lnTo>
                    <a:lnTo>
                      <a:pt x="509" y="208"/>
                    </a:lnTo>
                    <a:lnTo>
                      <a:pt x="519" y="210"/>
                    </a:lnTo>
                    <a:lnTo>
                      <a:pt x="528" y="204"/>
                    </a:lnTo>
                    <a:lnTo>
                      <a:pt x="528" y="177"/>
                    </a:lnTo>
                    <a:lnTo>
                      <a:pt x="522" y="173"/>
                    </a:lnTo>
                    <a:lnTo>
                      <a:pt x="520" y="153"/>
                    </a:lnTo>
                    <a:lnTo>
                      <a:pt x="530" y="151"/>
                    </a:lnTo>
                    <a:lnTo>
                      <a:pt x="545" y="146"/>
                    </a:lnTo>
                    <a:lnTo>
                      <a:pt x="550" y="142"/>
                    </a:lnTo>
                    <a:lnTo>
                      <a:pt x="543" y="138"/>
                    </a:lnTo>
                    <a:lnTo>
                      <a:pt x="532" y="133"/>
                    </a:lnTo>
                    <a:lnTo>
                      <a:pt x="515" y="134"/>
                    </a:lnTo>
                    <a:lnTo>
                      <a:pt x="504" y="131"/>
                    </a:lnTo>
                    <a:lnTo>
                      <a:pt x="478" y="116"/>
                    </a:lnTo>
                    <a:lnTo>
                      <a:pt x="466" y="115"/>
                    </a:lnTo>
                    <a:lnTo>
                      <a:pt x="452" y="107"/>
                    </a:lnTo>
                    <a:lnTo>
                      <a:pt x="445" y="89"/>
                    </a:lnTo>
                    <a:lnTo>
                      <a:pt x="437" y="76"/>
                    </a:lnTo>
                    <a:lnTo>
                      <a:pt x="426" y="73"/>
                    </a:lnTo>
                    <a:lnTo>
                      <a:pt x="418" y="58"/>
                    </a:lnTo>
                    <a:lnTo>
                      <a:pt x="419" y="44"/>
                    </a:lnTo>
                    <a:lnTo>
                      <a:pt x="412" y="25"/>
                    </a:lnTo>
                    <a:lnTo>
                      <a:pt x="397" y="24"/>
                    </a:lnTo>
                    <a:lnTo>
                      <a:pt x="378" y="29"/>
                    </a:lnTo>
                    <a:lnTo>
                      <a:pt x="365" y="23"/>
                    </a:lnTo>
                    <a:lnTo>
                      <a:pt x="366" y="8"/>
                    </a:lnTo>
                    <a:lnTo>
                      <a:pt x="355" y="1"/>
                    </a:lnTo>
                    <a:lnTo>
                      <a:pt x="335" y="7"/>
                    </a:lnTo>
                    <a:lnTo>
                      <a:pt x="308" y="0"/>
                    </a:lnTo>
                    <a:lnTo>
                      <a:pt x="276" y="0"/>
                    </a:lnTo>
                    <a:lnTo>
                      <a:pt x="269" y="6"/>
                    </a:lnTo>
                    <a:lnTo>
                      <a:pt x="250" y="6"/>
                    </a:lnTo>
                    <a:lnTo>
                      <a:pt x="229" y="24"/>
                    </a:lnTo>
                    <a:lnTo>
                      <a:pt x="232" y="26"/>
                    </a:lnTo>
                    <a:lnTo>
                      <a:pt x="222" y="43"/>
                    </a:lnTo>
                    <a:lnTo>
                      <a:pt x="215" y="43"/>
                    </a:lnTo>
                    <a:lnTo>
                      <a:pt x="199" y="57"/>
                    </a:lnTo>
                    <a:lnTo>
                      <a:pt x="169" y="63"/>
                    </a:lnTo>
                    <a:lnTo>
                      <a:pt x="155" y="89"/>
                    </a:lnTo>
                    <a:lnTo>
                      <a:pt x="153" y="114"/>
                    </a:lnTo>
                    <a:lnTo>
                      <a:pt x="168" y="143"/>
                    </a:lnTo>
                    <a:lnTo>
                      <a:pt x="168" y="168"/>
                    </a:lnTo>
                    <a:lnTo>
                      <a:pt x="155" y="195"/>
                    </a:lnTo>
                    <a:lnTo>
                      <a:pt x="159" y="207"/>
                    </a:lnTo>
                    <a:lnTo>
                      <a:pt x="158" y="229"/>
                    </a:lnTo>
                    <a:lnTo>
                      <a:pt x="146" y="246"/>
                    </a:lnTo>
                    <a:lnTo>
                      <a:pt x="139" y="258"/>
                    </a:lnTo>
                    <a:lnTo>
                      <a:pt x="1" y="356"/>
                    </a:lnTo>
                    <a:lnTo>
                      <a:pt x="0" y="357"/>
                    </a:lnTo>
                    <a:lnTo>
                      <a:pt x="1" y="357"/>
                    </a:lnTo>
                    <a:lnTo>
                      <a:pt x="40" y="458"/>
                    </a:lnTo>
                    <a:lnTo>
                      <a:pt x="109" y="467"/>
                    </a:lnTo>
                    <a:lnTo>
                      <a:pt x="471" y="718"/>
                    </a:lnTo>
                    <a:lnTo>
                      <a:pt x="617" y="721"/>
                    </a:lnTo>
                    <a:lnTo>
                      <a:pt x="634" y="688"/>
                    </a:lnTo>
                    <a:lnTo>
                      <a:pt x="651" y="650"/>
                    </a:lnTo>
                    <a:lnTo>
                      <a:pt x="686" y="635"/>
                    </a:lnTo>
                    <a:lnTo>
                      <a:pt x="713" y="645"/>
                    </a:lnTo>
                    <a:lnTo>
                      <a:pt x="731" y="639"/>
                    </a:lnTo>
                    <a:lnTo>
                      <a:pt x="738" y="642"/>
                    </a:lnTo>
                    <a:lnTo>
                      <a:pt x="746" y="624"/>
                    </a:lnTo>
                    <a:lnTo>
                      <a:pt x="755" y="62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0" name="Freeform 81">
                <a:extLst>
                  <a:ext uri="{FF2B5EF4-FFF2-40B4-BE49-F238E27FC236}">
                    <a16:creationId xmlns:a16="http://schemas.microsoft.com/office/drawing/2014/main" id="{B1E8FF25-07E6-43FC-6AEB-2E5C35F28169}"/>
                  </a:ext>
                </a:extLst>
              </p:cNvPr>
              <p:cNvSpPr>
                <a:spLocks/>
              </p:cNvSpPr>
              <p:nvPr/>
            </p:nvSpPr>
            <p:spPr bwMode="auto">
              <a:xfrm>
                <a:off x="8996906" y="3468688"/>
                <a:ext cx="39688" cy="41275"/>
              </a:xfrm>
              <a:custGeom>
                <a:avLst/>
                <a:gdLst>
                  <a:gd name="T0" fmla="*/ 0 w 133"/>
                  <a:gd name="T1" fmla="*/ 86 h 136"/>
                  <a:gd name="T2" fmla="*/ 17 w 133"/>
                  <a:gd name="T3" fmla="*/ 53 h 136"/>
                  <a:gd name="T4" fmla="*/ 34 w 133"/>
                  <a:gd name="T5" fmla="*/ 15 h 136"/>
                  <a:gd name="T6" fmla="*/ 69 w 133"/>
                  <a:gd name="T7" fmla="*/ 0 h 136"/>
                  <a:gd name="T8" fmla="*/ 96 w 133"/>
                  <a:gd name="T9" fmla="*/ 10 h 136"/>
                  <a:gd name="T10" fmla="*/ 114 w 133"/>
                  <a:gd name="T11" fmla="*/ 4 h 136"/>
                  <a:gd name="T12" fmla="*/ 121 w 133"/>
                  <a:gd name="T13" fmla="*/ 7 h 136"/>
                  <a:gd name="T14" fmla="*/ 119 w 133"/>
                  <a:gd name="T15" fmla="*/ 11 h 136"/>
                  <a:gd name="T16" fmla="*/ 127 w 133"/>
                  <a:gd name="T17" fmla="*/ 46 h 136"/>
                  <a:gd name="T18" fmla="*/ 82 w 133"/>
                  <a:gd name="T19" fmla="*/ 55 h 136"/>
                  <a:gd name="T20" fmla="*/ 113 w 133"/>
                  <a:gd name="T21" fmla="*/ 75 h 136"/>
                  <a:gd name="T22" fmla="*/ 116 w 133"/>
                  <a:gd name="T23" fmla="*/ 68 h 136"/>
                  <a:gd name="T24" fmla="*/ 122 w 133"/>
                  <a:gd name="T25" fmla="*/ 79 h 136"/>
                  <a:gd name="T26" fmla="*/ 122 w 133"/>
                  <a:gd name="T27" fmla="*/ 92 h 136"/>
                  <a:gd name="T28" fmla="*/ 131 w 133"/>
                  <a:gd name="T29" fmla="*/ 102 h 136"/>
                  <a:gd name="T30" fmla="*/ 128 w 133"/>
                  <a:gd name="T31" fmla="*/ 102 h 136"/>
                  <a:gd name="T32" fmla="*/ 125 w 133"/>
                  <a:gd name="T33" fmla="*/ 104 h 136"/>
                  <a:gd name="T34" fmla="*/ 133 w 133"/>
                  <a:gd name="T35" fmla="*/ 114 h 136"/>
                  <a:gd name="T36" fmla="*/ 86 w 133"/>
                  <a:gd name="T37" fmla="*/ 136 h 136"/>
                  <a:gd name="T38" fmla="*/ 82 w 133"/>
                  <a:gd name="T39" fmla="*/ 108 h 136"/>
                  <a:gd name="T40" fmla="*/ 11 w 133"/>
                  <a:gd name="T41" fmla="*/ 86 h 136"/>
                  <a:gd name="T42" fmla="*/ 0 w 133"/>
                  <a:gd name="T43" fmla="*/ 8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3" h="136">
                    <a:moveTo>
                      <a:pt x="0" y="86"/>
                    </a:moveTo>
                    <a:lnTo>
                      <a:pt x="17" y="53"/>
                    </a:lnTo>
                    <a:lnTo>
                      <a:pt x="34" y="15"/>
                    </a:lnTo>
                    <a:lnTo>
                      <a:pt x="69" y="0"/>
                    </a:lnTo>
                    <a:lnTo>
                      <a:pt x="96" y="10"/>
                    </a:lnTo>
                    <a:lnTo>
                      <a:pt x="114" y="4"/>
                    </a:lnTo>
                    <a:lnTo>
                      <a:pt x="121" y="7"/>
                    </a:lnTo>
                    <a:lnTo>
                      <a:pt x="119" y="11"/>
                    </a:lnTo>
                    <a:lnTo>
                      <a:pt x="127" y="46"/>
                    </a:lnTo>
                    <a:lnTo>
                      <a:pt x="82" y="55"/>
                    </a:lnTo>
                    <a:lnTo>
                      <a:pt x="113" y="75"/>
                    </a:lnTo>
                    <a:lnTo>
                      <a:pt x="116" y="68"/>
                    </a:lnTo>
                    <a:lnTo>
                      <a:pt x="122" y="79"/>
                    </a:lnTo>
                    <a:lnTo>
                      <a:pt x="122" y="92"/>
                    </a:lnTo>
                    <a:lnTo>
                      <a:pt x="131" y="102"/>
                    </a:lnTo>
                    <a:lnTo>
                      <a:pt x="128" y="102"/>
                    </a:lnTo>
                    <a:lnTo>
                      <a:pt x="125" y="104"/>
                    </a:lnTo>
                    <a:lnTo>
                      <a:pt x="133" y="114"/>
                    </a:lnTo>
                    <a:lnTo>
                      <a:pt x="86" y="136"/>
                    </a:lnTo>
                    <a:lnTo>
                      <a:pt x="82" y="108"/>
                    </a:lnTo>
                    <a:lnTo>
                      <a:pt x="11" y="86"/>
                    </a:lnTo>
                    <a:lnTo>
                      <a:pt x="0" y="8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1" name="Freeform 82">
                <a:extLst>
                  <a:ext uri="{FF2B5EF4-FFF2-40B4-BE49-F238E27FC236}">
                    <a16:creationId xmlns:a16="http://schemas.microsoft.com/office/drawing/2014/main" id="{14BC0042-4DFB-BE40-C195-1E94CE93AE97}"/>
                  </a:ext>
                </a:extLst>
              </p:cNvPr>
              <p:cNvSpPr>
                <a:spLocks/>
              </p:cNvSpPr>
              <p:nvPr/>
            </p:nvSpPr>
            <p:spPr bwMode="auto">
              <a:xfrm>
                <a:off x="8658769" y="3327401"/>
                <a:ext cx="52388" cy="30163"/>
              </a:xfrm>
              <a:custGeom>
                <a:avLst/>
                <a:gdLst>
                  <a:gd name="T0" fmla="*/ 28 w 172"/>
                  <a:gd name="T1" fmla="*/ 96 h 100"/>
                  <a:gd name="T2" fmla="*/ 11 w 172"/>
                  <a:gd name="T3" fmla="*/ 85 h 100"/>
                  <a:gd name="T4" fmla="*/ 0 w 172"/>
                  <a:gd name="T5" fmla="*/ 71 h 100"/>
                  <a:gd name="T6" fmla="*/ 0 w 172"/>
                  <a:gd name="T7" fmla="*/ 53 h 100"/>
                  <a:gd name="T8" fmla="*/ 9 w 172"/>
                  <a:gd name="T9" fmla="*/ 51 h 100"/>
                  <a:gd name="T10" fmla="*/ 19 w 172"/>
                  <a:gd name="T11" fmla="*/ 40 h 100"/>
                  <a:gd name="T12" fmla="*/ 34 w 172"/>
                  <a:gd name="T13" fmla="*/ 46 h 100"/>
                  <a:gd name="T14" fmla="*/ 45 w 172"/>
                  <a:gd name="T15" fmla="*/ 43 h 100"/>
                  <a:gd name="T16" fmla="*/ 49 w 172"/>
                  <a:gd name="T17" fmla="*/ 33 h 100"/>
                  <a:gd name="T18" fmla="*/ 50 w 172"/>
                  <a:gd name="T19" fmla="*/ 23 h 100"/>
                  <a:gd name="T20" fmla="*/ 65 w 172"/>
                  <a:gd name="T21" fmla="*/ 23 h 100"/>
                  <a:gd name="T22" fmla="*/ 80 w 172"/>
                  <a:gd name="T23" fmla="*/ 30 h 100"/>
                  <a:gd name="T24" fmla="*/ 100 w 172"/>
                  <a:gd name="T25" fmla="*/ 29 h 100"/>
                  <a:gd name="T26" fmla="*/ 135 w 172"/>
                  <a:gd name="T27" fmla="*/ 16 h 100"/>
                  <a:gd name="T28" fmla="*/ 159 w 172"/>
                  <a:gd name="T29" fmla="*/ 1 h 100"/>
                  <a:gd name="T30" fmla="*/ 168 w 172"/>
                  <a:gd name="T31" fmla="*/ 0 h 100"/>
                  <a:gd name="T32" fmla="*/ 172 w 172"/>
                  <a:gd name="T33" fmla="*/ 5 h 100"/>
                  <a:gd name="T34" fmla="*/ 164 w 172"/>
                  <a:gd name="T35" fmla="*/ 11 h 100"/>
                  <a:gd name="T36" fmla="*/ 146 w 172"/>
                  <a:gd name="T37" fmla="*/ 22 h 100"/>
                  <a:gd name="T38" fmla="*/ 129 w 172"/>
                  <a:gd name="T39" fmla="*/ 42 h 100"/>
                  <a:gd name="T40" fmla="*/ 135 w 172"/>
                  <a:gd name="T41" fmla="*/ 56 h 100"/>
                  <a:gd name="T42" fmla="*/ 134 w 172"/>
                  <a:gd name="T43" fmla="*/ 71 h 100"/>
                  <a:gd name="T44" fmla="*/ 113 w 172"/>
                  <a:gd name="T45" fmla="*/ 68 h 100"/>
                  <a:gd name="T46" fmla="*/ 102 w 172"/>
                  <a:gd name="T47" fmla="*/ 74 h 100"/>
                  <a:gd name="T48" fmla="*/ 85 w 172"/>
                  <a:gd name="T49" fmla="*/ 89 h 100"/>
                  <a:gd name="T50" fmla="*/ 67 w 172"/>
                  <a:gd name="T51" fmla="*/ 93 h 100"/>
                  <a:gd name="T52" fmla="*/ 58 w 172"/>
                  <a:gd name="T53" fmla="*/ 100 h 100"/>
                  <a:gd name="T54" fmla="*/ 50 w 172"/>
                  <a:gd name="T55" fmla="*/ 95 h 100"/>
                  <a:gd name="T56" fmla="*/ 28 w 172"/>
                  <a:gd name="T57" fmla="*/ 9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2" h="100">
                    <a:moveTo>
                      <a:pt x="28" y="96"/>
                    </a:moveTo>
                    <a:lnTo>
                      <a:pt x="11" y="85"/>
                    </a:lnTo>
                    <a:lnTo>
                      <a:pt x="0" y="71"/>
                    </a:lnTo>
                    <a:lnTo>
                      <a:pt x="0" y="53"/>
                    </a:lnTo>
                    <a:lnTo>
                      <a:pt x="9" y="51"/>
                    </a:lnTo>
                    <a:lnTo>
                      <a:pt x="19" y="40"/>
                    </a:lnTo>
                    <a:lnTo>
                      <a:pt x="34" y="46"/>
                    </a:lnTo>
                    <a:lnTo>
                      <a:pt x="45" y="43"/>
                    </a:lnTo>
                    <a:lnTo>
                      <a:pt x="49" y="33"/>
                    </a:lnTo>
                    <a:lnTo>
                      <a:pt x="50" y="23"/>
                    </a:lnTo>
                    <a:lnTo>
                      <a:pt x="65" y="23"/>
                    </a:lnTo>
                    <a:lnTo>
                      <a:pt x="80" y="30"/>
                    </a:lnTo>
                    <a:lnTo>
                      <a:pt x="100" y="29"/>
                    </a:lnTo>
                    <a:lnTo>
                      <a:pt x="135" y="16"/>
                    </a:lnTo>
                    <a:lnTo>
                      <a:pt x="159" y="1"/>
                    </a:lnTo>
                    <a:lnTo>
                      <a:pt x="168" y="0"/>
                    </a:lnTo>
                    <a:lnTo>
                      <a:pt x="172" y="5"/>
                    </a:lnTo>
                    <a:lnTo>
                      <a:pt x="164" y="11"/>
                    </a:lnTo>
                    <a:lnTo>
                      <a:pt x="146" y="22"/>
                    </a:lnTo>
                    <a:lnTo>
                      <a:pt x="129" y="42"/>
                    </a:lnTo>
                    <a:lnTo>
                      <a:pt x="135" y="56"/>
                    </a:lnTo>
                    <a:lnTo>
                      <a:pt x="134" y="71"/>
                    </a:lnTo>
                    <a:lnTo>
                      <a:pt x="113" y="68"/>
                    </a:lnTo>
                    <a:lnTo>
                      <a:pt x="102" y="74"/>
                    </a:lnTo>
                    <a:lnTo>
                      <a:pt x="85" y="89"/>
                    </a:lnTo>
                    <a:lnTo>
                      <a:pt x="67" y="93"/>
                    </a:lnTo>
                    <a:lnTo>
                      <a:pt x="58" y="100"/>
                    </a:lnTo>
                    <a:lnTo>
                      <a:pt x="50" y="95"/>
                    </a:lnTo>
                    <a:lnTo>
                      <a:pt x="28" y="9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2" name="Freeform 83">
                <a:extLst>
                  <a:ext uri="{FF2B5EF4-FFF2-40B4-BE49-F238E27FC236}">
                    <a16:creationId xmlns:a16="http://schemas.microsoft.com/office/drawing/2014/main" id="{848B6158-6A8B-BDB2-37A5-90805A0E58DD}"/>
                  </a:ext>
                </a:extLst>
              </p:cNvPr>
              <p:cNvSpPr>
                <a:spLocks/>
              </p:cNvSpPr>
              <p:nvPr/>
            </p:nvSpPr>
            <p:spPr bwMode="auto">
              <a:xfrm>
                <a:off x="8736556" y="3282951"/>
                <a:ext cx="144463" cy="130175"/>
              </a:xfrm>
              <a:custGeom>
                <a:avLst/>
                <a:gdLst>
                  <a:gd name="T0" fmla="*/ 392 w 485"/>
                  <a:gd name="T1" fmla="*/ 239 h 434"/>
                  <a:gd name="T2" fmla="*/ 411 w 485"/>
                  <a:gd name="T3" fmla="*/ 210 h 434"/>
                  <a:gd name="T4" fmla="*/ 408 w 485"/>
                  <a:gd name="T5" fmla="*/ 176 h 434"/>
                  <a:gd name="T6" fmla="*/ 421 w 485"/>
                  <a:gd name="T7" fmla="*/ 124 h 434"/>
                  <a:gd name="T8" fmla="*/ 408 w 485"/>
                  <a:gd name="T9" fmla="*/ 70 h 434"/>
                  <a:gd name="T10" fmla="*/ 452 w 485"/>
                  <a:gd name="T11" fmla="*/ 38 h 434"/>
                  <a:gd name="T12" fmla="*/ 475 w 485"/>
                  <a:gd name="T13" fmla="*/ 24 h 434"/>
                  <a:gd name="T14" fmla="*/ 476 w 485"/>
                  <a:gd name="T15" fmla="*/ 0 h 434"/>
                  <a:gd name="T16" fmla="*/ 423 w 485"/>
                  <a:gd name="T17" fmla="*/ 11 h 434"/>
                  <a:gd name="T18" fmla="*/ 369 w 485"/>
                  <a:gd name="T19" fmla="*/ 11 h 434"/>
                  <a:gd name="T20" fmla="*/ 322 w 485"/>
                  <a:gd name="T21" fmla="*/ 20 h 434"/>
                  <a:gd name="T22" fmla="*/ 290 w 485"/>
                  <a:gd name="T23" fmla="*/ 39 h 434"/>
                  <a:gd name="T24" fmla="*/ 252 w 485"/>
                  <a:gd name="T25" fmla="*/ 44 h 434"/>
                  <a:gd name="T26" fmla="*/ 219 w 485"/>
                  <a:gd name="T27" fmla="*/ 32 h 434"/>
                  <a:gd name="T28" fmla="*/ 164 w 485"/>
                  <a:gd name="T29" fmla="*/ 32 h 434"/>
                  <a:gd name="T30" fmla="*/ 144 w 485"/>
                  <a:gd name="T31" fmla="*/ 40 h 434"/>
                  <a:gd name="T32" fmla="*/ 93 w 485"/>
                  <a:gd name="T33" fmla="*/ 51 h 434"/>
                  <a:gd name="T34" fmla="*/ 67 w 485"/>
                  <a:gd name="T35" fmla="*/ 58 h 434"/>
                  <a:gd name="T36" fmla="*/ 56 w 485"/>
                  <a:gd name="T37" fmla="*/ 93 h 434"/>
                  <a:gd name="T38" fmla="*/ 43 w 485"/>
                  <a:gd name="T39" fmla="*/ 116 h 434"/>
                  <a:gd name="T40" fmla="*/ 11 w 485"/>
                  <a:gd name="T41" fmla="*/ 116 h 434"/>
                  <a:gd name="T42" fmla="*/ 0 w 485"/>
                  <a:gd name="T43" fmla="*/ 121 h 434"/>
                  <a:gd name="T44" fmla="*/ 17 w 485"/>
                  <a:gd name="T45" fmla="*/ 171 h 434"/>
                  <a:gd name="T46" fmla="*/ 18 w 485"/>
                  <a:gd name="T47" fmla="*/ 207 h 434"/>
                  <a:gd name="T48" fmla="*/ 49 w 485"/>
                  <a:gd name="T49" fmla="*/ 239 h 434"/>
                  <a:gd name="T50" fmla="*/ 69 w 485"/>
                  <a:gd name="T51" fmla="*/ 262 h 434"/>
                  <a:gd name="T52" fmla="*/ 74 w 485"/>
                  <a:gd name="T53" fmla="*/ 295 h 434"/>
                  <a:gd name="T54" fmla="*/ 58 w 485"/>
                  <a:gd name="T55" fmla="*/ 300 h 434"/>
                  <a:gd name="T56" fmla="*/ 36 w 485"/>
                  <a:gd name="T57" fmla="*/ 329 h 434"/>
                  <a:gd name="T58" fmla="*/ 23 w 485"/>
                  <a:gd name="T59" fmla="*/ 347 h 434"/>
                  <a:gd name="T60" fmla="*/ 38 w 485"/>
                  <a:gd name="T61" fmla="*/ 363 h 434"/>
                  <a:gd name="T62" fmla="*/ 36 w 485"/>
                  <a:gd name="T63" fmla="*/ 403 h 434"/>
                  <a:gd name="T64" fmla="*/ 69 w 485"/>
                  <a:gd name="T65" fmla="*/ 415 h 434"/>
                  <a:gd name="T66" fmla="*/ 90 w 485"/>
                  <a:gd name="T67" fmla="*/ 427 h 434"/>
                  <a:gd name="T68" fmla="*/ 253 w 485"/>
                  <a:gd name="T69" fmla="*/ 33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5" h="434">
                    <a:moveTo>
                      <a:pt x="254" y="337"/>
                    </a:moveTo>
                    <a:lnTo>
                      <a:pt x="392" y="239"/>
                    </a:lnTo>
                    <a:lnTo>
                      <a:pt x="399" y="227"/>
                    </a:lnTo>
                    <a:lnTo>
                      <a:pt x="411" y="210"/>
                    </a:lnTo>
                    <a:lnTo>
                      <a:pt x="412" y="188"/>
                    </a:lnTo>
                    <a:lnTo>
                      <a:pt x="408" y="176"/>
                    </a:lnTo>
                    <a:lnTo>
                      <a:pt x="421" y="149"/>
                    </a:lnTo>
                    <a:lnTo>
                      <a:pt x="421" y="124"/>
                    </a:lnTo>
                    <a:lnTo>
                      <a:pt x="406" y="95"/>
                    </a:lnTo>
                    <a:lnTo>
                      <a:pt x="408" y="70"/>
                    </a:lnTo>
                    <a:lnTo>
                      <a:pt x="422" y="44"/>
                    </a:lnTo>
                    <a:lnTo>
                      <a:pt x="452" y="38"/>
                    </a:lnTo>
                    <a:lnTo>
                      <a:pt x="468" y="24"/>
                    </a:lnTo>
                    <a:lnTo>
                      <a:pt x="475" y="24"/>
                    </a:lnTo>
                    <a:lnTo>
                      <a:pt x="485" y="7"/>
                    </a:lnTo>
                    <a:lnTo>
                      <a:pt x="476" y="0"/>
                    </a:lnTo>
                    <a:lnTo>
                      <a:pt x="454" y="0"/>
                    </a:lnTo>
                    <a:lnTo>
                      <a:pt x="423" y="11"/>
                    </a:lnTo>
                    <a:lnTo>
                      <a:pt x="384" y="9"/>
                    </a:lnTo>
                    <a:lnTo>
                      <a:pt x="369" y="11"/>
                    </a:lnTo>
                    <a:lnTo>
                      <a:pt x="350" y="11"/>
                    </a:lnTo>
                    <a:lnTo>
                      <a:pt x="322" y="20"/>
                    </a:lnTo>
                    <a:lnTo>
                      <a:pt x="311" y="33"/>
                    </a:lnTo>
                    <a:lnTo>
                      <a:pt x="290" y="39"/>
                    </a:lnTo>
                    <a:lnTo>
                      <a:pt x="287" y="45"/>
                    </a:lnTo>
                    <a:lnTo>
                      <a:pt x="252" y="44"/>
                    </a:lnTo>
                    <a:lnTo>
                      <a:pt x="227" y="39"/>
                    </a:lnTo>
                    <a:lnTo>
                      <a:pt x="219" y="32"/>
                    </a:lnTo>
                    <a:lnTo>
                      <a:pt x="204" y="28"/>
                    </a:lnTo>
                    <a:lnTo>
                      <a:pt x="164" y="32"/>
                    </a:lnTo>
                    <a:lnTo>
                      <a:pt x="153" y="39"/>
                    </a:lnTo>
                    <a:lnTo>
                      <a:pt x="144" y="40"/>
                    </a:lnTo>
                    <a:lnTo>
                      <a:pt x="107" y="54"/>
                    </a:lnTo>
                    <a:lnTo>
                      <a:pt x="93" y="51"/>
                    </a:lnTo>
                    <a:lnTo>
                      <a:pt x="71" y="45"/>
                    </a:lnTo>
                    <a:lnTo>
                      <a:pt x="67" y="58"/>
                    </a:lnTo>
                    <a:lnTo>
                      <a:pt x="66" y="87"/>
                    </a:lnTo>
                    <a:lnTo>
                      <a:pt x="56" y="93"/>
                    </a:lnTo>
                    <a:lnTo>
                      <a:pt x="58" y="110"/>
                    </a:lnTo>
                    <a:lnTo>
                      <a:pt x="43" y="116"/>
                    </a:lnTo>
                    <a:lnTo>
                      <a:pt x="26" y="119"/>
                    </a:lnTo>
                    <a:lnTo>
                      <a:pt x="11" y="116"/>
                    </a:lnTo>
                    <a:lnTo>
                      <a:pt x="11" y="117"/>
                    </a:lnTo>
                    <a:lnTo>
                      <a:pt x="0" y="121"/>
                    </a:lnTo>
                    <a:lnTo>
                      <a:pt x="4" y="145"/>
                    </a:lnTo>
                    <a:lnTo>
                      <a:pt x="17" y="171"/>
                    </a:lnTo>
                    <a:lnTo>
                      <a:pt x="22" y="191"/>
                    </a:lnTo>
                    <a:lnTo>
                      <a:pt x="18" y="207"/>
                    </a:lnTo>
                    <a:lnTo>
                      <a:pt x="16" y="237"/>
                    </a:lnTo>
                    <a:lnTo>
                      <a:pt x="49" y="239"/>
                    </a:lnTo>
                    <a:lnTo>
                      <a:pt x="56" y="255"/>
                    </a:lnTo>
                    <a:lnTo>
                      <a:pt x="69" y="262"/>
                    </a:lnTo>
                    <a:lnTo>
                      <a:pt x="68" y="283"/>
                    </a:lnTo>
                    <a:lnTo>
                      <a:pt x="74" y="295"/>
                    </a:lnTo>
                    <a:lnTo>
                      <a:pt x="66" y="300"/>
                    </a:lnTo>
                    <a:lnTo>
                      <a:pt x="58" y="300"/>
                    </a:lnTo>
                    <a:lnTo>
                      <a:pt x="43" y="308"/>
                    </a:lnTo>
                    <a:lnTo>
                      <a:pt x="36" y="329"/>
                    </a:lnTo>
                    <a:lnTo>
                      <a:pt x="25" y="347"/>
                    </a:lnTo>
                    <a:lnTo>
                      <a:pt x="23" y="347"/>
                    </a:lnTo>
                    <a:lnTo>
                      <a:pt x="27" y="353"/>
                    </a:lnTo>
                    <a:lnTo>
                      <a:pt x="38" y="363"/>
                    </a:lnTo>
                    <a:lnTo>
                      <a:pt x="40" y="391"/>
                    </a:lnTo>
                    <a:lnTo>
                      <a:pt x="36" y="403"/>
                    </a:lnTo>
                    <a:lnTo>
                      <a:pt x="43" y="404"/>
                    </a:lnTo>
                    <a:lnTo>
                      <a:pt x="69" y="415"/>
                    </a:lnTo>
                    <a:lnTo>
                      <a:pt x="84" y="427"/>
                    </a:lnTo>
                    <a:lnTo>
                      <a:pt x="90" y="427"/>
                    </a:lnTo>
                    <a:lnTo>
                      <a:pt x="101" y="434"/>
                    </a:lnTo>
                    <a:lnTo>
                      <a:pt x="253" y="338"/>
                    </a:lnTo>
                    <a:lnTo>
                      <a:pt x="254" y="33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3" name="Freeform 84">
                <a:extLst>
                  <a:ext uri="{FF2B5EF4-FFF2-40B4-BE49-F238E27FC236}">
                    <a16:creationId xmlns:a16="http://schemas.microsoft.com/office/drawing/2014/main" id="{C22564B4-13F8-1093-77BA-1A18441CFB11}"/>
                  </a:ext>
                </a:extLst>
              </p:cNvPr>
              <p:cNvSpPr>
                <a:spLocks/>
              </p:cNvSpPr>
              <p:nvPr/>
            </p:nvSpPr>
            <p:spPr bwMode="auto">
              <a:xfrm>
                <a:off x="8706394" y="3387726"/>
                <a:ext cx="36513" cy="103188"/>
              </a:xfrm>
              <a:custGeom>
                <a:avLst/>
                <a:gdLst>
                  <a:gd name="T0" fmla="*/ 74 w 118"/>
                  <a:gd name="T1" fmla="*/ 341 h 341"/>
                  <a:gd name="T2" fmla="*/ 83 w 118"/>
                  <a:gd name="T3" fmla="*/ 327 h 341"/>
                  <a:gd name="T4" fmla="*/ 83 w 118"/>
                  <a:gd name="T5" fmla="*/ 324 h 341"/>
                  <a:gd name="T6" fmla="*/ 83 w 118"/>
                  <a:gd name="T7" fmla="*/ 314 h 341"/>
                  <a:gd name="T8" fmla="*/ 90 w 118"/>
                  <a:gd name="T9" fmla="*/ 306 h 341"/>
                  <a:gd name="T10" fmla="*/ 90 w 118"/>
                  <a:gd name="T11" fmla="*/ 289 h 341"/>
                  <a:gd name="T12" fmla="*/ 96 w 118"/>
                  <a:gd name="T13" fmla="*/ 269 h 341"/>
                  <a:gd name="T14" fmla="*/ 95 w 118"/>
                  <a:gd name="T15" fmla="*/ 247 h 341"/>
                  <a:gd name="T16" fmla="*/ 100 w 118"/>
                  <a:gd name="T17" fmla="*/ 244 h 341"/>
                  <a:gd name="T18" fmla="*/ 100 w 118"/>
                  <a:gd name="T19" fmla="*/ 227 h 341"/>
                  <a:gd name="T20" fmla="*/ 104 w 118"/>
                  <a:gd name="T21" fmla="*/ 209 h 341"/>
                  <a:gd name="T22" fmla="*/ 103 w 118"/>
                  <a:gd name="T23" fmla="*/ 198 h 341"/>
                  <a:gd name="T24" fmla="*/ 106 w 118"/>
                  <a:gd name="T25" fmla="*/ 164 h 341"/>
                  <a:gd name="T26" fmla="*/ 101 w 118"/>
                  <a:gd name="T27" fmla="*/ 166 h 341"/>
                  <a:gd name="T28" fmla="*/ 91 w 118"/>
                  <a:gd name="T29" fmla="*/ 166 h 341"/>
                  <a:gd name="T30" fmla="*/ 78 w 118"/>
                  <a:gd name="T31" fmla="*/ 172 h 341"/>
                  <a:gd name="T32" fmla="*/ 71 w 118"/>
                  <a:gd name="T33" fmla="*/ 165 h 341"/>
                  <a:gd name="T34" fmla="*/ 74 w 118"/>
                  <a:gd name="T35" fmla="*/ 141 h 341"/>
                  <a:gd name="T36" fmla="*/ 74 w 118"/>
                  <a:gd name="T37" fmla="*/ 105 h 341"/>
                  <a:gd name="T38" fmla="*/ 70 w 118"/>
                  <a:gd name="T39" fmla="*/ 97 h 341"/>
                  <a:gd name="T40" fmla="*/ 74 w 118"/>
                  <a:gd name="T41" fmla="*/ 76 h 341"/>
                  <a:gd name="T42" fmla="*/ 92 w 118"/>
                  <a:gd name="T43" fmla="*/ 76 h 341"/>
                  <a:gd name="T44" fmla="*/ 94 w 118"/>
                  <a:gd name="T45" fmla="*/ 88 h 341"/>
                  <a:gd name="T46" fmla="*/ 102 w 118"/>
                  <a:gd name="T47" fmla="*/ 89 h 341"/>
                  <a:gd name="T48" fmla="*/ 111 w 118"/>
                  <a:gd name="T49" fmla="*/ 81 h 341"/>
                  <a:gd name="T50" fmla="*/ 111 w 118"/>
                  <a:gd name="T51" fmla="*/ 72 h 341"/>
                  <a:gd name="T52" fmla="*/ 113 w 118"/>
                  <a:gd name="T53" fmla="*/ 72 h 341"/>
                  <a:gd name="T54" fmla="*/ 109 w 118"/>
                  <a:gd name="T55" fmla="*/ 65 h 341"/>
                  <a:gd name="T56" fmla="*/ 106 w 118"/>
                  <a:gd name="T57" fmla="*/ 52 h 341"/>
                  <a:gd name="T58" fmla="*/ 110 w 118"/>
                  <a:gd name="T59" fmla="*/ 29 h 341"/>
                  <a:gd name="T60" fmla="*/ 114 w 118"/>
                  <a:gd name="T61" fmla="*/ 9 h 341"/>
                  <a:gd name="T62" fmla="*/ 118 w 118"/>
                  <a:gd name="T63" fmla="*/ 0 h 341"/>
                  <a:gd name="T64" fmla="*/ 111 w 118"/>
                  <a:gd name="T65" fmla="*/ 1 h 341"/>
                  <a:gd name="T66" fmla="*/ 102 w 118"/>
                  <a:gd name="T67" fmla="*/ 17 h 341"/>
                  <a:gd name="T68" fmla="*/ 78 w 118"/>
                  <a:gd name="T69" fmla="*/ 17 h 341"/>
                  <a:gd name="T70" fmla="*/ 68 w 118"/>
                  <a:gd name="T71" fmla="*/ 15 h 341"/>
                  <a:gd name="T72" fmla="*/ 52 w 118"/>
                  <a:gd name="T73" fmla="*/ 34 h 341"/>
                  <a:gd name="T74" fmla="*/ 46 w 118"/>
                  <a:gd name="T75" fmla="*/ 90 h 341"/>
                  <a:gd name="T76" fmla="*/ 24 w 118"/>
                  <a:gd name="T77" fmla="*/ 135 h 341"/>
                  <a:gd name="T78" fmla="*/ 0 w 118"/>
                  <a:gd name="T79" fmla="*/ 167 h 341"/>
                  <a:gd name="T80" fmla="*/ 8 w 118"/>
                  <a:gd name="T81" fmla="*/ 171 h 341"/>
                  <a:gd name="T82" fmla="*/ 23 w 118"/>
                  <a:gd name="T83" fmla="*/ 194 h 341"/>
                  <a:gd name="T84" fmla="*/ 31 w 118"/>
                  <a:gd name="T85" fmla="*/ 222 h 341"/>
                  <a:gd name="T86" fmla="*/ 53 w 118"/>
                  <a:gd name="T87" fmla="*/ 255 h 341"/>
                  <a:gd name="T88" fmla="*/ 70 w 118"/>
                  <a:gd name="T89" fmla="*/ 296 h 341"/>
                  <a:gd name="T90" fmla="*/ 64 w 118"/>
                  <a:gd name="T91" fmla="*/ 314 h 341"/>
                  <a:gd name="T92" fmla="*/ 74 w 118"/>
                  <a:gd name="T93"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341">
                    <a:moveTo>
                      <a:pt x="74" y="341"/>
                    </a:moveTo>
                    <a:lnTo>
                      <a:pt x="83" y="327"/>
                    </a:lnTo>
                    <a:lnTo>
                      <a:pt x="83" y="324"/>
                    </a:lnTo>
                    <a:lnTo>
                      <a:pt x="83" y="314"/>
                    </a:lnTo>
                    <a:lnTo>
                      <a:pt x="90" y="306"/>
                    </a:lnTo>
                    <a:lnTo>
                      <a:pt x="90" y="289"/>
                    </a:lnTo>
                    <a:lnTo>
                      <a:pt x="96" y="269"/>
                    </a:lnTo>
                    <a:lnTo>
                      <a:pt x="95" y="247"/>
                    </a:lnTo>
                    <a:lnTo>
                      <a:pt x="100" y="244"/>
                    </a:lnTo>
                    <a:lnTo>
                      <a:pt x="100" y="227"/>
                    </a:lnTo>
                    <a:lnTo>
                      <a:pt x="104" y="209"/>
                    </a:lnTo>
                    <a:lnTo>
                      <a:pt x="103" y="198"/>
                    </a:lnTo>
                    <a:lnTo>
                      <a:pt x="106" y="164"/>
                    </a:lnTo>
                    <a:lnTo>
                      <a:pt x="101" y="166"/>
                    </a:lnTo>
                    <a:lnTo>
                      <a:pt x="91" y="166"/>
                    </a:lnTo>
                    <a:lnTo>
                      <a:pt x="78" y="172"/>
                    </a:lnTo>
                    <a:lnTo>
                      <a:pt x="71" y="165"/>
                    </a:lnTo>
                    <a:lnTo>
                      <a:pt x="74" y="141"/>
                    </a:lnTo>
                    <a:lnTo>
                      <a:pt x="74" y="105"/>
                    </a:lnTo>
                    <a:lnTo>
                      <a:pt x="70" y="97"/>
                    </a:lnTo>
                    <a:lnTo>
                      <a:pt x="74" y="76"/>
                    </a:lnTo>
                    <a:lnTo>
                      <a:pt x="92" y="76"/>
                    </a:lnTo>
                    <a:lnTo>
                      <a:pt x="94" y="88"/>
                    </a:lnTo>
                    <a:lnTo>
                      <a:pt x="102" y="89"/>
                    </a:lnTo>
                    <a:lnTo>
                      <a:pt x="111" y="81"/>
                    </a:lnTo>
                    <a:lnTo>
                      <a:pt x="111" y="72"/>
                    </a:lnTo>
                    <a:lnTo>
                      <a:pt x="113" y="72"/>
                    </a:lnTo>
                    <a:lnTo>
                      <a:pt x="109" y="65"/>
                    </a:lnTo>
                    <a:lnTo>
                      <a:pt x="106" y="52"/>
                    </a:lnTo>
                    <a:lnTo>
                      <a:pt x="110" y="29"/>
                    </a:lnTo>
                    <a:lnTo>
                      <a:pt x="114" y="9"/>
                    </a:lnTo>
                    <a:lnTo>
                      <a:pt x="118" y="0"/>
                    </a:lnTo>
                    <a:lnTo>
                      <a:pt x="111" y="1"/>
                    </a:lnTo>
                    <a:lnTo>
                      <a:pt x="102" y="17"/>
                    </a:lnTo>
                    <a:lnTo>
                      <a:pt x="78" y="17"/>
                    </a:lnTo>
                    <a:lnTo>
                      <a:pt x="68" y="15"/>
                    </a:lnTo>
                    <a:lnTo>
                      <a:pt x="52" y="34"/>
                    </a:lnTo>
                    <a:lnTo>
                      <a:pt x="46" y="90"/>
                    </a:lnTo>
                    <a:lnTo>
                      <a:pt x="24" y="135"/>
                    </a:lnTo>
                    <a:lnTo>
                      <a:pt x="0" y="167"/>
                    </a:lnTo>
                    <a:lnTo>
                      <a:pt x="8" y="171"/>
                    </a:lnTo>
                    <a:lnTo>
                      <a:pt x="23" y="194"/>
                    </a:lnTo>
                    <a:lnTo>
                      <a:pt x="31" y="222"/>
                    </a:lnTo>
                    <a:lnTo>
                      <a:pt x="53" y="255"/>
                    </a:lnTo>
                    <a:lnTo>
                      <a:pt x="70" y="296"/>
                    </a:lnTo>
                    <a:lnTo>
                      <a:pt x="64" y="314"/>
                    </a:lnTo>
                    <a:lnTo>
                      <a:pt x="74" y="34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4" name="Freeform 85">
                <a:extLst>
                  <a:ext uri="{FF2B5EF4-FFF2-40B4-BE49-F238E27FC236}">
                    <a16:creationId xmlns:a16="http://schemas.microsoft.com/office/drawing/2014/main" id="{3623801C-1645-D7E3-EA04-31543C091A25}"/>
                  </a:ext>
                </a:extLst>
              </p:cNvPr>
              <p:cNvSpPr>
                <a:spLocks/>
              </p:cNvSpPr>
              <p:nvPr/>
            </p:nvSpPr>
            <p:spPr bwMode="auto">
              <a:xfrm>
                <a:off x="8738144" y="3387726"/>
                <a:ext cx="9525" cy="22225"/>
              </a:xfrm>
              <a:custGeom>
                <a:avLst/>
                <a:gdLst>
                  <a:gd name="T0" fmla="*/ 7 w 30"/>
                  <a:gd name="T1" fmla="*/ 72 h 73"/>
                  <a:gd name="T2" fmla="*/ 3 w 30"/>
                  <a:gd name="T3" fmla="*/ 65 h 73"/>
                  <a:gd name="T4" fmla="*/ 0 w 30"/>
                  <a:gd name="T5" fmla="*/ 52 h 73"/>
                  <a:gd name="T6" fmla="*/ 4 w 30"/>
                  <a:gd name="T7" fmla="*/ 29 h 73"/>
                  <a:gd name="T8" fmla="*/ 8 w 30"/>
                  <a:gd name="T9" fmla="*/ 9 h 73"/>
                  <a:gd name="T10" fmla="*/ 12 w 30"/>
                  <a:gd name="T11" fmla="*/ 0 h 73"/>
                  <a:gd name="T12" fmla="*/ 13 w 30"/>
                  <a:gd name="T13" fmla="*/ 0 h 73"/>
                  <a:gd name="T14" fmla="*/ 17 w 30"/>
                  <a:gd name="T15" fmla="*/ 6 h 73"/>
                  <a:gd name="T16" fmla="*/ 28 w 30"/>
                  <a:gd name="T17" fmla="*/ 16 h 73"/>
                  <a:gd name="T18" fmla="*/ 30 w 30"/>
                  <a:gd name="T19" fmla="*/ 44 h 73"/>
                  <a:gd name="T20" fmla="*/ 26 w 30"/>
                  <a:gd name="T21" fmla="*/ 56 h 73"/>
                  <a:gd name="T22" fmla="*/ 25 w 30"/>
                  <a:gd name="T23" fmla="*/ 56 h 73"/>
                  <a:gd name="T24" fmla="*/ 16 w 30"/>
                  <a:gd name="T25" fmla="*/ 65 h 73"/>
                  <a:gd name="T26" fmla="*/ 11 w 30"/>
                  <a:gd name="T27" fmla="*/ 73 h 73"/>
                  <a:gd name="T28" fmla="*/ 7 w 30"/>
                  <a:gd name="T2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73">
                    <a:moveTo>
                      <a:pt x="7" y="72"/>
                    </a:moveTo>
                    <a:lnTo>
                      <a:pt x="3" y="65"/>
                    </a:lnTo>
                    <a:lnTo>
                      <a:pt x="0" y="52"/>
                    </a:lnTo>
                    <a:lnTo>
                      <a:pt x="4" y="29"/>
                    </a:lnTo>
                    <a:lnTo>
                      <a:pt x="8" y="9"/>
                    </a:lnTo>
                    <a:lnTo>
                      <a:pt x="12" y="0"/>
                    </a:lnTo>
                    <a:lnTo>
                      <a:pt x="13" y="0"/>
                    </a:lnTo>
                    <a:lnTo>
                      <a:pt x="17" y="6"/>
                    </a:lnTo>
                    <a:lnTo>
                      <a:pt x="28" y="16"/>
                    </a:lnTo>
                    <a:lnTo>
                      <a:pt x="30" y="44"/>
                    </a:lnTo>
                    <a:lnTo>
                      <a:pt x="26" y="56"/>
                    </a:lnTo>
                    <a:lnTo>
                      <a:pt x="25" y="56"/>
                    </a:lnTo>
                    <a:lnTo>
                      <a:pt x="16" y="65"/>
                    </a:lnTo>
                    <a:lnTo>
                      <a:pt x="11" y="73"/>
                    </a:lnTo>
                    <a:lnTo>
                      <a:pt x="7" y="7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5" name="Freeform 86">
                <a:extLst>
                  <a:ext uri="{FF2B5EF4-FFF2-40B4-BE49-F238E27FC236}">
                    <a16:creationId xmlns:a16="http://schemas.microsoft.com/office/drawing/2014/main" id="{C2339C03-C2FE-DDCD-C4C9-9D624FE10911}"/>
                  </a:ext>
                </a:extLst>
              </p:cNvPr>
              <p:cNvSpPr>
                <a:spLocks/>
              </p:cNvSpPr>
              <p:nvPr/>
            </p:nvSpPr>
            <p:spPr bwMode="auto">
              <a:xfrm>
                <a:off x="8728619" y="3409951"/>
                <a:ext cx="12700" cy="30163"/>
              </a:xfrm>
              <a:custGeom>
                <a:avLst/>
                <a:gdLst>
                  <a:gd name="T0" fmla="*/ 31 w 43"/>
                  <a:gd name="T1" fmla="*/ 90 h 96"/>
                  <a:gd name="T2" fmla="*/ 21 w 43"/>
                  <a:gd name="T3" fmla="*/ 90 h 96"/>
                  <a:gd name="T4" fmla="*/ 8 w 43"/>
                  <a:gd name="T5" fmla="*/ 96 h 96"/>
                  <a:gd name="T6" fmla="*/ 1 w 43"/>
                  <a:gd name="T7" fmla="*/ 89 h 96"/>
                  <a:gd name="T8" fmla="*/ 4 w 43"/>
                  <a:gd name="T9" fmla="*/ 65 h 96"/>
                  <a:gd name="T10" fmla="*/ 4 w 43"/>
                  <a:gd name="T11" fmla="*/ 29 h 96"/>
                  <a:gd name="T12" fmla="*/ 0 w 43"/>
                  <a:gd name="T13" fmla="*/ 21 h 96"/>
                  <a:gd name="T14" fmla="*/ 4 w 43"/>
                  <a:gd name="T15" fmla="*/ 0 h 96"/>
                  <a:gd name="T16" fmla="*/ 22 w 43"/>
                  <a:gd name="T17" fmla="*/ 0 h 96"/>
                  <a:gd name="T18" fmla="*/ 24 w 43"/>
                  <a:gd name="T19" fmla="*/ 12 h 96"/>
                  <a:gd name="T20" fmla="*/ 32 w 43"/>
                  <a:gd name="T21" fmla="*/ 13 h 96"/>
                  <a:gd name="T22" fmla="*/ 41 w 43"/>
                  <a:gd name="T23" fmla="*/ 5 h 96"/>
                  <a:gd name="T24" fmla="*/ 41 w 43"/>
                  <a:gd name="T25" fmla="*/ 10 h 96"/>
                  <a:gd name="T26" fmla="*/ 43 w 43"/>
                  <a:gd name="T27" fmla="*/ 19 h 96"/>
                  <a:gd name="T28" fmla="*/ 40 w 43"/>
                  <a:gd name="T29" fmla="*/ 27 h 96"/>
                  <a:gd name="T30" fmla="*/ 38 w 43"/>
                  <a:gd name="T31" fmla="*/ 47 h 96"/>
                  <a:gd name="T32" fmla="*/ 39 w 43"/>
                  <a:gd name="T33" fmla="*/ 59 h 96"/>
                  <a:gd name="T34" fmla="*/ 36 w 43"/>
                  <a:gd name="T35" fmla="*/ 88 h 96"/>
                  <a:gd name="T36" fmla="*/ 31 w 43"/>
                  <a:gd name="T37"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96">
                    <a:moveTo>
                      <a:pt x="31" y="90"/>
                    </a:moveTo>
                    <a:lnTo>
                      <a:pt x="21" y="90"/>
                    </a:lnTo>
                    <a:lnTo>
                      <a:pt x="8" y="96"/>
                    </a:lnTo>
                    <a:lnTo>
                      <a:pt x="1" y="89"/>
                    </a:lnTo>
                    <a:lnTo>
                      <a:pt x="4" y="65"/>
                    </a:lnTo>
                    <a:lnTo>
                      <a:pt x="4" y="29"/>
                    </a:lnTo>
                    <a:lnTo>
                      <a:pt x="0" y="21"/>
                    </a:lnTo>
                    <a:lnTo>
                      <a:pt x="4" y="0"/>
                    </a:lnTo>
                    <a:lnTo>
                      <a:pt x="22" y="0"/>
                    </a:lnTo>
                    <a:lnTo>
                      <a:pt x="24" y="12"/>
                    </a:lnTo>
                    <a:lnTo>
                      <a:pt x="32" y="13"/>
                    </a:lnTo>
                    <a:lnTo>
                      <a:pt x="41" y="5"/>
                    </a:lnTo>
                    <a:lnTo>
                      <a:pt x="41" y="10"/>
                    </a:lnTo>
                    <a:lnTo>
                      <a:pt x="43" y="19"/>
                    </a:lnTo>
                    <a:lnTo>
                      <a:pt x="40" y="27"/>
                    </a:lnTo>
                    <a:lnTo>
                      <a:pt x="38" y="47"/>
                    </a:lnTo>
                    <a:lnTo>
                      <a:pt x="39" y="59"/>
                    </a:lnTo>
                    <a:lnTo>
                      <a:pt x="36" y="88"/>
                    </a:lnTo>
                    <a:lnTo>
                      <a:pt x="31" y="9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6" name="Freeform 87">
                <a:extLst>
                  <a:ext uri="{FF2B5EF4-FFF2-40B4-BE49-F238E27FC236}">
                    <a16:creationId xmlns:a16="http://schemas.microsoft.com/office/drawing/2014/main" id="{3D33F527-BBB8-559F-4C68-5A1D320C4C15}"/>
                  </a:ext>
                </a:extLst>
              </p:cNvPr>
              <p:cNvSpPr>
                <a:spLocks/>
              </p:cNvSpPr>
              <p:nvPr/>
            </p:nvSpPr>
            <p:spPr bwMode="auto">
              <a:xfrm>
                <a:off x="8727031" y="3354388"/>
                <a:ext cx="31750" cy="38100"/>
              </a:xfrm>
              <a:custGeom>
                <a:avLst/>
                <a:gdLst>
                  <a:gd name="T0" fmla="*/ 0 w 102"/>
                  <a:gd name="T1" fmla="*/ 125 h 127"/>
                  <a:gd name="T2" fmla="*/ 10 w 102"/>
                  <a:gd name="T3" fmla="*/ 127 h 127"/>
                  <a:gd name="T4" fmla="*/ 34 w 102"/>
                  <a:gd name="T5" fmla="*/ 127 h 127"/>
                  <a:gd name="T6" fmla="*/ 43 w 102"/>
                  <a:gd name="T7" fmla="*/ 111 h 127"/>
                  <a:gd name="T8" fmla="*/ 53 w 102"/>
                  <a:gd name="T9" fmla="*/ 110 h 127"/>
                  <a:gd name="T10" fmla="*/ 64 w 102"/>
                  <a:gd name="T11" fmla="*/ 92 h 127"/>
                  <a:gd name="T12" fmla="*/ 71 w 102"/>
                  <a:gd name="T13" fmla="*/ 71 h 127"/>
                  <a:gd name="T14" fmla="*/ 86 w 102"/>
                  <a:gd name="T15" fmla="*/ 63 h 127"/>
                  <a:gd name="T16" fmla="*/ 94 w 102"/>
                  <a:gd name="T17" fmla="*/ 63 h 127"/>
                  <a:gd name="T18" fmla="*/ 102 w 102"/>
                  <a:gd name="T19" fmla="*/ 58 h 127"/>
                  <a:gd name="T20" fmla="*/ 96 w 102"/>
                  <a:gd name="T21" fmla="*/ 46 h 127"/>
                  <a:gd name="T22" fmla="*/ 97 w 102"/>
                  <a:gd name="T23" fmla="*/ 25 h 127"/>
                  <a:gd name="T24" fmla="*/ 84 w 102"/>
                  <a:gd name="T25" fmla="*/ 18 h 127"/>
                  <a:gd name="T26" fmla="*/ 77 w 102"/>
                  <a:gd name="T27" fmla="*/ 2 h 127"/>
                  <a:gd name="T28" fmla="*/ 44 w 102"/>
                  <a:gd name="T29" fmla="*/ 0 h 127"/>
                  <a:gd name="T30" fmla="*/ 44 w 102"/>
                  <a:gd name="T31" fmla="*/ 4 h 127"/>
                  <a:gd name="T32" fmla="*/ 33 w 102"/>
                  <a:gd name="T33" fmla="*/ 7 h 127"/>
                  <a:gd name="T34" fmla="*/ 30 w 102"/>
                  <a:gd name="T35" fmla="*/ 62 h 127"/>
                  <a:gd name="T36" fmla="*/ 17 w 102"/>
                  <a:gd name="T37" fmla="*/ 82 h 127"/>
                  <a:gd name="T38" fmla="*/ 3 w 102"/>
                  <a:gd name="T39" fmla="*/ 102 h 127"/>
                  <a:gd name="T40" fmla="*/ 3 w 102"/>
                  <a:gd name="T41" fmla="*/ 123 h 127"/>
                  <a:gd name="T42" fmla="*/ 0 w 102"/>
                  <a:gd name="T43"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27">
                    <a:moveTo>
                      <a:pt x="0" y="125"/>
                    </a:moveTo>
                    <a:lnTo>
                      <a:pt x="10" y="127"/>
                    </a:lnTo>
                    <a:lnTo>
                      <a:pt x="34" y="127"/>
                    </a:lnTo>
                    <a:lnTo>
                      <a:pt x="43" y="111"/>
                    </a:lnTo>
                    <a:lnTo>
                      <a:pt x="53" y="110"/>
                    </a:lnTo>
                    <a:lnTo>
                      <a:pt x="64" y="92"/>
                    </a:lnTo>
                    <a:lnTo>
                      <a:pt x="71" y="71"/>
                    </a:lnTo>
                    <a:lnTo>
                      <a:pt x="86" y="63"/>
                    </a:lnTo>
                    <a:lnTo>
                      <a:pt x="94" y="63"/>
                    </a:lnTo>
                    <a:lnTo>
                      <a:pt x="102" y="58"/>
                    </a:lnTo>
                    <a:lnTo>
                      <a:pt x="96" y="46"/>
                    </a:lnTo>
                    <a:lnTo>
                      <a:pt x="97" y="25"/>
                    </a:lnTo>
                    <a:lnTo>
                      <a:pt x="84" y="18"/>
                    </a:lnTo>
                    <a:lnTo>
                      <a:pt x="77" y="2"/>
                    </a:lnTo>
                    <a:lnTo>
                      <a:pt x="44" y="0"/>
                    </a:lnTo>
                    <a:lnTo>
                      <a:pt x="44" y="4"/>
                    </a:lnTo>
                    <a:lnTo>
                      <a:pt x="33" y="7"/>
                    </a:lnTo>
                    <a:lnTo>
                      <a:pt x="30" y="62"/>
                    </a:lnTo>
                    <a:lnTo>
                      <a:pt x="17" y="82"/>
                    </a:lnTo>
                    <a:lnTo>
                      <a:pt x="3" y="102"/>
                    </a:lnTo>
                    <a:lnTo>
                      <a:pt x="3" y="123"/>
                    </a:lnTo>
                    <a:lnTo>
                      <a:pt x="0" y="12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7" name="Freeform 88">
                <a:extLst>
                  <a:ext uri="{FF2B5EF4-FFF2-40B4-BE49-F238E27FC236}">
                    <a16:creationId xmlns:a16="http://schemas.microsoft.com/office/drawing/2014/main" id="{D4FE2015-DDD8-F949-4EB3-07583ECAA562}"/>
                  </a:ext>
                </a:extLst>
              </p:cNvPr>
              <p:cNvSpPr>
                <a:spLocks/>
              </p:cNvSpPr>
              <p:nvPr/>
            </p:nvSpPr>
            <p:spPr bwMode="auto">
              <a:xfrm>
                <a:off x="8730206" y="3384551"/>
                <a:ext cx="93663" cy="115888"/>
              </a:xfrm>
              <a:custGeom>
                <a:avLst/>
                <a:gdLst>
                  <a:gd name="T0" fmla="*/ 6 w 312"/>
                  <a:gd name="T1" fmla="*/ 336 h 386"/>
                  <a:gd name="T2" fmla="*/ 6 w 312"/>
                  <a:gd name="T3" fmla="*/ 333 h 386"/>
                  <a:gd name="T4" fmla="*/ 6 w 312"/>
                  <a:gd name="T5" fmla="*/ 323 h 386"/>
                  <a:gd name="T6" fmla="*/ 13 w 312"/>
                  <a:gd name="T7" fmla="*/ 315 h 386"/>
                  <a:gd name="T8" fmla="*/ 13 w 312"/>
                  <a:gd name="T9" fmla="*/ 298 h 386"/>
                  <a:gd name="T10" fmla="*/ 19 w 312"/>
                  <a:gd name="T11" fmla="*/ 278 h 386"/>
                  <a:gd name="T12" fmla="*/ 18 w 312"/>
                  <a:gd name="T13" fmla="*/ 256 h 386"/>
                  <a:gd name="T14" fmla="*/ 23 w 312"/>
                  <a:gd name="T15" fmla="*/ 253 h 386"/>
                  <a:gd name="T16" fmla="*/ 23 w 312"/>
                  <a:gd name="T17" fmla="*/ 236 h 386"/>
                  <a:gd name="T18" fmla="*/ 27 w 312"/>
                  <a:gd name="T19" fmla="*/ 218 h 386"/>
                  <a:gd name="T20" fmla="*/ 26 w 312"/>
                  <a:gd name="T21" fmla="*/ 207 h 386"/>
                  <a:gd name="T22" fmla="*/ 32 w 312"/>
                  <a:gd name="T23" fmla="*/ 144 h 386"/>
                  <a:gd name="T24" fmla="*/ 31 w 312"/>
                  <a:gd name="T25" fmla="*/ 132 h 386"/>
                  <a:gd name="T26" fmla="*/ 33 w 312"/>
                  <a:gd name="T27" fmla="*/ 112 h 386"/>
                  <a:gd name="T28" fmla="*/ 36 w 312"/>
                  <a:gd name="T29" fmla="*/ 104 h 386"/>
                  <a:gd name="T30" fmla="*/ 34 w 312"/>
                  <a:gd name="T31" fmla="*/ 95 h 386"/>
                  <a:gd name="T32" fmla="*/ 34 w 312"/>
                  <a:gd name="T33" fmla="*/ 81 h 386"/>
                  <a:gd name="T34" fmla="*/ 40 w 312"/>
                  <a:gd name="T35" fmla="*/ 82 h 386"/>
                  <a:gd name="T36" fmla="*/ 45 w 312"/>
                  <a:gd name="T37" fmla="*/ 74 h 386"/>
                  <a:gd name="T38" fmla="*/ 54 w 312"/>
                  <a:gd name="T39" fmla="*/ 65 h 386"/>
                  <a:gd name="T40" fmla="*/ 62 w 312"/>
                  <a:gd name="T41" fmla="*/ 66 h 386"/>
                  <a:gd name="T42" fmla="*/ 88 w 312"/>
                  <a:gd name="T43" fmla="*/ 77 h 386"/>
                  <a:gd name="T44" fmla="*/ 103 w 312"/>
                  <a:gd name="T45" fmla="*/ 89 h 386"/>
                  <a:gd name="T46" fmla="*/ 109 w 312"/>
                  <a:gd name="T47" fmla="*/ 89 h 386"/>
                  <a:gd name="T48" fmla="*/ 120 w 312"/>
                  <a:gd name="T49" fmla="*/ 96 h 386"/>
                  <a:gd name="T50" fmla="*/ 273 w 312"/>
                  <a:gd name="T51" fmla="*/ 0 h 386"/>
                  <a:gd name="T52" fmla="*/ 312 w 312"/>
                  <a:gd name="T53" fmla="*/ 101 h 386"/>
                  <a:gd name="T54" fmla="*/ 308 w 312"/>
                  <a:gd name="T55" fmla="*/ 101 h 386"/>
                  <a:gd name="T56" fmla="*/ 280 w 312"/>
                  <a:gd name="T57" fmla="*/ 130 h 386"/>
                  <a:gd name="T58" fmla="*/ 165 w 312"/>
                  <a:gd name="T59" fmla="*/ 166 h 386"/>
                  <a:gd name="T60" fmla="*/ 252 w 312"/>
                  <a:gd name="T61" fmla="*/ 261 h 386"/>
                  <a:gd name="T62" fmla="*/ 220 w 312"/>
                  <a:gd name="T63" fmla="*/ 300 h 386"/>
                  <a:gd name="T64" fmla="*/ 218 w 312"/>
                  <a:gd name="T65" fmla="*/ 322 h 386"/>
                  <a:gd name="T66" fmla="*/ 158 w 312"/>
                  <a:gd name="T67" fmla="*/ 331 h 386"/>
                  <a:gd name="T68" fmla="*/ 102 w 312"/>
                  <a:gd name="T69" fmla="*/ 386 h 386"/>
                  <a:gd name="T70" fmla="*/ 24 w 312"/>
                  <a:gd name="T71" fmla="*/ 364 h 386"/>
                  <a:gd name="T72" fmla="*/ 0 w 312"/>
                  <a:gd name="T73" fmla="*/ 365 h 386"/>
                  <a:gd name="T74" fmla="*/ 0 w 312"/>
                  <a:gd name="T75" fmla="*/ 362 h 386"/>
                  <a:gd name="T76" fmla="*/ 7 w 312"/>
                  <a:gd name="T77" fmla="*/ 342 h 386"/>
                  <a:gd name="T78" fmla="*/ 6 w 312"/>
                  <a:gd name="T79" fmla="*/ 335 h 386"/>
                  <a:gd name="T80" fmla="*/ 6 w 312"/>
                  <a:gd name="T81" fmla="*/ 33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386">
                    <a:moveTo>
                      <a:pt x="6" y="336"/>
                    </a:moveTo>
                    <a:lnTo>
                      <a:pt x="6" y="333"/>
                    </a:lnTo>
                    <a:lnTo>
                      <a:pt x="6" y="323"/>
                    </a:lnTo>
                    <a:lnTo>
                      <a:pt x="13" y="315"/>
                    </a:lnTo>
                    <a:lnTo>
                      <a:pt x="13" y="298"/>
                    </a:lnTo>
                    <a:lnTo>
                      <a:pt x="19" y="278"/>
                    </a:lnTo>
                    <a:lnTo>
                      <a:pt x="18" y="256"/>
                    </a:lnTo>
                    <a:lnTo>
                      <a:pt x="23" y="253"/>
                    </a:lnTo>
                    <a:lnTo>
                      <a:pt x="23" y="236"/>
                    </a:lnTo>
                    <a:lnTo>
                      <a:pt x="27" y="218"/>
                    </a:lnTo>
                    <a:lnTo>
                      <a:pt x="26" y="207"/>
                    </a:lnTo>
                    <a:lnTo>
                      <a:pt x="32" y="144"/>
                    </a:lnTo>
                    <a:lnTo>
                      <a:pt x="31" y="132"/>
                    </a:lnTo>
                    <a:lnTo>
                      <a:pt x="33" y="112"/>
                    </a:lnTo>
                    <a:lnTo>
                      <a:pt x="36" y="104"/>
                    </a:lnTo>
                    <a:lnTo>
                      <a:pt x="34" y="95"/>
                    </a:lnTo>
                    <a:lnTo>
                      <a:pt x="34" y="81"/>
                    </a:lnTo>
                    <a:lnTo>
                      <a:pt x="40" y="82"/>
                    </a:lnTo>
                    <a:lnTo>
                      <a:pt x="45" y="74"/>
                    </a:lnTo>
                    <a:lnTo>
                      <a:pt x="54" y="65"/>
                    </a:lnTo>
                    <a:lnTo>
                      <a:pt x="62" y="66"/>
                    </a:lnTo>
                    <a:lnTo>
                      <a:pt x="88" y="77"/>
                    </a:lnTo>
                    <a:lnTo>
                      <a:pt x="103" y="89"/>
                    </a:lnTo>
                    <a:lnTo>
                      <a:pt x="109" y="89"/>
                    </a:lnTo>
                    <a:lnTo>
                      <a:pt x="120" y="96"/>
                    </a:lnTo>
                    <a:lnTo>
                      <a:pt x="273" y="0"/>
                    </a:lnTo>
                    <a:lnTo>
                      <a:pt x="312" y="101"/>
                    </a:lnTo>
                    <a:lnTo>
                      <a:pt x="308" y="101"/>
                    </a:lnTo>
                    <a:lnTo>
                      <a:pt x="280" y="130"/>
                    </a:lnTo>
                    <a:lnTo>
                      <a:pt x="165" y="166"/>
                    </a:lnTo>
                    <a:lnTo>
                      <a:pt x="252" y="261"/>
                    </a:lnTo>
                    <a:lnTo>
                      <a:pt x="220" y="300"/>
                    </a:lnTo>
                    <a:lnTo>
                      <a:pt x="218" y="322"/>
                    </a:lnTo>
                    <a:lnTo>
                      <a:pt x="158" y="331"/>
                    </a:lnTo>
                    <a:lnTo>
                      <a:pt x="102" y="386"/>
                    </a:lnTo>
                    <a:lnTo>
                      <a:pt x="24" y="364"/>
                    </a:lnTo>
                    <a:lnTo>
                      <a:pt x="0" y="365"/>
                    </a:lnTo>
                    <a:lnTo>
                      <a:pt x="0" y="362"/>
                    </a:lnTo>
                    <a:lnTo>
                      <a:pt x="7" y="342"/>
                    </a:lnTo>
                    <a:lnTo>
                      <a:pt x="6" y="335"/>
                    </a:lnTo>
                    <a:lnTo>
                      <a:pt x="6" y="33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8" name="Freeform 89">
                <a:extLst>
                  <a:ext uri="{FF2B5EF4-FFF2-40B4-BE49-F238E27FC236}">
                    <a16:creationId xmlns:a16="http://schemas.microsoft.com/office/drawing/2014/main" id="{52CBDAB9-E9D7-B593-FDF7-DEA001F69CEA}"/>
                  </a:ext>
                </a:extLst>
              </p:cNvPr>
              <p:cNvSpPr>
                <a:spLocks/>
              </p:cNvSpPr>
              <p:nvPr/>
            </p:nvSpPr>
            <p:spPr bwMode="auto">
              <a:xfrm>
                <a:off x="8727031" y="3414713"/>
                <a:ext cx="484188" cy="409575"/>
              </a:xfrm>
              <a:custGeom>
                <a:avLst/>
                <a:gdLst>
                  <a:gd name="T0" fmla="*/ 980 w 1612"/>
                  <a:gd name="T1" fmla="*/ 285 h 1359"/>
                  <a:gd name="T2" fmla="*/ 390 w 1612"/>
                  <a:gd name="T3" fmla="*/ 9 h 1359"/>
                  <a:gd name="T4" fmla="*/ 174 w 1612"/>
                  <a:gd name="T5" fmla="*/ 65 h 1359"/>
                  <a:gd name="T6" fmla="*/ 227 w 1612"/>
                  <a:gd name="T7" fmla="*/ 221 h 1359"/>
                  <a:gd name="T8" fmla="*/ 33 w 1612"/>
                  <a:gd name="T9" fmla="*/ 263 h 1359"/>
                  <a:gd name="T10" fmla="*/ 8 w 1612"/>
                  <a:gd name="T11" fmla="*/ 325 h 1359"/>
                  <a:gd name="T12" fmla="*/ 13 w 1612"/>
                  <a:gd name="T13" fmla="*/ 351 h 1359"/>
                  <a:gd name="T14" fmla="*/ 44 w 1612"/>
                  <a:gd name="T15" fmla="*/ 360 h 1359"/>
                  <a:gd name="T16" fmla="*/ 77 w 1612"/>
                  <a:gd name="T17" fmla="*/ 418 h 1359"/>
                  <a:gd name="T18" fmla="*/ 104 w 1612"/>
                  <a:gd name="T19" fmla="*/ 452 h 1359"/>
                  <a:gd name="T20" fmla="*/ 135 w 1612"/>
                  <a:gd name="T21" fmla="*/ 503 h 1359"/>
                  <a:gd name="T22" fmla="*/ 157 w 1612"/>
                  <a:gd name="T23" fmla="*/ 538 h 1359"/>
                  <a:gd name="T24" fmla="*/ 196 w 1612"/>
                  <a:gd name="T25" fmla="*/ 593 h 1359"/>
                  <a:gd name="T26" fmla="*/ 207 w 1612"/>
                  <a:gd name="T27" fmla="*/ 634 h 1359"/>
                  <a:gd name="T28" fmla="*/ 224 w 1612"/>
                  <a:gd name="T29" fmla="*/ 670 h 1359"/>
                  <a:gd name="T30" fmla="*/ 263 w 1612"/>
                  <a:gd name="T31" fmla="*/ 678 h 1359"/>
                  <a:gd name="T32" fmla="*/ 313 w 1612"/>
                  <a:gd name="T33" fmla="*/ 727 h 1359"/>
                  <a:gd name="T34" fmla="*/ 329 w 1612"/>
                  <a:gd name="T35" fmla="*/ 754 h 1359"/>
                  <a:gd name="T36" fmla="*/ 355 w 1612"/>
                  <a:gd name="T37" fmla="*/ 820 h 1359"/>
                  <a:gd name="T38" fmla="*/ 348 w 1612"/>
                  <a:gd name="T39" fmla="*/ 860 h 1359"/>
                  <a:gd name="T40" fmla="*/ 365 w 1612"/>
                  <a:gd name="T41" fmla="*/ 929 h 1359"/>
                  <a:gd name="T42" fmla="*/ 421 w 1612"/>
                  <a:gd name="T43" fmla="*/ 995 h 1359"/>
                  <a:gd name="T44" fmla="*/ 460 w 1612"/>
                  <a:gd name="T45" fmla="*/ 1017 h 1359"/>
                  <a:gd name="T46" fmla="*/ 491 w 1612"/>
                  <a:gd name="T47" fmla="*/ 1048 h 1359"/>
                  <a:gd name="T48" fmla="*/ 518 w 1612"/>
                  <a:gd name="T49" fmla="*/ 1066 h 1359"/>
                  <a:gd name="T50" fmla="*/ 554 w 1612"/>
                  <a:gd name="T51" fmla="*/ 1163 h 1359"/>
                  <a:gd name="T52" fmla="*/ 626 w 1612"/>
                  <a:gd name="T53" fmla="*/ 1256 h 1359"/>
                  <a:gd name="T54" fmla="*/ 679 w 1612"/>
                  <a:gd name="T55" fmla="*/ 1304 h 1359"/>
                  <a:gd name="T56" fmla="*/ 719 w 1612"/>
                  <a:gd name="T57" fmla="*/ 1280 h 1359"/>
                  <a:gd name="T58" fmla="*/ 736 w 1612"/>
                  <a:gd name="T59" fmla="*/ 1208 h 1359"/>
                  <a:gd name="T60" fmla="*/ 875 w 1612"/>
                  <a:gd name="T61" fmla="*/ 1255 h 1359"/>
                  <a:gd name="T62" fmla="*/ 1088 w 1612"/>
                  <a:gd name="T63" fmla="*/ 1169 h 1359"/>
                  <a:gd name="T64" fmla="*/ 1594 w 1612"/>
                  <a:gd name="T65" fmla="*/ 784 h 1359"/>
                  <a:gd name="T66" fmla="*/ 1342 w 1612"/>
                  <a:gd name="T67" fmla="*/ 773 h 1359"/>
                  <a:gd name="T68" fmla="*/ 1307 w 1612"/>
                  <a:gd name="T69" fmla="*/ 663 h 1359"/>
                  <a:gd name="T70" fmla="*/ 1295 w 1612"/>
                  <a:gd name="T71" fmla="*/ 653 h 1359"/>
                  <a:gd name="T72" fmla="*/ 1290 w 1612"/>
                  <a:gd name="T73" fmla="*/ 637 h 1359"/>
                  <a:gd name="T74" fmla="*/ 1250 w 1612"/>
                  <a:gd name="T75" fmla="*/ 620 h 1359"/>
                  <a:gd name="T76" fmla="*/ 1229 w 1612"/>
                  <a:gd name="T77" fmla="*/ 598 h 1359"/>
                  <a:gd name="T78" fmla="*/ 1177 w 1612"/>
                  <a:gd name="T79" fmla="*/ 510 h 1359"/>
                  <a:gd name="T80" fmla="*/ 1171 w 1612"/>
                  <a:gd name="T81" fmla="*/ 466 h 1359"/>
                  <a:gd name="T82" fmla="*/ 1154 w 1612"/>
                  <a:gd name="T83" fmla="*/ 442 h 1359"/>
                  <a:gd name="T84" fmla="*/ 1109 w 1612"/>
                  <a:gd name="T85" fmla="*/ 392 h 1359"/>
                  <a:gd name="T86" fmla="*/ 1121 w 1612"/>
                  <a:gd name="T87" fmla="*/ 390 h 1359"/>
                  <a:gd name="T88" fmla="*/ 1075 w 1612"/>
                  <a:gd name="T89" fmla="*/ 372 h 1359"/>
                  <a:gd name="T90" fmla="*/ 1043 w 1612"/>
                  <a:gd name="T91" fmla="*/ 309 h 1359"/>
                  <a:gd name="T92" fmla="*/ 1031 w 1612"/>
                  <a:gd name="T93" fmla="*/ 291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2" h="1359">
                    <a:moveTo>
                      <a:pt x="1031" y="291"/>
                    </a:moveTo>
                    <a:lnTo>
                      <a:pt x="984" y="313"/>
                    </a:lnTo>
                    <a:lnTo>
                      <a:pt x="980" y="285"/>
                    </a:lnTo>
                    <a:lnTo>
                      <a:pt x="909" y="263"/>
                    </a:lnTo>
                    <a:lnTo>
                      <a:pt x="752" y="260"/>
                    </a:lnTo>
                    <a:lnTo>
                      <a:pt x="390" y="9"/>
                    </a:lnTo>
                    <a:lnTo>
                      <a:pt x="317" y="0"/>
                    </a:lnTo>
                    <a:lnTo>
                      <a:pt x="289" y="29"/>
                    </a:lnTo>
                    <a:lnTo>
                      <a:pt x="174" y="65"/>
                    </a:lnTo>
                    <a:lnTo>
                      <a:pt x="261" y="160"/>
                    </a:lnTo>
                    <a:lnTo>
                      <a:pt x="229" y="199"/>
                    </a:lnTo>
                    <a:lnTo>
                      <a:pt x="227" y="221"/>
                    </a:lnTo>
                    <a:lnTo>
                      <a:pt x="167" y="230"/>
                    </a:lnTo>
                    <a:lnTo>
                      <a:pt x="111" y="285"/>
                    </a:lnTo>
                    <a:lnTo>
                      <a:pt x="33" y="263"/>
                    </a:lnTo>
                    <a:lnTo>
                      <a:pt x="9" y="264"/>
                    </a:lnTo>
                    <a:lnTo>
                      <a:pt x="7" y="292"/>
                    </a:lnTo>
                    <a:lnTo>
                      <a:pt x="8" y="325"/>
                    </a:lnTo>
                    <a:lnTo>
                      <a:pt x="0" y="347"/>
                    </a:lnTo>
                    <a:lnTo>
                      <a:pt x="2" y="356"/>
                    </a:lnTo>
                    <a:lnTo>
                      <a:pt x="13" y="351"/>
                    </a:lnTo>
                    <a:lnTo>
                      <a:pt x="16" y="357"/>
                    </a:lnTo>
                    <a:lnTo>
                      <a:pt x="26" y="350"/>
                    </a:lnTo>
                    <a:lnTo>
                      <a:pt x="44" y="360"/>
                    </a:lnTo>
                    <a:lnTo>
                      <a:pt x="39" y="363"/>
                    </a:lnTo>
                    <a:lnTo>
                      <a:pt x="73" y="401"/>
                    </a:lnTo>
                    <a:lnTo>
                      <a:pt x="77" y="418"/>
                    </a:lnTo>
                    <a:lnTo>
                      <a:pt x="84" y="421"/>
                    </a:lnTo>
                    <a:lnTo>
                      <a:pt x="87" y="437"/>
                    </a:lnTo>
                    <a:lnTo>
                      <a:pt x="104" y="452"/>
                    </a:lnTo>
                    <a:lnTo>
                      <a:pt x="112" y="453"/>
                    </a:lnTo>
                    <a:lnTo>
                      <a:pt x="135" y="491"/>
                    </a:lnTo>
                    <a:lnTo>
                      <a:pt x="135" y="503"/>
                    </a:lnTo>
                    <a:lnTo>
                      <a:pt x="141" y="517"/>
                    </a:lnTo>
                    <a:lnTo>
                      <a:pt x="153" y="519"/>
                    </a:lnTo>
                    <a:lnTo>
                      <a:pt x="157" y="538"/>
                    </a:lnTo>
                    <a:lnTo>
                      <a:pt x="165" y="549"/>
                    </a:lnTo>
                    <a:lnTo>
                      <a:pt x="182" y="557"/>
                    </a:lnTo>
                    <a:lnTo>
                      <a:pt x="196" y="593"/>
                    </a:lnTo>
                    <a:lnTo>
                      <a:pt x="207" y="601"/>
                    </a:lnTo>
                    <a:lnTo>
                      <a:pt x="212" y="625"/>
                    </a:lnTo>
                    <a:lnTo>
                      <a:pt x="207" y="634"/>
                    </a:lnTo>
                    <a:lnTo>
                      <a:pt x="207" y="646"/>
                    </a:lnTo>
                    <a:lnTo>
                      <a:pt x="224" y="657"/>
                    </a:lnTo>
                    <a:lnTo>
                      <a:pt x="224" y="670"/>
                    </a:lnTo>
                    <a:lnTo>
                      <a:pt x="235" y="677"/>
                    </a:lnTo>
                    <a:lnTo>
                      <a:pt x="247" y="665"/>
                    </a:lnTo>
                    <a:lnTo>
                      <a:pt x="263" y="678"/>
                    </a:lnTo>
                    <a:lnTo>
                      <a:pt x="288" y="690"/>
                    </a:lnTo>
                    <a:lnTo>
                      <a:pt x="307" y="710"/>
                    </a:lnTo>
                    <a:lnTo>
                      <a:pt x="313" y="727"/>
                    </a:lnTo>
                    <a:lnTo>
                      <a:pt x="319" y="728"/>
                    </a:lnTo>
                    <a:lnTo>
                      <a:pt x="321" y="747"/>
                    </a:lnTo>
                    <a:lnTo>
                      <a:pt x="329" y="754"/>
                    </a:lnTo>
                    <a:lnTo>
                      <a:pt x="335" y="780"/>
                    </a:lnTo>
                    <a:lnTo>
                      <a:pt x="350" y="793"/>
                    </a:lnTo>
                    <a:lnTo>
                      <a:pt x="355" y="820"/>
                    </a:lnTo>
                    <a:lnTo>
                      <a:pt x="360" y="829"/>
                    </a:lnTo>
                    <a:lnTo>
                      <a:pt x="354" y="854"/>
                    </a:lnTo>
                    <a:lnTo>
                      <a:pt x="348" y="860"/>
                    </a:lnTo>
                    <a:lnTo>
                      <a:pt x="354" y="872"/>
                    </a:lnTo>
                    <a:lnTo>
                      <a:pt x="362" y="900"/>
                    </a:lnTo>
                    <a:lnTo>
                      <a:pt x="365" y="929"/>
                    </a:lnTo>
                    <a:lnTo>
                      <a:pt x="379" y="942"/>
                    </a:lnTo>
                    <a:lnTo>
                      <a:pt x="381" y="953"/>
                    </a:lnTo>
                    <a:lnTo>
                      <a:pt x="421" y="995"/>
                    </a:lnTo>
                    <a:lnTo>
                      <a:pt x="434" y="1000"/>
                    </a:lnTo>
                    <a:lnTo>
                      <a:pt x="449" y="1001"/>
                    </a:lnTo>
                    <a:lnTo>
                      <a:pt x="460" y="1017"/>
                    </a:lnTo>
                    <a:lnTo>
                      <a:pt x="468" y="1017"/>
                    </a:lnTo>
                    <a:lnTo>
                      <a:pt x="490" y="1036"/>
                    </a:lnTo>
                    <a:lnTo>
                      <a:pt x="491" y="1048"/>
                    </a:lnTo>
                    <a:lnTo>
                      <a:pt x="510" y="1051"/>
                    </a:lnTo>
                    <a:lnTo>
                      <a:pt x="508" y="1062"/>
                    </a:lnTo>
                    <a:lnTo>
                      <a:pt x="518" y="1066"/>
                    </a:lnTo>
                    <a:lnTo>
                      <a:pt x="536" y="1133"/>
                    </a:lnTo>
                    <a:lnTo>
                      <a:pt x="553" y="1143"/>
                    </a:lnTo>
                    <a:lnTo>
                      <a:pt x="554" y="1163"/>
                    </a:lnTo>
                    <a:lnTo>
                      <a:pt x="612" y="1222"/>
                    </a:lnTo>
                    <a:lnTo>
                      <a:pt x="621" y="1222"/>
                    </a:lnTo>
                    <a:lnTo>
                      <a:pt x="626" y="1256"/>
                    </a:lnTo>
                    <a:lnTo>
                      <a:pt x="651" y="1263"/>
                    </a:lnTo>
                    <a:lnTo>
                      <a:pt x="665" y="1302"/>
                    </a:lnTo>
                    <a:lnTo>
                      <a:pt x="679" y="1304"/>
                    </a:lnTo>
                    <a:lnTo>
                      <a:pt x="690" y="1309"/>
                    </a:lnTo>
                    <a:lnTo>
                      <a:pt x="699" y="1293"/>
                    </a:lnTo>
                    <a:lnTo>
                      <a:pt x="719" y="1280"/>
                    </a:lnTo>
                    <a:lnTo>
                      <a:pt x="705" y="1254"/>
                    </a:lnTo>
                    <a:lnTo>
                      <a:pt x="715" y="1217"/>
                    </a:lnTo>
                    <a:lnTo>
                      <a:pt x="736" y="1208"/>
                    </a:lnTo>
                    <a:lnTo>
                      <a:pt x="760" y="1227"/>
                    </a:lnTo>
                    <a:lnTo>
                      <a:pt x="808" y="1228"/>
                    </a:lnTo>
                    <a:lnTo>
                      <a:pt x="875" y="1255"/>
                    </a:lnTo>
                    <a:lnTo>
                      <a:pt x="944" y="1289"/>
                    </a:lnTo>
                    <a:lnTo>
                      <a:pt x="947" y="1359"/>
                    </a:lnTo>
                    <a:lnTo>
                      <a:pt x="1088" y="1169"/>
                    </a:lnTo>
                    <a:lnTo>
                      <a:pt x="1601" y="1015"/>
                    </a:lnTo>
                    <a:lnTo>
                      <a:pt x="1612" y="847"/>
                    </a:lnTo>
                    <a:lnTo>
                      <a:pt x="1594" y="784"/>
                    </a:lnTo>
                    <a:lnTo>
                      <a:pt x="1595" y="783"/>
                    </a:lnTo>
                    <a:lnTo>
                      <a:pt x="1569" y="807"/>
                    </a:lnTo>
                    <a:lnTo>
                      <a:pt x="1342" y="773"/>
                    </a:lnTo>
                    <a:lnTo>
                      <a:pt x="1325" y="712"/>
                    </a:lnTo>
                    <a:lnTo>
                      <a:pt x="1306" y="690"/>
                    </a:lnTo>
                    <a:lnTo>
                      <a:pt x="1307" y="663"/>
                    </a:lnTo>
                    <a:lnTo>
                      <a:pt x="1306" y="663"/>
                    </a:lnTo>
                    <a:lnTo>
                      <a:pt x="1302" y="665"/>
                    </a:lnTo>
                    <a:lnTo>
                      <a:pt x="1295" y="653"/>
                    </a:lnTo>
                    <a:lnTo>
                      <a:pt x="1296" y="645"/>
                    </a:lnTo>
                    <a:lnTo>
                      <a:pt x="1303" y="636"/>
                    </a:lnTo>
                    <a:lnTo>
                      <a:pt x="1290" y="637"/>
                    </a:lnTo>
                    <a:lnTo>
                      <a:pt x="1288" y="634"/>
                    </a:lnTo>
                    <a:lnTo>
                      <a:pt x="1275" y="634"/>
                    </a:lnTo>
                    <a:lnTo>
                      <a:pt x="1250" y="620"/>
                    </a:lnTo>
                    <a:lnTo>
                      <a:pt x="1247" y="613"/>
                    </a:lnTo>
                    <a:lnTo>
                      <a:pt x="1242" y="616"/>
                    </a:lnTo>
                    <a:lnTo>
                      <a:pt x="1229" y="598"/>
                    </a:lnTo>
                    <a:lnTo>
                      <a:pt x="1226" y="578"/>
                    </a:lnTo>
                    <a:lnTo>
                      <a:pt x="1187" y="528"/>
                    </a:lnTo>
                    <a:lnTo>
                      <a:pt x="1177" y="510"/>
                    </a:lnTo>
                    <a:lnTo>
                      <a:pt x="1186" y="512"/>
                    </a:lnTo>
                    <a:lnTo>
                      <a:pt x="1186" y="503"/>
                    </a:lnTo>
                    <a:lnTo>
                      <a:pt x="1171" y="466"/>
                    </a:lnTo>
                    <a:lnTo>
                      <a:pt x="1171" y="457"/>
                    </a:lnTo>
                    <a:lnTo>
                      <a:pt x="1162" y="442"/>
                    </a:lnTo>
                    <a:lnTo>
                      <a:pt x="1154" y="442"/>
                    </a:lnTo>
                    <a:lnTo>
                      <a:pt x="1129" y="405"/>
                    </a:lnTo>
                    <a:lnTo>
                      <a:pt x="1120" y="405"/>
                    </a:lnTo>
                    <a:lnTo>
                      <a:pt x="1109" y="392"/>
                    </a:lnTo>
                    <a:lnTo>
                      <a:pt x="1110" y="387"/>
                    </a:lnTo>
                    <a:lnTo>
                      <a:pt x="1115" y="386"/>
                    </a:lnTo>
                    <a:lnTo>
                      <a:pt x="1121" y="390"/>
                    </a:lnTo>
                    <a:lnTo>
                      <a:pt x="1115" y="381"/>
                    </a:lnTo>
                    <a:lnTo>
                      <a:pt x="1102" y="378"/>
                    </a:lnTo>
                    <a:lnTo>
                      <a:pt x="1075" y="372"/>
                    </a:lnTo>
                    <a:lnTo>
                      <a:pt x="1061" y="333"/>
                    </a:lnTo>
                    <a:lnTo>
                      <a:pt x="1053" y="314"/>
                    </a:lnTo>
                    <a:lnTo>
                      <a:pt x="1043" y="309"/>
                    </a:lnTo>
                    <a:lnTo>
                      <a:pt x="1043" y="296"/>
                    </a:lnTo>
                    <a:lnTo>
                      <a:pt x="1037" y="299"/>
                    </a:lnTo>
                    <a:lnTo>
                      <a:pt x="1031" y="29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59" name="Freeform 90">
                <a:extLst>
                  <a:ext uri="{FF2B5EF4-FFF2-40B4-BE49-F238E27FC236}">
                    <a16:creationId xmlns:a16="http://schemas.microsoft.com/office/drawing/2014/main" id="{80FF5571-C052-3E86-EA90-EAEB8D418B7F}"/>
                  </a:ext>
                </a:extLst>
              </p:cNvPr>
              <p:cNvSpPr>
                <a:spLocks/>
              </p:cNvSpPr>
              <p:nvPr/>
            </p:nvSpPr>
            <p:spPr bwMode="auto">
              <a:xfrm>
                <a:off x="9100094" y="3567113"/>
                <a:ext cx="19050" cy="39688"/>
              </a:xfrm>
              <a:custGeom>
                <a:avLst/>
                <a:gdLst>
                  <a:gd name="T0" fmla="*/ 46 w 60"/>
                  <a:gd name="T1" fmla="*/ 131 h 131"/>
                  <a:gd name="T2" fmla="*/ 33 w 60"/>
                  <a:gd name="T3" fmla="*/ 131 h 131"/>
                  <a:gd name="T4" fmla="*/ 8 w 60"/>
                  <a:gd name="T5" fmla="*/ 117 h 131"/>
                  <a:gd name="T6" fmla="*/ 5 w 60"/>
                  <a:gd name="T7" fmla="*/ 110 h 131"/>
                  <a:gd name="T8" fmla="*/ 9 w 60"/>
                  <a:gd name="T9" fmla="*/ 108 h 131"/>
                  <a:gd name="T10" fmla="*/ 9 w 60"/>
                  <a:gd name="T11" fmla="*/ 92 h 131"/>
                  <a:gd name="T12" fmla="*/ 3 w 60"/>
                  <a:gd name="T13" fmla="*/ 85 h 131"/>
                  <a:gd name="T14" fmla="*/ 0 w 60"/>
                  <a:gd name="T15" fmla="*/ 74 h 131"/>
                  <a:gd name="T16" fmla="*/ 2 w 60"/>
                  <a:gd name="T17" fmla="*/ 51 h 131"/>
                  <a:gd name="T18" fmla="*/ 9 w 60"/>
                  <a:gd name="T19" fmla="*/ 51 h 131"/>
                  <a:gd name="T20" fmla="*/ 13 w 60"/>
                  <a:gd name="T21" fmla="*/ 54 h 131"/>
                  <a:gd name="T22" fmla="*/ 9 w 60"/>
                  <a:gd name="T23" fmla="*/ 30 h 131"/>
                  <a:gd name="T24" fmla="*/ 12 w 60"/>
                  <a:gd name="T25" fmla="*/ 30 h 131"/>
                  <a:gd name="T26" fmla="*/ 9 w 60"/>
                  <a:gd name="T27" fmla="*/ 18 h 131"/>
                  <a:gd name="T28" fmla="*/ 14 w 60"/>
                  <a:gd name="T29" fmla="*/ 14 h 131"/>
                  <a:gd name="T30" fmla="*/ 14 w 60"/>
                  <a:gd name="T31" fmla="*/ 7 h 131"/>
                  <a:gd name="T32" fmla="*/ 20 w 60"/>
                  <a:gd name="T33" fmla="*/ 7 h 131"/>
                  <a:gd name="T34" fmla="*/ 23 w 60"/>
                  <a:gd name="T35" fmla="*/ 0 h 131"/>
                  <a:gd name="T36" fmla="*/ 29 w 60"/>
                  <a:gd name="T37" fmla="*/ 0 h 131"/>
                  <a:gd name="T38" fmla="*/ 42 w 60"/>
                  <a:gd name="T39" fmla="*/ 10 h 131"/>
                  <a:gd name="T40" fmla="*/ 43 w 60"/>
                  <a:gd name="T41" fmla="*/ 18 h 131"/>
                  <a:gd name="T42" fmla="*/ 50 w 60"/>
                  <a:gd name="T43" fmla="*/ 18 h 131"/>
                  <a:gd name="T44" fmla="*/ 53 w 60"/>
                  <a:gd name="T45" fmla="*/ 24 h 131"/>
                  <a:gd name="T46" fmla="*/ 47 w 60"/>
                  <a:gd name="T47" fmla="*/ 49 h 131"/>
                  <a:gd name="T48" fmla="*/ 44 w 60"/>
                  <a:gd name="T49" fmla="*/ 49 h 131"/>
                  <a:gd name="T50" fmla="*/ 47 w 60"/>
                  <a:gd name="T51" fmla="*/ 75 h 131"/>
                  <a:gd name="T52" fmla="*/ 52 w 60"/>
                  <a:gd name="T53" fmla="*/ 75 h 131"/>
                  <a:gd name="T54" fmla="*/ 60 w 60"/>
                  <a:gd name="T55" fmla="*/ 90 h 131"/>
                  <a:gd name="T56" fmla="*/ 54 w 60"/>
                  <a:gd name="T57" fmla="*/ 129 h 131"/>
                  <a:gd name="T58" fmla="*/ 46 w 60"/>
                  <a:gd name="T59" fmla="*/ 130 h 131"/>
                  <a:gd name="T60" fmla="*/ 46 w 60"/>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 h="131">
                    <a:moveTo>
                      <a:pt x="46" y="131"/>
                    </a:moveTo>
                    <a:lnTo>
                      <a:pt x="33" y="131"/>
                    </a:lnTo>
                    <a:lnTo>
                      <a:pt x="8" y="117"/>
                    </a:lnTo>
                    <a:lnTo>
                      <a:pt x="5" y="110"/>
                    </a:lnTo>
                    <a:lnTo>
                      <a:pt x="9" y="108"/>
                    </a:lnTo>
                    <a:lnTo>
                      <a:pt x="9" y="92"/>
                    </a:lnTo>
                    <a:lnTo>
                      <a:pt x="3" y="85"/>
                    </a:lnTo>
                    <a:lnTo>
                      <a:pt x="0" y="74"/>
                    </a:lnTo>
                    <a:lnTo>
                      <a:pt x="2" y="51"/>
                    </a:lnTo>
                    <a:lnTo>
                      <a:pt x="9" y="51"/>
                    </a:lnTo>
                    <a:lnTo>
                      <a:pt x="13" y="54"/>
                    </a:lnTo>
                    <a:lnTo>
                      <a:pt x="9" y="30"/>
                    </a:lnTo>
                    <a:lnTo>
                      <a:pt x="12" y="30"/>
                    </a:lnTo>
                    <a:lnTo>
                      <a:pt x="9" y="18"/>
                    </a:lnTo>
                    <a:lnTo>
                      <a:pt x="14" y="14"/>
                    </a:lnTo>
                    <a:lnTo>
                      <a:pt x="14" y="7"/>
                    </a:lnTo>
                    <a:lnTo>
                      <a:pt x="20" y="7"/>
                    </a:lnTo>
                    <a:lnTo>
                      <a:pt x="23" y="0"/>
                    </a:lnTo>
                    <a:lnTo>
                      <a:pt x="29" y="0"/>
                    </a:lnTo>
                    <a:lnTo>
                      <a:pt x="42" y="10"/>
                    </a:lnTo>
                    <a:lnTo>
                      <a:pt x="43" y="18"/>
                    </a:lnTo>
                    <a:lnTo>
                      <a:pt x="50" y="18"/>
                    </a:lnTo>
                    <a:lnTo>
                      <a:pt x="53" y="24"/>
                    </a:lnTo>
                    <a:lnTo>
                      <a:pt x="47" y="49"/>
                    </a:lnTo>
                    <a:lnTo>
                      <a:pt x="44" y="49"/>
                    </a:lnTo>
                    <a:lnTo>
                      <a:pt x="47" y="75"/>
                    </a:lnTo>
                    <a:lnTo>
                      <a:pt x="52" y="75"/>
                    </a:lnTo>
                    <a:lnTo>
                      <a:pt x="60" y="90"/>
                    </a:lnTo>
                    <a:lnTo>
                      <a:pt x="54" y="129"/>
                    </a:lnTo>
                    <a:lnTo>
                      <a:pt x="46" y="130"/>
                    </a:lnTo>
                    <a:lnTo>
                      <a:pt x="46" y="13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0" name="Freeform 91">
                <a:extLst>
                  <a:ext uri="{FF2B5EF4-FFF2-40B4-BE49-F238E27FC236}">
                    <a16:creationId xmlns:a16="http://schemas.microsoft.com/office/drawing/2014/main" id="{93F08C7B-A13F-6A5B-B878-3B8B812DD4D9}"/>
                  </a:ext>
                </a:extLst>
              </p:cNvPr>
              <p:cNvSpPr>
                <a:spLocks/>
              </p:cNvSpPr>
              <p:nvPr/>
            </p:nvSpPr>
            <p:spPr bwMode="auto">
              <a:xfrm>
                <a:off x="9119144" y="3570288"/>
                <a:ext cx="111125" cy="87313"/>
              </a:xfrm>
              <a:custGeom>
                <a:avLst/>
                <a:gdLst>
                  <a:gd name="T0" fmla="*/ 1 w 369"/>
                  <a:gd name="T1" fmla="*/ 150 h 294"/>
                  <a:gd name="T2" fmla="*/ 0 w 369"/>
                  <a:gd name="T3" fmla="*/ 177 h 294"/>
                  <a:gd name="T4" fmla="*/ 19 w 369"/>
                  <a:gd name="T5" fmla="*/ 199 h 294"/>
                  <a:gd name="T6" fmla="*/ 36 w 369"/>
                  <a:gd name="T7" fmla="*/ 260 h 294"/>
                  <a:gd name="T8" fmla="*/ 263 w 369"/>
                  <a:gd name="T9" fmla="*/ 294 h 294"/>
                  <a:gd name="T10" fmla="*/ 289 w 369"/>
                  <a:gd name="T11" fmla="*/ 270 h 294"/>
                  <a:gd name="T12" fmla="*/ 354 w 369"/>
                  <a:gd name="T13" fmla="*/ 66 h 294"/>
                  <a:gd name="T14" fmla="*/ 369 w 369"/>
                  <a:gd name="T15" fmla="*/ 64 h 294"/>
                  <a:gd name="T16" fmla="*/ 368 w 369"/>
                  <a:gd name="T17" fmla="*/ 45 h 294"/>
                  <a:gd name="T18" fmla="*/ 365 w 369"/>
                  <a:gd name="T19" fmla="*/ 34 h 294"/>
                  <a:gd name="T20" fmla="*/ 358 w 369"/>
                  <a:gd name="T21" fmla="*/ 37 h 294"/>
                  <a:gd name="T22" fmla="*/ 354 w 369"/>
                  <a:gd name="T23" fmla="*/ 33 h 294"/>
                  <a:gd name="T24" fmla="*/ 354 w 369"/>
                  <a:gd name="T25" fmla="*/ 31 h 294"/>
                  <a:gd name="T26" fmla="*/ 347 w 369"/>
                  <a:gd name="T27" fmla="*/ 30 h 294"/>
                  <a:gd name="T28" fmla="*/ 345 w 369"/>
                  <a:gd name="T29" fmla="*/ 3 h 294"/>
                  <a:gd name="T30" fmla="*/ 335 w 369"/>
                  <a:gd name="T31" fmla="*/ 0 h 294"/>
                  <a:gd name="T32" fmla="*/ 335 w 369"/>
                  <a:gd name="T33" fmla="*/ 11 h 294"/>
                  <a:gd name="T34" fmla="*/ 331 w 369"/>
                  <a:gd name="T35" fmla="*/ 19 h 294"/>
                  <a:gd name="T36" fmla="*/ 283 w 369"/>
                  <a:gd name="T37" fmla="*/ 48 h 294"/>
                  <a:gd name="T38" fmla="*/ 283 w 369"/>
                  <a:gd name="T39" fmla="*/ 69 h 294"/>
                  <a:gd name="T40" fmla="*/ 238 w 369"/>
                  <a:gd name="T41" fmla="*/ 107 h 294"/>
                  <a:gd name="T42" fmla="*/ 231 w 369"/>
                  <a:gd name="T43" fmla="*/ 118 h 294"/>
                  <a:gd name="T44" fmla="*/ 238 w 369"/>
                  <a:gd name="T45" fmla="*/ 120 h 294"/>
                  <a:gd name="T46" fmla="*/ 242 w 369"/>
                  <a:gd name="T47" fmla="*/ 130 h 294"/>
                  <a:gd name="T48" fmla="*/ 222 w 369"/>
                  <a:gd name="T49" fmla="*/ 151 h 294"/>
                  <a:gd name="T50" fmla="*/ 215 w 369"/>
                  <a:gd name="T51" fmla="*/ 141 h 294"/>
                  <a:gd name="T52" fmla="*/ 208 w 369"/>
                  <a:gd name="T53" fmla="*/ 146 h 294"/>
                  <a:gd name="T54" fmla="*/ 198 w 369"/>
                  <a:gd name="T55" fmla="*/ 146 h 294"/>
                  <a:gd name="T56" fmla="*/ 200 w 369"/>
                  <a:gd name="T57" fmla="*/ 158 h 294"/>
                  <a:gd name="T58" fmla="*/ 195 w 369"/>
                  <a:gd name="T59" fmla="*/ 159 h 294"/>
                  <a:gd name="T60" fmla="*/ 191 w 369"/>
                  <a:gd name="T61" fmla="*/ 166 h 294"/>
                  <a:gd name="T62" fmla="*/ 168 w 369"/>
                  <a:gd name="T63" fmla="*/ 170 h 294"/>
                  <a:gd name="T64" fmla="*/ 152 w 369"/>
                  <a:gd name="T65" fmla="*/ 172 h 294"/>
                  <a:gd name="T66" fmla="*/ 145 w 369"/>
                  <a:gd name="T67" fmla="*/ 163 h 294"/>
                  <a:gd name="T68" fmla="*/ 130 w 369"/>
                  <a:gd name="T69" fmla="*/ 164 h 294"/>
                  <a:gd name="T70" fmla="*/ 123 w 369"/>
                  <a:gd name="T71" fmla="*/ 161 h 294"/>
                  <a:gd name="T72" fmla="*/ 112 w 369"/>
                  <a:gd name="T73" fmla="*/ 163 h 294"/>
                  <a:gd name="T74" fmla="*/ 86 w 369"/>
                  <a:gd name="T75" fmla="*/ 157 h 294"/>
                  <a:gd name="T76" fmla="*/ 54 w 369"/>
                  <a:gd name="T77" fmla="*/ 182 h 294"/>
                  <a:gd name="T78" fmla="*/ 42 w 369"/>
                  <a:gd name="T79" fmla="*/ 178 h 294"/>
                  <a:gd name="T80" fmla="*/ 30 w 369"/>
                  <a:gd name="T81" fmla="*/ 177 h 294"/>
                  <a:gd name="T82" fmla="*/ 18 w 369"/>
                  <a:gd name="T83" fmla="*/ 182 h 294"/>
                  <a:gd name="T84" fmla="*/ 13 w 369"/>
                  <a:gd name="T85" fmla="*/ 147 h 294"/>
                  <a:gd name="T86" fmla="*/ 7 w 369"/>
                  <a:gd name="T87" fmla="*/ 154 h 294"/>
                  <a:gd name="T88" fmla="*/ 1 w 369"/>
                  <a:gd name="T89" fmla="*/ 15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9" h="294">
                    <a:moveTo>
                      <a:pt x="1" y="150"/>
                    </a:moveTo>
                    <a:lnTo>
                      <a:pt x="0" y="177"/>
                    </a:lnTo>
                    <a:lnTo>
                      <a:pt x="19" y="199"/>
                    </a:lnTo>
                    <a:lnTo>
                      <a:pt x="36" y="260"/>
                    </a:lnTo>
                    <a:lnTo>
                      <a:pt x="263" y="294"/>
                    </a:lnTo>
                    <a:lnTo>
                      <a:pt x="289" y="270"/>
                    </a:lnTo>
                    <a:lnTo>
                      <a:pt x="354" y="66"/>
                    </a:lnTo>
                    <a:lnTo>
                      <a:pt x="369" y="64"/>
                    </a:lnTo>
                    <a:lnTo>
                      <a:pt x="368" y="45"/>
                    </a:lnTo>
                    <a:lnTo>
                      <a:pt x="365" y="34"/>
                    </a:lnTo>
                    <a:lnTo>
                      <a:pt x="358" y="37"/>
                    </a:lnTo>
                    <a:lnTo>
                      <a:pt x="354" y="33"/>
                    </a:lnTo>
                    <a:lnTo>
                      <a:pt x="354" y="31"/>
                    </a:lnTo>
                    <a:lnTo>
                      <a:pt x="347" y="30"/>
                    </a:lnTo>
                    <a:lnTo>
                      <a:pt x="345" y="3"/>
                    </a:lnTo>
                    <a:lnTo>
                      <a:pt x="335" y="0"/>
                    </a:lnTo>
                    <a:lnTo>
                      <a:pt x="335" y="11"/>
                    </a:lnTo>
                    <a:lnTo>
                      <a:pt x="331" y="19"/>
                    </a:lnTo>
                    <a:lnTo>
                      <a:pt x="283" y="48"/>
                    </a:lnTo>
                    <a:lnTo>
                      <a:pt x="283" y="69"/>
                    </a:lnTo>
                    <a:lnTo>
                      <a:pt x="238" y="107"/>
                    </a:lnTo>
                    <a:lnTo>
                      <a:pt x="231" y="118"/>
                    </a:lnTo>
                    <a:lnTo>
                      <a:pt x="238" y="120"/>
                    </a:lnTo>
                    <a:lnTo>
                      <a:pt x="242" y="130"/>
                    </a:lnTo>
                    <a:lnTo>
                      <a:pt x="222" y="151"/>
                    </a:lnTo>
                    <a:lnTo>
                      <a:pt x="215" y="141"/>
                    </a:lnTo>
                    <a:lnTo>
                      <a:pt x="208" y="146"/>
                    </a:lnTo>
                    <a:lnTo>
                      <a:pt x="198" y="146"/>
                    </a:lnTo>
                    <a:lnTo>
                      <a:pt x="200" y="158"/>
                    </a:lnTo>
                    <a:lnTo>
                      <a:pt x="195" y="159"/>
                    </a:lnTo>
                    <a:lnTo>
                      <a:pt x="191" y="166"/>
                    </a:lnTo>
                    <a:lnTo>
                      <a:pt x="168" y="170"/>
                    </a:lnTo>
                    <a:lnTo>
                      <a:pt x="152" y="172"/>
                    </a:lnTo>
                    <a:lnTo>
                      <a:pt x="145" y="163"/>
                    </a:lnTo>
                    <a:lnTo>
                      <a:pt x="130" y="164"/>
                    </a:lnTo>
                    <a:lnTo>
                      <a:pt x="123" y="161"/>
                    </a:lnTo>
                    <a:lnTo>
                      <a:pt x="112" y="163"/>
                    </a:lnTo>
                    <a:lnTo>
                      <a:pt x="86" y="157"/>
                    </a:lnTo>
                    <a:lnTo>
                      <a:pt x="54" y="182"/>
                    </a:lnTo>
                    <a:lnTo>
                      <a:pt x="42" y="178"/>
                    </a:lnTo>
                    <a:lnTo>
                      <a:pt x="30" y="177"/>
                    </a:lnTo>
                    <a:lnTo>
                      <a:pt x="18" y="182"/>
                    </a:lnTo>
                    <a:lnTo>
                      <a:pt x="13" y="147"/>
                    </a:lnTo>
                    <a:lnTo>
                      <a:pt x="7" y="154"/>
                    </a:lnTo>
                    <a:lnTo>
                      <a:pt x="1" y="15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1" name="Freeform 92">
                <a:extLst>
                  <a:ext uri="{FF2B5EF4-FFF2-40B4-BE49-F238E27FC236}">
                    <a16:creationId xmlns:a16="http://schemas.microsoft.com/office/drawing/2014/main" id="{77514892-3880-A3C2-424D-398864FB9B00}"/>
                  </a:ext>
                </a:extLst>
              </p:cNvPr>
              <p:cNvSpPr>
                <a:spLocks noEditPoints="1"/>
              </p:cNvSpPr>
              <p:nvPr/>
            </p:nvSpPr>
            <p:spPr bwMode="auto">
              <a:xfrm>
                <a:off x="9141369" y="3559176"/>
                <a:ext cx="173038" cy="246063"/>
              </a:xfrm>
              <a:custGeom>
                <a:avLst/>
                <a:gdLst>
                  <a:gd name="T0" fmla="*/ 225 w 579"/>
                  <a:gd name="T1" fmla="*/ 538 h 819"/>
                  <a:gd name="T2" fmla="*/ 218 w 579"/>
                  <a:gd name="T3" fmla="*/ 307 h 819"/>
                  <a:gd name="T4" fmla="*/ 299 w 579"/>
                  <a:gd name="T5" fmla="*/ 100 h 819"/>
                  <a:gd name="T6" fmla="*/ 329 w 579"/>
                  <a:gd name="T7" fmla="*/ 178 h 819"/>
                  <a:gd name="T8" fmla="*/ 375 w 579"/>
                  <a:gd name="T9" fmla="*/ 225 h 819"/>
                  <a:gd name="T10" fmla="*/ 404 w 579"/>
                  <a:gd name="T11" fmla="*/ 225 h 819"/>
                  <a:gd name="T12" fmla="*/ 454 w 579"/>
                  <a:gd name="T13" fmla="*/ 231 h 819"/>
                  <a:gd name="T14" fmla="*/ 484 w 579"/>
                  <a:gd name="T15" fmla="*/ 228 h 819"/>
                  <a:gd name="T16" fmla="*/ 511 w 579"/>
                  <a:gd name="T17" fmla="*/ 277 h 819"/>
                  <a:gd name="T18" fmla="*/ 532 w 579"/>
                  <a:gd name="T19" fmla="*/ 303 h 819"/>
                  <a:gd name="T20" fmla="*/ 574 w 579"/>
                  <a:gd name="T21" fmla="*/ 329 h 819"/>
                  <a:gd name="T22" fmla="*/ 579 w 579"/>
                  <a:gd name="T23" fmla="*/ 349 h 819"/>
                  <a:gd name="T24" fmla="*/ 571 w 579"/>
                  <a:gd name="T25" fmla="*/ 376 h 819"/>
                  <a:gd name="T26" fmla="*/ 539 w 579"/>
                  <a:gd name="T27" fmla="*/ 434 h 819"/>
                  <a:gd name="T28" fmla="*/ 512 w 579"/>
                  <a:gd name="T29" fmla="*/ 469 h 819"/>
                  <a:gd name="T30" fmla="*/ 494 w 579"/>
                  <a:gd name="T31" fmla="*/ 506 h 819"/>
                  <a:gd name="T32" fmla="*/ 477 w 579"/>
                  <a:gd name="T33" fmla="*/ 501 h 819"/>
                  <a:gd name="T34" fmla="*/ 482 w 579"/>
                  <a:gd name="T35" fmla="*/ 485 h 819"/>
                  <a:gd name="T36" fmla="*/ 467 w 579"/>
                  <a:gd name="T37" fmla="*/ 488 h 819"/>
                  <a:gd name="T38" fmla="*/ 455 w 579"/>
                  <a:gd name="T39" fmla="*/ 506 h 819"/>
                  <a:gd name="T40" fmla="*/ 451 w 579"/>
                  <a:gd name="T41" fmla="*/ 518 h 819"/>
                  <a:gd name="T42" fmla="*/ 438 w 579"/>
                  <a:gd name="T43" fmla="*/ 557 h 819"/>
                  <a:gd name="T44" fmla="*/ 436 w 579"/>
                  <a:gd name="T45" fmla="*/ 570 h 819"/>
                  <a:gd name="T46" fmla="*/ 439 w 579"/>
                  <a:gd name="T47" fmla="*/ 585 h 819"/>
                  <a:gd name="T48" fmla="*/ 455 w 579"/>
                  <a:gd name="T49" fmla="*/ 618 h 819"/>
                  <a:gd name="T50" fmla="*/ 414 w 579"/>
                  <a:gd name="T51" fmla="*/ 629 h 819"/>
                  <a:gd name="T52" fmla="*/ 395 w 579"/>
                  <a:gd name="T53" fmla="*/ 630 h 819"/>
                  <a:gd name="T54" fmla="*/ 349 w 579"/>
                  <a:gd name="T55" fmla="*/ 669 h 819"/>
                  <a:gd name="T56" fmla="*/ 342 w 579"/>
                  <a:gd name="T57" fmla="*/ 699 h 819"/>
                  <a:gd name="T58" fmla="*/ 318 w 579"/>
                  <a:gd name="T59" fmla="*/ 710 h 819"/>
                  <a:gd name="T60" fmla="*/ 272 w 579"/>
                  <a:gd name="T61" fmla="*/ 713 h 819"/>
                  <a:gd name="T62" fmla="*/ 254 w 579"/>
                  <a:gd name="T63" fmla="*/ 731 h 819"/>
                  <a:gd name="T64" fmla="*/ 255 w 579"/>
                  <a:gd name="T65" fmla="*/ 748 h 819"/>
                  <a:gd name="T66" fmla="*/ 261 w 579"/>
                  <a:gd name="T67" fmla="*/ 761 h 819"/>
                  <a:gd name="T68" fmla="*/ 258 w 579"/>
                  <a:gd name="T69" fmla="*/ 765 h 819"/>
                  <a:gd name="T70" fmla="*/ 230 w 579"/>
                  <a:gd name="T71" fmla="*/ 794 h 819"/>
                  <a:gd name="T72" fmla="*/ 205 w 579"/>
                  <a:gd name="T73" fmla="*/ 789 h 819"/>
                  <a:gd name="T74" fmla="*/ 162 w 579"/>
                  <a:gd name="T75" fmla="*/ 803 h 819"/>
                  <a:gd name="T76" fmla="*/ 135 w 579"/>
                  <a:gd name="T77" fmla="*/ 819 h 819"/>
                  <a:gd name="T78" fmla="*/ 115 w 579"/>
                  <a:gd name="T79" fmla="*/ 816 h 819"/>
                  <a:gd name="T80" fmla="*/ 61 w 579"/>
                  <a:gd name="T81" fmla="*/ 765 h 819"/>
                  <a:gd name="T82" fmla="*/ 0 w 579"/>
                  <a:gd name="T83" fmla="*/ 642 h 819"/>
                  <a:gd name="T84" fmla="*/ 284 w 579"/>
                  <a:gd name="T85" fmla="*/ 67 h 819"/>
                  <a:gd name="T86" fmla="*/ 285 w 579"/>
                  <a:gd name="T87" fmla="*/ 57 h 819"/>
                  <a:gd name="T88" fmla="*/ 293 w 579"/>
                  <a:gd name="T89" fmla="*/ 23 h 819"/>
                  <a:gd name="T90" fmla="*/ 293 w 579"/>
                  <a:gd name="T91" fmla="*/ 12 h 819"/>
                  <a:gd name="T92" fmla="*/ 292 w 579"/>
                  <a:gd name="T93" fmla="*/ 5 h 819"/>
                  <a:gd name="T94" fmla="*/ 292 w 579"/>
                  <a:gd name="T95" fmla="*/ 0 h 819"/>
                  <a:gd name="T96" fmla="*/ 280 w 579"/>
                  <a:gd name="T97" fmla="*/ 1 h 819"/>
                  <a:gd name="T98" fmla="*/ 272 w 579"/>
                  <a:gd name="T99" fmla="*/ 27 h 819"/>
                  <a:gd name="T100" fmla="*/ 266 w 579"/>
                  <a:gd name="T101" fmla="*/ 29 h 819"/>
                  <a:gd name="T102" fmla="*/ 275 w 579"/>
                  <a:gd name="T103" fmla="*/ 39 h 819"/>
                  <a:gd name="T104" fmla="*/ 284 w 579"/>
                  <a:gd name="T105" fmla="*/ 67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9" h="819">
                    <a:moveTo>
                      <a:pt x="5" y="604"/>
                    </a:moveTo>
                    <a:lnTo>
                      <a:pt x="225" y="538"/>
                    </a:lnTo>
                    <a:lnTo>
                      <a:pt x="236" y="370"/>
                    </a:lnTo>
                    <a:lnTo>
                      <a:pt x="218" y="307"/>
                    </a:lnTo>
                    <a:lnTo>
                      <a:pt x="284" y="102"/>
                    </a:lnTo>
                    <a:lnTo>
                      <a:pt x="299" y="100"/>
                    </a:lnTo>
                    <a:lnTo>
                      <a:pt x="304" y="146"/>
                    </a:lnTo>
                    <a:lnTo>
                      <a:pt x="329" y="178"/>
                    </a:lnTo>
                    <a:lnTo>
                      <a:pt x="332" y="189"/>
                    </a:lnTo>
                    <a:lnTo>
                      <a:pt x="375" y="225"/>
                    </a:lnTo>
                    <a:lnTo>
                      <a:pt x="394" y="230"/>
                    </a:lnTo>
                    <a:lnTo>
                      <a:pt x="404" y="225"/>
                    </a:lnTo>
                    <a:lnTo>
                      <a:pt x="419" y="225"/>
                    </a:lnTo>
                    <a:lnTo>
                      <a:pt x="454" y="231"/>
                    </a:lnTo>
                    <a:lnTo>
                      <a:pt x="473" y="227"/>
                    </a:lnTo>
                    <a:lnTo>
                      <a:pt x="484" y="228"/>
                    </a:lnTo>
                    <a:lnTo>
                      <a:pt x="505" y="257"/>
                    </a:lnTo>
                    <a:lnTo>
                      <a:pt x="511" y="277"/>
                    </a:lnTo>
                    <a:lnTo>
                      <a:pt x="525" y="289"/>
                    </a:lnTo>
                    <a:lnTo>
                      <a:pt x="532" y="303"/>
                    </a:lnTo>
                    <a:lnTo>
                      <a:pt x="560" y="326"/>
                    </a:lnTo>
                    <a:lnTo>
                      <a:pt x="574" y="329"/>
                    </a:lnTo>
                    <a:lnTo>
                      <a:pt x="579" y="334"/>
                    </a:lnTo>
                    <a:lnTo>
                      <a:pt x="579" y="349"/>
                    </a:lnTo>
                    <a:lnTo>
                      <a:pt x="569" y="366"/>
                    </a:lnTo>
                    <a:lnTo>
                      <a:pt x="571" y="376"/>
                    </a:lnTo>
                    <a:lnTo>
                      <a:pt x="568" y="388"/>
                    </a:lnTo>
                    <a:lnTo>
                      <a:pt x="539" y="434"/>
                    </a:lnTo>
                    <a:lnTo>
                      <a:pt x="520" y="451"/>
                    </a:lnTo>
                    <a:lnTo>
                      <a:pt x="512" y="469"/>
                    </a:lnTo>
                    <a:lnTo>
                      <a:pt x="503" y="476"/>
                    </a:lnTo>
                    <a:lnTo>
                      <a:pt x="494" y="506"/>
                    </a:lnTo>
                    <a:lnTo>
                      <a:pt x="485" y="505"/>
                    </a:lnTo>
                    <a:lnTo>
                      <a:pt x="477" y="501"/>
                    </a:lnTo>
                    <a:lnTo>
                      <a:pt x="478" y="492"/>
                    </a:lnTo>
                    <a:lnTo>
                      <a:pt x="482" y="485"/>
                    </a:lnTo>
                    <a:lnTo>
                      <a:pt x="475" y="482"/>
                    </a:lnTo>
                    <a:lnTo>
                      <a:pt x="467" y="488"/>
                    </a:lnTo>
                    <a:lnTo>
                      <a:pt x="458" y="505"/>
                    </a:lnTo>
                    <a:lnTo>
                      <a:pt x="455" y="506"/>
                    </a:lnTo>
                    <a:lnTo>
                      <a:pt x="460" y="516"/>
                    </a:lnTo>
                    <a:lnTo>
                      <a:pt x="451" y="518"/>
                    </a:lnTo>
                    <a:lnTo>
                      <a:pt x="438" y="543"/>
                    </a:lnTo>
                    <a:lnTo>
                      <a:pt x="438" y="557"/>
                    </a:lnTo>
                    <a:lnTo>
                      <a:pt x="433" y="569"/>
                    </a:lnTo>
                    <a:lnTo>
                      <a:pt x="436" y="570"/>
                    </a:lnTo>
                    <a:lnTo>
                      <a:pt x="444" y="584"/>
                    </a:lnTo>
                    <a:lnTo>
                      <a:pt x="439" y="585"/>
                    </a:lnTo>
                    <a:lnTo>
                      <a:pt x="449" y="613"/>
                    </a:lnTo>
                    <a:lnTo>
                      <a:pt x="455" y="618"/>
                    </a:lnTo>
                    <a:lnTo>
                      <a:pt x="452" y="626"/>
                    </a:lnTo>
                    <a:lnTo>
                      <a:pt x="414" y="629"/>
                    </a:lnTo>
                    <a:lnTo>
                      <a:pt x="406" y="635"/>
                    </a:lnTo>
                    <a:lnTo>
                      <a:pt x="395" y="630"/>
                    </a:lnTo>
                    <a:lnTo>
                      <a:pt x="377" y="634"/>
                    </a:lnTo>
                    <a:lnTo>
                      <a:pt x="349" y="669"/>
                    </a:lnTo>
                    <a:lnTo>
                      <a:pt x="349" y="693"/>
                    </a:lnTo>
                    <a:lnTo>
                      <a:pt x="342" y="699"/>
                    </a:lnTo>
                    <a:lnTo>
                      <a:pt x="327" y="714"/>
                    </a:lnTo>
                    <a:lnTo>
                      <a:pt x="318" y="710"/>
                    </a:lnTo>
                    <a:lnTo>
                      <a:pt x="299" y="713"/>
                    </a:lnTo>
                    <a:lnTo>
                      <a:pt x="272" y="713"/>
                    </a:lnTo>
                    <a:lnTo>
                      <a:pt x="265" y="720"/>
                    </a:lnTo>
                    <a:lnTo>
                      <a:pt x="254" y="731"/>
                    </a:lnTo>
                    <a:lnTo>
                      <a:pt x="256" y="739"/>
                    </a:lnTo>
                    <a:lnTo>
                      <a:pt x="255" y="748"/>
                    </a:lnTo>
                    <a:lnTo>
                      <a:pt x="262" y="752"/>
                    </a:lnTo>
                    <a:lnTo>
                      <a:pt x="261" y="761"/>
                    </a:lnTo>
                    <a:lnTo>
                      <a:pt x="257" y="762"/>
                    </a:lnTo>
                    <a:lnTo>
                      <a:pt x="258" y="765"/>
                    </a:lnTo>
                    <a:lnTo>
                      <a:pt x="240" y="793"/>
                    </a:lnTo>
                    <a:lnTo>
                      <a:pt x="230" y="794"/>
                    </a:lnTo>
                    <a:lnTo>
                      <a:pt x="218" y="786"/>
                    </a:lnTo>
                    <a:lnTo>
                      <a:pt x="205" y="789"/>
                    </a:lnTo>
                    <a:lnTo>
                      <a:pt x="189" y="788"/>
                    </a:lnTo>
                    <a:lnTo>
                      <a:pt x="162" y="803"/>
                    </a:lnTo>
                    <a:lnTo>
                      <a:pt x="145" y="802"/>
                    </a:lnTo>
                    <a:lnTo>
                      <a:pt x="135" y="819"/>
                    </a:lnTo>
                    <a:lnTo>
                      <a:pt x="120" y="819"/>
                    </a:lnTo>
                    <a:lnTo>
                      <a:pt x="115" y="816"/>
                    </a:lnTo>
                    <a:lnTo>
                      <a:pt x="105" y="818"/>
                    </a:lnTo>
                    <a:lnTo>
                      <a:pt x="61" y="765"/>
                    </a:lnTo>
                    <a:lnTo>
                      <a:pt x="71" y="732"/>
                    </a:lnTo>
                    <a:lnTo>
                      <a:pt x="0" y="642"/>
                    </a:lnTo>
                    <a:lnTo>
                      <a:pt x="5" y="604"/>
                    </a:lnTo>
                    <a:close/>
                    <a:moveTo>
                      <a:pt x="284" y="67"/>
                    </a:moveTo>
                    <a:lnTo>
                      <a:pt x="284" y="67"/>
                    </a:lnTo>
                    <a:lnTo>
                      <a:pt x="285" y="57"/>
                    </a:lnTo>
                    <a:lnTo>
                      <a:pt x="291" y="45"/>
                    </a:lnTo>
                    <a:lnTo>
                      <a:pt x="293" y="23"/>
                    </a:lnTo>
                    <a:lnTo>
                      <a:pt x="290" y="21"/>
                    </a:lnTo>
                    <a:lnTo>
                      <a:pt x="293" y="12"/>
                    </a:lnTo>
                    <a:lnTo>
                      <a:pt x="289" y="8"/>
                    </a:lnTo>
                    <a:lnTo>
                      <a:pt x="292" y="5"/>
                    </a:lnTo>
                    <a:lnTo>
                      <a:pt x="295" y="6"/>
                    </a:lnTo>
                    <a:lnTo>
                      <a:pt x="292" y="0"/>
                    </a:lnTo>
                    <a:lnTo>
                      <a:pt x="286" y="1"/>
                    </a:lnTo>
                    <a:lnTo>
                      <a:pt x="280" y="1"/>
                    </a:lnTo>
                    <a:lnTo>
                      <a:pt x="276" y="22"/>
                    </a:lnTo>
                    <a:lnTo>
                      <a:pt x="272" y="27"/>
                    </a:lnTo>
                    <a:lnTo>
                      <a:pt x="268" y="22"/>
                    </a:lnTo>
                    <a:lnTo>
                      <a:pt x="266" y="29"/>
                    </a:lnTo>
                    <a:lnTo>
                      <a:pt x="265" y="36"/>
                    </a:lnTo>
                    <a:lnTo>
                      <a:pt x="275" y="39"/>
                    </a:lnTo>
                    <a:lnTo>
                      <a:pt x="277" y="66"/>
                    </a:lnTo>
                    <a:lnTo>
                      <a:pt x="284" y="6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2" name="Freeform 93">
                <a:extLst>
                  <a:ext uri="{FF2B5EF4-FFF2-40B4-BE49-F238E27FC236}">
                    <a16:creationId xmlns:a16="http://schemas.microsoft.com/office/drawing/2014/main" id="{A8E49709-9D5E-BB4C-3C81-4CD478EBE46E}"/>
                  </a:ext>
                </a:extLst>
              </p:cNvPr>
              <p:cNvSpPr>
                <a:spLocks noEditPoints="1"/>
              </p:cNvSpPr>
              <p:nvPr/>
            </p:nvSpPr>
            <p:spPr bwMode="auto">
              <a:xfrm>
                <a:off x="8923881" y="3740151"/>
                <a:ext cx="284163" cy="174625"/>
              </a:xfrm>
              <a:custGeom>
                <a:avLst/>
                <a:gdLst>
                  <a:gd name="T0" fmla="*/ 24 w 942"/>
                  <a:gd name="T1" fmla="*/ 223 h 580"/>
                  <a:gd name="T2" fmla="*/ 44 w 942"/>
                  <a:gd name="T3" fmla="*/ 212 h 580"/>
                  <a:gd name="T4" fmla="*/ 50 w 942"/>
                  <a:gd name="T5" fmla="*/ 173 h 580"/>
                  <a:gd name="T6" fmla="*/ 81 w 942"/>
                  <a:gd name="T7" fmla="*/ 127 h 580"/>
                  <a:gd name="T8" fmla="*/ 153 w 942"/>
                  <a:gd name="T9" fmla="*/ 147 h 580"/>
                  <a:gd name="T10" fmla="*/ 289 w 942"/>
                  <a:gd name="T11" fmla="*/ 208 h 580"/>
                  <a:gd name="T12" fmla="*/ 433 w 942"/>
                  <a:gd name="T13" fmla="*/ 88 h 580"/>
                  <a:gd name="T14" fmla="*/ 721 w 942"/>
                  <a:gd name="T15" fmla="*/ 38 h 580"/>
                  <a:gd name="T16" fmla="*/ 782 w 942"/>
                  <a:gd name="T17" fmla="*/ 161 h 580"/>
                  <a:gd name="T18" fmla="*/ 809 w 942"/>
                  <a:gd name="T19" fmla="*/ 219 h 580"/>
                  <a:gd name="T20" fmla="*/ 753 w 942"/>
                  <a:gd name="T21" fmla="*/ 257 h 580"/>
                  <a:gd name="T22" fmla="*/ 757 w 942"/>
                  <a:gd name="T23" fmla="*/ 283 h 580"/>
                  <a:gd name="T24" fmla="*/ 757 w 942"/>
                  <a:gd name="T25" fmla="*/ 297 h 580"/>
                  <a:gd name="T26" fmla="*/ 709 w 942"/>
                  <a:gd name="T27" fmla="*/ 318 h 580"/>
                  <a:gd name="T28" fmla="*/ 630 w 942"/>
                  <a:gd name="T29" fmla="*/ 342 h 580"/>
                  <a:gd name="T30" fmla="*/ 537 w 942"/>
                  <a:gd name="T31" fmla="*/ 375 h 580"/>
                  <a:gd name="T32" fmla="*/ 515 w 942"/>
                  <a:gd name="T33" fmla="*/ 381 h 580"/>
                  <a:gd name="T34" fmla="*/ 476 w 942"/>
                  <a:gd name="T35" fmla="*/ 426 h 580"/>
                  <a:gd name="T36" fmla="*/ 461 w 942"/>
                  <a:gd name="T37" fmla="*/ 422 h 580"/>
                  <a:gd name="T38" fmla="*/ 442 w 942"/>
                  <a:gd name="T39" fmla="*/ 431 h 580"/>
                  <a:gd name="T40" fmla="*/ 420 w 942"/>
                  <a:gd name="T41" fmla="*/ 423 h 580"/>
                  <a:gd name="T42" fmla="*/ 391 w 942"/>
                  <a:gd name="T43" fmla="*/ 454 h 580"/>
                  <a:gd name="T44" fmla="*/ 352 w 942"/>
                  <a:gd name="T45" fmla="*/ 465 h 580"/>
                  <a:gd name="T46" fmla="*/ 300 w 942"/>
                  <a:gd name="T47" fmla="*/ 476 h 580"/>
                  <a:gd name="T48" fmla="*/ 273 w 942"/>
                  <a:gd name="T49" fmla="*/ 471 h 580"/>
                  <a:gd name="T50" fmla="*/ 258 w 942"/>
                  <a:gd name="T51" fmla="*/ 466 h 580"/>
                  <a:gd name="T52" fmla="*/ 229 w 942"/>
                  <a:gd name="T53" fmla="*/ 481 h 580"/>
                  <a:gd name="T54" fmla="*/ 212 w 942"/>
                  <a:gd name="T55" fmla="*/ 503 h 580"/>
                  <a:gd name="T56" fmla="*/ 183 w 942"/>
                  <a:gd name="T57" fmla="*/ 529 h 580"/>
                  <a:gd name="T58" fmla="*/ 160 w 942"/>
                  <a:gd name="T59" fmla="*/ 521 h 580"/>
                  <a:gd name="T60" fmla="*/ 131 w 942"/>
                  <a:gd name="T61" fmla="*/ 538 h 580"/>
                  <a:gd name="T62" fmla="*/ 105 w 942"/>
                  <a:gd name="T63" fmla="*/ 536 h 580"/>
                  <a:gd name="T64" fmla="*/ 83 w 942"/>
                  <a:gd name="T65" fmla="*/ 525 h 580"/>
                  <a:gd name="T66" fmla="*/ 63 w 942"/>
                  <a:gd name="T67" fmla="*/ 488 h 580"/>
                  <a:gd name="T68" fmla="*/ 63 w 942"/>
                  <a:gd name="T69" fmla="*/ 462 h 580"/>
                  <a:gd name="T70" fmla="*/ 42 w 942"/>
                  <a:gd name="T71" fmla="*/ 422 h 580"/>
                  <a:gd name="T72" fmla="*/ 14 w 942"/>
                  <a:gd name="T73" fmla="*/ 326 h 580"/>
                  <a:gd name="T74" fmla="*/ 5 w 942"/>
                  <a:gd name="T75" fmla="*/ 314 h 580"/>
                  <a:gd name="T76" fmla="*/ 12 w 942"/>
                  <a:gd name="T77" fmla="*/ 307 h 580"/>
                  <a:gd name="T78" fmla="*/ 21 w 942"/>
                  <a:gd name="T79" fmla="*/ 298 h 580"/>
                  <a:gd name="T80" fmla="*/ 15 w 942"/>
                  <a:gd name="T81" fmla="*/ 236 h 580"/>
                  <a:gd name="T82" fmla="*/ 753 w 942"/>
                  <a:gd name="T83" fmla="*/ 577 h 580"/>
                  <a:gd name="T84" fmla="*/ 769 w 942"/>
                  <a:gd name="T85" fmla="*/ 572 h 580"/>
                  <a:gd name="T86" fmla="*/ 773 w 942"/>
                  <a:gd name="T87" fmla="*/ 580 h 580"/>
                  <a:gd name="T88" fmla="*/ 849 w 942"/>
                  <a:gd name="T89" fmla="*/ 552 h 580"/>
                  <a:gd name="T90" fmla="*/ 858 w 942"/>
                  <a:gd name="T91" fmla="*/ 547 h 580"/>
                  <a:gd name="T92" fmla="*/ 869 w 942"/>
                  <a:gd name="T93" fmla="*/ 528 h 580"/>
                  <a:gd name="T94" fmla="*/ 883 w 942"/>
                  <a:gd name="T95" fmla="*/ 537 h 580"/>
                  <a:gd name="T96" fmla="*/ 903 w 942"/>
                  <a:gd name="T97" fmla="*/ 536 h 580"/>
                  <a:gd name="T98" fmla="*/ 929 w 942"/>
                  <a:gd name="T99" fmla="*/ 538 h 580"/>
                  <a:gd name="T100" fmla="*/ 942 w 942"/>
                  <a:gd name="T101" fmla="*/ 546 h 580"/>
                  <a:gd name="T102" fmla="*/ 925 w 942"/>
                  <a:gd name="T103" fmla="*/ 554 h 580"/>
                  <a:gd name="T104" fmla="*/ 885 w 942"/>
                  <a:gd name="T105" fmla="*/ 569 h 580"/>
                  <a:gd name="T106" fmla="*/ 859 w 942"/>
                  <a:gd name="T107" fmla="*/ 55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2" h="580">
                    <a:moveTo>
                      <a:pt x="10" y="221"/>
                    </a:moveTo>
                    <a:lnTo>
                      <a:pt x="24" y="223"/>
                    </a:lnTo>
                    <a:lnTo>
                      <a:pt x="35" y="228"/>
                    </a:lnTo>
                    <a:lnTo>
                      <a:pt x="44" y="212"/>
                    </a:lnTo>
                    <a:lnTo>
                      <a:pt x="64" y="199"/>
                    </a:lnTo>
                    <a:lnTo>
                      <a:pt x="50" y="173"/>
                    </a:lnTo>
                    <a:lnTo>
                      <a:pt x="60" y="136"/>
                    </a:lnTo>
                    <a:lnTo>
                      <a:pt x="81" y="127"/>
                    </a:lnTo>
                    <a:lnTo>
                      <a:pt x="105" y="146"/>
                    </a:lnTo>
                    <a:lnTo>
                      <a:pt x="153" y="147"/>
                    </a:lnTo>
                    <a:lnTo>
                      <a:pt x="220" y="174"/>
                    </a:lnTo>
                    <a:lnTo>
                      <a:pt x="289" y="208"/>
                    </a:lnTo>
                    <a:lnTo>
                      <a:pt x="292" y="278"/>
                    </a:lnTo>
                    <a:lnTo>
                      <a:pt x="433" y="88"/>
                    </a:lnTo>
                    <a:lnTo>
                      <a:pt x="726" y="0"/>
                    </a:lnTo>
                    <a:lnTo>
                      <a:pt x="721" y="38"/>
                    </a:lnTo>
                    <a:lnTo>
                      <a:pt x="792" y="128"/>
                    </a:lnTo>
                    <a:lnTo>
                      <a:pt x="782" y="161"/>
                    </a:lnTo>
                    <a:lnTo>
                      <a:pt x="826" y="214"/>
                    </a:lnTo>
                    <a:lnTo>
                      <a:pt x="809" y="219"/>
                    </a:lnTo>
                    <a:lnTo>
                      <a:pt x="779" y="225"/>
                    </a:lnTo>
                    <a:lnTo>
                      <a:pt x="753" y="257"/>
                    </a:lnTo>
                    <a:lnTo>
                      <a:pt x="750" y="277"/>
                    </a:lnTo>
                    <a:lnTo>
                      <a:pt x="757" y="283"/>
                    </a:lnTo>
                    <a:lnTo>
                      <a:pt x="754" y="288"/>
                    </a:lnTo>
                    <a:lnTo>
                      <a:pt x="757" y="297"/>
                    </a:lnTo>
                    <a:lnTo>
                      <a:pt x="724" y="304"/>
                    </a:lnTo>
                    <a:lnTo>
                      <a:pt x="709" y="318"/>
                    </a:lnTo>
                    <a:lnTo>
                      <a:pt x="678" y="333"/>
                    </a:lnTo>
                    <a:lnTo>
                      <a:pt x="630" y="342"/>
                    </a:lnTo>
                    <a:lnTo>
                      <a:pt x="623" y="350"/>
                    </a:lnTo>
                    <a:lnTo>
                      <a:pt x="537" y="375"/>
                    </a:lnTo>
                    <a:lnTo>
                      <a:pt x="529" y="374"/>
                    </a:lnTo>
                    <a:lnTo>
                      <a:pt x="515" y="381"/>
                    </a:lnTo>
                    <a:lnTo>
                      <a:pt x="499" y="408"/>
                    </a:lnTo>
                    <a:lnTo>
                      <a:pt x="476" y="426"/>
                    </a:lnTo>
                    <a:lnTo>
                      <a:pt x="465" y="426"/>
                    </a:lnTo>
                    <a:lnTo>
                      <a:pt x="461" y="422"/>
                    </a:lnTo>
                    <a:lnTo>
                      <a:pt x="453" y="429"/>
                    </a:lnTo>
                    <a:lnTo>
                      <a:pt x="442" y="431"/>
                    </a:lnTo>
                    <a:lnTo>
                      <a:pt x="432" y="424"/>
                    </a:lnTo>
                    <a:lnTo>
                      <a:pt x="420" y="423"/>
                    </a:lnTo>
                    <a:lnTo>
                      <a:pt x="393" y="445"/>
                    </a:lnTo>
                    <a:lnTo>
                      <a:pt x="391" y="454"/>
                    </a:lnTo>
                    <a:lnTo>
                      <a:pt x="381" y="463"/>
                    </a:lnTo>
                    <a:lnTo>
                      <a:pt x="352" y="465"/>
                    </a:lnTo>
                    <a:lnTo>
                      <a:pt x="315" y="480"/>
                    </a:lnTo>
                    <a:lnTo>
                      <a:pt x="300" y="476"/>
                    </a:lnTo>
                    <a:lnTo>
                      <a:pt x="296" y="470"/>
                    </a:lnTo>
                    <a:lnTo>
                      <a:pt x="273" y="471"/>
                    </a:lnTo>
                    <a:lnTo>
                      <a:pt x="270" y="467"/>
                    </a:lnTo>
                    <a:lnTo>
                      <a:pt x="258" y="466"/>
                    </a:lnTo>
                    <a:lnTo>
                      <a:pt x="248" y="469"/>
                    </a:lnTo>
                    <a:lnTo>
                      <a:pt x="229" y="481"/>
                    </a:lnTo>
                    <a:lnTo>
                      <a:pt x="220" y="502"/>
                    </a:lnTo>
                    <a:lnTo>
                      <a:pt x="212" y="503"/>
                    </a:lnTo>
                    <a:lnTo>
                      <a:pt x="198" y="523"/>
                    </a:lnTo>
                    <a:lnTo>
                      <a:pt x="183" y="529"/>
                    </a:lnTo>
                    <a:lnTo>
                      <a:pt x="175" y="521"/>
                    </a:lnTo>
                    <a:lnTo>
                      <a:pt x="160" y="521"/>
                    </a:lnTo>
                    <a:lnTo>
                      <a:pt x="144" y="535"/>
                    </a:lnTo>
                    <a:lnTo>
                      <a:pt x="131" y="538"/>
                    </a:lnTo>
                    <a:lnTo>
                      <a:pt x="109" y="531"/>
                    </a:lnTo>
                    <a:lnTo>
                      <a:pt x="105" y="536"/>
                    </a:lnTo>
                    <a:lnTo>
                      <a:pt x="89" y="538"/>
                    </a:lnTo>
                    <a:lnTo>
                      <a:pt x="83" y="525"/>
                    </a:lnTo>
                    <a:lnTo>
                      <a:pt x="80" y="506"/>
                    </a:lnTo>
                    <a:lnTo>
                      <a:pt x="63" y="488"/>
                    </a:lnTo>
                    <a:lnTo>
                      <a:pt x="55" y="467"/>
                    </a:lnTo>
                    <a:lnTo>
                      <a:pt x="63" y="462"/>
                    </a:lnTo>
                    <a:lnTo>
                      <a:pt x="62" y="440"/>
                    </a:lnTo>
                    <a:lnTo>
                      <a:pt x="42" y="422"/>
                    </a:lnTo>
                    <a:lnTo>
                      <a:pt x="32" y="350"/>
                    </a:lnTo>
                    <a:lnTo>
                      <a:pt x="14" y="326"/>
                    </a:lnTo>
                    <a:lnTo>
                      <a:pt x="13" y="314"/>
                    </a:lnTo>
                    <a:lnTo>
                      <a:pt x="5" y="314"/>
                    </a:lnTo>
                    <a:lnTo>
                      <a:pt x="0" y="303"/>
                    </a:lnTo>
                    <a:lnTo>
                      <a:pt x="12" y="307"/>
                    </a:lnTo>
                    <a:lnTo>
                      <a:pt x="12" y="298"/>
                    </a:lnTo>
                    <a:lnTo>
                      <a:pt x="21" y="298"/>
                    </a:lnTo>
                    <a:lnTo>
                      <a:pt x="22" y="275"/>
                    </a:lnTo>
                    <a:lnTo>
                      <a:pt x="15" y="236"/>
                    </a:lnTo>
                    <a:lnTo>
                      <a:pt x="10" y="221"/>
                    </a:lnTo>
                    <a:close/>
                    <a:moveTo>
                      <a:pt x="753" y="577"/>
                    </a:moveTo>
                    <a:lnTo>
                      <a:pt x="753" y="577"/>
                    </a:lnTo>
                    <a:lnTo>
                      <a:pt x="769" y="572"/>
                    </a:lnTo>
                    <a:lnTo>
                      <a:pt x="790" y="578"/>
                    </a:lnTo>
                    <a:lnTo>
                      <a:pt x="773" y="580"/>
                    </a:lnTo>
                    <a:lnTo>
                      <a:pt x="753" y="577"/>
                    </a:lnTo>
                    <a:close/>
                    <a:moveTo>
                      <a:pt x="849" y="552"/>
                    </a:moveTo>
                    <a:lnTo>
                      <a:pt x="849" y="552"/>
                    </a:lnTo>
                    <a:lnTo>
                      <a:pt x="858" y="547"/>
                    </a:lnTo>
                    <a:lnTo>
                      <a:pt x="860" y="535"/>
                    </a:lnTo>
                    <a:lnTo>
                      <a:pt x="869" y="528"/>
                    </a:lnTo>
                    <a:lnTo>
                      <a:pt x="878" y="529"/>
                    </a:lnTo>
                    <a:lnTo>
                      <a:pt x="883" y="537"/>
                    </a:lnTo>
                    <a:lnTo>
                      <a:pt x="892" y="539"/>
                    </a:lnTo>
                    <a:lnTo>
                      <a:pt x="903" y="536"/>
                    </a:lnTo>
                    <a:lnTo>
                      <a:pt x="919" y="533"/>
                    </a:lnTo>
                    <a:lnTo>
                      <a:pt x="929" y="538"/>
                    </a:lnTo>
                    <a:lnTo>
                      <a:pt x="941" y="541"/>
                    </a:lnTo>
                    <a:lnTo>
                      <a:pt x="942" y="546"/>
                    </a:lnTo>
                    <a:lnTo>
                      <a:pt x="936" y="553"/>
                    </a:lnTo>
                    <a:lnTo>
                      <a:pt x="925" y="554"/>
                    </a:lnTo>
                    <a:lnTo>
                      <a:pt x="908" y="565"/>
                    </a:lnTo>
                    <a:lnTo>
                      <a:pt x="885" y="569"/>
                    </a:lnTo>
                    <a:lnTo>
                      <a:pt x="868" y="565"/>
                    </a:lnTo>
                    <a:lnTo>
                      <a:pt x="859" y="558"/>
                    </a:lnTo>
                    <a:lnTo>
                      <a:pt x="849" y="55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3" name="Freeform 94">
                <a:extLst>
                  <a:ext uri="{FF2B5EF4-FFF2-40B4-BE49-F238E27FC236}">
                    <a16:creationId xmlns:a16="http://schemas.microsoft.com/office/drawing/2014/main" id="{5AA0B143-46D6-C1B4-81E3-DC6A2484E2D4}"/>
                  </a:ext>
                </a:extLst>
              </p:cNvPr>
              <p:cNvSpPr>
                <a:spLocks/>
              </p:cNvSpPr>
              <p:nvPr/>
            </p:nvSpPr>
            <p:spPr bwMode="auto">
              <a:xfrm>
                <a:off x="8495256" y="3432176"/>
                <a:ext cx="292100" cy="244475"/>
              </a:xfrm>
              <a:custGeom>
                <a:avLst/>
                <a:gdLst>
                  <a:gd name="T0" fmla="*/ 772 w 971"/>
                  <a:gd name="T1" fmla="*/ 147 h 814"/>
                  <a:gd name="T2" fmla="*/ 725 w 971"/>
                  <a:gd name="T3" fmla="*/ 45 h 814"/>
                  <a:gd name="T4" fmla="*/ 692 w 971"/>
                  <a:gd name="T5" fmla="*/ 32 h 814"/>
                  <a:gd name="T6" fmla="*/ 582 w 971"/>
                  <a:gd name="T7" fmla="*/ 42 h 814"/>
                  <a:gd name="T8" fmla="*/ 561 w 971"/>
                  <a:gd name="T9" fmla="*/ 51 h 814"/>
                  <a:gd name="T10" fmla="*/ 534 w 971"/>
                  <a:gd name="T11" fmla="*/ 37 h 814"/>
                  <a:gd name="T12" fmla="*/ 532 w 971"/>
                  <a:gd name="T13" fmla="*/ 13 h 814"/>
                  <a:gd name="T14" fmla="*/ 477 w 971"/>
                  <a:gd name="T15" fmla="*/ 3 h 814"/>
                  <a:gd name="T16" fmla="*/ 486 w 971"/>
                  <a:gd name="T17" fmla="*/ 15 h 814"/>
                  <a:gd name="T18" fmla="*/ 440 w 971"/>
                  <a:gd name="T19" fmla="*/ 22 h 814"/>
                  <a:gd name="T20" fmla="*/ 450 w 971"/>
                  <a:gd name="T21" fmla="*/ 11 h 814"/>
                  <a:gd name="T22" fmla="*/ 425 w 971"/>
                  <a:gd name="T23" fmla="*/ 9 h 814"/>
                  <a:gd name="T24" fmla="*/ 385 w 971"/>
                  <a:gd name="T25" fmla="*/ 32 h 814"/>
                  <a:gd name="T26" fmla="*/ 346 w 971"/>
                  <a:gd name="T27" fmla="*/ 61 h 814"/>
                  <a:gd name="T28" fmla="*/ 274 w 971"/>
                  <a:gd name="T29" fmla="*/ 42 h 814"/>
                  <a:gd name="T30" fmla="*/ 216 w 971"/>
                  <a:gd name="T31" fmla="*/ 30 h 814"/>
                  <a:gd name="T32" fmla="*/ 160 w 971"/>
                  <a:gd name="T33" fmla="*/ 15 h 814"/>
                  <a:gd name="T34" fmla="*/ 31 w 971"/>
                  <a:gd name="T35" fmla="*/ 2 h 814"/>
                  <a:gd name="T36" fmla="*/ 18 w 971"/>
                  <a:gd name="T37" fmla="*/ 17 h 814"/>
                  <a:gd name="T38" fmla="*/ 20 w 971"/>
                  <a:gd name="T39" fmla="*/ 88 h 814"/>
                  <a:gd name="T40" fmla="*/ 10 w 971"/>
                  <a:gd name="T41" fmla="*/ 160 h 814"/>
                  <a:gd name="T42" fmla="*/ 971 w 971"/>
                  <a:gd name="T43" fmla="*/ 807 h 814"/>
                  <a:gd name="T44" fmla="*/ 940 w 971"/>
                  <a:gd name="T45" fmla="*/ 782 h 814"/>
                  <a:gd name="T46" fmla="*/ 909 w 971"/>
                  <a:gd name="T47" fmla="*/ 747 h 814"/>
                  <a:gd name="T48" fmla="*/ 861 w 971"/>
                  <a:gd name="T49" fmla="*/ 735 h 814"/>
                  <a:gd name="T50" fmla="*/ 851 w 971"/>
                  <a:gd name="T51" fmla="*/ 665 h 814"/>
                  <a:gd name="T52" fmla="*/ 853 w 971"/>
                  <a:gd name="T53" fmla="*/ 653 h 814"/>
                  <a:gd name="T54" fmla="*/ 860 w 971"/>
                  <a:gd name="T55" fmla="*/ 643 h 814"/>
                  <a:gd name="T56" fmla="*/ 841 w 971"/>
                  <a:gd name="T57" fmla="*/ 625 h 814"/>
                  <a:gd name="T58" fmla="*/ 795 w 971"/>
                  <a:gd name="T59" fmla="*/ 549 h 814"/>
                  <a:gd name="T60" fmla="*/ 730 w 971"/>
                  <a:gd name="T61" fmla="*/ 447 h 814"/>
                  <a:gd name="T62" fmla="*/ 719 w 971"/>
                  <a:gd name="T63" fmla="*/ 388 h 814"/>
                  <a:gd name="T64" fmla="*/ 685 w 971"/>
                  <a:gd name="T65" fmla="*/ 341 h 814"/>
                  <a:gd name="T66" fmla="*/ 680 w 971"/>
                  <a:gd name="T67" fmla="*/ 305 h 814"/>
                  <a:gd name="T68" fmla="*/ 603 w 971"/>
                  <a:gd name="T69" fmla="*/ 221 h 814"/>
                  <a:gd name="T70" fmla="*/ 588 w 971"/>
                  <a:gd name="T71" fmla="*/ 171 h 814"/>
                  <a:gd name="T72" fmla="*/ 593 w 971"/>
                  <a:gd name="T73" fmla="*/ 160 h 814"/>
                  <a:gd name="T74" fmla="*/ 613 w 971"/>
                  <a:gd name="T75" fmla="*/ 188 h 814"/>
                  <a:gd name="T76" fmla="*/ 645 w 971"/>
                  <a:gd name="T77" fmla="*/ 239 h 814"/>
                  <a:gd name="T78" fmla="*/ 678 w 971"/>
                  <a:gd name="T79" fmla="*/ 278 h 814"/>
                  <a:gd name="T80" fmla="*/ 738 w 971"/>
                  <a:gd name="T81" fmla="*/ 333 h 814"/>
                  <a:gd name="T82" fmla="*/ 757 w 971"/>
                  <a:gd name="T83" fmla="*/ 286 h 814"/>
                  <a:gd name="T84" fmla="*/ 761 w 971"/>
                  <a:gd name="T85" fmla="*/ 239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71" h="814">
                    <a:moveTo>
                      <a:pt x="776" y="192"/>
                    </a:moveTo>
                    <a:lnTo>
                      <a:pt x="766" y="165"/>
                    </a:lnTo>
                    <a:lnTo>
                      <a:pt x="772" y="147"/>
                    </a:lnTo>
                    <a:lnTo>
                      <a:pt x="755" y="106"/>
                    </a:lnTo>
                    <a:lnTo>
                      <a:pt x="733" y="73"/>
                    </a:lnTo>
                    <a:lnTo>
                      <a:pt x="725" y="45"/>
                    </a:lnTo>
                    <a:lnTo>
                      <a:pt x="710" y="22"/>
                    </a:lnTo>
                    <a:lnTo>
                      <a:pt x="702" y="18"/>
                    </a:lnTo>
                    <a:lnTo>
                      <a:pt x="692" y="32"/>
                    </a:lnTo>
                    <a:lnTo>
                      <a:pt x="671" y="40"/>
                    </a:lnTo>
                    <a:lnTo>
                      <a:pt x="621" y="32"/>
                    </a:lnTo>
                    <a:lnTo>
                      <a:pt x="582" y="42"/>
                    </a:lnTo>
                    <a:lnTo>
                      <a:pt x="554" y="22"/>
                    </a:lnTo>
                    <a:lnTo>
                      <a:pt x="551" y="36"/>
                    </a:lnTo>
                    <a:lnTo>
                      <a:pt x="561" y="51"/>
                    </a:lnTo>
                    <a:lnTo>
                      <a:pt x="561" y="61"/>
                    </a:lnTo>
                    <a:lnTo>
                      <a:pt x="550" y="46"/>
                    </a:lnTo>
                    <a:lnTo>
                      <a:pt x="534" y="37"/>
                    </a:lnTo>
                    <a:lnTo>
                      <a:pt x="531" y="23"/>
                    </a:lnTo>
                    <a:lnTo>
                      <a:pt x="538" y="20"/>
                    </a:lnTo>
                    <a:lnTo>
                      <a:pt x="532" y="13"/>
                    </a:lnTo>
                    <a:lnTo>
                      <a:pt x="519" y="15"/>
                    </a:lnTo>
                    <a:lnTo>
                      <a:pt x="503" y="10"/>
                    </a:lnTo>
                    <a:lnTo>
                      <a:pt x="477" y="3"/>
                    </a:lnTo>
                    <a:lnTo>
                      <a:pt x="473" y="7"/>
                    </a:lnTo>
                    <a:lnTo>
                      <a:pt x="484" y="10"/>
                    </a:lnTo>
                    <a:lnTo>
                      <a:pt x="486" y="15"/>
                    </a:lnTo>
                    <a:lnTo>
                      <a:pt x="472" y="17"/>
                    </a:lnTo>
                    <a:lnTo>
                      <a:pt x="457" y="15"/>
                    </a:lnTo>
                    <a:lnTo>
                      <a:pt x="440" y="22"/>
                    </a:lnTo>
                    <a:lnTo>
                      <a:pt x="435" y="17"/>
                    </a:lnTo>
                    <a:lnTo>
                      <a:pt x="435" y="13"/>
                    </a:lnTo>
                    <a:lnTo>
                      <a:pt x="450" y="11"/>
                    </a:lnTo>
                    <a:lnTo>
                      <a:pt x="462" y="6"/>
                    </a:lnTo>
                    <a:lnTo>
                      <a:pt x="447" y="8"/>
                    </a:lnTo>
                    <a:lnTo>
                      <a:pt x="425" y="9"/>
                    </a:lnTo>
                    <a:lnTo>
                      <a:pt x="416" y="16"/>
                    </a:lnTo>
                    <a:lnTo>
                      <a:pt x="395" y="27"/>
                    </a:lnTo>
                    <a:lnTo>
                      <a:pt x="385" y="32"/>
                    </a:lnTo>
                    <a:lnTo>
                      <a:pt x="365" y="39"/>
                    </a:lnTo>
                    <a:lnTo>
                      <a:pt x="349" y="54"/>
                    </a:lnTo>
                    <a:lnTo>
                      <a:pt x="346" y="61"/>
                    </a:lnTo>
                    <a:lnTo>
                      <a:pt x="320" y="61"/>
                    </a:lnTo>
                    <a:lnTo>
                      <a:pt x="292" y="44"/>
                    </a:lnTo>
                    <a:lnTo>
                      <a:pt x="274" y="42"/>
                    </a:lnTo>
                    <a:lnTo>
                      <a:pt x="247" y="44"/>
                    </a:lnTo>
                    <a:lnTo>
                      <a:pt x="225" y="30"/>
                    </a:lnTo>
                    <a:lnTo>
                      <a:pt x="216" y="30"/>
                    </a:lnTo>
                    <a:lnTo>
                      <a:pt x="207" y="36"/>
                    </a:lnTo>
                    <a:lnTo>
                      <a:pt x="185" y="20"/>
                    </a:lnTo>
                    <a:lnTo>
                      <a:pt x="160" y="15"/>
                    </a:lnTo>
                    <a:lnTo>
                      <a:pt x="99" y="10"/>
                    </a:lnTo>
                    <a:lnTo>
                      <a:pt x="70" y="0"/>
                    </a:lnTo>
                    <a:lnTo>
                      <a:pt x="31" y="2"/>
                    </a:lnTo>
                    <a:lnTo>
                      <a:pt x="23" y="5"/>
                    </a:lnTo>
                    <a:lnTo>
                      <a:pt x="23" y="4"/>
                    </a:lnTo>
                    <a:lnTo>
                      <a:pt x="18" y="17"/>
                    </a:lnTo>
                    <a:lnTo>
                      <a:pt x="12" y="50"/>
                    </a:lnTo>
                    <a:lnTo>
                      <a:pt x="20" y="71"/>
                    </a:lnTo>
                    <a:lnTo>
                      <a:pt x="20" y="88"/>
                    </a:lnTo>
                    <a:lnTo>
                      <a:pt x="9" y="115"/>
                    </a:lnTo>
                    <a:lnTo>
                      <a:pt x="0" y="139"/>
                    </a:lnTo>
                    <a:lnTo>
                      <a:pt x="10" y="160"/>
                    </a:lnTo>
                    <a:lnTo>
                      <a:pt x="18" y="200"/>
                    </a:lnTo>
                    <a:lnTo>
                      <a:pt x="45" y="814"/>
                    </a:lnTo>
                    <a:lnTo>
                      <a:pt x="971" y="807"/>
                    </a:lnTo>
                    <a:lnTo>
                      <a:pt x="971" y="806"/>
                    </a:lnTo>
                    <a:lnTo>
                      <a:pt x="958" y="800"/>
                    </a:lnTo>
                    <a:lnTo>
                      <a:pt x="940" y="782"/>
                    </a:lnTo>
                    <a:lnTo>
                      <a:pt x="935" y="772"/>
                    </a:lnTo>
                    <a:lnTo>
                      <a:pt x="919" y="768"/>
                    </a:lnTo>
                    <a:lnTo>
                      <a:pt x="909" y="747"/>
                    </a:lnTo>
                    <a:lnTo>
                      <a:pt x="900" y="751"/>
                    </a:lnTo>
                    <a:lnTo>
                      <a:pt x="885" y="751"/>
                    </a:lnTo>
                    <a:lnTo>
                      <a:pt x="861" y="735"/>
                    </a:lnTo>
                    <a:lnTo>
                      <a:pt x="849" y="695"/>
                    </a:lnTo>
                    <a:lnTo>
                      <a:pt x="852" y="684"/>
                    </a:lnTo>
                    <a:lnTo>
                      <a:pt x="851" y="665"/>
                    </a:lnTo>
                    <a:lnTo>
                      <a:pt x="846" y="655"/>
                    </a:lnTo>
                    <a:lnTo>
                      <a:pt x="848" y="648"/>
                    </a:lnTo>
                    <a:lnTo>
                      <a:pt x="853" y="653"/>
                    </a:lnTo>
                    <a:lnTo>
                      <a:pt x="876" y="654"/>
                    </a:lnTo>
                    <a:lnTo>
                      <a:pt x="867" y="645"/>
                    </a:lnTo>
                    <a:lnTo>
                      <a:pt x="860" y="643"/>
                    </a:lnTo>
                    <a:lnTo>
                      <a:pt x="847" y="624"/>
                    </a:lnTo>
                    <a:lnTo>
                      <a:pt x="842" y="620"/>
                    </a:lnTo>
                    <a:lnTo>
                      <a:pt x="841" y="625"/>
                    </a:lnTo>
                    <a:lnTo>
                      <a:pt x="833" y="615"/>
                    </a:lnTo>
                    <a:lnTo>
                      <a:pt x="826" y="594"/>
                    </a:lnTo>
                    <a:lnTo>
                      <a:pt x="795" y="549"/>
                    </a:lnTo>
                    <a:lnTo>
                      <a:pt x="782" y="541"/>
                    </a:lnTo>
                    <a:lnTo>
                      <a:pt x="779" y="519"/>
                    </a:lnTo>
                    <a:lnTo>
                      <a:pt x="730" y="447"/>
                    </a:lnTo>
                    <a:lnTo>
                      <a:pt x="731" y="431"/>
                    </a:lnTo>
                    <a:lnTo>
                      <a:pt x="722" y="418"/>
                    </a:lnTo>
                    <a:lnTo>
                      <a:pt x="719" y="388"/>
                    </a:lnTo>
                    <a:lnTo>
                      <a:pt x="711" y="378"/>
                    </a:lnTo>
                    <a:lnTo>
                      <a:pt x="711" y="369"/>
                    </a:lnTo>
                    <a:lnTo>
                      <a:pt x="685" y="341"/>
                    </a:lnTo>
                    <a:lnTo>
                      <a:pt x="684" y="330"/>
                    </a:lnTo>
                    <a:lnTo>
                      <a:pt x="687" y="317"/>
                    </a:lnTo>
                    <a:lnTo>
                      <a:pt x="680" y="305"/>
                    </a:lnTo>
                    <a:lnTo>
                      <a:pt x="635" y="267"/>
                    </a:lnTo>
                    <a:lnTo>
                      <a:pt x="632" y="255"/>
                    </a:lnTo>
                    <a:lnTo>
                      <a:pt x="603" y="221"/>
                    </a:lnTo>
                    <a:lnTo>
                      <a:pt x="603" y="203"/>
                    </a:lnTo>
                    <a:lnTo>
                      <a:pt x="586" y="182"/>
                    </a:lnTo>
                    <a:lnTo>
                      <a:pt x="588" y="171"/>
                    </a:lnTo>
                    <a:lnTo>
                      <a:pt x="587" y="161"/>
                    </a:lnTo>
                    <a:lnTo>
                      <a:pt x="591" y="155"/>
                    </a:lnTo>
                    <a:lnTo>
                      <a:pt x="593" y="160"/>
                    </a:lnTo>
                    <a:lnTo>
                      <a:pt x="601" y="160"/>
                    </a:lnTo>
                    <a:lnTo>
                      <a:pt x="606" y="180"/>
                    </a:lnTo>
                    <a:lnTo>
                      <a:pt x="613" y="188"/>
                    </a:lnTo>
                    <a:lnTo>
                      <a:pt x="615" y="198"/>
                    </a:lnTo>
                    <a:lnTo>
                      <a:pt x="645" y="224"/>
                    </a:lnTo>
                    <a:lnTo>
                      <a:pt x="645" y="239"/>
                    </a:lnTo>
                    <a:lnTo>
                      <a:pt x="653" y="254"/>
                    </a:lnTo>
                    <a:lnTo>
                      <a:pt x="673" y="263"/>
                    </a:lnTo>
                    <a:lnTo>
                      <a:pt x="678" y="278"/>
                    </a:lnTo>
                    <a:lnTo>
                      <a:pt x="715" y="317"/>
                    </a:lnTo>
                    <a:lnTo>
                      <a:pt x="735" y="328"/>
                    </a:lnTo>
                    <a:lnTo>
                      <a:pt x="738" y="333"/>
                    </a:lnTo>
                    <a:lnTo>
                      <a:pt x="741" y="324"/>
                    </a:lnTo>
                    <a:lnTo>
                      <a:pt x="751" y="314"/>
                    </a:lnTo>
                    <a:lnTo>
                      <a:pt x="757" y="286"/>
                    </a:lnTo>
                    <a:lnTo>
                      <a:pt x="750" y="279"/>
                    </a:lnTo>
                    <a:lnTo>
                      <a:pt x="759" y="256"/>
                    </a:lnTo>
                    <a:lnTo>
                      <a:pt x="761" y="239"/>
                    </a:lnTo>
                    <a:lnTo>
                      <a:pt x="773" y="197"/>
                    </a:lnTo>
                    <a:lnTo>
                      <a:pt x="776" y="19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4" name="Freeform 95">
                <a:extLst>
                  <a:ext uri="{FF2B5EF4-FFF2-40B4-BE49-F238E27FC236}">
                    <a16:creationId xmlns:a16="http://schemas.microsoft.com/office/drawing/2014/main" id="{EB193D09-40A2-50F2-01EF-A7058A070163}"/>
                  </a:ext>
                </a:extLst>
              </p:cNvPr>
              <p:cNvSpPr>
                <a:spLocks/>
              </p:cNvSpPr>
              <p:nvPr/>
            </p:nvSpPr>
            <p:spPr bwMode="auto">
              <a:xfrm>
                <a:off x="8444456" y="3675063"/>
                <a:ext cx="385763" cy="442913"/>
              </a:xfrm>
              <a:custGeom>
                <a:avLst/>
                <a:gdLst>
                  <a:gd name="T0" fmla="*/ 1145 w 1283"/>
                  <a:gd name="T1" fmla="*/ 20 h 1473"/>
                  <a:gd name="T2" fmla="*/ 1154 w 1283"/>
                  <a:gd name="T3" fmla="*/ 56 h 1473"/>
                  <a:gd name="T4" fmla="*/ 1156 w 1283"/>
                  <a:gd name="T5" fmla="*/ 69 h 1473"/>
                  <a:gd name="T6" fmla="*/ 1174 w 1283"/>
                  <a:gd name="T7" fmla="*/ 201 h 1473"/>
                  <a:gd name="T8" fmla="*/ 1245 w 1283"/>
                  <a:gd name="T9" fmla="*/ 301 h 1473"/>
                  <a:gd name="T10" fmla="*/ 1273 w 1283"/>
                  <a:gd name="T11" fmla="*/ 337 h 1473"/>
                  <a:gd name="T12" fmla="*/ 1215 w 1283"/>
                  <a:gd name="T13" fmla="*/ 363 h 1473"/>
                  <a:gd name="T14" fmla="*/ 1180 w 1283"/>
                  <a:gd name="T15" fmla="*/ 390 h 1473"/>
                  <a:gd name="T16" fmla="*/ 1174 w 1283"/>
                  <a:gd name="T17" fmla="*/ 441 h 1473"/>
                  <a:gd name="T18" fmla="*/ 1140 w 1283"/>
                  <a:gd name="T19" fmla="*/ 543 h 1473"/>
                  <a:gd name="T20" fmla="*/ 1147 w 1283"/>
                  <a:gd name="T21" fmla="*/ 621 h 1473"/>
                  <a:gd name="T22" fmla="*/ 1105 w 1283"/>
                  <a:gd name="T23" fmla="*/ 737 h 1473"/>
                  <a:gd name="T24" fmla="*/ 1062 w 1283"/>
                  <a:gd name="T25" fmla="*/ 796 h 1473"/>
                  <a:gd name="T26" fmla="*/ 1000 w 1283"/>
                  <a:gd name="T27" fmla="*/ 892 h 1473"/>
                  <a:gd name="T28" fmla="*/ 981 w 1283"/>
                  <a:gd name="T29" fmla="*/ 964 h 1473"/>
                  <a:gd name="T30" fmla="*/ 952 w 1283"/>
                  <a:gd name="T31" fmla="*/ 1080 h 1473"/>
                  <a:gd name="T32" fmla="*/ 897 w 1283"/>
                  <a:gd name="T33" fmla="*/ 1081 h 1473"/>
                  <a:gd name="T34" fmla="*/ 896 w 1283"/>
                  <a:gd name="T35" fmla="*/ 1135 h 1473"/>
                  <a:gd name="T36" fmla="*/ 958 w 1283"/>
                  <a:gd name="T37" fmla="*/ 1172 h 1473"/>
                  <a:gd name="T38" fmla="*/ 1007 w 1283"/>
                  <a:gd name="T39" fmla="*/ 1217 h 1473"/>
                  <a:gd name="T40" fmla="*/ 1047 w 1283"/>
                  <a:gd name="T41" fmla="*/ 1293 h 1473"/>
                  <a:gd name="T42" fmla="*/ 985 w 1283"/>
                  <a:gd name="T43" fmla="*/ 1389 h 1473"/>
                  <a:gd name="T44" fmla="*/ 944 w 1283"/>
                  <a:gd name="T45" fmla="*/ 1426 h 1473"/>
                  <a:gd name="T46" fmla="*/ 855 w 1283"/>
                  <a:gd name="T47" fmla="*/ 1451 h 1473"/>
                  <a:gd name="T48" fmla="*/ 817 w 1283"/>
                  <a:gd name="T49" fmla="*/ 1473 h 1473"/>
                  <a:gd name="T50" fmla="*/ 763 w 1283"/>
                  <a:gd name="T51" fmla="*/ 1455 h 1473"/>
                  <a:gd name="T52" fmla="*/ 721 w 1283"/>
                  <a:gd name="T53" fmla="*/ 1468 h 1473"/>
                  <a:gd name="T54" fmla="*/ 690 w 1283"/>
                  <a:gd name="T55" fmla="*/ 1459 h 1473"/>
                  <a:gd name="T56" fmla="*/ 647 w 1283"/>
                  <a:gd name="T57" fmla="*/ 1414 h 1473"/>
                  <a:gd name="T58" fmla="*/ 601 w 1283"/>
                  <a:gd name="T59" fmla="*/ 1373 h 1473"/>
                  <a:gd name="T60" fmla="*/ 561 w 1283"/>
                  <a:gd name="T61" fmla="*/ 1392 h 1473"/>
                  <a:gd name="T62" fmla="*/ 508 w 1283"/>
                  <a:gd name="T63" fmla="*/ 1409 h 1473"/>
                  <a:gd name="T64" fmla="*/ 451 w 1283"/>
                  <a:gd name="T65" fmla="*/ 1368 h 1473"/>
                  <a:gd name="T66" fmla="*/ 426 w 1283"/>
                  <a:gd name="T67" fmla="*/ 1333 h 1473"/>
                  <a:gd name="T68" fmla="*/ 379 w 1283"/>
                  <a:gd name="T69" fmla="*/ 1280 h 1473"/>
                  <a:gd name="T70" fmla="*/ 345 w 1283"/>
                  <a:gd name="T71" fmla="*/ 1239 h 1473"/>
                  <a:gd name="T72" fmla="*/ 294 w 1283"/>
                  <a:gd name="T73" fmla="*/ 1186 h 1473"/>
                  <a:gd name="T74" fmla="*/ 267 w 1283"/>
                  <a:gd name="T75" fmla="*/ 1159 h 1473"/>
                  <a:gd name="T76" fmla="*/ 246 w 1283"/>
                  <a:gd name="T77" fmla="*/ 1123 h 1473"/>
                  <a:gd name="T78" fmla="*/ 186 w 1283"/>
                  <a:gd name="T79" fmla="*/ 1086 h 1473"/>
                  <a:gd name="T80" fmla="*/ 153 w 1283"/>
                  <a:gd name="T81" fmla="*/ 1063 h 1473"/>
                  <a:gd name="T82" fmla="*/ 132 w 1283"/>
                  <a:gd name="T83" fmla="*/ 1007 h 1473"/>
                  <a:gd name="T84" fmla="*/ 93 w 1283"/>
                  <a:gd name="T85" fmla="*/ 913 h 1473"/>
                  <a:gd name="T86" fmla="*/ 74 w 1283"/>
                  <a:gd name="T87" fmla="*/ 871 h 1473"/>
                  <a:gd name="T88" fmla="*/ 41 w 1283"/>
                  <a:gd name="T89" fmla="*/ 815 h 1473"/>
                  <a:gd name="T90" fmla="*/ 38 w 1283"/>
                  <a:gd name="T91" fmla="*/ 758 h 1473"/>
                  <a:gd name="T92" fmla="*/ 0 w 1283"/>
                  <a:gd name="T93" fmla="*/ 731 h 1473"/>
                  <a:gd name="T94" fmla="*/ 20 w 1283"/>
                  <a:gd name="T95" fmla="*/ 658 h 1473"/>
                  <a:gd name="T96" fmla="*/ 47 w 1283"/>
                  <a:gd name="T97" fmla="*/ 598 h 1473"/>
                  <a:gd name="T98" fmla="*/ 82 w 1283"/>
                  <a:gd name="T99" fmla="*/ 518 h 1473"/>
                  <a:gd name="T100" fmla="*/ 155 w 1283"/>
                  <a:gd name="T101" fmla="*/ 501 h 1473"/>
                  <a:gd name="T102" fmla="*/ 217 w 1283"/>
                  <a:gd name="T103" fmla="*/ 7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83" h="1473">
                    <a:moveTo>
                      <a:pt x="217" y="7"/>
                    </a:moveTo>
                    <a:lnTo>
                      <a:pt x="1143" y="0"/>
                    </a:lnTo>
                    <a:lnTo>
                      <a:pt x="1142" y="7"/>
                    </a:lnTo>
                    <a:lnTo>
                      <a:pt x="1141" y="14"/>
                    </a:lnTo>
                    <a:lnTo>
                      <a:pt x="1145" y="20"/>
                    </a:lnTo>
                    <a:lnTo>
                      <a:pt x="1143" y="24"/>
                    </a:lnTo>
                    <a:lnTo>
                      <a:pt x="1145" y="27"/>
                    </a:lnTo>
                    <a:lnTo>
                      <a:pt x="1145" y="30"/>
                    </a:lnTo>
                    <a:lnTo>
                      <a:pt x="1148" y="35"/>
                    </a:lnTo>
                    <a:lnTo>
                      <a:pt x="1154" y="56"/>
                    </a:lnTo>
                    <a:lnTo>
                      <a:pt x="1168" y="74"/>
                    </a:lnTo>
                    <a:lnTo>
                      <a:pt x="1168" y="82"/>
                    </a:lnTo>
                    <a:lnTo>
                      <a:pt x="1165" y="82"/>
                    </a:lnTo>
                    <a:lnTo>
                      <a:pt x="1162" y="77"/>
                    </a:lnTo>
                    <a:lnTo>
                      <a:pt x="1156" y="69"/>
                    </a:lnTo>
                    <a:lnTo>
                      <a:pt x="1154" y="72"/>
                    </a:lnTo>
                    <a:lnTo>
                      <a:pt x="1156" y="86"/>
                    </a:lnTo>
                    <a:lnTo>
                      <a:pt x="1175" y="142"/>
                    </a:lnTo>
                    <a:lnTo>
                      <a:pt x="1179" y="172"/>
                    </a:lnTo>
                    <a:lnTo>
                      <a:pt x="1174" y="201"/>
                    </a:lnTo>
                    <a:lnTo>
                      <a:pt x="1185" y="234"/>
                    </a:lnTo>
                    <a:lnTo>
                      <a:pt x="1199" y="260"/>
                    </a:lnTo>
                    <a:lnTo>
                      <a:pt x="1211" y="263"/>
                    </a:lnTo>
                    <a:lnTo>
                      <a:pt x="1245" y="286"/>
                    </a:lnTo>
                    <a:lnTo>
                      <a:pt x="1245" y="301"/>
                    </a:lnTo>
                    <a:lnTo>
                      <a:pt x="1261" y="301"/>
                    </a:lnTo>
                    <a:lnTo>
                      <a:pt x="1278" y="310"/>
                    </a:lnTo>
                    <a:lnTo>
                      <a:pt x="1278" y="321"/>
                    </a:lnTo>
                    <a:lnTo>
                      <a:pt x="1283" y="321"/>
                    </a:lnTo>
                    <a:lnTo>
                      <a:pt x="1273" y="337"/>
                    </a:lnTo>
                    <a:lnTo>
                      <a:pt x="1260" y="343"/>
                    </a:lnTo>
                    <a:lnTo>
                      <a:pt x="1247" y="346"/>
                    </a:lnTo>
                    <a:lnTo>
                      <a:pt x="1242" y="357"/>
                    </a:lnTo>
                    <a:lnTo>
                      <a:pt x="1224" y="355"/>
                    </a:lnTo>
                    <a:lnTo>
                      <a:pt x="1215" y="363"/>
                    </a:lnTo>
                    <a:lnTo>
                      <a:pt x="1200" y="366"/>
                    </a:lnTo>
                    <a:lnTo>
                      <a:pt x="1199" y="374"/>
                    </a:lnTo>
                    <a:lnTo>
                      <a:pt x="1202" y="381"/>
                    </a:lnTo>
                    <a:lnTo>
                      <a:pt x="1200" y="390"/>
                    </a:lnTo>
                    <a:lnTo>
                      <a:pt x="1180" y="390"/>
                    </a:lnTo>
                    <a:lnTo>
                      <a:pt x="1171" y="396"/>
                    </a:lnTo>
                    <a:lnTo>
                      <a:pt x="1171" y="411"/>
                    </a:lnTo>
                    <a:lnTo>
                      <a:pt x="1163" y="429"/>
                    </a:lnTo>
                    <a:lnTo>
                      <a:pt x="1170" y="434"/>
                    </a:lnTo>
                    <a:lnTo>
                      <a:pt x="1174" y="441"/>
                    </a:lnTo>
                    <a:lnTo>
                      <a:pt x="1169" y="449"/>
                    </a:lnTo>
                    <a:lnTo>
                      <a:pt x="1160" y="473"/>
                    </a:lnTo>
                    <a:lnTo>
                      <a:pt x="1153" y="512"/>
                    </a:lnTo>
                    <a:lnTo>
                      <a:pt x="1141" y="531"/>
                    </a:lnTo>
                    <a:lnTo>
                      <a:pt x="1140" y="543"/>
                    </a:lnTo>
                    <a:lnTo>
                      <a:pt x="1132" y="552"/>
                    </a:lnTo>
                    <a:lnTo>
                      <a:pt x="1131" y="571"/>
                    </a:lnTo>
                    <a:lnTo>
                      <a:pt x="1140" y="603"/>
                    </a:lnTo>
                    <a:lnTo>
                      <a:pt x="1143" y="619"/>
                    </a:lnTo>
                    <a:lnTo>
                      <a:pt x="1147" y="621"/>
                    </a:lnTo>
                    <a:lnTo>
                      <a:pt x="1143" y="626"/>
                    </a:lnTo>
                    <a:lnTo>
                      <a:pt x="1135" y="650"/>
                    </a:lnTo>
                    <a:lnTo>
                      <a:pt x="1135" y="676"/>
                    </a:lnTo>
                    <a:lnTo>
                      <a:pt x="1114" y="712"/>
                    </a:lnTo>
                    <a:lnTo>
                      <a:pt x="1105" y="737"/>
                    </a:lnTo>
                    <a:lnTo>
                      <a:pt x="1098" y="736"/>
                    </a:lnTo>
                    <a:lnTo>
                      <a:pt x="1084" y="739"/>
                    </a:lnTo>
                    <a:lnTo>
                      <a:pt x="1081" y="753"/>
                    </a:lnTo>
                    <a:lnTo>
                      <a:pt x="1063" y="784"/>
                    </a:lnTo>
                    <a:lnTo>
                      <a:pt x="1062" y="796"/>
                    </a:lnTo>
                    <a:lnTo>
                      <a:pt x="1040" y="811"/>
                    </a:lnTo>
                    <a:lnTo>
                      <a:pt x="1031" y="836"/>
                    </a:lnTo>
                    <a:lnTo>
                      <a:pt x="1016" y="893"/>
                    </a:lnTo>
                    <a:lnTo>
                      <a:pt x="1007" y="891"/>
                    </a:lnTo>
                    <a:lnTo>
                      <a:pt x="1000" y="892"/>
                    </a:lnTo>
                    <a:lnTo>
                      <a:pt x="998" y="902"/>
                    </a:lnTo>
                    <a:lnTo>
                      <a:pt x="981" y="922"/>
                    </a:lnTo>
                    <a:lnTo>
                      <a:pt x="975" y="938"/>
                    </a:lnTo>
                    <a:lnTo>
                      <a:pt x="981" y="947"/>
                    </a:lnTo>
                    <a:lnTo>
                      <a:pt x="981" y="964"/>
                    </a:lnTo>
                    <a:lnTo>
                      <a:pt x="969" y="984"/>
                    </a:lnTo>
                    <a:lnTo>
                      <a:pt x="963" y="1005"/>
                    </a:lnTo>
                    <a:lnTo>
                      <a:pt x="965" y="1035"/>
                    </a:lnTo>
                    <a:lnTo>
                      <a:pt x="962" y="1072"/>
                    </a:lnTo>
                    <a:lnTo>
                      <a:pt x="952" y="1080"/>
                    </a:lnTo>
                    <a:lnTo>
                      <a:pt x="947" y="1088"/>
                    </a:lnTo>
                    <a:lnTo>
                      <a:pt x="937" y="1087"/>
                    </a:lnTo>
                    <a:lnTo>
                      <a:pt x="929" y="1081"/>
                    </a:lnTo>
                    <a:lnTo>
                      <a:pt x="914" y="1084"/>
                    </a:lnTo>
                    <a:lnTo>
                      <a:pt x="897" y="1081"/>
                    </a:lnTo>
                    <a:lnTo>
                      <a:pt x="897" y="1098"/>
                    </a:lnTo>
                    <a:lnTo>
                      <a:pt x="889" y="1102"/>
                    </a:lnTo>
                    <a:lnTo>
                      <a:pt x="877" y="1119"/>
                    </a:lnTo>
                    <a:lnTo>
                      <a:pt x="882" y="1130"/>
                    </a:lnTo>
                    <a:lnTo>
                      <a:pt x="896" y="1135"/>
                    </a:lnTo>
                    <a:lnTo>
                      <a:pt x="928" y="1134"/>
                    </a:lnTo>
                    <a:lnTo>
                      <a:pt x="936" y="1144"/>
                    </a:lnTo>
                    <a:lnTo>
                      <a:pt x="950" y="1157"/>
                    </a:lnTo>
                    <a:lnTo>
                      <a:pt x="952" y="1168"/>
                    </a:lnTo>
                    <a:lnTo>
                      <a:pt x="958" y="1172"/>
                    </a:lnTo>
                    <a:lnTo>
                      <a:pt x="973" y="1199"/>
                    </a:lnTo>
                    <a:lnTo>
                      <a:pt x="987" y="1205"/>
                    </a:lnTo>
                    <a:lnTo>
                      <a:pt x="987" y="1211"/>
                    </a:lnTo>
                    <a:lnTo>
                      <a:pt x="992" y="1217"/>
                    </a:lnTo>
                    <a:lnTo>
                      <a:pt x="1007" y="1217"/>
                    </a:lnTo>
                    <a:lnTo>
                      <a:pt x="1016" y="1229"/>
                    </a:lnTo>
                    <a:lnTo>
                      <a:pt x="1023" y="1241"/>
                    </a:lnTo>
                    <a:lnTo>
                      <a:pt x="1036" y="1255"/>
                    </a:lnTo>
                    <a:lnTo>
                      <a:pt x="1039" y="1284"/>
                    </a:lnTo>
                    <a:lnTo>
                      <a:pt x="1047" y="1293"/>
                    </a:lnTo>
                    <a:lnTo>
                      <a:pt x="1052" y="1320"/>
                    </a:lnTo>
                    <a:lnTo>
                      <a:pt x="1026" y="1349"/>
                    </a:lnTo>
                    <a:lnTo>
                      <a:pt x="1007" y="1378"/>
                    </a:lnTo>
                    <a:lnTo>
                      <a:pt x="999" y="1375"/>
                    </a:lnTo>
                    <a:lnTo>
                      <a:pt x="985" y="1389"/>
                    </a:lnTo>
                    <a:lnTo>
                      <a:pt x="977" y="1399"/>
                    </a:lnTo>
                    <a:lnTo>
                      <a:pt x="971" y="1402"/>
                    </a:lnTo>
                    <a:lnTo>
                      <a:pt x="962" y="1414"/>
                    </a:lnTo>
                    <a:lnTo>
                      <a:pt x="962" y="1414"/>
                    </a:lnTo>
                    <a:lnTo>
                      <a:pt x="944" y="1426"/>
                    </a:lnTo>
                    <a:lnTo>
                      <a:pt x="935" y="1439"/>
                    </a:lnTo>
                    <a:lnTo>
                      <a:pt x="918" y="1447"/>
                    </a:lnTo>
                    <a:lnTo>
                      <a:pt x="900" y="1442"/>
                    </a:lnTo>
                    <a:lnTo>
                      <a:pt x="872" y="1443"/>
                    </a:lnTo>
                    <a:lnTo>
                      <a:pt x="855" y="1451"/>
                    </a:lnTo>
                    <a:lnTo>
                      <a:pt x="842" y="1451"/>
                    </a:lnTo>
                    <a:lnTo>
                      <a:pt x="837" y="1453"/>
                    </a:lnTo>
                    <a:lnTo>
                      <a:pt x="827" y="1451"/>
                    </a:lnTo>
                    <a:lnTo>
                      <a:pt x="817" y="1460"/>
                    </a:lnTo>
                    <a:lnTo>
                      <a:pt x="817" y="1473"/>
                    </a:lnTo>
                    <a:lnTo>
                      <a:pt x="808" y="1473"/>
                    </a:lnTo>
                    <a:lnTo>
                      <a:pt x="790" y="1467"/>
                    </a:lnTo>
                    <a:lnTo>
                      <a:pt x="789" y="1455"/>
                    </a:lnTo>
                    <a:lnTo>
                      <a:pt x="775" y="1451"/>
                    </a:lnTo>
                    <a:lnTo>
                      <a:pt x="763" y="1455"/>
                    </a:lnTo>
                    <a:lnTo>
                      <a:pt x="743" y="1448"/>
                    </a:lnTo>
                    <a:lnTo>
                      <a:pt x="728" y="1442"/>
                    </a:lnTo>
                    <a:lnTo>
                      <a:pt x="718" y="1451"/>
                    </a:lnTo>
                    <a:lnTo>
                      <a:pt x="717" y="1462"/>
                    </a:lnTo>
                    <a:lnTo>
                      <a:pt x="721" y="1468"/>
                    </a:lnTo>
                    <a:lnTo>
                      <a:pt x="720" y="1471"/>
                    </a:lnTo>
                    <a:lnTo>
                      <a:pt x="714" y="1468"/>
                    </a:lnTo>
                    <a:lnTo>
                      <a:pt x="695" y="1468"/>
                    </a:lnTo>
                    <a:lnTo>
                      <a:pt x="692" y="1468"/>
                    </a:lnTo>
                    <a:lnTo>
                      <a:pt x="690" y="1459"/>
                    </a:lnTo>
                    <a:lnTo>
                      <a:pt x="686" y="1448"/>
                    </a:lnTo>
                    <a:lnTo>
                      <a:pt x="681" y="1442"/>
                    </a:lnTo>
                    <a:lnTo>
                      <a:pt x="675" y="1429"/>
                    </a:lnTo>
                    <a:lnTo>
                      <a:pt x="667" y="1421"/>
                    </a:lnTo>
                    <a:lnTo>
                      <a:pt x="647" y="1414"/>
                    </a:lnTo>
                    <a:lnTo>
                      <a:pt x="642" y="1408"/>
                    </a:lnTo>
                    <a:lnTo>
                      <a:pt x="634" y="1398"/>
                    </a:lnTo>
                    <a:lnTo>
                      <a:pt x="624" y="1378"/>
                    </a:lnTo>
                    <a:lnTo>
                      <a:pt x="618" y="1374"/>
                    </a:lnTo>
                    <a:lnTo>
                      <a:pt x="601" y="1373"/>
                    </a:lnTo>
                    <a:lnTo>
                      <a:pt x="592" y="1383"/>
                    </a:lnTo>
                    <a:lnTo>
                      <a:pt x="586" y="1392"/>
                    </a:lnTo>
                    <a:lnTo>
                      <a:pt x="569" y="1396"/>
                    </a:lnTo>
                    <a:lnTo>
                      <a:pt x="563" y="1396"/>
                    </a:lnTo>
                    <a:lnTo>
                      <a:pt x="561" y="1392"/>
                    </a:lnTo>
                    <a:lnTo>
                      <a:pt x="551" y="1391"/>
                    </a:lnTo>
                    <a:lnTo>
                      <a:pt x="532" y="1391"/>
                    </a:lnTo>
                    <a:lnTo>
                      <a:pt x="523" y="1396"/>
                    </a:lnTo>
                    <a:lnTo>
                      <a:pt x="517" y="1406"/>
                    </a:lnTo>
                    <a:lnTo>
                      <a:pt x="508" y="1409"/>
                    </a:lnTo>
                    <a:lnTo>
                      <a:pt x="493" y="1403"/>
                    </a:lnTo>
                    <a:lnTo>
                      <a:pt x="477" y="1390"/>
                    </a:lnTo>
                    <a:lnTo>
                      <a:pt x="468" y="1380"/>
                    </a:lnTo>
                    <a:lnTo>
                      <a:pt x="459" y="1377"/>
                    </a:lnTo>
                    <a:lnTo>
                      <a:pt x="451" y="1368"/>
                    </a:lnTo>
                    <a:lnTo>
                      <a:pt x="448" y="1355"/>
                    </a:lnTo>
                    <a:lnTo>
                      <a:pt x="446" y="1355"/>
                    </a:lnTo>
                    <a:lnTo>
                      <a:pt x="446" y="1351"/>
                    </a:lnTo>
                    <a:lnTo>
                      <a:pt x="440" y="1342"/>
                    </a:lnTo>
                    <a:lnTo>
                      <a:pt x="426" y="1333"/>
                    </a:lnTo>
                    <a:lnTo>
                      <a:pt x="417" y="1327"/>
                    </a:lnTo>
                    <a:lnTo>
                      <a:pt x="414" y="1303"/>
                    </a:lnTo>
                    <a:lnTo>
                      <a:pt x="417" y="1296"/>
                    </a:lnTo>
                    <a:lnTo>
                      <a:pt x="405" y="1286"/>
                    </a:lnTo>
                    <a:lnTo>
                      <a:pt x="379" y="1280"/>
                    </a:lnTo>
                    <a:lnTo>
                      <a:pt x="372" y="1272"/>
                    </a:lnTo>
                    <a:lnTo>
                      <a:pt x="373" y="1258"/>
                    </a:lnTo>
                    <a:lnTo>
                      <a:pt x="369" y="1252"/>
                    </a:lnTo>
                    <a:lnTo>
                      <a:pt x="352" y="1247"/>
                    </a:lnTo>
                    <a:lnTo>
                      <a:pt x="345" y="1239"/>
                    </a:lnTo>
                    <a:lnTo>
                      <a:pt x="344" y="1216"/>
                    </a:lnTo>
                    <a:lnTo>
                      <a:pt x="338" y="1206"/>
                    </a:lnTo>
                    <a:lnTo>
                      <a:pt x="312" y="1192"/>
                    </a:lnTo>
                    <a:lnTo>
                      <a:pt x="307" y="1192"/>
                    </a:lnTo>
                    <a:lnTo>
                      <a:pt x="294" y="1186"/>
                    </a:lnTo>
                    <a:lnTo>
                      <a:pt x="288" y="1189"/>
                    </a:lnTo>
                    <a:lnTo>
                      <a:pt x="275" y="1185"/>
                    </a:lnTo>
                    <a:lnTo>
                      <a:pt x="259" y="1172"/>
                    </a:lnTo>
                    <a:lnTo>
                      <a:pt x="265" y="1165"/>
                    </a:lnTo>
                    <a:lnTo>
                      <a:pt x="267" y="1159"/>
                    </a:lnTo>
                    <a:lnTo>
                      <a:pt x="277" y="1151"/>
                    </a:lnTo>
                    <a:lnTo>
                      <a:pt x="281" y="1139"/>
                    </a:lnTo>
                    <a:lnTo>
                      <a:pt x="274" y="1131"/>
                    </a:lnTo>
                    <a:lnTo>
                      <a:pt x="261" y="1130"/>
                    </a:lnTo>
                    <a:lnTo>
                      <a:pt x="246" y="1123"/>
                    </a:lnTo>
                    <a:lnTo>
                      <a:pt x="242" y="1112"/>
                    </a:lnTo>
                    <a:lnTo>
                      <a:pt x="230" y="1105"/>
                    </a:lnTo>
                    <a:lnTo>
                      <a:pt x="217" y="1104"/>
                    </a:lnTo>
                    <a:lnTo>
                      <a:pt x="199" y="1097"/>
                    </a:lnTo>
                    <a:lnTo>
                      <a:pt x="186" y="1086"/>
                    </a:lnTo>
                    <a:lnTo>
                      <a:pt x="184" y="1072"/>
                    </a:lnTo>
                    <a:lnTo>
                      <a:pt x="189" y="1062"/>
                    </a:lnTo>
                    <a:lnTo>
                      <a:pt x="182" y="1056"/>
                    </a:lnTo>
                    <a:lnTo>
                      <a:pt x="158" y="1055"/>
                    </a:lnTo>
                    <a:lnTo>
                      <a:pt x="153" y="1063"/>
                    </a:lnTo>
                    <a:lnTo>
                      <a:pt x="133" y="1062"/>
                    </a:lnTo>
                    <a:lnTo>
                      <a:pt x="122" y="1053"/>
                    </a:lnTo>
                    <a:lnTo>
                      <a:pt x="121" y="1029"/>
                    </a:lnTo>
                    <a:lnTo>
                      <a:pt x="127" y="1014"/>
                    </a:lnTo>
                    <a:lnTo>
                      <a:pt x="132" y="1007"/>
                    </a:lnTo>
                    <a:lnTo>
                      <a:pt x="136" y="991"/>
                    </a:lnTo>
                    <a:lnTo>
                      <a:pt x="130" y="979"/>
                    </a:lnTo>
                    <a:lnTo>
                      <a:pt x="117" y="949"/>
                    </a:lnTo>
                    <a:lnTo>
                      <a:pt x="96" y="921"/>
                    </a:lnTo>
                    <a:lnTo>
                      <a:pt x="93" y="913"/>
                    </a:lnTo>
                    <a:lnTo>
                      <a:pt x="77" y="900"/>
                    </a:lnTo>
                    <a:lnTo>
                      <a:pt x="81" y="894"/>
                    </a:lnTo>
                    <a:lnTo>
                      <a:pt x="81" y="884"/>
                    </a:lnTo>
                    <a:lnTo>
                      <a:pt x="73" y="874"/>
                    </a:lnTo>
                    <a:lnTo>
                      <a:pt x="74" y="871"/>
                    </a:lnTo>
                    <a:lnTo>
                      <a:pt x="74" y="860"/>
                    </a:lnTo>
                    <a:lnTo>
                      <a:pt x="81" y="849"/>
                    </a:lnTo>
                    <a:lnTo>
                      <a:pt x="73" y="837"/>
                    </a:lnTo>
                    <a:lnTo>
                      <a:pt x="44" y="830"/>
                    </a:lnTo>
                    <a:lnTo>
                      <a:pt x="41" y="815"/>
                    </a:lnTo>
                    <a:lnTo>
                      <a:pt x="41" y="795"/>
                    </a:lnTo>
                    <a:lnTo>
                      <a:pt x="33" y="781"/>
                    </a:lnTo>
                    <a:lnTo>
                      <a:pt x="39" y="771"/>
                    </a:lnTo>
                    <a:lnTo>
                      <a:pt x="29" y="764"/>
                    </a:lnTo>
                    <a:lnTo>
                      <a:pt x="38" y="758"/>
                    </a:lnTo>
                    <a:lnTo>
                      <a:pt x="38" y="747"/>
                    </a:lnTo>
                    <a:lnTo>
                      <a:pt x="29" y="745"/>
                    </a:lnTo>
                    <a:lnTo>
                      <a:pt x="10" y="758"/>
                    </a:lnTo>
                    <a:lnTo>
                      <a:pt x="0" y="748"/>
                    </a:lnTo>
                    <a:lnTo>
                      <a:pt x="0" y="731"/>
                    </a:lnTo>
                    <a:lnTo>
                      <a:pt x="24" y="705"/>
                    </a:lnTo>
                    <a:lnTo>
                      <a:pt x="32" y="692"/>
                    </a:lnTo>
                    <a:lnTo>
                      <a:pt x="31" y="676"/>
                    </a:lnTo>
                    <a:lnTo>
                      <a:pt x="17" y="668"/>
                    </a:lnTo>
                    <a:lnTo>
                      <a:pt x="20" y="658"/>
                    </a:lnTo>
                    <a:lnTo>
                      <a:pt x="35" y="648"/>
                    </a:lnTo>
                    <a:lnTo>
                      <a:pt x="44" y="632"/>
                    </a:lnTo>
                    <a:lnTo>
                      <a:pt x="35" y="623"/>
                    </a:lnTo>
                    <a:lnTo>
                      <a:pt x="34" y="611"/>
                    </a:lnTo>
                    <a:lnTo>
                      <a:pt x="47" y="598"/>
                    </a:lnTo>
                    <a:lnTo>
                      <a:pt x="56" y="599"/>
                    </a:lnTo>
                    <a:lnTo>
                      <a:pt x="81" y="565"/>
                    </a:lnTo>
                    <a:lnTo>
                      <a:pt x="90" y="547"/>
                    </a:lnTo>
                    <a:lnTo>
                      <a:pt x="82" y="537"/>
                    </a:lnTo>
                    <a:lnTo>
                      <a:pt x="82" y="518"/>
                    </a:lnTo>
                    <a:lnTo>
                      <a:pt x="96" y="506"/>
                    </a:lnTo>
                    <a:lnTo>
                      <a:pt x="115" y="506"/>
                    </a:lnTo>
                    <a:lnTo>
                      <a:pt x="128" y="515"/>
                    </a:lnTo>
                    <a:lnTo>
                      <a:pt x="143" y="506"/>
                    </a:lnTo>
                    <a:lnTo>
                      <a:pt x="155" y="501"/>
                    </a:lnTo>
                    <a:lnTo>
                      <a:pt x="149" y="195"/>
                    </a:lnTo>
                    <a:lnTo>
                      <a:pt x="149" y="194"/>
                    </a:lnTo>
                    <a:lnTo>
                      <a:pt x="149" y="166"/>
                    </a:lnTo>
                    <a:lnTo>
                      <a:pt x="224" y="159"/>
                    </a:lnTo>
                    <a:lnTo>
                      <a:pt x="217" y="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5" name="Freeform 96">
                <a:extLst>
                  <a:ext uri="{FF2B5EF4-FFF2-40B4-BE49-F238E27FC236}">
                    <a16:creationId xmlns:a16="http://schemas.microsoft.com/office/drawing/2014/main" id="{ED1BF8DD-C669-3254-4B39-AA9816DF61F8}"/>
                  </a:ext>
                </a:extLst>
              </p:cNvPr>
              <p:cNvSpPr>
                <a:spLocks/>
              </p:cNvSpPr>
              <p:nvPr/>
            </p:nvSpPr>
            <p:spPr bwMode="auto">
              <a:xfrm>
                <a:off x="8707981" y="3846513"/>
                <a:ext cx="355600" cy="269875"/>
              </a:xfrm>
              <a:custGeom>
                <a:avLst/>
                <a:gdLst>
                  <a:gd name="T0" fmla="*/ 162 w 1183"/>
                  <a:gd name="T1" fmla="*/ 712 h 897"/>
                  <a:gd name="T2" fmla="*/ 139 w 1183"/>
                  <a:gd name="T3" fmla="*/ 657 h 897"/>
                  <a:gd name="T4" fmla="*/ 110 w 1183"/>
                  <a:gd name="T5" fmla="*/ 639 h 897"/>
                  <a:gd name="T6" fmla="*/ 81 w 1183"/>
                  <a:gd name="T7" fmla="*/ 600 h 897"/>
                  <a:gd name="T8" fmla="*/ 59 w 1183"/>
                  <a:gd name="T9" fmla="*/ 572 h 897"/>
                  <a:gd name="T10" fmla="*/ 5 w 1183"/>
                  <a:gd name="T11" fmla="*/ 558 h 897"/>
                  <a:gd name="T12" fmla="*/ 20 w 1183"/>
                  <a:gd name="T13" fmla="*/ 526 h 897"/>
                  <a:gd name="T14" fmla="*/ 52 w 1183"/>
                  <a:gd name="T15" fmla="*/ 509 h 897"/>
                  <a:gd name="T16" fmla="*/ 75 w 1183"/>
                  <a:gd name="T17" fmla="*/ 508 h 897"/>
                  <a:gd name="T18" fmla="*/ 86 w 1183"/>
                  <a:gd name="T19" fmla="*/ 433 h 897"/>
                  <a:gd name="T20" fmla="*/ 104 w 1183"/>
                  <a:gd name="T21" fmla="*/ 375 h 897"/>
                  <a:gd name="T22" fmla="*/ 121 w 1183"/>
                  <a:gd name="T23" fmla="*/ 330 h 897"/>
                  <a:gd name="T24" fmla="*/ 139 w 1183"/>
                  <a:gd name="T25" fmla="*/ 321 h 897"/>
                  <a:gd name="T26" fmla="*/ 185 w 1183"/>
                  <a:gd name="T27" fmla="*/ 224 h 897"/>
                  <a:gd name="T28" fmla="*/ 207 w 1183"/>
                  <a:gd name="T29" fmla="*/ 167 h 897"/>
                  <a:gd name="T30" fmla="*/ 237 w 1183"/>
                  <a:gd name="T31" fmla="*/ 140 h 897"/>
                  <a:gd name="T32" fmla="*/ 266 w 1183"/>
                  <a:gd name="T33" fmla="*/ 54 h 897"/>
                  <a:gd name="T34" fmla="*/ 297 w 1183"/>
                  <a:gd name="T35" fmla="*/ 54 h 897"/>
                  <a:gd name="T36" fmla="*/ 336 w 1183"/>
                  <a:gd name="T37" fmla="*/ 0 h 897"/>
                  <a:gd name="T38" fmla="*/ 379 w 1183"/>
                  <a:gd name="T39" fmla="*/ 24 h 897"/>
                  <a:gd name="T40" fmla="*/ 423 w 1183"/>
                  <a:gd name="T41" fmla="*/ 10 h 897"/>
                  <a:gd name="T42" fmla="*/ 453 w 1183"/>
                  <a:gd name="T43" fmla="*/ 14 h 897"/>
                  <a:gd name="T44" fmla="*/ 492 w 1183"/>
                  <a:gd name="T45" fmla="*/ 27 h 897"/>
                  <a:gd name="T46" fmla="*/ 535 w 1183"/>
                  <a:gd name="T47" fmla="*/ 46 h 897"/>
                  <a:gd name="T48" fmla="*/ 590 w 1183"/>
                  <a:gd name="T49" fmla="*/ 85 h 897"/>
                  <a:gd name="T50" fmla="*/ 613 w 1183"/>
                  <a:gd name="T51" fmla="*/ 99 h 897"/>
                  <a:gd name="T52" fmla="*/ 667 w 1183"/>
                  <a:gd name="T53" fmla="*/ 136 h 897"/>
                  <a:gd name="T54" fmla="*/ 689 w 1183"/>
                  <a:gd name="T55" fmla="*/ 181 h 897"/>
                  <a:gd name="T56" fmla="*/ 706 w 1183"/>
                  <a:gd name="T57" fmla="*/ 214 h 897"/>
                  <a:gd name="T58" fmla="*/ 698 w 1183"/>
                  <a:gd name="T59" fmla="*/ 266 h 897"/>
                  <a:gd name="T60" fmla="*/ 676 w 1183"/>
                  <a:gd name="T61" fmla="*/ 312 h 897"/>
                  <a:gd name="T62" fmla="*/ 731 w 1183"/>
                  <a:gd name="T63" fmla="*/ 308 h 897"/>
                  <a:gd name="T64" fmla="*/ 761 w 1183"/>
                  <a:gd name="T65" fmla="*/ 321 h 897"/>
                  <a:gd name="T66" fmla="*/ 800 w 1183"/>
                  <a:gd name="T67" fmla="*/ 402 h 897"/>
                  <a:gd name="T68" fmla="*/ 836 w 1183"/>
                  <a:gd name="T69" fmla="*/ 454 h 897"/>
                  <a:gd name="T70" fmla="*/ 1183 w 1183"/>
                  <a:gd name="T71" fmla="*/ 539 h 897"/>
                  <a:gd name="T72" fmla="*/ 845 w 1183"/>
                  <a:gd name="T73" fmla="*/ 780 h 897"/>
                  <a:gd name="T74" fmla="*/ 798 w 1183"/>
                  <a:gd name="T75" fmla="*/ 801 h 897"/>
                  <a:gd name="T76" fmla="*/ 756 w 1183"/>
                  <a:gd name="T77" fmla="*/ 836 h 897"/>
                  <a:gd name="T78" fmla="*/ 701 w 1183"/>
                  <a:gd name="T79" fmla="*/ 863 h 897"/>
                  <a:gd name="T80" fmla="*/ 650 w 1183"/>
                  <a:gd name="T81" fmla="*/ 868 h 897"/>
                  <a:gd name="T82" fmla="*/ 616 w 1183"/>
                  <a:gd name="T83" fmla="*/ 838 h 897"/>
                  <a:gd name="T84" fmla="*/ 560 w 1183"/>
                  <a:gd name="T85" fmla="*/ 848 h 897"/>
                  <a:gd name="T86" fmla="*/ 516 w 1183"/>
                  <a:gd name="T87" fmla="*/ 896 h 897"/>
                  <a:gd name="T88" fmla="*/ 475 w 1183"/>
                  <a:gd name="T89" fmla="*/ 892 h 897"/>
                  <a:gd name="T90" fmla="*/ 410 w 1183"/>
                  <a:gd name="T91" fmla="*/ 888 h 897"/>
                  <a:gd name="T92" fmla="*/ 366 w 1183"/>
                  <a:gd name="T93" fmla="*/ 856 h 897"/>
                  <a:gd name="T94" fmla="*/ 281 w 1183"/>
                  <a:gd name="T95" fmla="*/ 818 h 897"/>
                  <a:gd name="T96" fmla="*/ 230 w 1183"/>
                  <a:gd name="T97" fmla="*/ 816 h 897"/>
                  <a:gd name="T98" fmla="*/ 204 w 1183"/>
                  <a:gd name="T99" fmla="*/ 753 h 897"/>
                  <a:gd name="T100" fmla="*/ 175 w 1183"/>
                  <a:gd name="T101" fmla="*/ 74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3" h="897">
                    <a:moveTo>
                      <a:pt x="175" y="748"/>
                    </a:moveTo>
                    <a:lnTo>
                      <a:pt x="170" y="721"/>
                    </a:lnTo>
                    <a:lnTo>
                      <a:pt x="162" y="712"/>
                    </a:lnTo>
                    <a:lnTo>
                      <a:pt x="159" y="683"/>
                    </a:lnTo>
                    <a:lnTo>
                      <a:pt x="146" y="669"/>
                    </a:lnTo>
                    <a:lnTo>
                      <a:pt x="139" y="657"/>
                    </a:lnTo>
                    <a:lnTo>
                      <a:pt x="130" y="645"/>
                    </a:lnTo>
                    <a:lnTo>
                      <a:pt x="115" y="645"/>
                    </a:lnTo>
                    <a:lnTo>
                      <a:pt x="110" y="639"/>
                    </a:lnTo>
                    <a:lnTo>
                      <a:pt x="110" y="633"/>
                    </a:lnTo>
                    <a:lnTo>
                      <a:pt x="96" y="627"/>
                    </a:lnTo>
                    <a:lnTo>
                      <a:pt x="81" y="600"/>
                    </a:lnTo>
                    <a:lnTo>
                      <a:pt x="75" y="596"/>
                    </a:lnTo>
                    <a:lnTo>
                      <a:pt x="73" y="585"/>
                    </a:lnTo>
                    <a:lnTo>
                      <a:pt x="59" y="572"/>
                    </a:lnTo>
                    <a:lnTo>
                      <a:pt x="51" y="562"/>
                    </a:lnTo>
                    <a:lnTo>
                      <a:pt x="19" y="563"/>
                    </a:lnTo>
                    <a:lnTo>
                      <a:pt x="5" y="558"/>
                    </a:lnTo>
                    <a:lnTo>
                      <a:pt x="0" y="547"/>
                    </a:lnTo>
                    <a:lnTo>
                      <a:pt x="12" y="530"/>
                    </a:lnTo>
                    <a:lnTo>
                      <a:pt x="20" y="526"/>
                    </a:lnTo>
                    <a:lnTo>
                      <a:pt x="20" y="509"/>
                    </a:lnTo>
                    <a:lnTo>
                      <a:pt x="37" y="512"/>
                    </a:lnTo>
                    <a:lnTo>
                      <a:pt x="52" y="509"/>
                    </a:lnTo>
                    <a:lnTo>
                      <a:pt x="60" y="515"/>
                    </a:lnTo>
                    <a:lnTo>
                      <a:pt x="70" y="516"/>
                    </a:lnTo>
                    <a:lnTo>
                      <a:pt x="75" y="508"/>
                    </a:lnTo>
                    <a:lnTo>
                      <a:pt x="85" y="500"/>
                    </a:lnTo>
                    <a:lnTo>
                      <a:pt x="88" y="463"/>
                    </a:lnTo>
                    <a:lnTo>
                      <a:pt x="86" y="433"/>
                    </a:lnTo>
                    <a:lnTo>
                      <a:pt x="92" y="412"/>
                    </a:lnTo>
                    <a:lnTo>
                      <a:pt x="104" y="392"/>
                    </a:lnTo>
                    <a:lnTo>
                      <a:pt x="104" y="375"/>
                    </a:lnTo>
                    <a:lnTo>
                      <a:pt x="98" y="366"/>
                    </a:lnTo>
                    <a:lnTo>
                      <a:pt x="104" y="350"/>
                    </a:lnTo>
                    <a:lnTo>
                      <a:pt x="121" y="330"/>
                    </a:lnTo>
                    <a:lnTo>
                      <a:pt x="123" y="320"/>
                    </a:lnTo>
                    <a:lnTo>
                      <a:pt x="130" y="319"/>
                    </a:lnTo>
                    <a:lnTo>
                      <a:pt x="139" y="321"/>
                    </a:lnTo>
                    <a:lnTo>
                      <a:pt x="154" y="264"/>
                    </a:lnTo>
                    <a:lnTo>
                      <a:pt x="163" y="239"/>
                    </a:lnTo>
                    <a:lnTo>
                      <a:pt x="185" y="224"/>
                    </a:lnTo>
                    <a:lnTo>
                      <a:pt x="186" y="212"/>
                    </a:lnTo>
                    <a:lnTo>
                      <a:pt x="204" y="181"/>
                    </a:lnTo>
                    <a:lnTo>
                      <a:pt x="207" y="167"/>
                    </a:lnTo>
                    <a:lnTo>
                      <a:pt x="221" y="164"/>
                    </a:lnTo>
                    <a:lnTo>
                      <a:pt x="228" y="165"/>
                    </a:lnTo>
                    <a:lnTo>
                      <a:pt x="237" y="140"/>
                    </a:lnTo>
                    <a:lnTo>
                      <a:pt x="258" y="104"/>
                    </a:lnTo>
                    <a:lnTo>
                      <a:pt x="258" y="78"/>
                    </a:lnTo>
                    <a:lnTo>
                      <a:pt x="266" y="54"/>
                    </a:lnTo>
                    <a:lnTo>
                      <a:pt x="270" y="49"/>
                    </a:lnTo>
                    <a:lnTo>
                      <a:pt x="281" y="53"/>
                    </a:lnTo>
                    <a:lnTo>
                      <a:pt x="297" y="54"/>
                    </a:lnTo>
                    <a:lnTo>
                      <a:pt x="303" y="44"/>
                    </a:lnTo>
                    <a:lnTo>
                      <a:pt x="315" y="44"/>
                    </a:lnTo>
                    <a:lnTo>
                      <a:pt x="336" y="0"/>
                    </a:lnTo>
                    <a:lnTo>
                      <a:pt x="344" y="5"/>
                    </a:lnTo>
                    <a:lnTo>
                      <a:pt x="349" y="13"/>
                    </a:lnTo>
                    <a:lnTo>
                      <a:pt x="379" y="24"/>
                    </a:lnTo>
                    <a:lnTo>
                      <a:pt x="394" y="24"/>
                    </a:lnTo>
                    <a:lnTo>
                      <a:pt x="408" y="12"/>
                    </a:lnTo>
                    <a:lnTo>
                      <a:pt x="423" y="10"/>
                    </a:lnTo>
                    <a:lnTo>
                      <a:pt x="434" y="20"/>
                    </a:lnTo>
                    <a:lnTo>
                      <a:pt x="440" y="14"/>
                    </a:lnTo>
                    <a:lnTo>
                      <a:pt x="453" y="14"/>
                    </a:lnTo>
                    <a:lnTo>
                      <a:pt x="478" y="34"/>
                    </a:lnTo>
                    <a:lnTo>
                      <a:pt x="480" y="29"/>
                    </a:lnTo>
                    <a:lnTo>
                      <a:pt x="492" y="27"/>
                    </a:lnTo>
                    <a:lnTo>
                      <a:pt x="508" y="30"/>
                    </a:lnTo>
                    <a:lnTo>
                      <a:pt x="522" y="43"/>
                    </a:lnTo>
                    <a:lnTo>
                      <a:pt x="535" y="46"/>
                    </a:lnTo>
                    <a:lnTo>
                      <a:pt x="562" y="70"/>
                    </a:lnTo>
                    <a:lnTo>
                      <a:pt x="568" y="82"/>
                    </a:lnTo>
                    <a:lnTo>
                      <a:pt x="590" y="85"/>
                    </a:lnTo>
                    <a:lnTo>
                      <a:pt x="592" y="90"/>
                    </a:lnTo>
                    <a:lnTo>
                      <a:pt x="607" y="92"/>
                    </a:lnTo>
                    <a:lnTo>
                      <a:pt x="613" y="99"/>
                    </a:lnTo>
                    <a:lnTo>
                      <a:pt x="631" y="111"/>
                    </a:lnTo>
                    <a:lnTo>
                      <a:pt x="653" y="133"/>
                    </a:lnTo>
                    <a:lnTo>
                      <a:pt x="667" y="136"/>
                    </a:lnTo>
                    <a:lnTo>
                      <a:pt x="682" y="157"/>
                    </a:lnTo>
                    <a:lnTo>
                      <a:pt x="684" y="172"/>
                    </a:lnTo>
                    <a:lnTo>
                      <a:pt x="689" y="181"/>
                    </a:lnTo>
                    <a:lnTo>
                      <a:pt x="700" y="182"/>
                    </a:lnTo>
                    <a:lnTo>
                      <a:pt x="721" y="209"/>
                    </a:lnTo>
                    <a:lnTo>
                      <a:pt x="706" y="214"/>
                    </a:lnTo>
                    <a:lnTo>
                      <a:pt x="701" y="232"/>
                    </a:lnTo>
                    <a:lnTo>
                      <a:pt x="695" y="246"/>
                    </a:lnTo>
                    <a:lnTo>
                      <a:pt x="698" y="266"/>
                    </a:lnTo>
                    <a:lnTo>
                      <a:pt x="690" y="280"/>
                    </a:lnTo>
                    <a:lnTo>
                      <a:pt x="689" y="294"/>
                    </a:lnTo>
                    <a:lnTo>
                      <a:pt x="676" y="312"/>
                    </a:lnTo>
                    <a:lnTo>
                      <a:pt x="684" y="321"/>
                    </a:lnTo>
                    <a:lnTo>
                      <a:pt x="713" y="320"/>
                    </a:lnTo>
                    <a:lnTo>
                      <a:pt x="731" y="308"/>
                    </a:lnTo>
                    <a:lnTo>
                      <a:pt x="752" y="304"/>
                    </a:lnTo>
                    <a:lnTo>
                      <a:pt x="766" y="312"/>
                    </a:lnTo>
                    <a:lnTo>
                      <a:pt x="761" y="321"/>
                    </a:lnTo>
                    <a:lnTo>
                      <a:pt x="766" y="350"/>
                    </a:lnTo>
                    <a:lnTo>
                      <a:pt x="779" y="392"/>
                    </a:lnTo>
                    <a:lnTo>
                      <a:pt x="800" y="402"/>
                    </a:lnTo>
                    <a:lnTo>
                      <a:pt x="797" y="424"/>
                    </a:lnTo>
                    <a:lnTo>
                      <a:pt x="807" y="448"/>
                    </a:lnTo>
                    <a:lnTo>
                      <a:pt x="836" y="454"/>
                    </a:lnTo>
                    <a:lnTo>
                      <a:pt x="855" y="471"/>
                    </a:lnTo>
                    <a:lnTo>
                      <a:pt x="1083" y="541"/>
                    </a:lnTo>
                    <a:lnTo>
                      <a:pt x="1183" y="539"/>
                    </a:lnTo>
                    <a:lnTo>
                      <a:pt x="941" y="779"/>
                    </a:lnTo>
                    <a:lnTo>
                      <a:pt x="893" y="778"/>
                    </a:lnTo>
                    <a:lnTo>
                      <a:pt x="845" y="780"/>
                    </a:lnTo>
                    <a:lnTo>
                      <a:pt x="830" y="789"/>
                    </a:lnTo>
                    <a:lnTo>
                      <a:pt x="817" y="791"/>
                    </a:lnTo>
                    <a:lnTo>
                      <a:pt x="798" y="801"/>
                    </a:lnTo>
                    <a:lnTo>
                      <a:pt x="791" y="816"/>
                    </a:lnTo>
                    <a:lnTo>
                      <a:pt x="776" y="825"/>
                    </a:lnTo>
                    <a:lnTo>
                      <a:pt x="756" y="836"/>
                    </a:lnTo>
                    <a:lnTo>
                      <a:pt x="733" y="840"/>
                    </a:lnTo>
                    <a:lnTo>
                      <a:pt x="708" y="852"/>
                    </a:lnTo>
                    <a:lnTo>
                      <a:pt x="701" y="863"/>
                    </a:lnTo>
                    <a:lnTo>
                      <a:pt x="699" y="864"/>
                    </a:lnTo>
                    <a:lnTo>
                      <a:pt x="679" y="863"/>
                    </a:lnTo>
                    <a:lnTo>
                      <a:pt x="650" y="868"/>
                    </a:lnTo>
                    <a:lnTo>
                      <a:pt x="637" y="861"/>
                    </a:lnTo>
                    <a:lnTo>
                      <a:pt x="627" y="844"/>
                    </a:lnTo>
                    <a:lnTo>
                      <a:pt x="616" y="838"/>
                    </a:lnTo>
                    <a:lnTo>
                      <a:pt x="580" y="843"/>
                    </a:lnTo>
                    <a:lnTo>
                      <a:pt x="572" y="848"/>
                    </a:lnTo>
                    <a:lnTo>
                      <a:pt x="560" y="848"/>
                    </a:lnTo>
                    <a:lnTo>
                      <a:pt x="544" y="854"/>
                    </a:lnTo>
                    <a:lnTo>
                      <a:pt x="536" y="864"/>
                    </a:lnTo>
                    <a:lnTo>
                      <a:pt x="516" y="896"/>
                    </a:lnTo>
                    <a:lnTo>
                      <a:pt x="500" y="897"/>
                    </a:lnTo>
                    <a:lnTo>
                      <a:pt x="489" y="897"/>
                    </a:lnTo>
                    <a:lnTo>
                      <a:pt x="475" y="892"/>
                    </a:lnTo>
                    <a:lnTo>
                      <a:pt x="454" y="895"/>
                    </a:lnTo>
                    <a:lnTo>
                      <a:pt x="438" y="888"/>
                    </a:lnTo>
                    <a:lnTo>
                      <a:pt x="410" y="888"/>
                    </a:lnTo>
                    <a:lnTo>
                      <a:pt x="398" y="883"/>
                    </a:lnTo>
                    <a:lnTo>
                      <a:pt x="385" y="869"/>
                    </a:lnTo>
                    <a:lnTo>
                      <a:pt x="366" y="856"/>
                    </a:lnTo>
                    <a:lnTo>
                      <a:pt x="334" y="825"/>
                    </a:lnTo>
                    <a:lnTo>
                      <a:pt x="319" y="816"/>
                    </a:lnTo>
                    <a:lnTo>
                      <a:pt x="281" y="818"/>
                    </a:lnTo>
                    <a:lnTo>
                      <a:pt x="262" y="813"/>
                    </a:lnTo>
                    <a:lnTo>
                      <a:pt x="244" y="819"/>
                    </a:lnTo>
                    <a:lnTo>
                      <a:pt x="230" y="816"/>
                    </a:lnTo>
                    <a:lnTo>
                      <a:pt x="216" y="801"/>
                    </a:lnTo>
                    <a:lnTo>
                      <a:pt x="216" y="755"/>
                    </a:lnTo>
                    <a:lnTo>
                      <a:pt x="204" y="753"/>
                    </a:lnTo>
                    <a:lnTo>
                      <a:pt x="189" y="756"/>
                    </a:lnTo>
                    <a:lnTo>
                      <a:pt x="181" y="742"/>
                    </a:lnTo>
                    <a:lnTo>
                      <a:pt x="175" y="74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6" name="Freeform 97">
                <a:extLst>
                  <a:ext uri="{FF2B5EF4-FFF2-40B4-BE49-F238E27FC236}">
                    <a16:creationId xmlns:a16="http://schemas.microsoft.com/office/drawing/2014/main" id="{387C54E9-1334-61DD-EF50-0A6F8F13627D}"/>
                  </a:ext>
                </a:extLst>
              </p:cNvPr>
              <p:cNvSpPr>
                <a:spLocks/>
              </p:cNvSpPr>
              <p:nvPr/>
            </p:nvSpPr>
            <p:spPr bwMode="auto">
              <a:xfrm>
                <a:off x="8784181" y="3771901"/>
                <a:ext cx="155575" cy="138113"/>
              </a:xfrm>
              <a:custGeom>
                <a:avLst/>
                <a:gdLst>
                  <a:gd name="T0" fmla="*/ 446 w 518"/>
                  <a:gd name="T1" fmla="*/ 433 h 460"/>
                  <a:gd name="T2" fmla="*/ 430 w 518"/>
                  <a:gd name="T3" fmla="*/ 423 h 460"/>
                  <a:gd name="T4" fmla="*/ 413 w 518"/>
                  <a:gd name="T5" fmla="*/ 387 h 460"/>
                  <a:gd name="T6" fmla="*/ 377 w 518"/>
                  <a:gd name="T7" fmla="*/ 362 h 460"/>
                  <a:gd name="T8" fmla="*/ 353 w 518"/>
                  <a:gd name="T9" fmla="*/ 343 h 460"/>
                  <a:gd name="T10" fmla="*/ 336 w 518"/>
                  <a:gd name="T11" fmla="*/ 336 h 460"/>
                  <a:gd name="T12" fmla="*/ 308 w 518"/>
                  <a:gd name="T13" fmla="*/ 321 h 460"/>
                  <a:gd name="T14" fmla="*/ 268 w 518"/>
                  <a:gd name="T15" fmla="*/ 294 h 460"/>
                  <a:gd name="T16" fmla="*/ 238 w 518"/>
                  <a:gd name="T17" fmla="*/ 278 h 460"/>
                  <a:gd name="T18" fmla="*/ 224 w 518"/>
                  <a:gd name="T19" fmla="*/ 285 h 460"/>
                  <a:gd name="T20" fmla="*/ 186 w 518"/>
                  <a:gd name="T21" fmla="*/ 265 h 460"/>
                  <a:gd name="T22" fmla="*/ 169 w 518"/>
                  <a:gd name="T23" fmla="*/ 261 h 460"/>
                  <a:gd name="T24" fmla="*/ 140 w 518"/>
                  <a:gd name="T25" fmla="*/ 275 h 460"/>
                  <a:gd name="T26" fmla="*/ 95 w 518"/>
                  <a:gd name="T27" fmla="*/ 264 h 460"/>
                  <a:gd name="T28" fmla="*/ 82 w 518"/>
                  <a:gd name="T29" fmla="*/ 251 h 460"/>
                  <a:gd name="T30" fmla="*/ 49 w 518"/>
                  <a:gd name="T31" fmla="*/ 295 h 460"/>
                  <a:gd name="T32" fmla="*/ 27 w 518"/>
                  <a:gd name="T33" fmla="*/ 304 h 460"/>
                  <a:gd name="T34" fmla="*/ 9 w 518"/>
                  <a:gd name="T35" fmla="*/ 282 h 460"/>
                  <a:gd name="T36" fmla="*/ 1 w 518"/>
                  <a:gd name="T37" fmla="*/ 231 h 460"/>
                  <a:gd name="T38" fmla="*/ 10 w 518"/>
                  <a:gd name="T39" fmla="*/ 210 h 460"/>
                  <a:gd name="T40" fmla="*/ 29 w 518"/>
                  <a:gd name="T41" fmla="*/ 152 h 460"/>
                  <a:gd name="T42" fmla="*/ 43 w 518"/>
                  <a:gd name="T43" fmla="*/ 120 h 460"/>
                  <a:gd name="T44" fmla="*/ 32 w 518"/>
                  <a:gd name="T45" fmla="*/ 108 h 460"/>
                  <a:gd name="T46" fmla="*/ 40 w 518"/>
                  <a:gd name="T47" fmla="*/ 75 h 460"/>
                  <a:gd name="T48" fmla="*/ 69 w 518"/>
                  <a:gd name="T49" fmla="*/ 69 h 460"/>
                  <a:gd name="T50" fmla="*/ 68 w 518"/>
                  <a:gd name="T51" fmla="*/ 53 h 460"/>
                  <a:gd name="T52" fmla="*/ 84 w 518"/>
                  <a:gd name="T53" fmla="*/ 42 h 460"/>
                  <a:gd name="T54" fmla="*/ 111 w 518"/>
                  <a:gd name="T55" fmla="*/ 36 h 460"/>
                  <a:gd name="T56" fmla="*/ 129 w 518"/>
                  <a:gd name="T57" fmla="*/ 22 h 460"/>
                  <a:gd name="T58" fmla="*/ 152 w 518"/>
                  <a:gd name="T59" fmla="*/ 0 h 460"/>
                  <a:gd name="T60" fmla="*/ 171 w 518"/>
                  <a:gd name="T61" fmla="*/ 19 h 460"/>
                  <a:gd name="T62" fmla="*/ 214 w 518"/>
                  <a:gd name="T63" fmla="*/ 160 h 460"/>
                  <a:gd name="T64" fmla="*/ 224 w 518"/>
                  <a:gd name="T65" fmla="*/ 182 h 460"/>
                  <a:gd name="T66" fmla="*/ 235 w 518"/>
                  <a:gd name="T67" fmla="*/ 193 h 460"/>
                  <a:gd name="T68" fmla="*/ 245 w 518"/>
                  <a:gd name="T69" fmla="*/ 233 h 460"/>
                  <a:gd name="T70" fmla="*/ 257 w 518"/>
                  <a:gd name="T71" fmla="*/ 215 h 460"/>
                  <a:gd name="T72" fmla="*/ 255 w 518"/>
                  <a:gd name="T73" fmla="*/ 200 h 460"/>
                  <a:gd name="T74" fmla="*/ 275 w 518"/>
                  <a:gd name="T75" fmla="*/ 217 h 460"/>
                  <a:gd name="T76" fmla="*/ 283 w 518"/>
                  <a:gd name="T77" fmla="*/ 243 h 460"/>
                  <a:gd name="T78" fmla="*/ 299 w 518"/>
                  <a:gd name="T79" fmla="*/ 247 h 460"/>
                  <a:gd name="T80" fmla="*/ 316 w 518"/>
                  <a:gd name="T81" fmla="*/ 248 h 460"/>
                  <a:gd name="T82" fmla="*/ 340 w 518"/>
                  <a:gd name="T83" fmla="*/ 261 h 460"/>
                  <a:gd name="T84" fmla="*/ 369 w 518"/>
                  <a:gd name="T85" fmla="*/ 275 h 460"/>
                  <a:gd name="T86" fmla="*/ 400 w 518"/>
                  <a:gd name="T87" fmla="*/ 312 h 460"/>
                  <a:gd name="T88" fmla="*/ 427 w 518"/>
                  <a:gd name="T89" fmla="*/ 338 h 460"/>
                  <a:gd name="T90" fmla="*/ 445 w 518"/>
                  <a:gd name="T91" fmla="*/ 352 h 460"/>
                  <a:gd name="T92" fmla="*/ 451 w 518"/>
                  <a:gd name="T93" fmla="*/ 355 h 460"/>
                  <a:gd name="T94" fmla="*/ 473 w 518"/>
                  <a:gd name="T95" fmla="*/ 389 h 460"/>
                  <a:gd name="T96" fmla="*/ 481 w 518"/>
                  <a:gd name="T97" fmla="*/ 408 h 460"/>
                  <a:gd name="T98" fmla="*/ 496 w 518"/>
                  <a:gd name="T99" fmla="*/ 424 h 460"/>
                  <a:gd name="T100" fmla="*/ 511 w 518"/>
                  <a:gd name="T101" fmla="*/ 422 h 460"/>
                  <a:gd name="T102" fmla="*/ 518 w 518"/>
                  <a:gd name="T103" fmla="*/ 429 h 460"/>
                  <a:gd name="T104" fmla="*/ 491 w 518"/>
                  <a:gd name="T105" fmla="*/ 448 h 460"/>
                  <a:gd name="T106" fmla="*/ 467 w 518"/>
                  <a:gd name="T10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8" h="460">
                    <a:moveTo>
                      <a:pt x="467" y="460"/>
                    </a:moveTo>
                    <a:lnTo>
                      <a:pt x="446" y="433"/>
                    </a:lnTo>
                    <a:lnTo>
                      <a:pt x="435" y="432"/>
                    </a:lnTo>
                    <a:lnTo>
                      <a:pt x="430" y="423"/>
                    </a:lnTo>
                    <a:lnTo>
                      <a:pt x="428" y="408"/>
                    </a:lnTo>
                    <a:lnTo>
                      <a:pt x="413" y="387"/>
                    </a:lnTo>
                    <a:lnTo>
                      <a:pt x="399" y="384"/>
                    </a:lnTo>
                    <a:lnTo>
                      <a:pt x="377" y="362"/>
                    </a:lnTo>
                    <a:lnTo>
                      <a:pt x="359" y="350"/>
                    </a:lnTo>
                    <a:lnTo>
                      <a:pt x="353" y="343"/>
                    </a:lnTo>
                    <a:lnTo>
                      <a:pt x="338" y="341"/>
                    </a:lnTo>
                    <a:lnTo>
                      <a:pt x="336" y="336"/>
                    </a:lnTo>
                    <a:lnTo>
                      <a:pt x="314" y="333"/>
                    </a:lnTo>
                    <a:lnTo>
                      <a:pt x="308" y="321"/>
                    </a:lnTo>
                    <a:lnTo>
                      <a:pt x="281" y="297"/>
                    </a:lnTo>
                    <a:lnTo>
                      <a:pt x="268" y="294"/>
                    </a:lnTo>
                    <a:lnTo>
                      <a:pt x="254" y="281"/>
                    </a:lnTo>
                    <a:lnTo>
                      <a:pt x="238" y="278"/>
                    </a:lnTo>
                    <a:lnTo>
                      <a:pt x="226" y="280"/>
                    </a:lnTo>
                    <a:lnTo>
                      <a:pt x="224" y="285"/>
                    </a:lnTo>
                    <a:lnTo>
                      <a:pt x="199" y="265"/>
                    </a:lnTo>
                    <a:lnTo>
                      <a:pt x="186" y="265"/>
                    </a:lnTo>
                    <a:lnTo>
                      <a:pt x="180" y="271"/>
                    </a:lnTo>
                    <a:lnTo>
                      <a:pt x="169" y="261"/>
                    </a:lnTo>
                    <a:lnTo>
                      <a:pt x="154" y="263"/>
                    </a:lnTo>
                    <a:lnTo>
                      <a:pt x="140" y="275"/>
                    </a:lnTo>
                    <a:lnTo>
                      <a:pt x="125" y="275"/>
                    </a:lnTo>
                    <a:lnTo>
                      <a:pt x="95" y="264"/>
                    </a:lnTo>
                    <a:lnTo>
                      <a:pt x="90" y="256"/>
                    </a:lnTo>
                    <a:lnTo>
                      <a:pt x="82" y="251"/>
                    </a:lnTo>
                    <a:lnTo>
                      <a:pt x="61" y="295"/>
                    </a:lnTo>
                    <a:lnTo>
                      <a:pt x="49" y="295"/>
                    </a:lnTo>
                    <a:lnTo>
                      <a:pt x="43" y="305"/>
                    </a:lnTo>
                    <a:lnTo>
                      <a:pt x="27" y="304"/>
                    </a:lnTo>
                    <a:lnTo>
                      <a:pt x="12" y="298"/>
                    </a:lnTo>
                    <a:lnTo>
                      <a:pt x="9" y="282"/>
                    </a:lnTo>
                    <a:lnTo>
                      <a:pt x="0" y="250"/>
                    </a:lnTo>
                    <a:lnTo>
                      <a:pt x="1" y="231"/>
                    </a:lnTo>
                    <a:lnTo>
                      <a:pt x="9" y="222"/>
                    </a:lnTo>
                    <a:lnTo>
                      <a:pt x="10" y="210"/>
                    </a:lnTo>
                    <a:lnTo>
                      <a:pt x="22" y="191"/>
                    </a:lnTo>
                    <a:lnTo>
                      <a:pt x="29" y="152"/>
                    </a:lnTo>
                    <a:lnTo>
                      <a:pt x="38" y="128"/>
                    </a:lnTo>
                    <a:lnTo>
                      <a:pt x="43" y="120"/>
                    </a:lnTo>
                    <a:lnTo>
                      <a:pt x="39" y="113"/>
                    </a:lnTo>
                    <a:lnTo>
                      <a:pt x="32" y="108"/>
                    </a:lnTo>
                    <a:lnTo>
                      <a:pt x="40" y="90"/>
                    </a:lnTo>
                    <a:lnTo>
                      <a:pt x="40" y="75"/>
                    </a:lnTo>
                    <a:lnTo>
                      <a:pt x="49" y="69"/>
                    </a:lnTo>
                    <a:lnTo>
                      <a:pt x="69" y="69"/>
                    </a:lnTo>
                    <a:lnTo>
                      <a:pt x="71" y="60"/>
                    </a:lnTo>
                    <a:lnTo>
                      <a:pt x="68" y="53"/>
                    </a:lnTo>
                    <a:lnTo>
                      <a:pt x="69" y="45"/>
                    </a:lnTo>
                    <a:lnTo>
                      <a:pt x="84" y="42"/>
                    </a:lnTo>
                    <a:lnTo>
                      <a:pt x="93" y="34"/>
                    </a:lnTo>
                    <a:lnTo>
                      <a:pt x="111" y="36"/>
                    </a:lnTo>
                    <a:lnTo>
                      <a:pt x="116" y="25"/>
                    </a:lnTo>
                    <a:lnTo>
                      <a:pt x="129" y="22"/>
                    </a:lnTo>
                    <a:lnTo>
                      <a:pt x="142" y="16"/>
                    </a:lnTo>
                    <a:lnTo>
                      <a:pt x="152" y="0"/>
                    </a:lnTo>
                    <a:lnTo>
                      <a:pt x="153" y="0"/>
                    </a:lnTo>
                    <a:lnTo>
                      <a:pt x="171" y="19"/>
                    </a:lnTo>
                    <a:lnTo>
                      <a:pt x="204" y="104"/>
                    </a:lnTo>
                    <a:lnTo>
                      <a:pt x="214" y="160"/>
                    </a:lnTo>
                    <a:lnTo>
                      <a:pt x="220" y="162"/>
                    </a:lnTo>
                    <a:lnTo>
                      <a:pt x="224" y="182"/>
                    </a:lnTo>
                    <a:lnTo>
                      <a:pt x="224" y="189"/>
                    </a:lnTo>
                    <a:lnTo>
                      <a:pt x="235" y="193"/>
                    </a:lnTo>
                    <a:lnTo>
                      <a:pt x="241" y="209"/>
                    </a:lnTo>
                    <a:lnTo>
                      <a:pt x="245" y="233"/>
                    </a:lnTo>
                    <a:lnTo>
                      <a:pt x="259" y="237"/>
                    </a:lnTo>
                    <a:lnTo>
                      <a:pt x="257" y="215"/>
                    </a:lnTo>
                    <a:lnTo>
                      <a:pt x="254" y="216"/>
                    </a:lnTo>
                    <a:lnTo>
                      <a:pt x="255" y="200"/>
                    </a:lnTo>
                    <a:lnTo>
                      <a:pt x="261" y="197"/>
                    </a:lnTo>
                    <a:lnTo>
                      <a:pt x="275" y="217"/>
                    </a:lnTo>
                    <a:lnTo>
                      <a:pt x="270" y="223"/>
                    </a:lnTo>
                    <a:lnTo>
                      <a:pt x="283" y="243"/>
                    </a:lnTo>
                    <a:lnTo>
                      <a:pt x="292" y="252"/>
                    </a:lnTo>
                    <a:lnTo>
                      <a:pt x="299" y="247"/>
                    </a:lnTo>
                    <a:lnTo>
                      <a:pt x="311" y="245"/>
                    </a:lnTo>
                    <a:lnTo>
                      <a:pt x="316" y="248"/>
                    </a:lnTo>
                    <a:lnTo>
                      <a:pt x="326" y="244"/>
                    </a:lnTo>
                    <a:lnTo>
                      <a:pt x="340" y="261"/>
                    </a:lnTo>
                    <a:lnTo>
                      <a:pt x="347" y="270"/>
                    </a:lnTo>
                    <a:lnTo>
                      <a:pt x="369" y="275"/>
                    </a:lnTo>
                    <a:lnTo>
                      <a:pt x="374" y="283"/>
                    </a:lnTo>
                    <a:lnTo>
                      <a:pt x="400" y="312"/>
                    </a:lnTo>
                    <a:lnTo>
                      <a:pt x="411" y="332"/>
                    </a:lnTo>
                    <a:lnTo>
                      <a:pt x="427" y="338"/>
                    </a:lnTo>
                    <a:lnTo>
                      <a:pt x="438" y="352"/>
                    </a:lnTo>
                    <a:lnTo>
                      <a:pt x="445" y="352"/>
                    </a:lnTo>
                    <a:lnTo>
                      <a:pt x="445" y="347"/>
                    </a:lnTo>
                    <a:lnTo>
                      <a:pt x="451" y="355"/>
                    </a:lnTo>
                    <a:lnTo>
                      <a:pt x="463" y="387"/>
                    </a:lnTo>
                    <a:lnTo>
                      <a:pt x="473" y="389"/>
                    </a:lnTo>
                    <a:lnTo>
                      <a:pt x="484" y="404"/>
                    </a:lnTo>
                    <a:lnTo>
                      <a:pt x="481" y="408"/>
                    </a:lnTo>
                    <a:lnTo>
                      <a:pt x="488" y="424"/>
                    </a:lnTo>
                    <a:lnTo>
                      <a:pt x="496" y="424"/>
                    </a:lnTo>
                    <a:lnTo>
                      <a:pt x="505" y="428"/>
                    </a:lnTo>
                    <a:lnTo>
                      <a:pt x="511" y="422"/>
                    </a:lnTo>
                    <a:lnTo>
                      <a:pt x="514" y="427"/>
                    </a:lnTo>
                    <a:lnTo>
                      <a:pt x="518" y="429"/>
                    </a:lnTo>
                    <a:lnTo>
                      <a:pt x="504" y="445"/>
                    </a:lnTo>
                    <a:lnTo>
                      <a:pt x="491" y="448"/>
                    </a:lnTo>
                    <a:lnTo>
                      <a:pt x="484" y="455"/>
                    </a:lnTo>
                    <a:lnTo>
                      <a:pt x="467" y="46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7" name="Freeform 98">
                <a:extLst>
                  <a:ext uri="{FF2B5EF4-FFF2-40B4-BE49-F238E27FC236}">
                    <a16:creationId xmlns:a16="http://schemas.microsoft.com/office/drawing/2014/main" id="{A31A6E8A-0EAB-9900-EB34-C2D2B179C3B5}"/>
                  </a:ext>
                </a:extLst>
              </p:cNvPr>
              <p:cNvSpPr>
                <a:spLocks/>
              </p:cNvSpPr>
              <p:nvPr/>
            </p:nvSpPr>
            <p:spPr bwMode="auto">
              <a:xfrm>
                <a:off x="8911181" y="3900488"/>
                <a:ext cx="34925" cy="42863"/>
              </a:xfrm>
              <a:custGeom>
                <a:avLst/>
                <a:gdLst>
                  <a:gd name="T0" fmla="*/ 90 w 119"/>
                  <a:gd name="T1" fmla="*/ 134 h 143"/>
                  <a:gd name="T2" fmla="*/ 76 w 119"/>
                  <a:gd name="T3" fmla="*/ 126 h 143"/>
                  <a:gd name="T4" fmla="*/ 55 w 119"/>
                  <a:gd name="T5" fmla="*/ 130 h 143"/>
                  <a:gd name="T6" fmla="*/ 37 w 119"/>
                  <a:gd name="T7" fmla="*/ 142 h 143"/>
                  <a:gd name="T8" fmla="*/ 8 w 119"/>
                  <a:gd name="T9" fmla="*/ 143 h 143"/>
                  <a:gd name="T10" fmla="*/ 0 w 119"/>
                  <a:gd name="T11" fmla="*/ 134 h 143"/>
                  <a:gd name="T12" fmla="*/ 13 w 119"/>
                  <a:gd name="T13" fmla="*/ 116 h 143"/>
                  <a:gd name="T14" fmla="*/ 14 w 119"/>
                  <a:gd name="T15" fmla="*/ 102 h 143"/>
                  <a:gd name="T16" fmla="*/ 22 w 119"/>
                  <a:gd name="T17" fmla="*/ 88 h 143"/>
                  <a:gd name="T18" fmla="*/ 19 w 119"/>
                  <a:gd name="T19" fmla="*/ 68 h 143"/>
                  <a:gd name="T20" fmla="*/ 25 w 119"/>
                  <a:gd name="T21" fmla="*/ 54 h 143"/>
                  <a:gd name="T22" fmla="*/ 30 w 119"/>
                  <a:gd name="T23" fmla="*/ 36 h 143"/>
                  <a:gd name="T24" fmla="*/ 62 w 119"/>
                  <a:gd name="T25" fmla="*/ 26 h 143"/>
                  <a:gd name="T26" fmla="*/ 69 w 119"/>
                  <a:gd name="T27" fmla="*/ 19 h 143"/>
                  <a:gd name="T28" fmla="*/ 82 w 119"/>
                  <a:gd name="T29" fmla="*/ 16 h 143"/>
                  <a:gd name="T30" fmla="*/ 96 w 119"/>
                  <a:gd name="T31" fmla="*/ 0 h 143"/>
                  <a:gd name="T32" fmla="*/ 96 w 119"/>
                  <a:gd name="T33" fmla="*/ 0 h 143"/>
                  <a:gd name="T34" fmla="*/ 96 w 119"/>
                  <a:gd name="T35" fmla="*/ 6 h 143"/>
                  <a:gd name="T36" fmla="*/ 114 w 119"/>
                  <a:gd name="T37" fmla="*/ 23 h 143"/>
                  <a:gd name="T38" fmla="*/ 118 w 119"/>
                  <a:gd name="T39" fmla="*/ 23 h 143"/>
                  <a:gd name="T40" fmla="*/ 116 w 119"/>
                  <a:gd name="T41" fmla="*/ 31 h 143"/>
                  <a:gd name="T42" fmla="*/ 119 w 119"/>
                  <a:gd name="T43" fmla="*/ 55 h 143"/>
                  <a:gd name="T44" fmla="*/ 111 w 119"/>
                  <a:gd name="T45" fmla="*/ 58 h 143"/>
                  <a:gd name="T46" fmla="*/ 97 w 119"/>
                  <a:gd name="T47" fmla="*/ 74 h 143"/>
                  <a:gd name="T48" fmla="*/ 86 w 119"/>
                  <a:gd name="T49" fmla="*/ 74 h 143"/>
                  <a:gd name="T50" fmla="*/ 78 w 119"/>
                  <a:gd name="T51" fmla="*/ 86 h 143"/>
                  <a:gd name="T52" fmla="*/ 61 w 119"/>
                  <a:gd name="T53" fmla="*/ 86 h 143"/>
                  <a:gd name="T54" fmla="*/ 70 w 119"/>
                  <a:gd name="T55" fmla="*/ 96 h 143"/>
                  <a:gd name="T56" fmla="*/ 75 w 119"/>
                  <a:gd name="T57" fmla="*/ 97 h 143"/>
                  <a:gd name="T58" fmla="*/ 87 w 119"/>
                  <a:gd name="T59" fmla="*/ 92 h 143"/>
                  <a:gd name="T60" fmla="*/ 107 w 119"/>
                  <a:gd name="T61" fmla="*/ 92 h 143"/>
                  <a:gd name="T62" fmla="*/ 110 w 119"/>
                  <a:gd name="T63" fmla="*/ 98 h 143"/>
                  <a:gd name="T64" fmla="*/ 92 w 119"/>
                  <a:gd name="T65" fmla="*/ 131 h 143"/>
                  <a:gd name="T66" fmla="*/ 90 w 119"/>
                  <a:gd name="T67" fmla="*/ 1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43">
                    <a:moveTo>
                      <a:pt x="90" y="134"/>
                    </a:moveTo>
                    <a:lnTo>
                      <a:pt x="76" y="126"/>
                    </a:lnTo>
                    <a:lnTo>
                      <a:pt x="55" y="130"/>
                    </a:lnTo>
                    <a:lnTo>
                      <a:pt x="37" y="142"/>
                    </a:lnTo>
                    <a:lnTo>
                      <a:pt x="8" y="143"/>
                    </a:lnTo>
                    <a:lnTo>
                      <a:pt x="0" y="134"/>
                    </a:lnTo>
                    <a:lnTo>
                      <a:pt x="13" y="116"/>
                    </a:lnTo>
                    <a:lnTo>
                      <a:pt x="14" y="102"/>
                    </a:lnTo>
                    <a:lnTo>
                      <a:pt x="22" y="88"/>
                    </a:lnTo>
                    <a:lnTo>
                      <a:pt x="19" y="68"/>
                    </a:lnTo>
                    <a:lnTo>
                      <a:pt x="25" y="54"/>
                    </a:lnTo>
                    <a:lnTo>
                      <a:pt x="30" y="36"/>
                    </a:lnTo>
                    <a:lnTo>
                      <a:pt x="62" y="26"/>
                    </a:lnTo>
                    <a:lnTo>
                      <a:pt x="69" y="19"/>
                    </a:lnTo>
                    <a:lnTo>
                      <a:pt x="82" y="16"/>
                    </a:lnTo>
                    <a:lnTo>
                      <a:pt x="96" y="0"/>
                    </a:lnTo>
                    <a:lnTo>
                      <a:pt x="96" y="0"/>
                    </a:lnTo>
                    <a:lnTo>
                      <a:pt x="96" y="6"/>
                    </a:lnTo>
                    <a:lnTo>
                      <a:pt x="114" y="23"/>
                    </a:lnTo>
                    <a:lnTo>
                      <a:pt x="118" y="23"/>
                    </a:lnTo>
                    <a:lnTo>
                      <a:pt x="116" y="31"/>
                    </a:lnTo>
                    <a:lnTo>
                      <a:pt x="119" y="55"/>
                    </a:lnTo>
                    <a:lnTo>
                      <a:pt x="111" y="58"/>
                    </a:lnTo>
                    <a:lnTo>
                      <a:pt x="97" y="74"/>
                    </a:lnTo>
                    <a:lnTo>
                      <a:pt x="86" y="74"/>
                    </a:lnTo>
                    <a:lnTo>
                      <a:pt x="78" y="86"/>
                    </a:lnTo>
                    <a:lnTo>
                      <a:pt x="61" y="86"/>
                    </a:lnTo>
                    <a:lnTo>
                      <a:pt x="70" y="96"/>
                    </a:lnTo>
                    <a:lnTo>
                      <a:pt x="75" y="97"/>
                    </a:lnTo>
                    <a:lnTo>
                      <a:pt x="87" y="92"/>
                    </a:lnTo>
                    <a:lnTo>
                      <a:pt x="107" y="92"/>
                    </a:lnTo>
                    <a:lnTo>
                      <a:pt x="110" y="98"/>
                    </a:lnTo>
                    <a:lnTo>
                      <a:pt x="92" y="131"/>
                    </a:lnTo>
                    <a:lnTo>
                      <a:pt x="90" y="13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8" name="Freeform 99">
                <a:extLst>
                  <a:ext uri="{FF2B5EF4-FFF2-40B4-BE49-F238E27FC236}">
                    <a16:creationId xmlns:a16="http://schemas.microsoft.com/office/drawing/2014/main" id="{AC3F73D6-7C59-A6DE-EFE8-CA0BA0C73A40}"/>
                  </a:ext>
                </a:extLst>
              </p:cNvPr>
              <p:cNvSpPr>
                <a:spLocks/>
              </p:cNvSpPr>
              <p:nvPr/>
            </p:nvSpPr>
            <p:spPr bwMode="auto">
              <a:xfrm>
                <a:off x="8895306" y="3917951"/>
                <a:ext cx="239713" cy="315913"/>
              </a:xfrm>
              <a:custGeom>
                <a:avLst/>
                <a:gdLst>
                  <a:gd name="T0" fmla="*/ 82 w 794"/>
                  <a:gd name="T1" fmla="*/ 616 h 1052"/>
                  <a:gd name="T2" fmla="*/ 150 w 794"/>
                  <a:gd name="T3" fmla="*/ 589 h 1052"/>
                  <a:gd name="T4" fmla="*/ 191 w 794"/>
                  <a:gd name="T5" fmla="*/ 555 h 1052"/>
                  <a:gd name="T6" fmla="*/ 267 w 794"/>
                  <a:gd name="T7" fmla="*/ 542 h 1052"/>
                  <a:gd name="T8" fmla="*/ 457 w 794"/>
                  <a:gd name="T9" fmla="*/ 305 h 1052"/>
                  <a:gd name="T10" fmla="*/ 181 w 794"/>
                  <a:gd name="T11" fmla="*/ 212 h 1052"/>
                  <a:gd name="T12" fmla="*/ 153 w 794"/>
                  <a:gd name="T13" fmla="*/ 156 h 1052"/>
                  <a:gd name="T14" fmla="*/ 142 w 794"/>
                  <a:gd name="T15" fmla="*/ 73 h 1052"/>
                  <a:gd name="T16" fmla="*/ 169 w 794"/>
                  <a:gd name="T17" fmla="*/ 50 h 1052"/>
                  <a:gd name="T18" fmla="*/ 230 w 794"/>
                  <a:gd name="T19" fmla="*/ 116 h 1052"/>
                  <a:gd name="T20" fmla="*/ 290 w 794"/>
                  <a:gd name="T21" fmla="*/ 135 h 1052"/>
                  <a:gd name="T22" fmla="*/ 330 w 794"/>
                  <a:gd name="T23" fmla="*/ 114 h 1052"/>
                  <a:gd name="T24" fmla="*/ 368 w 794"/>
                  <a:gd name="T25" fmla="*/ 97 h 1052"/>
                  <a:gd name="T26" fmla="*/ 412 w 794"/>
                  <a:gd name="T27" fmla="*/ 101 h 1052"/>
                  <a:gd name="T28" fmla="*/ 497 w 794"/>
                  <a:gd name="T29" fmla="*/ 66 h 1052"/>
                  <a:gd name="T30" fmla="*/ 545 w 794"/>
                  <a:gd name="T31" fmla="*/ 70 h 1052"/>
                  <a:gd name="T32" fmla="*/ 598 w 794"/>
                  <a:gd name="T33" fmla="*/ 62 h 1052"/>
                  <a:gd name="T34" fmla="*/ 658 w 794"/>
                  <a:gd name="T35" fmla="*/ 44 h 1052"/>
                  <a:gd name="T36" fmla="*/ 690 w 794"/>
                  <a:gd name="T37" fmla="*/ 40 h 1052"/>
                  <a:gd name="T38" fmla="*/ 730 w 794"/>
                  <a:gd name="T39" fmla="*/ 25 h 1052"/>
                  <a:gd name="T40" fmla="*/ 744 w 794"/>
                  <a:gd name="T41" fmla="*/ 3 h 1052"/>
                  <a:gd name="T42" fmla="*/ 759 w 794"/>
                  <a:gd name="T43" fmla="*/ 7 h 1052"/>
                  <a:gd name="T44" fmla="*/ 791 w 794"/>
                  <a:gd name="T45" fmla="*/ 15 h 1052"/>
                  <a:gd name="T46" fmla="*/ 777 w 794"/>
                  <a:gd name="T47" fmla="*/ 52 h 1052"/>
                  <a:gd name="T48" fmla="*/ 786 w 794"/>
                  <a:gd name="T49" fmla="*/ 67 h 1052"/>
                  <a:gd name="T50" fmla="*/ 772 w 794"/>
                  <a:gd name="T51" fmla="*/ 94 h 1052"/>
                  <a:gd name="T52" fmla="*/ 776 w 794"/>
                  <a:gd name="T53" fmla="*/ 129 h 1052"/>
                  <a:gd name="T54" fmla="*/ 790 w 794"/>
                  <a:gd name="T55" fmla="*/ 125 h 1052"/>
                  <a:gd name="T56" fmla="*/ 788 w 794"/>
                  <a:gd name="T57" fmla="*/ 134 h 1052"/>
                  <a:gd name="T58" fmla="*/ 760 w 794"/>
                  <a:gd name="T59" fmla="*/ 155 h 1052"/>
                  <a:gd name="T60" fmla="*/ 758 w 794"/>
                  <a:gd name="T61" fmla="*/ 192 h 1052"/>
                  <a:gd name="T62" fmla="*/ 714 w 794"/>
                  <a:gd name="T63" fmla="*/ 288 h 1052"/>
                  <a:gd name="T64" fmla="*/ 680 w 794"/>
                  <a:gd name="T65" fmla="*/ 319 h 1052"/>
                  <a:gd name="T66" fmla="*/ 676 w 794"/>
                  <a:gd name="T67" fmla="*/ 348 h 1052"/>
                  <a:gd name="T68" fmla="*/ 602 w 794"/>
                  <a:gd name="T69" fmla="*/ 496 h 1052"/>
                  <a:gd name="T70" fmla="*/ 543 w 794"/>
                  <a:gd name="T71" fmla="*/ 596 h 1052"/>
                  <a:gd name="T72" fmla="*/ 392 w 794"/>
                  <a:gd name="T73" fmla="*/ 747 h 1052"/>
                  <a:gd name="T74" fmla="*/ 308 w 794"/>
                  <a:gd name="T75" fmla="*/ 798 h 1052"/>
                  <a:gd name="T76" fmla="*/ 216 w 794"/>
                  <a:gd name="T77" fmla="*/ 878 h 1052"/>
                  <a:gd name="T78" fmla="*/ 159 w 794"/>
                  <a:gd name="T79" fmla="*/ 941 h 1052"/>
                  <a:gd name="T80" fmla="*/ 119 w 794"/>
                  <a:gd name="T81" fmla="*/ 978 h 1052"/>
                  <a:gd name="T82" fmla="*/ 0 w 794"/>
                  <a:gd name="T83" fmla="*/ 100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4" h="1052">
                    <a:moveTo>
                      <a:pt x="73" y="628"/>
                    </a:moveTo>
                    <a:lnTo>
                      <a:pt x="75" y="627"/>
                    </a:lnTo>
                    <a:lnTo>
                      <a:pt x="82" y="616"/>
                    </a:lnTo>
                    <a:lnTo>
                      <a:pt x="107" y="604"/>
                    </a:lnTo>
                    <a:lnTo>
                      <a:pt x="130" y="600"/>
                    </a:lnTo>
                    <a:lnTo>
                      <a:pt x="150" y="589"/>
                    </a:lnTo>
                    <a:lnTo>
                      <a:pt x="165" y="580"/>
                    </a:lnTo>
                    <a:lnTo>
                      <a:pt x="172" y="565"/>
                    </a:lnTo>
                    <a:lnTo>
                      <a:pt x="191" y="555"/>
                    </a:lnTo>
                    <a:lnTo>
                      <a:pt x="204" y="553"/>
                    </a:lnTo>
                    <a:lnTo>
                      <a:pt x="219" y="544"/>
                    </a:lnTo>
                    <a:lnTo>
                      <a:pt x="267" y="542"/>
                    </a:lnTo>
                    <a:lnTo>
                      <a:pt x="315" y="543"/>
                    </a:lnTo>
                    <a:lnTo>
                      <a:pt x="557" y="303"/>
                    </a:lnTo>
                    <a:lnTo>
                      <a:pt x="457" y="305"/>
                    </a:lnTo>
                    <a:lnTo>
                      <a:pt x="229" y="235"/>
                    </a:lnTo>
                    <a:lnTo>
                      <a:pt x="210" y="218"/>
                    </a:lnTo>
                    <a:lnTo>
                      <a:pt x="181" y="212"/>
                    </a:lnTo>
                    <a:lnTo>
                      <a:pt x="171" y="188"/>
                    </a:lnTo>
                    <a:lnTo>
                      <a:pt x="174" y="166"/>
                    </a:lnTo>
                    <a:lnTo>
                      <a:pt x="153" y="156"/>
                    </a:lnTo>
                    <a:lnTo>
                      <a:pt x="140" y="114"/>
                    </a:lnTo>
                    <a:lnTo>
                      <a:pt x="135" y="85"/>
                    </a:lnTo>
                    <a:lnTo>
                      <a:pt x="142" y="73"/>
                    </a:lnTo>
                    <a:lnTo>
                      <a:pt x="160" y="40"/>
                    </a:lnTo>
                    <a:lnTo>
                      <a:pt x="164" y="49"/>
                    </a:lnTo>
                    <a:lnTo>
                      <a:pt x="169" y="50"/>
                    </a:lnTo>
                    <a:lnTo>
                      <a:pt x="216" y="102"/>
                    </a:lnTo>
                    <a:lnTo>
                      <a:pt x="222" y="114"/>
                    </a:lnTo>
                    <a:lnTo>
                      <a:pt x="230" y="116"/>
                    </a:lnTo>
                    <a:lnTo>
                      <a:pt x="249" y="133"/>
                    </a:lnTo>
                    <a:lnTo>
                      <a:pt x="268" y="138"/>
                    </a:lnTo>
                    <a:lnTo>
                      <a:pt x="290" y="135"/>
                    </a:lnTo>
                    <a:lnTo>
                      <a:pt x="297" y="126"/>
                    </a:lnTo>
                    <a:lnTo>
                      <a:pt x="318" y="114"/>
                    </a:lnTo>
                    <a:lnTo>
                      <a:pt x="330" y="114"/>
                    </a:lnTo>
                    <a:lnTo>
                      <a:pt x="356" y="93"/>
                    </a:lnTo>
                    <a:lnTo>
                      <a:pt x="364" y="93"/>
                    </a:lnTo>
                    <a:lnTo>
                      <a:pt x="368" y="97"/>
                    </a:lnTo>
                    <a:lnTo>
                      <a:pt x="389" y="96"/>
                    </a:lnTo>
                    <a:lnTo>
                      <a:pt x="397" y="94"/>
                    </a:lnTo>
                    <a:lnTo>
                      <a:pt x="412" y="101"/>
                    </a:lnTo>
                    <a:lnTo>
                      <a:pt x="435" y="99"/>
                    </a:lnTo>
                    <a:lnTo>
                      <a:pt x="482" y="69"/>
                    </a:lnTo>
                    <a:lnTo>
                      <a:pt x="497" y="66"/>
                    </a:lnTo>
                    <a:lnTo>
                      <a:pt x="512" y="73"/>
                    </a:lnTo>
                    <a:lnTo>
                      <a:pt x="524" y="69"/>
                    </a:lnTo>
                    <a:lnTo>
                      <a:pt x="545" y="70"/>
                    </a:lnTo>
                    <a:lnTo>
                      <a:pt x="566" y="59"/>
                    </a:lnTo>
                    <a:lnTo>
                      <a:pt x="591" y="58"/>
                    </a:lnTo>
                    <a:lnTo>
                      <a:pt x="598" y="62"/>
                    </a:lnTo>
                    <a:lnTo>
                      <a:pt x="606" y="62"/>
                    </a:lnTo>
                    <a:lnTo>
                      <a:pt x="644" y="55"/>
                    </a:lnTo>
                    <a:lnTo>
                      <a:pt x="658" y="44"/>
                    </a:lnTo>
                    <a:lnTo>
                      <a:pt x="681" y="40"/>
                    </a:lnTo>
                    <a:lnTo>
                      <a:pt x="687" y="46"/>
                    </a:lnTo>
                    <a:lnTo>
                      <a:pt x="690" y="40"/>
                    </a:lnTo>
                    <a:lnTo>
                      <a:pt x="714" y="37"/>
                    </a:lnTo>
                    <a:lnTo>
                      <a:pt x="727" y="23"/>
                    </a:lnTo>
                    <a:lnTo>
                      <a:pt x="730" y="25"/>
                    </a:lnTo>
                    <a:lnTo>
                      <a:pt x="736" y="14"/>
                    </a:lnTo>
                    <a:lnTo>
                      <a:pt x="734" y="12"/>
                    </a:lnTo>
                    <a:lnTo>
                      <a:pt x="744" y="3"/>
                    </a:lnTo>
                    <a:lnTo>
                      <a:pt x="750" y="4"/>
                    </a:lnTo>
                    <a:lnTo>
                      <a:pt x="749" y="0"/>
                    </a:lnTo>
                    <a:lnTo>
                      <a:pt x="759" y="7"/>
                    </a:lnTo>
                    <a:lnTo>
                      <a:pt x="778" y="14"/>
                    </a:lnTo>
                    <a:lnTo>
                      <a:pt x="787" y="13"/>
                    </a:lnTo>
                    <a:lnTo>
                      <a:pt x="791" y="15"/>
                    </a:lnTo>
                    <a:lnTo>
                      <a:pt x="783" y="27"/>
                    </a:lnTo>
                    <a:lnTo>
                      <a:pt x="778" y="39"/>
                    </a:lnTo>
                    <a:lnTo>
                      <a:pt x="777" y="52"/>
                    </a:lnTo>
                    <a:lnTo>
                      <a:pt x="772" y="60"/>
                    </a:lnTo>
                    <a:lnTo>
                      <a:pt x="776" y="66"/>
                    </a:lnTo>
                    <a:lnTo>
                      <a:pt x="786" y="67"/>
                    </a:lnTo>
                    <a:lnTo>
                      <a:pt x="787" y="71"/>
                    </a:lnTo>
                    <a:lnTo>
                      <a:pt x="779" y="78"/>
                    </a:lnTo>
                    <a:lnTo>
                      <a:pt x="772" y="94"/>
                    </a:lnTo>
                    <a:lnTo>
                      <a:pt x="779" y="104"/>
                    </a:lnTo>
                    <a:lnTo>
                      <a:pt x="781" y="117"/>
                    </a:lnTo>
                    <a:lnTo>
                      <a:pt x="776" y="129"/>
                    </a:lnTo>
                    <a:lnTo>
                      <a:pt x="786" y="128"/>
                    </a:lnTo>
                    <a:lnTo>
                      <a:pt x="785" y="124"/>
                    </a:lnTo>
                    <a:lnTo>
                      <a:pt x="790" y="125"/>
                    </a:lnTo>
                    <a:lnTo>
                      <a:pt x="794" y="134"/>
                    </a:lnTo>
                    <a:lnTo>
                      <a:pt x="789" y="137"/>
                    </a:lnTo>
                    <a:lnTo>
                      <a:pt x="788" y="134"/>
                    </a:lnTo>
                    <a:lnTo>
                      <a:pt x="778" y="134"/>
                    </a:lnTo>
                    <a:lnTo>
                      <a:pt x="771" y="136"/>
                    </a:lnTo>
                    <a:lnTo>
                      <a:pt x="760" y="155"/>
                    </a:lnTo>
                    <a:lnTo>
                      <a:pt x="766" y="165"/>
                    </a:lnTo>
                    <a:lnTo>
                      <a:pt x="763" y="184"/>
                    </a:lnTo>
                    <a:lnTo>
                      <a:pt x="758" y="192"/>
                    </a:lnTo>
                    <a:lnTo>
                      <a:pt x="759" y="212"/>
                    </a:lnTo>
                    <a:lnTo>
                      <a:pt x="732" y="250"/>
                    </a:lnTo>
                    <a:lnTo>
                      <a:pt x="714" y="288"/>
                    </a:lnTo>
                    <a:lnTo>
                      <a:pt x="703" y="302"/>
                    </a:lnTo>
                    <a:lnTo>
                      <a:pt x="697" y="301"/>
                    </a:lnTo>
                    <a:lnTo>
                      <a:pt x="680" y="319"/>
                    </a:lnTo>
                    <a:lnTo>
                      <a:pt x="678" y="328"/>
                    </a:lnTo>
                    <a:lnTo>
                      <a:pt x="686" y="339"/>
                    </a:lnTo>
                    <a:lnTo>
                      <a:pt x="676" y="348"/>
                    </a:lnTo>
                    <a:lnTo>
                      <a:pt x="632" y="432"/>
                    </a:lnTo>
                    <a:lnTo>
                      <a:pt x="630" y="456"/>
                    </a:lnTo>
                    <a:lnTo>
                      <a:pt x="602" y="496"/>
                    </a:lnTo>
                    <a:lnTo>
                      <a:pt x="601" y="509"/>
                    </a:lnTo>
                    <a:lnTo>
                      <a:pt x="548" y="580"/>
                    </a:lnTo>
                    <a:lnTo>
                      <a:pt x="543" y="596"/>
                    </a:lnTo>
                    <a:lnTo>
                      <a:pt x="520" y="621"/>
                    </a:lnTo>
                    <a:lnTo>
                      <a:pt x="479" y="670"/>
                    </a:lnTo>
                    <a:lnTo>
                      <a:pt x="392" y="747"/>
                    </a:lnTo>
                    <a:lnTo>
                      <a:pt x="356" y="778"/>
                    </a:lnTo>
                    <a:lnTo>
                      <a:pt x="330" y="783"/>
                    </a:lnTo>
                    <a:lnTo>
                      <a:pt x="308" y="798"/>
                    </a:lnTo>
                    <a:lnTo>
                      <a:pt x="281" y="819"/>
                    </a:lnTo>
                    <a:lnTo>
                      <a:pt x="228" y="875"/>
                    </a:lnTo>
                    <a:lnTo>
                      <a:pt x="216" y="878"/>
                    </a:lnTo>
                    <a:lnTo>
                      <a:pt x="173" y="926"/>
                    </a:lnTo>
                    <a:lnTo>
                      <a:pt x="165" y="929"/>
                    </a:lnTo>
                    <a:lnTo>
                      <a:pt x="159" y="941"/>
                    </a:lnTo>
                    <a:lnTo>
                      <a:pt x="143" y="946"/>
                    </a:lnTo>
                    <a:lnTo>
                      <a:pt x="126" y="962"/>
                    </a:lnTo>
                    <a:lnTo>
                      <a:pt x="119" y="978"/>
                    </a:lnTo>
                    <a:lnTo>
                      <a:pt x="55" y="1049"/>
                    </a:lnTo>
                    <a:lnTo>
                      <a:pt x="55" y="1052"/>
                    </a:lnTo>
                    <a:lnTo>
                      <a:pt x="0" y="1003"/>
                    </a:lnTo>
                    <a:lnTo>
                      <a:pt x="1" y="696"/>
                    </a:lnTo>
                    <a:lnTo>
                      <a:pt x="73" y="62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69" name="Freeform 100">
                <a:extLst>
                  <a:ext uri="{FF2B5EF4-FFF2-40B4-BE49-F238E27FC236}">
                    <a16:creationId xmlns:a16="http://schemas.microsoft.com/office/drawing/2014/main" id="{C4531CDC-60BB-33B1-4CE9-CCA5F2D13048}"/>
                  </a:ext>
                </a:extLst>
              </p:cNvPr>
              <p:cNvSpPr>
                <a:spLocks noEditPoints="1"/>
              </p:cNvSpPr>
              <p:nvPr/>
            </p:nvSpPr>
            <p:spPr bwMode="auto">
              <a:xfrm>
                <a:off x="8673056" y="4070351"/>
                <a:ext cx="244475" cy="238125"/>
              </a:xfrm>
              <a:custGeom>
                <a:avLst/>
                <a:gdLst>
                  <a:gd name="T0" fmla="*/ 210 w 815"/>
                  <a:gd name="T1" fmla="*/ 88 h 791"/>
                  <a:gd name="T2" fmla="*/ 224 w 815"/>
                  <a:gd name="T3" fmla="*/ 75 h 791"/>
                  <a:gd name="T4" fmla="*/ 246 w 815"/>
                  <a:gd name="T5" fmla="*/ 64 h 791"/>
                  <a:gd name="T6" fmla="*/ 297 w 815"/>
                  <a:gd name="T7" fmla="*/ 0 h 791"/>
                  <a:gd name="T8" fmla="*/ 320 w 815"/>
                  <a:gd name="T9" fmla="*/ 11 h 791"/>
                  <a:gd name="T10" fmla="*/ 332 w 815"/>
                  <a:gd name="T11" fmla="*/ 59 h 791"/>
                  <a:gd name="T12" fmla="*/ 360 w 815"/>
                  <a:gd name="T13" fmla="*/ 77 h 791"/>
                  <a:gd name="T14" fmla="*/ 397 w 815"/>
                  <a:gd name="T15" fmla="*/ 76 h 791"/>
                  <a:gd name="T16" fmla="*/ 450 w 815"/>
                  <a:gd name="T17" fmla="*/ 83 h 791"/>
                  <a:gd name="T18" fmla="*/ 501 w 815"/>
                  <a:gd name="T19" fmla="*/ 127 h 791"/>
                  <a:gd name="T20" fmla="*/ 526 w 815"/>
                  <a:gd name="T21" fmla="*/ 146 h 791"/>
                  <a:gd name="T22" fmla="*/ 570 w 815"/>
                  <a:gd name="T23" fmla="*/ 153 h 791"/>
                  <a:gd name="T24" fmla="*/ 605 w 815"/>
                  <a:gd name="T25" fmla="*/ 155 h 791"/>
                  <a:gd name="T26" fmla="*/ 632 w 815"/>
                  <a:gd name="T27" fmla="*/ 154 h 791"/>
                  <a:gd name="T28" fmla="*/ 660 w 815"/>
                  <a:gd name="T29" fmla="*/ 112 h 791"/>
                  <a:gd name="T30" fmla="*/ 688 w 815"/>
                  <a:gd name="T31" fmla="*/ 106 h 791"/>
                  <a:gd name="T32" fmla="*/ 732 w 815"/>
                  <a:gd name="T33" fmla="*/ 96 h 791"/>
                  <a:gd name="T34" fmla="*/ 753 w 815"/>
                  <a:gd name="T35" fmla="*/ 119 h 791"/>
                  <a:gd name="T36" fmla="*/ 795 w 815"/>
                  <a:gd name="T37" fmla="*/ 121 h 791"/>
                  <a:gd name="T38" fmla="*/ 743 w 815"/>
                  <a:gd name="T39" fmla="*/ 190 h 791"/>
                  <a:gd name="T40" fmla="*/ 797 w 815"/>
                  <a:gd name="T41" fmla="*/ 546 h 791"/>
                  <a:gd name="T42" fmla="*/ 770 w 815"/>
                  <a:gd name="T43" fmla="*/ 582 h 791"/>
                  <a:gd name="T44" fmla="*/ 755 w 815"/>
                  <a:gd name="T45" fmla="*/ 594 h 791"/>
                  <a:gd name="T46" fmla="*/ 733 w 815"/>
                  <a:gd name="T47" fmla="*/ 611 h 791"/>
                  <a:gd name="T48" fmla="*/ 696 w 815"/>
                  <a:gd name="T49" fmla="*/ 631 h 791"/>
                  <a:gd name="T50" fmla="*/ 685 w 815"/>
                  <a:gd name="T51" fmla="*/ 640 h 791"/>
                  <a:gd name="T52" fmla="*/ 673 w 815"/>
                  <a:gd name="T53" fmla="*/ 662 h 791"/>
                  <a:gd name="T54" fmla="*/ 665 w 815"/>
                  <a:gd name="T55" fmla="*/ 685 h 791"/>
                  <a:gd name="T56" fmla="*/ 653 w 815"/>
                  <a:gd name="T57" fmla="*/ 718 h 791"/>
                  <a:gd name="T58" fmla="*/ 613 w 815"/>
                  <a:gd name="T59" fmla="*/ 784 h 791"/>
                  <a:gd name="T60" fmla="*/ 590 w 815"/>
                  <a:gd name="T61" fmla="*/ 790 h 791"/>
                  <a:gd name="T62" fmla="*/ 487 w 815"/>
                  <a:gd name="T63" fmla="*/ 714 h 791"/>
                  <a:gd name="T64" fmla="*/ 488 w 815"/>
                  <a:gd name="T65" fmla="*/ 697 h 791"/>
                  <a:gd name="T66" fmla="*/ 188 w 815"/>
                  <a:gd name="T67" fmla="*/ 505 h 791"/>
                  <a:gd name="T68" fmla="*/ 186 w 815"/>
                  <a:gd name="T69" fmla="*/ 431 h 791"/>
                  <a:gd name="T70" fmla="*/ 204 w 815"/>
                  <a:gd name="T71" fmla="*/ 395 h 791"/>
                  <a:gd name="T72" fmla="*/ 226 w 815"/>
                  <a:gd name="T73" fmla="*/ 365 h 791"/>
                  <a:gd name="T74" fmla="*/ 240 w 815"/>
                  <a:gd name="T75" fmla="*/ 343 h 791"/>
                  <a:gd name="T76" fmla="*/ 266 w 815"/>
                  <a:gd name="T77" fmla="*/ 336 h 791"/>
                  <a:gd name="T78" fmla="*/ 273 w 815"/>
                  <a:gd name="T79" fmla="*/ 306 h 791"/>
                  <a:gd name="T80" fmla="*/ 293 w 815"/>
                  <a:gd name="T81" fmla="*/ 269 h 791"/>
                  <a:gd name="T82" fmla="*/ 276 w 815"/>
                  <a:gd name="T83" fmla="*/ 243 h 791"/>
                  <a:gd name="T84" fmla="*/ 274 w 815"/>
                  <a:gd name="T85" fmla="*/ 227 h 791"/>
                  <a:gd name="T86" fmla="*/ 254 w 815"/>
                  <a:gd name="T87" fmla="*/ 198 h 791"/>
                  <a:gd name="T88" fmla="*/ 236 w 815"/>
                  <a:gd name="T89" fmla="*/ 166 h 791"/>
                  <a:gd name="T90" fmla="*/ 221 w 815"/>
                  <a:gd name="T91" fmla="*/ 146 h 791"/>
                  <a:gd name="T92" fmla="*/ 215 w 815"/>
                  <a:gd name="T93" fmla="*/ 128 h 791"/>
                  <a:gd name="T94" fmla="*/ 202 w 815"/>
                  <a:gd name="T95" fmla="*/ 99 h 791"/>
                  <a:gd name="T96" fmla="*/ 0 w 815"/>
                  <a:gd name="T97" fmla="*/ 514 h 791"/>
                  <a:gd name="T98" fmla="*/ 29 w 815"/>
                  <a:gd name="T99" fmla="*/ 514 h 791"/>
                  <a:gd name="T100" fmla="*/ 2 w 815"/>
                  <a:gd name="T101" fmla="*/ 514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15" h="791">
                    <a:moveTo>
                      <a:pt x="201" y="100"/>
                    </a:moveTo>
                    <a:lnTo>
                      <a:pt x="210" y="88"/>
                    </a:lnTo>
                    <a:lnTo>
                      <a:pt x="216" y="85"/>
                    </a:lnTo>
                    <a:lnTo>
                      <a:pt x="224" y="75"/>
                    </a:lnTo>
                    <a:lnTo>
                      <a:pt x="238" y="61"/>
                    </a:lnTo>
                    <a:lnTo>
                      <a:pt x="246" y="64"/>
                    </a:lnTo>
                    <a:lnTo>
                      <a:pt x="265" y="35"/>
                    </a:lnTo>
                    <a:lnTo>
                      <a:pt x="297" y="0"/>
                    </a:lnTo>
                    <a:lnTo>
                      <a:pt x="305" y="14"/>
                    </a:lnTo>
                    <a:lnTo>
                      <a:pt x="320" y="11"/>
                    </a:lnTo>
                    <a:lnTo>
                      <a:pt x="332" y="13"/>
                    </a:lnTo>
                    <a:lnTo>
                      <a:pt x="332" y="59"/>
                    </a:lnTo>
                    <a:lnTo>
                      <a:pt x="346" y="74"/>
                    </a:lnTo>
                    <a:lnTo>
                      <a:pt x="360" y="77"/>
                    </a:lnTo>
                    <a:lnTo>
                      <a:pt x="378" y="71"/>
                    </a:lnTo>
                    <a:lnTo>
                      <a:pt x="397" y="76"/>
                    </a:lnTo>
                    <a:lnTo>
                      <a:pt x="435" y="74"/>
                    </a:lnTo>
                    <a:lnTo>
                      <a:pt x="450" y="83"/>
                    </a:lnTo>
                    <a:lnTo>
                      <a:pt x="482" y="114"/>
                    </a:lnTo>
                    <a:lnTo>
                      <a:pt x="501" y="127"/>
                    </a:lnTo>
                    <a:lnTo>
                      <a:pt x="514" y="141"/>
                    </a:lnTo>
                    <a:lnTo>
                      <a:pt x="526" y="146"/>
                    </a:lnTo>
                    <a:lnTo>
                      <a:pt x="554" y="146"/>
                    </a:lnTo>
                    <a:lnTo>
                      <a:pt x="570" y="153"/>
                    </a:lnTo>
                    <a:lnTo>
                      <a:pt x="591" y="150"/>
                    </a:lnTo>
                    <a:lnTo>
                      <a:pt x="605" y="155"/>
                    </a:lnTo>
                    <a:lnTo>
                      <a:pt x="616" y="155"/>
                    </a:lnTo>
                    <a:lnTo>
                      <a:pt x="632" y="154"/>
                    </a:lnTo>
                    <a:lnTo>
                      <a:pt x="652" y="122"/>
                    </a:lnTo>
                    <a:lnTo>
                      <a:pt x="660" y="112"/>
                    </a:lnTo>
                    <a:lnTo>
                      <a:pt x="676" y="106"/>
                    </a:lnTo>
                    <a:lnTo>
                      <a:pt x="688" y="106"/>
                    </a:lnTo>
                    <a:lnTo>
                      <a:pt x="696" y="101"/>
                    </a:lnTo>
                    <a:lnTo>
                      <a:pt x="732" y="96"/>
                    </a:lnTo>
                    <a:lnTo>
                      <a:pt x="743" y="102"/>
                    </a:lnTo>
                    <a:lnTo>
                      <a:pt x="753" y="119"/>
                    </a:lnTo>
                    <a:lnTo>
                      <a:pt x="766" y="126"/>
                    </a:lnTo>
                    <a:lnTo>
                      <a:pt x="795" y="121"/>
                    </a:lnTo>
                    <a:lnTo>
                      <a:pt x="815" y="122"/>
                    </a:lnTo>
                    <a:lnTo>
                      <a:pt x="743" y="190"/>
                    </a:lnTo>
                    <a:lnTo>
                      <a:pt x="742" y="497"/>
                    </a:lnTo>
                    <a:lnTo>
                      <a:pt x="797" y="546"/>
                    </a:lnTo>
                    <a:lnTo>
                      <a:pt x="795" y="551"/>
                    </a:lnTo>
                    <a:lnTo>
                      <a:pt x="770" y="582"/>
                    </a:lnTo>
                    <a:lnTo>
                      <a:pt x="764" y="584"/>
                    </a:lnTo>
                    <a:lnTo>
                      <a:pt x="755" y="594"/>
                    </a:lnTo>
                    <a:lnTo>
                      <a:pt x="759" y="602"/>
                    </a:lnTo>
                    <a:lnTo>
                      <a:pt x="733" y="611"/>
                    </a:lnTo>
                    <a:lnTo>
                      <a:pt x="719" y="631"/>
                    </a:lnTo>
                    <a:lnTo>
                      <a:pt x="696" y="631"/>
                    </a:lnTo>
                    <a:lnTo>
                      <a:pt x="686" y="634"/>
                    </a:lnTo>
                    <a:lnTo>
                      <a:pt x="685" y="640"/>
                    </a:lnTo>
                    <a:lnTo>
                      <a:pt x="674" y="652"/>
                    </a:lnTo>
                    <a:lnTo>
                      <a:pt x="673" y="662"/>
                    </a:lnTo>
                    <a:lnTo>
                      <a:pt x="678" y="666"/>
                    </a:lnTo>
                    <a:lnTo>
                      <a:pt x="665" y="685"/>
                    </a:lnTo>
                    <a:lnTo>
                      <a:pt x="653" y="701"/>
                    </a:lnTo>
                    <a:lnTo>
                      <a:pt x="653" y="718"/>
                    </a:lnTo>
                    <a:lnTo>
                      <a:pt x="641" y="743"/>
                    </a:lnTo>
                    <a:lnTo>
                      <a:pt x="613" y="784"/>
                    </a:lnTo>
                    <a:lnTo>
                      <a:pt x="597" y="791"/>
                    </a:lnTo>
                    <a:lnTo>
                      <a:pt x="590" y="790"/>
                    </a:lnTo>
                    <a:lnTo>
                      <a:pt x="494" y="722"/>
                    </a:lnTo>
                    <a:lnTo>
                      <a:pt x="487" y="714"/>
                    </a:lnTo>
                    <a:lnTo>
                      <a:pt x="484" y="705"/>
                    </a:lnTo>
                    <a:lnTo>
                      <a:pt x="488" y="697"/>
                    </a:lnTo>
                    <a:lnTo>
                      <a:pt x="472" y="671"/>
                    </a:lnTo>
                    <a:lnTo>
                      <a:pt x="188" y="505"/>
                    </a:lnTo>
                    <a:lnTo>
                      <a:pt x="166" y="506"/>
                    </a:lnTo>
                    <a:lnTo>
                      <a:pt x="186" y="431"/>
                    </a:lnTo>
                    <a:lnTo>
                      <a:pt x="189" y="409"/>
                    </a:lnTo>
                    <a:lnTo>
                      <a:pt x="204" y="395"/>
                    </a:lnTo>
                    <a:lnTo>
                      <a:pt x="213" y="377"/>
                    </a:lnTo>
                    <a:lnTo>
                      <a:pt x="226" y="365"/>
                    </a:lnTo>
                    <a:lnTo>
                      <a:pt x="232" y="351"/>
                    </a:lnTo>
                    <a:lnTo>
                      <a:pt x="240" y="343"/>
                    </a:lnTo>
                    <a:lnTo>
                      <a:pt x="239" y="336"/>
                    </a:lnTo>
                    <a:lnTo>
                      <a:pt x="266" y="336"/>
                    </a:lnTo>
                    <a:lnTo>
                      <a:pt x="273" y="317"/>
                    </a:lnTo>
                    <a:lnTo>
                      <a:pt x="273" y="306"/>
                    </a:lnTo>
                    <a:lnTo>
                      <a:pt x="291" y="285"/>
                    </a:lnTo>
                    <a:lnTo>
                      <a:pt x="293" y="269"/>
                    </a:lnTo>
                    <a:lnTo>
                      <a:pt x="288" y="253"/>
                    </a:lnTo>
                    <a:lnTo>
                      <a:pt x="276" y="243"/>
                    </a:lnTo>
                    <a:lnTo>
                      <a:pt x="283" y="233"/>
                    </a:lnTo>
                    <a:lnTo>
                      <a:pt x="274" y="227"/>
                    </a:lnTo>
                    <a:lnTo>
                      <a:pt x="264" y="222"/>
                    </a:lnTo>
                    <a:lnTo>
                      <a:pt x="254" y="198"/>
                    </a:lnTo>
                    <a:lnTo>
                      <a:pt x="236" y="181"/>
                    </a:lnTo>
                    <a:lnTo>
                      <a:pt x="236" y="166"/>
                    </a:lnTo>
                    <a:lnTo>
                      <a:pt x="231" y="148"/>
                    </a:lnTo>
                    <a:lnTo>
                      <a:pt x="221" y="146"/>
                    </a:lnTo>
                    <a:lnTo>
                      <a:pt x="222" y="133"/>
                    </a:lnTo>
                    <a:lnTo>
                      <a:pt x="215" y="128"/>
                    </a:lnTo>
                    <a:lnTo>
                      <a:pt x="209" y="108"/>
                    </a:lnTo>
                    <a:lnTo>
                      <a:pt x="202" y="99"/>
                    </a:lnTo>
                    <a:lnTo>
                      <a:pt x="201" y="100"/>
                    </a:lnTo>
                    <a:close/>
                    <a:moveTo>
                      <a:pt x="0" y="514"/>
                    </a:moveTo>
                    <a:lnTo>
                      <a:pt x="0" y="514"/>
                    </a:lnTo>
                    <a:lnTo>
                      <a:pt x="29" y="514"/>
                    </a:lnTo>
                    <a:lnTo>
                      <a:pt x="59" y="512"/>
                    </a:lnTo>
                    <a:lnTo>
                      <a:pt x="2" y="514"/>
                    </a:lnTo>
                    <a:lnTo>
                      <a:pt x="0" y="51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0" name="Freeform 101">
                <a:extLst>
                  <a:ext uri="{FF2B5EF4-FFF2-40B4-BE49-F238E27FC236}">
                    <a16:creationId xmlns:a16="http://schemas.microsoft.com/office/drawing/2014/main" id="{C94B984A-D3A3-5C76-5A15-AA3AE6B8E8FF}"/>
                  </a:ext>
                </a:extLst>
              </p:cNvPr>
              <p:cNvSpPr>
                <a:spLocks/>
              </p:cNvSpPr>
              <p:nvPr/>
            </p:nvSpPr>
            <p:spPr bwMode="auto">
              <a:xfrm>
                <a:off x="8625431" y="4100513"/>
                <a:ext cx="134938" cy="133350"/>
              </a:xfrm>
              <a:custGeom>
                <a:avLst/>
                <a:gdLst>
                  <a:gd name="T0" fmla="*/ 349 w 453"/>
                  <a:gd name="T1" fmla="*/ 310 h 444"/>
                  <a:gd name="T2" fmla="*/ 373 w 453"/>
                  <a:gd name="T3" fmla="*/ 278 h 444"/>
                  <a:gd name="T4" fmla="*/ 392 w 453"/>
                  <a:gd name="T5" fmla="*/ 252 h 444"/>
                  <a:gd name="T6" fmla="*/ 399 w 453"/>
                  <a:gd name="T7" fmla="*/ 237 h 444"/>
                  <a:gd name="T8" fmla="*/ 433 w 453"/>
                  <a:gd name="T9" fmla="*/ 218 h 444"/>
                  <a:gd name="T10" fmla="*/ 451 w 453"/>
                  <a:gd name="T11" fmla="*/ 186 h 444"/>
                  <a:gd name="T12" fmla="*/ 448 w 453"/>
                  <a:gd name="T13" fmla="*/ 154 h 444"/>
                  <a:gd name="T14" fmla="*/ 443 w 453"/>
                  <a:gd name="T15" fmla="*/ 134 h 444"/>
                  <a:gd name="T16" fmla="*/ 424 w 453"/>
                  <a:gd name="T17" fmla="*/ 123 h 444"/>
                  <a:gd name="T18" fmla="*/ 396 w 453"/>
                  <a:gd name="T19" fmla="*/ 82 h 444"/>
                  <a:gd name="T20" fmla="*/ 391 w 453"/>
                  <a:gd name="T21" fmla="*/ 49 h 444"/>
                  <a:gd name="T22" fmla="*/ 382 w 453"/>
                  <a:gd name="T23" fmla="*/ 34 h 444"/>
                  <a:gd name="T24" fmla="*/ 369 w 453"/>
                  <a:gd name="T25" fmla="*/ 9 h 444"/>
                  <a:gd name="T26" fmla="*/ 343 w 453"/>
                  <a:gd name="T27" fmla="*/ 13 h 444"/>
                  <a:gd name="T28" fmla="*/ 317 w 453"/>
                  <a:gd name="T29" fmla="*/ 34 h 444"/>
                  <a:gd name="T30" fmla="*/ 271 w 453"/>
                  <a:gd name="T31" fmla="*/ 30 h 444"/>
                  <a:gd name="T32" fmla="*/ 241 w 453"/>
                  <a:gd name="T33" fmla="*/ 38 h 444"/>
                  <a:gd name="T34" fmla="*/ 226 w 453"/>
                  <a:gd name="T35" fmla="*/ 38 h 444"/>
                  <a:gd name="T36" fmla="*/ 216 w 453"/>
                  <a:gd name="T37" fmla="*/ 60 h 444"/>
                  <a:gd name="T38" fmla="*/ 189 w 453"/>
                  <a:gd name="T39" fmla="*/ 54 h 444"/>
                  <a:gd name="T40" fmla="*/ 174 w 453"/>
                  <a:gd name="T41" fmla="*/ 38 h 444"/>
                  <a:gd name="T42" fmla="*/ 142 w 453"/>
                  <a:gd name="T43" fmla="*/ 35 h 444"/>
                  <a:gd name="T44" fmla="*/ 117 w 453"/>
                  <a:gd name="T45" fmla="*/ 38 h 444"/>
                  <a:gd name="T46" fmla="*/ 120 w 453"/>
                  <a:gd name="T47" fmla="*/ 55 h 444"/>
                  <a:gd name="T48" fmla="*/ 115 w 453"/>
                  <a:gd name="T49" fmla="*/ 72 h 444"/>
                  <a:gd name="T50" fmla="*/ 107 w 453"/>
                  <a:gd name="T51" fmla="*/ 104 h 444"/>
                  <a:gd name="T52" fmla="*/ 101 w 453"/>
                  <a:gd name="T53" fmla="*/ 151 h 444"/>
                  <a:gd name="T54" fmla="*/ 117 w 453"/>
                  <a:gd name="T55" fmla="*/ 167 h 444"/>
                  <a:gd name="T56" fmla="*/ 121 w 453"/>
                  <a:gd name="T57" fmla="*/ 188 h 444"/>
                  <a:gd name="T58" fmla="*/ 57 w 453"/>
                  <a:gd name="T59" fmla="*/ 269 h 444"/>
                  <a:gd name="T60" fmla="*/ 20 w 453"/>
                  <a:gd name="T61" fmla="*/ 335 h 444"/>
                  <a:gd name="T62" fmla="*/ 14 w 453"/>
                  <a:gd name="T63" fmla="*/ 364 h 444"/>
                  <a:gd name="T64" fmla="*/ 2 w 453"/>
                  <a:gd name="T65" fmla="*/ 421 h 444"/>
                  <a:gd name="T66" fmla="*/ 0 w 453"/>
                  <a:gd name="T67" fmla="*/ 442 h 444"/>
                  <a:gd name="T68" fmla="*/ 17 w 453"/>
                  <a:gd name="T69" fmla="*/ 441 h 444"/>
                  <a:gd name="T70" fmla="*/ 38 w 453"/>
                  <a:gd name="T71" fmla="*/ 435 h 444"/>
                  <a:gd name="T72" fmla="*/ 56 w 453"/>
                  <a:gd name="T73" fmla="*/ 441 h 444"/>
                  <a:gd name="T74" fmla="*/ 62 w 453"/>
                  <a:gd name="T75" fmla="*/ 425 h 444"/>
                  <a:gd name="T76" fmla="*/ 77 w 453"/>
                  <a:gd name="T77" fmla="*/ 426 h 444"/>
                  <a:gd name="T78" fmla="*/ 88 w 453"/>
                  <a:gd name="T79" fmla="*/ 422 h 444"/>
                  <a:gd name="T80" fmla="*/ 160 w 453"/>
                  <a:gd name="T81" fmla="*/ 415 h 444"/>
                  <a:gd name="T82" fmla="*/ 219 w 453"/>
                  <a:gd name="T83" fmla="*/ 413 h 444"/>
                  <a:gd name="T84" fmla="*/ 346 w 453"/>
                  <a:gd name="T85" fmla="*/ 33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3" h="444">
                    <a:moveTo>
                      <a:pt x="346" y="332"/>
                    </a:moveTo>
                    <a:lnTo>
                      <a:pt x="349" y="310"/>
                    </a:lnTo>
                    <a:lnTo>
                      <a:pt x="364" y="296"/>
                    </a:lnTo>
                    <a:lnTo>
                      <a:pt x="373" y="278"/>
                    </a:lnTo>
                    <a:lnTo>
                      <a:pt x="386" y="266"/>
                    </a:lnTo>
                    <a:lnTo>
                      <a:pt x="392" y="252"/>
                    </a:lnTo>
                    <a:lnTo>
                      <a:pt x="400" y="244"/>
                    </a:lnTo>
                    <a:lnTo>
                      <a:pt x="399" y="237"/>
                    </a:lnTo>
                    <a:lnTo>
                      <a:pt x="426" y="237"/>
                    </a:lnTo>
                    <a:lnTo>
                      <a:pt x="433" y="218"/>
                    </a:lnTo>
                    <a:lnTo>
                      <a:pt x="433" y="207"/>
                    </a:lnTo>
                    <a:lnTo>
                      <a:pt x="451" y="186"/>
                    </a:lnTo>
                    <a:lnTo>
                      <a:pt x="453" y="170"/>
                    </a:lnTo>
                    <a:lnTo>
                      <a:pt x="448" y="154"/>
                    </a:lnTo>
                    <a:lnTo>
                      <a:pt x="436" y="144"/>
                    </a:lnTo>
                    <a:lnTo>
                      <a:pt x="443" y="134"/>
                    </a:lnTo>
                    <a:lnTo>
                      <a:pt x="434" y="128"/>
                    </a:lnTo>
                    <a:lnTo>
                      <a:pt x="424" y="123"/>
                    </a:lnTo>
                    <a:lnTo>
                      <a:pt x="414" y="99"/>
                    </a:lnTo>
                    <a:lnTo>
                      <a:pt x="396" y="82"/>
                    </a:lnTo>
                    <a:lnTo>
                      <a:pt x="396" y="67"/>
                    </a:lnTo>
                    <a:lnTo>
                      <a:pt x="391" y="49"/>
                    </a:lnTo>
                    <a:lnTo>
                      <a:pt x="381" y="47"/>
                    </a:lnTo>
                    <a:lnTo>
                      <a:pt x="382" y="34"/>
                    </a:lnTo>
                    <a:lnTo>
                      <a:pt x="375" y="29"/>
                    </a:lnTo>
                    <a:lnTo>
                      <a:pt x="369" y="9"/>
                    </a:lnTo>
                    <a:lnTo>
                      <a:pt x="362" y="0"/>
                    </a:lnTo>
                    <a:lnTo>
                      <a:pt x="343" y="13"/>
                    </a:lnTo>
                    <a:lnTo>
                      <a:pt x="334" y="26"/>
                    </a:lnTo>
                    <a:lnTo>
                      <a:pt x="317" y="34"/>
                    </a:lnTo>
                    <a:lnTo>
                      <a:pt x="299" y="29"/>
                    </a:lnTo>
                    <a:lnTo>
                      <a:pt x="271" y="30"/>
                    </a:lnTo>
                    <a:lnTo>
                      <a:pt x="254" y="38"/>
                    </a:lnTo>
                    <a:lnTo>
                      <a:pt x="241" y="38"/>
                    </a:lnTo>
                    <a:lnTo>
                      <a:pt x="236" y="40"/>
                    </a:lnTo>
                    <a:lnTo>
                      <a:pt x="226" y="38"/>
                    </a:lnTo>
                    <a:lnTo>
                      <a:pt x="216" y="47"/>
                    </a:lnTo>
                    <a:lnTo>
                      <a:pt x="216" y="60"/>
                    </a:lnTo>
                    <a:lnTo>
                      <a:pt x="207" y="60"/>
                    </a:lnTo>
                    <a:lnTo>
                      <a:pt x="189" y="54"/>
                    </a:lnTo>
                    <a:lnTo>
                      <a:pt x="188" y="42"/>
                    </a:lnTo>
                    <a:lnTo>
                      <a:pt x="174" y="38"/>
                    </a:lnTo>
                    <a:lnTo>
                      <a:pt x="162" y="42"/>
                    </a:lnTo>
                    <a:lnTo>
                      <a:pt x="142" y="35"/>
                    </a:lnTo>
                    <a:lnTo>
                      <a:pt x="127" y="29"/>
                    </a:lnTo>
                    <a:lnTo>
                      <a:pt x="117" y="38"/>
                    </a:lnTo>
                    <a:lnTo>
                      <a:pt x="116" y="49"/>
                    </a:lnTo>
                    <a:lnTo>
                      <a:pt x="120" y="55"/>
                    </a:lnTo>
                    <a:lnTo>
                      <a:pt x="119" y="58"/>
                    </a:lnTo>
                    <a:lnTo>
                      <a:pt x="115" y="72"/>
                    </a:lnTo>
                    <a:lnTo>
                      <a:pt x="107" y="83"/>
                    </a:lnTo>
                    <a:lnTo>
                      <a:pt x="107" y="104"/>
                    </a:lnTo>
                    <a:lnTo>
                      <a:pt x="102" y="131"/>
                    </a:lnTo>
                    <a:lnTo>
                      <a:pt x="101" y="151"/>
                    </a:lnTo>
                    <a:lnTo>
                      <a:pt x="109" y="157"/>
                    </a:lnTo>
                    <a:lnTo>
                      <a:pt x="117" y="167"/>
                    </a:lnTo>
                    <a:lnTo>
                      <a:pt x="123" y="180"/>
                    </a:lnTo>
                    <a:lnTo>
                      <a:pt x="121" y="188"/>
                    </a:lnTo>
                    <a:lnTo>
                      <a:pt x="82" y="241"/>
                    </a:lnTo>
                    <a:lnTo>
                      <a:pt x="57" y="269"/>
                    </a:lnTo>
                    <a:lnTo>
                      <a:pt x="50" y="280"/>
                    </a:lnTo>
                    <a:lnTo>
                      <a:pt x="20" y="335"/>
                    </a:lnTo>
                    <a:lnTo>
                      <a:pt x="15" y="344"/>
                    </a:lnTo>
                    <a:lnTo>
                      <a:pt x="14" y="364"/>
                    </a:lnTo>
                    <a:lnTo>
                      <a:pt x="12" y="393"/>
                    </a:lnTo>
                    <a:lnTo>
                      <a:pt x="2" y="421"/>
                    </a:lnTo>
                    <a:lnTo>
                      <a:pt x="4" y="438"/>
                    </a:lnTo>
                    <a:lnTo>
                      <a:pt x="0" y="442"/>
                    </a:lnTo>
                    <a:lnTo>
                      <a:pt x="4" y="444"/>
                    </a:lnTo>
                    <a:lnTo>
                      <a:pt x="17" y="441"/>
                    </a:lnTo>
                    <a:lnTo>
                      <a:pt x="30" y="431"/>
                    </a:lnTo>
                    <a:lnTo>
                      <a:pt x="38" y="435"/>
                    </a:lnTo>
                    <a:lnTo>
                      <a:pt x="44" y="441"/>
                    </a:lnTo>
                    <a:lnTo>
                      <a:pt x="56" y="441"/>
                    </a:lnTo>
                    <a:lnTo>
                      <a:pt x="61" y="436"/>
                    </a:lnTo>
                    <a:lnTo>
                      <a:pt x="62" y="425"/>
                    </a:lnTo>
                    <a:lnTo>
                      <a:pt x="74" y="423"/>
                    </a:lnTo>
                    <a:lnTo>
                      <a:pt x="77" y="426"/>
                    </a:lnTo>
                    <a:lnTo>
                      <a:pt x="81" y="420"/>
                    </a:lnTo>
                    <a:lnTo>
                      <a:pt x="88" y="422"/>
                    </a:lnTo>
                    <a:lnTo>
                      <a:pt x="95" y="415"/>
                    </a:lnTo>
                    <a:lnTo>
                      <a:pt x="160" y="415"/>
                    </a:lnTo>
                    <a:lnTo>
                      <a:pt x="162" y="415"/>
                    </a:lnTo>
                    <a:lnTo>
                      <a:pt x="219" y="413"/>
                    </a:lnTo>
                    <a:lnTo>
                      <a:pt x="326" y="407"/>
                    </a:lnTo>
                    <a:lnTo>
                      <a:pt x="346" y="33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1" name="Freeform 102">
                <a:extLst>
                  <a:ext uri="{FF2B5EF4-FFF2-40B4-BE49-F238E27FC236}">
                    <a16:creationId xmlns:a16="http://schemas.microsoft.com/office/drawing/2014/main" id="{75793752-0D46-DE56-326E-C710F4A709C3}"/>
                  </a:ext>
                </a:extLst>
              </p:cNvPr>
              <p:cNvSpPr>
                <a:spLocks/>
              </p:cNvSpPr>
              <p:nvPr/>
            </p:nvSpPr>
            <p:spPr bwMode="auto">
              <a:xfrm>
                <a:off x="8274594" y="3938588"/>
                <a:ext cx="303213" cy="204788"/>
              </a:xfrm>
              <a:custGeom>
                <a:avLst/>
                <a:gdLst>
                  <a:gd name="T0" fmla="*/ 641 w 1010"/>
                  <a:gd name="T1" fmla="*/ 26 h 682"/>
                  <a:gd name="T2" fmla="*/ 694 w 1010"/>
                  <a:gd name="T3" fmla="*/ 105 h 682"/>
                  <a:gd name="T4" fmla="*/ 685 w 1010"/>
                  <a:gd name="T5" fmla="*/ 155 h 682"/>
                  <a:gd name="T6" fmla="*/ 722 w 1010"/>
                  <a:gd name="T7" fmla="*/ 181 h 682"/>
                  <a:gd name="T8" fmla="*/ 750 w 1010"/>
                  <a:gd name="T9" fmla="*/ 212 h 682"/>
                  <a:gd name="T10" fmla="*/ 806 w 1010"/>
                  <a:gd name="T11" fmla="*/ 238 h 682"/>
                  <a:gd name="T12" fmla="*/ 845 w 1010"/>
                  <a:gd name="T13" fmla="*/ 265 h 682"/>
                  <a:gd name="T14" fmla="*/ 823 w 1010"/>
                  <a:gd name="T15" fmla="*/ 298 h 682"/>
                  <a:gd name="T16" fmla="*/ 871 w 1010"/>
                  <a:gd name="T17" fmla="*/ 318 h 682"/>
                  <a:gd name="T18" fmla="*/ 909 w 1010"/>
                  <a:gd name="T19" fmla="*/ 365 h 682"/>
                  <a:gd name="T20" fmla="*/ 936 w 1010"/>
                  <a:gd name="T21" fmla="*/ 398 h 682"/>
                  <a:gd name="T22" fmla="*/ 978 w 1010"/>
                  <a:gd name="T23" fmla="*/ 429 h 682"/>
                  <a:gd name="T24" fmla="*/ 1010 w 1010"/>
                  <a:gd name="T25" fmla="*/ 477 h 682"/>
                  <a:gd name="T26" fmla="*/ 975 w 1010"/>
                  <a:gd name="T27" fmla="*/ 469 h 682"/>
                  <a:gd name="T28" fmla="*/ 907 w 1010"/>
                  <a:gd name="T29" fmla="*/ 470 h 682"/>
                  <a:gd name="T30" fmla="*/ 862 w 1010"/>
                  <a:gd name="T31" fmla="*/ 462 h 682"/>
                  <a:gd name="T32" fmla="*/ 846 w 1010"/>
                  <a:gd name="T33" fmla="*/ 467 h 682"/>
                  <a:gd name="T34" fmla="*/ 797 w 1010"/>
                  <a:gd name="T35" fmla="*/ 486 h 682"/>
                  <a:gd name="T36" fmla="*/ 772 w 1010"/>
                  <a:gd name="T37" fmla="*/ 482 h 682"/>
                  <a:gd name="T38" fmla="*/ 716 w 1010"/>
                  <a:gd name="T39" fmla="*/ 494 h 682"/>
                  <a:gd name="T40" fmla="*/ 658 w 1010"/>
                  <a:gd name="T41" fmla="*/ 500 h 682"/>
                  <a:gd name="T42" fmla="*/ 605 w 1010"/>
                  <a:gd name="T43" fmla="*/ 523 h 682"/>
                  <a:gd name="T44" fmla="*/ 593 w 1010"/>
                  <a:gd name="T45" fmla="*/ 549 h 682"/>
                  <a:gd name="T46" fmla="*/ 543 w 1010"/>
                  <a:gd name="T47" fmla="*/ 535 h 682"/>
                  <a:gd name="T48" fmla="*/ 488 w 1010"/>
                  <a:gd name="T49" fmla="*/ 528 h 682"/>
                  <a:gd name="T50" fmla="*/ 434 w 1010"/>
                  <a:gd name="T51" fmla="*/ 503 h 682"/>
                  <a:gd name="T52" fmla="*/ 383 w 1010"/>
                  <a:gd name="T53" fmla="*/ 474 h 682"/>
                  <a:gd name="T54" fmla="*/ 347 w 1010"/>
                  <a:gd name="T55" fmla="*/ 490 h 682"/>
                  <a:gd name="T56" fmla="*/ 332 w 1010"/>
                  <a:gd name="T57" fmla="*/ 523 h 682"/>
                  <a:gd name="T58" fmla="*/ 328 w 1010"/>
                  <a:gd name="T59" fmla="*/ 555 h 682"/>
                  <a:gd name="T60" fmla="*/ 309 w 1010"/>
                  <a:gd name="T61" fmla="*/ 587 h 682"/>
                  <a:gd name="T62" fmla="*/ 272 w 1010"/>
                  <a:gd name="T63" fmla="*/ 576 h 682"/>
                  <a:gd name="T64" fmla="*/ 205 w 1010"/>
                  <a:gd name="T65" fmla="*/ 594 h 682"/>
                  <a:gd name="T66" fmla="*/ 132 w 1010"/>
                  <a:gd name="T67" fmla="*/ 682 h 682"/>
                  <a:gd name="T68" fmla="*/ 125 w 1010"/>
                  <a:gd name="T69" fmla="*/ 647 h 682"/>
                  <a:gd name="T70" fmla="*/ 60 w 1010"/>
                  <a:gd name="T71" fmla="*/ 568 h 682"/>
                  <a:gd name="T72" fmla="*/ 13 w 1010"/>
                  <a:gd name="T73" fmla="*/ 520 h 682"/>
                  <a:gd name="T74" fmla="*/ 8 w 1010"/>
                  <a:gd name="T75" fmla="*/ 432 h 682"/>
                  <a:gd name="T76" fmla="*/ 15 w 1010"/>
                  <a:gd name="T77" fmla="*/ 381 h 682"/>
                  <a:gd name="T78" fmla="*/ 60 w 1010"/>
                  <a:gd name="T79" fmla="*/ 299 h 682"/>
                  <a:gd name="T80" fmla="*/ 94 w 1010"/>
                  <a:gd name="T81" fmla="*/ 279 h 682"/>
                  <a:gd name="T82" fmla="*/ 145 w 1010"/>
                  <a:gd name="T83" fmla="*/ 291 h 682"/>
                  <a:gd name="T84" fmla="*/ 172 w 1010"/>
                  <a:gd name="T85" fmla="*/ 256 h 682"/>
                  <a:gd name="T86" fmla="*/ 218 w 1010"/>
                  <a:gd name="T87" fmla="*/ 264 h 682"/>
                  <a:gd name="T88" fmla="*/ 325 w 1010"/>
                  <a:gd name="T89" fmla="*/ 231 h 682"/>
                  <a:gd name="T90" fmla="*/ 346 w 1010"/>
                  <a:gd name="T91" fmla="*/ 194 h 682"/>
                  <a:gd name="T92" fmla="*/ 357 w 1010"/>
                  <a:gd name="T93" fmla="*/ 161 h 682"/>
                  <a:gd name="T94" fmla="*/ 430 w 1010"/>
                  <a:gd name="T95" fmla="*/ 164 h 682"/>
                  <a:gd name="T96" fmla="*/ 490 w 1010"/>
                  <a:gd name="T97" fmla="*/ 131 h 682"/>
                  <a:gd name="T98" fmla="*/ 501 w 1010"/>
                  <a:gd name="T99" fmla="*/ 87 h 682"/>
                  <a:gd name="T100" fmla="*/ 541 w 1010"/>
                  <a:gd name="T101" fmla="*/ 55 h 682"/>
                  <a:gd name="T102" fmla="*/ 571 w 1010"/>
                  <a:gd name="T103" fmla="*/ 20 h 682"/>
                  <a:gd name="T104" fmla="*/ 634 w 1010"/>
                  <a:gd name="T105" fmla="*/ 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0" h="682">
                    <a:moveTo>
                      <a:pt x="637" y="0"/>
                    </a:moveTo>
                    <a:lnTo>
                      <a:pt x="645" y="10"/>
                    </a:lnTo>
                    <a:lnTo>
                      <a:pt x="645" y="20"/>
                    </a:lnTo>
                    <a:lnTo>
                      <a:pt x="641" y="26"/>
                    </a:lnTo>
                    <a:lnTo>
                      <a:pt x="657" y="39"/>
                    </a:lnTo>
                    <a:lnTo>
                      <a:pt x="660" y="47"/>
                    </a:lnTo>
                    <a:lnTo>
                      <a:pt x="681" y="75"/>
                    </a:lnTo>
                    <a:lnTo>
                      <a:pt x="694" y="105"/>
                    </a:lnTo>
                    <a:lnTo>
                      <a:pt x="700" y="117"/>
                    </a:lnTo>
                    <a:lnTo>
                      <a:pt x="696" y="133"/>
                    </a:lnTo>
                    <a:lnTo>
                      <a:pt x="691" y="140"/>
                    </a:lnTo>
                    <a:lnTo>
                      <a:pt x="685" y="155"/>
                    </a:lnTo>
                    <a:lnTo>
                      <a:pt x="686" y="179"/>
                    </a:lnTo>
                    <a:lnTo>
                      <a:pt x="697" y="188"/>
                    </a:lnTo>
                    <a:lnTo>
                      <a:pt x="717" y="189"/>
                    </a:lnTo>
                    <a:lnTo>
                      <a:pt x="722" y="181"/>
                    </a:lnTo>
                    <a:lnTo>
                      <a:pt x="746" y="182"/>
                    </a:lnTo>
                    <a:lnTo>
                      <a:pt x="753" y="188"/>
                    </a:lnTo>
                    <a:lnTo>
                      <a:pt x="748" y="198"/>
                    </a:lnTo>
                    <a:lnTo>
                      <a:pt x="750" y="212"/>
                    </a:lnTo>
                    <a:lnTo>
                      <a:pt x="763" y="223"/>
                    </a:lnTo>
                    <a:lnTo>
                      <a:pt x="781" y="230"/>
                    </a:lnTo>
                    <a:lnTo>
                      <a:pt x="794" y="231"/>
                    </a:lnTo>
                    <a:lnTo>
                      <a:pt x="806" y="238"/>
                    </a:lnTo>
                    <a:lnTo>
                      <a:pt x="810" y="249"/>
                    </a:lnTo>
                    <a:lnTo>
                      <a:pt x="825" y="256"/>
                    </a:lnTo>
                    <a:lnTo>
                      <a:pt x="838" y="257"/>
                    </a:lnTo>
                    <a:lnTo>
                      <a:pt x="845" y="265"/>
                    </a:lnTo>
                    <a:lnTo>
                      <a:pt x="841" y="277"/>
                    </a:lnTo>
                    <a:lnTo>
                      <a:pt x="831" y="285"/>
                    </a:lnTo>
                    <a:lnTo>
                      <a:pt x="829" y="291"/>
                    </a:lnTo>
                    <a:lnTo>
                      <a:pt x="823" y="298"/>
                    </a:lnTo>
                    <a:lnTo>
                      <a:pt x="839" y="311"/>
                    </a:lnTo>
                    <a:lnTo>
                      <a:pt x="852" y="315"/>
                    </a:lnTo>
                    <a:lnTo>
                      <a:pt x="858" y="312"/>
                    </a:lnTo>
                    <a:lnTo>
                      <a:pt x="871" y="318"/>
                    </a:lnTo>
                    <a:lnTo>
                      <a:pt x="876" y="318"/>
                    </a:lnTo>
                    <a:lnTo>
                      <a:pt x="902" y="332"/>
                    </a:lnTo>
                    <a:lnTo>
                      <a:pt x="908" y="342"/>
                    </a:lnTo>
                    <a:lnTo>
                      <a:pt x="909" y="365"/>
                    </a:lnTo>
                    <a:lnTo>
                      <a:pt x="916" y="373"/>
                    </a:lnTo>
                    <a:lnTo>
                      <a:pt x="933" y="378"/>
                    </a:lnTo>
                    <a:lnTo>
                      <a:pt x="937" y="384"/>
                    </a:lnTo>
                    <a:lnTo>
                      <a:pt x="936" y="398"/>
                    </a:lnTo>
                    <a:lnTo>
                      <a:pt x="943" y="406"/>
                    </a:lnTo>
                    <a:lnTo>
                      <a:pt x="969" y="412"/>
                    </a:lnTo>
                    <a:lnTo>
                      <a:pt x="981" y="422"/>
                    </a:lnTo>
                    <a:lnTo>
                      <a:pt x="978" y="429"/>
                    </a:lnTo>
                    <a:lnTo>
                      <a:pt x="981" y="453"/>
                    </a:lnTo>
                    <a:lnTo>
                      <a:pt x="990" y="459"/>
                    </a:lnTo>
                    <a:lnTo>
                      <a:pt x="1004" y="468"/>
                    </a:lnTo>
                    <a:lnTo>
                      <a:pt x="1010" y="477"/>
                    </a:lnTo>
                    <a:lnTo>
                      <a:pt x="1010" y="481"/>
                    </a:lnTo>
                    <a:lnTo>
                      <a:pt x="1007" y="479"/>
                    </a:lnTo>
                    <a:lnTo>
                      <a:pt x="993" y="471"/>
                    </a:lnTo>
                    <a:lnTo>
                      <a:pt x="975" y="469"/>
                    </a:lnTo>
                    <a:lnTo>
                      <a:pt x="951" y="480"/>
                    </a:lnTo>
                    <a:lnTo>
                      <a:pt x="947" y="478"/>
                    </a:lnTo>
                    <a:lnTo>
                      <a:pt x="918" y="477"/>
                    </a:lnTo>
                    <a:lnTo>
                      <a:pt x="907" y="470"/>
                    </a:lnTo>
                    <a:lnTo>
                      <a:pt x="895" y="468"/>
                    </a:lnTo>
                    <a:lnTo>
                      <a:pt x="888" y="464"/>
                    </a:lnTo>
                    <a:lnTo>
                      <a:pt x="879" y="465"/>
                    </a:lnTo>
                    <a:lnTo>
                      <a:pt x="862" y="462"/>
                    </a:lnTo>
                    <a:lnTo>
                      <a:pt x="855" y="455"/>
                    </a:lnTo>
                    <a:lnTo>
                      <a:pt x="843" y="456"/>
                    </a:lnTo>
                    <a:lnTo>
                      <a:pt x="842" y="462"/>
                    </a:lnTo>
                    <a:lnTo>
                      <a:pt x="846" y="467"/>
                    </a:lnTo>
                    <a:lnTo>
                      <a:pt x="836" y="482"/>
                    </a:lnTo>
                    <a:lnTo>
                      <a:pt x="827" y="483"/>
                    </a:lnTo>
                    <a:lnTo>
                      <a:pt x="816" y="485"/>
                    </a:lnTo>
                    <a:lnTo>
                      <a:pt x="797" y="486"/>
                    </a:lnTo>
                    <a:lnTo>
                      <a:pt x="788" y="492"/>
                    </a:lnTo>
                    <a:lnTo>
                      <a:pt x="781" y="492"/>
                    </a:lnTo>
                    <a:lnTo>
                      <a:pt x="778" y="483"/>
                    </a:lnTo>
                    <a:lnTo>
                      <a:pt x="772" y="482"/>
                    </a:lnTo>
                    <a:lnTo>
                      <a:pt x="771" y="476"/>
                    </a:lnTo>
                    <a:lnTo>
                      <a:pt x="760" y="476"/>
                    </a:lnTo>
                    <a:lnTo>
                      <a:pt x="728" y="490"/>
                    </a:lnTo>
                    <a:lnTo>
                      <a:pt x="716" y="494"/>
                    </a:lnTo>
                    <a:lnTo>
                      <a:pt x="710" y="502"/>
                    </a:lnTo>
                    <a:lnTo>
                      <a:pt x="677" y="505"/>
                    </a:lnTo>
                    <a:lnTo>
                      <a:pt x="667" y="510"/>
                    </a:lnTo>
                    <a:lnTo>
                      <a:pt x="658" y="500"/>
                    </a:lnTo>
                    <a:lnTo>
                      <a:pt x="644" y="497"/>
                    </a:lnTo>
                    <a:lnTo>
                      <a:pt x="628" y="497"/>
                    </a:lnTo>
                    <a:lnTo>
                      <a:pt x="617" y="511"/>
                    </a:lnTo>
                    <a:lnTo>
                      <a:pt x="605" y="523"/>
                    </a:lnTo>
                    <a:lnTo>
                      <a:pt x="606" y="532"/>
                    </a:lnTo>
                    <a:lnTo>
                      <a:pt x="614" y="539"/>
                    </a:lnTo>
                    <a:lnTo>
                      <a:pt x="611" y="545"/>
                    </a:lnTo>
                    <a:lnTo>
                      <a:pt x="593" y="549"/>
                    </a:lnTo>
                    <a:lnTo>
                      <a:pt x="586" y="545"/>
                    </a:lnTo>
                    <a:lnTo>
                      <a:pt x="567" y="541"/>
                    </a:lnTo>
                    <a:lnTo>
                      <a:pt x="553" y="536"/>
                    </a:lnTo>
                    <a:lnTo>
                      <a:pt x="543" y="535"/>
                    </a:lnTo>
                    <a:lnTo>
                      <a:pt x="534" y="540"/>
                    </a:lnTo>
                    <a:lnTo>
                      <a:pt x="523" y="538"/>
                    </a:lnTo>
                    <a:lnTo>
                      <a:pt x="504" y="537"/>
                    </a:lnTo>
                    <a:lnTo>
                      <a:pt x="488" y="528"/>
                    </a:lnTo>
                    <a:lnTo>
                      <a:pt x="471" y="529"/>
                    </a:lnTo>
                    <a:lnTo>
                      <a:pt x="467" y="525"/>
                    </a:lnTo>
                    <a:lnTo>
                      <a:pt x="446" y="507"/>
                    </a:lnTo>
                    <a:lnTo>
                      <a:pt x="434" y="503"/>
                    </a:lnTo>
                    <a:lnTo>
                      <a:pt x="412" y="484"/>
                    </a:lnTo>
                    <a:lnTo>
                      <a:pt x="403" y="483"/>
                    </a:lnTo>
                    <a:lnTo>
                      <a:pt x="391" y="474"/>
                    </a:lnTo>
                    <a:lnTo>
                      <a:pt x="383" y="474"/>
                    </a:lnTo>
                    <a:lnTo>
                      <a:pt x="381" y="481"/>
                    </a:lnTo>
                    <a:lnTo>
                      <a:pt x="368" y="479"/>
                    </a:lnTo>
                    <a:lnTo>
                      <a:pt x="357" y="490"/>
                    </a:lnTo>
                    <a:lnTo>
                      <a:pt x="347" y="490"/>
                    </a:lnTo>
                    <a:lnTo>
                      <a:pt x="341" y="496"/>
                    </a:lnTo>
                    <a:lnTo>
                      <a:pt x="340" y="506"/>
                    </a:lnTo>
                    <a:lnTo>
                      <a:pt x="332" y="515"/>
                    </a:lnTo>
                    <a:lnTo>
                      <a:pt x="332" y="523"/>
                    </a:lnTo>
                    <a:lnTo>
                      <a:pt x="326" y="529"/>
                    </a:lnTo>
                    <a:lnTo>
                      <a:pt x="316" y="530"/>
                    </a:lnTo>
                    <a:lnTo>
                      <a:pt x="316" y="539"/>
                    </a:lnTo>
                    <a:lnTo>
                      <a:pt x="328" y="555"/>
                    </a:lnTo>
                    <a:lnTo>
                      <a:pt x="323" y="561"/>
                    </a:lnTo>
                    <a:lnTo>
                      <a:pt x="319" y="573"/>
                    </a:lnTo>
                    <a:lnTo>
                      <a:pt x="318" y="585"/>
                    </a:lnTo>
                    <a:lnTo>
                      <a:pt x="309" y="587"/>
                    </a:lnTo>
                    <a:lnTo>
                      <a:pt x="302" y="590"/>
                    </a:lnTo>
                    <a:lnTo>
                      <a:pt x="288" y="583"/>
                    </a:lnTo>
                    <a:lnTo>
                      <a:pt x="282" y="576"/>
                    </a:lnTo>
                    <a:lnTo>
                      <a:pt x="272" y="576"/>
                    </a:lnTo>
                    <a:lnTo>
                      <a:pt x="259" y="576"/>
                    </a:lnTo>
                    <a:lnTo>
                      <a:pt x="251" y="582"/>
                    </a:lnTo>
                    <a:lnTo>
                      <a:pt x="239" y="581"/>
                    </a:lnTo>
                    <a:lnTo>
                      <a:pt x="205" y="594"/>
                    </a:lnTo>
                    <a:lnTo>
                      <a:pt x="199" y="602"/>
                    </a:lnTo>
                    <a:lnTo>
                      <a:pt x="186" y="605"/>
                    </a:lnTo>
                    <a:lnTo>
                      <a:pt x="166" y="624"/>
                    </a:lnTo>
                    <a:lnTo>
                      <a:pt x="132" y="682"/>
                    </a:lnTo>
                    <a:lnTo>
                      <a:pt x="130" y="680"/>
                    </a:lnTo>
                    <a:lnTo>
                      <a:pt x="126" y="675"/>
                    </a:lnTo>
                    <a:lnTo>
                      <a:pt x="127" y="663"/>
                    </a:lnTo>
                    <a:lnTo>
                      <a:pt x="125" y="647"/>
                    </a:lnTo>
                    <a:lnTo>
                      <a:pt x="100" y="628"/>
                    </a:lnTo>
                    <a:lnTo>
                      <a:pt x="91" y="619"/>
                    </a:lnTo>
                    <a:lnTo>
                      <a:pt x="79" y="596"/>
                    </a:lnTo>
                    <a:lnTo>
                      <a:pt x="60" y="568"/>
                    </a:lnTo>
                    <a:lnTo>
                      <a:pt x="55" y="552"/>
                    </a:lnTo>
                    <a:lnTo>
                      <a:pt x="43" y="536"/>
                    </a:lnTo>
                    <a:lnTo>
                      <a:pt x="20" y="525"/>
                    </a:lnTo>
                    <a:lnTo>
                      <a:pt x="13" y="520"/>
                    </a:lnTo>
                    <a:lnTo>
                      <a:pt x="13" y="489"/>
                    </a:lnTo>
                    <a:lnTo>
                      <a:pt x="11" y="471"/>
                    </a:lnTo>
                    <a:lnTo>
                      <a:pt x="5" y="451"/>
                    </a:lnTo>
                    <a:lnTo>
                      <a:pt x="8" y="432"/>
                    </a:lnTo>
                    <a:lnTo>
                      <a:pt x="2" y="412"/>
                    </a:lnTo>
                    <a:lnTo>
                      <a:pt x="0" y="395"/>
                    </a:lnTo>
                    <a:lnTo>
                      <a:pt x="7" y="385"/>
                    </a:lnTo>
                    <a:lnTo>
                      <a:pt x="15" y="381"/>
                    </a:lnTo>
                    <a:lnTo>
                      <a:pt x="30" y="360"/>
                    </a:lnTo>
                    <a:lnTo>
                      <a:pt x="39" y="341"/>
                    </a:lnTo>
                    <a:lnTo>
                      <a:pt x="53" y="314"/>
                    </a:lnTo>
                    <a:lnTo>
                      <a:pt x="60" y="299"/>
                    </a:lnTo>
                    <a:lnTo>
                      <a:pt x="72" y="294"/>
                    </a:lnTo>
                    <a:lnTo>
                      <a:pt x="86" y="274"/>
                    </a:lnTo>
                    <a:lnTo>
                      <a:pt x="86" y="269"/>
                    </a:lnTo>
                    <a:lnTo>
                      <a:pt x="94" y="279"/>
                    </a:lnTo>
                    <a:lnTo>
                      <a:pt x="97" y="294"/>
                    </a:lnTo>
                    <a:lnTo>
                      <a:pt x="112" y="294"/>
                    </a:lnTo>
                    <a:lnTo>
                      <a:pt x="124" y="291"/>
                    </a:lnTo>
                    <a:lnTo>
                      <a:pt x="145" y="291"/>
                    </a:lnTo>
                    <a:lnTo>
                      <a:pt x="155" y="273"/>
                    </a:lnTo>
                    <a:lnTo>
                      <a:pt x="155" y="258"/>
                    </a:lnTo>
                    <a:lnTo>
                      <a:pt x="164" y="249"/>
                    </a:lnTo>
                    <a:lnTo>
                      <a:pt x="172" y="256"/>
                    </a:lnTo>
                    <a:lnTo>
                      <a:pt x="177" y="274"/>
                    </a:lnTo>
                    <a:lnTo>
                      <a:pt x="184" y="281"/>
                    </a:lnTo>
                    <a:lnTo>
                      <a:pt x="198" y="279"/>
                    </a:lnTo>
                    <a:lnTo>
                      <a:pt x="218" y="264"/>
                    </a:lnTo>
                    <a:lnTo>
                      <a:pt x="240" y="255"/>
                    </a:lnTo>
                    <a:lnTo>
                      <a:pt x="259" y="241"/>
                    </a:lnTo>
                    <a:lnTo>
                      <a:pt x="305" y="231"/>
                    </a:lnTo>
                    <a:lnTo>
                      <a:pt x="325" y="231"/>
                    </a:lnTo>
                    <a:lnTo>
                      <a:pt x="336" y="219"/>
                    </a:lnTo>
                    <a:lnTo>
                      <a:pt x="358" y="204"/>
                    </a:lnTo>
                    <a:lnTo>
                      <a:pt x="355" y="194"/>
                    </a:lnTo>
                    <a:lnTo>
                      <a:pt x="346" y="194"/>
                    </a:lnTo>
                    <a:lnTo>
                      <a:pt x="334" y="177"/>
                    </a:lnTo>
                    <a:lnTo>
                      <a:pt x="335" y="165"/>
                    </a:lnTo>
                    <a:lnTo>
                      <a:pt x="346" y="158"/>
                    </a:lnTo>
                    <a:lnTo>
                      <a:pt x="357" y="161"/>
                    </a:lnTo>
                    <a:lnTo>
                      <a:pt x="375" y="159"/>
                    </a:lnTo>
                    <a:lnTo>
                      <a:pt x="388" y="164"/>
                    </a:lnTo>
                    <a:lnTo>
                      <a:pt x="408" y="167"/>
                    </a:lnTo>
                    <a:lnTo>
                      <a:pt x="430" y="164"/>
                    </a:lnTo>
                    <a:lnTo>
                      <a:pt x="459" y="160"/>
                    </a:lnTo>
                    <a:lnTo>
                      <a:pt x="474" y="149"/>
                    </a:lnTo>
                    <a:lnTo>
                      <a:pt x="486" y="142"/>
                    </a:lnTo>
                    <a:lnTo>
                      <a:pt x="490" y="131"/>
                    </a:lnTo>
                    <a:lnTo>
                      <a:pt x="488" y="120"/>
                    </a:lnTo>
                    <a:lnTo>
                      <a:pt x="491" y="107"/>
                    </a:lnTo>
                    <a:lnTo>
                      <a:pt x="502" y="99"/>
                    </a:lnTo>
                    <a:lnTo>
                      <a:pt x="501" y="87"/>
                    </a:lnTo>
                    <a:lnTo>
                      <a:pt x="512" y="75"/>
                    </a:lnTo>
                    <a:lnTo>
                      <a:pt x="518" y="78"/>
                    </a:lnTo>
                    <a:lnTo>
                      <a:pt x="526" y="78"/>
                    </a:lnTo>
                    <a:lnTo>
                      <a:pt x="541" y="55"/>
                    </a:lnTo>
                    <a:lnTo>
                      <a:pt x="550" y="52"/>
                    </a:lnTo>
                    <a:lnTo>
                      <a:pt x="549" y="41"/>
                    </a:lnTo>
                    <a:lnTo>
                      <a:pt x="552" y="31"/>
                    </a:lnTo>
                    <a:lnTo>
                      <a:pt x="571" y="20"/>
                    </a:lnTo>
                    <a:lnTo>
                      <a:pt x="585" y="10"/>
                    </a:lnTo>
                    <a:lnTo>
                      <a:pt x="604" y="10"/>
                    </a:lnTo>
                    <a:lnTo>
                      <a:pt x="614" y="16"/>
                    </a:lnTo>
                    <a:lnTo>
                      <a:pt x="634" y="7"/>
                    </a:lnTo>
                    <a:lnTo>
                      <a:pt x="637"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2" name="Freeform 103">
                <a:extLst>
                  <a:ext uri="{FF2B5EF4-FFF2-40B4-BE49-F238E27FC236}">
                    <a16:creationId xmlns:a16="http://schemas.microsoft.com/office/drawing/2014/main" id="{4D07C0B7-79EC-4606-3A52-8F7EF06DAC4F}"/>
                  </a:ext>
                </a:extLst>
              </p:cNvPr>
              <p:cNvSpPr>
                <a:spLocks/>
              </p:cNvSpPr>
              <p:nvPr/>
            </p:nvSpPr>
            <p:spPr bwMode="auto">
              <a:xfrm>
                <a:off x="8149181" y="3397251"/>
                <a:ext cx="361950" cy="336550"/>
              </a:xfrm>
              <a:custGeom>
                <a:avLst/>
                <a:gdLst>
                  <a:gd name="T0" fmla="*/ 1130 w 1205"/>
                  <a:gd name="T1" fmla="*/ 1090 h 1119"/>
                  <a:gd name="T2" fmla="*/ 1171 w 1205"/>
                  <a:gd name="T3" fmla="*/ 317 h 1119"/>
                  <a:gd name="T4" fmla="*/ 1153 w 1205"/>
                  <a:gd name="T5" fmla="*/ 256 h 1119"/>
                  <a:gd name="T6" fmla="*/ 1173 w 1205"/>
                  <a:gd name="T7" fmla="*/ 205 h 1119"/>
                  <a:gd name="T8" fmla="*/ 1165 w 1205"/>
                  <a:gd name="T9" fmla="*/ 167 h 1119"/>
                  <a:gd name="T10" fmla="*/ 1176 w 1205"/>
                  <a:gd name="T11" fmla="*/ 121 h 1119"/>
                  <a:gd name="T12" fmla="*/ 1158 w 1205"/>
                  <a:gd name="T13" fmla="*/ 88 h 1119"/>
                  <a:gd name="T14" fmla="*/ 1130 w 1205"/>
                  <a:gd name="T15" fmla="*/ 88 h 1119"/>
                  <a:gd name="T16" fmla="*/ 1067 w 1205"/>
                  <a:gd name="T17" fmla="*/ 72 h 1119"/>
                  <a:gd name="T18" fmla="*/ 1019 w 1205"/>
                  <a:gd name="T19" fmla="*/ 62 h 1119"/>
                  <a:gd name="T20" fmla="*/ 1019 w 1205"/>
                  <a:gd name="T21" fmla="*/ 51 h 1119"/>
                  <a:gd name="T22" fmla="*/ 986 w 1205"/>
                  <a:gd name="T23" fmla="*/ 24 h 1119"/>
                  <a:gd name="T24" fmla="*/ 942 w 1205"/>
                  <a:gd name="T25" fmla="*/ 17 h 1119"/>
                  <a:gd name="T26" fmla="*/ 927 w 1205"/>
                  <a:gd name="T27" fmla="*/ 20 h 1119"/>
                  <a:gd name="T28" fmla="*/ 905 w 1205"/>
                  <a:gd name="T29" fmla="*/ 12 h 1119"/>
                  <a:gd name="T30" fmla="*/ 843 w 1205"/>
                  <a:gd name="T31" fmla="*/ 28 h 1119"/>
                  <a:gd name="T32" fmla="*/ 791 w 1205"/>
                  <a:gd name="T33" fmla="*/ 62 h 1119"/>
                  <a:gd name="T34" fmla="*/ 777 w 1205"/>
                  <a:gd name="T35" fmla="*/ 90 h 1119"/>
                  <a:gd name="T36" fmla="*/ 788 w 1205"/>
                  <a:gd name="T37" fmla="*/ 152 h 1119"/>
                  <a:gd name="T38" fmla="*/ 791 w 1205"/>
                  <a:gd name="T39" fmla="*/ 201 h 1119"/>
                  <a:gd name="T40" fmla="*/ 768 w 1205"/>
                  <a:gd name="T41" fmla="*/ 228 h 1119"/>
                  <a:gd name="T42" fmla="*/ 726 w 1205"/>
                  <a:gd name="T43" fmla="*/ 257 h 1119"/>
                  <a:gd name="T44" fmla="*/ 662 w 1205"/>
                  <a:gd name="T45" fmla="*/ 219 h 1119"/>
                  <a:gd name="T46" fmla="*/ 603 w 1205"/>
                  <a:gd name="T47" fmla="*/ 181 h 1119"/>
                  <a:gd name="T48" fmla="*/ 520 w 1205"/>
                  <a:gd name="T49" fmla="*/ 154 h 1119"/>
                  <a:gd name="T50" fmla="*/ 482 w 1205"/>
                  <a:gd name="T51" fmla="*/ 159 h 1119"/>
                  <a:gd name="T52" fmla="*/ 433 w 1205"/>
                  <a:gd name="T53" fmla="*/ 100 h 1119"/>
                  <a:gd name="T54" fmla="*/ 414 w 1205"/>
                  <a:gd name="T55" fmla="*/ 50 h 1119"/>
                  <a:gd name="T56" fmla="*/ 338 w 1205"/>
                  <a:gd name="T57" fmla="*/ 26 h 1119"/>
                  <a:gd name="T58" fmla="*/ 271 w 1205"/>
                  <a:gd name="T59" fmla="*/ 15 h 1119"/>
                  <a:gd name="T60" fmla="*/ 178 w 1205"/>
                  <a:gd name="T61" fmla="*/ 17 h 1119"/>
                  <a:gd name="T62" fmla="*/ 146 w 1205"/>
                  <a:gd name="T63" fmla="*/ 0 h 1119"/>
                  <a:gd name="T64" fmla="*/ 148 w 1205"/>
                  <a:gd name="T65" fmla="*/ 36 h 1119"/>
                  <a:gd name="T66" fmla="*/ 137 w 1205"/>
                  <a:gd name="T67" fmla="*/ 68 h 1119"/>
                  <a:gd name="T68" fmla="*/ 92 w 1205"/>
                  <a:gd name="T69" fmla="*/ 107 h 1119"/>
                  <a:gd name="T70" fmla="*/ 60 w 1205"/>
                  <a:gd name="T71" fmla="*/ 124 h 1119"/>
                  <a:gd name="T72" fmla="*/ 49 w 1205"/>
                  <a:gd name="T73" fmla="*/ 140 h 1119"/>
                  <a:gd name="T74" fmla="*/ 53 w 1205"/>
                  <a:gd name="T75" fmla="*/ 175 h 1119"/>
                  <a:gd name="T76" fmla="*/ 51 w 1205"/>
                  <a:gd name="T77" fmla="*/ 199 h 1119"/>
                  <a:gd name="T78" fmla="*/ 47 w 1205"/>
                  <a:gd name="T79" fmla="*/ 212 h 1119"/>
                  <a:gd name="T80" fmla="*/ 26 w 1205"/>
                  <a:gd name="T81" fmla="*/ 234 h 1119"/>
                  <a:gd name="T82" fmla="*/ 12 w 1205"/>
                  <a:gd name="T83" fmla="*/ 238 h 1119"/>
                  <a:gd name="T84" fmla="*/ 5 w 1205"/>
                  <a:gd name="T85" fmla="*/ 244 h 1119"/>
                  <a:gd name="T86" fmla="*/ 13 w 1205"/>
                  <a:gd name="T87" fmla="*/ 276 h 1119"/>
                  <a:gd name="T88" fmla="*/ 23 w 1205"/>
                  <a:gd name="T89" fmla="*/ 345 h 1119"/>
                  <a:gd name="T90" fmla="*/ 24 w 1205"/>
                  <a:gd name="T91" fmla="*/ 381 h 1119"/>
                  <a:gd name="T92" fmla="*/ 37 w 1205"/>
                  <a:gd name="T93" fmla="*/ 444 h 1119"/>
                  <a:gd name="T94" fmla="*/ 27 w 1205"/>
                  <a:gd name="T95" fmla="*/ 493 h 1119"/>
                  <a:gd name="T96" fmla="*/ 37 w 1205"/>
                  <a:gd name="T97" fmla="*/ 539 h 1119"/>
                  <a:gd name="T98" fmla="*/ 12 w 1205"/>
                  <a:gd name="T99" fmla="*/ 562 h 1119"/>
                  <a:gd name="T100" fmla="*/ 0 w 1205"/>
                  <a:gd name="T101" fmla="*/ 576 h 1119"/>
                  <a:gd name="T102" fmla="*/ 30 w 1205"/>
                  <a:gd name="T103" fmla="*/ 612 h 1119"/>
                  <a:gd name="T104" fmla="*/ 49 w 1205"/>
                  <a:gd name="T105" fmla="*/ 647 h 1119"/>
                  <a:gd name="T106" fmla="*/ 51 w 1205"/>
                  <a:gd name="T107" fmla="*/ 676 h 1119"/>
                  <a:gd name="T108" fmla="*/ 62 w 1205"/>
                  <a:gd name="T109" fmla="*/ 709 h 1119"/>
                  <a:gd name="T110" fmla="*/ 74 w 1205"/>
                  <a:gd name="T111" fmla="*/ 731 h 1119"/>
                  <a:gd name="T112" fmla="*/ 134 w 1205"/>
                  <a:gd name="T113" fmla="*/ 733 h 1119"/>
                  <a:gd name="T114" fmla="*/ 158 w 1205"/>
                  <a:gd name="T115" fmla="*/ 759 h 1119"/>
                  <a:gd name="T116" fmla="*/ 181 w 1205"/>
                  <a:gd name="T117" fmla="*/ 798 h 1119"/>
                  <a:gd name="T118" fmla="*/ 200 w 1205"/>
                  <a:gd name="T119" fmla="*/ 819 h 1119"/>
                  <a:gd name="T120" fmla="*/ 349 w 1205"/>
                  <a:gd name="T121" fmla="*/ 866 h 1119"/>
                  <a:gd name="T122" fmla="*/ 1130 w 1205"/>
                  <a:gd name="T123" fmla="*/ 1119 h 1119"/>
                  <a:gd name="T124" fmla="*/ 1130 w 1205"/>
                  <a:gd name="T125" fmla="*/ 1118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5" h="1119">
                    <a:moveTo>
                      <a:pt x="1130" y="1118"/>
                    </a:moveTo>
                    <a:lnTo>
                      <a:pt x="1130" y="1090"/>
                    </a:lnTo>
                    <a:lnTo>
                      <a:pt x="1205" y="1083"/>
                    </a:lnTo>
                    <a:lnTo>
                      <a:pt x="1171" y="317"/>
                    </a:lnTo>
                    <a:lnTo>
                      <a:pt x="1163" y="277"/>
                    </a:lnTo>
                    <a:lnTo>
                      <a:pt x="1153" y="256"/>
                    </a:lnTo>
                    <a:lnTo>
                      <a:pt x="1162" y="232"/>
                    </a:lnTo>
                    <a:lnTo>
                      <a:pt x="1173" y="205"/>
                    </a:lnTo>
                    <a:lnTo>
                      <a:pt x="1173" y="188"/>
                    </a:lnTo>
                    <a:lnTo>
                      <a:pt x="1165" y="167"/>
                    </a:lnTo>
                    <a:lnTo>
                      <a:pt x="1171" y="134"/>
                    </a:lnTo>
                    <a:lnTo>
                      <a:pt x="1176" y="121"/>
                    </a:lnTo>
                    <a:lnTo>
                      <a:pt x="1169" y="100"/>
                    </a:lnTo>
                    <a:lnTo>
                      <a:pt x="1158" y="88"/>
                    </a:lnTo>
                    <a:lnTo>
                      <a:pt x="1144" y="85"/>
                    </a:lnTo>
                    <a:lnTo>
                      <a:pt x="1130" y="88"/>
                    </a:lnTo>
                    <a:lnTo>
                      <a:pt x="1078" y="81"/>
                    </a:lnTo>
                    <a:lnTo>
                      <a:pt x="1067" y="72"/>
                    </a:lnTo>
                    <a:lnTo>
                      <a:pt x="1047" y="70"/>
                    </a:lnTo>
                    <a:lnTo>
                      <a:pt x="1019" y="62"/>
                    </a:lnTo>
                    <a:lnTo>
                      <a:pt x="1013" y="54"/>
                    </a:lnTo>
                    <a:lnTo>
                      <a:pt x="1019" y="51"/>
                    </a:lnTo>
                    <a:lnTo>
                      <a:pt x="1019" y="42"/>
                    </a:lnTo>
                    <a:lnTo>
                      <a:pt x="986" y="24"/>
                    </a:lnTo>
                    <a:lnTo>
                      <a:pt x="969" y="24"/>
                    </a:lnTo>
                    <a:lnTo>
                      <a:pt x="942" y="17"/>
                    </a:lnTo>
                    <a:lnTo>
                      <a:pt x="935" y="13"/>
                    </a:lnTo>
                    <a:lnTo>
                      <a:pt x="927" y="20"/>
                    </a:lnTo>
                    <a:lnTo>
                      <a:pt x="911" y="12"/>
                    </a:lnTo>
                    <a:lnTo>
                      <a:pt x="905" y="12"/>
                    </a:lnTo>
                    <a:lnTo>
                      <a:pt x="881" y="24"/>
                    </a:lnTo>
                    <a:lnTo>
                      <a:pt x="843" y="28"/>
                    </a:lnTo>
                    <a:lnTo>
                      <a:pt x="810" y="44"/>
                    </a:lnTo>
                    <a:lnTo>
                      <a:pt x="791" y="62"/>
                    </a:lnTo>
                    <a:lnTo>
                      <a:pt x="787" y="83"/>
                    </a:lnTo>
                    <a:lnTo>
                      <a:pt x="777" y="90"/>
                    </a:lnTo>
                    <a:lnTo>
                      <a:pt x="774" y="130"/>
                    </a:lnTo>
                    <a:lnTo>
                      <a:pt x="788" y="152"/>
                    </a:lnTo>
                    <a:lnTo>
                      <a:pt x="798" y="183"/>
                    </a:lnTo>
                    <a:lnTo>
                      <a:pt x="791" y="201"/>
                    </a:lnTo>
                    <a:lnTo>
                      <a:pt x="771" y="221"/>
                    </a:lnTo>
                    <a:lnTo>
                      <a:pt x="768" y="228"/>
                    </a:lnTo>
                    <a:lnTo>
                      <a:pt x="742" y="251"/>
                    </a:lnTo>
                    <a:lnTo>
                      <a:pt x="726" y="257"/>
                    </a:lnTo>
                    <a:lnTo>
                      <a:pt x="692" y="243"/>
                    </a:lnTo>
                    <a:lnTo>
                      <a:pt x="662" y="219"/>
                    </a:lnTo>
                    <a:lnTo>
                      <a:pt x="639" y="200"/>
                    </a:lnTo>
                    <a:lnTo>
                      <a:pt x="603" y="181"/>
                    </a:lnTo>
                    <a:lnTo>
                      <a:pt x="546" y="157"/>
                    </a:lnTo>
                    <a:lnTo>
                      <a:pt x="520" y="154"/>
                    </a:lnTo>
                    <a:lnTo>
                      <a:pt x="512" y="159"/>
                    </a:lnTo>
                    <a:lnTo>
                      <a:pt x="482" y="159"/>
                    </a:lnTo>
                    <a:lnTo>
                      <a:pt x="457" y="146"/>
                    </a:lnTo>
                    <a:lnTo>
                      <a:pt x="433" y="100"/>
                    </a:lnTo>
                    <a:lnTo>
                      <a:pt x="433" y="76"/>
                    </a:lnTo>
                    <a:lnTo>
                      <a:pt x="414" y="50"/>
                    </a:lnTo>
                    <a:lnTo>
                      <a:pt x="364" y="43"/>
                    </a:lnTo>
                    <a:lnTo>
                      <a:pt x="338" y="26"/>
                    </a:lnTo>
                    <a:lnTo>
                      <a:pt x="295" y="25"/>
                    </a:lnTo>
                    <a:lnTo>
                      <a:pt x="271" y="15"/>
                    </a:lnTo>
                    <a:lnTo>
                      <a:pt x="216" y="25"/>
                    </a:lnTo>
                    <a:lnTo>
                      <a:pt x="178" y="17"/>
                    </a:lnTo>
                    <a:lnTo>
                      <a:pt x="164" y="3"/>
                    </a:lnTo>
                    <a:lnTo>
                      <a:pt x="146" y="0"/>
                    </a:lnTo>
                    <a:lnTo>
                      <a:pt x="143" y="6"/>
                    </a:lnTo>
                    <a:lnTo>
                      <a:pt x="148" y="36"/>
                    </a:lnTo>
                    <a:lnTo>
                      <a:pt x="154" y="42"/>
                    </a:lnTo>
                    <a:lnTo>
                      <a:pt x="137" y="68"/>
                    </a:lnTo>
                    <a:lnTo>
                      <a:pt x="92" y="96"/>
                    </a:lnTo>
                    <a:lnTo>
                      <a:pt x="92" y="107"/>
                    </a:lnTo>
                    <a:lnTo>
                      <a:pt x="78" y="125"/>
                    </a:lnTo>
                    <a:lnTo>
                      <a:pt x="60" y="124"/>
                    </a:lnTo>
                    <a:lnTo>
                      <a:pt x="49" y="132"/>
                    </a:lnTo>
                    <a:lnTo>
                      <a:pt x="49" y="140"/>
                    </a:lnTo>
                    <a:lnTo>
                      <a:pt x="46" y="151"/>
                    </a:lnTo>
                    <a:lnTo>
                      <a:pt x="53" y="175"/>
                    </a:lnTo>
                    <a:lnTo>
                      <a:pt x="55" y="194"/>
                    </a:lnTo>
                    <a:lnTo>
                      <a:pt x="51" y="199"/>
                    </a:lnTo>
                    <a:lnTo>
                      <a:pt x="51" y="205"/>
                    </a:lnTo>
                    <a:lnTo>
                      <a:pt x="47" y="212"/>
                    </a:lnTo>
                    <a:lnTo>
                      <a:pt x="38" y="226"/>
                    </a:lnTo>
                    <a:lnTo>
                      <a:pt x="26" y="234"/>
                    </a:lnTo>
                    <a:lnTo>
                      <a:pt x="21" y="238"/>
                    </a:lnTo>
                    <a:lnTo>
                      <a:pt x="12" y="238"/>
                    </a:lnTo>
                    <a:lnTo>
                      <a:pt x="12" y="238"/>
                    </a:lnTo>
                    <a:lnTo>
                      <a:pt x="5" y="244"/>
                    </a:lnTo>
                    <a:lnTo>
                      <a:pt x="6" y="270"/>
                    </a:lnTo>
                    <a:lnTo>
                      <a:pt x="13" y="276"/>
                    </a:lnTo>
                    <a:lnTo>
                      <a:pt x="23" y="294"/>
                    </a:lnTo>
                    <a:lnTo>
                      <a:pt x="23" y="345"/>
                    </a:lnTo>
                    <a:lnTo>
                      <a:pt x="25" y="373"/>
                    </a:lnTo>
                    <a:lnTo>
                      <a:pt x="24" y="381"/>
                    </a:lnTo>
                    <a:lnTo>
                      <a:pt x="27" y="421"/>
                    </a:lnTo>
                    <a:lnTo>
                      <a:pt x="37" y="444"/>
                    </a:lnTo>
                    <a:lnTo>
                      <a:pt x="29" y="486"/>
                    </a:lnTo>
                    <a:lnTo>
                      <a:pt x="27" y="493"/>
                    </a:lnTo>
                    <a:lnTo>
                      <a:pt x="34" y="512"/>
                    </a:lnTo>
                    <a:lnTo>
                      <a:pt x="37" y="539"/>
                    </a:lnTo>
                    <a:lnTo>
                      <a:pt x="30" y="550"/>
                    </a:lnTo>
                    <a:lnTo>
                      <a:pt x="12" y="562"/>
                    </a:lnTo>
                    <a:lnTo>
                      <a:pt x="6" y="571"/>
                    </a:lnTo>
                    <a:lnTo>
                      <a:pt x="0" y="576"/>
                    </a:lnTo>
                    <a:lnTo>
                      <a:pt x="11" y="589"/>
                    </a:lnTo>
                    <a:lnTo>
                      <a:pt x="30" y="612"/>
                    </a:lnTo>
                    <a:lnTo>
                      <a:pt x="44" y="643"/>
                    </a:lnTo>
                    <a:lnTo>
                      <a:pt x="49" y="647"/>
                    </a:lnTo>
                    <a:lnTo>
                      <a:pt x="54" y="667"/>
                    </a:lnTo>
                    <a:lnTo>
                      <a:pt x="51" y="676"/>
                    </a:lnTo>
                    <a:lnTo>
                      <a:pt x="53" y="698"/>
                    </a:lnTo>
                    <a:lnTo>
                      <a:pt x="62" y="709"/>
                    </a:lnTo>
                    <a:lnTo>
                      <a:pt x="66" y="723"/>
                    </a:lnTo>
                    <a:lnTo>
                      <a:pt x="74" y="731"/>
                    </a:lnTo>
                    <a:lnTo>
                      <a:pt x="105" y="731"/>
                    </a:lnTo>
                    <a:lnTo>
                      <a:pt x="134" y="733"/>
                    </a:lnTo>
                    <a:lnTo>
                      <a:pt x="147" y="742"/>
                    </a:lnTo>
                    <a:lnTo>
                      <a:pt x="158" y="759"/>
                    </a:lnTo>
                    <a:lnTo>
                      <a:pt x="173" y="791"/>
                    </a:lnTo>
                    <a:lnTo>
                      <a:pt x="181" y="798"/>
                    </a:lnTo>
                    <a:lnTo>
                      <a:pt x="190" y="810"/>
                    </a:lnTo>
                    <a:lnTo>
                      <a:pt x="200" y="819"/>
                    </a:lnTo>
                    <a:lnTo>
                      <a:pt x="336" y="853"/>
                    </a:lnTo>
                    <a:lnTo>
                      <a:pt x="349" y="866"/>
                    </a:lnTo>
                    <a:lnTo>
                      <a:pt x="506" y="801"/>
                    </a:lnTo>
                    <a:lnTo>
                      <a:pt x="1130" y="1119"/>
                    </a:lnTo>
                    <a:lnTo>
                      <a:pt x="1130" y="1119"/>
                    </a:lnTo>
                    <a:lnTo>
                      <a:pt x="1130" y="111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3" name="Freeform 104">
                <a:extLst>
                  <a:ext uri="{FF2B5EF4-FFF2-40B4-BE49-F238E27FC236}">
                    <a16:creationId xmlns:a16="http://schemas.microsoft.com/office/drawing/2014/main" id="{5A58C2B6-97FD-DC24-900F-9F5B219D290D}"/>
                  </a:ext>
                </a:extLst>
              </p:cNvPr>
              <p:cNvSpPr>
                <a:spLocks noEditPoints="1"/>
              </p:cNvSpPr>
              <p:nvPr/>
            </p:nvSpPr>
            <p:spPr bwMode="auto">
              <a:xfrm>
                <a:off x="8104731" y="3287713"/>
                <a:ext cx="90488" cy="180975"/>
              </a:xfrm>
              <a:custGeom>
                <a:avLst/>
                <a:gdLst>
                  <a:gd name="T0" fmla="*/ 171 w 304"/>
                  <a:gd name="T1" fmla="*/ 602 h 602"/>
                  <a:gd name="T2" fmla="*/ 188 w 304"/>
                  <a:gd name="T3" fmla="*/ 590 h 602"/>
                  <a:gd name="T4" fmla="*/ 201 w 304"/>
                  <a:gd name="T5" fmla="*/ 569 h 602"/>
                  <a:gd name="T6" fmla="*/ 205 w 304"/>
                  <a:gd name="T7" fmla="*/ 558 h 602"/>
                  <a:gd name="T8" fmla="*/ 196 w 304"/>
                  <a:gd name="T9" fmla="*/ 515 h 602"/>
                  <a:gd name="T10" fmla="*/ 199 w 304"/>
                  <a:gd name="T11" fmla="*/ 496 h 602"/>
                  <a:gd name="T12" fmla="*/ 228 w 304"/>
                  <a:gd name="T13" fmla="*/ 489 h 602"/>
                  <a:gd name="T14" fmla="*/ 242 w 304"/>
                  <a:gd name="T15" fmla="*/ 460 h 602"/>
                  <a:gd name="T16" fmla="*/ 304 w 304"/>
                  <a:gd name="T17" fmla="*/ 406 h 602"/>
                  <a:gd name="T18" fmla="*/ 293 w 304"/>
                  <a:gd name="T19" fmla="*/ 370 h 602"/>
                  <a:gd name="T20" fmla="*/ 287 w 304"/>
                  <a:gd name="T21" fmla="*/ 362 h 602"/>
                  <a:gd name="T22" fmla="*/ 261 w 304"/>
                  <a:gd name="T23" fmla="*/ 340 h 602"/>
                  <a:gd name="T24" fmla="*/ 249 w 304"/>
                  <a:gd name="T25" fmla="*/ 322 h 602"/>
                  <a:gd name="T26" fmla="*/ 246 w 304"/>
                  <a:gd name="T27" fmla="*/ 331 h 602"/>
                  <a:gd name="T28" fmla="*/ 229 w 304"/>
                  <a:gd name="T29" fmla="*/ 331 h 602"/>
                  <a:gd name="T30" fmla="*/ 215 w 304"/>
                  <a:gd name="T31" fmla="*/ 322 h 602"/>
                  <a:gd name="T32" fmla="*/ 178 w 304"/>
                  <a:gd name="T33" fmla="*/ 283 h 602"/>
                  <a:gd name="T34" fmla="*/ 224 w 304"/>
                  <a:gd name="T35" fmla="*/ 233 h 602"/>
                  <a:gd name="T36" fmla="*/ 252 w 304"/>
                  <a:gd name="T37" fmla="*/ 204 h 602"/>
                  <a:gd name="T38" fmla="*/ 254 w 304"/>
                  <a:gd name="T39" fmla="*/ 186 h 602"/>
                  <a:gd name="T40" fmla="*/ 245 w 304"/>
                  <a:gd name="T41" fmla="*/ 171 h 602"/>
                  <a:gd name="T42" fmla="*/ 223 w 304"/>
                  <a:gd name="T43" fmla="*/ 137 h 602"/>
                  <a:gd name="T44" fmla="*/ 207 w 304"/>
                  <a:gd name="T45" fmla="*/ 91 h 602"/>
                  <a:gd name="T46" fmla="*/ 227 w 304"/>
                  <a:gd name="T47" fmla="*/ 64 h 602"/>
                  <a:gd name="T48" fmla="*/ 243 w 304"/>
                  <a:gd name="T49" fmla="*/ 26 h 602"/>
                  <a:gd name="T50" fmla="*/ 208 w 304"/>
                  <a:gd name="T51" fmla="*/ 46 h 602"/>
                  <a:gd name="T52" fmla="*/ 191 w 304"/>
                  <a:gd name="T53" fmla="*/ 51 h 602"/>
                  <a:gd name="T54" fmla="*/ 172 w 304"/>
                  <a:gd name="T55" fmla="*/ 22 h 602"/>
                  <a:gd name="T56" fmla="*/ 163 w 304"/>
                  <a:gd name="T57" fmla="*/ 0 h 602"/>
                  <a:gd name="T58" fmla="*/ 146 w 304"/>
                  <a:gd name="T59" fmla="*/ 13 h 602"/>
                  <a:gd name="T60" fmla="*/ 117 w 304"/>
                  <a:gd name="T61" fmla="*/ 6 h 602"/>
                  <a:gd name="T62" fmla="*/ 69 w 304"/>
                  <a:gd name="T63" fmla="*/ 38 h 602"/>
                  <a:gd name="T64" fmla="*/ 67 w 304"/>
                  <a:gd name="T65" fmla="*/ 49 h 602"/>
                  <a:gd name="T66" fmla="*/ 67 w 304"/>
                  <a:gd name="T67" fmla="*/ 81 h 602"/>
                  <a:gd name="T68" fmla="*/ 53 w 304"/>
                  <a:gd name="T69" fmla="*/ 141 h 602"/>
                  <a:gd name="T70" fmla="*/ 68 w 304"/>
                  <a:gd name="T71" fmla="*/ 174 h 602"/>
                  <a:gd name="T72" fmla="*/ 63 w 304"/>
                  <a:gd name="T73" fmla="*/ 185 h 602"/>
                  <a:gd name="T74" fmla="*/ 67 w 304"/>
                  <a:gd name="T75" fmla="*/ 206 h 602"/>
                  <a:gd name="T76" fmla="*/ 54 w 304"/>
                  <a:gd name="T77" fmla="*/ 242 h 602"/>
                  <a:gd name="T78" fmla="*/ 39 w 304"/>
                  <a:gd name="T79" fmla="*/ 258 h 602"/>
                  <a:gd name="T80" fmla="*/ 10 w 304"/>
                  <a:gd name="T81" fmla="*/ 282 h 602"/>
                  <a:gd name="T82" fmla="*/ 6 w 304"/>
                  <a:gd name="T83" fmla="*/ 323 h 602"/>
                  <a:gd name="T84" fmla="*/ 12 w 304"/>
                  <a:gd name="T85" fmla="*/ 352 h 602"/>
                  <a:gd name="T86" fmla="*/ 29 w 304"/>
                  <a:gd name="T87" fmla="*/ 369 h 602"/>
                  <a:gd name="T88" fmla="*/ 57 w 304"/>
                  <a:gd name="T89" fmla="*/ 407 h 602"/>
                  <a:gd name="T90" fmla="*/ 82 w 304"/>
                  <a:gd name="T91" fmla="*/ 423 h 602"/>
                  <a:gd name="T92" fmla="*/ 114 w 304"/>
                  <a:gd name="T93" fmla="*/ 447 h 602"/>
                  <a:gd name="T94" fmla="*/ 230 w 304"/>
                  <a:gd name="T95" fmla="*/ 309 h 602"/>
                  <a:gd name="T96" fmla="*/ 233 w 304"/>
                  <a:gd name="T97" fmla="*/ 303 h 602"/>
                  <a:gd name="T98" fmla="*/ 253 w 304"/>
                  <a:gd name="T99" fmla="*/ 310 h 602"/>
                  <a:gd name="T100" fmla="*/ 230 w 304"/>
                  <a:gd name="T101" fmla="*/ 30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4" h="602">
                    <a:moveTo>
                      <a:pt x="162" y="602"/>
                    </a:moveTo>
                    <a:lnTo>
                      <a:pt x="171" y="602"/>
                    </a:lnTo>
                    <a:lnTo>
                      <a:pt x="176" y="598"/>
                    </a:lnTo>
                    <a:lnTo>
                      <a:pt x="188" y="590"/>
                    </a:lnTo>
                    <a:lnTo>
                      <a:pt x="197" y="576"/>
                    </a:lnTo>
                    <a:lnTo>
                      <a:pt x="201" y="569"/>
                    </a:lnTo>
                    <a:lnTo>
                      <a:pt x="201" y="563"/>
                    </a:lnTo>
                    <a:lnTo>
                      <a:pt x="205" y="558"/>
                    </a:lnTo>
                    <a:lnTo>
                      <a:pt x="203" y="539"/>
                    </a:lnTo>
                    <a:lnTo>
                      <a:pt x="196" y="515"/>
                    </a:lnTo>
                    <a:lnTo>
                      <a:pt x="199" y="504"/>
                    </a:lnTo>
                    <a:lnTo>
                      <a:pt x="199" y="496"/>
                    </a:lnTo>
                    <a:lnTo>
                      <a:pt x="210" y="488"/>
                    </a:lnTo>
                    <a:lnTo>
                      <a:pt x="228" y="489"/>
                    </a:lnTo>
                    <a:lnTo>
                      <a:pt x="242" y="471"/>
                    </a:lnTo>
                    <a:lnTo>
                      <a:pt x="242" y="460"/>
                    </a:lnTo>
                    <a:lnTo>
                      <a:pt x="287" y="432"/>
                    </a:lnTo>
                    <a:lnTo>
                      <a:pt x="304" y="406"/>
                    </a:lnTo>
                    <a:lnTo>
                      <a:pt x="298" y="400"/>
                    </a:lnTo>
                    <a:lnTo>
                      <a:pt x="293" y="370"/>
                    </a:lnTo>
                    <a:lnTo>
                      <a:pt x="296" y="364"/>
                    </a:lnTo>
                    <a:lnTo>
                      <a:pt x="287" y="362"/>
                    </a:lnTo>
                    <a:lnTo>
                      <a:pt x="264" y="348"/>
                    </a:lnTo>
                    <a:lnTo>
                      <a:pt x="261" y="340"/>
                    </a:lnTo>
                    <a:lnTo>
                      <a:pt x="261" y="328"/>
                    </a:lnTo>
                    <a:lnTo>
                      <a:pt x="249" y="322"/>
                    </a:lnTo>
                    <a:lnTo>
                      <a:pt x="244" y="326"/>
                    </a:lnTo>
                    <a:lnTo>
                      <a:pt x="246" y="331"/>
                    </a:lnTo>
                    <a:lnTo>
                      <a:pt x="240" y="336"/>
                    </a:lnTo>
                    <a:lnTo>
                      <a:pt x="229" y="331"/>
                    </a:lnTo>
                    <a:lnTo>
                      <a:pt x="226" y="320"/>
                    </a:lnTo>
                    <a:lnTo>
                      <a:pt x="215" y="322"/>
                    </a:lnTo>
                    <a:lnTo>
                      <a:pt x="190" y="305"/>
                    </a:lnTo>
                    <a:lnTo>
                      <a:pt x="178" y="283"/>
                    </a:lnTo>
                    <a:lnTo>
                      <a:pt x="185" y="260"/>
                    </a:lnTo>
                    <a:lnTo>
                      <a:pt x="224" y="233"/>
                    </a:lnTo>
                    <a:lnTo>
                      <a:pt x="246" y="211"/>
                    </a:lnTo>
                    <a:lnTo>
                      <a:pt x="252" y="204"/>
                    </a:lnTo>
                    <a:lnTo>
                      <a:pt x="246" y="195"/>
                    </a:lnTo>
                    <a:lnTo>
                      <a:pt x="254" y="186"/>
                    </a:lnTo>
                    <a:lnTo>
                      <a:pt x="251" y="175"/>
                    </a:lnTo>
                    <a:lnTo>
                      <a:pt x="245" y="171"/>
                    </a:lnTo>
                    <a:lnTo>
                      <a:pt x="246" y="146"/>
                    </a:lnTo>
                    <a:lnTo>
                      <a:pt x="223" y="137"/>
                    </a:lnTo>
                    <a:lnTo>
                      <a:pt x="204" y="112"/>
                    </a:lnTo>
                    <a:lnTo>
                      <a:pt x="207" y="91"/>
                    </a:lnTo>
                    <a:lnTo>
                      <a:pt x="226" y="78"/>
                    </a:lnTo>
                    <a:lnTo>
                      <a:pt x="227" y="64"/>
                    </a:lnTo>
                    <a:lnTo>
                      <a:pt x="243" y="41"/>
                    </a:lnTo>
                    <a:lnTo>
                      <a:pt x="243" y="26"/>
                    </a:lnTo>
                    <a:lnTo>
                      <a:pt x="236" y="21"/>
                    </a:lnTo>
                    <a:lnTo>
                      <a:pt x="208" y="46"/>
                    </a:lnTo>
                    <a:lnTo>
                      <a:pt x="199" y="56"/>
                    </a:lnTo>
                    <a:lnTo>
                      <a:pt x="191" y="51"/>
                    </a:lnTo>
                    <a:lnTo>
                      <a:pt x="179" y="25"/>
                    </a:lnTo>
                    <a:lnTo>
                      <a:pt x="172" y="22"/>
                    </a:lnTo>
                    <a:lnTo>
                      <a:pt x="173" y="8"/>
                    </a:lnTo>
                    <a:lnTo>
                      <a:pt x="163" y="0"/>
                    </a:lnTo>
                    <a:lnTo>
                      <a:pt x="146" y="3"/>
                    </a:lnTo>
                    <a:lnTo>
                      <a:pt x="146" y="13"/>
                    </a:lnTo>
                    <a:lnTo>
                      <a:pt x="138" y="2"/>
                    </a:lnTo>
                    <a:lnTo>
                      <a:pt x="117" y="6"/>
                    </a:lnTo>
                    <a:lnTo>
                      <a:pt x="89" y="20"/>
                    </a:lnTo>
                    <a:lnTo>
                      <a:pt x="69" y="38"/>
                    </a:lnTo>
                    <a:lnTo>
                      <a:pt x="69" y="38"/>
                    </a:lnTo>
                    <a:lnTo>
                      <a:pt x="67" y="49"/>
                    </a:lnTo>
                    <a:lnTo>
                      <a:pt x="70" y="58"/>
                    </a:lnTo>
                    <a:lnTo>
                      <a:pt x="67" y="81"/>
                    </a:lnTo>
                    <a:lnTo>
                      <a:pt x="67" y="106"/>
                    </a:lnTo>
                    <a:lnTo>
                      <a:pt x="53" y="141"/>
                    </a:lnTo>
                    <a:lnTo>
                      <a:pt x="58" y="162"/>
                    </a:lnTo>
                    <a:lnTo>
                      <a:pt x="68" y="174"/>
                    </a:lnTo>
                    <a:lnTo>
                      <a:pt x="69" y="179"/>
                    </a:lnTo>
                    <a:lnTo>
                      <a:pt x="63" y="185"/>
                    </a:lnTo>
                    <a:lnTo>
                      <a:pt x="56" y="196"/>
                    </a:lnTo>
                    <a:lnTo>
                      <a:pt x="67" y="206"/>
                    </a:lnTo>
                    <a:lnTo>
                      <a:pt x="59" y="214"/>
                    </a:lnTo>
                    <a:lnTo>
                      <a:pt x="54" y="242"/>
                    </a:lnTo>
                    <a:lnTo>
                      <a:pt x="46" y="248"/>
                    </a:lnTo>
                    <a:lnTo>
                      <a:pt x="39" y="258"/>
                    </a:lnTo>
                    <a:lnTo>
                      <a:pt x="27" y="261"/>
                    </a:lnTo>
                    <a:lnTo>
                      <a:pt x="10" y="282"/>
                    </a:lnTo>
                    <a:lnTo>
                      <a:pt x="0" y="319"/>
                    </a:lnTo>
                    <a:lnTo>
                      <a:pt x="6" y="323"/>
                    </a:lnTo>
                    <a:lnTo>
                      <a:pt x="15" y="343"/>
                    </a:lnTo>
                    <a:lnTo>
                      <a:pt x="12" y="352"/>
                    </a:lnTo>
                    <a:lnTo>
                      <a:pt x="21" y="366"/>
                    </a:lnTo>
                    <a:lnTo>
                      <a:pt x="29" y="369"/>
                    </a:lnTo>
                    <a:lnTo>
                      <a:pt x="51" y="388"/>
                    </a:lnTo>
                    <a:lnTo>
                      <a:pt x="57" y="407"/>
                    </a:lnTo>
                    <a:lnTo>
                      <a:pt x="75" y="415"/>
                    </a:lnTo>
                    <a:lnTo>
                      <a:pt x="82" y="423"/>
                    </a:lnTo>
                    <a:lnTo>
                      <a:pt x="94" y="426"/>
                    </a:lnTo>
                    <a:lnTo>
                      <a:pt x="114" y="447"/>
                    </a:lnTo>
                    <a:lnTo>
                      <a:pt x="162" y="602"/>
                    </a:lnTo>
                    <a:close/>
                    <a:moveTo>
                      <a:pt x="230" y="309"/>
                    </a:moveTo>
                    <a:lnTo>
                      <a:pt x="230" y="309"/>
                    </a:lnTo>
                    <a:lnTo>
                      <a:pt x="233" y="303"/>
                    </a:lnTo>
                    <a:lnTo>
                      <a:pt x="247" y="303"/>
                    </a:lnTo>
                    <a:lnTo>
                      <a:pt x="253" y="310"/>
                    </a:lnTo>
                    <a:lnTo>
                      <a:pt x="243" y="318"/>
                    </a:lnTo>
                    <a:lnTo>
                      <a:pt x="230" y="30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4" name="Freeform 105">
                <a:extLst>
                  <a:ext uri="{FF2B5EF4-FFF2-40B4-BE49-F238E27FC236}">
                    <a16:creationId xmlns:a16="http://schemas.microsoft.com/office/drawing/2014/main" id="{44371318-5F85-6F82-4C7F-99233BD27255}"/>
                  </a:ext>
                </a:extLst>
              </p:cNvPr>
              <p:cNvSpPr>
                <a:spLocks/>
              </p:cNvSpPr>
              <p:nvPr/>
            </p:nvSpPr>
            <p:spPr bwMode="auto">
              <a:xfrm>
                <a:off x="7742781" y="3294063"/>
                <a:ext cx="466725" cy="454025"/>
              </a:xfrm>
              <a:custGeom>
                <a:avLst/>
                <a:gdLst>
                  <a:gd name="T0" fmla="*/ 1536 w 1555"/>
                  <a:gd name="T1" fmla="*/ 1142 h 1508"/>
                  <a:gd name="T2" fmla="*/ 1502 w 1555"/>
                  <a:gd name="T3" fmla="*/ 1086 h 1508"/>
                  <a:gd name="T4" fmla="*/ 1429 w 1555"/>
                  <a:gd name="T5" fmla="*/ 1075 h 1508"/>
                  <a:gd name="T6" fmla="*/ 1408 w 1555"/>
                  <a:gd name="T7" fmla="*/ 1042 h 1508"/>
                  <a:gd name="T8" fmla="*/ 1404 w 1555"/>
                  <a:gd name="T9" fmla="*/ 991 h 1508"/>
                  <a:gd name="T10" fmla="*/ 1366 w 1555"/>
                  <a:gd name="T11" fmla="*/ 933 h 1508"/>
                  <a:gd name="T12" fmla="*/ 1367 w 1555"/>
                  <a:gd name="T13" fmla="*/ 906 h 1508"/>
                  <a:gd name="T14" fmla="*/ 1389 w 1555"/>
                  <a:gd name="T15" fmla="*/ 856 h 1508"/>
                  <a:gd name="T16" fmla="*/ 1392 w 1555"/>
                  <a:gd name="T17" fmla="*/ 788 h 1508"/>
                  <a:gd name="T18" fmla="*/ 1380 w 1555"/>
                  <a:gd name="T19" fmla="*/ 717 h 1508"/>
                  <a:gd name="T20" fmla="*/ 1368 w 1555"/>
                  <a:gd name="T21" fmla="*/ 620 h 1508"/>
                  <a:gd name="T22" fmla="*/ 1367 w 1555"/>
                  <a:gd name="T23" fmla="*/ 582 h 1508"/>
                  <a:gd name="T24" fmla="*/ 1287 w 1555"/>
                  <a:gd name="T25" fmla="*/ 403 h 1508"/>
                  <a:gd name="T26" fmla="*/ 1256 w 1555"/>
                  <a:gd name="T27" fmla="*/ 368 h 1508"/>
                  <a:gd name="T28" fmla="*/ 1217 w 1555"/>
                  <a:gd name="T29" fmla="*/ 332 h 1508"/>
                  <a:gd name="T30" fmla="*/ 1205 w 1555"/>
                  <a:gd name="T31" fmla="*/ 299 h 1508"/>
                  <a:gd name="T32" fmla="*/ 1244 w 1555"/>
                  <a:gd name="T33" fmla="*/ 238 h 1508"/>
                  <a:gd name="T34" fmla="*/ 1264 w 1555"/>
                  <a:gd name="T35" fmla="*/ 194 h 1508"/>
                  <a:gd name="T36" fmla="*/ 1268 w 1555"/>
                  <a:gd name="T37" fmla="*/ 165 h 1508"/>
                  <a:gd name="T38" fmla="*/ 1263 w 1555"/>
                  <a:gd name="T39" fmla="*/ 142 h 1508"/>
                  <a:gd name="T40" fmla="*/ 1272 w 1555"/>
                  <a:gd name="T41" fmla="*/ 61 h 1508"/>
                  <a:gd name="T42" fmla="*/ 1274 w 1555"/>
                  <a:gd name="T43" fmla="*/ 18 h 1508"/>
                  <a:gd name="T44" fmla="*/ 1237 w 1555"/>
                  <a:gd name="T45" fmla="*/ 15 h 1508"/>
                  <a:gd name="T46" fmla="*/ 1166 w 1555"/>
                  <a:gd name="T47" fmla="*/ 2 h 1508"/>
                  <a:gd name="T48" fmla="*/ 1125 w 1555"/>
                  <a:gd name="T49" fmla="*/ 20 h 1508"/>
                  <a:gd name="T50" fmla="*/ 1094 w 1555"/>
                  <a:gd name="T51" fmla="*/ 4 h 1508"/>
                  <a:gd name="T52" fmla="*/ 1070 w 1555"/>
                  <a:gd name="T53" fmla="*/ 29 h 1508"/>
                  <a:gd name="T54" fmla="*/ 1032 w 1555"/>
                  <a:gd name="T55" fmla="*/ 37 h 1508"/>
                  <a:gd name="T56" fmla="*/ 983 w 1555"/>
                  <a:gd name="T57" fmla="*/ 20 h 1508"/>
                  <a:gd name="T58" fmla="*/ 937 w 1555"/>
                  <a:gd name="T59" fmla="*/ 18 h 1508"/>
                  <a:gd name="T60" fmla="*/ 906 w 1555"/>
                  <a:gd name="T61" fmla="*/ 18 h 1508"/>
                  <a:gd name="T62" fmla="*/ 867 w 1555"/>
                  <a:gd name="T63" fmla="*/ 28 h 1508"/>
                  <a:gd name="T64" fmla="*/ 817 w 1555"/>
                  <a:gd name="T65" fmla="*/ 36 h 1508"/>
                  <a:gd name="T66" fmla="*/ 754 w 1555"/>
                  <a:gd name="T67" fmla="*/ 41 h 1508"/>
                  <a:gd name="T68" fmla="*/ 684 w 1555"/>
                  <a:gd name="T69" fmla="*/ 73 h 1508"/>
                  <a:gd name="T70" fmla="*/ 655 w 1555"/>
                  <a:gd name="T71" fmla="*/ 109 h 1508"/>
                  <a:gd name="T72" fmla="*/ 630 w 1555"/>
                  <a:gd name="T73" fmla="*/ 105 h 1508"/>
                  <a:gd name="T74" fmla="*/ 596 w 1555"/>
                  <a:gd name="T75" fmla="*/ 118 h 1508"/>
                  <a:gd name="T76" fmla="*/ 565 w 1555"/>
                  <a:gd name="T77" fmla="*/ 146 h 1508"/>
                  <a:gd name="T78" fmla="*/ 506 w 1555"/>
                  <a:gd name="T79" fmla="*/ 170 h 1508"/>
                  <a:gd name="T80" fmla="*/ 524 w 1555"/>
                  <a:gd name="T81" fmla="*/ 199 h 1508"/>
                  <a:gd name="T82" fmla="*/ 530 w 1555"/>
                  <a:gd name="T83" fmla="*/ 244 h 1508"/>
                  <a:gd name="T84" fmla="*/ 538 w 1555"/>
                  <a:gd name="T85" fmla="*/ 344 h 1508"/>
                  <a:gd name="T86" fmla="*/ 565 w 1555"/>
                  <a:gd name="T87" fmla="*/ 385 h 1508"/>
                  <a:gd name="T88" fmla="*/ 588 w 1555"/>
                  <a:gd name="T89" fmla="*/ 398 h 1508"/>
                  <a:gd name="T90" fmla="*/ 571 w 1555"/>
                  <a:gd name="T91" fmla="*/ 439 h 1508"/>
                  <a:gd name="T92" fmla="*/ 442 w 1555"/>
                  <a:gd name="T93" fmla="*/ 472 h 1508"/>
                  <a:gd name="T94" fmla="*/ 419 w 1555"/>
                  <a:gd name="T95" fmla="*/ 529 h 1508"/>
                  <a:gd name="T96" fmla="*/ 276 w 1555"/>
                  <a:gd name="T97" fmla="*/ 629 h 1508"/>
                  <a:gd name="T98" fmla="*/ 153 w 1555"/>
                  <a:gd name="T99" fmla="*/ 673 h 1508"/>
                  <a:gd name="T100" fmla="*/ 75 w 1555"/>
                  <a:gd name="T101" fmla="*/ 685 h 1508"/>
                  <a:gd name="T102" fmla="*/ 2 w 1555"/>
                  <a:gd name="T103" fmla="*/ 746 h 1508"/>
                  <a:gd name="T104" fmla="*/ 0 w 1555"/>
                  <a:gd name="T105" fmla="*/ 834 h 1508"/>
                  <a:gd name="T106" fmla="*/ 281 w 1555"/>
                  <a:gd name="T107" fmla="*/ 1023 h 1508"/>
                  <a:gd name="T108" fmla="*/ 798 w 1555"/>
                  <a:gd name="T109" fmla="*/ 1397 h 1508"/>
                  <a:gd name="T110" fmla="*/ 865 w 1555"/>
                  <a:gd name="T111" fmla="*/ 1418 h 1508"/>
                  <a:gd name="T112" fmla="*/ 912 w 1555"/>
                  <a:gd name="T113" fmla="*/ 1454 h 1508"/>
                  <a:gd name="T114" fmla="*/ 909 w 1555"/>
                  <a:gd name="T115" fmla="*/ 1501 h 1508"/>
                  <a:gd name="T116" fmla="*/ 992 w 1555"/>
                  <a:gd name="T117" fmla="*/ 1494 h 1508"/>
                  <a:gd name="T118" fmla="*/ 1207 w 1555"/>
                  <a:gd name="T119" fmla="*/ 1378 h 1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55" h="1508">
                    <a:moveTo>
                      <a:pt x="1555" y="1163"/>
                    </a:moveTo>
                    <a:lnTo>
                      <a:pt x="1545" y="1154"/>
                    </a:lnTo>
                    <a:lnTo>
                      <a:pt x="1536" y="1142"/>
                    </a:lnTo>
                    <a:lnTo>
                      <a:pt x="1528" y="1135"/>
                    </a:lnTo>
                    <a:lnTo>
                      <a:pt x="1513" y="1103"/>
                    </a:lnTo>
                    <a:lnTo>
                      <a:pt x="1502" y="1086"/>
                    </a:lnTo>
                    <a:lnTo>
                      <a:pt x="1489" y="1077"/>
                    </a:lnTo>
                    <a:lnTo>
                      <a:pt x="1460" y="1075"/>
                    </a:lnTo>
                    <a:lnTo>
                      <a:pt x="1429" y="1075"/>
                    </a:lnTo>
                    <a:lnTo>
                      <a:pt x="1421" y="1067"/>
                    </a:lnTo>
                    <a:lnTo>
                      <a:pt x="1417" y="1053"/>
                    </a:lnTo>
                    <a:lnTo>
                      <a:pt x="1408" y="1042"/>
                    </a:lnTo>
                    <a:lnTo>
                      <a:pt x="1406" y="1020"/>
                    </a:lnTo>
                    <a:lnTo>
                      <a:pt x="1409" y="1011"/>
                    </a:lnTo>
                    <a:lnTo>
                      <a:pt x="1404" y="991"/>
                    </a:lnTo>
                    <a:lnTo>
                      <a:pt x="1399" y="987"/>
                    </a:lnTo>
                    <a:lnTo>
                      <a:pt x="1385" y="956"/>
                    </a:lnTo>
                    <a:lnTo>
                      <a:pt x="1366" y="933"/>
                    </a:lnTo>
                    <a:lnTo>
                      <a:pt x="1355" y="920"/>
                    </a:lnTo>
                    <a:lnTo>
                      <a:pt x="1361" y="915"/>
                    </a:lnTo>
                    <a:lnTo>
                      <a:pt x="1367" y="906"/>
                    </a:lnTo>
                    <a:lnTo>
                      <a:pt x="1385" y="894"/>
                    </a:lnTo>
                    <a:lnTo>
                      <a:pt x="1392" y="883"/>
                    </a:lnTo>
                    <a:lnTo>
                      <a:pt x="1389" y="856"/>
                    </a:lnTo>
                    <a:lnTo>
                      <a:pt x="1382" y="837"/>
                    </a:lnTo>
                    <a:lnTo>
                      <a:pt x="1384" y="830"/>
                    </a:lnTo>
                    <a:lnTo>
                      <a:pt x="1392" y="788"/>
                    </a:lnTo>
                    <a:lnTo>
                      <a:pt x="1382" y="765"/>
                    </a:lnTo>
                    <a:lnTo>
                      <a:pt x="1379" y="725"/>
                    </a:lnTo>
                    <a:lnTo>
                      <a:pt x="1380" y="717"/>
                    </a:lnTo>
                    <a:lnTo>
                      <a:pt x="1378" y="689"/>
                    </a:lnTo>
                    <a:lnTo>
                      <a:pt x="1378" y="638"/>
                    </a:lnTo>
                    <a:lnTo>
                      <a:pt x="1368" y="620"/>
                    </a:lnTo>
                    <a:lnTo>
                      <a:pt x="1361" y="614"/>
                    </a:lnTo>
                    <a:lnTo>
                      <a:pt x="1360" y="588"/>
                    </a:lnTo>
                    <a:lnTo>
                      <a:pt x="1367" y="582"/>
                    </a:lnTo>
                    <a:lnTo>
                      <a:pt x="1319" y="427"/>
                    </a:lnTo>
                    <a:lnTo>
                      <a:pt x="1299" y="406"/>
                    </a:lnTo>
                    <a:lnTo>
                      <a:pt x="1287" y="403"/>
                    </a:lnTo>
                    <a:lnTo>
                      <a:pt x="1280" y="395"/>
                    </a:lnTo>
                    <a:lnTo>
                      <a:pt x="1262" y="387"/>
                    </a:lnTo>
                    <a:lnTo>
                      <a:pt x="1256" y="368"/>
                    </a:lnTo>
                    <a:lnTo>
                      <a:pt x="1234" y="349"/>
                    </a:lnTo>
                    <a:lnTo>
                      <a:pt x="1226" y="346"/>
                    </a:lnTo>
                    <a:lnTo>
                      <a:pt x="1217" y="332"/>
                    </a:lnTo>
                    <a:lnTo>
                      <a:pt x="1220" y="323"/>
                    </a:lnTo>
                    <a:lnTo>
                      <a:pt x="1211" y="303"/>
                    </a:lnTo>
                    <a:lnTo>
                      <a:pt x="1205" y="299"/>
                    </a:lnTo>
                    <a:lnTo>
                      <a:pt x="1215" y="262"/>
                    </a:lnTo>
                    <a:lnTo>
                      <a:pt x="1232" y="241"/>
                    </a:lnTo>
                    <a:lnTo>
                      <a:pt x="1244" y="238"/>
                    </a:lnTo>
                    <a:lnTo>
                      <a:pt x="1251" y="228"/>
                    </a:lnTo>
                    <a:lnTo>
                      <a:pt x="1259" y="222"/>
                    </a:lnTo>
                    <a:lnTo>
                      <a:pt x="1264" y="194"/>
                    </a:lnTo>
                    <a:lnTo>
                      <a:pt x="1272" y="186"/>
                    </a:lnTo>
                    <a:lnTo>
                      <a:pt x="1261" y="176"/>
                    </a:lnTo>
                    <a:lnTo>
                      <a:pt x="1268" y="165"/>
                    </a:lnTo>
                    <a:lnTo>
                      <a:pt x="1274" y="159"/>
                    </a:lnTo>
                    <a:lnTo>
                      <a:pt x="1273" y="154"/>
                    </a:lnTo>
                    <a:lnTo>
                      <a:pt x="1263" y="142"/>
                    </a:lnTo>
                    <a:lnTo>
                      <a:pt x="1258" y="121"/>
                    </a:lnTo>
                    <a:lnTo>
                      <a:pt x="1272" y="86"/>
                    </a:lnTo>
                    <a:lnTo>
                      <a:pt x="1272" y="61"/>
                    </a:lnTo>
                    <a:lnTo>
                      <a:pt x="1275" y="38"/>
                    </a:lnTo>
                    <a:lnTo>
                      <a:pt x="1272" y="29"/>
                    </a:lnTo>
                    <a:lnTo>
                      <a:pt x="1274" y="18"/>
                    </a:lnTo>
                    <a:lnTo>
                      <a:pt x="1270" y="13"/>
                    </a:lnTo>
                    <a:lnTo>
                      <a:pt x="1248" y="17"/>
                    </a:lnTo>
                    <a:lnTo>
                      <a:pt x="1237" y="15"/>
                    </a:lnTo>
                    <a:lnTo>
                      <a:pt x="1204" y="24"/>
                    </a:lnTo>
                    <a:lnTo>
                      <a:pt x="1187" y="10"/>
                    </a:lnTo>
                    <a:lnTo>
                      <a:pt x="1166" y="2"/>
                    </a:lnTo>
                    <a:lnTo>
                      <a:pt x="1165" y="10"/>
                    </a:lnTo>
                    <a:lnTo>
                      <a:pt x="1152" y="23"/>
                    </a:lnTo>
                    <a:lnTo>
                      <a:pt x="1125" y="20"/>
                    </a:lnTo>
                    <a:lnTo>
                      <a:pt x="1124" y="8"/>
                    </a:lnTo>
                    <a:lnTo>
                      <a:pt x="1112" y="0"/>
                    </a:lnTo>
                    <a:lnTo>
                      <a:pt x="1094" y="4"/>
                    </a:lnTo>
                    <a:lnTo>
                      <a:pt x="1093" y="14"/>
                    </a:lnTo>
                    <a:lnTo>
                      <a:pt x="1077" y="17"/>
                    </a:lnTo>
                    <a:lnTo>
                      <a:pt x="1070" y="29"/>
                    </a:lnTo>
                    <a:lnTo>
                      <a:pt x="1060" y="25"/>
                    </a:lnTo>
                    <a:lnTo>
                      <a:pt x="1048" y="25"/>
                    </a:lnTo>
                    <a:lnTo>
                      <a:pt x="1032" y="37"/>
                    </a:lnTo>
                    <a:lnTo>
                      <a:pt x="1015" y="37"/>
                    </a:lnTo>
                    <a:lnTo>
                      <a:pt x="1005" y="21"/>
                    </a:lnTo>
                    <a:lnTo>
                      <a:pt x="983" y="20"/>
                    </a:lnTo>
                    <a:lnTo>
                      <a:pt x="974" y="17"/>
                    </a:lnTo>
                    <a:lnTo>
                      <a:pt x="954" y="21"/>
                    </a:lnTo>
                    <a:lnTo>
                      <a:pt x="937" y="18"/>
                    </a:lnTo>
                    <a:lnTo>
                      <a:pt x="930" y="20"/>
                    </a:lnTo>
                    <a:lnTo>
                      <a:pt x="915" y="15"/>
                    </a:lnTo>
                    <a:lnTo>
                      <a:pt x="906" y="18"/>
                    </a:lnTo>
                    <a:lnTo>
                      <a:pt x="898" y="34"/>
                    </a:lnTo>
                    <a:lnTo>
                      <a:pt x="881" y="34"/>
                    </a:lnTo>
                    <a:lnTo>
                      <a:pt x="867" y="28"/>
                    </a:lnTo>
                    <a:lnTo>
                      <a:pt x="847" y="47"/>
                    </a:lnTo>
                    <a:lnTo>
                      <a:pt x="835" y="46"/>
                    </a:lnTo>
                    <a:lnTo>
                      <a:pt x="817" y="36"/>
                    </a:lnTo>
                    <a:lnTo>
                      <a:pt x="801" y="42"/>
                    </a:lnTo>
                    <a:lnTo>
                      <a:pt x="771" y="44"/>
                    </a:lnTo>
                    <a:lnTo>
                      <a:pt x="754" y="41"/>
                    </a:lnTo>
                    <a:lnTo>
                      <a:pt x="716" y="70"/>
                    </a:lnTo>
                    <a:lnTo>
                      <a:pt x="694" y="73"/>
                    </a:lnTo>
                    <a:lnTo>
                      <a:pt x="684" y="73"/>
                    </a:lnTo>
                    <a:lnTo>
                      <a:pt x="665" y="85"/>
                    </a:lnTo>
                    <a:lnTo>
                      <a:pt x="664" y="97"/>
                    </a:lnTo>
                    <a:lnTo>
                      <a:pt x="655" y="109"/>
                    </a:lnTo>
                    <a:lnTo>
                      <a:pt x="646" y="109"/>
                    </a:lnTo>
                    <a:lnTo>
                      <a:pt x="641" y="104"/>
                    </a:lnTo>
                    <a:lnTo>
                      <a:pt x="630" y="105"/>
                    </a:lnTo>
                    <a:lnTo>
                      <a:pt x="622" y="111"/>
                    </a:lnTo>
                    <a:lnTo>
                      <a:pt x="618" y="117"/>
                    </a:lnTo>
                    <a:lnTo>
                      <a:pt x="596" y="118"/>
                    </a:lnTo>
                    <a:lnTo>
                      <a:pt x="577" y="128"/>
                    </a:lnTo>
                    <a:lnTo>
                      <a:pt x="568" y="136"/>
                    </a:lnTo>
                    <a:lnTo>
                      <a:pt x="565" y="146"/>
                    </a:lnTo>
                    <a:lnTo>
                      <a:pt x="550" y="162"/>
                    </a:lnTo>
                    <a:lnTo>
                      <a:pt x="526" y="169"/>
                    </a:lnTo>
                    <a:lnTo>
                      <a:pt x="506" y="170"/>
                    </a:lnTo>
                    <a:lnTo>
                      <a:pt x="511" y="178"/>
                    </a:lnTo>
                    <a:lnTo>
                      <a:pt x="515" y="188"/>
                    </a:lnTo>
                    <a:lnTo>
                      <a:pt x="524" y="199"/>
                    </a:lnTo>
                    <a:lnTo>
                      <a:pt x="526" y="213"/>
                    </a:lnTo>
                    <a:lnTo>
                      <a:pt x="528" y="219"/>
                    </a:lnTo>
                    <a:lnTo>
                      <a:pt x="530" y="244"/>
                    </a:lnTo>
                    <a:lnTo>
                      <a:pt x="529" y="274"/>
                    </a:lnTo>
                    <a:lnTo>
                      <a:pt x="532" y="286"/>
                    </a:lnTo>
                    <a:lnTo>
                      <a:pt x="538" y="344"/>
                    </a:lnTo>
                    <a:lnTo>
                      <a:pt x="550" y="366"/>
                    </a:lnTo>
                    <a:lnTo>
                      <a:pt x="553" y="382"/>
                    </a:lnTo>
                    <a:lnTo>
                      <a:pt x="565" y="385"/>
                    </a:lnTo>
                    <a:lnTo>
                      <a:pt x="573" y="392"/>
                    </a:lnTo>
                    <a:lnTo>
                      <a:pt x="582" y="392"/>
                    </a:lnTo>
                    <a:lnTo>
                      <a:pt x="588" y="398"/>
                    </a:lnTo>
                    <a:lnTo>
                      <a:pt x="580" y="419"/>
                    </a:lnTo>
                    <a:lnTo>
                      <a:pt x="581" y="424"/>
                    </a:lnTo>
                    <a:lnTo>
                      <a:pt x="571" y="439"/>
                    </a:lnTo>
                    <a:lnTo>
                      <a:pt x="480" y="439"/>
                    </a:lnTo>
                    <a:lnTo>
                      <a:pt x="461" y="443"/>
                    </a:lnTo>
                    <a:lnTo>
                      <a:pt x="442" y="472"/>
                    </a:lnTo>
                    <a:lnTo>
                      <a:pt x="426" y="487"/>
                    </a:lnTo>
                    <a:lnTo>
                      <a:pt x="419" y="504"/>
                    </a:lnTo>
                    <a:lnTo>
                      <a:pt x="419" y="529"/>
                    </a:lnTo>
                    <a:lnTo>
                      <a:pt x="413" y="544"/>
                    </a:lnTo>
                    <a:lnTo>
                      <a:pt x="359" y="581"/>
                    </a:lnTo>
                    <a:lnTo>
                      <a:pt x="276" y="629"/>
                    </a:lnTo>
                    <a:lnTo>
                      <a:pt x="213" y="666"/>
                    </a:lnTo>
                    <a:lnTo>
                      <a:pt x="183" y="673"/>
                    </a:lnTo>
                    <a:lnTo>
                      <a:pt x="153" y="673"/>
                    </a:lnTo>
                    <a:lnTo>
                      <a:pt x="140" y="677"/>
                    </a:lnTo>
                    <a:lnTo>
                      <a:pt x="116" y="677"/>
                    </a:lnTo>
                    <a:lnTo>
                      <a:pt x="75" y="685"/>
                    </a:lnTo>
                    <a:lnTo>
                      <a:pt x="53" y="701"/>
                    </a:lnTo>
                    <a:lnTo>
                      <a:pt x="38" y="721"/>
                    </a:lnTo>
                    <a:lnTo>
                      <a:pt x="2" y="746"/>
                    </a:lnTo>
                    <a:lnTo>
                      <a:pt x="1" y="812"/>
                    </a:lnTo>
                    <a:lnTo>
                      <a:pt x="0" y="813"/>
                    </a:lnTo>
                    <a:lnTo>
                      <a:pt x="0" y="834"/>
                    </a:lnTo>
                    <a:lnTo>
                      <a:pt x="0" y="835"/>
                    </a:lnTo>
                    <a:lnTo>
                      <a:pt x="0" y="834"/>
                    </a:lnTo>
                    <a:lnTo>
                      <a:pt x="281" y="1023"/>
                    </a:lnTo>
                    <a:lnTo>
                      <a:pt x="281" y="1023"/>
                    </a:lnTo>
                    <a:lnTo>
                      <a:pt x="789" y="1360"/>
                    </a:lnTo>
                    <a:lnTo>
                      <a:pt x="798" y="1397"/>
                    </a:lnTo>
                    <a:lnTo>
                      <a:pt x="814" y="1412"/>
                    </a:lnTo>
                    <a:lnTo>
                      <a:pt x="842" y="1410"/>
                    </a:lnTo>
                    <a:lnTo>
                      <a:pt x="865" y="1418"/>
                    </a:lnTo>
                    <a:lnTo>
                      <a:pt x="879" y="1435"/>
                    </a:lnTo>
                    <a:lnTo>
                      <a:pt x="897" y="1440"/>
                    </a:lnTo>
                    <a:lnTo>
                      <a:pt x="912" y="1454"/>
                    </a:lnTo>
                    <a:lnTo>
                      <a:pt x="911" y="1466"/>
                    </a:lnTo>
                    <a:lnTo>
                      <a:pt x="904" y="1489"/>
                    </a:lnTo>
                    <a:lnTo>
                      <a:pt x="909" y="1501"/>
                    </a:lnTo>
                    <a:lnTo>
                      <a:pt x="928" y="1508"/>
                    </a:lnTo>
                    <a:lnTo>
                      <a:pt x="964" y="1504"/>
                    </a:lnTo>
                    <a:lnTo>
                      <a:pt x="992" y="1494"/>
                    </a:lnTo>
                    <a:lnTo>
                      <a:pt x="993" y="1495"/>
                    </a:lnTo>
                    <a:lnTo>
                      <a:pt x="1111" y="1466"/>
                    </a:lnTo>
                    <a:lnTo>
                      <a:pt x="1207" y="1378"/>
                    </a:lnTo>
                    <a:lnTo>
                      <a:pt x="1555" y="116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5" name="Freeform 106">
                <a:extLst>
                  <a:ext uri="{FF2B5EF4-FFF2-40B4-BE49-F238E27FC236}">
                    <a16:creationId xmlns:a16="http://schemas.microsoft.com/office/drawing/2014/main" id="{CB174B7C-F5D6-2B75-75EB-7FA99983AD77}"/>
                  </a:ext>
                </a:extLst>
              </p:cNvPr>
              <p:cNvSpPr>
                <a:spLocks/>
              </p:cNvSpPr>
              <p:nvPr/>
            </p:nvSpPr>
            <p:spPr bwMode="auto">
              <a:xfrm>
                <a:off x="7649119" y="3324226"/>
                <a:ext cx="269875" cy="214313"/>
              </a:xfrm>
              <a:custGeom>
                <a:avLst/>
                <a:gdLst>
                  <a:gd name="T0" fmla="*/ 314 w 900"/>
                  <a:gd name="T1" fmla="*/ 645 h 712"/>
                  <a:gd name="T2" fmla="*/ 365 w 900"/>
                  <a:gd name="T3" fmla="*/ 600 h 712"/>
                  <a:gd name="T4" fmla="*/ 428 w 900"/>
                  <a:gd name="T5" fmla="*/ 576 h 712"/>
                  <a:gd name="T6" fmla="*/ 465 w 900"/>
                  <a:gd name="T7" fmla="*/ 572 h 712"/>
                  <a:gd name="T8" fmla="*/ 525 w 900"/>
                  <a:gd name="T9" fmla="*/ 565 h 712"/>
                  <a:gd name="T10" fmla="*/ 671 w 900"/>
                  <a:gd name="T11" fmla="*/ 480 h 712"/>
                  <a:gd name="T12" fmla="*/ 731 w 900"/>
                  <a:gd name="T13" fmla="*/ 428 h 712"/>
                  <a:gd name="T14" fmla="*/ 738 w 900"/>
                  <a:gd name="T15" fmla="*/ 386 h 712"/>
                  <a:gd name="T16" fmla="*/ 773 w 900"/>
                  <a:gd name="T17" fmla="*/ 342 h 712"/>
                  <a:gd name="T18" fmla="*/ 883 w 900"/>
                  <a:gd name="T19" fmla="*/ 338 h 712"/>
                  <a:gd name="T20" fmla="*/ 892 w 900"/>
                  <a:gd name="T21" fmla="*/ 318 h 712"/>
                  <a:gd name="T22" fmla="*/ 894 w 900"/>
                  <a:gd name="T23" fmla="*/ 291 h 712"/>
                  <a:gd name="T24" fmla="*/ 877 w 900"/>
                  <a:gd name="T25" fmla="*/ 284 h 712"/>
                  <a:gd name="T26" fmla="*/ 862 w 900"/>
                  <a:gd name="T27" fmla="*/ 265 h 712"/>
                  <a:gd name="T28" fmla="*/ 844 w 900"/>
                  <a:gd name="T29" fmla="*/ 185 h 712"/>
                  <a:gd name="T30" fmla="*/ 842 w 900"/>
                  <a:gd name="T31" fmla="*/ 143 h 712"/>
                  <a:gd name="T32" fmla="*/ 838 w 900"/>
                  <a:gd name="T33" fmla="*/ 112 h 712"/>
                  <a:gd name="T34" fmla="*/ 827 w 900"/>
                  <a:gd name="T35" fmla="*/ 87 h 712"/>
                  <a:gd name="T36" fmla="*/ 818 w 900"/>
                  <a:gd name="T37" fmla="*/ 69 h 712"/>
                  <a:gd name="T38" fmla="*/ 763 w 900"/>
                  <a:gd name="T39" fmla="*/ 66 h 712"/>
                  <a:gd name="T40" fmla="*/ 749 w 900"/>
                  <a:gd name="T41" fmla="*/ 42 h 712"/>
                  <a:gd name="T42" fmla="*/ 743 w 900"/>
                  <a:gd name="T43" fmla="*/ 40 h 712"/>
                  <a:gd name="T44" fmla="*/ 704 w 900"/>
                  <a:gd name="T45" fmla="*/ 60 h 712"/>
                  <a:gd name="T46" fmla="*/ 667 w 900"/>
                  <a:gd name="T47" fmla="*/ 52 h 712"/>
                  <a:gd name="T48" fmla="*/ 627 w 900"/>
                  <a:gd name="T49" fmla="*/ 64 h 712"/>
                  <a:gd name="T50" fmla="*/ 589 w 900"/>
                  <a:gd name="T51" fmla="*/ 38 h 712"/>
                  <a:gd name="T52" fmla="*/ 577 w 900"/>
                  <a:gd name="T53" fmla="*/ 19 h 712"/>
                  <a:gd name="T54" fmla="*/ 579 w 900"/>
                  <a:gd name="T55" fmla="*/ 6 h 712"/>
                  <a:gd name="T56" fmla="*/ 560 w 900"/>
                  <a:gd name="T57" fmla="*/ 6 h 712"/>
                  <a:gd name="T58" fmla="*/ 541 w 900"/>
                  <a:gd name="T59" fmla="*/ 10 h 712"/>
                  <a:gd name="T60" fmla="*/ 523 w 900"/>
                  <a:gd name="T61" fmla="*/ 69 h 712"/>
                  <a:gd name="T62" fmla="*/ 503 w 900"/>
                  <a:gd name="T63" fmla="*/ 123 h 712"/>
                  <a:gd name="T64" fmla="*/ 457 w 900"/>
                  <a:gd name="T65" fmla="*/ 175 h 712"/>
                  <a:gd name="T66" fmla="*/ 432 w 900"/>
                  <a:gd name="T67" fmla="*/ 188 h 712"/>
                  <a:gd name="T68" fmla="*/ 382 w 900"/>
                  <a:gd name="T69" fmla="*/ 220 h 712"/>
                  <a:gd name="T70" fmla="*/ 343 w 900"/>
                  <a:gd name="T71" fmla="*/ 241 h 712"/>
                  <a:gd name="T72" fmla="*/ 314 w 900"/>
                  <a:gd name="T73" fmla="*/ 264 h 712"/>
                  <a:gd name="T74" fmla="*/ 291 w 900"/>
                  <a:gd name="T75" fmla="*/ 316 h 712"/>
                  <a:gd name="T76" fmla="*/ 257 w 900"/>
                  <a:gd name="T77" fmla="*/ 363 h 712"/>
                  <a:gd name="T78" fmla="*/ 236 w 900"/>
                  <a:gd name="T79" fmla="*/ 421 h 712"/>
                  <a:gd name="T80" fmla="*/ 239 w 900"/>
                  <a:gd name="T81" fmla="*/ 476 h 712"/>
                  <a:gd name="T82" fmla="*/ 254 w 900"/>
                  <a:gd name="T83" fmla="*/ 493 h 712"/>
                  <a:gd name="T84" fmla="*/ 201 w 900"/>
                  <a:gd name="T85" fmla="*/ 571 h 712"/>
                  <a:gd name="T86" fmla="*/ 173 w 900"/>
                  <a:gd name="T87" fmla="*/ 616 h 712"/>
                  <a:gd name="T88" fmla="*/ 94 w 900"/>
                  <a:gd name="T89" fmla="*/ 667 h 712"/>
                  <a:gd name="T90" fmla="*/ 0 w 900"/>
                  <a:gd name="T91" fmla="*/ 707 h 712"/>
                  <a:gd name="T92" fmla="*/ 312 w 900"/>
                  <a:gd name="T93"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0" h="712">
                    <a:moveTo>
                      <a:pt x="313" y="711"/>
                    </a:moveTo>
                    <a:lnTo>
                      <a:pt x="314" y="645"/>
                    </a:lnTo>
                    <a:lnTo>
                      <a:pt x="350" y="620"/>
                    </a:lnTo>
                    <a:lnTo>
                      <a:pt x="365" y="600"/>
                    </a:lnTo>
                    <a:lnTo>
                      <a:pt x="387" y="584"/>
                    </a:lnTo>
                    <a:lnTo>
                      <a:pt x="428" y="576"/>
                    </a:lnTo>
                    <a:lnTo>
                      <a:pt x="452" y="576"/>
                    </a:lnTo>
                    <a:lnTo>
                      <a:pt x="465" y="572"/>
                    </a:lnTo>
                    <a:lnTo>
                      <a:pt x="495" y="572"/>
                    </a:lnTo>
                    <a:lnTo>
                      <a:pt x="525" y="565"/>
                    </a:lnTo>
                    <a:lnTo>
                      <a:pt x="588" y="528"/>
                    </a:lnTo>
                    <a:lnTo>
                      <a:pt x="671" y="480"/>
                    </a:lnTo>
                    <a:lnTo>
                      <a:pt x="725" y="443"/>
                    </a:lnTo>
                    <a:lnTo>
                      <a:pt x="731" y="428"/>
                    </a:lnTo>
                    <a:lnTo>
                      <a:pt x="731" y="403"/>
                    </a:lnTo>
                    <a:lnTo>
                      <a:pt x="738" y="386"/>
                    </a:lnTo>
                    <a:lnTo>
                      <a:pt x="754" y="371"/>
                    </a:lnTo>
                    <a:lnTo>
                      <a:pt x="773" y="342"/>
                    </a:lnTo>
                    <a:lnTo>
                      <a:pt x="792" y="338"/>
                    </a:lnTo>
                    <a:lnTo>
                      <a:pt x="883" y="338"/>
                    </a:lnTo>
                    <a:lnTo>
                      <a:pt x="893" y="323"/>
                    </a:lnTo>
                    <a:lnTo>
                      <a:pt x="892" y="318"/>
                    </a:lnTo>
                    <a:lnTo>
                      <a:pt x="900" y="297"/>
                    </a:lnTo>
                    <a:lnTo>
                      <a:pt x="894" y="291"/>
                    </a:lnTo>
                    <a:lnTo>
                      <a:pt x="885" y="291"/>
                    </a:lnTo>
                    <a:lnTo>
                      <a:pt x="877" y="284"/>
                    </a:lnTo>
                    <a:lnTo>
                      <a:pt x="865" y="281"/>
                    </a:lnTo>
                    <a:lnTo>
                      <a:pt x="862" y="265"/>
                    </a:lnTo>
                    <a:lnTo>
                      <a:pt x="850" y="243"/>
                    </a:lnTo>
                    <a:lnTo>
                      <a:pt x="844" y="185"/>
                    </a:lnTo>
                    <a:lnTo>
                      <a:pt x="841" y="173"/>
                    </a:lnTo>
                    <a:lnTo>
                      <a:pt x="842" y="143"/>
                    </a:lnTo>
                    <a:lnTo>
                      <a:pt x="840" y="118"/>
                    </a:lnTo>
                    <a:lnTo>
                      <a:pt x="838" y="112"/>
                    </a:lnTo>
                    <a:lnTo>
                      <a:pt x="836" y="98"/>
                    </a:lnTo>
                    <a:lnTo>
                      <a:pt x="827" y="87"/>
                    </a:lnTo>
                    <a:lnTo>
                      <a:pt x="823" y="77"/>
                    </a:lnTo>
                    <a:lnTo>
                      <a:pt x="818" y="69"/>
                    </a:lnTo>
                    <a:lnTo>
                      <a:pt x="807" y="70"/>
                    </a:lnTo>
                    <a:lnTo>
                      <a:pt x="763" y="66"/>
                    </a:lnTo>
                    <a:lnTo>
                      <a:pt x="753" y="56"/>
                    </a:lnTo>
                    <a:lnTo>
                      <a:pt x="749" y="42"/>
                    </a:lnTo>
                    <a:lnTo>
                      <a:pt x="743" y="40"/>
                    </a:lnTo>
                    <a:lnTo>
                      <a:pt x="743" y="40"/>
                    </a:lnTo>
                    <a:lnTo>
                      <a:pt x="729" y="55"/>
                    </a:lnTo>
                    <a:lnTo>
                      <a:pt x="704" y="60"/>
                    </a:lnTo>
                    <a:lnTo>
                      <a:pt x="679" y="53"/>
                    </a:lnTo>
                    <a:lnTo>
                      <a:pt x="667" y="52"/>
                    </a:lnTo>
                    <a:lnTo>
                      <a:pt x="650" y="61"/>
                    </a:lnTo>
                    <a:lnTo>
                      <a:pt x="627" y="64"/>
                    </a:lnTo>
                    <a:lnTo>
                      <a:pt x="610" y="61"/>
                    </a:lnTo>
                    <a:lnTo>
                      <a:pt x="589" y="38"/>
                    </a:lnTo>
                    <a:lnTo>
                      <a:pt x="580" y="32"/>
                    </a:lnTo>
                    <a:lnTo>
                      <a:pt x="577" y="19"/>
                    </a:lnTo>
                    <a:lnTo>
                      <a:pt x="577" y="11"/>
                    </a:lnTo>
                    <a:lnTo>
                      <a:pt x="579" y="6"/>
                    </a:lnTo>
                    <a:lnTo>
                      <a:pt x="575" y="0"/>
                    </a:lnTo>
                    <a:lnTo>
                      <a:pt x="560" y="6"/>
                    </a:lnTo>
                    <a:lnTo>
                      <a:pt x="553" y="11"/>
                    </a:lnTo>
                    <a:lnTo>
                      <a:pt x="541" y="10"/>
                    </a:lnTo>
                    <a:lnTo>
                      <a:pt x="526" y="27"/>
                    </a:lnTo>
                    <a:lnTo>
                      <a:pt x="523" y="69"/>
                    </a:lnTo>
                    <a:lnTo>
                      <a:pt x="507" y="91"/>
                    </a:lnTo>
                    <a:lnTo>
                      <a:pt x="503" y="123"/>
                    </a:lnTo>
                    <a:lnTo>
                      <a:pt x="493" y="143"/>
                    </a:lnTo>
                    <a:lnTo>
                      <a:pt x="457" y="175"/>
                    </a:lnTo>
                    <a:lnTo>
                      <a:pt x="449" y="176"/>
                    </a:lnTo>
                    <a:lnTo>
                      <a:pt x="432" y="188"/>
                    </a:lnTo>
                    <a:lnTo>
                      <a:pt x="404" y="198"/>
                    </a:lnTo>
                    <a:lnTo>
                      <a:pt x="382" y="220"/>
                    </a:lnTo>
                    <a:lnTo>
                      <a:pt x="374" y="221"/>
                    </a:lnTo>
                    <a:lnTo>
                      <a:pt x="343" y="241"/>
                    </a:lnTo>
                    <a:lnTo>
                      <a:pt x="324" y="247"/>
                    </a:lnTo>
                    <a:lnTo>
                      <a:pt x="314" y="264"/>
                    </a:lnTo>
                    <a:lnTo>
                      <a:pt x="278" y="289"/>
                    </a:lnTo>
                    <a:lnTo>
                      <a:pt x="291" y="316"/>
                    </a:lnTo>
                    <a:lnTo>
                      <a:pt x="288" y="335"/>
                    </a:lnTo>
                    <a:lnTo>
                      <a:pt x="257" y="363"/>
                    </a:lnTo>
                    <a:lnTo>
                      <a:pt x="237" y="404"/>
                    </a:lnTo>
                    <a:lnTo>
                      <a:pt x="236" y="421"/>
                    </a:lnTo>
                    <a:lnTo>
                      <a:pt x="249" y="447"/>
                    </a:lnTo>
                    <a:lnTo>
                      <a:pt x="239" y="476"/>
                    </a:lnTo>
                    <a:lnTo>
                      <a:pt x="246" y="482"/>
                    </a:lnTo>
                    <a:lnTo>
                      <a:pt x="254" y="493"/>
                    </a:lnTo>
                    <a:lnTo>
                      <a:pt x="249" y="515"/>
                    </a:lnTo>
                    <a:lnTo>
                      <a:pt x="201" y="571"/>
                    </a:lnTo>
                    <a:lnTo>
                      <a:pt x="195" y="592"/>
                    </a:lnTo>
                    <a:lnTo>
                      <a:pt x="173" y="616"/>
                    </a:lnTo>
                    <a:lnTo>
                      <a:pt x="148" y="619"/>
                    </a:lnTo>
                    <a:lnTo>
                      <a:pt x="94" y="667"/>
                    </a:lnTo>
                    <a:lnTo>
                      <a:pt x="19" y="681"/>
                    </a:lnTo>
                    <a:lnTo>
                      <a:pt x="0" y="707"/>
                    </a:lnTo>
                    <a:lnTo>
                      <a:pt x="312" y="711"/>
                    </a:lnTo>
                    <a:lnTo>
                      <a:pt x="312" y="712"/>
                    </a:lnTo>
                    <a:lnTo>
                      <a:pt x="313" y="71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6" name="Freeform 107">
                <a:extLst>
                  <a:ext uri="{FF2B5EF4-FFF2-40B4-BE49-F238E27FC236}">
                    <a16:creationId xmlns:a16="http://schemas.microsoft.com/office/drawing/2014/main" id="{1EE7925E-16B4-5F7D-8CD9-DA3D0E168648}"/>
                  </a:ext>
                </a:extLst>
              </p:cNvPr>
              <p:cNvSpPr>
                <a:spLocks/>
              </p:cNvSpPr>
              <p:nvPr/>
            </p:nvSpPr>
            <p:spPr bwMode="auto">
              <a:xfrm>
                <a:off x="7552281" y="3536951"/>
                <a:ext cx="190500" cy="155575"/>
              </a:xfrm>
              <a:custGeom>
                <a:avLst/>
                <a:gdLst>
                  <a:gd name="T0" fmla="*/ 634 w 634"/>
                  <a:gd name="T1" fmla="*/ 26 h 516"/>
                  <a:gd name="T2" fmla="*/ 634 w 634"/>
                  <a:gd name="T3" fmla="*/ 4 h 516"/>
                  <a:gd name="T4" fmla="*/ 322 w 634"/>
                  <a:gd name="T5" fmla="*/ 0 h 516"/>
                  <a:gd name="T6" fmla="*/ 292 w 634"/>
                  <a:gd name="T7" fmla="*/ 42 h 516"/>
                  <a:gd name="T8" fmla="*/ 292 w 634"/>
                  <a:gd name="T9" fmla="*/ 73 h 516"/>
                  <a:gd name="T10" fmla="*/ 278 w 634"/>
                  <a:gd name="T11" fmla="*/ 73 h 516"/>
                  <a:gd name="T12" fmla="*/ 224 w 634"/>
                  <a:gd name="T13" fmla="*/ 102 h 516"/>
                  <a:gd name="T14" fmla="*/ 219 w 634"/>
                  <a:gd name="T15" fmla="*/ 117 h 516"/>
                  <a:gd name="T16" fmla="*/ 198 w 634"/>
                  <a:gd name="T17" fmla="*/ 129 h 516"/>
                  <a:gd name="T18" fmla="*/ 204 w 634"/>
                  <a:gd name="T19" fmla="*/ 149 h 516"/>
                  <a:gd name="T20" fmla="*/ 157 w 634"/>
                  <a:gd name="T21" fmla="*/ 218 h 516"/>
                  <a:gd name="T22" fmla="*/ 154 w 634"/>
                  <a:gd name="T23" fmla="*/ 240 h 516"/>
                  <a:gd name="T24" fmla="*/ 118 w 634"/>
                  <a:gd name="T25" fmla="*/ 274 h 516"/>
                  <a:gd name="T26" fmla="*/ 106 w 634"/>
                  <a:gd name="T27" fmla="*/ 280 h 516"/>
                  <a:gd name="T28" fmla="*/ 87 w 634"/>
                  <a:gd name="T29" fmla="*/ 323 h 516"/>
                  <a:gd name="T30" fmla="*/ 89 w 634"/>
                  <a:gd name="T31" fmla="*/ 334 h 516"/>
                  <a:gd name="T32" fmla="*/ 58 w 634"/>
                  <a:gd name="T33" fmla="*/ 375 h 516"/>
                  <a:gd name="T34" fmla="*/ 57 w 634"/>
                  <a:gd name="T35" fmla="*/ 383 h 516"/>
                  <a:gd name="T36" fmla="*/ 66 w 634"/>
                  <a:gd name="T37" fmla="*/ 390 h 516"/>
                  <a:gd name="T38" fmla="*/ 53 w 634"/>
                  <a:gd name="T39" fmla="*/ 395 h 516"/>
                  <a:gd name="T40" fmla="*/ 28 w 634"/>
                  <a:gd name="T41" fmla="*/ 440 h 516"/>
                  <a:gd name="T42" fmla="*/ 19 w 634"/>
                  <a:gd name="T43" fmla="*/ 443 h 516"/>
                  <a:gd name="T44" fmla="*/ 7 w 634"/>
                  <a:gd name="T45" fmla="*/ 454 h 516"/>
                  <a:gd name="T46" fmla="*/ 9 w 634"/>
                  <a:gd name="T47" fmla="*/ 474 h 516"/>
                  <a:gd name="T48" fmla="*/ 0 w 634"/>
                  <a:gd name="T49" fmla="*/ 490 h 516"/>
                  <a:gd name="T50" fmla="*/ 2 w 634"/>
                  <a:gd name="T51" fmla="*/ 516 h 516"/>
                  <a:gd name="T52" fmla="*/ 312 w 634"/>
                  <a:gd name="T53" fmla="*/ 513 h 516"/>
                  <a:gd name="T54" fmla="*/ 309 w 634"/>
                  <a:gd name="T55" fmla="*/ 371 h 516"/>
                  <a:gd name="T56" fmla="*/ 319 w 634"/>
                  <a:gd name="T57" fmla="*/ 350 h 516"/>
                  <a:gd name="T58" fmla="*/ 336 w 634"/>
                  <a:gd name="T59" fmla="*/ 338 h 516"/>
                  <a:gd name="T60" fmla="*/ 355 w 634"/>
                  <a:gd name="T61" fmla="*/ 336 h 516"/>
                  <a:gd name="T62" fmla="*/ 382 w 634"/>
                  <a:gd name="T63" fmla="*/ 336 h 516"/>
                  <a:gd name="T64" fmla="*/ 386 w 634"/>
                  <a:gd name="T65" fmla="*/ 131 h 516"/>
                  <a:gd name="T66" fmla="*/ 631 w 634"/>
                  <a:gd name="T67" fmla="*/ 136 h 516"/>
                  <a:gd name="T68" fmla="*/ 634 w 634"/>
                  <a:gd name="T69" fmla="*/ 27 h 516"/>
                  <a:gd name="T70" fmla="*/ 634 w 634"/>
                  <a:gd name="T71" fmla="*/ 2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4" h="516">
                    <a:moveTo>
                      <a:pt x="634" y="26"/>
                    </a:moveTo>
                    <a:lnTo>
                      <a:pt x="634" y="4"/>
                    </a:lnTo>
                    <a:lnTo>
                      <a:pt x="322" y="0"/>
                    </a:lnTo>
                    <a:lnTo>
                      <a:pt x="292" y="42"/>
                    </a:lnTo>
                    <a:lnTo>
                      <a:pt x="292" y="73"/>
                    </a:lnTo>
                    <a:lnTo>
                      <a:pt x="278" y="73"/>
                    </a:lnTo>
                    <a:lnTo>
                      <a:pt x="224" y="102"/>
                    </a:lnTo>
                    <a:lnTo>
                      <a:pt x="219" y="117"/>
                    </a:lnTo>
                    <a:lnTo>
                      <a:pt x="198" y="129"/>
                    </a:lnTo>
                    <a:lnTo>
                      <a:pt x="204" y="149"/>
                    </a:lnTo>
                    <a:lnTo>
                      <a:pt x="157" y="218"/>
                    </a:lnTo>
                    <a:lnTo>
                      <a:pt x="154" y="240"/>
                    </a:lnTo>
                    <a:lnTo>
                      <a:pt x="118" y="274"/>
                    </a:lnTo>
                    <a:lnTo>
                      <a:pt x="106" y="280"/>
                    </a:lnTo>
                    <a:lnTo>
                      <a:pt x="87" y="323"/>
                    </a:lnTo>
                    <a:lnTo>
                      <a:pt x="89" y="334"/>
                    </a:lnTo>
                    <a:lnTo>
                      <a:pt x="58" y="375"/>
                    </a:lnTo>
                    <a:lnTo>
                      <a:pt x="57" y="383"/>
                    </a:lnTo>
                    <a:lnTo>
                      <a:pt x="66" y="390"/>
                    </a:lnTo>
                    <a:lnTo>
                      <a:pt x="53" y="395"/>
                    </a:lnTo>
                    <a:lnTo>
                      <a:pt x="28" y="440"/>
                    </a:lnTo>
                    <a:lnTo>
                      <a:pt x="19" y="443"/>
                    </a:lnTo>
                    <a:lnTo>
                      <a:pt x="7" y="454"/>
                    </a:lnTo>
                    <a:lnTo>
                      <a:pt x="9" y="474"/>
                    </a:lnTo>
                    <a:lnTo>
                      <a:pt x="0" y="490"/>
                    </a:lnTo>
                    <a:lnTo>
                      <a:pt x="2" y="516"/>
                    </a:lnTo>
                    <a:lnTo>
                      <a:pt x="312" y="513"/>
                    </a:lnTo>
                    <a:lnTo>
                      <a:pt x="309" y="371"/>
                    </a:lnTo>
                    <a:lnTo>
                      <a:pt x="319" y="350"/>
                    </a:lnTo>
                    <a:lnTo>
                      <a:pt x="336" y="338"/>
                    </a:lnTo>
                    <a:lnTo>
                      <a:pt x="355" y="336"/>
                    </a:lnTo>
                    <a:lnTo>
                      <a:pt x="382" y="336"/>
                    </a:lnTo>
                    <a:lnTo>
                      <a:pt x="386" y="131"/>
                    </a:lnTo>
                    <a:lnTo>
                      <a:pt x="631" y="136"/>
                    </a:lnTo>
                    <a:lnTo>
                      <a:pt x="634" y="27"/>
                    </a:lnTo>
                    <a:lnTo>
                      <a:pt x="634" y="2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7" name="Freeform 108">
                <a:extLst>
                  <a:ext uri="{FF2B5EF4-FFF2-40B4-BE49-F238E27FC236}">
                    <a16:creationId xmlns:a16="http://schemas.microsoft.com/office/drawing/2014/main" id="{556797A9-28D2-6BB3-950C-7D238CA07765}"/>
                  </a:ext>
                </a:extLst>
              </p:cNvPr>
              <p:cNvSpPr>
                <a:spLocks/>
              </p:cNvSpPr>
              <p:nvPr/>
            </p:nvSpPr>
            <p:spPr bwMode="auto">
              <a:xfrm>
                <a:off x="7550694" y="3544888"/>
                <a:ext cx="276225" cy="303213"/>
              </a:xfrm>
              <a:custGeom>
                <a:avLst/>
                <a:gdLst>
                  <a:gd name="T0" fmla="*/ 318 w 921"/>
                  <a:gd name="T1" fmla="*/ 487 h 1010"/>
                  <a:gd name="T2" fmla="*/ 325 w 921"/>
                  <a:gd name="T3" fmla="*/ 324 h 1010"/>
                  <a:gd name="T4" fmla="*/ 361 w 921"/>
                  <a:gd name="T5" fmla="*/ 310 h 1010"/>
                  <a:gd name="T6" fmla="*/ 392 w 921"/>
                  <a:gd name="T7" fmla="*/ 105 h 1010"/>
                  <a:gd name="T8" fmla="*/ 640 w 921"/>
                  <a:gd name="T9" fmla="*/ 0 h 1010"/>
                  <a:gd name="T10" fmla="*/ 921 w 921"/>
                  <a:gd name="T11" fmla="*/ 189 h 1010"/>
                  <a:gd name="T12" fmla="*/ 827 w 921"/>
                  <a:gd name="T13" fmla="*/ 190 h 1010"/>
                  <a:gd name="T14" fmla="*/ 910 w 921"/>
                  <a:gd name="T15" fmla="*/ 889 h 1010"/>
                  <a:gd name="T16" fmla="*/ 609 w 921"/>
                  <a:gd name="T17" fmla="*/ 961 h 1010"/>
                  <a:gd name="T18" fmla="*/ 592 w 921"/>
                  <a:gd name="T19" fmla="*/ 945 h 1010"/>
                  <a:gd name="T20" fmla="*/ 569 w 921"/>
                  <a:gd name="T21" fmla="*/ 961 h 1010"/>
                  <a:gd name="T22" fmla="*/ 559 w 921"/>
                  <a:gd name="T23" fmla="*/ 929 h 1010"/>
                  <a:gd name="T24" fmla="*/ 502 w 921"/>
                  <a:gd name="T25" fmla="*/ 939 h 1010"/>
                  <a:gd name="T26" fmla="*/ 475 w 921"/>
                  <a:gd name="T27" fmla="*/ 970 h 1010"/>
                  <a:gd name="T28" fmla="*/ 459 w 921"/>
                  <a:gd name="T29" fmla="*/ 926 h 1010"/>
                  <a:gd name="T30" fmla="*/ 417 w 921"/>
                  <a:gd name="T31" fmla="*/ 933 h 1010"/>
                  <a:gd name="T32" fmla="*/ 418 w 921"/>
                  <a:gd name="T33" fmla="*/ 972 h 1010"/>
                  <a:gd name="T34" fmla="*/ 386 w 921"/>
                  <a:gd name="T35" fmla="*/ 996 h 1010"/>
                  <a:gd name="T36" fmla="*/ 367 w 921"/>
                  <a:gd name="T37" fmla="*/ 1010 h 1010"/>
                  <a:gd name="T38" fmla="*/ 342 w 921"/>
                  <a:gd name="T39" fmla="*/ 985 h 1010"/>
                  <a:gd name="T40" fmla="*/ 325 w 921"/>
                  <a:gd name="T41" fmla="*/ 964 h 1010"/>
                  <a:gd name="T42" fmla="*/ 307 w 921"/>
                  <a:gd name="T43" fmla="*/ 943 h 1010"/>
                  <a:gd name="T44" fmla="*/ 288 w 921"/>
                  <a:gd name="T45" fmla="*/ 909 h 1010"/>
                  <a:gd name="T46" fmla="*/ 269 w 921"/>
                  <a:gd name="T47" fmla="*/ 905 h 1010"/>
                  <a:gd name="T48" fmla="*/ 250 w 921"/>
                  <a:gd name="T49" fmla="*/ 906 h 1010"/>
                  <a:gd name="T50" fmla="*/ 240 w 921"/>
                  <a:gd name="T51" fmla="*/ 894 h 1010"/>
                  <a:gd name="T52" fmla="*/ 203 w 921"/>
                  <a:gd name="T53" fmla="*/ 868 h 1010"/>
                  <a:gd name="T54" fmla="*/ 153 w 921"/>
                  <a:gd name="T55" fmla="*/ 856 h 1010"/>
                  <a:gd name="T56" fmla="*/ 71 w 921"/>
                  <a:gd name="T57" fmla="*/ 879 h 1010"/>
                  <a:gd name="T58" fmla="*/ 45 w 921"/>
                  <a:gd name="T59" fmla="*/ 894 h 1010"/>
                  <a:gd name="T60" fmla="*/ 36 w 921"/>
                  <a:gd name="T61" fmla="*/ 872 h 1010"/>
                  <a:gd name="T62" fmla="*/ 67 w 921"/>
                  <a:gd name="T63" fmla="*/ 798 h 1010"/>
                  <a:gd name="T64" fmla="*/ 57 w 921"/>
                  <a:gd name="T65" fmla="*/ 662 h 1010"/>
                  <a:gd name="T66" fmla="*/ 43 w 921"/>
                  <a:gd name="T67" fmla="*/ 621 h 1010"/>
                  <a:gd name="T68" fmla="*/ 59 w 921"/>
                  <a:gd name="T69" fmla="*/ 595 h 1010"/>
                  <a:gd name="T70" fmla="*/ 63 w 921"/>
                  <a:gd name="T71" fmla="*/ 568 h 1010"/>
                  <a:gd name="T72" fmla="*/ 32 w 921"/>
                  <a:gd name="T73" fmla="*/ 543 h 1010"/>
                  <a:gd name="T74" fmla="*/ 19 w 921"/>
                  <a:gd name="T75" fmla="*/ 520 h 1010"/>
                  <a:gd name="T76" fmla="*/ 0 w 921"/>
                  <a:gd name="T77" fmla="*/ 510 h 1010"/>
                  <a:gd name="T78" fmla="*/ 8 w 921"/>
                  <a:gd name="T79" fmla="*/ 49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1" h="1010">
                    <a:moveTo>
                      <a:pt x="8" y="490"/>
                    </a:moveTo>
                    <a:lnTo>
                      <a:pt x="318" y="487"/>
                    </a:lnTo>
                    <a:lnTo>
                      <a:pt x="315" y="345"/>
                    </a:lnTo>
                    <a:lnTo>
                      <a:pt x="325" y="324"/>
                    </a:lnTo>
                    <a:lnTo>
                      <a:pt x="342" y="312"/>
                    </a:lnTo>
                    <a:lnTo>
                      <a:pt x="361" y="310"/>
                    </a:lnTo>
                    <a:lnTo>
                      <a:pt x="388" y="310"/>
                    </a:lnTo>
                    <a:lnTo>
                      <a:pt x="392" y="105"/>
                    </a:lnTo>
                    <a:lnTo>
                      <a:pt x="637" y="110"/>
                    </a:lnTo>
                    <a:lnTo>
                      <a:pt x="640" y="0"/>
                    </a:lnTo>
                    <a:lnTo>
                      <a:pt x="921" y="189"/>
                    </a:lnTo>
                    <a:lnTo>
                      <a:pt x="921" y="189"/>
                    </a:lnTo>
                    <a:lnTo>
                      <a:pt x="920" y="189"/>
                    </a:lnTo>
                    <a:lnTo>
                      <a:pt x="827" y="190"/>
                    </a:lnTo>
                    <a:lnTo>
                      <a:pt x="886" y="874"/>
                    </a:lnTo>
                    <a:lnTo>
                      <a:pt x="910" y="889"/>
                    </a:lnTo>
                    <a:lnTo>
                      <a:pt x="885" y="959"/>
                    </a:lnTo>
                    <a:lnTo>
                      <a:pt x="609" y="961"/>
                    </a:lnTo>
                    <a:lnTo>
                      <a:pt x="601" y="957"/>
                    </a:lnTo>
                    <a:lnTo>
                      <a:pt x="592" y="945"/>
                    </a:lnTo>
                    <a:lnTo>
                      <a:pt x="582" y="945"/>
                    </a:lnTo>
                    <a:lnTo>
                      <a:pt x="569" y="961"/>
                    </a:lnTo>
                    <a:lnTo>
                      <a:pt x="560" y="951"/>
                    </a:lnTo>
                    <a:lnTo>
                      <a:pt x="559" y="929"/>
                    </a:lnTo>
                    <a:lnTo>
                      <a:pt x="541" y="922"/>
                    </a:lnTo>
                    <a:lnTo>
                      <a:pt x="502" y="939"/>
                    </a:lnTo>
                    <a:lnTo>
                      <a:pt x="483" y="976"/>
                    </a:lnTo>
                    <a:lnTo>
                      <a:pt x="475" y="970"/>
                    </a:lnTo>
                    <a:lnTo>
                      <a:pt x="462" y="945"/>
                    </a:lnTo>
                    <a:lnTo>
                      <a:pt x="459" y="926"/>
                    </a:lnTo>
                    <a:lnTo>
                      <a:pt x="441" y="925"/>
                    </a:lnTo>
                    <a:lnTo>
                      <a:pt x="417" y="933"/>
                    </a:lnTo>
                    <a:lnTo>
                      <a:pt x="417" y="962"/>
                    </a:lnTo>
                    <a:lnTo>
                      <a:pt x="418" y="972"/>
                    </a:lnTo>
                    <a:lnTo>
                      <a:pt x="409" y="994"/>
                    </a:lnTo>
                    <a:lnTo>
                      <a:pt x="386" y="996"/>
                    </a:lnTo>
                    <a:lnTo>
                      <a:pt x="367" y="1010"/>
                    </a:lnTo>
                    <a:lnTo>
                      <a:pt x="367" y="1010"/>
                    </a:lnTo>
                    <a:lnTo>
                      <a:pt x="363" y="998"/>
                    </a:lnTo>
                    <a:lnTo>
                      <a:pt x="342" y="985"/>
                    </a:lnTo>
                    <a:lnTo>
                      <a:pt x="329" y="980"/>
                    </a:lnTo>
                    <a:lnTo>
                      <a:pt x="325" y="964"/>
                    </a:lnTo>
                    <a:lnTo>
                      <a:pt x="307" y="961"/>
                    </a:lnTo>
                    <a:lnTo>
                      <a:pt x="307" y="943"/>
                    </a:lnTo>
                    <a:lnTo>
                      <a:pt x="291" y="929"/>
                    </a:lnTo>
                    <a:lnTo>
                      <a:pt x="288" y="909"/>
                    </a:lnTo>
                    <a:lnTo>
                      <a:pt x="281" y="903"/>
                    </a:lnTo>
                    <a:lnTo>
                      <a:pt x="269" y="905"/>
                    </a:lnTo>
                    <a:lnTo>
                      <a:pt x="264" y="901"/>
                    </a:lnTo>
                    <a:lnTo>
                      <a:pt x="250" y="906"/>
                    </a:lnTo>
                    <a:lnTo>
                      <a:pt x="240" y="902"/>
                    </a:lnTo>
                    <a:lnTo>
                      <a:pt x="240" y="894"/>
                    </a:lnTo>
                    <a:lnTo>
                      <a:pt x="223" y="873"/>
                    </a:lnTo>
                    <a:lnTo>
                      <a:pt x="203" y="868"/>
                    </a:lnTo>
                    <a:lnTo>
                      <a:pt x="167" y="856"/>
                    </a:lnTo>
                    <a:lnTo>
                      <a:pt x="153" y="856"/>
                    </a:lnTo>
                    <a:lnTo>
                      <a:pt x="113" y="872"/>
                    </a:lnTo>
                    <a:lnTo>
                      <a:pt x="71" y="879"/>
                    </a:lnTo>
                    <a:lnTo>
                      <a:pt x="56" y="894"/>
                    </a:lnTo>
                    <a:lnTo>
                      <a:pt x="45" y="894"/>
                    </a:lnTo>
                    <a:lnTo>
                      <a:pt x="31" y="904"/>
                    </a:lnTo>
                    <a:lnTo>
                      <a:pt x="36" y="872"/>
                    </a:lnTo>
                    <a:lnTo>
                      <a:pt x="48" y="824"/>
                    </a:lnTo>
                    <a:lnTo>
                      <a:pt x="67" y="798"/>
                    </a:lnTo>
                    <a:lnTo>
                      <a:pt x="72" y="742"/>
                    </a:lnTo>
                    <a:lnTo>
                      <a:pt x="57" y="662"/>
                    </a:lnTo>
                    <a:lnTo>
                      <a:pt x="35" y="628"/>
                    </a:lnTo>
                    <a:lnTo>
                      <a:pt x="43" y="621"/>
                    </a:lnTo>
                    <a:lnTo>
                      <a:pt x="54" y="621"/>
                    </a:lnTo>
                    <a:lnTo>
                      <a:pt x="59" y="595"/>
                    </a:lnTo>
                    <a:lnTo>
                      <a:pt x="53" y="578"/>
                    </a:lnTo>
                    <a:lnTo>
                      <a:pt x="63" y="568"/>
                    </a:lnTo>
                    <a:lnTo>
                      <a:pt x="41" y="535"/>
                    </a:lnTo>
                    <a:lnTo>
                      <a:pt x="32" y="543"/>
                    </a:lnTo>
                    <a:lnTo>
                      <a:pt x="25" y="539"/>
                    </a:lnTo>
                    <a:lnTo>
                      <a:pt x="19" y="520"/>
                    </a:lnTo>
                    <a:lnTo>
                      <a:pt x="2" y="540"/>
                    </a:lnTo>
                    <a:lnTo>
                      <a:pt x="0" y="510"/>
                    </a:lnTo>
                    <a:lnTo>
                      <a:pt x="8" y="493"/>
                    </a:lnTo>
                    <a:lnTo>
                      <a:pt x="8" y="49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8" name="Freeform 109">
                <a:extLst>
                  <a:ext uri="{FF2B5EF4-FFF2-40B4-BE49-F238E27FC236}">
                    <a16:creationId xmlns:a16="http://schemas.microsoft.com/office/drawing/2014/main" id="{857F9CF3-14B0-BF8C-2AE4-47D1B00CCC77}"/>
                  </a:ext>
                </a:extLst>
              </p:cNvPr>
              <p:cNvSpPr>
                <a:spLocks/>
              </p:cNvSpPr>
              <p:nvPr/>
            </p:nvSpPr>
            <p:spPr bwMode="auto">
              <a:xfrm>
                <a:off x="7660231" y="3602038"/>
                <a:ext cx="381000" cy="352425"/>
              </a:xfrm>
              <a:custGeom>
                <a:avLst/>
                <a:gdLst>
                  <a:gd name="T0" fmla="*/ 42 w 1266"/>
                  <a:gd name="T1" fmla="*/ 805 h 1176"/>
                  <a:gd name="T2" fmla="*/ 50 w 1266"/>
                  <a:gd name="T3" fmla="*/ 744 h 1176"/>
                  <a:gd name="T4" fmla="*/ 95 w 1266"/>
                  <a:gd name="T5" fmla="*/ 756 h 1176"/>
                  <a:gd name="T6" fmla="*/ 135 w 1266"/>
                  <a:gd name="T7" fmla="*/ 750 h 1176"/>
                  <a:gd name="T8" fmla="*/ 193 w 1266"/>
                  <a:gd name="T9" fmla="*/ 762 h 1176"/>
                  <a:gd name="T10" fmla="*/ 225 w 1266"/>
                  <a:gd name="T11" fmla="*/ 756 h 1176"/>
                  <a:gd name="T12" fmla="*/ 518 w 1266"/>
                  <a:gd name="T13" fmla="*/ 770 h 1176"/>
                  <a:gd name="T14" fmla="*/ 460 w 1266"/>
                  <a:gd name="T15" fmla="*/ 1 h 1176"/>
                  <a:gd name="T16" fmla="*/ 1071 w 1266"/>
                  <a:gd name="T17" fmla="*/ 374 h 1176"/>
                  <a:gd name="T18" fmla="*/ 1138 w 1266"/>
                  <a:gd name="T19" fmla="*/ 395 h 1176"/>
                  <a:gd name="T20" fmla="*/ 1185 w 1266"/>
                  <a:gd name="T21" fmla="*/ 431 h 1176"/>
                  <a:gd name="T22" fmla="*/ 1182 w 1266"/>
                  <a:gd name="T23" fmla="*/ 478 h 1176"/>
                  <a:gd name="T24" fmla="*/ 1265 w 1266"/>
                  <a:gd name="T25" fmla="*/ 471 h 1176"/>
                  <a:gd name="T26" fmla="*/ 1257 w 1266"/>
                  <a:gd name="T27" fmla="*/ 691 h 1176"/>
                  <a:gd name="T28" fmla="*/ 1237 w 1266"/>
                  <a:gd name="T29" fmla="*/ 743 h 1176"/>
                  <a:gd name="T30" fmla="*/ 1152 w 1266"/>
                  <a:gd name="T31" fmla="*/ 778 h 1176"/>
                  <a:gd name="T32" fmla="*/ 1080 w 1266"/>
                  <a:gd name="T33" fmla="*/ 792 h 1176"/>
                  <a:gd name="T34" fmla="*/ 989 w 1266"/>
                  <a:gd name="T35" fmla="*/ 806 h 1176"/>
                  <a:gd name="T36" fmla="*/ 963 w 1266"/>
                  <a:gd name="T37" fmla="*/ 800 h 1176"/>
                  <a:gd name="T38" fmla="*/ 908 w 1266"/>
                  <a:gd name="T39" fmla="*/ 794 h 1176"/>
                  <a:gd name="T40" fmla="*/ 827 w 1266"/>
                  <a:gd name="T41" fmla="*/ 830 h 1176"/>
                  <a:gd name="T42" fmla="*/ 718 w 1266"/>
                  <a:gd name="T43" fmla="*/ 906 h 1176"/>
                  <a:gd name="T44" fmla="*/ 646 w 1266"/>
                  <a:gd name="T45" fmla="*/ 917 h 1176"/>
                  <a:gd name="T46" fmla="*/ 615 w 1266"/>
                  <a:gd name="T47" fmla="*/ 961 h 1176"/>
                  <a:gd name="T48" fmla="*/ 575 w 1266"/>
                  <a:gd name="T49" fmla="*/ 1036 h 1176"/>
                  <a:gd name="T50" fmla="*/ 547 w 1266"/>
                  <a:gd name="T51" fmla="*/ 1076 h 1176"/>
                  <a:gd name="T52" fmla="*/ 534 w 1266"/>
                  <a:gd name="T53" fmla="*/ 1117 h 1176"/>
                  <a:gd name="T54" fmla="*/ 526 w 1266"/>
                  <a:gd name="T55" fmla="*/ 1154 h 1176"/>
                  <a:gd name="T56" fmla="*/ 482 w 1266"/>
                  <a:gd name="T57" fmla="*/ 1159 h 1176"/>
                  <a:gd name="T58" fmla="*/ 440 w 1266"/>
                  <a:gd name="T59" fmla="*/ 1157 h 1176"/>
                  <a:gd name="T60" fmla="*/ 401 w 1266"/>
                  <a:gd name="T61" fmla="*/ 1167 h 1176"/>
                  <a:gd name="T62" fmla="*/ 350 w 1266"/>
                  <a:gd name="T63" fmla="*/ 1171 h 1176"/>
                  <a:gd name="T64" fmla="*/ 322 w 1266"/>
                  <a:gd name="T65" fmla="*/ 1152 h 1176"/>
                  <a:gd name="T66" fmla="*/ 316 w 1266"/>
                  <a:gd name="T67" fmla="*/ 1119 h 1176"/>
                  <a:gd name="T68" fmla="*/ 285 w 1266"/>
                  <a:gd name="T69" fmla="*/ 1131 h 1176"/>
                  <a:gd name="T70" fmla="*/ 307 w 1266"/>
                  <a:gd name="T71" fmla="*/ 1083 h 1176"/>
                  <a:gd name="T72" fmla="*/ 286 w 1266"/>
                  <a:gd name="T73" fmla="*/ 1051 h 1176"/>
                  <a:gd name="T74" fmla="*/ 259 w 1266"/>
                  <a:gd name="T75" fmla="*/ 1012 h 1176"/>
                  <a:gd name="T76" fmla="*/ 217 w 1266"/>
                  <a:gd name="T77" fmla="*/ 1014 h 1176"/>
                  <a:gd name="T78" fmla="*/ 177 w 1266"/>
                  <a:gd name="T79" fmla="*/ 1037 h 1176"/>
                  <a:gd name="T80" fmla="*/ 125 w 1266"/>
                  <a:gd name="T81" fmla="*/ 1036 h 1176"/>
                  <a:gd name="T82" fmla="*/ 89 w 1266"/>
                  <a:gd name="T83" fmla="*/ 1034 h 1176"/>
                  <a:gd name="T84" fmla="*/ 93 w 1266"/>
                  <a:gd name="T85" fmla="*/ 1011 h 1176"/>
                  <a:gd name="T86" fmla="*/ 77 w 1266"/>
                  <a:gd name="T87" fmla="*/ 979 h 1176"/>
                  <a:gd name="T88" fmla="*/ 63 w 1266"/>
                  <a:gd name="T89" fmla="*/ 947 h 1176"/>
                  <a:gd name="T90" fmla="*/ 36 w 1266"/>
                  <a:gd name="T91" fmla="*/ 933 h 1176"/>
                  <a:gd name="T92" fmla="*/ 7 w 1266"/>
                  <a:gd name="T93" fmla="*/ 886 h 1176"/>
                  <a:gd name="T94" fmla="*/ 10 w 1266"/>
                  <a:gd name="T95" fmla="*/ 830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66" h="1176">
                    <a:moveTo>
                      <a:pt x="0" y="821"/>
                    </a:moveTo>
                    <a:lnTo>
                      <a:pt x="19" y="807"/>
                    </a:lnTo>
                    <a:lnTo>
                      <a:pt x="42" y="805"/>
                    </a:lnTo>
                    <a:lnTo>
                      <a:pt x="51" y="783"/>
                    </a:lnTo>
                    <a:lnTo>
                      <a:pt x="50" y="773"/>
                    </a:lnTo>
                    <a:lnTo>
                      <a:pt x="50" y="744"/>
                    </a:lnTo>
                    <a:lnTo>
                      <a:pt x="74" y="736"/>
                    </a:lnTo>
                    <a:lnTo>
                      <a:pt x="92" y="737"/>
                    </a:lnTo>
                    <a:lnTo>
                      <a:pt x="95" y="756"/>
                    </a:lnTo>
                    <a:lnTo>
                      <a:pt x="108" y="781"/>
                    </a:lnTo>
                    <a:lnTo>
                      <a:pt x="116" y="787"/>
                    </a:lnTo>
                    <a:lnTo>
                      <a:pt x="135" y="750"/>
                    </a:lnTo>
                    <a:lnTo>
                      <a:pt x="174" y="733"/>
                    </a:lnTo>
                    <a:lnTo>
                      <a:pt x="192" y="740"/>
                    </a:lnTo>
                    <a:lnTo>
                      <a:pt x="193" y="762"/>
                    </a:lnTo>
                    <a:lnTo>
                      <a:pt x="202" y="772"/>
                    </a:lnTo>
                    <a:lnTo>
                      <a:pt x="215" y="756"/>
                    </a:lnTo>
                    <a:lnTo>
                      <a:pt x="225" y="756"/>
                    </a:lnTo>
                    <a:lnTo>
                      <a:pt x="234" y="768"/>
                    </a:lnTo>
                    <a:lnTo>
                      <a:pt x="242" y="772"/>
                    </a:lnTo>
                    <a:lnTo>
                      <a:pt x="518" y="770"/>
                    </a:lnTo>
                    <a:lnTo>
                      <a:pt x="543" y="700"/>
                    </a:lnTo>
                    <a:lnTo>
                      <a:pt x="519" y="685"/>
                    </a:lnTo>
                    <a:lnTo>
                      <a:pt x="460" y="1"/>
                    </a:lnTo>
                    <a:lnTo>
                      <a:pt x="553" y="0"/>
                    </a:lnTo>
                    <a:lnTo>
                      <a:pt x="1062" y="337"/>
                    </a:lnTo>
                    <a:lnTo>
                      <a:pt x="1071" y="374"/>
                    </a:lnTo>
                    <a:lnTo>
                      <a:pt x="1087" y="389"/>
                    </a:lnTo>
                    <a:lnTo>
                      <a:pt x="1115" y="387"/>
                    </a:lnTo>
                    <a:lnTo>
                      <a:pt x="1138" y="395"/>
                    </a:lnTo>
                    <a:lnTo>
                      <a:pt x="1152" y="412"/>
                    </a:lnTo>
                    <a:lnTo>
                      <a:pt x="1170" y="417"/>
                    </a:lnTo>
                    <a:lnTo>
                      <a:pt x="1185" y="431"/>
                    </a:lnTo>
                    <a:lnTo>
                      <a:pt x="1184" y="443"/>
                    </a:lnTo>
                    <a:lnTo>
                      <a:pt x="1177" y="466"/>
                    </a:lnTo>
                    <a:lnTo>
                      <a:pt x="1182" y="478"/>
                    </a:lnTo>
                    <a:lnTo>
                      <a:pt x="1201" y="485"/>
                    </a:lnTo>
                    <a:lnTo>
                      <a:pt x="1237" y="481"/>
                    </a:lnTo>
                    <a:lnTo>
                      <a:pt x="1265" y="471"/>
                    </a:lnTo>
                    <a:lnTo>
                      <a:pt x="1266" y="472"/>
                    </a:lnTo>
                    <a:lnTo>
                      <a:pt x="1262" y="621"/>
                    </a:lnTo>
                    <a:lnTo>
                      <a:pt x="1257" y="691"/>
                    </a:lnTo>
                    <a:lnTo>
                      <a:pt x="1244" y="699"/>
                    </a:lnTo>
                    <a:lnTo>
                      <a:pt x="1242" y="725"/>
                    </a:lnTo>
                    <a:lnTo>
                      <a:pt x="1237" y="743"/>
                    </a:lnTo>
                    <a:lnTo>
                      <a:pt x="1198" y="764"/>
                    </a:lnTo>
                    <a:lnTo>
                      <a:pt x="1175" y="776"/>
                    </a:lnTo>
                    <a:lnTo>
                      <a:pt x="1152" y="778"/>
                    </a:lnTo>
                    <a:lnTo>
                      <a:pt x="1129" y="792"/>
                    </a:lnTo>
                    <a:lnTo>
                      <a:pt x="1114" y="792"/>
                    </a:lnTo>
                    <a:lnTo>
                      <a:pt x="1080" y="792"/>
                    </a:lnTo>
                    <a:lnTo>
                      <a:pt x="1060" y="802"/>
                    </a:lnTo>
                    <a:lnTo>
                      <a:pt x="1042" y="801"/>
                    </a:lnTo>
                    <a:lnTo>
                      <a:pt x="989" y="806"/>
                    </a:lnTo>
                    <a:lnTo>
                      <a:pt x="971" y="801"/>
                    </a:lnTo>
                    <a:lnTo>
                      <a:pt x="969" y="806"/>
                    </a:lnTo>
                    <a:lnTo>
                      <a:pt x="963" y="800"/>
                    </a:lnTo>
                    <a:lnTo>
                      <a:pt x="949" y="799"/>
                    </a:lnTo>
                    <a:lnTo>
                      <a:pt x="927" y="792"/>
                    </a:lnTo>
                    <a:lnTo>
                      <a:pt x="908" y="794"/>
                    </a:lnTo>
                    <a:lnTo>
                      <a:pt x="870" y="800"/>
                    </a:lnTo>
                    <a:lnTo>
                      <a:pt x="846" y="813"/>
                    </a:lnTo>
                    <a:lnTo>
                      <a:pt x="827" y="830"/>
                    </a:lnTo>
                    <a:lnTo>
                      <a:pt x="768" y="862"/>
                    </a:lnTo>
                    <a:lnTo>
                      <a:pt x="725" y="891"/>
                    </a:lnTo>
                    <a:lnTo>
                      <a:pt x="718" y="906"/>
                    </a:lnTo>
                    <a:lnTo>
                      <a:pt x="678" y="918"/>
                    </a:lnTo>
                    <a:lnTo>
                      <a:pt x="669" y="916"/>
                    </a:lnTo>
                    <a:lnTo>
                      <a:pt x="646" y="917"/>
                    </a:lnTo>
                    <a:lnTo>
                      <a:pt x="643" y="927"/>
                    </a:lnTo>
                    <a:lnTo>
                      <a:pt x="633" y="931"/>
                    </a:lnTo>
                    <a:lnTo>
                      <a:pt x="615" y="961"/>
                    </a:lnTo>
                    <a:lnTo>
                      <a:pt x="614" y="973"/>
                    </a:lnTo>
                    <a:lnTo>
                      <a:pt x="598" y="995"/>
                    </a:lnTo>
                    <a:lnTo>
                      <a:pt x="575" y="1036"/>
                    </a:lnTo>
                    <a:lnTo>
                      <a:pt x="556" y="1051"/>
                    </a:lnTo>
                    <a:lnTo>
                      <a:pt x="542" y="1062"/>
                    </a:lnTo>
                    <a:lnTo>
                      <a:pt x="547" y="1076"/>
                    </a:lnTo>
                    <a:lnTo>
                      <a:pt x="549" y="1098"/>
                    </a:lnTo>
                    <a:lnTo>
                      <a:pt x="535" y="1101"/>
                    </a:lnTo>
                    <a:lnTo>
                      <a:pt x="534" y="1117"/>
                    </a:lnTo>
                    <a:lnTo>
                      <a:pt x="540" y="1129"/>
                    </a:lnTo>
                    <a:lnTo>
                      <a:pt x="536" y="1148"/>
                    </a:lnTo>
                    <a:lnTo>
                      <a:pt x="526" y="1154"/>
                    </a:lnTo>
                    <a:lnTo>
                      <a:pt x="512" y="1176"/>
                    </a:lnTo>
                    <a:lnTo>
                      <a:pt x="488" y="1168"/>
                    </a:lnTo>
                    <a:lnTo>
                      <a:pt x="482" y="1159"/>
                    </a:lnTo>
                    <a:lnTo>
                      <a:pt x="486" y="1154"/>
                    </a:lnTo>
                    <a:lnTo>
                      <a:pt x="465" y="1151"/>
                    </a:lnTo>
                    <a:lnTo>
                      <a:pt x="440" y="1157"/>
                    </a:lnTo>
                    <a:lnTo>
                      <a:pt x="439" y="1163"/>
                    </a:lnTo>
                    <a:lnTo>
                      <a:pt x="433" y="1169"/>
                    </a:lnTo>
                    <a:lnTo>
                      <a:pt x="401" y="1167"/>
                    </a:lnTo>
                    <a:lnTo>
                      <a:pt x="383" y="1158"/>
                    </a:lnTo>
                    <a:lnTo>
                      <a:pt x="373" y="1159"/>
                    </a:lnTo>
                    <a:lnTo>
                      <a:pt x="350" y="1171"/>
                    </a:lnTo>
                    <a:lnTo>
                      <a:pt x="350" y="1161"/>
                    </a:lnTo>
                    <a:lnTo>
                      <a:pt x="342" y="1153"/>
                    </a:lnTo>
                    <a:lnTo>
                      <a:pt x="322" y="1152"/>
                    </a:lnTo>
                    <a:lnTo>
                      <a:pt x="322" y="1143"/>
                    </a:lnTo>
                    <a:lnTo>
                      <a:pt x="316" y="1133"/>
                    </a:lnTo>
                    <a:lnTo>
                      <a:pt x="316" y="1119"/>
                    </a:lnTo>
                    <a:lnTo>
                      <a:pt x="307" y="1119"/>
                    </a:lnTo>
                    <a:lnTo>
                      <a:pt x="299" y="1130"/>
                    </a:lnTo>
                    <a:lnTo>
                      <a:pt x="285" y="1131"/>
                    </a:lnTo>
                    <a:lnTo>
                      <a:pt x="293" y="1111"/>
                    </a:lnTo>
                    <a:lnTo>
                      <a:pt x="307" y="1092"/>
                    </a:lnTo>
                    <a:lnTo>
                      <a:pt x="307" y="1083"/>
                    </a:lnTo>
                    <a:lnTo>
                      <a:pt x="290" y="1078"/>
                    </a:lnTo>
                    <a:lnTo>
                      <a:pt x="281" y="1072"/>
                    </a:lnTo>
                    <a:lnTo>
                      <a:pt x="286" y="1051"/>
                    </a:lnTo>
                    <a:lnTo>
                      <a:pt x="278" y="1034"/>
                    </a:lnTo>
                    <a:lnTo>
                      <a:pt x="261" y="1020"/>
                    </a:lnTo>
                    <a:lnTo>
                      <a:pt x="259" y="1012"/>
                    </a:lnTo>
                    <a:lnTo>
                      <a:pt x="245" y="1016"/>
                    </a:lnTo>
                    <a:lnTo>
                      <a:pt x="238" y="1022"/>
                    </a:lnTo>
                    <a:lnTo>
                      <a:pt x="217" y="1014"/>
                    </a:lnTo>
                    <a:lnTo>
                      <a:pt x="202" y="1014"/>
                    </a:lnTo>
                    <a:lnTo>
                      <a:pt x="188" y="1036"/>
                    </a:lnTo>
                    <a:lnTo>
                      <a:pt x="177" y="1037"/>
                    </a:lnTo>
                    <a:lnTo>
                      <a:pt x="162" y="1048"/>
                    </a:lnTo>
                    <a:lnTo>
                      <a:pt x="142" y="1048"/>
                    </a:lnTo>
                    <a:lnTo>
                      <a:pt x="125" y="1036"/>
                    </a:lnTo>
                    <a:lnTo>
                      <a:pt x="115" y="1031"/>
                    </a:lnTo>
                    <a:lnTo>
                      <a:pt x="98" y="1039"/>
                    </a:lnTo>
                    <a:lnTo>
                      <a:pt x="89" y="1034"/>
                    </a:lnTo>
                    <a:lnTo>
                      <a:pt x="88" y="1034"/>
                    </a:lnTo>
                    <a:lnTo>
                      <a:pt x="92" y="1024"/>
                    </a:lnTo>
                    <a:lnTo>
                      <a:pt x="93" y="1011"/>
                    </a:lnTo>
                    <a:lnTo>
                      <a:pt x="73" y="999"/>
                    </a:lnTo>
                    <a:lnTo>
                      <a:pt x="72" y="987"/>
                    </a:lnTo>
                    <a:lnTo>
                      <a:pt x="77" y="979"/>
                    </a:lnTo>
                    <a:lnTo>
                      <a:pt x="77" y="970"/>
                    </a:lnTo>
                    <a:lnTo>
                      <a:pt x="67" y="958"/>
                    </a:lnTo>
                    <a:lnTo>
                      <a:pt x="63" y="947"/>
                    </a:lnTo>
                    <a:lnTo>
                      <a:pt x="54" y="940"/>
                    </a:lnTo>
                    <a:lnTo>
                      <a:pt x="46" y="941"/>
                    </a:lnTo>
                    <a:lnTo>
                      <a:pt x="36" y="933"/>
                    </a:lnTo>
                    <a:lnTo>
                      <a:pt x="28" y="914"/>
                    </a:lnTo>
                    <a:lnTo>
                      <a:pt x="10" y="896"/>
                    </a:lnTo>
                    <a:lnTo>
                      <a:pt x="7" y="886"/>
                    </a:lnTo>
                    <a:lnTo>
                      <a:pt x="16" y="855"/>
                    </a:lnTo>
                    <a:lnTo>
                      <a:pt x="10" y="844"/>
                    </a:lnTo>
                    <a:lnTo>
                      <a:pt x="10" y="830"/>
                    </a:lnTo>
                    <a:lnTo>
                      <a:pt x="0" y="82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79" name="Freeform 110">
                <a:extLst>
                  <a:ext uri="{FF2B5EF4-FFF2-40B4-BE49-F238E27FC236}">
                    <a16:creationId xmlns:a16="http://schemas.microsoft.com/office/drawing/2014/main" id="{D6942341-69D4-494A-4FF2-03EAEC11575C}"/>
                  </a:ext>
                </a:extLst>
              </p:cNvPr>
              <p:cNvSpPr>
                <a:spLocks/>
              </p:cNvSpPr>
              <p:nvPr/>
            </p:nvSpPr>
            <p:spPr bwMode="auto">
              <a:xfrm>
                <a:off x="7820569" y="3840163"/>
                <a:ext cx="176213" cy="127000"/>
              </a:xfrm>
              <a:custGeom>
                <a:avLst/>
                <a:gdLst>
                  <a:gd name="T0" fmla="*/ 6 w 586"/>
                  <a:gd name="T1" fmla="*/ 337 h 426"/>
                  <a:gd name="T2" fmla="*/ 1 w 586"/>
                  <a:gd name="T3" fmla="*/ 309 h 426"/>
                  <a:gd name="T4" fmla="*/ 13 w 586"/>
                  <a:gd name="T5" fmla="*/ 284 h 426"/>
                  <a:gd name="T6" fmla="*/ 22 w 586"/>
                  <a:gd name="T7" fmla="*/ 259 h 426"/>
                  <a:gd name="T8" fmla="*/ 64 w 586"/>
                  <a:gd name="T9" fmla="*/ 203 h 426"/>
                  <a:gd name="T10" fmla="*/ 81 w 586"/>
                  <a:gd name="T11" fmla="*/ 169 h 426"/>
                  <a:gd name="T12" fmla="*/ 109 w 586"/>
                  <a:gd name="T13" fmla="*/ 135 h 426"/>
                  <a:gd name="T14" fmla="*/ 135 w 586"/>
                  <a:gd name="T15" fmla="*/ 124 h 426"/>
                  <a:gd name="T16" fmla="*/ 184 w 586"/>
                  <a:gd name="T17" fmla="*/ 114 h 426"/>
                  <a:gd name="T18" fmla="*/ 234 w 586"/>
                  <a:gd name="T19" fmla="*/ 70 h 426"/>
                  <a:gd name="T20" fmla="*/ 312 w 586"/>
                  <a:gd name="T21" fmla="*/ 21 h 426"/>
                  <a:gd name="T22" fmla="*/ 374 w 586"/>
                  <a:gd name="T23" fmla="*/ 2 h 426"/>
                  <a:gd name="T24" fmla="*/ 415 w 586"/>
                  <a:gd name="T25" fmla="*/ 7 h 426"/>
                  <a:gd name="T26" fmla="*/ 435 w 586"/>
                  <a:gd name="T27" fmla="*/ 14 h 426"/>
                  <a:gd name="T28" fmla="*/ 429 w 586"/>
                  <a:gd name="T29" fmla="*/ 41 h 426"/>
                  <a:gd name="T30" fmla="*/ 419 w 586"/>
                  <a:gd name="T31" fmla="*/ 79 h 426"/>
                  <a:gd name="T32" fmla="*/ 494 w 586"/>
                  <a:gd name="T33" fmla="*/ 160 h 426"/>
                  <a:gd name="T34" fmla="*/ 554 w 586"/>
                  <a:gd name="T35" fmla="*/ 163 h 426"/>
                  <a:gd name="T36" fmla="*/ 565 w 586"/>
                  <a:gd name="T37" fmla="*/ 177 h 426"/>
                  <a:gd name="T38" fmla="*/ 572 w 586"/>
                  <a:gd name="T39" fmla="*/ 198 h 426"/>
                  <a:gd name="T40" fmla="*/ 580 w 586"/>
                  <a:gd name="T41" fmla="*/ 232 h 426"/>
                  <a:gd name="T42" fmla="*/ 586 w 586"/>
                  <a:gd name="T43" fmla="*/ 244 h 426"/>
                  <a:gd name="T44" fmla="*/ 555 w 586"/>
                  <a:gd name="T45" fmla="*/ 265 h 426"/>
                  <a:gd name="T46" fmla="*/ 522 w 586"/>
                  <a:gd name="T47" fmla="*/ 274 h 426"/>
                  <a:gd name="T48" fmla="*/ 508 w 586"/>
                  <a:gd name="T49" fmla="*/ 295 h 426"/>
                  <a:gd name="T50" fmla="*/ 499 w 586"/>
                  <a:gd name="T51" fmla="*/ 321 h 426"/>
                  <a:gd name="T52" fmla="*/ 475 w 586"/>
                  <a:gd name="T53" fmla="*/ 332 h 426"/>
                  <a:gd name="T54" fmla="*/ 389 w 586"/>
                  <a:gd name="T55" fmla="*/ 313 h 426"/>
                  <a:gd name="T56" fmla="*/ 383 w 586"/>
                  <a:gd name="T57" fmla="*/ 312 h 426"/>
                  <a:gd name="T58" fmla="*/ 347 w 586"/>
                  <a:gd name="T59" fmla="*/ 321 h 426"/>
                  <a:gd name="T60" fmla="*/ 278 w 586"/>
                  <a:gd name="T61" fmla="*/ 325 h 426"/>
                  <a:gd name="T62" fmla="*/ 214 w 586"/>
                  <a:gd name="T63" fmla="*/ 328 h 426"/>
                  <a:gd name="T64" fmla="*/ 185 w 586"/>
                  <a:gd name="T65" fmla="*/ 347 h 426"/>
                  <a:gd name="T66" fmla="*/ 199 w 586"/>
                  <a:gd name="T67" fmla="*/ 378 h 426"/>
                  <a:gd name="T68" fmla="*/ 208 w 586"/>
                  <a:gd name="T69" fmla="*/ 423 h 426"/>
                  <a:gd name="T70" fmla="*/ 180 w 586"/>
                  <a:gd name="T71" fmla="*/ 412 h 426"/>
                  <a:gd name="T72" fmla="*/ 155 w 586"/>
                  <a:gd name="T73" fmla="*/ 422 h 426"/>
                  <a:gd name="T74" fmla="*/ 112 w 586"/>
                  <a:gd name="T75" fmla="*/ 413 h 426"/>
                  <a:gd name="T76" fmla="*/ 88 w 586"/>
                  <a:gd name="T77" fmla="*/ 394 h 426"/>
                  <a:gd name="T78" fmla="*/ 67 w 586"/>
                  <a:gd name="T79" fmla="*/ 388 h 426"/>
                  <a:gd name="T80" fmla="*/ 27 w 586"/>
                  <a:gd name="T81" fmla="*/ 372 h 426"/>
                  <a:gd name="T82" fmla="*/ 2 w 586"/>
                  <a:gd name="T83" fmla="*/ 35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6" h="426">
                    <a:moveTo>
                      <a:pt x="2" y="356"/>
                    </a:moveTo>
                    <a:lnTo>
                      <a:pt x="6" y="337"/>
                    </a:lnTo>
                    <a:lnTo>
                      <a:pt x="0" y="325"/>
                    </a:lnTo>
                    <a:lnTo>
                      <a:pt x="1" y="309"/>
                    </a:lnTo>
                    <a:lnTo>
                      <a:pt x="15" y="306"/>
                    </a:lnTo>
                    <a:lnTo>
                      <a:pt x="13" y="284"/>
                    </a:lnTo>
                    <a:lnTo>
                      <a:pt x="8" y="270"/>
                    </a:lnTo>
                    <a:lnTo>
                      <a:pt x="22" y="259"/>
                    </a:lnTo>
                    <a:lnTo>
                      <a:pt x="41" y="244"/>
                    </a:lnTo>
                    <a:lnTo>
                      <a:pt x="64" y="203"/>
                    </a:lnTo>
                    <a:lnTo>
                      <a:pt x="80" y="181"/>
                    </a:lnTo>
                    <a:lnTo>
                      <a:pt x="81" y="169"/>
                    </a:lnTo>
                    <a:lnTo>
                      <a:pt x="99" y="139"/>
                    </a:lnTo>
                    <a:lnTo>
                      <a:pt x="109" y="135"/>
                    </a:lnTo>
                    <a:lnTo>
                      <a:pt x="112" y="125"/>
                    </a:lnTo>
                    <a:lnTo>
                      <a:pt x="135" y="124"/>
                    </a:lnTo>
                    <a:lnTo>
                      <a:pt x="144" y="126"/>
                    </a:lnTo>
                    <a:lnTo>
                      <a:pt x="184" y="114"/>
                    </a:lnTo>
                    <a:lnTo>
                      <a:pt x="191" y="99"/>
                    </a:lnTo>
                    <a:lnTo>
                      <a:pt x="234" y="70"/>
                    </a:lnTo>
                    <a:lnTo>
                      <a:pt x="293" y="38"/>
                    </a:lnTo>
                    <a:lnTo>
                      <a:pt x="312" y="21"/>
                    </a:lnTo>
                    <a:lnTo>
                      <a:pt x="336" y="8"/>
                    </a:lnTo>
                    <a:lnTo>
                      <a:pt x="374" y="2"/>
                    </a:lnTo>
                    <a:lnTo>
                      <a:pt x="393" y="0"/>
                    </a:lnTo>
                    <a:lnTo>
                      <a:pt x="415" y="7"/>
                    </a:lnTo>
                    <a:lnTo>
                      <a:pt x="429" y="8"/>
                    </a:lnTo>
                    <a:lnTo>
                      <a:pt x="435" y="14"/>
                    </a:lnTo>
                    <a:lnTo>
                      <a:pt x="432" y="20"/>
                    </a:lnTo>
                    <a:lnTo>
                      <a:pt x="429" y="41"/>
                    </a:lnTo>
                    <a:lnTo>
                      <a:pt x="419" y="57"/>
                    </a:lnTo>
                    <a:lnTo>
                      <a:pt x="419" y="79"/>
                    </a:lnTo>
                    <a:lnTo>
                      <a:pt x="493" y="128"/>
                    </a:lnTo>
                    <a:lnTo>
                      <a:pt x="494" y="160"/>
                    </a:lnTo>
                    <a:lnTo>
                      <a:pt x="521" y="181"/>
                    </a:lnTo>
                    <a:lnTo>
                      <a:pt x="554" y="163"/>
                    </a:lnTo>
                    <a:lnTo>
                      <a:pt x="563" y="167"/>
                    </a:lnTo>
                    <a:lnTo>
                      <a:pt x="565" y="177"/>
                    </a:lnTo>
                    <a:lnTo>
                      <a:pt x="571" y="183"/>
                    </a:lnTo>
                    <a:lnTo>
                      <a:pt x="572" y="198"/>
                    </a:lnTo>
                    <a:lnTo>
                      <a:pt x="563" y="210"/>
                    </a:lnTo>
                    <a:lnTo>
                      <a:pt x="580" y="232"/>
                    </a:lnTo>
                    <a:lnTo>
                      <a:pt x="586" y="231"/>
                    </a:lnTo>
                    <a:lnTo>
                      <a:pt x="586" y="244"/>
                    </a:lnTo>
                    <a:lnTo>
                      <a:pt x="569" y="264"/>
                    </a:lnTo>
                    <a:lnTo>
                      <a:pt x="555" y="265"/>
                    </a:lnTo>
                    <a:lnTo>
                      <a:pt x="531" y="277"/>
                    </a:lnTo>
                    <a:lnTo>
                      <a:pt x="522" y="274"/>
                    </a:lnTo>
                    <a:lnTo>
                      <a:pt x="507" y="281"/>
                    </a:lnTo>
                    <a:lnTo>
                      <a:pt x="508" y="295"/>
                    </a:lnTo>
                    <a:lnTo>
                      <a:pt x="496" y="304"/>
                    </a:lnTo>
                    <a:lnTo>
                      <a:pt x="499" y="321"/>
                    </a:lnTo>
                    <a:lnTo>
                      <a:pt x="479" y="325"/>
                    </a:lnTo>
                    <a:lnTo>
                      <a:pt x="475" y="332"/>
                    </a:lnTo>
                    <a:lnTo>
                      <a:pt x="395" y="312"/>
                    </a:lnTo>
                    <a:lnTo>
                      <a:pt x="389" y="313"/>
                    </a:lnTo>
                    <a:lnTo>
                      <a:pt x="389" y="313"/>
                    </a:lnTo>
                    <a:lnTo>
                      <a:pt x="383" y="312"/>
                    </a:lnTo>
                    <a:lnTo>
                      <a:pt x="365" y="320"/>
                    </a:lnTo>
                    <a:lnTo>
                      <a:pt x="347" y="321"/>
                    </a:lnTo>
                    <a:lnTo>
                      <a:pt x="318" y="325"/>
                    </a:lnTo>
                    <a:lnTo>
                      <a:pt x="278" y="325"/>
                    </a:lnTo>
                    <a:lnTo>
                      <a:pt x="272" y="328"/>
                    </a:lnTo>
                    <a:lnTo>
                      <a:pt x="214" y="328"/>
                    </a:lnTo>
                    <a:lnTo>
                      <a:pt x="187" y="329"/>
                    </a:lnTo>
                    <a:lnTo>
                      <a:pt x="185" y="347"/>
                    </a:lnTo>
                    <a:lnTo>
                      <a:pt x="190" y="371"/>
                    </a:lnTo>
                    <a:lnTo>
                      <a:pt x="199" y="378"/>
                    </a:lnTo>
                    <a:lnTo>
                      <a:pt x="207" y="399"/>
                    </a:lnTo>
                    <a:lnTo>
                      <a:pt x="208" y="423"/>
                    </a:lnTo>
                    <a:lnTo>
                      <a:pt x="191" y="420"/>
                    </a:lnTo>
                    <a:lnTo>
                      <a:pt x="180" y="412"/>
                    </a:lnTo>
                    <a:lnTo>
                      <a:pt x="170" y="412"/>
                    </a:lnTo>
                    <a:lnTo>
                      <a:pt x="155" y="422"/>
                    </a:lnTo>
                    <a:lnTo>
                      <a:pt x="137" y="426"/>
                    </a:lnTo>
                    <a:lnTo>
                      <a:pt x="112" y="413"/>
                    </a:lnTo>
                    <a:lnTo>
                      <a:pt x="104" y="401"/>
                    </a:lnTo>
                    <a:lnTo>
                      <a:pt x="88" y="394"/>
                    </a:lnTo>
                    <a:lnTo>
                      <a:pt x="76" y="394"/>
                    </a:lnTo>
                    <a:lnTo>
                      <a:pt x="67" y="388"/>
                    </a:lnTo>
                    <a:lnTo>
                      <a:pt x="56" y="388"/>
                    </a:lnTo>
                    <a:lnTo>
                      <a:pt x="27" y="372"/>
                    </a:lnTo>
                    <a:lnTo>
                      <a:pt x="4" y="354"/>
                    </a:lnTo>
                    <a:lnTo>
                      <a:pt x="2" y="35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0" name="Freeform 111">
                <a:extLst>
                  <a:ext uri="{FF2B5EF4-FFF2-40B4-BE49-F238E27FC236}">
                    <a16:creationId xmlns:a16="http://schemas.microsoft.com/office/drawing/2014/main" id="{9E584E24-C42B-F9A6-D88D-F5F43A2AB1B0}"/>
                  </a:ext>
                </a:extLst>
              </p:cNvPr>
              <p:cNvSpPr>
                <a:spLocks/>
              </p:cNvSpPr>
              <p:nvPr/>
            </p:nvSpPr>
            <p:spPr bwMode="auto">
              <a:xfrm>
                <a:off x="7537994" y="3802063"/>
                <a:ext cx="150813" cy="111125"/>
              </a:xfrm>
              <a:custGeom>
                <a:avLst/>
                <a:gdLst>
                  <a:gd name="T0" fmla="*/ 86 w 501"/>
                  <a:gd name="T1" fmla="*/ 38 h 367"/>
                  <a:gd name="T2" fmla="*/ 112 w 501"/>
                  <a:gd name="T3" fmla="*/ 23 h 367"/>
                  <a:gd name="T4" fmla="*/ 194 w 501"/>
                  <a:gd name="T5" fmla="*/ 0 h 367"/>
                  <a:gd name="T6" fmla="*/ 244 w 501"/>
                  <a:gd name="T7" fmla="*/ 12 h 367"/>
                  <a:gd name="T8" fmla="*/ 281 w 501"/>
                  <a:gd name="T9" fmla="*/ 38 h 367"/>
                  <a:gd name="T10" fmla="*/ 291 w 501"/>
                  <a:gd name="T11" fmla="*/ 50 h 367"/>
                  <a:gd name="T12" fmla="*/ 310 w 501"/>
                  <a:gd name="T13" fmla="*/ 49 h 367"/>
                  <a:gd name="T14" fmla="*/ 329 w 501"/>
                  <a:gd name="T15" fmla="*/ 53 h 367"/>
                  <a:gd name="T16" fmla="*/ 348 w 501"/>
                  <a:gd name="T17" fmla="*/ 87 h 367"/>
                  <a:gd name="T18" fmla="*/ 366 w 501"/>
                  <a:gd name="T19" fmla="*/ 108 h 367"/>
                  <a:gd name="T20" fmla="*/ 383 w 501"/>
                  <a:gd name="T21" fmla="*/ 129 h 367"/>
                  <a:gd name="T22" fmla="*/ 408 w 501"/>
                  <a:gd name="T23" fmla="*/ 154 h 367"/>
                  <a:gd name="T24" fmla="*/ 418 w 501"/>
                  <a:gd name="T25" fmla="*/ 177 h 367"/>
                  <a:gd name="T26" fmla="*/ 415 w 501"/>
                  <a:gd name="T27" fmla="*/ 219 h 367"/>
                  <a:gd name="T28" fmla="*/ 436 w 501"/>
                  <a:gd name="T29" fmla="*/ 247 h 367"/>
                  <a:gd name="T30" fmla="*/ 454 w 501"/>
                  <a:gd name="T31" fmla="*/ 274 h 367"/>
                  <a:gd name="T32" fmla="*/ 471 w 501"/>
                  <a:gd name="T33" fmla="*/ 280 h 367"/>
                  <a:gd name="T34" fmla="*/ 485 w 501"/>
                  <a:gd name="T35" fmla="*/ 303 h 367"/>
                  <a:gd name="T36" fmla="*/ 480 w 501"/>
                  <a:gd name="T37" fmla="*/ 320 h 367"/>
                  <a:gd name="T38" fmla="*/ 501 w 501"/>
                  <a:gd name="T39" fmla="*/ 344 h 367"/>
                  <a:gd name="T40" fmla="*/ 496 w 501"/>
                  <a:gd name="T41" fmla="*/ 367 h 367"/>
                  <a:gd name="T42" fmla="*/ 479 w 501"/>
                  <a:gd name="T43" fmla="*/ 353 h 367"/>
                  <a:gd name="T44" fmla="*/ 456 w 501"/>
                  <a:gd name="T45" fmla="*/ 344 h 367"/>
                  <a:gd name="T46" fmla="*/ 419 w 501"/>
                  <a:gd name="T47" fmla="*/ 341 h 367"/>
                  <a:gd name="T48" fmla="*/ 382 w 501"/>
                  <a:gd name="T49" fmla="*/ 332 h 367"/>
                  <a:gd name="T50" fmla="*/ 302 w 501"/>
                  <a:gd name="T51" fmla="*/ 316 h 367"/>
                  <a:gd name="T52" fmla="*/ 287 w 501"/>
                  <a:gd name="T53" fmla="*/ 320 h 367"/>
                  <a:gd name="T54" fmla="*/ 197 w 501"/>
                  <a:gd name="T55" fmla="*/ 313 h 367"/>
                  <a:gd name="T56" fmla="*/ 155 w 501"/>
                  <a:gd name="T57" fmla="*/ 344 h 367"/>
                  <a:gd name="T58" fmla="*/ 77 w 501"/>
                  <a:gd name="T59" fmla="*/ 352 h 367"/>
                  <a:gd name="T60" fmla="*/ 59 w 501"/>
                  <a:gd name="T61" fmla="*/ 331 h 367"/>
                  <a:gd name="T62" fmla="*/ 66 w 501"/>
                  <a:gd name="T63" fmla="*/ 329 h 367"/>
                  <a:gd name="T64" fmla="*/ 91 w 501"/>
                  <a:gd name="T65" fmla="*/ 321 h 367"/>
                  <a:gd name="T66" fmla="*/ 47 w 501"/>
                  <a:gd name="T67" fmla="*/ 321 h 367"/>
                  <a:gd name="T68" fmla="*/ 51 w 501"/>
                  <a:gd name="T69" fmla="*/ 307 h 367"/>
                  <a:gd name="T70" fmla="*/ 59 w 501"/>
                  <a:gd name="T71" fmla="*/ 282 h 367"/>
                  <a:gd name="T72" fmla="*/ 120 w 501"/>
                  <a:gd name="T73" fmla="*/ 267 h 367"/>
                  <a:gd name="T74" fmla="*/ 151 w 501"/>
                  <a:gd name="T75" fmla="*/ 252 h 367"/>
                  <a:gd name="T76" fmla="*/ 166 w 501"/>
                  <a:gd name="T77" fmla="*/ 258 h 367"/>
                  <a:gd name="T78" fmla="*/ 186 w 501"/>
                  <a:gd name="T79" fmla="*/ 245 h 367"/>
                  <a:gd name="T80" fmla="*/ 220 w 501"/>
                  <a:gd name="T81" fmla="*/ 258 h 367"/>
                  <a:gd name="T82" fmla="*/ 265 w 501"/>
                  <a:gd name="T83" fmla="*/ 275 h 367"/>
                  <a:gd name="T84" fmla="*/ 288 w 501"/>
                  <a:gd name="T85" fmla="*/ 265 h 367"/>
                  <a:gd name="T86" fmla="*/ 275 w 501"/>
                  <a:gd name="T87" fmla="*/ 257 h 367"/>
                  <a:gd name="T88" fmla="*/ 227 w 501"/>
                  <a:gd name="T89" fmla="*/ 236 h 367"/>
                  <a:gd name="T90" fmla="*/ 183 w 501"/>
                  <a:gd name="T91" fmla="*/ 220 h 367"/>
                  <a:gd name="T92" fmla="*/ 149 w 501"/>
                  <a:gd name="T93" fmla="*/ 225 h 367"/>
                  <a:gd name="T94" fmla="*/ 107 w 501"/>
                  <a:gd name="T95" fmla="*/ 246 h 367"/>
                  <a:gd name="T96" fmla="*/ 63 w 501"/>
                  <a:gd name="T97" fmla="*/ 251 h 367"/>
                  <a:gd name="T98" fmla="*/ 71 w 501"/>
                  <a:gd name="T99" fmla="*/ 236 h 367"/>
                  <a:gd name="T100" fmla="*/ 58 w 501"/>
                  <a:gd name="T101" fmla="*/ 223 h 367"/>
                  <a:gd name="T102" fmla="*/ 44 w 501"/>
                  <a:gd name="T103" fmla="*/ 205 h 367"/>
                  <a:gd name="T104" fmla="*/ 0 w 501"/>
                  <a:gd name="T105" fmla="*/ 154 h 367"/>
                  <a:gd name="T106" fmla="*/ 69 w 501"/>
                  <a:gd name="T107" fmla="*/ 7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367">
                    <a:moveTo>
                      <a:pt x="72" y="48"/>
                    </a:moveTo>
                    <a:lnTo>
                      <a:pt x="86" y="38"/>
                    </a:lnTo>
                    <a:lnTo>
                      <a:pt x="97" y="38"/>
                    </a:lnTo>
                    <a:lnTo>
                      <a:pt x="112" y="23"/>
                    </a:lnTo>
                    <a:lnTo>
                      <a:pt x="154" y="16"/>
                    </a:lnTo>
                    <a:lnTo>
                      <a:pt x="194" y="0"/>
                    </a:lnTo>
                    <a:lnTo>
                      <a:pt x="208" y="0"/>
                    </a:lnTo>
                    <a:lnTo>
                      <a:pt x="244" y="12"/>
                    </a:lnTo>
                    <a:lnTo>
                      <a:pt x="264" y="17"/>
                    </a:lnTo>
                    <a:lnTo>
                      <a:pt x="281" y="38"/>
                    </a:lnTo>
                    <a:lnTo>
                      <a:pt x="281" y="46"/>
                    </a:lnTo>
                    <a:lnTo>
                      <a:pt x="291" y="50"/>
                    </a:lnTo>
                    <a:lnTo>
                      <a:pt x="305" y="45"/>
                    </a:lnTo>
                    <a:lnTo>
                      <a:pt x="310" y="49"/>
                    </a:lnTo>
                    <a:lnTo>
                      <a:pt x="322" y="47"/>
                    </a:lnTo>
                    <a:lnTo>
                      <a:pt x="329" y="53"/>
                    </a:lnTo>
                    <a:lnTo>
                      <a:pt x="332" y="73"/>
                    </a:lnTo>
                    <a:lnTo>
                      <a:pt x="348" y="87"/>
                    </a:lnTo>
                    <a:lnTo>
                      <a:pt x="348" y="105"/>
                    </a:lnTo>
                    <a:lnTo>
                      <a:pt x="366" y="108"/>
                    </a:lnTo>
                    <a:lnTo>
                      <a:pt x="370" y="124"/>
                    </a:lnTo>
                    <a:lnTo>
                      <a:pt x="383" y="129"/>
                    </a:lnTo>
                    <a:lnTo>
                      <a:pt x="404" y="142"/>
                    </a:lnTo>
                    <a:lnTo>
                      <a:pt x="408" y="154"/>
                    </a:lnTo>
                    <a:lnTo>
                      <a:pt x="418" y="163"/>
                    </a:lnTo>
                    <a:lnTo>
                      <a:pt x="418" y="177"/>
                    </a:lnTo>
                    <a:lnTo>
                      <a:pt x="424" y="188"/>
                    </a:lnTo>
                    <a:lnTo>
                      <a:pt x="415" y="219"/>
                    </a:lnTo>
                    <a:lnTo>
                      <a:pt x="418" y="229"/>
                    </a:lnTo>
                    <a:lnTo>
                      <a:pt x="436" y="247"/>
                    </a:lnTo>
                    <a:lnTo>
                      <a:pt x="444" y="266"/>
                    </a:lnTo>
                    <a:lnTo>
                      <a:pt x="454" y="274"/>
                    </a:lnTo>
                    <a:lnTo>
                      <a:pt x="462" y="273"/>
                    </a:lnTo>
                    <a:lnTo>
                      <a:pt x="471" y="280"/>
                    </a:lnTo>
                    <a:lnTo>
                      <a:pt x="475" y="291"/>
                    </a:lnTo>
                    <a:lnTo>
                      <a:pt x="485" y="303"/>
                    </a:lnTo>
                    <a:lnTo>
                      <a:pt x="485" y="312"/>
                    </a:lnTo>
                    <a:lnTo>
                      <a:pt x="480" y="320"/>
                    </a:lnTo>
                    <a:lnTo>
                      <a:pt x="481" y="332"/>
                    </a:lnTo>
                    <a:lnTo>
                      <a:pt x="501" y="344"/>
                    </a:lnTo>
                    <a:lnTo>
                      <a:pt x="500" y="357"/>
                    </a:lnTo>
                    <a:lnTo>
                      <a:pt x="496" y="367"/>
                    </a:lnTo>
                    <a:lnTo>
                      <a:pt x="495" y="355"/>
                    </a:lnTo>
                    <a:lnTo>
                      <a:pt x="479" y="353"/>
                    </a:lnTo>
                    <a:lnTo>
                      <a:pt x="471" y="345"/>
                    </a:lnTo>
                    <a:lnTo>
                      <a:pt x="456" y="344"/>
                    </a:lnTo>
                    <a:lnTo>
                      <a:pt x="444" y="352"/>
                    </a:lnTo>
                    <a:lnTo>
                      <a:pt x="419" y="341"/>
                    </a:lnTo>
                    <a:lnTo>
                      <a:pt x="395" y="343"/>
                    </a:lnTo>
                    <a:lnTo>
                      <a:pt x="382" y="332"/>
                    </a:lnTo>
                    <a:lnTo>
                      <a:pt x="351" y="317"/>
                    </a:lnTo>
                    <a:lnTo>
                      <a:pt x="302" y="316"/>
                    </a:lnTo>
                    <a:lnTo>
                      <a:pt x="287" y="319"/>
                    </a:lnTo>
                    <a:lnTo>
                      <a:pt x="287" y="320"/>
                    </a:lnTo>
                    <a:lnTo>
                      <a:pt x="267" y="315"/>
                    </a:lnTo>
                    <a:lnTo>
                      <a:pt x="197" y="313"/>
                    </a:lnTo>
                    <a:lnTo>
                      <a:pt x="169" y="325"/>
                    </a:lnTo>
                    <a:lnTo>
                      <a:pt x="155" y="344"/>
                    </a:lnTo>
                    <a:lnTo>
                      <a:pt x="103" y="339"/>
                    </a:lnTo>
                    <a:lnTo>
                      <a:pt x="77" y="352"/>
                    </a:lnTo>
                    <a:lnTo>
                      <a:pt x="59" y="346"/>
                    </a:lnTo>
                    <a:lnTo>
                      <a:pt x="59" y="331"/>
                    </a:lnTo>
                    <a:lnTo>
                      <a:pt x="53" y="326"/>
                    </a:lnTo>
                    <a:lnTo>
                      <a:pt x="66" y="329"/>
                    </a:lnTo>
                    <a:lnTo>
                      <a:pt x="74" y="332"/>
                    </a:lnTo>
                    <a:lnTo>
                      <a:pt x="91" y="321"/>
                    </a:lnTo>
                    <a:lnTo>
                      <a:pt x="65" y="312"/>
                    </a:lnTo>
                    <a:lnTo>
                      <a:pt x="47" y="321"/>
                    </a:lnTo>
                    <a:lnTo>
                      <a:pt x="43" y="316"/>
                    </a:lnTo>
                    <a:lnTo>
                      <a:pt x="51" y="307"/>
                    </a:lnTo>
                    <a:lnTo>
                      <a:pt x="51" y="290"/>
                    </a:lnTo>
                    <a:lnTo>
                      <a:pt x="59" y="282"/>
                    </a:lnTo>
                    <a:lnTo>
                      <a:pt x="106" y="282"/>
                    </a:lnTo>
                    <a:lnTo>
                      <a:pt x="120" y="267"/>
                    </a:lnTo>
                    <a:lnTo>
                      <a:pt x="134" y="263"/>
                    </a:lnTo>
                    <a:lnTo>
                      <a:pt x="151" y="252"/>
                    </a:lnTo>
                    <a:lnTo>
                      <a:pt x="162" y="254"/>
                    </a:lnTo>
                    <a:lnTo>
                      <a:pt x="166" y="258"/>
                    </a:lnTo>
                    <a:lnTo>
                      <a:pt x="178" y="248"/>
                    </a:lnTo>
                    <a:lnTo>
                      <a:pt x="186" y="245"/>
                    </a:lnTo>
                    <a:lnTo>
                      <a:pt x="204" y="257"/>
                    </a:lnTo>
                    <a:lnTo>
                      <a:pt x="220" y="258"/>
                    </a:lnTo>
                    <a:lnTo>
                      <a:pt x="240" y="264"/>
                    </a:lnTo>
                    <a:lnTo>
                      <a:pt x="265" y="275"/>
                    </a:lnTo>
                    <a:lnTo>
                      <a:pt x="283" y="275"/>
                    </a:lnTo>
                    <a:lnTo>
                      <a:pt x="288" y="265"/>
                    </a:lnTo>
                    <a:lnTo>
                      <a:pt x="282" y="256"/>
                    </a:lnTo>
                    <a:lnTo>
                      <a:pt x="275" y="257"/>
                    </a:lnTo>
                    <a:lnTo>
                      <a:pt x="241" y="236"/>
                    </a:lnTo>
                    <a:lnTo>
                      <a:pt x="227" y="236"/>
                    </a:lnTo>
                    <a:lnTo>
                      <a:pt x="203" y="221"/>
                    </a:lnTo>
                    <a:lnTo>
                      <a:pt x="183" y="220"/>
                    </a:lnTo>
                    <a:lnTo>
                      <a:pt x="170" y="216"/>
                    </a:lnTo>
                    <a:lnTo>
                      <a:pt x="149" y="225"/>
                    </a:lnTo>
                    <a:lnTo>
                      <a:pt x="120" y="246"/>
                    </a:lnTo>
                    <a:lnTo>
                      <a:pt x="107" y="246"/>
                    </a:lnTo>
                    <a:lnTo>
                      <a:pt x="98" y="251"/>
                    </a:lnTo>
                    <a:lnTo>
                      <a:pt x="63" y="251"/>
                    </a:lnTo>
                    <a:lnTo>
                      <a:pt x="61" y="244"/>
                    </a:lnTo>
                    <a:lnTo>
                      <a:pt x="71" y="236"/>
                    </a:lnTo>
                    <a:lnTo>
                      <a:pt x="52" y="224"/>
                    </a:lnTo>
                    <a:lnTo>
                      <a:pt x="58" y="223"/>
                    </a:lnTo>
                    <a:lnTo>
                      <a:pt x="58" y="207"/>
                    </a:lnTo>
                    <a:lnTo>
                      <a:pt x="44" y="205"/>
                    </a:lnTo>
                    <a:lnTo>
                      <a:pt x="27" y="175"/>
                    </a:lnTo>
                    <a:lnTo>
                      <a:pt x="0" y="154"/>
                    </a:lnTo>
                    <a:lnTo>
                      <a:pt x="49" y="109"/>
                    </a:lnTo>
                    <a:lnTo>
                      <a:pt x="69" y="73"/>
                    </a:lnTo>
                    <a:lnTo>
                      <a:pt x="72" y="4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1" name="Freeform 112">
                <a:extLst>
                  <a:ext uri="{FF2B5EF4-FFF2-40B4-BE49-F238E27FC236}">
                    <a16:creationId xmlns:a16="http://schemas.microsoft.com/office/drawing/2014/main" id="{DFCDB579-DC69-F141-F037-7F4222098816}"/>
                  </a:ext>
                </a:extLst>
              </p:cNvPr>
              <p:cNvSpPr>
                <a:spLocks/>
              </p:cNvSpPr>
              <p:nvPr/>
            </p:nvSpPr>
            <p:spPr bwMode="auto">
              <a:xfrm>
                <a:off x="7550694" y="3867151"/>
                <a:ext cx="73025" cy="22225"/>
              </a:xfrm>
              <a:custGeom>
                <a:avLst/>
                <a:gdLst>
                  <a:gd name="T0" fmla="*/ 9 w 246"/>
                  <a:gd name="T1" fmla="*/ 74 h 74"/>
                  <a:gd name="T2" fmla="*/ 17 w 246"/>
                  <a:gd name="T3" fmla="*/ 66 h 74"/>
                  <a:gd name="T4" fmla="*/ 64 w 246"/>
                  <a:gd name="T5" fmla="*/ 66 h 74"/>
                  <a:gd name="T6" fmla="*/ 78 w 246"/>
                  <a:gd name="T7" fmla="*/ 51 h 74"/>
                  <a:gd name="T8" fmla="*/ 92 w 246"/>
                  <a:gd name="T9" fmla="*/ 47 h 74"/>
                  <a:gd name="T10" fmla="*/ 109 w 246"/>
                  <a:gd name="T11" fmla="*/ 36 h 74"/>
                  <a:gd name="T12" fmla="*/ 120 w 246"/>
                  <a:gd name="T13" fmla="*/ 38 h 74"/>
                  <a:gd name="T14" fmla="*/ 124 w 246"/>
                  <a:gd name="T15" fmla="*/ 42 h 74"/>
                  <a:gd name="T16" fmla="*/ 136 w 246"/>
                  <a:gd name="T17" fmla="*/ 32 h 74"/>
                  <a:gd name="T18" fmla="*/ 144 w 246"/>
                  <a:gd name="T19" fmla="*/ 29 h 74"/>
                  <a:gd name="T20" fmla="*/ 162 w 246"/>
                  <a:gd name="T21" fmla="*/ 41 h 74"/>
                  <a:gd name="T22" fmla="*/ 178 w 246"/>
                  <a:gd name="T23" fmla="*/ 42 h 74"/>
                  <a:gd name="T24" fmla="*/ 198 w 246"/>
                  <a:gd name="T25" fmla="*/ 48 h 74"/>
                  <a:gd name="T26" fmla="*/ 223 w 246"/>
                  <a:gd name="T27" fmla="*/ 59 h 74"/>
                  <a:gd name="T28" fmla="*/ 241 w 246"/>
                  <a:gd name="T29" fmla="*/ 59 h 74"/>
                  <a:gd name="T30" fmla="*/ 246 w 246"/>
                  <a:gd name="T31" fmla="*/ 49 h 74"/>
                  <a:gd name="T32" fmla="*/ 240 w 246"/>
                  <a:gd name="T33" fmla="*/ 40 h 74"/>
                  <a:gd name="T34" fmla="*/ 233 w 246"/>
                  <a:gd name="T35" fmla="*/ 41 h 74"/>
                  <a:gd name="T36" fmla="*/ 199 w 246"/>
                  <a:gd name="T37" fmla="*/ 20 h 74"/>
                  <a:gd name="T38" fmla="*/ 185 w 246"/>
                  <a:gd name="T39" fmla="*/ 20 h 74"/>
                  <a:gd name="T40" fmla="*/ 161 w 246"/>
                  <a:gd name="T41" fmla="*/ 5 h 74"/>
                  <a:gd name="T42" fmla="*/ 141 w 246"/>
                  <a:gd name="T43" fmla="*/ 4 h 74"/>
                  <a:gd name="T44" fmla="*/ 128 w 246"/>
                  <a:gd name="T45" fmla="*/ 0 h 74"/>
                  <a:gd name="T46" fmla="*/ 107 w 246"/>
                  <a:gd name="T47" fmla="*/ 9 h 74"/>
                  <a:gd name="T48" fmla="*/ 78 w 246"/>
                  <a:gd name="T49" fmla="*/ 30 h 74"/>
                  <a:gd name="T50" fmla="*/ 65 w 246"/>
                  <a:gd name="T51" fmla="*/ 30 h 74"/>
                  <a:gd name="T52" fmla="*/ 56 w 246"/>
                  <a:gd name="T53" fmla="*/ 35 h 74"/>
                  <a:gd name="T54" fmla="*/ 21 w 246"/>
                  <a:gd name="T55" fmla="*/ 35 h 74"/>
                  <a:gd name="T56" fmla="*/ 25 w 246"/>
                  <a:gd name="T57" fmla="*/ 46 h 74"/>
                  <a:gd name="T58" fmla="*/ 45 w 246"/>
                  <a:gd name="T59" fmla="*/ 56 h 74"/>
                  <a:gd name="T60" fmla="*/ 62 w 246"/>
                  <a:gd name="T61" fmla="*/ 52 h 74"/>
                  <a:gd name="T62" fmla="*/ 50 w 246"/>
                  <a:gd name="T63" fmla="*/ 63 h 74"/>
                  <a:gd name="T64" fmla="*/ 29 w 246"/>
                  <a:gd name="T65" fmla="*/ 63 h 74"/>
                  <a:gd name="T66" fmla="*/ 14 w 246"/>
                  <a:gd name="T67" fmla="*/ 43 h 74"/>
                  <a:gd name="T68" fmla="*/ 0 w 246"/>
                  <a:gd name="T69" fmla="*/ 57 h 74"/>
                  <a:gd name="T70" fmla="*/ 9 w 246"/>
                  <a:gd name="T71" fmla="*/ 68 h 74"/>
                  <a:gd name="T72" fmla="*/ 9 w 246"/>
                  <a:gd name="T7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 h="74">
                    <a:moveTo>
                      <a:pt x="9" y="74"/>
                    </a:moveTo>
                    <a:lnTo>
                      <a:pt x="17" y="66"/>
                    </a:lnTo>
                    <a:lnTo>
                      <a:pt x="64" y="66"/>
                    </a:lnTo>
                    <a:lnTo>
                      <a:pt x="78" y="51"/>
                    </a:lnTo>
                    <a:lnTo>
                      <a:pt x="92" y="47"/>
                    </a:lnTo>
                    <a:lnTo>
                      <a:pt x="109" y="36"/>
                    </a:lnTo>
                    <a:lnTo>
                      <a:pt x="120" y="38"/>
                    </a:lnTo>
                    <a:lnTo>
                      <a:pt x="124" y="42"/>
                    </a:lnTo>
                    <a:lnTo>
                      <a:pt x="136" y="32"/>
                    </a:lnTo>
                    <a:lnTo>
                      <a:pt x="144" y="29"/>
                    </a:lnTo>
                    <a:lnTo>
                      <a:pt x="162" y="41"/>
                    </a:lnTo>
                    <a:lnTo>
                      <a:pt x="178" y="42"/>
                    </a:lnTo>
                    <a:lnTo>
                      <a:pt x="198" y="48"/>
                    </a:lnTo>
                    <a:lnTo>
                      <a:pt x="223" y="59"/>
                    </a:lnTo>
                    <a:lnTo>
                      <a:pt x="241" y="59"/>
                    </a:lnTo>
                    <a:lnTo>
                      <a:pt x="246" y="49"/>
                    </a:lnTo>
                    <a:lnTo>
                      <a:pt x="240" y="40"/>
                    </a:lnTo>
                    <a:lnTo>
                      <a:pt x="233" y="41"/>
                    </a:lnTo>
                    <a:lnTo>
                      <a:pt x="199" y="20"/>
                    </a:lnTo>
                    <a:lnTo>
                      <a:pt x="185" y="20"/>
                    </a:lnTo>
                    <a:lnTo>
                      <a:pt x="161" y="5"/>
                    </a:lnTo>
                    <a:lnTo>
                      <a:pt x="141" y="4"/>
                    </a:lnTo>
                    <a:lnTo>
                      <a:pt x="128" y="0"/>
                    </a:lnTo>
                    <a:lnTo>
                      <a:pt x="107" y="9"/>
                    </a:lnTo>
                    <a:lnTo>
                      <a:pt x="78" y="30"/>
                    </a:lnTo>
                    <a:lnTo>
                      <a:pt x="65" y="30"/>
                    </a:lnTo>
                    <a:lnTo>
                      <a:pt x="56" y="35"/>
                    </a:lnTo>
                    <a:lnTo>
                      <a:pt x="21" y="35"/>
                    </a:lnTo>
                    <a:lnTo>
                      <a:pt x="25" y="46"/>
                    </a:lnTo>
                    <a:lnTo>
                      <a:pt x="45" y="56"/>
                    </a:lnTo>
                    <a:lnTo>
                      <a:pt x="62" y="52"/>
                    </a:lnTo>
                    <a:lnTo>
                      <a:pt x="50" y="63"/>
                    </a:lnTo>
                    <a:lnTo>
                      <a:pt x="29" y="63"/>
                    </a:lnTo>
                    <a:lnTo>
                      <a:pt x="14" y="43"/>
                    </a:lnTo>
                    <a:lnTo>
                      <a:pt x="0" y="57"/>
                    </a:lnTo>
                    <a:lnTo>
                      <a:pt x="9" y="68"/>
                    </a:lnTo>
                    <a:lnTo>
                      <a:pt x="9" y="7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2" name="Freeform 113">
                <a:extLst>
                  <a:ext uri="{FF2B5EF4-FFF2-40B4-BE49-F238E27FC236}">
                    <a16:creationId xmlns:a16="http://schemas.microsoft.com/office/drawing/2014/main" id="{771FACDB-025E-D7D0-EBCC-2B7471E3CEB9}"/>
                  </a:ext>
                </a:extLst>
              </p:cNvPr>
              <p:cNvSpPr>
                <a:spLocks/>
              </p:cNvSpPr>
              <p:nvPr/>
            </p:nvSpPr>
            <p:spPr bwMode="auto">
              <a:xfrm>
                <a:off x="7555456" y="3895726"/>
                <a:ext cx="71438" cy="44450"/>
              </a:xfrm>
              <a:custGeom>
                <a:avLst/>
                <a:gdLst>
                  <a:gd name="T0" fmla="*/ 1 w 237"/>
                  <a:gd name="T1" fmla="*/ 33 h 146"/>
                  <a:gd name="T2" fmla="*/ 19 w 237"/>
                  <a:gd name="T3" fmla="*/ 39 h 146"/>
                  <a:gd name="T4" fmla="*/ 45 w 237"/>
                  <a:gd name="T5" fmla="*/ 26 h 146"/>
                  <a:gd name="T6" fmla="*/ 97 w 237"/>
                  <a:gd name="T7" fmla="*/ 31 h 146"/>
                  <a:gd name="T8" fmla="*/ 111 w 237"/>
                  <a:gd name="T9" fmla="*/ 12 h 146"/>
                  <a:gd name="T10" fmla="*/ 139 w 237"/>
                  <a:gd name="T11" fmla="*/ 0 h 146"/>
                  <a:gd name="T12" fmla="*/ 209 w 237"/>
                  <a:gd name="T13" fmla="*/ 2 h 146"/>
                  <a:gd name="T14" fmla="*/ 229 w 237"/>
                  <a:gd name="T15" fmla="*/ 7 h 146"/>
                  <a:gd name="T16" fmla="*/ 232 w 237"/>
                  <a:gd name="T17" fmla="*/ 31 h 146"/>
                  <a:gd name="T18" fmla="*/ 228 w 237"/>
                  <a:gd name="T19" fmla="*/ 42 h 146"/>
                  <a:gd name="T20" fmla="*/ 229 w 237"/>
                  <a:gd name="T21" fmla="*/ 69 h 146"/>
                  <a:gd name="T22" fmla="*/ 237 w 237"/>
                  <a:gd name="T23" fmla="*/ 77 h 146"/>
                  <a:gd name="T24" fmla="*/ 236 w 237"/>
                  <a:gd name="T25" fmla="*/ 92 h 146"/>
                  <a:gd name="T26" fmla="*/ 223 w 237"/>
                  <a:gd name="T27" fmla="*/ 101 h 146"/>
                  <a:gd name="T28" fmla="*/ 197 w 237"/>
                  <a:gd name="T29" fmla="*/ 107 h 146"/>
                  <a:gd name="T30" fmla="*/ 176 w 237"/>
                  <a:gd name="T31" fmla="*/ 118 h 146"/>
                  <a:gd name="T32" fmla="*/ 160 w 237"/>
                  <a:gd name="T33" fmla="*/ 122 h 146"/>
                  <a:gd name="T34" fmla="*/ 151 w 237"/>
                  <a:gd name="T35" fmla="*/ 141 h 146"/>
                  <a:gd name="T36" fmla="*/ 132 w 237"/>
                  <a:gd name="T37" fmla="*/ 146 h 146"/>
                  <a:gd name="T38" fmla="*/ 129 w 237"/>
                  <a:gd name="T39" fmla="*/ 141 h 146"/>
                  <a:gd name="T40" fmla="*/ 130 w 237"/>
                  <a:gd name="T41" fmla="*/ 129 h 146"/>
                  <a:gd name="T42" fmla="*/ 97 w 237"/>
                  <a:gd name="T43" fmla="*/ 132 h 146"/>
                  <a:gd name="T44" fmla="*/ 115 w 237"/>
                  <a:gd name="T45" fmla="*/ 112 h 146"/>
                  <a:gd name="T46" fmla="*/ 107 w 237"/>
                  <a:gd name="T47" fmla="*/ 112 h 146"/>
                  <a:gd name="T48" fmla="*/ 111 w 237"/>
                  <a:gd name="T49" fmla="*/ 105 h 146"/>
                  <a:gd name="T50" fmla="*/ 104 w 237"/>
                  <a:gd name="T51" fmla="*/ 97 h 146"/>
                  <a:gd name="T52" fmla="*/ 91 w 237"/>
                  <a:gd name="T53" fmla="*/ 95 h 146"/>
                  <a:gd name="T54" fmla="*/ 87 w 237"/>
                  <a:gd name="T55" fmla="*/ 89 h 146"/>
                  <a:gd name="T56" fmla="*/ 125 w 237"/>
                  <a:gd name="T57" fmla="*/ 88 h 146"/>
                  <a:gd name="T58" fmla="*/ 132 w 237"/>
                  <a:gd name="T59" fmla="*/ 83 h 146"/>
                  <a:gd name="T60" fmla="*/ 111 w 237"/>
                  <a:gd name="T61" fmla="*/ 72 h 146"/>
                  <a:gd name="T62" fmla="*/ 92 w 237"/>
                  <a:gd name="T63" fmla="*/ 76 h 146"/>
                  <a:gd name="T64" fmla="*/ 72 w 237"/>
                  <a:gd name="T65" fmla="*/ 83 h 146"/>
                  <a:gd name="T66" fmla="*/ 63 w 237"/>
                  <a:gd name="T67" fmla="*/ 81 h 146"/>
                  <a:gd name="T68" fmla="*/ 59 w 237"/>
                  <a:gd name="T69" fmla="*/ 73 h 146"/>
                  <a:gd name="T70" fmla="*/ 43 w 237"/>
                  <a:gd name="T71" fmla="*/ 72 h 146"/>
                  <a:gd name="T72" fmla="*/ 29 w 237"/>
                  <a:gd name="T73" fmla="*/ 58 h 146"/>
                  <a:gd name="T74" fmla="*/ 43 w 237"/>
                  <a:gd name="T75" fmla="*/ 47 h 146"/>
                  <a:gd name="T76" fmla="*/ 33 w 237"/>
                  <a:gd name="T77" fmla="*/ 46 h 146"/>
                  <a:gd name="T78" fmla="*/ 7 w 237"/>
                  <a:gd name="T79" fmla="*/ 45 h 146"/>
                  <a:gd name="T80" fmla="*/ 0 w 237"/>
                  <a:gd name="T81" fmla="*/ 33 h 146"/>
                  <a:gd name="T82" fmla="*/ 1 w 237"/>
                  <a:gd name="T83" fmla="*/ 3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 h="146">
                    <a:moveTo>
                      <a:pt x="1" y="33"/>
                    </a:moveTo>
                    <a:lnTo>
                      <a:pt x="19" y="39"/>
                    </a:lnTo>
                    <a:lnTo>
                      <a:pt x="45" y="26"/>
                    </a:lnTo>
                    <a:lnTo>
                      <a:pt x="97" y="31"/>
                    </a:lnTo>
                    <a:lnTo>
                      <a:pt x="111" y="12"/>
                    </a:lnTo>
                    <a:lnTo>
                      <a:pt x="139" y="0"/>
                    </a:lnTo>
                    <a:lnTo>
                      <a:pt x="209" y="2"/>
                    </a:lnTo>
                    <a:lnTo>
                      <a:pt x="229" y="7"/>
                    </a:lnTo>
                    <a:lnTo>
                      <a:pt x="232" y="31"/>
                    </a:lnTo>
                    <a:lnTo>
                      <a:pt x="228" y="42"/>
                    </a:lnTo>
                    <a:lnTo>
                      <a:pt x="229" y="69"/>
                    </a:lnTo>
                    <a:lnTo>
                      <a:pt x="237" y="77"/>
                    </a:lnTo>
                    <a:lnTo>
                      <a:pt x="236" y="92"/>
                    </a:lnTo>
                    <a:lnTo>
                      <a:pt x="223" y="101"/>
                    </a:lnTo>
                    <a:lnTo>
                      <a:pt x="197" y="107"/>
                    </a:lnTo>
                    <a:lnTo>
                      <a:pt x="176" y="118"/>
                    </a:lnTo>
                    <a:lnTo>
                      <a:pt x="160" y="122"/>
                    </a:lnTo>
                    <a:lnTo>
                      <a:pt x="151" y="141"/>
                    </a:lnTo>
                    <a:lnTo>
                      <a:pt x="132" y="146"/>
                    </a:lnTo>
                    <a:lnTo>
                      <a:pt x="129" y="141"/>
                    </a:lnTo>
                    <a:lnTo>
                      <a:pt x="130" y="129"/>
                    </a:lnTo>
                    <a:lnTo>
                      <a:pt x="97" y="132"/>
                    </a:lnTo>
                    <a:lnTo>
                      <a:pt x="115" y="112"/>
                    </a:lnTo>
                    <a:lnTo>
                      <a:pt x="107" y="112"/>
                    </a:lnTo>
                    <a:lnTo>
                      <a:pt x="111" y="105"/>
                    </a:lnTo>
                    <a:lnTo>
                      <a:pt x="104" y="97"/>
                    </a:lnTo>
                    <a:lnTo>
                      <a:pt x="91" y="95"/>
                    </a:lnTo>
                    <a:lnTo>
                      <a:pt x="87" y="89"/>
                    </a:lnTo>
                    <a:lnTo>
                      <a:pt x="125" y="88"/>
                    </a:lnTo>
                    <a:lnTo>
                      <a:pt x="132" y="83"/>
                    </a:lnTo>
                    <a:lnTo>
                      <a:pt x="111" y="72"/>
                    </a:lnTo>
                    <a:lnTo>
                      <a:pt x="92" y="76"/>
                    </a:lnTo>
                    <a:lnTo>
                      <a:pt x="72" y="83"/>
                    </a:lnTo>
                    <a:lnTo>
                      <a:pt x="63" y="81"/>
                    </a:lnTo>
                    <a:lnTo>
                      <a:pt x="59" y="73"/>
                    </a:lnTo>
                    <a:lnTo>
                      <a:pt x="43" y="72"/>
                    </a:lnTo>
                    <a:lnTo>
                      <a:pt x="29" y="58"/>
                    </a:lnTo>
                    <a:lnTo>
                      <a:pt x="43" y="47"/>
                    </a:lnTo>
                    <a:lnTo>
                      <a:pt x="33" y="46"/>
                    </a:lnTo>
                    <a:lnTo>
                      <a:pt x="7" y="45"/>
                    </a:lnTo>
                    <a:lnTo>
                      <a:pt x="0" y="33"/>
                    </a:lnTo>
                    <a:lnTo>
                      <a:pt x="1" y="3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3" name="Freeform 114">
                <a:extLst>
                  <a:ext uri="{FF2B5EF4-FFF2-40B4-BE49-F238E27FC236}">
                    <a16:creationId xmlns:a16="http://schemas.microsoft.com/office/drawing/2014/main" id="{50395746-DAC3-C108-7021-60F287860CFC}"/>
                  </a:ext>
                </a:extLst>
              </p:cNvPr>
              <p:cNvSpPr>
                <a:spLocks/>
              </p:cNvSpPr>
              <p:nvPr/>
            </p:nvSpPr>
            <p:spPr bwMode="auto">
              <a:xfrm>
                <a:off x="7599906" y="3897313"/>
                <a:ext cx="165100" cy="163513"/>
              </a:xfrm>
              <a:custGeom>
                <a:avLst/>
                <a:gdLst>
                  <a:gd name="T0" fmla="*/ 9 w 549"/>
                  <a:gd name="T1" fmla="*/ 119 h 543"/>
                  <a:gd name="T2" fmla="*/ 46 w 549"/>
                  <a:gd name="T3" fmla="*/ 104 h 543"/>
                  <a:gd name="T4" fmla="*/ 85 w 549"/>
                  <a:gd name="T5" fmla="*/ 89 h 543"/>
                  <a:gd name="T6" fmla="*/ 78 w 549"/>
                  <a:gd name="T7" fmla="*/ 66 h 543"/>
                  <a:gd name="T8" fmla="*/ 81 w 549"/>
                  <a:gd name="T9" fmla="*/ 28 h 543"/>
                  <a:gd name="T10" fmla="*/ 93 w 549"/>
                  <a:gd name="T11" fmla="*/ 0 h 543"/>
                  <a:gd name="T12" fmla="*/ 173 w 549"/>
                  <a:gd name="T13" fmla="*/ 16 h 543"/>
                  <a:gd name="T14" fmla="*/ 210 w 549"/>
                  <a:gd name="T15" fmla="*/ 25 h 543"/>
                  <a:gd name="T16" fmla="*/ 247 w 549"/>
                  <a:gd name="T17" fmla="*/ 28 h 543"/>
                  <a:gd name="T18" fmla="*/ 270 w 549"/>
                  <a:gd name="T19" fmla="*/ 37 h 543"/>
                  <a:gd name="T20" fmla="*/ 288 w 549"/>
                  <a:gd name="T21" fmla="*/ 51 h 543"/>
                  <a:gd name="T22" fmla="*/ 314 w 549"/>
                  <a:gd name="T23" fmla="*/ 48 h 543"/>
                  <a:gd name="T24" fmla="*/ 341 w 549"/>
                  <a:gd name="T25" fmla="*/ 65 h 543"/>
                  <a:gd name="T26" fmla="*/ 376 w 549"/>
                  <a:gd name="T27" fmla="*/ 54 h 543"/>
                  <a:gd name="T28" fmla="*/ 401 w 549"/>
                  <a:gd name="T29" fmla="*/ 31 h 543"/>
                  <a:gd name="T30" fmla="*/ 437 w 549"/>
                  <a:gd name="T31" fmla="*/ 39 h 543"/>
                  <a:gd name="T32" fmla="*/ 458 w 549"/>
                  <a:gd name="T33" fmla="*/ 29 h 543"/>
                  <a:gd name="T34" fmla="*/ 477 w 549"/>
                  <a:gd name="T35" fmla="*/ 51 h 543"/>
                  <a:gd name="T36" fmla="*/ 480 w 549"/>
                  <a:gd name="T37" fmla="*/ 89 h 543"/>
                  <a:gd name="T38" fmla="*/ 506 w 549"/>
                  <a:gd name="T39" fmla="*/ 100 h 543"/>
                  <a:gd name="T40" fmla="*/ 492 w 549"/>
                  <a:gd name="T41" fmla="*/ 128 h 543"/>
                  <a:gd name="T42" fmla="*/ 498 w 549"/>
                  <a:gd name="T43" fmla="*/ 147 h 543"/>
                  <a:gd name="T44" fmla="*/ 515 w 549"/>
                  <a:gd name="T45" fmla="*/ 136 h 543"/>
                  <a:gd name="T46" fmla="*/ 521 w 549"/>
                  <a:gd name="T47" fmla="*/ 160 h 543"/>
                  <a:gd name="T48" fmla="*/ 541 w 549"/>
                  <a:gd name="T49" fmla="*/ 170 h 543"/>
                  <a:gd name="T50" fmla="*/ 549 w 549"/>
                  <a:gd name="T51" fmla="*/ 188 h 543"/>
                  <a:gd name="T52" fmla="*/ 514 w 549"/>
                  <a:gd name="T53" fmla="*/ 203 h 543"/>
                  <a:gd name="T54" fmla="*/ 520 w 549"/>
                  <a:gd name="T55" fmla="*/ 222 h 543"/>
                  <a:gd name="T56" fmla="*/ 518 w 549"/>
                  <a:gd name="T57" fmla="*/ 269 h 543"/>
                  <a:gd name="T58" fmla="*/ 530 w 549"/>
                  <a:gd name="T59" fmla="*/ 302 h 543"/>
                  <a:gd name="T60" fmla="*/ 538 w 549"/>
                  <a:gd name="T61" fmla="*/ 328 h 543"/>
                  <a:gd name="T62" fmla="*/ 515 w 549"/>
                  <a:gd name="T63" fmla="*/ 332 h 543"/>
                  <a:gd name="T64" fmla="*/ 530 w 549"/>
                  <a:gd name="T65" fmla="*/ 359 h 543"/>
                  <a:gd name="T66" fmla="*/ 533 w 549"/>
                  <a:gd name="T67" fmla="*/ 382 h 543"/>
                  <a:gd name="T68" fmla="*/ 499 w 549"/>
                  <a:gd name="T69" fmla="*/ 432 h 543"/>
                  <a:gd name="T70" fmla="*/ 501 w 549"/>
                  <a:gd name="T71" fmla="*/ 456 h 543"/>
                  <a:gd name="T72" fmla="*/ 477 w 549"/>
                  <a:gd name="T73" fmla="*/ 497 h 543"/>
                  <a:gd name="T74" fmla="*/ 360 w 549"/>
                  <a:gd name="T75" fmla="*/ 543 h 543"/>
                  <a:gd name="T76" fmla="*/ 320 w 549"/>
                  <a:gd name="T77" fmla="*/ 523 h 543"/>
                  <a:gd name="T78" fmla="*/ 287 w 549"/>
                  <a:gd name="T79" fmla="*/ 489 h 543"/>
                  <a:gd name="T80" fmla="*/ 290 w 549"/>
                  <a:gd name="T81" fmla="*/ 477 h 543"/>
                  <a:gd name="T82" fmla="*/ 329 w 549"/>
                  <a:gd name="T83" fmla="*/ 351 h 543"/>
                  <a:gd name="T84" fmla="*/ 323 w 549"/>
                  <a:gd name="T85" fmla="*/ 335 h 543"/>
                  <a:gd name="T86" fmla="*/ 334 w 549"/>
                  <a:gd name="T87" fmla="*/ 317 h 543"/>
                  <a:gd name="T88" fmla="*/ 320 w 549"/>
                  <a:gd name="T89" fmla="*/ 291 h 543"/>
                  <a:gd name="T90" fmla="*/ 303 w 549"/>
                  <a:gd name="T91" fmla="*/ 244 h 543"/>
                  <a:gd name="T92" fmla="*/ 284 w 549"/>
                  <a:gd name="T93" fmla="*/ 211 h 543"/>
                  <a:gd name="T94" fmla="*/ 198 w 549"/>
                  <a:gd name="T95" fmla="*/ 219 h 543"/>
                  <a:gd name="T96" fmla="*/ 165 w 549"/>
                  <a:gd name="T97" fmla="*/ 251 h 543"/>
                  <a:gd name="T98" fmla="*/ 141 w 549"/>
                  <a:gd name="T99" fmla="*/ 274 h 543"/>
                  <a:gd name="T100" fmla="*/ 117 w 549"/>
                  <a:gd name="T101" fmla="*/ 266 h 543"/>
                  <a:gd name="T102" fmla="*/ 90 w 549"/>
                  <a:gd name="T103" fmla="*/ 231 h 543"/>
                  <a:gd name="T104" fmla="*/ 67 w 549"/>
                  <a:gd name="T105" fmla="*/ 223 h 543"/>
                  <a:gd name="T106" fmla="*/ 73 w 549"/>
                  <a:gd name="T107" fmla="*/ 205 h 543"/>
                  <a:gd name="T108" fmla="*/ 53 w 549"/>
                  <a:gd name="T109" fmla="*/ 209 h 543"/>
                  <a:gd name="T110" fmla="*/ 24 w 549"/>
                  <a:gd name="T111" fmla="*/ 204 h 543"/>
                  <a:gd name="T112" fmla="*/ 14 w 549"/>
                  <a:gd name="T113" fmla="*/ 151 h 543"/>
                  <a:gd name="T114" fmla="*/ 0 w 549"/>
                  <a:gd name="T115" fmla="*/ 13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9" h="543">
                    <a:moveTo>
                      <a:pt x="0" y="138"/>
                    </a:moveTo>
                    <a:lnTo>
                      <a:pt x="9" y="119"/>
                    </a:lnTo>
                    <a:lnTo>
                      <a:pt x="25" y="115"/>
                    </a:lnTo>
                    <a:lnTo>
                      <a:pt x="46" y="104"/>
                    </a:lnTo>
                    <a:lnTo>
                      <a:pt x="72" y="98"/>
                    </a:lnTo>
                    <a:lnTo>
                      <a:pt x="85" y="89"/>
                    </a:lnTo>
                    <a:lnTo>
                      <a:pt x="86" y="74"/>
                    </a:lnTo>
                    <a:lnTo>
                      <a:pt x="78" y="66"/>
                    </a:lnTo>
                    <a:lnTo>
                      <a:pt x="77" y="39"/>
                    </a:lnTo>
                    <a:lnTo>
                      <a:pt x="81" y="28"/>
                    </a:lnTo>
                    <a:lnTo>
                      <a:pt x="78" y="3"/>
                    </a:lnTo>
                    <a:lnTo>
                      <a:pt x="93" y="0"/>
                    </a:lnTo>
                    <a:lnTo>
                      <a:pt x="142" y="1"/>
                    </a:lnTo>
                    <a:lnTo>
                      <a:pt x="173" y="16"/>
                    </a:lnTo>
                    <a:lnTo>
                      <a:pt x="186" y="27"/>
                    </a:lnTo>
                    <a:lnTo>
                      <a:pt x="210" y="25"/>
                    </a:lnTo>
                    <a:lnTo>
                      <a:pt x="235" y="36"/>
                    </a:lnTo>
                    <a:lnTo>
                      <a:pt x="247" y="28"/>
                    </a:lnTo>
                    <a:lnTo>
                      <a:pt x="262" y="29"/>
                    </a:lnTo>
                    <a:lnTo>
                      <a:pt x="270" y="37"/>
                    </a:lnTo>
                    <a:lnTo>
                      <a:pt x="286" y="39"/>
                    </a:lnTo>
                    <a:lnTo>
                      <a:pt x="288" y="51"/>
                    </a:lnTo>
                    <a:lnTo>
                      <a:pt x="297" y="56"/>
                    </a:lnTo>
                    <a:lnTo>
                      <a:pt x="314" y="48"/>
                    </a:lnTo>
                    <a:lnTo>
                      <a:pt x="324" y="53"/>
                    </a:lnTo>
                    <a:lnTo>
                      <a:pt x="341" y="65"/>
                    </a:lnTo>
                    <a:lnTo>
                      <a:pt x="361" y="65"/>
                    </a:lnTo>
                    <a:lnTo>
                      <a:pt x="376" y="54"/>
                    </a:lnTo>
                    <a:lnTo>
                      <a:pt x="387" y="53"/>
                    </a:lnTo>
                    <a:lnTo>
                      <a:pt x="401" y="31"/>
                    </a:lnTo>
                    <a:lnTo>
                      <a:pt x="416" y="31"/>
                    </a:lnTo>
                    <a:lnTo>
                      <a:pt x="437" y="39"/>
                    </a:lnTo>
                    <a:lnTo>
                      <a:pt x="444" y="33"/>
                    </a:lnTo>
                    <a:lnTo>
                      <a:pt x="458" y="29"/>
                    </a:lnTo>
                    <a:lnTo>
                      <a:pt x="460" y="37"/>
                    </a:lnTo>
                    <a:lnTo>
                      <a:pt x="477" y="51"/>
                    </a:lnTo>
                    <a:lnTo>
                      <a:pt x="485" y="68"/>
                    </a:lnTo>
                    <a:lnTo>
                      <a:pt x="480" y="89"/>
                    </a:lnTo>
                    <a:lnTo>
                      <a:pt x="489" y="95"/>
                    </a:lnTo>
                    <a:lnTo>
                      <a:pt x="506" y="100"/>
                    </a:lnTo>
                    <a:lnTo>
                      <a:pt x="506" y="109"/>
                    </a:lnTo>
                    <a:lnTo>
                      <a:pt x="492" y="128"/>
                    </a:lnTo>
                    <a:lnTo>
                      <a:pt x="484" y="148"/>
                    </a:lnTo>
                    <a:lnTo>
                      <a:pt x="498" y="147"/>
                    </a:lnTo>
                    <a:lnTo>
                      <a:pt x="506" y="136"/>
                    </a:lnTo>
                    <a:lnTo>
                      <a:pt x="515" y="136"/>
                    </a:lnTo>
                    <a:lnTo>
                      <a:pt x="515" y="150"/>
                    </a:lnTo>
                    <a:lnTo>
                      <a:pt x="521" y="160"/>
                    </a:lnTo>
                    <a:lnTo>
                      <a:pt x="521" y="169"/>
                    </a:lnTo>
                    <a:lnTo>
                      <a:pt x="541" y="170"/>
                    </a:lnTo>
                    <a:lnTo>
                      <a:pt x="549" y="178"/>
                    </a:lnTo>
                    <a:lnTo>
                      <a:pt x="549" y="188"/>
                    </a:lnTo>
                    <a:lnTo>
                      <a:pt x="543" y="192"/>
                    </a:lnTo>
                    <a:lnTo>
                      <a:pt x="514" y="203"/>
                    </a:lnTo>
                    <a:lnTo>
                      <a:pt x="514" y="215"/>
                    </a:lnTo>
                    <a:lnTo>
                      <a:pt x="520" y="222"/>
                    </a:lnTo>
                    <a:lnTo>
                      <a:pt x="523" y="258"/>
                    </a:lnTo>
                    <a:lnTo>
                      <a:pt x="518" y="269"/>
                    </a:lnTo>
                    <a:lnTo>
                      <a:pt x="521" y="296"/>
                    </a:lnTo>
                    <a:lnTo>
                      <a:pt x="530" y="302"/>
                    </a:lnTo>
                    <a:lnTo>
                      <a:pt x="539" y="318"/>
                    </a:lnTo>
                    <a:lnTo>
                      <a:pt x="538" y="328"/>
                    </a:lnTo>
                    <a:lnTo>
                      <a:pt x="525" y="327"/>
                    </a:lnTo>
                    <a:lnTo>
                      <a:pt x="515" y="332"/>
                    </a:lnTo>
                    <a:lnTo>
                      <a:pt x="515" y="343"/>
                    </a:lnTo>
                    <a:lnTo>
                      <a:pt x="530" y="359"/>
                    </a:lnTo>
                    <a:lnTo>
                      <a:pt x="535" y="366"/>
                    </a:lnTo>
                    <a:lnTo>
                      <a:pt x="533" y="382"/>
                    </a:lnTo>
                    <a:lnTo>
                      <a:pt x="512" y="427"/>
                    </a:lnTo>
                    <a:lnTo>
                      <a:pt x="499" y="432"/>
                    </a:lnTo>
                    <a:lnTo>
                      <a:pt x="495" y="441"/>
                    </a:lnTo>
                    <a:lnTo>
                      <a:pt x="501" y="456"/>
                    </a:lnTo>
                    <a:lnTo>
                      <a:pt x="488" y="485"/>
                    </a:lnTo>
                    <a:lnTo>
                      <a:pt x="477" y="497"/>
                    </a:lnTo>
                    <a:lnTo>
                      <a:pt x="479" y="504"/>
                    </a:lnTo>
                    <a:lnTo>
                      <a:pt x="360" y="543"/>
                    </a:lnTo>
                    <a:lnTo>
                      <a:pt x="331" y="523"/>
                    </a:lnTo>
                    <a:lnTo>
                      <a:pt x="320" y="523"/>
                    </a:lnTo>
                    <a:lnTo>
                      <a:pt x="300" y="495"/>
                    </a:lnTo>
                    <a:lnTo>
                      <a:pt x="287" y="489"/>
                    </a:lnTo>
                    <a:lnTo>
                      <a:pt x="293" y="478"/>
                    </a:lnTo>
                    <a:lnTo>
                      <a:pt x="290" y="477"/>
                    </a:lnTo>
                    <a:lnTo>
                      <a:pt x="323" y="454"/>
                    </a:lnTo>
                    <a:lnTo>
                      <a:pt x="329" y="351"/>
                    </a:lnTo>
                    <a:lnTo>
                      <a:pt x="332" y="339"/>
                    </a:lnTo>
                    <a:lnTo>
                      <a:pt x="323" y="335"/>
                    </a:lnTo>
                    <a:lnTo>
                      <a:pt x="324" y="322"/>
                    </a:lnTo>
                    <a:lnTo>
                      <a:pt x="334" y="317"/>
                    </a:lnTo>
                    <a:lnTo>
                      <a:pt x="334" y="305"/>
                    </a:lnTo>
                    <a:lnTo>
                      <a:pt x="320" y="291"/>
                    </a:lnTo>
                    <a:lnTo>
                      <a:pt x="322" y="278"/>
                    </a:lnTo>
                    <a:lnTo>
                      <a:pt x="303" y="244"/>
                    </a:lnTo>
                    <a:lnTo>
                      <a:pt x="294" y="231"/>
                    </a:lnTo>
                    <a:lnTo>
                      <a:pt x="284" y="211"/>
                    </a:lnTo>
                    <a:lnTo>
                      <a:pt x="218" y="211"/>
                    </a:lnTo>
                    <a:lnTo>
                      <a:pt x="198" y="219"/>
                    </a:lnTo>
                    <a:lnTo>
                      <a:pt x="186" y="232"/>
                    </a:lnTo>
                    <a:lnTo>
                      <a:pt x="165" y="251"/>
                    </a:lnTo>
                    <a:lnTo>
                      <a:pt x="165" y="261"/>
                    </a:lnTo>
                    <a:lnTo>
                      <a:pt x="141" y="274"/>
                    </a:lnTo>
                    <a:lnTo>
                      <a:pt x="129" y="275"/>
                    </a:lnTo>
                    <a:lnTo>
                      <a:pt x="117" y="266"/>
                    </a:lnTo>
                    <a:lnTo>
                      <a:pt x="96" y="255"/>
                    </a:lnTo>
                    <a:lnTo>
                      <a:pt x="90" y="231"/>
                    </a:lnTo>
                    <a:lnTo>
                      <a:pt x="74" y="230"/>
                    </a:lnTo>
                    <a:lnTo>
                      <a:pt x="67" y="223"/>
                    </a:lnTo>
                    <a:lnTo>
                      <a:pt x="68" y="211"/>
                    </a:lnTo>
                    <a:lnTo>
                      <a:pt x="73" y="205"/>
                    </a:lnTo>
                    <a:lnTo>
                      <a:pt x="60" y="199"/>
                    </a:lnTo>
                    <a:lnTo>
                      <a:pt x="53" y="209"/>
                    </a:lnTo>
                    <a:lnTo>
                      <a:pt x="42" y="205"/>
                    </a:lnTo>
                    <a:lnTo>
                      <a:pt x="24" y="204"/>
                    </a:lnTo>
                    <a:lnTo>
                      <a:pt x="7" y="179"/>
                    </a:lnTo>
                    <a:lnTo>
                      <a:pt x="14" y="151"/>
                    </a:lnTo>
                    <a:lnTo>
                      <a:pt x="1" y="137"/>
                    </a:lnTo>
                    <a:lnTo>
                      <a:pt x="0" y="13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4" name="Freeform 115">
                <a:extLst>
                  <a:ext uri="{FF2B5EF4-FFF2-40B4-BE49-F238E27FC236}">
                    <a16:creationId xmlns:a16="http://schemas.microsoft.com/office/drawing/2014/main" id="{DCBC832D-14D6-257C-6FED-657AAE40999E}"/>
                  </a:ext>
                </a:extLst>
              </p:cNvPr>
              <p:cNvSpPr>
                <a:spLocks noEditPoints="1"/>
              </p:cNvSpPr>
              <p:nvPr/>
            </p:nvSpPr>
            <p:spPr bwMode="auto">
              <a:xfrm>
                <a:off x="7636419" y="3960813"/>
                <a:ext cx="65088" cy="79375"/>
              </a:xfrm>
              <a:custGeom>
                <a:avLst/>
                <a:gdLst>
                  <a:gd name="T0" fmla="*/ 58 w 214"/>
                  <a:gd name="T1" fmla="*/ 226 h 266"/>
                  <a:gd name="T2" fmla="*/ 57 w 214"/>
                  <a:gd name="T3" fmla="*/ 215 h 266"/>
                  <a:gd name="T4" fmla="*/ 51 w 214"/>
                  <a:gd name="T5" fmla="*/ 208 h 266"/>
                  <a:gd name="T6" fmla="*/ 42 w 214"/>
                  <a:gd name="T7" fmla="*/ 206 h 266"/>
                  <a:gd name="T8" fmla="*/ 39 w 214"/>
                  <a:gd name="T9" fmla="*/ 212 h 266"/>
                  <a:gd name="T10" fmla="*/ 41 w 214"/>
                  <a:gd name="T11" fmla="*/ 219 h 266"/>
                  <a:gd name="T12" fmla="*/ 52 w 214"/>
                  <a:gd name="T13" fmla="*/ 225 h 266"/>
                  <a:gd name="T14" fmla="*/ 58 w 214"/>
                  <a:gd name="T15" fmla="*/ 226 h 266"/>
                  <a:gd name="T16" fmla="*/ 9 w 214"/>
                  <a:gd name="T17" fmla="*/ 64 h 266"/>
                  <a:gd name="T18" fmla="*/ 9 w 214"/>
                  <a:gd name="T19" fmla="*/ 64 h 266"/>
                  <a:gd name="T20" fmla="*/ 21 w 214"/>
                  <a:gd name="T21" fmla="*/ 63 h 266"/>
                  <a:gd name="T22" fmla="*/ 45 w 214"/>
                  <a:gd name="T23" fmla="*/ 50 h 266"/>
                  <a:gd name="T24" fmla="*/ 45 w 214"/>
                  <a:gd name="T25" fmla="*/ 40 h 266"/>
                  <a:gd name="T26" fmla="*/ 66 w 214"/>
                  <a:gd name="T27" fmla="*/ 21 h 266"/>
                  <a:gd name="T28" fmla="*/ 78 w 214"/>
                  <a:gd name="T29" fmla="*/ 8 h 266"/>
                  <a:gd name="T30" fmla="*/ 98 w 214"/>
                  <a:gd name="T31" fmla="*/ 0 h 266"/>
                  <a:gd name="T32" fmla="*/ 164 w 214"/>
                  <a:gd name="T33" fmla="*/ 0 h 266"/>
                  <a:gd name="T34" fmla="*/ 174 w 214"/>
                  <a:gd name="T35" fmla="*/ 20 h 266"/>
                  <a:gd name="T36" fmla="*/ 183 w 214"/>
                  <a:gd name="T37" fmla="*/ 33 h 266"/>
                  <a:gd name="T38" fmla="*/ 202 w 214"/>
                  <a:gd name="T39" fmla="*/ 67 h 266"/>
                  <a:gd name="T40" fmla="*/ 200 w 214"/>
                  <a:gd name="T41" fmla="*/ 80 h 266"/>
                  <a:gd name="T42" fmla="*/ 214 w 214"/>
                  <a:gd name="T43" fmla="*/ 94 h 266"/>
                  <a:gd name="T44" fmla="*/ 214 w 214"/>
                  <a:gd name="T45" fmla="*/ 106 h 266"/>
                  <a:gd name="T46" fmla="*/ 204 w 214"/>
                  <a:gd name="T47" fmla="*/ 111 h 266"/>
                  <a:gd name="T48" fmla="*/ 203 w 214"/>
                  <a:gd name="T49" fmla="*/ 124 h 266"/>
                  <a:gd name="T50" fmla="*/ 212 w 214"/>
                  <a:gd name="T51" fmla="*/ 128 h 266"/>
                  <a:gd name="T52" fmla="*/ 209 w 214"/>
                  <a:gd name="T53" fmla="*/ 140 h 266"/>
                  <a:gd name="T54" fmla="*/ 203 w 214"/>
                  <a:gd name="T55" fmla="*/ 243 h 266"/>
                  <a:gd name="T56" fmla="*/ 170 w 214"/>
                  <a:gd name="T57" fmla="*/ 266 h 266"/>
                  <a:gd name="T58" fmla="*/ 161 w 214"/>
                  <a:gd name="T59" fmla="*/ 260 h 266"/>
                  <a:gd name="T60" fmla="*/ 132 w 214"/>
                  <a:gd name="T61" fmla="*/ 260 h 266"/>
                  <a:gd name="T62" fmla="*/ 90 w 214"/>
                  <a:gd name="T63" fmla="*/ 239 h 266"/>
                  <a:gd name="T64" fmla="*/ 73 w 214"/>
                  <a:gd name="T65" fmla="*/ 234 h 266"/>
                  <a:gd name="T66" fmla="*/ 77 w 214"/>
                  <a:gd name="T67" fmla="*/ 225 h 266"/>
                  <a:gd name="T68" fmla="*/ 66 w 214"/>
                  <a:gd name="T69" fmla="*/ 213 h 266"/>
                  <a:gd name="T70" fmla="*/ 56 w 214"/>
                  <a:gd name="T71" fmla="*/ 203 h 266"/>
                  <a:gd name="T72" fmla="*/ 63 w 214"/>
                  <a:gd name="T73" fmla="*/ 190 h 266"/>
                  <a:gd name="T74" fmla="*/ 62 w 214"/>
                  <a:gd name="T75" fmla="*/ 186 h 266"/>
                  <a:gd name="T76" fmla="*/ 47 w 214"/>
                  <a:gd name="T77" fmla="*/ 192 h 266"/>
                  <a:gd name="T78" fmla="*/ 29 w 214"/>
                  <a:gd name="T79" fmla="*/ 173 h 266"/>
                  <a:gd name="T80" fmla="*/ 29 w 214"/>
                  <a:gd name="T81" fmla="*/ 156 h 266"/>
                  <a:gd name="T82" fmla="*/ 21 w 214"/>
                  <a:gd name="T83" fmla="*/ 131 h 266"/>
                  <a:gd name="T84" fmla="*/ 7 w 214"/>
                  <a:gd name="T85" fmla="*/ 129 h 266"/>
                  <a:gd name="T86" fmla="*/ 1 w 214"/>
                  <a:gd name="T87" fmla="*/ 117 h 266"/>
                  <a:gd name="T88" fmla="*/ 11 w 214"/>
                  <a:gd name="T89" fmla="*/ 97 h 266"/>
                  <a:gd name="T90" fmla="*/ 0 w 214"/>
                  <a:gd name="T91" fmla="*/ 91 h 266"/>
                  <a:gd name="T92" fmla="*/ 1 w 214"/>
                  <a:gd name="T93" fmla="*/ 79 h 266"/>
                  <a:gd name="T94" fmla="*/ 10 w 214"/>
                  <a:gd name="T95" fmla="*/ 65 h 266"/>
                  <a:gd name="T96" fmla="*/ 9 w 214"/>
                  <a:gd name="T97" fmla="*/ 6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266">
                    <a:moveTo>
                      <a:pt x="58" y="226"/>
                    </a:moveTo>
                    <a:lnTo>
                      <a:pt x="57" y="215"/>
                    </a:lnTo>
                    <a:lnTo>
                      <a:pt x="51" y="208"/>
                    </a:lnTo>
                    <a:lnTo>
                      <a:pt x="42" y="206"/>
                    </a:lnTo>
                    <a:lnTo>
                      <a:pt x="39" y="212"/>
                    </a:lnTo>
                    <a:lnTo>
                      <a:pt x="41" y="219"/>
                    </a:lnTo>
                    <a:lnTo>
                      <a:pt x="52" y="225"/>
                    </a:lnTo>
                    <a:lnTo>
                      <a:pt x="58" y="226"/>
                    </a:lnTo>
                    <a:close/>
                    <a:moveTo>
                      <a:pt x="9" y="64"/>
                    </a:moveTo>
                    <a:lnTo>
                      <a:pt x="9" y="64"/>
                    </a:lnTo>
                    <a:lnTo>
                      <a:pt x="21" y="63"/>
                    </a:lnTo>
                    <a:lnTo>
                      <a:pt x="45" y="50"/>
                    </a:lnTo>
                    <a:lnTo>
                      <a:pt x="45" y="40"/>
                    </a:lnTo>
                    <a:lnTo>
                      <a:pt x="66" y="21"/>
                    </a:lnTo>
                    <a:lnTo>
                      <a:pt x="78" y="8"/>
                    </a:lnTo>
                    <a:lnTo>
                      <a:pt x="98" y="0"/>
                    </a:lnTo>
                    <a:lnTo>
                      <a:pt x="164" y="0"/>
                    </a:lnTo>
                    <a:lnTo>
                      <a:pt x="174" y="20"/>
                    </a:lnTo>
                    <a:lnTo>
                      <a:pt x="183" y="33"/>
                    </a:lnTo>
                    <a:lnTo>
                      <a:pt x="202" y="67"/>
                    </a:lnTo>
                    <a:lnTo>
                      <a:pt x="200" y="80"/>
                    </a:lnTo>
                    <a:lnTo>
                      <a:pt x="214" y="94"/>
                    </a:lnTo>
                    <a:lnTo>
                      <a:pt x="214" y="106"/>
                    </a:lnTo>
                    <a:lnTo>
                      <a:pt x="204" y="111"/>
                    </a:lnTo>
                    <a:lnTo>
                      <a:pt x="203" y="124"/>
                    </a:lnTo>
                    <a:lnTo>
                      <a:pt x="212" y="128"/>
                    </a:lnTo>
                    <a:lnTo>
                      <a:pt x="209" y="140"/>
                    </a:lnTo>
                    <a:lnTo>
                      <a:pt x="203" y="243"/>
                    </a:lnTo>
                    <a:lnTo>
                      <a:pt x="170" y="266"/>
                    </a:lnTo>
                    <a:lnTo>
                      <a:pt x="161" y="260"/>
                    </a:lnTo>
                    <a:lnTo>
                      <a:pt x="132" y="260"/>
                    </a:lnTo>
                    <a:lnTo>
                      <a:pt x="90" y="239"/>
                    </a:lnTo>
                    <a:lnTo>
                      <a:pt x="73" y="234"/>
                    </a:lnTo>
                    <a:lnTo>
                      <a:pt x="77" y="225"/>
                    </a:lnTo>
                    <a:lnTo>
                      <a:pt x="66" y="213"/>
                    </a:lnTo>
                    <a:lnTo>
                      <a:pt x="56" y="203"/>
                    </a:lnTo>
                    <a:lnTo>
                      <a:pt x="63" y="190"/>
                    </a:lnTo>
                    <a:lnTo>
                      <a:pt x="62" y="186"/>
                    </a:lnTo>
                    <a:lnTo>
                      <a:pt x="47" y="192"/>
                    </a:lnTo>
                    <a:lnTo>
                      <a:pt x="29" y="173"/>
                    </a:lnTo>
                    <a:lnTo>
                      <a:pt x="29" y="156"/>
                    </a:lnTo>
                    <a:lnTo>
                      <a:pt x="21" y="131"/>
                    </a:lnTo>
                    <a:lnTo>
                      <a:pt x="7" y="129"/>
                    </a:lnTo>
                    <a:lnTo>
                      <a:pt x="1" y="117"/>
                    </a:lnTo>
                    <a:lnTo>
                      <a:pt x="11" y="97"/>
                    </a:lnTo>
                    <a:lnTo>
                      <a:pt x="0" y="91"/>
                    </a:lnTo>
                    <a:lnTo>
                      <a:pt x="1" y="79"/>
                    </a:lnTo>
                    <a:lnTo>
                      <a:pt x="10" y="65"/>
                    </a:lnTo>
                    <a:lnTo>
                      <a:pt x="9" y="6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5" name="Freeform 116">
                <a:extLst>
                  <a:ext uri="{FF2B5EF4-FFF2-40B4-BE49-F238E27FC236}">
                    <a16:creationId xmlns:a16="http://schemas.microsoft.com/office/drawing/2014/main" id="{A21A6E2A-5031-6129-CFA6-77011D4E2D72}"/>
                  </a:ext>
                </a:extLst>
              </p:cNvPr>
              <p:cNvSpPr>
                <a:spLocks/>
              </p:cNvSpPr>
              <p:nvPr/>
            </p:nvSpPr>
            <p:spPr bwMode="auto">
              <a:xfrm>
                <a:off x="7679281" y="3995738"/>
                <a:ext cx="93663" cy="101600"/>
              </a:xfrm>
              <a:custGeom>
                <a:avLst/>
                <a:gdLst>
                  <a:gd name="T0" fmla="*/ 0 w 312"/>
                  <a:gd name="T1" fmla="*/ 141 h 337"/>
                  <a:gd name="T2" fmla="*/ 3 w 312"/>
                  <a:gd name="T3" fmla="*/ 129 h 337"/>
                  <a:gd name="T4" fmla="*/ 11 w 312"/>
                  <a:gd name="T5" fmla="*/ 109 h 337"/>
                  <a:gd name="T6" fmla="*/ 30 w 312"/>
                  <a:gd name="T7" fmla="*/ 100 h 337"/>
                  <a:gd name="T8" fmla="*/ 46 w 312"/>
                  <a:gd name="T9" fmla="*/ 82 h 337"/>
                  <a:gd name="T10" fmla="*/ 44 w 312"/>
                  <a:gd name="T11" fmla="*/ 70 h 337"/>
                  <a:gd name="T12" fmla="*/ 51 w 312"/>
                  <a:gd name="T13" fmla="*/ 49 h 337"/>
                  <a:gd name="T14" fmla="*/ 62 w 312"/>
                  <a:gd name="T15" fmla="*/ 44 h 337"/>
                  <a:gd name="T16" fmla="*/ 62 w 312"/>
                  <a:gd name="T17" fmla="*/ 33 h 337"/>
                  <a:gd name="T18" fmla="*/ 67 w 312"/>
                  <a:gd name="T19" fmla="*/ 17 h 337"/>
                  <a:gd name="T20" fmla="*/ 87 w 312"/>
                  <a:gd name="T21" fmla="*/ 8 h 337"/>
                  <a:gd name="T22" fmla="*/ 94 w 312"/>
                  <a:gd name="T23" fmla="*/ 10 h 337"/>
                  <a:gd name="T24" fmla="*/ 126 w 312"/>
                  <a:gd name="T25" fmla="*/ 0 h 337"/>
                  <a:gd name="T26" fmla="*/ 141 w 312"/>
                  <a:gd name="T27" fmla="*/ 7 h 337"/>
                  <a:gd name="T28" fmla="*/ 151 w 312"/>
                  <a:gd name="T29" fmla="*/ 24 h 337"/>
                  <a:gd name="T30" fmla="*/ 166 w 312"/>
                  <a:gd name="T31" fmla="*/ 33 h 337"/>
                  <a:gd name="T32" fmla="*/ 164 w 312"/>
                  <a:gd name="T33" fmla="*/ 63 h 337"/>
                  <a:gd name="T34" fmla="*/ 161 w 312"/>
                  <a:gd name="T35" fmla="*/ 79 h 337"/>
                  <a:gd name="T36" fmla="*/ 181 w 312"/>
                  <a:gd name="T37" fmla="*/ 103 h 337"/>
                  <a:gd name="T38" fmla="*/ 190 w 312"/>
                  <a:gd name="T39" fmla="*/ 100 h 337"/>
                  <a:gd name="T40" fmla="*/ 213 w 312"/>
                  <a:gd name="T41" fmla="*/ 82 h 337"/>
                  <a:gd name="T42" fmla="*/ 222 w 312"/>
                  <a:gd name="T43" fmla="*/ 85 h 337"/>
                  <a:gd name="T44" fmla="*/ 234 w 312"/>
                  <a:gd name="T45" fmla="*/ 96 h 337"/>
                  <a:gd name="T46" fmla="*/ 237 w 312"/>
                  <a:gd name="T47" fmla="*/ 104 h 337"/>
                  <a:gd name="T48" fmla="*/ 234 w 312"/>
                  <a:gd name="T49" fmla="*/ 111 h 337"/>
                  <a:gd name="T50" fmla="*/ 240 w 312"/>
                  <a:gd name="T51" fmla="*/ 126 h 337"/>
                  <a:gd name="T52" fmla="*/ 227 w 312"/>
                  <a:gd name="T53" fmla="*/ 155 h 337"/>
                  <a:gd name="T54" fmla="*/ 216 w 312"/>
                  <a:gd name="T55" fmla="*/ 167 h 337"/>
                  <a:gd name="T56" fmla="*/ 220 w 312"/>
                  <a:gd name="T57" fmla="*/ 181 h 337"/>
                  <a:gd name="T58" fmla="*/ 233 w 312"/>
                  <a:gd name="T59" fmla="*/ 186 h 337"/>
                  <a:gd name="T60" fmla="*/ 239 w 312"/>
                  <a:gd name="T61" fmla="*/ 182 h 337"/>
                  <a:gd name="T62" fmla="*/ 252 w 312"/>
                  <a:gd name="T63" fmla="*/ 182 h 337"/>
                  <a:gd name="T64" fmla="*/ 261 w 312"/>
                  <a:gd name="T65" fmla="*/ 193 h 337"/>
                  <a:gd name="T66" fmla="*/ 271 w 312"/>
                  <a:gd name="T67" fmla="*/ 191 h 337"/>
                  <a:gd name="T68" fmla="*/ 280 w 312"/>
                  <a:gd name="T69" fmla="*/ 196 h 337"/>
                  <a:gd name="T70" fmla="*/ 286 w 312"/>
                  <a:gd name="T71" fmla="*/ 211 h 337"/>
                  <a:gd name="T72" fmla="*/ 297 w 312"/>
                  <a:gd name="T73" fmla="*/ 219 h 337"/>
                  <a:gd name="T74" fmla="*/ 307 w 312"/>
                  <a:gd name="T75" fmla="*/ 219 h 337"/>
                  <a:gd name="T76" fmla="*/ 312 w 312"/>
                  <a:gd name="T77" fmla="*/ 235 h 337"/>
                  <a:gd name="T78" fmla="*/ 301 w 312"/>
                  <a:gd name="T79" fmla="*/ 243 h 337"/>
                  <a:gd name="T80" fmla="*/ 307 w 312"/>
                  <a:gd name="T81" fmla="*/ 253 h 337"/>
                  <a:gd name="T82" fmla="*/ 300 w 312"/>
                  <a:gd name="T83" fmla="*/ 263 h 337"/>
                  <a:gd name="T84" fmla="*/ 296 w 312"/>
                  <a:gd name="T85" fmla="*/ 276 h 337"/>
                  <a:gd name="T86" fmla="*/ 301 w 312"/>
                  <a:gd name="T87" fmla="*/ 288 h 337"/>
                  <a:gd name="T88" fmla="*/ 295 w 312"/>
                  <a:gd name="T89" fmla="*/ 306 h 337"/>
                  <a:gd name="T90" fmla="*/ 302 w 312"/>
                  <a:gd name="T91" fmla="*/ 319 h 337"/>
                  <a:gd name="T92" fmla="*/ 303 w 312"/>
                  <a:gd name="T93" fmla="*/ 337 h 337"/>
                  <a:gd name="T94" fmla="*/ 226 w 312"/>
                  <a:gd name="T95" fmla="*/ 309 h 337"/>
                  <a:gd name="T96" fmla="*/ 167 w 312"/>
                  <a:gd name="T97" fmla="*/ 265 h 337"/>
                  <a:gd name="T98" fmla="*/ 151 w 312"/>
                  <a:gd name="T99" fmla="*/ 263 h 337"/>
                  <a:gd name="T100" fmla="*/ 102 w 312"/>
                  <a:gd name="T101" fmla="*/ 215 h 337"/>
                  <a:gd name="T102" fmla="*/ 70 w 312"/>
                  <a:gd name="T103" fmla="*/ 193 h 337"/>
                  <a:gd name="T104" fmla="*/ 59 w 312"/>
                  <a:gd name="T105" fmla="*/ 193 h 337"/>
                  <a:gd name="T106" fmla="*/ 39 w 312"/>
                  <a:gd name="T107" fmla="*/ 165 h 337"/>
                  <a:gd name="T108" fmla="*/ 26 w 312"/>
                  <a:gd name="T109" fmla="*/ 159 h 337"/>
                  <a:gd name="T110" fmla="*/ 32 w 312"/>
                  <a:gd name="T111" fmla="*/ 148 h 337"/>
                  <a:gd name="T112" fmla="*/ 20 w 312"/>
                  <a:gd name="T113" fmla="*/ 141 h 337"/>
                  <a:gd name="T114" fmla="*/ 0 w 312"/>
                  <a:gd name="T115" fmla="*/ 14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2" h="337">
                    <a:moveTo>
                      <a:pt x="0" y="141"/>
                    </a:moveTo>
                    <a:lnTo>
                      <a:pt x="3" y="129"/>
                    </a:lnTo>
                    <a:lnTo>
                      <a:pt x="11" y="109"/>
                    </a:lnTo>
                    <a:lnTo>
                      <a:pt x="30" y="100"/>
                    </a:lnTo>
                    <a:lnTo>
                      <a:pt x="46" y="82"/>
                    </a:lnTo>
                    <a:lnTo>
                      <a:pt x="44" y="70"/>
                    </a:lnTo>
                    <a:lnTo>
                      <a:pt x="51" y="49"/>
                    </a:lnTo>
                    <a:lnTo>
                      <a:pt x="62" y="44"/>
                    </a:lnTo>
                    <a:lnTo>
                      <a:pt x="62" y="33"/>
                    </a:lnTo>
                    <a:lnTo>
                      <a:pt x="67" y="17"/>
                    </a:lnTo>
                    <a:lnTo>
                      <a:pt x="87" y="8"/>
                    </a:lnTo>
                    <a:lnTo>
                      <a:pt x="94" y="10"/>
                    </a:lnTo>
                    <a:lnTo>
                      <a:pt x="126" y="0"/>
                    </a:lnTo>
                    <a:lnTo>
                      <a:pt x="141" y="7"/>
                    </a:lnTo>
                    <a:lnTo>
                      <a:pt x="151" y="24"/>
                    </a:lnTo>
                    <a:lnTo>
                      <a:pt x="166" y="33"/>
                    </a:lnTo>
                    <a:lnTo>
                      <a:pt x="164" y="63"/>
                    </a:lnTo>
                    <a:lnTo>
                      <a:pt x="161" y="79"/>
                    </a:lnTo>
                    <a:lnTo>
                      <a:pt x="181" y="103"/>
                    </a:lnTo>
                    <a:lnTo>
                      <a:pt x="190" y="100"/>
                    </a:lnTo>
                    <a:lnTo>
                      <a:pt x="213" y="82"/>
                    </a:lnTo>
                    <a:lnTo>
                      <a:pt x="222" y="85"/>
                    </a:lnTo>
                    <a:lnTo>
                      <a:pt x="234" y="96"/>
                    </a:lnTo>
                    <a:lnTo>
                      <a:pt x="237" y="104"/>
                    </a:lnTo>
                    <a:lnTo>
                      <a:pt x="234" y="111"/>
                    </a:lnTo>
                    <a:lnTo>
                      <a:pt x="240" y="126"/>
                    </a:lnTo>
                    <a:lnTo>
                      <a:pt x="227" y="155"/>
                    </a:lnTo>
                    <a:lnTo>
                      <a:pt x="216" y="167"/>
                    </a:lnTo>
                    <a:lnTo>
                      <a:pt x="220" y="181"/>
                    </a:lnTo>
                    <a:lnTo>
                      <a:pt x="233" y="186"/>
                    </a:lnTo>
                    <a:lnTo>
                      <a:pt x="239" y="182"/>
                    </a:lnTo>
                    <a:lnTo>
                      <a:pt x="252" y="182"/>
                    </a:lnTo>
                    <a:lnTo>
                      <a:pt x="261" y="193"/>
                    </a:lnTo>
                    <a:lnTo>
                      <a:pt x="271" y="191"/>
                    </a:lnTo>
                    <a:lnTo>
                      <a:pt x="280" y="196"/>
                    </a:lnTo>
                    <a:lnTo>
                      <a:pt x="286" y="211"/>
                    </a:lnTo>
                    <a:lnTo>
                      <a:pt x="297" y="219"/>
                    </a:lnTo>
                    <a:lnTo>
                      <a:pt x="307" y="219"/>
                    </a:lnTo>
                    <a:lnTo>
                      <a:pt x="312" y="235"/>
                    </a:lnTo>
                    <a:lnTo>
                      <a:pt x="301" y="243"/>
                    </a:lnTo>
                    <a:lnTo>
                      <a:pt x="307" y="253"/>
                    </a:lnTo>
                    <a:lnTo>
                      <a:pt x="300" y="263"/>
                    </a:lnTo>
                    <a:lnTo>
                      <a:pt x="296" y="276"/>
                    </a:lnTo>
                    <a:lnTo>
                      <a:pt x="301" y="288"/>
                    </a:lnTo>
                    <a:lnTo>
                      <a:pt x="295" y="306"/>
                    </a:lnTo>
                    <a:lnTo>
                      <a:pt x="302" y="319"/>
                    </a:lnTo>
                    <a:lnTo>
                      <a:pt x="303" y="337"/>
                    </a:lnTo>
                    <a:lnTo>
                      <a:pt x="226" y="309"/>
                    </a:lnTo>
                    <a:lnTo>
                      <a:pt x="167" y="265"/>
                    </a:lnTo>
                    <a:lnTo>
                      <a:pt x="151" y="263"/>
                    </a:lnTo>
                    <a:lnTo>
                      <a:pt x="102" y="215"/>
                    </a:lnTo>
                    <a:lnTo>
                      <a:pt x="70" y="193"/>
                    </a:lnTo>
                    <a:lnTo>
                      <a:pt x="59" y="193"/>
                    </a:lnTo>
                    <a:lnTo>
                      <a:pt x="39" y="165"/>
                    </a:lnTo>
                    <a:lnTo>
                      <a:pt x="26" y="159"/>
                    </a:lnTo>
                    <a:lnTo>
                      <a:pt x="32" y="148"/>
                    </a:lnTo>
                    <a:lnTo>
                      <a:pt x="20" y="141"/>
                    </a:lnTo>
                    <a:lnTo>
                      <a:pt x="0" y="14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6" name="Freeform 117">
                <a:extLst>
                  <a:ext uri="{FF2B5EF4-FFF2-40B4-BE49-F238E27FC236}">
                    <a16:creationId xmlns:a16="http://schemas.microsoft.com/office/drawing/2014/main" id="{6BFFCEBB-492A-F865-7CAD-F1A85D4CAAE4}"/>
                  </a:ext>
                </a:extLst>
              </p:cNvPr>
              <p:cNvSpPr>
                <a:spLocks/>
              </p:cNvSpPr>
              <p:nvPr/>
            </p:nvSpPr>
            <p:spPr bwMode="auto">
              <a:xfrm>
                <a:off x="7744369" y="3946526"/>
                <a:ext cx="144463" cy="152400"/>
              </a:xfrm>
              <a:custGeom>
                <a:avLst/>
                <a:gdLst>
                  <a:gd name="T0" fmla="*/ 86 w 483"/>
                  <a:gd name="T1" fmla="*/ 486 h 506"/>
                  <a:gd name="T2" fmla="*/ 85 w 483"/>
                  <a:gd name="T3" fmla="*/ 455 h 506"/>
                  <a:gd name="T4" fmla="*/ 84 w 483"/>
                  <a:gd name="T5" fmla="*/ 430 h 506"/>
                  <a:gd name="T6" fmla="*/ 85 w 483"/>
                  <a:gd name="T7" fmla="*/ 410 h 506"/>
                  <a:gd name="T8" fmla="*/ 91 w 483"/>
                  <a:gd name="T9" fmla="*/ 386 h 506"/>
                  <a:gd name="T10" fmla="*/ 70 w 483"/>
                  <a:gd name="T11" fmla="*/ 378 h 506"/>
                  <a:gd name="T12" fmla="*/ 55 w 483"/>
                  <a:gd name="T13" fmla="*/ 358 h 506"/>
                  <a:gd name="T14" fmla="*/ 36 w 483"/>
                  <a:gd name="T15" fmla="*/ 349 h 506"/>
                  <a:gd name="T16" fmla="*/ 17 w 483"/>
                  <a:gd name="T17" fmla="*/ 353 h 506"/>
                  <a:gd name="T18" fmla="*/ 0 w 483"/>
                  <a:gd name="T19" fmla="*/ 334 h 506"/>
                  <a:gd name="T20" fmla="*/ 24 w 483"/>
                  <a:gd name="T21" fmla="*/ 293 h 506"/>
                  <a:gd name="T22" fmla="*/ 22 w 483"/>
                  <a:gd name="T23" fmla="*/ 269 h 506"/>
                  <a:gd name="T24" fmla="*/ 56 w 483"/>
                  <a:gd name="T25" fmla="*/ 219 h 506"/>
                  <a:gd name="T26" fmla="*/ 53 w 483"/>
                  <a:gd name="T27" fmla="*/ 196 h 506"/>
                  <a:gd name="T28" fmla="*/ 38 w 483"/>
                  <a:gd name="T29" fmla="*/ 169 h 506"/>
                  <a:gd name="T30" fmla="*/ 61 w 483"/>
                  <a:gd name="T31" fmla="*/ 165 h 506"/>
                  <a:gd name="T32" fmla="*/ 53 w 483"/>
                  <a:gd name="T33" fmla="*/ 139 h 506"/>
                  <a:gd name="T34" fmla="*/ 41 w 483"/>
                  <a:gd name="T35" fmla="*/ 106 h 506"/>
                  <a:gd name="T36" fmla="*/ 43 w 483"/>
                  <a:gd name="T37" fmla="*/ 59 h 506"/>
                  <a:gd name="T38" fmla="*/ 37 w 483"/>
                  <a:gd name="T39" fmla="*/ 40 h 506"/>
                  <a:gd name="T40" fmla="*/ 95 w 483"/>
                  <a:gd name="T41" fmla="*/ 13 h 506"/>
                  <a:gd name="T42" fmla="*/ 123 w 483"/>
                  <a:gd name="T43" fmla="*/ 21 h 506"/>
                  <a:gd name="T44" fmla="*/ 161 w 483"/>
                  <a:gd name="T45" fmla="*/ 17 h 506"/>
                  <a:gd name="T46" fmla="*/ 187 w 483"/>
                  <a:gd name="T47" fmla="*/ 5 h 506"/>
                  <a:gd name="T48" fmla="*/ 204 w 483"/>
                  <a:gd name="T49" fmla="*/ 13 h 506"/>
                  <a:gd name="T50" fmla="*/ 234 w 483"/>
                  <a:gd name="T51" fmla="*/ 30 h 506"/>
                  <a:gd name="T52" fmla="*/ 260 w 483"/>
                  <a:gd name="T53" fmla="*/ 0 h 506"/>
                  <a:gd name="T54" fmla="*/ 312 w 483"/>
                  <a:gd name="T55" fmla="*/ 34 h 506"/>
                  <a:gd name="T56" fmla="*/ 332 w 483"/>
                  <a:gd name="T57" fmla="*/ 40 h 506"/>
                  <a:gd name="T58" fmla="*/ 360 w 483"/>
                  <a:gd name="T59" fmla="*/ 47 h 506"/>
                  <a:gd name="T60" fmla="*/ 393 w 483"/>
                  <a:gd name="T61" fmla="*/ 72 h 506"/>
                  <a:gd name="T62" fmla="*/ 426 w 483"/>
                  <a:gd name="T63" fmla="*/ 58 h 506"/>
                  <a:gd name="T64" fmla="*/ 447 w 483"/>
                  <a:gd name="T65" fmla="*/ 66 h 506"/>
                  <a:gd name="T66" fmla="*/ 464 w 483"/>
                  <a:gd name="T67" fmla="*/ 75 h 506"/>
                  <a:gd name="T68" fmla="*/ 465 w 483"/>
                  <a:gd name="T69" fmla="*/ 115 h 506"/>
                  <a:gd name="T70" fmla="*/ 476 w 483"/>
                  <a:gd name="T71" fmla="*/ 139 h 506"/>
                  <a:gd name="T72" fmla="*/ 476 w 483"/>
                  <a:gd name="T73" fmla="*/ 176 h 506"/>
                  <a:gd name="T74" fmla="*/ 461 w 483"/>
                  <a:gd name="T75" fmla="*/ 201 h 506"/>
                  <a:gd name="T76" fmla="*/ 437 w 483"/>
                  <a:gd name="T77" fmla="*/ 253 h 506"/>
                  <a:gd name="T78" fmla="*/ 431 w 483"/>
                  <a:gd name="T79" fmla="*/ 283 h 506"/>
                  <a:gd name="T80" fmla="*/ 424 w 483"/>
                  <a:gd name="T81" fmla="*/ 328 h 506"/>
                  <a:gd name="T82" fmla="*/ 417 w 483"/>
                  <a:gd name="T83" fmla="*/ 339 h 506"/>
                  <a:gd name="T84" fmla="*/ 437 w 483"/>
                  <a:gd name="T85" fmla="*/ 378 h 506"/>
                  <a:gd name="T86" fmla="*/ 457 w 483"/>
                  <a:gd name="T87" fmla="*/ 402 h 506"/>
                  <a:gd name="T88" fmla="*/ 463 w 483"/>
                  <a:gd name="T89" fmla="*/ 437 h 506"/>
                  <a:gd name="T90" fmla="*/ 437 w 483"/>
                  <a:gd name="T91" fmla="*/ 440 h 506"/>
                  <a:gd name="T92" fmla="*/ 422 w 483"/>
                  <a:gd name="T93" fmla="*/ 425 h 506"/>
                  <a:gd name="T94" fmla="*/ 404 w 483"/>
                  <a:gd name="T95" fmla="*/ 448 h 506"/>
                  <a:gd name="T96" fmla="*/ 330 w 483"/>
                  <a:gd name="T97" fmla="*/ 443 h 506"/>
                  <a:gd name="T98" fmla="*/ 198 w 483"/>
                  <a:gd name="T99" fmla="*/ 448 h 506"/>
                  <a:gd name="T100" fmla="*/ 144 w 483"/>
                  <a:gd name="T101" fmla="*/ 475 h 506"/>
                  <a:gd name="T102" fmla="*/ 121 w 483"/>
                  <a:gd name="T103" fmla="*/ 483 h 506"/>
                  <a:gd name="T104" fmla="*/ 87 w 483"/>
                  <a:gd name="T105" fmla="*/ 50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 h="506">
                    <a:moveTo>
                      <a:pt x="87" y="504"/>
                    </a:moveTo>
                    <a:lnTo>
                      <a:pt x="86" y="486"/>
                    </a:lnTo>
                    <a:lnTo>
                      <a:pt x="79" y="473"/>
                    </a:lnTo>
                    <a:lnTo>
                      <a:pt x="85" y="455"/>
                    </a:lnTo>
                    <a:lnTo>
                      <a:pt x="80" y="443"/>
                    </a:lnTo>
                    <a:lnTo>
                      <a:pt x="84" y="430"/>
                    </a:lnTo>
                    <a:lnTo>
                      <a:pt x="91" y="420"/>
                    </a:lnTo>
                    <a:lnTo>
                      <a:pt x="85" y="410"/>
                    </a:lnTo>
                    <a:lnTo>
                      <a:pt x="96" y="402"/>
                    </a:lnTo>
                    <a:lnTo>
                      <a:pt x="91" y="386"/>
                    </a:lnTo>
                    <a:lnTo>
                      <a:pt x="81" y="386"/>
                    </a:lnTo>
                    <a:lnTo>
                      <a:pt x="70" y="378"/>
                    </a:lnTo>
                    <a:lnTo>
                      <a:pt x="64" y="363"/>
                    </a:lnTo>
                    <a:lnTo>
                      <a:pt x="55" y="358"/>
                    </a:lnTo>
                    <a:lnTo>
                      <a:pt x="45" y="360"/>
                    </a:lnTo>
                    <a:lnTo>
                      <a:pt x="36" y="349"/>
                    </a:lnTo>
                    <a:lnTo>
                      <a:pt x="23" y="349"/>
                    </a:lnTo>
                    <a:lnTo>
                      <a:pt x="17" y="353"/>
                    </a:lnTo>
                    <a:lnTo>
                      <a:pt x="4" y="348"/>
                    </a:lnTo>
                    <a:lnTo>
                      <a:pt x="0" y="334"/>
                    </a:lnTo>
                    <a:lnTo>
                      <a:pt x="11" y="322"/>
                    </a:lnTo>
                    <a:lnTo>
                      <a:pt x="24" y="293"/>
                    </a:lnTo>
                    <a:lnTo>
                      <a:pt x="18" y="278"/>
                    </a:lnTo>
                    <a:lnTo>
                      <a:pt x="22" y="269"/>
                    </a:lnTo>
                    <a:lnTo>
                      <a:pt x="35" y="264"/>
                    </a:lnTo>
                    <a:lnTo>
                      <a:pt x="56" y="219"/>
                    </a:lnTo>
                    <a:lnTo>
                      <a:pt x="58" y="203"/>
                    </a:lnTo>
                    <a:lnTo>
                      <a:pt x="53" y="196"/>
                    </a:lnTo>
                    <a:lnTo>
                      <a:pt x="38" y="180"/>
                    </a:lnTo>
                    <a:lnTo>
                      <a:pt x="38" y="169"/>
                    </a:lnTo>
                    <a:lnTo>
                      <a:pt x="48" y="164"/>
                    </a:lnTo>
                    <a:lnTo>
                      <a:pt x="61" y="165"/>
                    </a:lnTo>
                    <a:lnTo>
                      <a:pt x="62" y="155"/>
                    </a:lnTo>
                    <a:lnTo>
                      <a:pt x="53" y="139"/>
                    </a:lnTo>
                    <a:lnTo>
                      <a:pt x="44" y="133"/>
                    </a:lnTo>
                    <a:lnTo>
                      <a:pt x="41" y="106"/>
                    </a:lnTo>
                    <a:lnTo>
                      <a:pt x="46" y="95"/>
                    </a:lnTo>
                    <a:lnTo>
                      <a:pt x="43" y="59"/>
                    </a:lnTo>
                    <a:lnTo>
                      <a:pt x="37" y="52"/>
                    </a:lnTo>
                    <a:lnTo>
                      <a:pt x="37" y="40"/>
                    </a:lnTo>
                    <a:lnTo>
                      <a:pt x="66" y="29"/>
                    </a:lnTo>
                    <a:lnTo>
                      <a:pt x="95" y="13"/>
                    </a:lnTo>
                    <a:lnTo>
                      <a:pt x="105" y="12"/>
                    </a:lnTo>
                    <a:lnTo>
                      <a:pt x="123" y="21"/>
                    </a:lnTo>
                    <a:lnTo>
                      <a:pt x="155" y="23"/>
                    </a:lnTo>
                    <a:lnTo>
                      <a:pt x="161" y="17"/>
                    </a:lnTo>
                    <a:lnTo>
                      <a:pt x="162" y="11"/>
                    </a:lnTo>
                    <a:lnTo>
                      <a:pt x="187" y="5"/>
                    </a:lnTo>
                    <a:lnTo>
                      <a:pt x="208" y="8"/>
                    </a:lnTo>
                    <a:lnTo>
                      <a:pt x="204" y="13"/>
                    </a:lnTo>
                    <a:lnTo>
                      <a:pt x="210" y="22"/>
                    </a:lnTo>
                    <a:lnTo>
                      <a:pt x="234" y="30"/>
                    </a:lnTo>
                    <a:lnTo>
                      <a:pt x="248" y="8"/>
                    </a:lnTo>
                    <a:lnTo>
                      <a:pt x="260" y="0"/>
                    </a:lnTo>
                    <a:lnTo>
                      <a:pt x="283" y="18"/>
                    </a:lnTo>
                    <a:lnTo>
                      <a:pt x="312" y="34"/>
                    </a:lnTo>
                    <a:lnTo>
                      <a:pt x="323" y="34"/>
                    </a:lnTo>
                    <a:lnTo>
                      <a:pt x="332" y="40"/>
                    </a:lnTo>
                    <a:lnTo>
                      <a:pt x="344" y="40"/>
                    </a:lnTo>
                    <a:lnTo>
                      <a:pt x="360" y="47"/>
                    </a:lnTo>
                    <a:lnTo>
                      <a:pt x="368" y="59"/>
                    </a:lnTo>
                    <a:lnTo>
                      <a:pt x="393" y="72"/>
                    </a:lnTo>
                    <a:lnTo>
                      <a:pt x="411" y="68"/>
                    </a:lnTo>
                    <a:lnTo>
                      <a:pt x="426" y="58"/>
                    </a:lnTo>
                    <a:lnTo>
                      <a:pt x="436" y="58"/>
                    </a:lnTo>
                    <a:lnTo>
                      <a:pt x="447" y="66"/>
                    </a:lnTo>
                    <a:lnTo>
                      <a:pt x="464" y="69"/>
                    </a:lnTo>
                    <a:lnTo>
                      <a:pt x="464" y="75"/>
                    </a:lnTo>
                    <a:lnTo>
                      <a:pt x="458" y="99"/>
                    </a:lnTo>
                    <a:lnTo>
                      <a:pt x="465" y="115"/>
                    </a:lnTo>
                    <a:lnTo>
                      <a:pt x="465" y="129"/>
                    </a:lnTo>
                    <a:lnTo>
                      <a:pt x="476" y="139"/>
                    </a:lnTo>
                    <a:lnTo>
                      <a:pt x="483" y="159"/>
                    </a:lnTo>
                    <a:lnTo>
                      <a:pt x="476" y="176"/>
                    </a:lnTo>
                    <a:lnTo>
                      <a:pt x="476" y="191"/>
                    </a:lnTo>
                    <a:lnTo>
                      <a:pt x="461" y="201"/>
                    </a:lnTo>
                    <a:lnTo>
                      <a:pt x="436" y="238"/>
                    </a:lnTo>
                    <a:lnTo>
                      <a:pt x="437" y="253"/>
                    </a:lnTo>
                    <a:lnTo>
                      <a:pt x="431" y="265"/>
                    </a:lnTo>
                    <a:lnTo>
                      <a:pt x="431" y="283"/>
                    </a:lnTo>
                    <a:lnTo>
                      <a:pt x="423" y="293"/>
                    </a:lnTo>
                    <a:lnTo>
                      <a:pt x="424" y="328"/>
                    </a:lnTo>
                    <a:lnTo>
                      <a:pt x="417" y="333"/>
                    </a:lnTo>
                    <a:lnTo>
                      <a:pt x="417" y="339"/>
                    </a:lnTo>
                    <a:lnTo>
                      <a:pt x="426" y="349"/>
                    </a:lnTo>
                    <a:lnTo>
                      <a:pt x="437" y="378"/>
                    </a:lnTo>
                    <a:lnTo>
                      <a:pt x="439" y="397"/>
                    </a:lnTo>
                    <a:lnTo>
                      <a:pt x="457" y="402"/>
                    </a:lnTo>
                    <a:lnTo>
                      <a:pt x="464" y="415"/>
                    </a:lnTo>
                    <a:lnTo>
                      <a:pt x="463" y="437"/>
                    </a:lnTo>
                    <a:lnTo>
                      <a:pt x="452" y="439"/>
                    </a:lnTo>
                    <a:lnTo>
                      <a:pt x="437" y="440"/>
                    </a:lnTo>
                    <a:lnTo>
                      <a:pt x="433" y="445"/>
                    </a:lnTo>
                    <a:lnTo>
                      <a:pt x="422" y="425"/>
                    </a:lnTo>
                    <a:lnTo>
                      <a:pt x="408" y="429"/>
                    </a:lnTo>
                    <a:lnTo>
                      <a:pt x="404" y="448"/>
                    </a:lnTo>
                    <a:lnTo>
                      <a:pt x="368" y="431"/>
                    </a:lnTo>
                    <a:lnTo>
                      <a:pt x="330" y="443"/>
                    </a:lnTo>
                    <a:lnTo>
                      <a:pt x="227" y="444"/>
                    </a:lnTo>
                    <a:lnTo>
                      <a:pt x="198" y="448"/>
                    </a:lnTo>
                    <a:lnTo>
                      <a:pt x="197" y="455"/>
                    </a:lnTo>
                    <a:lnTo>
                      <a:pt x="144" y="475"/>
                    </a:lnTo>
                    <a:lnTo>
                      <a:pt x="138" y="483"/>
                    </a:lnTo>
                    <a:lnTo>
                      <a:pt x="121" y="483"/>
                    </a:lnTo>
                    <a:lnTo>
                      <a:pt x="94" y="506"/>
                    </a:lnTo>
                    <a:lnTo>
                      <a:pt x="87" y="50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7" name="Freeform 118">
                <a:extLst>
                  <a:ext uri="{FF2B5EF4-FFF2-40B4-BE49-F238E27FC236}">
                    <a16:creationId xmlns:a16="http://schemas.microsoft.com/office/drawing/2014/main" id="{359483F6-D4E1-223F-293D-9D6905059DD1}"/>
                  </a:ext>
                </a:extLst>
              </p:cNvPr>
              <p:cNvSpPr>
                <a:spLocks/>
              </p:cNvSpPr>
              <p:nvPr/>
            </p:nvSpPr>
            <p:spPr bwMode="auto">
              <a:xfrm>
                <a:off x="7869781" y="3933826"/>
                <a:ext cx="96838" cy="153988"/>
              </a:xfrm>
              <a:custGeom>
                <a:avLst/>
                <a:gdLst>
                  <a:gd name="T0" fmla="*/ 20 w 326"/>
                  <a:gd name="T1" fmla="*/ 482 h 514"/>
                  <a:gd name="T2" fmla="*/ 46 w 326"/>
                  <a:gd name="T3" fmla="*/ 479 h 514"/>
                  <a:gd name="T4" fmla="*/ 40 w 326"/>
                  <a:gd name="T5" fmla="*/ 444 h 514"/>
                  <a:gd name="T6" fmla="*/ 20 w 326"/>
                  <a:gd name="T7" fmla="*/ 420 h 514"/>
                  <a:gd name="T8" fmla="*/ 0 w 326"/>
                  <a:gd name="T9" fmla="*/ 381 h 514"/>
                  <a:gd name="T10" fmla="*/ 7 w 326"/>
                  <a:gd name="T11" fmla="*/ 370 h 514"/>
                  <a:gd name="T12" fmla="*/ 14 w 326"/>
                  <a:gd name="T13" fmla="*/ 325 h 514"/>
                  <a:gd name="T14" fmla="*/ 20 w 326"/>
                  <a:gd name="T15" fmla="*/ 295 h 514"/>
                  <a:gd name="T16" fmla="*/ 44 w 326"/>
                  <a:gd name="T17" fmla="*/ 243 h 514"/>
                  <a:gd name="T18" fmla="*/ 59 w 326"/>
                  <a:gd name="T19" fmla="*/ 218 h 514"/>
                  <a:gd name="T20" fmla="*/ 59 w 326"/>
                  <a:gd name="T21" fmla="*/ 181 h 514"/>
                  <a:gd name="T22" fmla="*/ 48 w 326"/>
                  <a:gd name="T23" fmla="*/ 157 h 514"/>
                  <a:gd name="T24" fmla="*/ 47 w 326"/>
                  <a:gd name="T25" fmla="*/ 117 h 514"/>
                  <a:gd name="T26" fmla="*/ 38 w 326"/>
                  <a:gd name="T27" fmla="*/ 66 h 514"/>
                  <a:gd name="T28" fmla="*/ 24 w 326"/>
                  <a:gd name="T29" fmla="*/ 35 h 514"/>
                  <a:gd name="T30" fmla="*/ 53 w 326"/>
                  <a:gd name="T31" fmla="*/ 16 h 514"/>
                  <a:gd name="T32" fmla="*/ 117 w 326"/>
                  <a:gd name="T33" fmla="*/ 13 h 514"/>
                  <a:gd name="T34" fmla="*/ 186 w 326"/>
                  <a:gd name="T35" fmla="*/ 9 h 514"/>
                  <a:gd name="T36" fmla="*/ 222 w 326"/>
                  <a:gd name="T37" fmla="*/ 0 h 514"/>
                  <a:gd name="T38" fmla="*/ 234 w 326"/>
                  <a:gd name="T39" fmla="*/ 22 h 514"/>
                  <a:gd name="T40" fmla="*/ 243 w 326"/>
                  <a:gd name="T41" fmla="*/ 41 h 514"/>
                  <a:gd name="T42" fmla="*/ 266 w 326"/>
                  <a:gd name="T43" fmla="*/ 66 h 514"/>
                  <a:gd name="T44" fmla="*/ 278 w 326"/>
                  <a:gd name="T45" fmla="*/ 99 h 514"/>
                  <a:gd name="T46" fmla="*/ 287 w 326"/>
                  <a:gd name="T47" fmla="*/ 133 h 514"/>
                  <a:gd name="T48" fmla="*/ 295 w 326"/>
                  <a:gd name="T49" fmla="*/ 162 h 514"/>
                  <a:gd name="T50" fmla="*/ 288 w 326"/>
                  <a:gd name="T51" fmla="*/ 184 h 514"/>
                  <a:gd name="T52" fmla="*/ 297 w 326"/>
                  <a:gd name="T53" fmla="*/ 205 h 514"/>
                  <a:gd name="T54" fmla="*/ 297 w 326"/>
                  <a:gd name="T55" fmla="*/ 226 h 514"/>
                  <a:gd name="T56" fmla="*/ 300 w 326"/>
                  <a:gd name="T57" fmla="*/ 264 h 514"/>
                  <a:gd name="T58" fmla="*/ 294 w 326"/>
                  <a:gd name="T59" fmla="*/ 326 h 514"/>
                  <a:gd name="T60" fmla="*/ 289 w 326"/>
                  <a:gd name="T61" fmla="*/ 357 h 514"/>
                  <a:gd name="T62" fmla="*/ 301 w 326"/>
                  <a:gd name="T63" fmla="*/ 396 h 514"/>
                  <a:gd name="T64" fmla="*/ 317 w 326"/>
                  <a:gd name="T65" fmla="*/ 407 h 514"/>
                  <a:gd name="T66" fmla="*/ 284 w 326"/>
                  <a:gd name="T67" fmla="*/ 426 h 514"/>
                  <a:gd name="T68" fmla="*/ 206 w 326"/>
                  <a:gd name="T69" fmla="*/ 478 h 514"/>
                  <a:gd name="T70" fmla="*/ 93 w 326"/>
                  <a:gd name="T71" fmla="*/ 514 h 514"/>
                  <a:gd name="T72" fmla="*/ 20 w 326"/>
                  <a:gd name="T73" fmla="*/ 49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6" h="514">
                    <a:moveTo>
                      <a:pt x="16" y="487"/>
                    </a:moveTo>
                    <a:lnTo>
                      <a:pt x="20" y="482"/>
                    </a:lnTo>
                    <a:lnTo>
                      <a:pt x="35" y="481"/>
                    </a:lnTo>
                    <a:lnTo>
                      <a:pt x="46" y="479"/>
                    </a:lnTo>
                    <a:lnTo>
                      <a:pt x="47" y="457"/>
                    </a:lnTo>
                    <a:lnTo>
                      <a:pt x="40" y="444"/>
                    </a:lnTo>
                    <a:lnTo>
                      <a:pt x="22" y="439"/>
                    </a:lnTo>
                    <a:lnTo>
                      <a:pt x="20" y="420"/>
                    </a:lnTo>
                    <a:lnTo>
                      <a:pt x="9" y="391"/>
                    </a:lnTo>
                    <a:lnTo>
                      <a:pt x="0" y="381"/>
                    </a:lnTo>
                    <a:lnTo>
                      <a:pt x="0" y="375"/>
                    </a:lnTo>
                    <a:lnTo>
                      <a:pt x="7" y="370"/>
                    </a:lnTo>
                    <a:lnTo>
                      <a:pt x="6" y="335"/>
                    </a:lnTo>
                    <a:lnTo>
                      <a:pt x="14" y="325"/>
                    </a:lnTo>
                    <a:lnTo>
                      <a:pt x="14" y="307"/>
                    </a:lnTo>
                    <a:lnTo>
                      <a:pt x="20" y="295"/>
                    </a:lnTo>
                    <a:lnTo>
                      <a:pt x="19" y="280"/>
                    </a:lnTo>
                    <a:lnTo>
                      <a:pt x="44" y="243"/>
                    </a:lnTo>
                    <a:lnTo>
                      <a:pt x="59" y="233"/>
                    </a:lnTo>
                    <a:lnTo>
                      <a:pt x="59" y="218"/>
                    </a:lnTo>
                    <a:lnTo>
                      <a:pt x="66" y="201"/>
                    </a:lnTo>
                    <a:lnTo>
                      <a:pt x="59" y="181"/>
                    </a:lnTo>
                    <a:lnTo>
                      <a:pt x="48" y="171"/>
                    </a:lnTo>
                    <a:lnTo>
                      <a:pt x="48" y="157"/>
                    </a:lnTo>
                    <a:lnTo>
                      <a:pt x="41" y="141"/>
                    </a:lnTo>
                    <a:lnTo>
                      <a:pt x="47" y="117"/>
                    </a:lnTo>
                    <a:lnTo>
                      <a:pt x="46" y="87"/>
                    </a:lnTo>
                    <a:lnTo>
                      <a:pt x="38" y="66"/>
                    </a:lnTo>
                    <a:lnTo>
                      <a:pt x="29" y="59"/>
                    </a:lnTo>
                    <a:lnTo>
                      <a:pt x="24" y="35"/>
                    </a:lnTo>
                    <a:lnTo>
                      <a:pt x="26" y="17"/>
                    </a:lnTo>
                    <a:lnTo>
                      <a:pt x="53" y="16"/>
                    </a:lnTo>
                    <a:lnTo>
                      <a:pt x="111" y="16"/>
                    </a:lnTo>
                    <a:lnTo>
                      <a:pt x="117" y="13"/>
                    </a:lnTo>
                    <a:lnTo>
                      <a:pt x="157" y="13"/>
                    </a:lnTo>
                    <a:lnTo>
                      <a:pt x="186" y="9"/>
                    </a:lnTo>
                    <a:lnTo>
                      <a:pt x="204" y="8"/>
                    </a:lnTo>
                    <a:lnTo>
                      <a:pt x="222" y="0"/>
                    </a:lnTo>
                    <a:lnTo>
                      <a:pt x="228" y="1"/>
                    </a:lnTo>
                    <a:lnTo>
                      <a:pt x="234" y="22"/>
                    </a:lnTo>
                    <a:lnTo>
                      <a:pt x="241" y="29"/>
                    </a:lnTo>
                    <a:lnTo>
                      <a:pt x="243" y="41"/>
                    </a:lnTo>
                    <a:lnTo>
                      <a:pt x="260" y="56"/>
                    </a:lnTo>
                    <a:lnTo>
                      <a:pt x="266" y="66"/>
                    </a:lnTo>
                    <a:lnTo>
                      <a:pt x="283" y="78"/>
                    </a:lnTo>
                    <a:lnTo>
                      <a:pt x="278" y="99"/>
                    </a:lnTo>
                    <a:lnTo>
                      <a:pt x="279" y="127"/>
                    </a:lnTo>
                    <a:lnTo>
                      <a:pt x="287" y="133"/>
                    </a:lnTo>
                    <a:lnTo>
                      <a:pt x="294" y="135"/>
                    </a:lnTo>
                    <a:lnTo>
                      <a:pt x="295" y="162"/>
                    </a:lnTo>
                    <a:lnTo>
                      <a:pt x="289" y="173"/>
                    </a:lnTo>
                    <a:lnTo>
                      <a:pt x="288" y="184"/>
                    </a:lnTo>
                    <a:lnTo>
                      <a:pt x="295" y="190"/>
                    </a:lnTo>
                    <a:lnTo>
                      <a:pt x="297" y="205"/>
                    </a:lnTo>
                    <a:lnTo>
                      <a:pt x="291" y="215"/>
                    </a:lnTo>
                    <a:lnTo>
                      <a:pt x="297" y="226"/>
                    </a:lnTo>
                    <a:lnTo>
                      <a:pt x="295" y="253"/>
                    </a:lnTo>
                    <a:lnTo>
                      <a:pt x="300" y="264"/>
                    </a:lnTo>
                    <a:lnTo>
                      <a:pt x="303" y="310"/>
                    </a:lnTo>
                    <a:lnTo>
                      <a:pt x="294" y="326"/>
                    </a:lnTo>
                    <a:lnTo>
                      <a:pt x="293" y="336"/>
                    </a:lnTo>
                    <a:lnTo>
                      <a:pt x="289" y="357"/>
                    </a:lnTo>
                    <a:lnTo>
                      <a:pt x="294" y="375"/>
                    </a:lnTo>
                    <a:lnTo>
                      <a:pt x="301" y="396"/>
                    </a:lnTo>
                    <a:lnTo>
                      <a:pt x="309" y="399"/>
                    </a:lnTo>
                    <a:lnTo>
                      <a:pt x="317" y="407"/>
                    </a:lnTo>
                    <a:lnTo>
                      <a:pt x="326" y="420"/>
                    </a:lnTo>
                    <a:lnTo>
                      <a:pt x="284" y="426"/>
                    </a:lnTo>
                    <a:lnTo>
                      <a:pt x="247" y="444"/>
                    </a:lnTo>
                    <a:lnTo>
                      <a:pt x="206" y="478"/>
                    </a:lnTo>
                    <a:lnTo>
                      <a:pt x="159" y="482"/>
                    </a:lnTo>
                    <a:lnTo>
                      <a:pt x="93" y="514"/>
                    </a:lnTo>
                    <a:lnTo>
                      <a:pt x="62" y="500"/>
                    </a:lnTo>
                    <a:lnTo>
                      <a:pt x="20" y="495"/>
                    </a:lnTo>
                    <a:lnTo>
                      <a:pt x="16" y="48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8" name="Freeform 119">
                <a:extLst>
                  <a:ext uri="{FF2B5EF4-FFF2-40B4-BE49-F238E27FC236}">
                    <a16:creationId xmlns:a16="http://schemas.microsoft.com/office/drawing/2014/main" id="{D89A2016-FB01-B81E-B8C1-EE90E33FBD40}"/>
                  </a:ext>
                </a:extLst>
              </p:cNvPr>
              <p:cNvSpPr>
                <a:spLocks/>
              </p:cNvSpPr>
              <p:nvPr/>
            </p:nvSpPr>
            <p:spPr bwMode="auto">
              <a:xfrm>
                <a:off x="7938044" y="3933826"/>
                <a:ext cx="46038" cy="125413"/>
              </a:xfrm>
              <a:custGeom>
                <a:avLst/>
                <a:gdLst>
                  <a:gd name="T0" fmla="*/ 86 w 156"/>
                  <a:gd name="T1" fmla="*/ 20 h 420"/>
                  <a:gd name="T2" fmla="*/ 6 w 156"/>
                  <a:gd name="T3" fmla="*/ 0 h 420"/>
                  <a:gd name="T4" fmla="*/ 0 w 156"/>
                  <a:gd name="T5" fmla="*/ 1 h 420"/>
                  <a:gd name="T6" fmla="*/ 6 w 156"/>
                  <a:gd name="T7" fmla="*/ 22 h 420"/>
                  <a:gd name="T8" fmla="*/ 13 w 156"/>
                  <a:gd name="T9" fmla="*/ 29 h 420"/>
                  <a:gd name="T10" fmla="*/ 15 w 156"/>
                  <a:gd name="T11" fmla="*/ 41 h 420"/>
                  <a:gd name="T12" fmla="*/ 32 w 156"/>
                  <a:gd name="T13" fmla="*/ 56 h 420"/>
                  <a:gd name="T14" fmla="*/ 38 w 156"/>
                  <a:gd name="T15" fmla="*/ 66 h 420"/>
                  <a:gd name="T16" fmla="*/ 55 w 156"/>
                  <a:gd name="T17" fmla="*/ 78 h 420"/>
                  <a:gd name="T18" fmla="*/ 50 w 156"/>
                  <a:gd name="T19" fmla="*/ 99 h 420"/>
                  <a:gd name="T20" fmla="*/ 51 w 156"/>
                  <a:gd name="T21" fmla="*/ 127 h 420"/>
                  <a:gd name="T22" fmla="*/ 59 w 156"/>
                  <a:gd name="T23" fmla="*/ 133 h 420"/>
                  <a:gd name="T24" fmla="*/ 66 w 156"/>
                  <a:gd name="T25" fmla="*/ 135 h 420"/>
                  <a:gd name="T26" fmla="*/ 67 w 156"/>
                  <a:gd name="T27" fmla="*/ 162 h 420"/>
                  <a:gd name="T28" fmla="*/ 61 w 156"/>
                  <a:gd name="T29" fmla="*/ 173 h 420"/>
                  <a:gd name="T30" fmla="*/ 60 w 156"/>
                  <a:gd name="T31" fmla="*/ 184 h 420"/>
                  <a:gd name="T32" fmla="*/ 67 w 156"/>
                  <a:gd name="T33" fmla="*/ 190 h 420"/>
                  <a:gd name="T34" fmla="*/ 69 w 156"/>
                  <a:gd name="T35" fmla="*/ 205 h 420"/>
                  <a:gd name="T36" fmla="*/ 63 w 156"/>
                  <a:gd name="T37" fmla="*/ 215 h 420"/>
                  <a:gd name="T38" fmla="*/ 69 w 156"/>
                  <a:gd name="T39" fmla="*/ 226 h 420"/>
                  <a:gd name="T40" fmla="*/ 67 w 156"/>
                  <a:gd name="T41" fmla="*/ 253 h 420"/>
                  <a:gd name="T42" fmla="*/ 72 w 156"/>
                  <a:gd name="T43" fmla="*/ 264 h 420"/>
                  <a:gd name="T44" fmla="*/ 75 w 156"/>
                  <a:gd name="T45" fmla="*/ 310 h 420"/>
                  <a:gd name="T46" fmla="*/ 66 w 156"/>
                  <a:gd name="T47" fmla="*/ 326 h 420"/>
                  <a:gd name="T48" fmla="*/ 65 w 156"/>
                  <a:gd name="T49" fmla="*/ 336 h 420"/>
                  <a:gd name="T50" fmla="*/ 61 w 156"/>
                  <a:gd name="T51" fmla="*/ 357 h 420"/>
                  <a:gd name="T52" fmla="*/ 66 w 156"/>
                  <a:gd name="T53" fmla="*/ 375 h 420"/>
                  <a:gd name="T54" fmla="*/ 73 w 156"/>
                  <a:gd name="T55" fmla="*/ 396 h 420"/>
                  <a:gd name="T56" fmla="*/ 81 w 156"/>
                  <a:gd name="T57" fmla="*/ 399 h 420"/>
                  <a:gd name="T58" fmla="*/ 89 w 156"/>
                  <a:gd name="T59" fmla="*/ 407 h 420"/>
                  <a:gd name="T60" fmla="*/ 98 w 156"/>
                  <a:gd name="T61" fmla="*/ 420 h 420"/>
                  <a:gd name="T62" fmla="*/ 104 w 156"/>
                  <a:gd name="T63" fmla="*/ 420 h 420"/>
                  <a:gd name="T64" fmla="*/ 146 w 156"/>
                  <a:gd name="T65" fmla="*/ 394 h 420"/>
                  <a:gd name="T66" fmla="*/ 154 w 156"/>
                  <a:gd name="T67" fmla="*/ 395 h 420"/>
                  <a:gd name="T68" fmla="*/ 156 w 156"/>
                  <a:gd name="T69" fmla="*/ 380 h 420"/>
                  <a:gd name="T70" fmla="*/ 146 w 156"/>
                  <a:gd name="T71" fmla="*/ 362 h 420"/>
                  <a:gd name="T72" fmla="*/ 145 w 156"/>
                  <a:gd name="T73" fmla="*/ 341 h 420"/>
                  <a:gd name="T74" fmla="*/ 140 w 156"/>
                  <a:gd name="T75" fmla="*/ 321 h 420"/>
                  <a:gd name="T76" fmla="*/ 142 w 156"/>
                  <a:gd name="T77" fmla="*/ 228 h 420"/>
                  <a:gd name="T78" fmla="*/ 143 w 156"/>
                  <a:gd name="T79" fmla="*/ 215 h 420"/>
                  <a:gd name="T80" fmla="*/ 151 w 156"/>
                  <a:gd name="T81" fmla="*/ 204 h 420"/>
                  <a:gd name="T82" fmla="*/ 151 w 156"/>
                  <a:gd name="T83" fmla="*/ 186 h 420"/>
                  <a:gd name="T84" fmla="*/ 145 w 156"/>
                  <a:gd name="T85" fmla="*/ 174 h 420"/>
                  <a:gd name="T86" fmla="*/ 146 w 156"/>
                  <a:gd name="T87" fmla="*/ 152 h 420"/>
                  <a:gd name="T88" fmla="*/ 139 w 156"/>
                  <a:gd name="T89" fmla="*/ 119 h 420"/>
                  <a:gd name="T90" fmla="*/ 124 w 156"/>
                  <a:gd name="T91" fmla="*/ 79 h 420"/>
                  <a:gd name="T92" fmla="*/ 116 w 156"/>
                  <a:gd name="T93" fmla="*/ 74 h 420"/>
                  <a:gd name="T94" fmla="*/ 106 w 156"/>
                  <a:gd name="T95" fmla="*/ 63 h 420"/>
                  <a:gd name="T96" fmla="*/ 87 w 156"/>
                  <a:gd name="T97" fmla="*/ 55 h 420"/>
                  <a:gd name="T98" fmla="*/ 82 w 156"/>
                  <a:gd name="T99" fmla="*/ 30 h 420"/>
                  <a:gd name="T100" fmla="*/ 86 w 156"/>
                  <a:gd name="T101" fmla="*/ 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420">
                    <a:moveTo>
                      <a:pt x="86" y="20"/>
                    </a:moveTo>
                    <a:lnTo>
                      <a:pt x="6" y="0"/>
                    </a:lnTo>
                    <a:lnTo>
                      <a:pt x="0" y="1"/>
                    </a:lnTo>
                    <a:lnTo>
                      <a:pt x="6" y="22"/>
                    </a:lnTo>
                    <a:lnTo>
                      <a:pt x="13" y="29"/>
                    </a:lnTo>
                    <a:lnTo>
                      <a:pt x="15" y="41"/>
                    </a:lnTo>
                    <a:lnTo>
                      <a:pt x="32" y="56"/>
                    </a:lnTo>
                    <a:lnTo>
                      <a:pt x="38" y="66"/>
                    </a:lnTo>
                    <a:lnTo>
                      <a:pt x="55" y="78"/>
                    </a:lnTo>
                    <a:lnTo>
                      <a:pt x="50" y="99"/>
                    </a:lnTo>
                    <a:lnTo>
                      <a:pt x="51" y="127"/>
                    </a:lnTo>
                    <a:lnTo>
                      <a:pt x="59" y="133"/>
                    </a:lnTo>
                    <a:lnTo>
                      <a:pt x="66" y="135"/>
                    </a:lnTo>
                    <a:lnTo>
                      <a:pt x="67" y="162"/>
                    </a:lnTo>
                    <a:lnTo>
                      <a:pt x="61" y="173"/>
                    </a:lnTo>
                    <a:lnTo>
                      <a:pt x="60" y="184"/>
                    </a:lnTo>
                    <a:lnTo>
                      <a:pt x="67" y="190"/>
                    </a:lnTo>
                    <a:lnTo>
                      <a:pt x="69" y="205"/>
                    </a:lnTo>
                    <a:lnTo>
                      <a:pt x="63" y="215"/>
                    </a:lnTo>
                    <a:lnTo>
                      <a:pt x="69" y="226"/>
                    </a:lnTo>
                    <a:lnTo>
                      <a:pt x="67" y="253"/>
                    </a:lnTo>
                    <a:lnTo>
                      <a:pt x="72" y="264"/>
                    </a:lnTo>
                    <a:lnTo>
                      <a:pt x="75" y="310"/>
                    </a:lnTo>
                    <a:lnTo>
                      <a:pt x="66" y="326"/>
                    </a:lnTo>
                    <a:lnTo>
                      <a:pt x="65" y="336"/>
                    </a:lnTo>
                    <a:lnTo>
                      <a:pt x="61" y="357"/>
                    </a:lnTo>
                    <a:lnTo>
                      <a:pt x="66" y="375"/>
                    </a:lnTo>
                    <a:lnTo>
                      <a:pt x="73" y="396"/>
                    </a:lnTo>
                    <a:lnTo>
                      <a:pt x="81" y="399"/>
                    </a:lnTo>
                    <a:lnTo>
                      <a:pt x="89" y="407"/>
                    </a:lnTo>
                    <a:lnTo>
                      <a:pt x="98" y="420"/>
                    </a:lnTo>
                    <a:lnTo>
                      <a:pt x="104" y="420"/>
                    </a:lnTo>
                    <a:lnTo>
                      <a:pt x="146" y="394"/>
                    </a:lnTo>
                    <a:lnTo>
                      <a:pt x="154" y="395"/>
                    </a:lnTo>
                    <a:lnTo>
                      <a:pt x="156" y="380"/>
                    </a:lnTo>
                    <a:lnTo>
                      <a:pt x="146" y="362"/>
                    </a:lnTo>
                    <a:lnTo>
                      <a:pt x="145" y="341"/>
                    </a:lnTo>
                    <a:lnTo>
                      <a:pt x="140" y="321"/>
                    </a:lnTo>
                    <a:lnTo>
                      <a:pt x="142" y="228"/>
                    </a:lnTo>
                    <a:lnTo>
                      <a:pt x="143" y="215"/>
                    </a:lnTo>
                    <a:lnTo>
                      <a:pt x="151" y="204"/>
                    </a:lnTo>
                    <a:lnTo>
                      <a:pt x="151" y="186"/>
                    </a:lnTo>
                    <a:lnTo>
                      <a:pt x="145" y="174"/>
                    </a:lnTo>
                    <a:lnTo>
                      <a:pt x="146" y="152"/>
                    </a:lnTo>
                    <a:lnTo>
                      <a:pt x="139" y="119"/>
                    </a:lnTo>
                    <a:lnTo>
                      <a:pt x="124" y="79"/>
                    </a:lnTo>
                    <a:lnTo>
                      <a:pt x="116" y="74"/>
                    </a:lnTo>
                    <a:lnTo>
                      <a:pt x="106" y="63"/>
                    </a:lnTo>
                    <a:lnTo>
                      <a:pt x="87" y="55"/>
                    </a:lnTo>
                    <a:lnTo>
                      <a:pt x="82" y="30"/>
                    </a:lnTo>
                    <a:lnTo>
                      <a:pt x="86" y="2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89" name="Freeform 120">
                <a:extLst>
                  <a:ext uri="{FF2B5EF4-FFF2-40B4-BE49-F238E27FC236}">
                    <a16:creationId xmlns:a16="http://schemas.microsoft.com/office/drawing/2014/main" id="{12EC0D18-1DCE-708E-05C0-9DF8F5F93907}"/>
                  </a:ext>
                </a:extLst>
              </p:cNvPr>
              <p:cNvSpPr>
                <a:spLocks/>
              </p:cNvSpPr>
              <p:nvPr/>
            </p:nvSpPr>
            <p:spPr bwMode="auto">
              <a:xfrm>
                <a:off x="7961856" y="3900488"/>
                <a:ext cx="73025" cy="152400"/>
              </a:xfrm>
              <a:custGeom>
                <a:avLst/>
                <a:gdLst>
                  <a:gd name="T0" fmla="*/ 115 w 243"/>
                  <a:gd name="T1" fmla="*/ 41 h 507"/>
                  <a:gd name="T2" fmla="*/ 84 w 243"/>
                  <a:gd name="T3" fmla="*/ 62 h 507"/>
                  <a:gd name="T4" fmla="*/ 51 w 243"/>
                  <a:gd name="T5" fmla="*/ 71 h 507"/>
                  <a:gd name="T6" fmla="*/ 37 w 243"/>
                  <a:gd name="T7" fmla="*/ 92 h 507"/>
                  <a:gd name="T8" fmla="*/ 28 w 243"/>
                  <a:gd name="T9" fmla="*/ 118 h 507"/>
                  <a:gd name="T10" fmla="*/ 0 w 243"/>
                  <a:gd name="T11" fmla="*/ 139 h 507"/>
                  <a:gd name="T12" fmla="*/ 24 w 243"/>
                  <a:gd name="T13" fmla="*/ 172 h 507"/>
                  <a:gd name="T14" fmla="*/ 42 w 243"/>
                  <a:gd name="T15" fmla="*/ 188 h 507"/>
                  <a:gd name="T16" fmla="*/ 64 w 243"/>
                  <a:gd name="T17" fmla="*/ 261 h 507"/>
                  <a:gd name="T18" fmla="*/ 69 w 243"/>
                  <a:gd name="T19" fmla="*/ 295 h 507"/>
                  <a:gd name="T20" fmla="*/ 61 w 243"/>
                  <a:gd name="T21" fmla="*/ 324 h 507"/>
                  <a:gd name="T22" fmla="*/ 58 w 243"/>
                  <a:gd name="T23" fmla="*/ 430 h 507"/>
                  <a:gd name="T24" fmla="*/ 64 w 243"/>
                  <a:gd name="T25" fmla="*/ 471 h 507"/>
                  <a:gd name="T26" fmla="*/ 72 w 243"/>
                  <a:gd name="T27" fmla="*/ 504 h 507"/>
                  <a:gd name="T28" fmla="*/ 153 w 243"/>
                  <a:gd name="T29" fmla="*/ 489 h 507"/>
                  <a:gd name="T30" fmla="*/ 153 w 243"/>
                  <a:gd name="T31" fmla="*/ 475 h 507"/>
                  <a:gd name="T32" fmla="*/ 154 w 243"/>
                  <a:gd name="T33" fmla="*/ 423 h 507"/>
                  <a:gd name="T34" fmla="*/ 151 w 243"/>
                  <a:gd name="T35" fmla="*/ 379 h 507"/>
                  <a:gd name="T36" fmla="*/ 153 w 243"/>
                  <a:gd name="T37" fmla="*/ 358 h 507"/>
                  <a:gd name="T38" fmla="*/ 152 w 243"/>
                  <a:gd name="T39" fmla="*/ 347 h 507"/>
                  <a:gd name="T40" fmla="*/ 149 w 243"/>
                  <a:gd name="T41" fmla="*/ 328 h 507"/>
                  <a:gd name="T42" fmla="*/ 152 w 243"/>
                  <a:gd name="T43" fmla="*/ 300 h 507"/>
                  <a:gd name="T44" fmla="*/ 157 w 243"/>
                  <a:gd name="T45" fmla="*/ 277 h 507"/>
                  <a:gd name="T46" fmla="*/ 178 w 243"/>
                  <a:gd name="T47" fmla="*/ 271 h 507"/>
                  <a:gd name="T48" fmla="*/ 193 w 243"/>
                  <a:gd name="T49" fmla="*/ 250 h 507"/>
                  <a:gd name="T50" fmla="*/ 207 w 243"/>
                  <a:gd name="T51" fmla="*/ 220 h 507"/>
                  <a:gd name="T52" fmla="*/ 229 w 243"/>
                  <a:gd name="T53" fmla="*/ 211 h 507"/>
                  <a:gd name="T54" fmla="*/ 216 w 243"/>
                  <a:gd name="T55" fmla="*/ 186 h 507"/>
                  <a:gd name="T56" fmla="*/ 223 w 243"/>
                  <a:gd name="T57" fmla="*/ 169 h 507"/>
                  <a:gd name="T58" fmla="*/ 243 w 243"/>
                  <a:gd name="T59" fmla="*/ 159 h 507"/>
                  <a:gd name="T60" fmla="*/ 235 w 243"/>
                  <a:gd name="T61" fmla="*/ 113 h 507"/>
                  <a:gd name="T62" fmla="*/ 210 w 243"/>
                  <a:gd name="T63" fmla="*/ 83 h 507"/>
                  <a:gd name="T64" fmla="*/ 216 w 243"/>
                  <a:gd name="T65" fmla="*/ 66 h 507"/>
                  <a:gd name="T66" fmla="*/ 181 w 243"/>
                  <a:gd name="T67" fmla="*/ 40 h 507"/>
                  <a:gd name="T68" fmla="*/ 142 w 243"/>
                  <a:gd name="T69" fmla="*/ 0 h 507"/>
                  <a:gd name="T70" fmla="*/ 137 w 243"/>
                  <a:gd name="T71" fmla="*/ 23 h 507"/>
                  <a:gd name="T72" fmla="*/ 115 w 243"/>
                  <a:gd name="T73" fmla="*/ 2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3" h="507">
                    <a:moveTo>
                      <a:pt x="115" y="28"/>
                    </a:moveTo>
                    <a:lnTo>
                      <a:pt x="115" y="41"/>
                    </a:lnTo>
                    <a:lnTo>
                      <a:pt x="98" y="61"/>
                    </a:lnTo>
                    <a:lnTo>
                      <a:pt x="84" y="62"/>
                    </a:lnTo>
                    <a:lnTo>
                      <a:pt x="60" y="74"/>
                    </a:lnTo>
                    <a:lnTo>
                      <a:pt x="51" y="71"/>
                    </a:lnTo>
                    <a:lnTo>
                      <a:pt x="36" y="78"/>
                    </a:lnTo>
                    <a:lnTo>
                      <a:pt x="37" y="92"/>
                    </a:lnTo>
                    <a:lnTo>
                      <a:pt x="25" y="101"/>
                    </a:lnTo>
                    <a:lnTo>
                      <a:pt x="28" y="118"/>
                    </a:lnTo>
                    <a:lnTo>
                      <a:pt x="8" y="122"/>
                    </a:lnTo>
                    <a:lnTo>
                      <a:pt x="0" y="139"/>
                    </a:lnTo>
                    <a:lnTo>
                      <a:pt x="5" y="164"/>
                    </a:lnTo>
                    <a:lnTo>
                      <a:pt x="24" y="172"/>
                    </a:lnTo>
                    <a:lnTo>
                      <a:pt x="34" y="183"/>
                    </a:lnTo>
                    <a:lnTo>
                      <a:pt x="42" y="188"/>
                    </a:lnTo>
                    <a:lnTo>
                      <a:pt x="57" y="228"/>
                    </a:lnTo>
                    <a:lnTo>
                      <a:pt x="64" y="261"/>
                    </a:lnTo>
                    <a:lnTo>
                      <a:pt x="63" y="283"/>
                    </a:lnTo>
                    <a:lnTo>
                      <a:pt x="69" y="295"/>
                    </a:lnTo>
                    <a:lnTo>
                      <a:pt x="69" y="313"/>
                    </a:lnTo>
                    <a:lnTo>
                      <a:pt x="61" y="324"/>
                    </a:lnTo>
                    <a:lnTo>
                      <a:pt x="60" y="337"/>
                    </a:lnTo>
                    <a:lnTo>
                      <a:pt x="58" y="430"/>
                    </a:lnTo>
                    <a:lnTo>
                      <a:pt x="63" y="450"/>
                    </a:lnTo>
                    <a:lnTo>
                      <a:pt x="64" y="471"/>
                    </a:lnTo>
                    <a:lnTo>
                      <a:pt x="74" y="489"/>
                    </a:lnTo>
                    <a:lnTo>
                      <a:pt x="72" y="504"/>
                    </a:lnTo>
                    <a:lnTo>
                      <a:pt x="100" y="507"/>
                    </a:lnTo>
                    <a:lnTo>
                      <a:pt x="153" y="489"/>
                    </a:lnTo>
                    <a:lnTo>
                      <a:pt x="156" y="490"/>
                    </a:lnTo>
                    <a:lnTo>
                      <a:pt x="153" y="475"/>
                    </a:lnTo>
                    <a:lnTo>
                      <a:pt x="156" y="435"/>
                    </a:lnTo>
                    <a:lnTo>
                      <a:pt x="154" y="423"/>
                    </a:lnTo>
                    <a:lnTo>
                      <a:pt x="155" y="411"/>
                    </a:lnTo>
                    <a:lnTo>
                      <a:pt x="151" y="379"/>
                    </a:lnTo>
                    <a:lnTo>
                      <a:pt x="154" y="367"/>
                    </a:lnTo>
                    <a:lnTo>
                      <a:pt x="153" y="358"/>
                    </a:lnTo>
                    <a:lnTo>
                      <a:pt x="150" y="353"/>
                    </a:lnTo>
                    <a:lnTo>
                      <a:pt x="152" y="347"/>
                    </a:lnTo>
                    <a:lnTo>
                      <a:pt x="150" y="334"/>
                    </a:lnTo>
                    <a:lnTo>
                      <a:pt x="149" y="328"/>
                    </a:lnTo>
                    <a:lnTo>
                      <a:pt x="151" y="311"/>
                    </a:lnTo>
                    <a:lnTo>
                      <a:pt x="152" y="300"/>
                    </a:lnTo>
                    <a:lnTo>
                      <a:pt x="151" y="286"/>
                    </a:lnTo>
                    <a:lnTo>
                      <a:pt x="157" y="277"/>
                    </a:lnTo>
                    <a:lnTo>
                      <a:pt x="169" y="272"/>
                    </a:lnTo>
                    <a:lnTo>
                      <a:pt x="178" y="271"/>
                    </a:lnTo>
                    <a:lnTo>
                      <a:pt x="186" y="265"/>
                    </a:lnTo>
                    <a:lnTo>
                      <a:pt x="193" y="250"/>
                    </a:lnTo>
                    <a:lnTo>
                      <a:pt x="203" y="231"/>
                    </a:lnTo>
                    <a:lnTo>
                      <a:pt x="207" y="220"/>
                    </a:lnTo>
                    <a:lnTo>
                      <a:pt x="218" y="211"/>
                    </a:lnTo>
                    <a:lnTo>
                      <a:pt x="229" y="211"/>
                    </a:lnTo>
                    <a:lnTo>
                      <a:pt x="233" y="204"/>
                    </a:lnTo>
                    <a:lnTo>
                      <a:pt x="216" y="186"/>
                    </a:lnTo>
                    <a:lnTo>
                      <a:pt x="218" y="179"/>
                    </a:lnTo>
                    <a:lnTo>
                      <a:pt x="223" y="169"/>
                    </a:lnTo>
                    <a:lnTo>
                      <a:pt x="240" y="168"/>
                    </a:lnTo>
                    <a:lnTo>
                      <a:pt x="243" y="159"/>
                    </a:lnTo>
                    <a:lnTo>
                      <a:pt x="235" y="132"/>
                    </a:lnTo>
                    <a:lnTo>
                      <a:pt x="235" y="113"/>
                    </a:lnTo>
                    <a:lnTo>
                      <a:pt x="214" y="96"/>
                    </a:lnTo>
                    <a:lnTo>
                      <a:pt x="210" y="83"/>
                    </a:lnTo>
                    <a:lnTo>
                      <a:pt x="214" y="67"/>
                    </a:lnTo>
                    <a:lnTo>
                      <a:pt x="216" y="66"/>
                    </a:lnTo>
                    <a:lnTo>
                      <a:pt x="199" y="44"/>
                    </a:lnTo>
                    <a:lnTo>
                      <a:pt x="181" y="40"/>
                    </a:lnTo>
                    <a:lnTo>
                      <a:pt x="167" y="21"/>
                    </a:lnTo>
                    <a:lnTo>
                      <a:pt x="142" y="0"/>
                    </a:lnTo>
                    <a:lnTo>
                      <a:pt x="135" y="14"/>
                    </a:lnTo>
                    <a:lnTo>
                      <a:pt x="137" y="23"/>
                    </a:lnTo>
                    <a:lnTo>
                      <a:pt x="123" y="27"/>
                    </a:lnTo>
                    <a:lnTo>
                      <a:pt x="115" y="2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0" name="Freeform 121">
                <a:extLst>
                  <a:ext uri="{FF2B5EF4-FFF2-40B4-BE49-F238E27FC236}">
                    <a16:creationId xmlns:a16="http://schemas.microsoft.com/office/drawing/2014/main" id="{5192626A-D85B-1426-D1E0-CAC6FA352E62}"/>
                  </a:ext>
                </a:extLst>
              </p:cNvPr>
              <p:cNvSpPr>
                <a:spLocks noEditPoints="1"/>
              </p:cNvSpPr>
              <p:nvPr/>
            </p:nvSpPr>
            <p:spPr bwMode="auto">
              <a:xfrm>
                <a:off x="8219031" y="3638551"/>
                <a:ext cx="271463" cy="387350"/>
              </a:xfrm>
              <a:custGeom>
                <a:avLst/>
                <a:gdLst>
                  <a:gd name="T0" fmla="*/ 899 w 905"/>
                  <a:gd name="T1" fmla="*/ 318 h 1291"/>
                  <a:gd name="T2" fmla="*/ 878 w 905"/>
                  <a:gd name="T3" fmla="*/ 638 h 1291"/>
                  <a:gd name="T4" fmla="*/ 832 w 905"/>
                  <a:gd name="T5" fmla="*/ 641 h 1291"/>
                  <a:gd name="T6" fmla="*/ 831 w 905"/>
                  <a:gd name="T7" fmla="*/ 688 h 1291"/>
                  <a:gd name="T8" fmla="*/ 784 w 905"/>
                  <a:gd name="T9" fmla="*/ 734 h 1291"/>
                  <a:gd name="T10" fmla="*/ 785 w 905"/>
                  <a:gd name="T11" fmla="*/ 771 h 1291"/>
                  <a:gd name="T12" fmla="*/ 781 w 905"/>
                  <a:gd name="T13" fmla="*/ 799 h 1291"/>
                  <a:gd name="T14" fmla="*/ 750 w 905"/>
                  <a:gd name="T15" fmla="*/ 854 h 1291"/>
                  <a:gd name="T16" fmla="*/ 779 w 905"/>
                  <a:gd name="T17" fmla="*/ 868 h 1291"/>
                  <a:gd name="T18" fmla="*/ 779 w 905"/>
                  <a:gd name="T19" fmla="*/ 887 h 1291"/>
                  <a:gd name="T20" fmla="*/ 791 w 905"/>
                  <a:gd name="T21" fmla="*/ 918 h 1291"/>
                  <a:gd name="T22" fmla="*/ 823 w 905"/>
                  <a:gd name="T23" fmla="*/ 960 h 1291"/>
                  <a:gd name="T24" fmla="*/ 824 w 905"/>
                  <a:gd name="T25" fmla="*/ 994 h 1291"/>
                  <a:gd name="T26" fmla="*/ 790 w 905"/>
                  <a:gd name="T27" fmla="*/ 1007 h 1291"/>
                  <a:gd name="T28" fmla="*/ 738 w 905"/>
                  <a:gd name="T29" fmla="*/ 1028 h 1291"/>
                  <a:gd name="T30" fmla="*/ 727 w 905"/>
                  <a:gd name="T31" fmla="*/ 1052 h 1291"/>
                  <a:gd name="T32" fmla="*/ 698 w 905"/>
                  <a:gd name="T33" fmla="*/ 1072 h 1291"/>
                  <a:gd name="T34" fmla="*/ 677 w 905"/>
                  <a:gd name="T35" fmla="*/ 1104 h 1291"/>
                  <a:gd name="T36" fmla="*/ 672 w 905"/>
                  <a:gd name="T37" fmla="*/ 1139 h 1291"/>
                  <a:gd name="T38" fmla="*/ 616 w 905"/>
                  <a:gd name="T39" fmla="*/ 1161 h 1291"/>
                  <a:gd name="T40" fmla="*/ 561 w 905"/>
                  <a:gd name="T41" fmla="*/ 1156 h 1291"/>
                  <a:gd name="T42" fmla="*/ 521 w 905"/>
                  <a:gd name="T43" fmla="*/ 1162 h 1291"/>
                  <a:gd name="T44" fmla="*/ 541 w 905"/>
                  <a:gd name="T45" fmla="*/ 1191 h 1291"/>
                  <a:gd name="T46" fmla="*/ 511 w 905"/>
                  <a:gd name="T47" fmla="*/ 1228 h 1291"/>
                  <a:gd name="T48" fmla="*/ 426 w 905"/>
                  <a:gd name="T49" fmla="*/ 1252 h 1291"/>
                  <a:gd name="T50" fmla="*/ 370 w 905"/>
                  <a:gd name="T51" fmla="*/ 1278 h 1291"/>
                  <a:gd name="T52" fmla="*/ 350 w 905"/>
                  <a:gd name="T53" fmla="*/ 1246 h 1291"/>
                  <a:gd name="T54" fmla="*/ 331 w 905"/>
                  <a:gd name="T55" fmla="*/ 1288 h 1291"/>
                  <a:gd name="T56" fmla="*/ 283 w 905"/>
                  <a:gd name="T57" fmla="*/ 1291 h 1291"/>
                  <a:gd name="T58" fmla="*/ 271 w 905"/>
                  <a:gd name="T59" fmla="*/ 1253 h 1291"/>
                  <a:gd name="T60" fmla="*/ 234 w 905"/>
                  <a:gd name="T61" fmla="*/ 1202 h 1291"/>
                  <a:gd name="T62" fmla="*/ 165 w 905"/>
                  <a:gd name="T63" fmla="*/ 1143 h 1291"/>
                  <a:gd name="T64" fmla="*/ 152 w 905"/>
                  <a:gd name="T65" fmla="*/ 1120 h 1291"/>
                  <a:gd name="T66" fmla="*/ 157 w 905"/>
                  <a:gd name="T67" fmla="*/ 1085 h 1291"/>
                  <a:gd name="T68" fmla="*/ 190 w 905"/>
                  <a:gd name="T69" fmla="*/ 1087 h 1291"/>
                  <a:gd name="T70" fmla="*/ 225 w 905"/>
                  <a:gd name="T71" fmla="*/ 1085 h 1291"/>
                  <a:gd name="T72" fmla="*/ 261 w 905"/>
                  <a:gd name="T73" fmla="*/ 1094 h 1291"/>
                  <a:gd name="T74" fmla="*/ 243 w 905"/>
                  <a:gd name="T75" fmla="*/ 1068 h 1291"/>
                  <a:gd name="T76" fmla="*/ 212 w 905"/>
                  <a:gd name="T77" fmla="*/ 1026 h 1291"/>
                  <a:gd name="T78" fmla="*/ 227 w 905"/>
                  <a:gd name="T79" fmla="*/ 981 h 1291"/>
                  <a:gd name="T80" fmla="*/ 222 w 905"/>
                  <a:gd name="T81" fmla="*/ 956 h 1291"/>
                  <a:gd name="T82" fmla="*/ 210 w 905"/>
                  <a:gd name="T83" fmla="*/ 911 h 1291"/>
                  <a:gd name="T84" fmla="*/ 183 w 905"/>
                  <a:gd name="T85" fmla="*/ 865 h 1291"/>
                  <a:gd name="T86" fmla="*/ 132 w 905"/>
                  <a:gd name="T87" fmla="*/ 826 h 1291"/>
                  <a:gd name="T88" fmla="*/ 96 w 905"/>
                  <a:gd name="T89" fmla="*/ 698 h 1291"/>
                  <a:gd name="T90" fmla="*/ 115 w 905"/>
                  <a:gd name="T91" fmla="*/ 686 h 1291"/>
                  <a:gd name="T92" fmla="*/ 245 w 905"/>
                  <a:gd name="T93" fmla="*/ 432 h 1291"/>
                  <a:gd name="T94" fmla="*/ 279 w 905"/>
                  <a:gd name="T95" fmla="*/ 246 h 1291"/>
                  <a:gd name="T96" fmla="*/ 233 w 905"/>
                  <a:gd name="T97" fmla="*/ 154 h 1291"/>
                  <a:gd name="T98" fmla="*/ 24 w 905"/>
                  <a:gd name="T99" fmla="*/ 835 h 1291"/>
                  <a:gd name="T100" fmla="*/ 7 w 905"/>
                  <a:gd name="T101" fmla="*/ 849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5" h="1291">
                    <a:moveTo>
                      <a:pt x="187" y="36"/>
                    </a:moveTo>
                    <a:lnTo>
                      <a:pt x="275" y="0"/>
                    </a:lnTo>
                    <a:lnTo>
                      <a:pt x="899" y="318"/>
                    </a:lnTo>
                    <a:lnTo>
                      <a:pt x="905" y="624"/>
                    </a:lnTo>
                    <a:lnTo>
                      <a:pt x="893" y="629"/>
                    </a:lnTo>
                    <a:lnTo>
                      <a:pt x="878" y="638"/>
                    </a:lnTo>
                    <a:lnTo>
                      <a:pt x="865" y="629"/>
                    </a:lnTo>
                    <a:lnTo>
                      <a:pt x="846" y="629"/>
                    </a:lnTo>
                    <a:lnTo>
                      <a:pt x="832" y="641"/>
                    </a:lnTo>
                    <a:lnTo>
                      <a:pt x="832" y="660"/>
                    </a:lnTo>
                    <a:lnTo>
                      <a:pt x="840" y="670"/>
                    </a:lnTo>
                    <a:lnTo>
                      <a:pt x="831" y="688"/>
                    </a:lnTo>
                    <a:lnTo>
                      <a:pt x="806" y="722"/>
                    </a:lnTo>
                    <a:lnTo>
                      <a:pt x="797" y="721"/>
                    </a:lnTo>
                    <a:lnTo>
                      <a:pt x="784" y="734"/>
                    </a:lnTo>
                    <a:lnTo>
                      <a:pt x="785" y="746"/>
                    </a:lnTo>
                    <a:lnTo>
                      <a:pt x="794" y="755"/>
                    </a:lnTo>
                    <a:lnTo>
                      <a:pt x="785" y="771"/>
                    </a:lnTo>
                    <a:lnTo>
                      <a:pt x="770" y="781"/>
                    </a:lnTo>
                    <a:lnTo>
                      <a:pt x="767" y="791"/>
                    </a:lnTo>
                    <a:lnTo>
                      <a:pt x="781" y="799"/>
                    </a:lnTo>
                    <a:lnTo>
                      <a:pt x="782" y="815"/>
                    </a:lnTo>
                    <a:lnTo>
                      <a:pt x="774" y="828"/>
                    </a:lnTo>
                    <a:lnTo>
                      <a:pt x="750" y="854"/>
                    </a:lnTo>
                    <a:lnTo>
                      <a:pt x="750" y="871"/>
                    </a:lnTo>
                    <a:lnTo>
                      <a:pt x="760" y="881"/>
                    </a:lnTo>
                    <a:lnTo>
                      <a:pt x="779" y="868"/>
                    </a:lnTo>
                    <a:lnTo>
                      <a:pt x="788" y="870"/>
                    </a:lnTo>
                    <a:lnTo>
                      <a:pt x="788" y="881"/>
                    </a:lnTo>
                    <a:lnTo>
                      <a:pt x="779" y="887"/>
                    </a:lnTo>
                    <a:lnTo>
                      <a:pt x="789" y="894"/>
                    </a:lnTo>
                    <a:lnTo>
                      <a:pt x="783" y="904"/>
                    </a:lnTo>
                    <a:lnTo>
                      <a:pt x="791" y="918"/>
                    </a:lnTo>
                    <a:lnTo>
                      <a:pt x="791" y="938"/>
                    </a:lnTo>
                    <a:lnTo>
                      <a:pt x="794" y="953"/>
                    </a:lnTo>
                    <a:lnTo>
                      <a:pt x="823" y="960"/>
                    </a:lnTo>
                    <a:lnTo>
                      <a:pt x="831" y="972"/>
                    </a:lnTo>
                    <a:lnTo>
                      <a:pt x="824" y="983"/>
                    </a:lnTo>
                    <a:lnTo>
                      <a:pt x="824" y="994"/>
                    </a:lnTo>
                    <a:lnTo>
                      <a:pt x="820" y="1004"/>
                    </a:lnTo>
                    <a:lnTo>
                      <a:pt x="800" y="1013"/>
                    </a:lnTo>
                    <a:lnTo>
                      <a:pt x="790" y="1007"/>
                    </a:lnTo>
                    <a:lnTo>
                      <a:pt x="771" y="1007"/>
                    </a:lnTo>
                    <a:lnTo>
                      <a:pt x="757" y="1017"/>
                    </a:lnTo>
                    <a:lnTo>
                      <a:pt x="738" y="1028"/>
                    </a:lnTo>
                    <a:lnTo>
                      <a:pt x="735" y="1038"/>
                    </a:lnTo>
                    <a:lnTo>
                      <a:pt x="736" y="1049"/>
                    </a:lnTo>
                    <a:lnTo>
                      <a:pt x="727" y="1052"/>
                    </a:lnTo>
                    <a:lnTo>
                      <a:pt x="712" y="1075"/>
                    </a:lnTo>
                    <a:lnTo>
                      <a:pt x="704" y="1075"/>
                    </a:lnTo>
                    <a:lnTo>
                      <a:pt x="698" y="1072"/>
                    </a:lnTo>
                    <a:lnTo>
                      <a:pt x="687" y="1084"/>
                    </a:lnTo>
                    <a:lnTo>
                      <a:pt x="688" y="1096"/>
                    </a:lnTo>
                    <a:lnTo>
                      <a:pt x="677" y="1104"/>
                    </a:lnTo>
                    <a:lnTo>
                      <a:pt x="674" y="1117"/>
                    </a:lnTo>
                    <a:lnTo>
                      <a:pt x="676" y="1128"/>
                    </a:lnTo>
                    <a:lnTo>
                      <a:pt x="672" y="1139"/>
                    </a:lnTo>
                    <a:lnTo>
                      <a:pt x="660" y="1146"/>
                    </a:lnTo>
                    <a:lnTo>
                      <a:pt x="645" y="1157"/>
                    </a:lnTo>
                    <a:lnTo>
                      <a:pt x="616" y="1161"/>
                    </a:lnTo>
                    <a:lnTo>
                      <a:pt x="594" y="1164"/>
                    </a:lnTo>
                    <a:lnTo>
                      <a:pt x="574" y="1161"/>
                    </a:lnTo>
                    <a:lnTo>
                      <a:pt x="561" y="1156"/>
                    </a:lnTo>
                    <a:lnTo>
                      <a:pt x="543" y="1158"/>
                    </a:lnTo>
                    <a:lnTo>
                      <a:pt x="532" y="1155"/>
                    </a:lnTo>
                    <a:lnTo>
                      <a:pt x="521" y="1162"/>
                    </a:lnTo>
                    <a:lnTo>
                      <a:pt x="520" y="1174"/>
                    </a:lnTo>
                    <a:lnTo>
                      <a:pt x="532" y="1191"/>
                    </a:lnTo>
                    <a:lnTo>
                      <a:pt x="541" y="1191"/>
                    </a:lnTo>
                    <a:lnTo>
                      <a:pt x="544" y="1201"/>
                    </a:lnTo>
                    <a:lnTo>
                      <a:pt x="522" y="1216"/>
                    </a:lnTo>
                    <a:lnTo>
                      <a:pt x="511" y="1228"/>
                    </a:lnTo>
                    <a:lnTo>
                      <a:pt x="491" y="1228"/>
                    </a:lnTo>
                    <a:lnTo>
                      <a:pt x="445" y="1238"/>
                    </a:lnTo>
                    <a:lnTo>
                      <a:pt x="426" y="1252"/>
                    </a:lnTo>
                    <a:lnTo>
                      <a:pt x="404" y="1261"/>
                    </a:lnTo>
                    <a:lnTo>
                      <a:pt x="384" y="1276"/>
                    </a:lnTo>
                    <a:lnTo>
                      <a:pt x="370" y="1278"/>
                    </a:lnTo>
                    <a:lnTo>
                      <a:pt x="363" y="1271"/>
                    </a:lnTo>
                    <a:lnTo>
                      <a:pt x="358" y="1253"/>
                    </a:lnTo>
                    <a:lnTo>
                      <a:pt x="350" y="1246"/>
                    </a:lnTo>
                    <a:lnTo>
                      <a:pt x="341" y="1255"/>
                    </a:lnTo>
                    <a:lnTo>
                      <a:pt x="341" y="1270"/>
                    </a:lnTo>
                    <a:lnTo>
                      <a:pt x="331" y="1288"/>
                    </a:lnTo>
                    <a:lnTo>
                      <a:pt x="310" y="1288"/>
                    </a:lnTo>
                    <a:lnTo>
                      <a:pt x="298" y="1291"/>
                    </a:lnTo>
                    <a:lnTo>
                      <a:pt x="283" y="1291"/>
                    </a:lnTo>
                    <a:lnTo>
                      <a:pt x="280" y="1276"/>
                    </a:lnTo>
                    <a:lnTo>
                      <a:pt x="272" y="1266"/>
                    </a:lnTo>
                    <a:lnTo>
                      <a:pt x="271" y="1253"/>
                    </a:lnTo>
                    <a:lnTo>
                      <a:pt x="258" y="1232"/>
                    </a:lnTo>
                    <a:lnTo>
                      <a:pt x="246" y="1212"/>
                    </a:lnTo>
                    <a:lnTo>
                      <a:pt x="234" y="1202"/>
                    </a:lnTo>
                    <a:lnTo>
                      <a:pt x="207" y="1172"/>
                    </a:lnTo>
                    <a:lnTo>
                      <a:pt x="178" y="1147"/>
                    </a:lnTo>
                    <a:lnTo>
                      <a:pt x="165" y="1143"/>
                    </a:lnTo>
                    <a:lnTo>
                      <a:pt x="162" y="1134"/>
                    </a:lnTo>
                    <a:lnTo>
                      <a:pt x="155" y="1128"/>
                    </a:lnTo>
                    <a:lnTo>
                      <a:pt x="152" y="1120"/>
                    </a:lnTo>
                    <a:lnTo>
                      <a:pt x="152" y="1107"/>
                    </a:lnTo>
                    <a:lnTo>
                      <a:pt x="156" y="1099"/>
                    </a:lnTo>
                    <a:lnTo>
                      <a:pt x="157" y="1085"/>
                    </a:lnTo>
                    <a:lnTo>
                      <a:pt x="169" y="1085"/>
                    </a:lnTo>
                    <a:lnTo>
                      <a:pt x="182" y="1084"/>
                    </a:lnTo>
                    <a:lnTo>
                      <a:pt x="190" y="1087"/>
                    </a:lnTo>
                    <a:lnTo>
                      <a:pt x="203" y="1085"/>
                    </a:lnTo>
                    <a:lnTo>
                      <a:pt x="215" y="1087"/>
                    </a:lnTo>
                    <a:lnTo>
                      <a:pt x="225" y="1085"/>
                    </a:lnTo>
                    <a:lnTo>
                      <a:pt x="242" y="1087"/>
                    </a:lnTo>
                    <a:lnTo>
                      <a:pt x="250" y="1092"/>
                    </a:lnTo>
                    <a:lnTo>
                      <a:pt x="261" y="1094"/>
                    </a:lnTo>
                    <a:lnTo>
                      <a:pt x="269" y="1088"/>
                    </a:lnTo>
                    <a:lnTo>
                      <a:pt x="263" y="1085"/>
                    </a:lnTo>
                    <a:lnTo>
                      <a:pt x="243" y="1068"/>
                    </a:lnTo>
                    <a:lnTo>
                      <a:pt x="238" y="1051"/>
                    </a:lnTo>
                    <a:lnTo>
                      <a:pt x="226" y="1046"/>
                    </a:lnTo>
                    <a:lnTo>
                      <a:pt x="212" y="1026"/>
                    </a:lnTo>
                    <a:lnTo>
                      <a:pt x="211" y="1011"/>
                    </a:lnTo>
                    <a:lnTo>
                      <a:pt x="221" y="1001"/>
                    </a:lnTo>
                    <a:lnTo>
                      <a:pt x="227" y="981"/>
                    </a:lnTo>
                    <a:lnTo>
                      <a:pt x="218" y="971"/>
                    </a:lnTo>
                    <a:lnTo>
                      <a:pt x="218" y="964"/>
                    </a:lnTo>
                    <a:lnTo>
                      <a:pt x="222" y="956"/>
                    </a:lnTo>
                    <a:lnTo>
                      <a:pt x="222" y="946"/>
                    </a:lnTo>
                    <a:lnTo>
                      <a:pt x="213" y="925"/>
                    </a:lnTo>
                    <a:lnTo>
                      <a:pt x="210" y="911"/>
                    </a:lnTo>
                    <a:lnTo>
                      <a:pt x="204" y="904"/>
                    </a:lnTo>
                    <a:lnTo>
                      <a:pt x="200" y="881"/>
                    </a:lnTo>
                    <a:lnTo>
                      <a:pt x="183" y="865"/>
                    </a:lnTo>
                    <a:lnTo>
                      <a:pt x="144" y="846"/>
                    </a:lnTo>
                    <a:lnTo>
                      <a:pt x="143" y="845"/>
                    </a:lnTo>
                    <a:lnTo>
                      <a:pt x="132" y="826"/>
                    </a:lnTo>
                    <a:lnTo>
                      <a:pt x="112" y="800"/>
                    </a:lnTo>
                    <a:lnTo>
                      <a:pt x="102" y="796"/>
                    </a:lnTo>
                    <a:lnTo>
                      <a:pt x="96" y="698"/>
                    </a:lnTo>
                    <a:lnTo>
                      <a:pt x="98" y="689"/>
                    </a:lnTo>
                    <a:lnTo>
                      <a:pt x="107" y="689"/>
                    </a:lnTo>
                    <a:lnTo>
                      <a:pt x="115" y="686"/>
                    </a:lnTo>
                    <a:lnTo>
                      <a:pt x="119" y="677"/>
                    </a:lnTo>
                    <a:lnTo>
                      <a:pt x="248" y="546"/>
                    </a:lnTo>
                    <a:lnTo>
                      <a:pt x="245" y="432"/>
                    </a:lnTo>
                    <a:lnTo>
                      <a:pt x="266" y="286"/>
                    </a:lnTo>
                    <a:lnTo>
                      <a:pt x="277" y="274"/>
                    </a:lnTo>
                    <a:lnTo>
                      <a:pt x="279" y="246"/>
                    </a:lnTo>
                    <a:lnTo>
                      <a:pt x="227" y="183"/>
                    </a:lnTo>
                    <a:lnTo>
                      <a:pt x="231" y="174"/>
                    </a:lnTo>
                    <a:lnTo>
                      <a:pt x="233" y="154"/>
                    </a:lnTo>
                    <a:lnTo>
                      <a:pt x="196" y="46"/>
                    </a:lnTo>
                    <a:lnTo>
                      <a:pt x="187" y="36"/>
                    </a:lnTo>
                    <a:close/>
                    <a:moveTo>
                      <a:pt x="24" y="835"/>
                    </a:moveTo>
                    <a:lnTo>
                      <a:pt x="24" y="835"/>
                    </a:lnTo>
                    <a:lnTo>
                      <a:pt x="18" y="846"/>
                    </a:lnTo>
                    <a:lnTo>
                      <a:pt x="7" y="849"/>
                    </a:lnTo>
                    <a:lnTo>
                      <a:pt x="0" y="844"/>
                    </a:lnTo>
                    <a:lnTo>
                      <a:pt x="24" y="83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1" name="Freeform 122">
                <a:extLst>
                  <a:ext uri="{FF2B5EF4-FFF2-40B4-BE49-F238E27FC236}">
                    <a16:creationId xmlns:a16="http://schemas.microsoft.com/office/drawing/2014/main" id="{6E3CEF6D-6803-53D0-C6E9-1B4ED6DC23E0}"/>
                  </a:ext>
                </a:extLst>
              </p:cNvPr>
              <p:cNvSpPr>
                <a:spLocks/>
              </p:cNvSpPr>
              <p:nvPr/>
            </p:nvSpPr>
            <p:spPr bwMode="auto">
              <a:xfrm>
                <a:off x="7945981" y="3643313"/>
                <a:ext cx="357188" cy="277813"/>
              </a:xfrm>
              <a:custGeom>
                <a:avLst/>
                <a:gdLst>
                  <a:gd name="T0" fmla="*/ 251 w 1185"/>
                  <a:gd name="T1" fmla="*/ 899 h 921"/>
                  <a:gd name="T2" fmla="*/ 219 w 1185"/>
                  <a:gd name="T3" fmla="*/ 876 h 921"/>
                  <a:gd name="T4" fmla="*/ 187 w 1185"/>
                  <a:gd name="T5" fmla="*/ 869 h 921"/>
                  <a:gd name="T6" fmla="*/ 175 w 1185"/>
                  <a:gd name="T7" fmla="*/ 882 h 921"/>
                  <a:gd name="T8" fmla="*/ 144 w 1185"/>
                  <a:gd name="T9" fmla="*/ 862 h 921"/>
                  <a:gd name="T10" fmla="*/ 152 w 1185"/>
                  <a:gd name="T11" fmla="*/ 835 h 921"/>
                  <a:gd name="T12" fmla="*/ 144 w 1185"/>
                  <a:gd name="T13" fmla="*/ 819 h 921"/>
                  <a:gd name="T14" fmla="*/ 102 w 1185"/>
                  <a:gd name="T15" fmla="*/ 833 h 921"/>
                  <a:gd name="T16" fmla="*/ 74 w 1185"/>
                  <a:gd name="T17" fmla="*/ 780 h 921"/>
                  <a:gd name="T18" fmla="*/ 0 w 1185"/>
                  <a:gd name="T19" fmla="*/ 709 h 921"/>
                  <a:gd name="T20" fmla="*/ 13 w 1185"/>
                  <a:gd name="T21" fmla="*/ 672 h 921"/>
                  <a:gd name="T22" fmla="*/ 36 w 1185"/>
                  <a:gd name="T23" fmla="*/ 666 h 921"/>
                  <a:gd name="T24" fmla="*/ 107 w 1185"/>
                  <a:gd name="T25" fmla="*/ 662 h 921"/>
                  <a:gd name="T26" fmla="*/ 161 w 1185"/>
                  <a:gd name="T27" fmla="*/ 652 h 921"/>
                  <a:gd name="T28" fmla="*/ 199 w 1185"/>
                  <a:gd name="T29" fmla="*/ 638 h 921"/>
                  <a:gd name="T30" fmla="*/ 245 w 1185"/>
                  <a:gd name="T31" fmla="*/ 624 h 921"/>
                  <a:gd name="T32" fmla="*/ 289 w 1185"/>
                  <a:gd name="T33" fmla="*/ 585 h 921"/>
                  <a:gd name="T34" fmla="*/ 304 w 1185"/>
                  <a:gd name="T35" fmla="*/ 551 h 921"/>
                  <a:gd name="T36" fmla="*/ 313 w 1185"/>
                  <a:gd name="T37" fmla="*/ 332 h 921"/>
                  <a:gd name="T38" fmla="*/ 527 w 1185"/>
                  <a:gd name="T39" fmla="*/ 215 h 921"/>
                  <a:gd name="T40" fmla="*/ 1011 w 1185"/>
                  <a:gd name="T41" fmla="*/ 34 h 921"/>
                  <a:gd name="T42" fmla="*/ 1093 w 1185"/>
                  <a:gd name="T43" fmla="*/ 18 h 921"/>
                  <a:gd name="T44" fmla="*/ 1139 w 1185"/>
                  <a:gd name="T45" fmla="*/ 136 h 921"/>
                  <a:gd name="T46" fmla="*/ 1133 w 1185"/>
                  <a:gd name="T47" fmla="*/ 165 h 921"/>
                  <a:gd name="T48" fmla="*/ 1183 w 1185"/>
                  <a:gd name="T49" fmla="*/ 256 h 921"/>
                  <a:gd name="T50" fmla="*/ 1151 w 1185"/>
                  <a:gd name="T51" fmla="*/ 414 h 921"/>
                  <a:gd name="T52" fmla="*/ 1025 w 1185"/>
                  <a:gd name="T53" fmla="*/ 659 h 921"/>
                  <a:gd name="T54" fmla="*/ 1013 w 1185"/>
                  <a:gd name="T55" fmla="*/ 671 h 921"/>
                  <a:gd name="T56" fmla="*/ 1002 w 1185"/>
                  <a:gd name="T57" fmla="*/ 680 h 921"/>
                  <a:gd name="T58" fmla="*/ 993 w 1185"/>
                  <a:gd name="T59" fmla="*/ 773 h 921"/>
                  <a:gd name="T60" fmla="*/ 982 w 1185"/>
                  <a:gd name="T61" fmla="*/ 797 h 921"/>
                  <a:gd name="T62" fmla="*/ 963 w 1185"/>
                  <a:gd name="T63" fmla="*/ 795 h 921"/>
                  <a:gd name="T64" fmla="*/ 948 w 1185"/>
                  <a:gd name="T65" fmla="*/ 807 h 921"/>
                  <a:gd name="T66" fmla="*/ 930 w 1185"/>
                  <a:gd name="T67" fmla="*/ 817 h 921"/>
                  <a:gd name="T68" fmla="*/ 897 w 1185"/>
                  <a:gd name="T69" fmla="*/ 819 h 921"/>
                  <a:gd name="T70" fmla="*/ 850 w 1185"/>
                  <a:gd name="T71" fmla="*/ 806 h 921"/>
                  <a:gd name="T72" fmla="*/ 799 w 1185"/>
                  <a:gd name="T73" fmla="*/ 810 h 921"/>
                  <a:gd name="T74" fmla="*/ 742 w 1185"/>
                  <a:gd name="T75" fmla="*/ 812 h 921"/>
                  <a:gd name="T76" fmla="*/ 703 w 1185"/>
                  <a:gd name="T77" fmla="*/ 853 h 921"/>
                  <a:gd name="T78" fmla="*/ 658 w 1185"/>
                  <a:gd name="T79" fmla="*/ 838 h 921"/>
                  <a:gd name="T80" fmla="*/ 617 w 1185"/>
                  <a:gd name="T81" fmla="*/ 822 h 921"/>
                  <a:gd name="T82" fmla="*/ 601 w 1185"/>
                  <a:gd name="T83" fmla="*/ 810 h 921"/>
                  <a:gd name="T84" fmla="*/ 575 w 1185"/>
                  <a:gd name="T85" fmla="*/ 798 h 921"/>
                  <a:gd name="T86" fmla="*/ 550 w 1185"/>
                  <a:gd name="T87" fmla="*/ 806 h 921"/>
                  <a:gd name="T88" fmla="*/ 527 w 1185"/>
                  <a:gd name="T89" fmla="*/ 813 h 921"/>
                  <a:gd name="T90" fmla="*/ 511 w 1185"/>
                  <a:gd name="T91" fmla="*/ 826 h 921"/>
                  <a:gd name="T92" fmla="*/ 478 w 1185"/>
                  <a:gd name="T93" fmla="*/ 792 h 921"/>
                  <a:gd name="T94" fmla="*/ 448 w 1185"/>
                  <a:gd name="T95" fmla="*/ 775 h 921"/>
                  <a:gd name="T96" fmla="*/ 426 w 1185"/>
                  <a:gd name="T97" fmla="*/ 767 h 921"/>
                  <a:gd name="T98" fmla="*/ 396 w 1185"/>
                  <a:gd name="T99" fmla="*/ 761 h 921"/>
                  <a:gd name="T100" fmla="*/ 377 w 1185"/>
                  <a:gd name="T101" fmla="*/ 767 h 921"/>
                  <a:gd name="T102" fmla="*/ 347 w 1185"/>
                  <a:gd name="T103" fmla="*/ 767 h 921"/>
                  <a:gd name="T104" fmla="*/ 319 w 1185"/>
                  <a:gd name="T105" fmla="*/ 770 h 921"/>
                  <a:gd name="T106" fmla="*/ 305 w 1185"/>
                  <a:gd name="T107" fmla="*/ 777 h 921"/>
                  <a:gd name="T108" fmla="*/ 285 w 1185"/>
                  <a:gd name="T109" fmla="*/ 799 h 921"/>
                  <a:gd name="T110" fmla="*/ 287 w 1185"/>
                  <a:gd name="T111" fmla="*/ 810 h 921"/>
                  <a:gd name="T112" fmla="*/ 287 w 1185"/>
                  <a:gd name="T113" fmla="*/ 830 h 921"/>
                  <a:gd name="T114" fmla="*/ 293 w 1185"/>
                  <a:gd name="T115" fmla="*/ 847 h 921"/>
                  <a:gd name="T116" fmla="*/ 263 w 1185"/>
                  <a:gd name="T117" fmla="*/ 864 h 921"/>
                  <a:gd name="T118" fmla="*/ 261 w 1185"/>
                  <a:gd name="T119" fmla="*/ 881 h 921"/>
                  <a:gd name="T120" fmla="*/ 279 w 1185"/>
                  <a:gd name="T121" fmla="*/ 903 h 921"/>
                  <a:gd name="T122" fmla="*/ 268 w 1185"/>
                  <a:gd name="T123" fmla="*/ 92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921">
                    <a:moveTo>
                      <a:pt x="268" y="921"/>
                    </a:moveTo>
                    <a:lnTo>
                      <a:pt x="251" y="899"/>
                    </a:lnTo>
                    <a:lnTo>
                      <a:pt x="233" y="895"/>
                    </a:lnTo>
                    <a:lnTo>
                      <a:pt x="219" y="876"/>
                    </a:lnTo>
                    <a:lnTo>
                      <a:pt x="194" y="855"/>
                    </a:lnTo>
                    <a:lnTo>
                      <a:pt x="187" y="869"/>
                    </a:lnTo>
                    <a:lnTo>
                      <a:pt x="189" y="878"/>
                    </a:lnTo>
                    <a:lnTo>
                      <a:pt x="175" y="882"/>
                    </a:lnTo>
                    <a:lnTo>
                      <a:pt x="161" y="884"/>
                    </a:lnTo>
                    <a:lnTo>
                      <a:pt x="144" y="862"/>
                    </a:lnTo>
                    <a:lnTo>
                      <a:pt x="153" y="850"/>
                    </a:lnTo>
                    <a:lnTo>
                      <a:pt x="152" y="835"/>
                    </a:lnTo>
                    <a:lnTo>
                      <a:pt x="146" y="829"/>
                    </a:lnTo>
                    <a:lnTo>
                      <a:pt x="144" y="819"/>
                    </a:lnTo>
                    <a:lnTo>
                      <a:pt x="135" y="815"/>
                    </a:lnTo>
                    <a:lnTo>
                      <a:pt x="102" y="833"/>
                    </a:lnTo>
                    <a:lnTo>
                      <a:pt x="75" y="812"/>
                    </a:lnTo>
                    <a:lnTo>
                      <a:pt x="74" y="780"/>
                    </a:lnTo>
                    <a:lnTo>
                      <a:pt x="0" y="731"/>
                    </a:lnTo>
                    <a:lnTo>
                      <a:pt x="0" y="709"/>
                    </a:lnTo>
                    <a:lnTo>
                      <a:pt x="10" y="693"/>
                    </a:lnTo>
                    <a:lnTo>
                      <a:pt x="13" y="672"/>
                    </a:lnTo>
                    <a:lnTo>
                      <a:pt x="18" y="661"/>
                    </a:lnTo>
                    <a:lnTo>
                      <a:pt x="36" y="666"/>
                    </a:lnTo>
                    <a:lnTo>
                      <a:pt x="89" y="661"/>
                    </a:lnTo>
                    <a:lnTo>
                      <a:pt x="107" y="662"/>
                    </a:lnTo>
                    <a:lnTo>
                      <a:pt x="127" y="652"/>
                    </a:lnTo>
                    <a:lnTo>
                      <a:pt x="161" y="652"/>
                    </a:lnTo>
                    <a:lnTo>
                      <a:pt x="176" y="652"/>
                    </a:lnTo>
                    <a:lnTo>
                      <a:pt x="199" y="638"/>
                    </a:lnTo>
                    <a:lnTo>
                      <a:pt x="222" y="636"/>
                    </a:lnTo>
                    <a:lnTo>
                      <a:pt x="245" y="624"/>
                    </a:lnTo>
                    <a:lnTo>
                      <a:pt x="284" y="603"/>
                    </a:lnTo>
                    <a:lnTo>
                      <a:pt x="289" y="585"/>
                    </a:lnTo>
                    <a:lnTo>
                      <a:pt x="291" y="559"/>
                    </a:lnTo>
                    <a:lnTo>
                      <a:pt x="304" y="551"/>
                    </a:lnTo>
                    <a:lnTo>
                      <a:pt x="309" y="481"/>
                    </a:lnTo>
                    <a:lnTo>
                      <a:pt x="313" y="332"/>
                    </a:lnTo>
                    <a:lnTo>
                      <a:pt x="431" y="303"/>
                    </a:lnTo>
                    <a:lnTo>
                      <a:pt x="527" y="215"/>
                    </a:lnTo>
                    <a:lnTo>
                      <a:pt x="875" y="0"/>
                    </a:lnTo>
                    <a:lnTo>
                      <a:pt x="1011" y="34"/>
                    </a:lnTo>
                    <a:lnTo>
                      <a:pt x="1024" y="47"/>
                    </a:lnTo>
                    <a:lnTo>
                      <a:pt x="1093" y="18"/>
                    </a:lnTo>
                    <a:lnTo>
                      <a:pt x="1102" y="28"/>
                    </a:lnTo>
                    <a:lnTo>
                      <a:pt x="1139" y="136"/>
                    </a:lnTo>
                    <a:lnTo>
                      <a:pt x="1137" y="156"/>
                    </a:lnTo>
                    <a:lnTo>
                      <a:pt x="1133" y="165"/>
                    </a:lnTo>
                    <a:lnTo>
                      <a:pt x="1185" y="228"/>
                    </a:lnTo>
                    <a:lnTo>
                      <a:pt x="1183" y="256"/>
                    </a:lnTo>
                    <a:lnTo>
                      <a:pt x="1172" y="268"/>
                    </a:lnTo>
                    <a:lnTo>
                      <a:pt x="1151" y="414"/>
                    </a:lnTo>
                    <a:lnTo>
                      <a:pt x="1154" y="528"/>
                    </a:lnTo>
                    <a:lnTo>
                      <a:pt x="1025" y="659"/>
                    </a:lnTo>
                    <a:lnTo>
                      <a:pt x="1021" y="668"/>
                    </a:lnTo>
                    <a:lnTo>
                      <a:pt x="1013" y="671"/>
                    </a:lnTo>
                    <a:lnTo>
                      <a:pt x="1004" y="671"/>
                    </a:lnTo>
                    <a:lnTo>
                      <a:pt x="1002" y="680"/>
                    </a:lnTo>
                    <a:lnTo>
                      <a:pt x="1008" y="778"/>
                    </a:lnTo>
                    <a:lnTo>
                      <a:pt x="993" y="773"/>
                    </a:lnTo>
                    <a:lnTo>
                      <a:pt x="984" y="787"/>
                    </a:lnTo>
                    <a:lnTo>
                      <a:pt x="982" y="797"/>
                    </a:lnTo>
                    <a:lnTo>
                      <a:pt x="974" y="800"/>
                    </a:lnTo>
                    <a:lnTo>
                      <a:pt x="963" y="795"/>
                    </a:lnTo>
                    <a:lnTo>
                      <a:pt x="953" y="798"/>
                    </a:lnTo>
                    <a:lnTo>
                      <a:pt x="948" y="807"/>
                    </a:lnTo>
                    <a:lnTo>
                      <a:pt x="932" y="813"/>
                    </a:lnTo>
                    <a:lnTo>
                      <a:pt x="930" y="817"/>
                    </a:lnTo>
                    <a:lnTo>
                      <a:pt x="906" y="826"/>
                    </a:lnTo>
                    <a:lnTo>
                      <a:pt x="897" y="819"/>
                    </a:lnTo>
                    <a:lnTo>
                      <a:pt x="875" y="818"/>
                    </a:lnTo>
                    <a:lnTo>
                      <a:pt x="850" y="806"/>
                    </a:lnTo>
                    <a:lnTo>
                      <a:pt x="816" y="802"/>
                    </a:lnTo>
                    <a:lnTo>
                      <a:pt x="799" y="810"/>
                    </a:lnTo>
                    <a:lnTo>
                      <a:pt x="758" y="808"/>
                    </a:lnTo>
                    <a:lnTo>
                      <a:pt x="742" y="812"/>
                    </a:lnTo>
                    <a:lnTo>
                      <a:pt x="722" y="840"/>
                    </a:lnTo>
                    <a:lnTo>
                      <a:pt x="703" y="853"/>
                    </a:lnTo>
                    <a:lnTo>
                      <a:pt x="689" y="849"/>
                    </a:lnTo>
                    <a:lnTo>
                      <a:pt x="658" y="838"/>
                    </a:lnTo>
                    <a:lnTo>
                      <a:pt x="642" y="835"/>
                    </a:lnTo>
                    <a:lnTo>
                      <a:pt x="617" y="822"/>
                    </a:lnTo>
                    <a:lnTo>
                      <a:pt x="601" y="816"/>
                    </a:lnTo>
                    <a:lnTo>
                      <a:pt x="601" y="810"/>
                    </a:lnTo>
                    <a:lnTo>
                      <a:pt x="587" y="799"/>
                    </a:lnTo>
                    <a:lnTo>
                      <a:pt x="575" y="798"/>
                    </a:lnTo>
                    <a:lnTo>
                      <a:pt x="572" y="802"/>
                    </a:lnTo>
                    <a:lnTo>
                      <a:pt x="550" y="806"/>
                    </a:lnTo>
                    <a:lnTo>
                      <a:pt x="538" y="812"/>
                    </a:lnTo>
                    <a:lnTo>
                      <a:pt x="527" y="813"/>
                    </a:lnTo>
                    <a:lnTo>
                      <a:pt x="519" y="823"/>
                    </a:lnTo>
                    <a:lnTo>
                      <a:pt x="511" y="826"/>
                    </a:lnTo>
                    <a:lnTo>
                      <a:pt x="496" y="817"/>
                    </a:lnTo>
                    <a:lnTo>
                      <a:pt x="478" y="792"/>
                    </a:lnTo>
                    <a:lnTo>
                      <a:pt x="471" y="783"/>
                    </a:lnTo>
                    <a:lnTo>
                      <a:pt x="448" y="775"/>
                    </a:lnTo>
                    <a:lnTo>
                      <a:pt x="435" y="772"/>
                    </a:lnTo>
                    <a:lnTo>
                      <a:pt x="426" y="767"/>
                    </a:lnTo>
                    <a:lnTo>
                      <a:pt x="405" y="764"/>
                    </a:lnTo>
                    <a:lnTo>
                      <a:pt x="396" y="761"/>
                    </a:lnTo>
                    <a:lnTo>
                      <a:pt x="384" y="761"/>
                    </a:lnTo>
                    <a:lnTo>
                      <a:pt x="377" y="767"/>
                    </a:lnTo>
                    <a:lnTo>
                      <a:pt x="353" y="767"/>
                    </a:lnTo>
                    <a:lnTo>
                      <a:pt x="347" y="767"/>
                    </a:lnTo>
                    <a:lnTo>
                      <a:pt x="335" y="767"/>
                    </a:lnTo>
                    <a:lnTo>
                      <a:pt x="319" y="770"/>
                    </a:lnTo>
                    <a:lnTo>
                      <a:pt x="313" y="774"/>
                    </a:lnTo>
                    <a:lnTo>
                      <a:pt x="305" y="777"/>
                    </a:lnTo>
                    <a:lnTo>
                      <a:pt x="287" y="791"/>
                    </a:lnTo>
                    <a:lnTo>
                      <a:pt x="285" y="799"/>
                    </a:lnTo>
                    <a:lnTo>
                      <a:pt x="288" y="806"/>
                    </a:lnTo>
                    <a:lnTo>
                      <a:pt x="287" y="810"/>
                    </a:lnTo>
                    <a:lnTo>
                      <a:pt x="284" y="816"/>
                    </a:lnTo>
                    <a:lnTo>
                      <a:pt x="287" y="830"/>
                    </a:lnTo>
                    <a:lnTo>
                      <a:pt x="293" y="837"/>
                    </a:lnTo>
                    <a:lnTo>
                      <a:pt x="293" y="847"/>
                    </a:lnTo>
                    <a:lnTo>
                      <a:pt x="279" y="848"/>
                    </a:lnTo>
                    <a:lnTo>
                      <a:pt x="263" y="864"/>
                    </a:lnTo>
                    <a:lnTo>
                      <a:pt x="266" y="872"/>
                    </a:lnTo>
                    <a:lnTo>
                      <a:pt x="261" y="881"/>
                    </a:lnTo>
                    <a:lnTo>
                      <a:pt x="270" y="903"/>
                    </a:lnTo>
                    <a:lnTo>
                      <a:pt x="279" y="903"/>
                    </a:lnTo>
                    <a:lnTo>
                      <a:pt x="280" y="911"/>
                    </a:lnTo>
                    <a:lnTo>
                      <a:pt x="268" y="92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2" name="Freeform 123">
                <a:extLst>
                  <a:ext uri="{FF2B5EF4-FFF2-40B4-BE49-F238E27FC236}">
                    <a16:creationId xmlns:a16="http://schemas.microsoft.com/office/drawing/2014/main" id="{E038AF78-85FA-7D97-E9C7-83B136A6A0DC}"/>
                  </a:ext>
                </a:extLst>
              </p:cNvPr>
              <p:cNvSpPr>
                <a:spLocks/>
              </p:cNvSpPr>
              <p:nvPr/>
            </p:nvSpPr>
            <p:spPr bwMode="auto">
              <a:xfrm>
                <a:off x="8006306" y="3871913"/>
                <a:ext cx="268288" cy="228600"/>
              </a:xfrm>
              <a:custGeom>
                <a:avLst/>
                <a:gdLst>
                  <a:gd name="T0" fmla="*/ 837 w 890"/>
                  <a:gd name="T1" fmla="*/ 47 h 761"/>
                  <a:gd name="T2" fmla="*/ 783 w 890"/>
                  <a:gd name="T3" fmla="*/ 26 h 761"/>
                  <a:gd name="T4" fmla="*/ 762 w 890"/>
                  <a:gd name="T5" fmla="*/ 34 h 761"/>
                  <a:gd name="T6" fmla="*/ 731 w 890"/>
                  <a:gd name="T7" fmla="*/ 52 h 761"/>
                  <a:gd name="T8" fmla="*/ 696 w 890"/>
                  <a:gd name="T9" fmla="*/ 58 h 761"/>
                  <a:gd name="T10" fmla="*/ 615 w 890"/>
                  <a:gd name="T11" fmla="*/ 41 h 761"/>
                  <a:gd name="T12" fmla="*/ 541 w 890"/>
                  <a:gd name="T13" fmla="*/ 51 h 761"/>
                  <a:gd name="T14" fmla="*/ 488 w 890"/>
                  <a:gd name="T15" fmla="*/ 88 h 761"/>
                  <a:gd name="T16" fmla="*/ 416 w 890"/>
                  <a:gd name="T17" fmla="*/ 61 h 761"/>
                  <a:gd name="T18" fmla="*/ 386 w 890"/>
                  <a:gd name="T19" fmla="*/ 38 h 761"/>
                  <a:gd name="T20" fmla="*/ 349 w 890"/>
                  <a:gd name="T21" fmla="*/ 45 h 761"/>
                  <a:gd name="T22" fmla="*/ 318 w 890"/>
                  <a:gd name="T23" fmla="*/ 62 h 761"/>
                  <a:gd name="T24" fmla="*/ 277 w 890"/>
                  <a:gd name="T25" fmla="*/ 31 h 761"/>
                  <a:gd name="T26" fmla="*/ 234 w 890"/>
                  <a:gd name="T27" fmla="*/ 11 h 761"/>
                  <a:gd name="T28" fmla="*/ 195 w 890"/>
                  <a:gd name="T29" fmla="*/ 0 h 761"/>
                  <a:gd name="T30" fmla="*/ 152 w 890"/>
                  <a:gd name="T31" fmla="*/ 6 h 761"/>
                  <a:gd name="T32" fmla="*/ 118 w 890"/>
                  <a:gd name="T33" fmla="*/ 9 h 761"/>
                  <a:gd name="T34" fmla="*/ 86 w 890"/>
                  <a:gd name="T35" fmla="*/ 30 h 761"/>
                  <a:gd name="T36" fmla="*/ 86 w 890"/>
                  <a:gd name="T37" fmla="*/ 49 h 761"/>
                  <a:gd name="T38" fmla="*/ 92 w 890"/>
                  <a:gd name="T39" fmla="*/ 76 h 761"/>
                  <a:gd name="T40" fmla="*/ 62 w 890"/>
                  <a:gd name="T41" fmla="*/ 103 h 761"/>
                  <a:gd name="T42" fmla="*/ 69 w 890"/>
                  <a:gd name="T43" fmla="*/ 142 h 761"/>
                  <a:gd name="T44" fmla="*/ 65 w 890"/>
                  <a:gd name="T45" fmla="*/ 161 h 761"/>
                  <a:gd name="T46" fmla="*/ 86 w 890"/>
                  <a:gd name="T47" fmla="*/ 207 h 761"/>
                  <a:gd name="T48" fmla="*/ 91 w 890"/>
                  <a:gd name="T49" fmla="*/ 262 h 761"/>
                  <a:gd name="T50" fmla="*/ 67 w 890"/>
                  <a:gd name="T51" fmla="*/ 280 h 761"/>
                  <a:gd name="T52" fmla="*/ 69 w 890"/>
                  <a:gd name="T53" fmla="*/ 305 h 761"/>
                  <a:gd name="T54" fmla="*/ 44 w 890"/>
                  <a:gd name="T55" fmla="*/ 344 h 761"/>
                  <a:gd name="T56" fmla="*/ 20 w 890"/>
                  <a:gd name="T57" fmla="*/ 366 h 761"/>
                  <a:gd name="T58" fmla="*/ 3 w 890"/>
                  <a:gd name="T59" fmla="*/ 394 h 761"/>
                  <a:gd name="T60" fmla="*/ 1 w 890"/>
                  <a:gd name="T61" fmla="*/ 428 h 761"/>
                  <a:gd name="T62" fmla="*/ 4 w 890"/>
                  <a:gd name="T63" fmla="*/ 452 h 761"/>
                  <a:gd name="T64" fmla="*/ 6 w 890"/>
                  <a:gd name="T65" fmla="*/ 505 h 761"/>
                  <a:gd name="T66" fmla="*/ 4 w 890"/>
                  <a:gd name="T67" fmla="*/ 569 h 761"/>
                  <a:gd name="T68" fmla="*/ 62 w 890"/>
                  <a:gd name="T69" fmla="*/ 580 h 761"/>
                  <a:gd name="T70" fmla="*/ 170 w 890"/>
                  <a:gd name="T71" fmla="*/ 679 h 761"/>
                  <a:gd name="T72" fmla="*/ 189 w 890"/>
                  <a:gd name="T73" fmla="*/ 736 h 761"/>
                  <a:gd name="T74" fmla="*/ 312 w 890"/>
                  <a:gd name="T75" fmla="*/ 757 h 761"/>
                  <a:gd name="T76" fmla="*/ 374 w 890"/>
                  <a:gd name="T77" fmla="*/ 740 h 761"/>
                  <a:gd name="T78" fmla="*/ 413 w 890"/>
                  <a:gd name="T79" fmla="*/ 719 h 761"/>
                  <a:gd name="T80" fmla="*/ 434 w 890"/>
                  <a:gd name="T81" fmla="*/ 731 h 761"/>
                  <a:gd name="T82" fmla="*/ 462 w 890"/>
                  <a:gd name="T83" fmla="*/ 678 h 761"/>
                  <a:gd name="T84" fmla="*/ 468 w 890"/>
                  <a:gd name="T85" fmla="*/ 637 h 761"/>
                  <a:gd name="T86" fmla="*/ 494 w 890"/>
                  <a:gd name="T87" fmla="*/ 605 h 761"/>
                  <a:gd name="T88" fmla="*/ 522 w 890"/>
                  <a:gd name="T89" fmla="*/ 564 h 761"/>
                  <a:gd name="T90" fmla="*/ 550 w 890"/>
                  <a:gd name="T91" fmla="*/ 546 h 761"/>
                  <a:gd name="T92" fmla="*/ 583 w 890"/>
                  <a:gd name="T93" fmla="*/ 556 h 761"/>
                  <a:gd name="T94" fmla="*/ 619 w 890"/>
                  <a:gd name="T95" fmla="*/ 588 h 761"/>
                  <a:gd name="T96" fmla="*/ 655 w 890"/>
                  <a:gd name="T97" fmla="*/ 565 h 761"/>
                  <a:gd name="T98" fmla="*/ 673 w 890"/>
                  <a:gd name="T99" fmla="*/ 546 h 761"/>
                  <a:gd name="T100" fmla="*/ 687 w 890"/>
                  <a:gd name="T101" fmla="*/ 502 h 761"/>
                  <a:gd name="T102" fmla="*/ 710 w 890"/>
                  <a:gd name="T103" fmla="*/ 454 h 761"/>
                  <a:gd name="T104" fmla="*/ 753 w 890"/>
                  <a:gd name="T105" fmla="*/ 410 h 761"/>
                  <a:gd name="T106" fmla="*/ 758 w 890"/>
                  <a:gd name="T107" fmla="*/ 359 h 761"/>
                  <a:gd name="T108" fmla="*/ 803 w 890"/>
                  <a:gd name="T109" fmla="*/ 325 h 761"/>
                  <a:gd name="T110" fmla="*/ 804 w 890"/>
                  <a:gd name="T111" fmla="*/ 276 h 761"/>
                  <a:gd name="T112" fmla="*/ 834 w 890"/>
                  <a:gd name="T113" fmla="*/ 228 h 761"/>
                  <a:gd name="T114" fmla="*/ 860 w 890"/>
                  <a:gd name="T115" fmla="*/ 210 h 761"/>
                  <a:gd name="T116" fmla="*/ 890 w 890"/>
                  <a:gd name="T117" fmla="*/ 180 h 761"/>
                  <a:gd name="T118" fmla="*/ 878 w 890"/>
                  <a:gd name="T119" fmla="*/ 139 h 761"/>
                  <a:gd name="T120" fmla="*/ 858 w 890"/>
                  <a:gd name="T121" fmla="*/ 98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0" h="761">
                    <a:moveTo>
                      <a:pt x="849" y="67"/>
                    </a:moveTo>
                    <a:lnTo>
                      <a:pt x="848" y="66"/>
                    </a:lnTo>
                    <a:lnTo>
                      <a:pt x="837" y="47"/>
                    </a:lnTo>
                    <a:lnTo>
                      <a:pt x="817" y="21"/>
                    </a:lnTo>
                    <a:lnTo>
                      <a:pt x="792" y="12"/>
                    </a:lnTo>
                    <a:lnTo>
                      <a:pt x="783" y="26"/>
                    </a:lnTo>
                    <a:lnTo>
                      <a:pt x="781" y="36"/>
                    </a:lnTo>
                    <a:lnTo>
                      <a:pt x="773" y="39"/>
                    </a:lnTo>
                    <a:lnTo>
                      <a:pt x="762" y="34"/>
                    </a:lnTo>
                    <a:lnTo>
                      <a:pt x="752" y="37"/>
                    </a:lnTo>
                    <a:lnTo>
                      <a:pt x="747" y="46"/>
                    </a:lnTo>
                    <a:lnTo>
                      <a:pt x="731" y="52"/>
                    </a:lnTo>
                    <a:lnTo>
                      <a:pt x="723" y="67"/>
                    </a:lnTo>
                    <a:lnTo>
                      <a:pt x="712" y="70"/>
                    </a:lnTo>
                    <a:lnTo>
                      <a:pt x="696" y="58"/>
                    </a:lnTo>
                    <a:lnTo>
                      <a:pt x="674" y="57"/>
                    </a:lnTo>
                    <a:lnTo>
                      <a:pt x="649" y="45"/>
                    </a:lnTo>
                    <a:lnTo>
                      <a:pt x="615" y="41"/>
                    </a:lnTo>
                    <a:lnTo>
                      <a:pt x="598" y="49"/>
                    </a:lnTo>
                    <a:lnTo>
                      <a:pt x="557" y="47"/>
                    </a:lnTo>
                    <a:lnTo>
                      <a:pt x="541" y="51"/>
                    </a:lnTo>
                    <a:lnTo>
                      <a:pt x="521" y="79"/>
                    </a:lnTo>
                    <a:lnTo>
                      <a:pt x="502" y="92"/>
                    </a:lnTo>
                    <a:lnTo>
                      <a:pt x="488" y="88"/>
                    </a:lnTo>
                    <a:lnTo>
                      <a:pt x="457" y="77"/>
                    </a:lnTo>
                    <a:lnTo>
                      <a:pt x="441" y="74"/>
                    </a:lnTo>
                    <a:lnTo>
                      <a:pt x="416" y="61"/>
                    </a:lnTo>
                    <a:lnTo>
                      <a:pt x="400" y="55"/>
                    </a:lnTo>
                    <a:lnTo>
                      <a:pt x="400" y="49"/>
                    </a:lnTo>
                    <a:lnTo>
                      <a:pt x="386" y="38"/>
                    </a:lnTo>
                    <a:lnTo>
                      <a:pt x="374" y="37"/>
                    </a:lnTo>
                    <a:lnTo>
                      <a:pt x="371" y="41"/>
                    </a:lnTo>
                    <a:lnTo>
                      <a:pt x="349" y="45"/>
                    </a:lnTo>
                    <a:lnTo>
                      <a:pt x="337" y="51"/>
                    </a:lnTo>
                    <a:lnTo>
                      <a:pt x="326" y="52"/>
                    </a:lnTo>
                    <a:lnTo>
                      <a:pt x="318" y="62"/>
                    </a:lnTo>
                    <a:lnTo>
                      <a:pt x="310" y="65"/>
                    </a:lnTo>
                    <a:lnTo>
                      <a:pt x="295" y="56"/>
                    </a:lnTo>
                    <a:lnTo>
                      <a:pt x="277" y="31"/>
                    </a:lnTo>
                    <a:lnTo>
                      <a:pt x="270" y="22"/>
                    </a:lnTo>
                    <a:lnTo>
                      <a:pt x="247" y="14"/>
                    </a:lnTo>
                    <a:lnTo>
                      <a:pt x="234" y="11"/>
                    </a:lnTo>
                    <a:lnTo>
                      <a:pt x="225" y="6"/>
                    </a:lnTo>
                    <a:lnTo>
                      <a:pt x="204" y="3"/>
                    </a:lnTo>
                    <a:lnTo>
                      <a:pt x="195" y="0"/>
                    </a:lnTo>
                    <a:lnTo>
                      <a:pt x="183" y="0"/>
                    </a:lnTo>
                    <a:lnTo>
                      <a:pt x="176" y="6"/>
                    </a:lnTo>
                    <a:lnTo>
                      <a:pt x="152" y="6"/>
                    </a:lnTo>
                    <a:lnTo>
                      <a:pt x="146" y="6"/>
                    </a:lnTo>
                    <a:lnTo>
                      <a:pt x="134" y="6"/>
                    </a:lnTo>
                    <a:lnTo>
                      <a:pt x="118" y="9"/>
                    </a:lnTo>
                    <a:lnTo>
                      <a:pt x="112" y="13"/>
                    </a:lnTo>
                    <a:lnTo>
                      <a:pt x="104" y="16"/>
                    </a:lnTo>
                    <a:lnTo>
                      <a:pt x="86" y="30"/>
                    </a:lnTo>
                    <a:lnTo>
                      <a:pt x="84" y="38"/>
                    </a:lnTo>
                    <a:lnTo>
                      <a:pt x="87" y="45"/>
                    </a:lnTo>
                    <a:lnTo>
                      <a:pt x="86" y="49"/>
                    </a:lnTo>
                    <a:lnTo>
                      <a:pt x="83" y="55"/>
                    </a:lnTo>
                    <a:lnTo>
                      <a:pt x="86" y="69"/>
                    </a:lnTo>
                    <a:lnTo>
                      <a:pt x="92" y="76"/>
                    </a:lnTo>
                    <a:lnTo>
                      <a:pt x="92" y="86"/>
                    </a:lnTo>
                    <a:lnTo>
                      <a:pt x="78" y="87"/>
                    </a:lnTo>
                    <a:lnTo>
                      <a:pt x="62" y="103"/>
                    </a:lnTo>
                    <a:lnTo>
                      <a:pt x="65" y="111"/>
                    </a:lnTo>
                    <a:lnTo>
                      <a:pt x="60" y="120"/>
                    </a:lnTo>
                    <a:lnTo>
                      <a:pt x="69" y="142"/>
                    </a:lnTo>
                    <a:lnTo>
                      <a:pt x="78" y="142"/>
                    </a:lnTo>
                    <a:lnTo>
                      <a:pt x="79" y="150"/>
                    </a:lnTo>
                    <a:lnTo>
                      <a:pt x="65" y="161"/>
                    </a:lnTo>
                    <a:lnTo>
                      <a:pt x="61" y="177"/>
                    </a:lnTo>
                    <a:lnTo>
                      <a:pt x="65" y="190"/>
                    </a:lnTo>
                    <a:lnTo>
                      <a:pt x="86" y="207"/>
                    </a:lnTo>
                    <a:lnTo>
                      <a:pt x="86" y="226"/>
                    </a:lnTo>
                    <a:lnTo>
                      <a:pt x="94" y="253"/>
                    </a:lnTo>
                    <a:lnTo>
                      <a:pt x="91" y="262"/>
                    </a:lnTo>
                    <a:lnTo>
                      <a:pt x="74" y="263"/>
                    </a:lnTo>
                    <a:lnTo>
                      <a:pt x="69" y="273"/>
                    </a:lnTo>
                    <a:lnTo>
                      <a:pt x="67" y="280"/>
                    </a:lnTo>
                    <a:lnTo>
                      <a:pt x="84" y="298"/>
                    </a:lnTo>
                    <a:lnTo>
                      <a:pt x="80" y="305"/>
                    </a:lnTo>
                    <a:lnTo>
                      <a:pt x="69" y="305"/>
                    </a:lnTo>
                    <a:lnTo>
                      <a:pt x="58" y="314"/>
                    </a:lnTo>
                    <a:lnTo>
                      <a:pt x="54" y="325"/>
                    </a:lnTo>
                    <a:lnTo>
                      <a:pt x="44" y="344"/>
                    </a:lnTo>
                    <a:lnTo>
                      <a:pt x="37" y="359"/>
                    </a:lnTo>
                    <a:lnTo>
                      <a:pt x="29" y="365"/>
                    </a:lnTo>
                    <a:lnTo>
                      <a:pt x="20" y="366"/>
                    </a:lnTo>
                    <a:lnTo>
                      <a:pt x="8" y="371"/>
                    </a:lnTo>
                    <a:lnTo>
                      <a:pt x="2" y="380"/>
                    </a:lnTo>
                    <a:lnTo>
                      <a:pt x="3" y="394"/>
                    </a:lnTo>
                    <a:lnTo>
                      <a:pt x="2" y="405"/>
                    </a:lnTo>
                    <a:lnTo>
                      <a:pt x="0" y="422"/>
                    </a:lnTo>
                    <a:lnTo>
                      <a:pt x="1" y="428"/>
                    </a:lnTo>
                    <a:lnTo>
                      <a:pt x="3" y="441"/>
                    </a:lnTo>
                    <a:lnTo>
                      <a:pt x="1" y="447"/>
                    </a:lnTo>
                    <a:lnTo>
                      <a:pt x="4" y="452"/>
                    </a:lnTo>
                    <a:lnTo>
                      <a:pt x="5" y="461"/>
                    </a:lnTo>
                    <a:lnTo>
                      <a:pt x="2" y="473"/>
                    </a:lnTo>
                    <a:lnTo>
                      <a:pt x="6" y="505"/>
                    </a:lnTo>
                    <a:lnTo>
                      <a:pt x="5" y="517"/>
                    </a:lnTo>
                    <a:lnTo>
                      <a:pt x="7" y="529"/>
                    </a:lnTo>
                    <a:lnTo>
                      <a:pt x="4" y="569"/>
                    </a:lnTo>
                    <a:lnTo>
                      <a:pt x="7" y="584"/>
                    </a:lnTo>
                    <a:lnTo>
                      <a:pt x="37" y="590"/>
                    </a:lnTo>
                    <a:lnTo>
                      <a:pt x="62" y="580"/>
                    </a:lnTo>
                    <a:lnTo>
                      <a:pt x="119" y="610"/>
                    </a:lnTo>
                    <a:lnTo>
                      <a:pt x="150" y="641"/>
                    </a:lnTo>
                    <a:lnTo>
                      <a:pt x="170" y="679"/>
                    </a:lnTo>
                    <a:lnTo>
                      <a:pt x="169" y="703"/>
                    </a:lnTo>
                    <a:lnTo>
                      <a:pt x="180" y="709"/>
                    </a:lnTo>
                    <a:lnTo>
                      <a:pt x="189" y="736"/>
                    </a:lnTo>
                    <a:lnTo>
                      <a:pt x="208" y="754"/>
                    </a:lnTo>
                    <a:lnTo>
                      <a:pt x="237" y="761"/>
                    </a:lnTo>
                    <a:lnTo>
                      <a:pt x="312" y="757"/>
                    </a:lnTo>
                    <a:lnTo>
                      <a:pt x="327" y="748"/>
                    </a:lnTo>
                    <a:lnTo>
                      <a:pt x="338" y="753"/>
                    </a:lnTo>
                    <a:lnTo>
                      <a:pt x="374" y="740"/>
                    </a:lnTo>
                    <a:lnTo>
                      <a:pt x="385" y="745"/>
                    </a:lnTo>
                    <a:lnTo>
                      <a:pt x="405" y="741"/>
                    </a:lnTo>
                    <a:lnTo>
                      <a:pt x="413" y="719"/>
                    </a:lnTo>
                    <a:lnTo>
                      <a:pt x="427" y="734"/>
                    </a:lnTo>
                    <a:lnTo>
                      <a:pt x="433" y="730"/>
                    </a:lnTo>
                    <a:lnTo>
                      <a:pt x="434" y="731"/>
                    </a:lnTo>
                    <a:lnTo>
                      <a:pt x="434" y="721"/>
                    </a:lnTo>
                    <a:lnTo>
                      <a:pt x="454" y="698"/>
                    </a:lnTo>
                    <a:lnTo>
                      <a:pt x="462" y="678"/>
                    </a:lnTo>
                    <a:lnTo>
                      <a:pt x="459" y="660"/>
                    </a:lnTo>
                    <a:lnTo>
                      <a:pt x="459" y="643"/>
                    </a:lnTo>
                    <a:lnTo>
                      <a:pt x="468" y="637"/>
                    </a:lnTo>
                    <a:lnTo>
                      <a:pt x="468" y="626"/>
                    </a:lnTo>
                    <a:lnTo>
                      <a:pt x="480" y="614"/>
                    </a:lnTo>
                    <a:lnTo>
                      <a:pt x="494" y="605"/>
                    </a:lnTo>
                    <a:lnTo>
                      <a:pt x="500" y="597"/>
                    </a:lnTo>
                    <a:lnTo>
                      <a:pt x="523" y="580"/>
                    </a:lnTo>
                    <a:lnTo>
                      <a:pt x="522" y="564"/>
                    </a:lnTo>
                    <a:lnTo>
                      <a:pt x="526" y="556"/>
                    </a:lnTo>
                    <a:lnTo>
                      <a:pt x="543" y="556"/>
                    </a:lnTo>
                    <a:lnTo>
                      <a:pt x="550" y="546"/>
                    </a:lnTo>
                    <a:lnTo>
                      <a:pt x="554" y="550"/>
                    </a:lnTo>
                    <a:lnTo>
                      <a:pt x="575" y="556"/>
                    </a:lnTo>
                    <a:lnTo>
                      <a:pt x="583" y="556"/>
                    </a:lnTo>
                    <a:lnTo>
                      <a:pt x="598" y="563"/>
                    </a:lnTo>
                    <a:lnTo>
                      <a:pt x="606" y="579"/>
                    </a:lnTo>
                    <a:lnTo>
                      <a:pt x="619" y="588"/>
                    </a:lnTo>
                    <a:lnTo>
                      <a:pt x="628" y="592"/>
                    </a:lnTo>
                    <a:lnTo>
                      <a:pt x="645" y="582"/>
                    </a:lnTo>
                    <a:lnTo>
                      <a:pt x="655" y="565"/>
                    </a:lnTo>
                    <a:lnTo>
                      <a:pt x="655" y="559"/>
                    </a:lnTo>
                    <a:lnTo>
                      <a:pt x="661" y="550"/>
                    </a:lnTo>
                    <a:lnTo>
                      <a:pt x="673" y="546"/>
                    </a:lnTo>
                    <a:lnTo>
                      <a:pt x="682" y="532"/>
                    </a:lnTo>
                    <a:lnTo>
                      <a:pt x="681" y="521"/>
                    </a:lnTo>
                    <a:lnTo>
                      <a:pt x="687" y="502"/>
                    </a:lnTo>
                    <a:lnTo>
                      <a:pt x="711" y="478"/>
                    </a:lnTo>
                    <a:lnTo>
                      <a:pt x="714" y="465"/>
                    </a:lnTo>
                    <a:lnTo>
                      <a:pt x="710" y="454"/>
                    </a:lnTo>
                    <a:lnTo>
                      <a:pt x="718" y="442"/>
                    </a:lnTo>
                    <a:lnTo>
                      <a:pt x="738" y="421"/>
                    </a:lnTo>
                    <a:lnTo>
                      <a:pt x="753" y="410"/>
                    </a:lnTo>
                    <a:lnTo>
                      <a:pt x="755" y="394"/>
                    </a:lnTo>
                    <a:lnTo>
                      <a:pt x="761" y="383"/>
                    </a:lnTo>
                    <a:lnTo>
                      <a:pt x="758" y="359"/>
                    </a:lnTo>
                    <a:lnTo>
                      <a:pt x="769" y="349"/>
                    </a:lnTo>
                    <a:lnTo>
                      <a:pt x="790" y="343"/>
                    </a:lnTo>
                    <a:lnTo>
                      <a:pt x="803" y="325"/>
                    </a:lnTo>
                    <a:lnTo>
                      <a:pt x="806" y="308"/>
                    </a:lnTo>
                    <a:lnTo>
                      <a:pt x="806" y="287"/>
                    </a:lnTo>
                    <a:lnTo>
                      <a:pt x="804" y="276"/>
                    </a:lnTo>
                    <a:lnTo>
                      <a:pt x="813" y="261"/>
                    </a:lnTo>
                    <a:lnTo>
                      <a:pt x="826" y="235"/>
                    </a:lnTo>
                    <a:lnTo>
                      <a:pt x="834" y="228"/>
                    </a:lnTo>
                    <a:lnTo>
                      <a:pt x="836" y="221"/>
                    </a:lnTo>
                    <a:lnTo>
                      <a:pt x="851" y="209"/>
                    </a:lnTo>
                    <a:lnTo>
                      <a:pt x="860" y="210"/>
                    </a:lnTo>
                    <a:lnTo>
                      <a:pt x="870" y="198"/>
                    </a:lnTo>
                    <a:lnTo>
                      <a:pt x="888" y="190"/>
                    </a:lnTo>
                    <a:lnTo>
                      <a:pt x="890" y="180"/>
                    </a:lnTo>
                    <a:lnTo>
                      <a:pt x="884" y="160"/>
                    </a:lnTo>
                    <a:lnTo>
                      <a:pt x="883" y="151"/>
                    </a:lnTo>
                    <a:lnTo>
                      <a:pt x="878" y="139"/>
                    </a:lnTo>
                    <a:lnTo>
                      <a:pt x="864" y="135"/>
                    </a:lnTo>
                    <a:lnTo>
                      <a:pt x="857" y="121"/>
                    </a:lnTo>
                    <a:lnTo>
                      <a:pt x="858" y="98"/>
                    </a:lnTo>
                    <a:lnTo>
                      <a:pt x="856" y="86"/>
                    </a:lnTo>
                    <a:lnTo>
                      <a:pt x="849" y="6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3" name="Freeform 124">
                <a:extLst>
                  <a:ext uri="{FF2B5EF4-FFF2-40B4-BE49-F238E27FC236}">
                    <a16:creationId xmlns:a16="http://schemas.microsoft.com/office/drawing/2014/main" id="{1BC4E88D-C6AB-8B91-6E43-10CFB9F31E30}"/>
                  </a:ext>
                </a:extLst>
              </p:cNvPr>
              <p:cNvSpPr>
                <a:spLocks/>
              </p:cNvSpPr>
              <p:nvPr/>
            </p:nvSpPr>
            <p:spPr bwMode="auto">
              <a:xfrm>
                <a:off x="8138069" y="3892551"/>
                <a:ext cx="176213" cy="266700"/>
              </a:xfrm>
              <a:custGeom>
                <a:avLst/>
                <a:gdLst>
                  <a:gd name="T0" fmla="*/ 20 w 589"/>
                  <a:gd name="T1" fmla="*/ 631 h 887"/>
                  <a:gd name="T2" fmla="*/ 25 w 589"/>
                  <a:gd name="T3" fmla="*/ 576 h 887"/>
                  <a:gd name="T4" fmla="*/ 46 w 589"/>
                  <a:gd name="T5" fmla="*/ 547 h 887"/>
                  <a:gd name="T6" fmla="*/ 89 w 589"/>
                  <a:gd name="T7" fmla="*/ 513 h 887"/>
                  <a:gd name="T8" fmla="*/ 109 w 589"/>
                  <a:gd name="T9" fmla="*/ 489 h 887"/>
                  <a:gd name="T10" fmla="*/ 141 w 589"/>
                  <a:gd name="T11" fmla="*/ 489 h 887"/>
                  <a:gd name="T12" fmla="*/ 172 w 589"/>
                  <a:gd name="T13" fmla="*/ 512 h 887"/>
                  <a:gd name="T14" fmla="*/ 211 w 589"/>
                  <a:gd name="T15" fmla="*/ 515 h 887"/>
                  <a:gd name="T16" fmla="*/ 227 w 589"/>
                  <a:gd name="T17" fmla="*/ 483 h 887"/>
                  <a:gd name="T18" fmla="*/ 247 w 589"/>
                  <a:gd name="T19" fmla="*/ 454 h 887"/>
                  <a:gd name="T20" fmla="*/ 280 w 589"/>
                  <a:gd name="T21" fmla="*/ 398 h 887"/>
                  <a:gd name="T22" fmla="*/ 304 w 589"/>
                  <a:gd name="T23" fmla="*/ 354 h 887"/>
                  <a:gd name="T24" fmla="*/ 327 w 589"/>
                  <a:gd name="T25" fmla="*/ 316 h 887"/>
                  <a:gd name="T26" fmla="*/ 356 w 589"/>
                  <a:gd name="T27" fmla="*/ 276 h 887"/>
                  <a:gd name="T28" fmla="*/ 372 w 589"/>
                  <a:gd name="T29" fmla="*/ 220 h 887"/>
                  <a:gd name="T30" fmla="*/ 392 w 589"/>
                  <a:gd name="T31" fmla="*/ 168 h 887"/>
                  <a:gd name="T32" fmla="*/ 417 w 589"/>
                  <a:gd name="T33" fmla="*/ 142 h 887"/>
                  <a:gd name="T34" fmla="*/ 454 w 589"/>
                  <a:gd name="T35" fmla="*/ 123 h 887"/>
                  <a:gd name="T36" fmla="*/ 449 w 589"/>
                  <a:gd name="T37" fmla="*/ 84 h 887"/>
                  <a:gd name="T38" fmla="*/ 423 w 589"/>
                  <a:gd name="T39" fmla="*/ 54 h 887"/>
                  <a:gd name="T40" fmla="*/ 415 w 589"/>
                  <a:gd name="T41" fmla="*/ 0 h 887"/>
                  <a:gd name="T42" fmla="*/ 475 w 589"/>
                  <a:gd name="T43" fmla="*/ 58 h 887"/>
                  <a:gd name="T44" fmla="*/ 493 w 589"/>
                  <a:gd name="T45" fmla="*/ 100 h 887"/>
                  <a:gd name="T46" fmla="*/ 489 w 589"/>
                  <a:gd name="T47" fmla="*/ 125 h 887"/>
                  <a:gd name="T48" fmla="*/ 482 w 589"/>
                  <a:gd name="T49" fmla="*/ 165 h 887"/>
                  <a:gd name="T50" fmla="*/ 509 w 589"/>
                  <a:gd name="T51" fmla="*/ 205 h 887"/>
                  <a:gd name="T52" fmla="*/ 540 w 589"/>
                  <a:gd name="T53" fmla="*/ 242 h 887"/>
                  <a:gd name="T54" fmla="*/ 513 w 589"/>
                  <a:gd name="T55" fmla="*/ 241 h 887"/>
                  <a:gd name="T56" fmla="*/ 474 w 589"/>
                  <a:gd name="T57" fmla="*/ 239 h 887"/>
                  <a:gd name="T58" fmla="*/ 440 w 589"/>
                  <a:gd name="T59" fmla="*/ 239 h 887"/>
                  <a:gd name="T60" fmla="*/ 423 w 589"/>
                  <a:gd name="T61" fmla="*/ 261 h 887"/>
                  <a:gd name="T62" fmla="*/ 433 w 589"/>
                  <a:gd name="T63" fmla="*/ 288 h 887"/>
                  <a:gd name="T64" fmla="*/ 478 w 589"/>
                  <a:gd name="T65" fmla="*/ 326 h 887"/>
                  <a:gd name="T66" fmla="*/ 529 w 589"/>
                  <a:gd name="T67" fmla="*/ 386 h 887"/>
                  <a:gd name="T68" fmla="*/ 529 w 589"/>
                  <a:gd name="T69" fmla="*/ 445 h 887"/>
                  <a:gd name="T70" fmla="*/ 496 w 589"/>
                  <a:gd name="T71" fmla="*/ 492 h 887"/>
                  <a:gd name="T72" fmla="*/ 464 w 589"/>
                  <a:gd name="T73" fmla="*/ 536 h 887"/>
                  <a:gd name="T74" fmla="*/ 465 w 589"/>
                  <a:gd name="T75" fmla="*/ 583 h 887"/>
                  <a:gd name="T76" fmla="*/ 470 w 589"/>
                  <a:gd name="T77" fmla="*/ 640 h 887"/>
                  <a:gd name="T78" fmla="*/ 500 w 589"/>
                  <a:gd name="T79" fmla="*/ 687 h 887"/>
                  <a:gd name="T80" fmla="*/ 536 w 589"/>
                  <a:gd name="T81" fmla="*/ 747 h 887"/>
                  <a:gd name="T82" fmla="*/ 582 w 589"/>
                  <a:gd name="T83" fmla="*/ 798 h 887"/>
                  <a:gd name="T84" fmla="*/ 587 w 589"/>
                  <a:gd name="T85" fmla="*/ 831 h 887"/>
                  <a:gd name="T86" fmla="*/ 582 w 589"/>
                  <a:gd name="T87" fmla="*/ 847 h 887"/>
                  <a:gd name="T88" fmla="*/ 577 w 589"/>
                  <a:gd name="T89" fmla="*/ 878 h 887"/>
                  <a:gd name="T90" fmla="*/ 564 w 589"/>
                  <a:gd name="T91" fmla="*/ 883 h 887"/>
                  <a:gd name="T92" fmla="*/ 545 w 589"/>
                  <a:gd name="T93" fmla="*/ 879 h 887"/>
                  <a:gd name="T94" fmla="*/ 511 w 589"/>
                  <a:gd name="T95" fmla="*/ 873 h 887"/>
                  <a:gd name="T96" fmla="*/ 495 w 589"/>
                  <a:gd name="T97" fmla="*/ 878 h 887"/>
                  <a:gd name="T98" fmla="*/ 473 w 589"/>
                  <a:gd name="T99" fmla="*/ 871 h 887"/>
                  <a:gd name="T100" fmla="*/ 454 w 589"/>
                  <a:gd name="T101" fmla="*/ 866 h 887"/>
                  <a:gd name="T102" fmla="*/ 342 w 589"/>
                  <a:gd name="T103" fmla="*/ 855 h 887"/>
                  <a:gd name="T104" fmla="*/ 313 w 589"/>
                  <a:gd name="T105" fmla="*/ 856 h 887"/>
                  <a:gd name="T106" fmla="*/ 287 w 589"/>
                  <a:gd name="T107" fmla="*/ 855 h 887"/>
                  <a:gd name="T108" fmla="*/ 250 w 589"/>
                  <a:gd name="T109" fmla="*/ 853 h 887"/>
                  <a:gd name="T110" fmla="*/ 212 w 589"/>
                  <a:gd name="T111" fmla="*/ 855 h 887"/>
                  <a:gd name="T112" fmla="*/ 203 w 589"/>
                  <a:gd name="T113" fmla="*/ 862 h 887"/>
                  <a:gd name="T114" fmla="*/ 97 w 589"/>
                  <a:gd name="T115" fmla="*/ 859 h 887"/>
                  <a:gd name="T116" fmla="*/ 88 w 589"/>
                  <a:gd name="T117" fmla="*/ 837 h 887"/>
                  <a:gd name="T118" fmla="*/ 82 w 589"/>
                  <a:gd name="T119" fmla="*/ 760 h 887"/>
                  <a:gd name="T120" fmla="*/ 75 w 589"/>
                  <a:gd name="T121" fmla="*/ 710 h 887"/>
                  <a:gd name="T122" fmla="*/ 32 w 589"/>
                  <a:gd name="T123" fmla="*/ 710 h 887"/>
                  <a:gd name="T124" fmla="*/ 0 w 589"/>
                  <a:gd name="T125" fmla="*/ 664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887">
                    <a:moveTo>
                      <a:pt x="0" y="664"/>
                    </a:moveTo>
                    <a:lnTo>
                      <a:pt x="0" y="654"/>
                    </a:lnTo>
                    <a:lnTo>
                      <a:pt x="20" y="631"/>
                    </a:lnTo>
                    <a:lnTo>
                      <a:pt x="28" y="611"/>
                    </a:lnTo>
                    <a:lnTo>
                      <a:pt x="25" y="593"/>
                    </a:lnTo>
                    <a:lnTo>
                      <a:pt x="25" y="576"/>
                    </a:lnTo>
                    <a:lnTo>
                      <a:pt x="34" y="570"/>
                    </a:lnTo>
                    <a:lnTo>
                      <a:pt x="34" y="559"/>
                    </a:lnTo>
                    <a:lnTo>
                      <a:pt x="46" y="547"/>
                    </a:lnTo>
                    <a:lnTo>
                      <a:pt x="60" y="538"/>
                    </a:lnTo>
                    <a:lnTo>
                      <a:pt x="66" y="530"/>
                    </a:lnTo>
                    <a:lnTo>
                      <a:pt x="89" y="513"/>
                    </a:lnTo>
                    <a:lnTo>
                      <a:pt x="88" y="497"/>
                    </a:lnTo>
                    <a:lnTo>
                      <a:pt x="92" y="489"/>
                    </a:lnTo>
                    <a:lnTo>
                      <a:pt x="109" y="489"/>
                    </a:lnTo>
                    <a:lnTo>
                      <a:pt x="116" y="479"/>
                    </a:lnTo>
                    <a:lnTo>
                      <a:pt x="120" y="483"/>
                    </a:lnTo>
                    <a:lnTo>
                      <a:pt x="141" y="489"/>
                    </a:lnTo>
                    <a:lnTo>
                      <a:pt x="149" y="489"/>
                    </a:lnTo>
                    <a:lnTo>
                      <a:pt x="164" y="496"/>
                    </a:lnTo>
                    <a:lnTo>
                      <a:pt x="172" y="512"/>
                    </a:lnTo>
                    <a:lnTo>
                      <a:pt x="185" y="521"/>
                    </a:lnTo>
                    <a:lnTo>
                      <a:pt x="194" y="525"/>
                    </a:lnTo>
                    <a:lnTo>
                      <a:pt x="211" y="515"/>
                    </a:lnTo>
                    <a:lnTo>
                      <a:pt x="221" y="498"/>
                    </a:lnTo>
                    <a:lnTo>
                      <a:pt x="221" y="492"/>
                    </a:lnTo>
                    <a:lnTo>
                      <a:pt x="227" y="483"/>
                    </a:lnTo>
                    <a:lnTo>
                      <a:pt x="239" y="479"/>
                    </a:lnTo>
                    <a:lnTo>
                      <a:pt x="248" y="465"/>
                    </a:lnTo>
                    <a:lnTo>
                      <a:pt x="247" y="454"/>
                    </a:lnTo>
                    <a:lnTo>
                      <a:pt x="253" y="435"/>
                    </a:lnTo>
                    <a:lnTo>
                      <a:pt x="277" y="411"/>
                    </a:lnTo>
                    <a:lnTo>
                      <a:pt x="280" y="398"/>
                    </a:lnTo>
                    <a:lnTo>
                      <a:pt x="276" y="387"/>
                    </a:lnTo>
                    <a:lnTo>
                      <a:pt x="284" y="375"/>
                    </a:lnTo>
                    <a:lnTo>
                      <a:pt x="304" y="354"/>
                    </a:lnTo>
                    <a:lnTo>
                      <a:pt x="319" y="343"/>
                    </a:lnTo>
                    <a:lnTo>
                      <a:pt x="321" y="327"/>
                    </a:lnTo>
                    <a:lnTo>
                      <a:pt x="327" y="316"/>
                    </a:lnTo>
                    <a:lnTo>
                      <a:pt x="324" y="292"/>
                    </a:lnTo>
                    <a:lnTo>
                      <a:pt x="335" y="282"/>
                    </a:lnTo>
                    <a:lnTo>
                      <a:pt x="356" y="276"/>
                    </a:lnTo>
                    <a:lnTo>
                      <a:pt x="369" y="258"/>
                    </a:lnTo>
                    <a:lnTo>
                      <a:pt x="372" y="241"/>
                    </a:lnTo>
                    <a:lnTo>
                      <a:pt x="372" y="220"/>
                    </a:lnTo>
                    <a:lnTo>
                      <a:pt x="370" y="209"/>
                    </a:lnTo>
                    <a:lnTo>
                      <a:pt x="379" y="194"/>
                    </a:lnTo>
                    <a:lnTo>
                      <a:pt x="392" y="168"/>
                    </a:lnTo>
                    <a:lnTo>
                      <a:pt x="400" y="161"/>
                    </a:lnTo>
                    <a:lnTo>
                      <a:pt x="402" y="154"/>
                    </a:lnTo>
                    <a:lnTo>
                      <a:pt x="417" y="142"/>
                    </a:lnTo>
                    <a:lnTo>
                      <a:pt x="426" y="143"/>
                    </a:lnTo>
                    <a:lnTo>
                      <a:pt x="436" y="131"/>
                    </a:lnTo>
                    <a:lnTo>
                      <a:pt x="454" y="123"/>
                    </a:lnTo>
                    <a:lnTo>
                      <a:pt x="456" y="113"/>
                    </a:lnTo>
                    <a:lnTo>
                      <a:pt x="450" y="93"/>
                    </a:lnTo>
                    <a:lnTo>
                      <a:pt x="449" y="84"/>
                    </a:lnTo>
                    <a:lnTo>
                      <a:pt x="444" y="72"/>
                    </a:lnTo>
                    <a:lnTo>
                      <a:pt x="430" y="68"/>
                    </a:lnTo>
                    <a:lnTo>
                      <a:pt x="423" y="54"/>
                    </a:lnTo>
                    <a:lnTo>
                      <a:pt x="424" y="31"/>
                    </a:lnTo>
                    <a:lnTo>
                      <a:pt x="422" y="19"/>
                    </a:lnTo>
                    <a:lnTo>
                      <a:pt x="415" y="0"/>
                    </a:lnTo>
                    <a:lnTo>
                      <a:pt x="454" y="19"/>
                    </a:lnTo>
                    <a:lnTo>
                      <a:pt x="471" y="35"/>
                    </a:lnTo>
                    <a:lnTo>
                      <a:pt x="475" y="58"/>
                    </a:lnTo>
                    <a:lnTo>
                      <a:pt x="481" y="65"/>
                    </a:lnTo>
                    <a:lnTo>
                      <a:pt x="484" y="79"/>
                    </a:lnTo>
                    <a:lnTo>
                      <a:pt x="493" y="100"/>
                    </a:lnTo>
                    <a:lnTo>
                      <a:pt x="493" y="110"/>
                    </a:lnTo>
                    <a:lnTo>
                      <a:pt x="489" y="118"/>
                    </a:lnTo>
                    <a:lnTo>
                      <a:pt x="489" y="125"/>
                    </a:lnTo>
                    <a:lnTo>
                      <a:pt x="498" y="135"/>
                    </a:lnTo>
                    <a:lnTo>
                      <a:pt x="492" y="155"/>
                    </a:lnTo>
                    <a:lnTo>
                      <a:pt x="482" y="165"/>
                    </a:lnTo>
                    <a:lnTo>
                      <a:pt x="483" y="180"/>
                    </a:lnTo>
                    <a:lnTo>
                      <a:pt x="497" y="200"/>
                    </a:lnTo>
                    <a:lnTo>
                      <a:pt x="509" y="205"/>
                    </a:lnTo>
                    <a:lnTo>
                      <a:pt x="514" y="222"/>
                    </a:lnTo>
                    <a:lnTo>
                      <a:pt x="534" y="239"/>
                    </a:lnTo>
                    <a:lnTo>
                      <a:pt x="540" y="242"/>
                    </a:lnTo>
                    <a:lnTo>
                      <a:pt x="532" y="248"/>
                    </a:lnTo>
                    <a:lnTo>
                      <a:pt x="521" y="246"/>
                    </a:lnTo>
                    <a:lnTo>
                      <a:pt x="513" y="241"/>
                    </a:lnTo>
                    <a:lnTo>
                      <a:pt x="496" y="239"/>
                    </a:lnTo>
                    <a:lnTo>
                      <a:pt x="486" y="241"/>
                    </a:lnTo>
                    <a:lnTo>
                      <a:pt x="474" y="239"/>
                    </a:lnTo>
                    <a:lnTo>
                      <a:pt x="461" y="241"/>
                    </a:lnTo>
                    <a:lnTo>
                      <a:pt x="453" y="238"/>
                    </a:lnTo>
                    <a:lnTo>
                      <a:pt x="440" y="239"/>
                    </a:lnTo>
                    <a:lnTo>
                      <a:pt x="428" y="239"/>
                    </a:lnTo>
                    <a:lnTo>
                      <a:pt x="427" y="253"/>
                    </a:lnTo>
                    <a:lnTo>
                      <a:pt x="423" y="261"/>
                    </a:lnTo>
                    <a:lnTo>
                      <a:pt x="423" y="274"/>
                    </a:lnTo>
                    <a:lnTo>
                      <a:pt x="426" y="282"/>
                    </a:lnTo>
                    <a:lnTo>
                      <a:pt x="433" y="288"/>
                    </a:lnTo>
                    <a:lnTo>
                      <a:pt x="436" y="297"/>
                    </a:lnTo>
                    <a:lnTo>
                      <a:pt x="449" y="301"/>
                    </a:lnTo>
                    <a:lnTo>
                      <a:pt x="478" y="326"/>
                    </a:lnTo>
                    <a:lnTo>
                      <a:pt x="505" y="356"/>
                    </a:lnTo>
                    <a:lnTo>
                      <a:pt x="517" y="366"/>
                    </a:lnTo>
                    <a:lnTo>
                      <a:pt x="529" y="386"/>
                    </a:lnTo>
                    <a:lnTo>
                      <a:pt x="542" y="407"/>
                    </a:lnTo>
                    <a:lnTo>
                      <a:pt x="543" y="425"/>
                    </a:lnTo>
                    <a:lnTo>
                      <a:pt x="529" y="445"/>
                    </a:lnTo>
                    <a:lnTo>
                      <a:pt x="517" y="450"/>
                    </a:lnTo>
                    <a:lnTo>
                      <a:pt x="510" y="465"/>
                    </a:lnTo>
                    <a:lnTo>
                      <a:pt x="496" y="492"/>
                    </a:lnTo>
                    <a:lnTo>
                      <a:pt x="487" y="511"/>
                    </a:lnTo>
                    <a:lnTo>
                      <a:pt x="472" y="532"/>
                    </a:lnTo>
                    <a:lnTo>
                      <a:pt x="464" y="536"/>
                    </a:lnTo>
                    <a:lnTo>
                      <a:pt x="457" y="546"/>
                    </a:lnTo>
                    <a:lnTo>
                      <a:pt x="459" y="563"/>
                    </a:lnTo>
                    <a:lnTo>
                      <a:pt x="465" y="583"/>
                    </a:lnTo>
                    <a:lnTo>
                      <a:pt x="462" y="602"/>
                    </a:lnTo>
                    <a:lnTo>
                      <a:pt x="468" y="622"/>
                    </a:lnTo>
                    <a:lnTo>
                      <a:pt x="470" y="640"/>
                    </a:lnTo>
                    <a:lnTo>
                      <a:pt x="470" y="671"/>
                    </a:lnTo>
                    <a:lnTo>
                      <a:pt x="477" y="676"/>
                    </a:lnTo>
                    <a:lnTo>
                      <a:pt x="500" y="687"/>
                    </a:lnTo>
                    <a:lnTo>
                      <a:pt x="512" y="703"/>
                    </a:lnTo>
                    <a:lnTo>
                      <a:pt x="517" y="719"/>
                    </a:lnTo>
                    <a:lnTo>
                      <a:pt x="536" y="747"/>
                    </a:lnTo>
                    <a:lnTo>
                      <a:pt x="548" y="770"/>
                    </a:lnTo>
                    <a:lnTo>
                      <a:pt x="557" y="779"/>
                    </a:lnTo>
                    <a:lnTo>
                      <a:pt x="582" y="798"/>
                    </a:lnTo>
                    <a:lnTo>
                      <a:pt x="584" y="814"/>
                    </a:lnTo>
                    <a:lnTo>
                      <a:pt x="583" y="826"/>
                    </a:lnTo>
                    <a:lnTo>
                      <a:pt x="587" y="831"/>
                    </a:lnTo>
                    <a:lnTo>
                      <a:pt x="589" y="833"/>
                    </a:lnTo>
                    <a:lnTo>
                      <a:pt x="587" y="836"/>
                    </a:lnTo>
                    <a:lnTo>
                      <a:pt x="582" y="847"/>
                    </a:lnTo>
                    <a:lnTo>
                      <a:pt x="574" y="860"/>
                    </a:lnTo>
                    <a:lnTo>
                      <a:pt x="570" y="866"/>
                    </a:lnTo>
                    <a:lnTo>
                      <a:pt x="577" y="878"/>
                    </a:lnTo>
                    <a:lnTo>
                      <a:pt x="576" y="886"/>
                    </a:lnTo>
                    <a:lnTo>
                      <a:pt x="567" y="887"/>
                    </a:lnTo>
                    <a:lnTo>
                      <a:pt x="564" y="883"/>
                    </a:lnTo>
                    <a:lnTo>
                      <a:pt x="558" y="884"/>
                    </a:lnTo>
                    <a:lnTo>
                      <a:pt x="552" y="882"/>
                    </a:lnTo>
                    <a:lnTo>
                      <a:pt x="545" y="879"/>
                    </a:lnTo>
                    <a:lnTo>
                      <a:pt x="529" y="879"/>
                    </a:lnTo>
                    <a:lnTo>
                      <a:pt x="522" y="881"/>
                    </a:lnTo>
                    <a:lnTo>
                      <a:pt x="511" y="873"/>
                    </a:lnTo>
                    <a:lnTo>
                      <a:pt x="505" y="871"/>
                    </a:lnTo>
                    <a:lnTo>
                      <a:pt x="503" y="876"/>
                    </a:lnTo>
                    <a:lnTo>
                      <a:pt x="495" y="878"/>
                    </a:lnTo>
                    <a:lnTo>
                      <a:pt x="490" y="871"/>
                    </a:lnTo>
                    <a:lnTo>
                      <a:pt x="480" y="869"/>
                    </a:lnTo>
                    <a:lnTo>
                      <a:pt x="473" y="871"/>
                    </a:lnTo>
                    <a:lnTo>
                      <a:pt x="464" y="862"/>
                    </a:lnTo>
                    <a:lnTo>
                      <a:pt x="458" y="862"/>
                    </a:lnTo>
                    <a:lnTo>
                      <a:pt x="454" y="866"/>
                    </a:lnTo>
                    <a:lnTo>
                      <a:pt x="446" y="863"/>
                    </a:lnTo>
                    <a:lnTo>
                      <a:pt x="347" y="861"/>
                    </a:lnTo>
                    <a:lnTo>
                      <a:pt x="342" y="855"/>
                    </a:lnTo>
                    <a:lnTo>
                      <a:pt x="336" y="855"/>
                    </a:lnTo>
                    <a:lnTo>
                      <a:pt x="332" y="857"/>
                    </a:lnTo>
                    <a:lnTo>
                      <a:pt x="313" y="856"/>
                    </a:lnTo>
                    <a:lnTo>
                      <a:pt x="311" y="852"/>
                    </a:lnTo>
                    <a:lnTo>
                      <a:pt x="300" y="852"/>
                    </a:lnTo>
                    <a:lnTo>
                      <a:pt x="287" y="855"/>
                    </a:lnTo>
                    <a:lnTo>
                      <a:pt x="280" y="852"/>
                    </a:lnTo>
                    <a:lnTo>
                      <a:pt x="256" y="851"/>
                    </a:lnTo>
                    <a:lnTo>
                      <a:pt x="250" y="853"/>
                    </a:lnTo>
                    <a:lnTo>
                      <a:pt x="228" y="852"/>
                    </a:lnTo>
                    <a:lnTo>
                      <a:pt x="220" y="856"/>
                    </a:lnTo>
                    <a:lnTo>
                      <a:pt x="212" y="855"/>
                    </a:lnTo>
                    <a:lnTo>
                      <a:pt x="205" y="858"/>
                    </a:lnTo>
                    <a:lnTo>
                      <a:pt x="203" y="862"/>
                    </a:lnTo>
                    <a:lnTo>
                      <a:pt x="203" y="862"/>
                    </a:lnTo>
                    <a:lnTo>
                      <a:pt x="111" y="862"/>
                    </a:lnTo>
                    <a:lnTo>
                      <a:pt x="106" y="859"/>
                    </a:lnTo>
                    <a:lnTo>
                      <a:pt x="97" y="859"/>
                    </a:lnTo>
                    <a:lnTo>
                      <a:pt x="87" y="861"/>
                    </a:lnTo>
                    <a:lnTo>
                      <a:pt x="99" y="849"/>
                    </a:lnTo>
                    <a:lnTo>
                      <a:pt x="88" y="837"/>
                    </a:lnTo>
                    <a:lnTo>
                      <a:pt x="99" y="810"/>
                    </a:lnTo>
                    <a:lnTo>
                      <a:pt x="96" y="780"/>
                    </a:lnTo>
                    <a:lnTo>
                      <a:pt x="82" y="760"/>
                    </a:lnTo>
                    <a:lnTo>
                      <a:pt x="82" y="738"/>
                    </a:lnTo>
                    <a:lnTo>
                      <a:pt x="87" y="728"/>
                    </a:lnTo>
                    <a:lnTo>
                      <a:pt x="75" y="710"/>
                    </a:lnTo>
                    <a:lnTo>
                      <a:pt x="52" y="720"/>
                    </a:lnTo>
                    <a:lnTo>
                      <a:pt x="45" y="711"/>
                    </a:lnTo>
                    <a:lnTo>
                      <a:pt x="32" y="710"/>
                    </a:lnTo>
                    <a:lnTo>
                      <a:pt x="22" y="662"/>
                    </a:lnTo>
                    <a:lnTo>
                      <a:pt x="10" y="669"/>
                    </a:lnTo>
                    <a:lnTo>
                      <a:pt x="0" y="66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4" name="Freeform 125">
                <a:extLst>
                  <a:ext uri="{FF2B5EF4-FFF2-40B4-BE49-F238E27FC236}">
                    <a16:creationId xmlns:a16="http://schemas.microsoft.com/office/drawing/2014/main" id="{4F1DAEBD-FE5B-5909-8873-44AD0F90C022}"/>
                  </a:ext>
                </a:extLst>
              </p:cNvPr>
              <p:cNvSpPr>
                <a:spLocks/>
              </p:cNvSpPr>
              <p:nvPr/>
            </p:nvSpPr>
            <p:spPr bwMode="auto">
              <a:xfrm>
                <a:off x="8138069" y="4148138"/>
                <a:ext cx="133350" cy="146050"/>
              </a:xfrm>
              <a:custGeom>
                <a:avLst/>
                <a:gdLst>
                  <a:gd name="T0" fmla="*/ 201 w 443"/>
                  <a:gd name="T1" fmla="*/ 7 h 482"/>
                  <a:gd name="T2" fmla="*/ 216 w 443"/>
                  <a:gd name="T3" fmla="*/ 5 h 482"/>
                  <a:gd name="T4" fmla="*/ 246 w 443"/>
                  <a:gd name="T5" fmla="*/ 2 h 482"/>
                  <a:gd name="T6" fmla="*/ 276 w 443"/>
                  <a:gd name="T7" fmla="*/ 1 h 482"/>
                  <a:gd name="T8" fmla="*/ 296 w 443"/>
                  <a:gd name="T9" fmla="*/ 1 h 482"/>
                  <a:gd name="T10" fmla="*/ 309 w 443"/>
                  <a:gd name="T11" fmla="*/ 5 h 482"/>
                  <a:gd name="T12" fmla="*/ 332 w 443"/>
                  <a:gd name="T13" fmla="*/ 4 h 482"/>
                  <a:gd name="T14" fmla="*/ 343 w 443"/>
                  <a:gd name="T15" fmla="*/ 10 h 482"/>
                  <a:gd name="T16" fmla="*/ 339 w 443"/>
                  <a:gd name="T17" fmla="*/ 25 h 482"/>
                  <a:gd name="T18" fmla="*/ 342 w 443"/>
                  <a:gd name="T19" fmla="*/ 60 h 482"/>
                  <a:gd name="T20" fmla="*/ 344 w 443"/>
                  <a:gd name="T21" fmla="*/ 82 h 482"/>
                  <a:gd name="T22" fmla="*/ 363 w 443"/>
                  <a:gd name="T23" fmla="*/ 79 h 482"/>
                  <a:gd name="T24" fmla="*/ 391 w 443"/>
                  <a:gd name="T25" fmla="*/ 78 h 482"/>
                  <a:gd name="T26" fmla="*/ 433 w 443"/>
                  <a:gd name="T27" fmla="*/ 72 h 482"/>
                  <a:gd name="T28" fmla="*/ 443 w 443"/>
                  <a:gd name="T29" fmla="*/ 101 h 482"/>
                  <a:gd name="T30" fmla="*/ 442 w 443"/>
                  <a:gd name="T31" fmla="*/ 119 h 482"/>
                  <a:gd name="T32" fmla="*/ 426 w 443"/>
                  <a:gd name="T33" fmla="*/ 136 h 482"/>
                  <a:gd name="T34" fmla="*/ 408 w 443"/>
                  <a:gd name="T35" fmla="*/ 156 h 482"/>
                  <a:gd name="T36" fmla="*/ 416 w 443"/>
                  <a:gd name="T37" fmla="*/ 172 h 482"/>
                  <a:gd name="T38" fmla="*/ 407 w 443"/>
                  <a:gd name="T39" fmla="*/ 177 h 482"/>
                  <a:gd name="T40" fmla="*/ 398 w 443"/>
                  <a:gd name="T41" fmla="*/ 186 h 482"/>
                  <a:gd name="T42" fmla="*/ 407 w 443"/>
                  <a:gd name="T43" fmla="*/ 199 h 482"/>
                  <a:gd name="T44" fmla="*/ 419 w 443"/>
                  <a:gd name="T45" fmla="*/ 210 h 482"/>
                  <a:gd name="T46" fmla="*/ 434 w 443"/>
                  <a:gd name="T47" fmla="*/ 229 h 482"/>
                  <a:gd name="T48" fmla="*/ 441 w 443"/>
                  <a:gd name="T49" fmla="*/ 252 h 482"/>
                  <a:gd name="T50" fmla="*/ 414 w 443"/>
                  <a:gd name="T51" fmla="*/ 340 h 482"/>
                  <a:gd name="T52" fmla="*/ 417 w 443"/>
                  <a:gd name="T53" fmla="*/ 369 h 482"/>
                  <a:gd name="T54" fmla="*/ 405 w 443"/>
                  <a:gd name="T55" fmla="*/ 358 h 482"/>
                  <a:gd name="T56" fmla="*/ 373 w 443"/>
                  <a:gd name="T57" fmla="*/ 352 h 482"/>
                  <a:gd name="T58" fmla="*/ 355 w 443"/>
                  <a:gd name="T59" fmla="*/ 356 h 482"/>
                  <a:gd name="T60" fmla="*/ 326 w 443"/>
                  <a:gd name="T61" fmla="*/ 349 h 482"/>
                  <a:gd name="T62" fmla="*/ 298 w 443"/>
                  <a:gd name="T63" fmla="*/ 316 h 482"/>
                  <a:gd name="T64" fmla="*/ 294 w 443"/>
                  <a:gd name="T65" fmla="*/ 343 h 482"/>
                  <a:gd name="T66" fmla="*/ 263 w 443"/>
                  <a:gd name="T67" fmla="*/ 357 h 482"/>
                  <a:gd name="T68" fmla="*/ 247 w 443"/>
                  <a:gd name="T69" fmla="*/ 366 h 482"/>
                  <a:gd name="T70" fmla="*/ 225 w 443"/>
                  <a:gd name="T71" fmla="*/ 363 h 482"/>
                  <a:gd name="T72" fmla="*/ 201 w 443"/>
                  <a:gd name="T73" fmla="*/ 373 h 482"/>
                  <a:gd name="T74" fmla="*/ 204 w 443"/>
                  <a:gd name="T75" fmla="*/ 399 h 482"/>
                  <a:gd name="T76" fmla="*/ 228 w 443"/>
                  <a:gd name="T77" fmla="*/ 392 h 482"/>
                  <a:gd name="T78" fmla="*/ 249 w 443"/>
                  <a:gd name="T79" fmla="*/ 408 h 482"/>
                  <a:gd name="T80" fmla="*/ 250 w 443"/>
                  <a:gd name="T81" fmla="*/ 460 h 482"/>
                  <a:gd name="T82" fmla="*/ 222 w 443"/>
                  <a:gd name="T83" fmla="*/ 443 h 482"/>
                  <a:gd name="T84" fmla="*/ 204 w 443"/>
                  <a:gd name="T85" fmla="*/ 452 h 482"/>
                  <a:gd name="T86" fmla="*/ 195 w 443"/>
                  <a:gd name="T87" fmla="*/ 466 h 482"/>
                  <a:gd name="T88" fmla="*/ 180 w 443"/>
                  <a:gd name="T89" fmla="*/ 479 h 482"/>
                  <a:gd name="T90" fmla="*/ 164 w 443"/>
                  <a:gd name="T91" fmla="*/ 461 h 482"/>
                  <a:gd name="T92" fmla="*/ 129 w 443"/>
                  <a:gd name="T93" fmla="*/ 430 h 482"/>
                  <a:gd name="T94" fmla="*/ 73 w 443"/>
                  <a:gd name="T95" fmla="*/ 380 h 482"/>
                  <a:gd name="T96" fmla="*/ 59 w 443"/>
                  <a:gd name="T97" fmla="*/ 359 h 482"/>
                  <a:gd name="T98" fmla="*/ 39 w 443"/>
                  <a:gd name="T99" fmla="*/ 329 h 482"/>
                  <a:gd name="T100" fmla="*/ 25 w 443"/>
                  <a:gd name="T101" fmla="*/ 288 h 482"/>
                  <a:gd name="T102" fmla="*/ 16 w 443"/>
                  <a:gd name="T103" fmla="*/ 268 h 482"/>
                  <a:gd name="T104" fmla="*/ 1 w 443"/>
                  <a:gd name="T105" fmla="*/ 226 h 482"/>
                  <a:gd name="T106" fmla="*/ 34 w 443"/>
                  <a:gd name="T107" fmla="*/ 220 h 482"/>
                  <a:gd name="T108" fmla="*/ 40 w 443"/>
                  <a:gd name="T109" fmla="*/ 156 h 482"/>
                  <a:gd name="T110" fmla="*/ 83 w 443"/>
                  <a:gd name="T111" fmla="*/ 156 h 482"/>
                  <a:gd name="T112" fmla="*/ 44 w 443"/>
                  <a:gd name="T113" fmla="*/ 126 h 482"/>
                  <a:gd name="T114" fmla="*/ 61 w 443"/>
                  <a:gd name="T115" fmla="*/ 105 h 482"/>
                  <a:gd name="T116" fmla="*/ 80 w 443"/>
                  <a:gd name="T117" fmla="*/ 100 h 482"/>
                  <a:gd name="T118" fmla="*/ 93 w 443"/>
                  <a:gd name="T119" fmla="*/ 102 h 482"/>
                  <a:gd name="T120" fmla="*/ 199 w 443"/>
                  <a:gd name="T121" fmla="*/ 1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3" h="482">
                    <a:moveTo>
                      <a:pt x="199" y="11"/>
                    </a:moveTo>
                    <a:lnTo>
                      <a:pt x="201" y="7"/>
                    </a:lnTo>
                    <a:lnTo>
                      <a:pt x="208" y="4"/>
                    </a:lnTo>
                    <a:lnTo>
                      <a:pt x="216" y="5"/>
                    </a:lnTo>
                    <a:lnTo>
                      <a:pt x="224" y="1"/>
                    </a:lnTo>
                    <a:lnTo>
                      <a:pt x="246" y="2"/>
                    </a:lnTo>
                    <a:lnTo>
                      <a:pt x="252" y="0"/>
                    </a:lnTo>
                    <a:lnTo>
                      <a:pt x="276" y="1"/>
                    </a:lnTo>
                    <a:lnTo>
                      <a:pt x="283" y="4"/>
                    </a:lnTo>
                    <a:lnTo>
                      <a:pt x="296" y="1"/>
                    </a:lnTo>
                    <a:lnTo>
                      <a:pt x="307" y="1"/>
                    </a:lnTo>
                    <a:lnTo>
                      <a:pt x="309" y="5"/>
                    </a:lnTo>
                    <a:lnTo>
                      <a:pt x="328" y="6"/>
                    </a:lnTo>
                    <a:lnTo>
                      <a:pt x="332" y="4"/>
                    </a:lnTo>
                    <a:lnTo>
                      <a:pt x="338" y="4"/>
                    </a:lnTo>
                    <a:lnTo>
                      <a:pt x="343" y="10"/>
                    </a:lnTo>
                    <a:lnTo>
                      <a:pt x="343" y="10"/>
                    </a:lnTo>
                    <a:lnTo>
                      <a:pt x="339" y="25"/>
                    </a:lnTo>
                    <a:lnTo>
                      <a:pt x="344" y="40"/>
                    </a:lnTo>
                    <a:lnTo>
                      <a:pt x="342" y="60"/>
                    </a:lnTo>
                    <a:lnTo>
                      <a:pt x="347" y="72"/>
                    </a:lnTo>
                    <a:lnTo>
                      <a:pt x="344" y="82"/>
                    </a:lnTo>
                    <a:lnTo>
                      <a:pt x="351" y="86"/>
                    </a:lnTo>
                    <a:lnTo>
                      <a:pt x="363" y="79"/>
                    </a:lnTo>
                    <a:lnTo>
                      <a:pt x="374" y="82"/>
                    </a:lnTo>
                    <a:lnTo>
                      <a:pt x="391" y="78"/>
                    </a:lnTo>
                    <a:lnTo>
                      <a:pt x="408" y="71"/>
                    </a:lnTo>
                    <a:lnTo>
                      <a:pt x="433" y="72"/>
                    </a:lnTo>
                    <a:lnTo>
                      <a:pt x="441" y="78"/>
                    </a:lnTo>
                    <a:lnTo>
                      <a:pt x="443" y="101"/>
                    </a:lnTo>
                    <a:lnTo>
                      <a:pt x="437" y="111"/>
                    </a:lnTo>
                    <a:lnTo>
                      <a:pt x="442" y="119"/>
                    </a:lnTo>
                    <a:lnTo>
                      <a:pt x="440" y="133"/>
                    </a:lnTo>
                    <a:lnTo>
                      <a:pt x="426" y="136"/>
                    </a:lnTo>
                    <a:lnTo>
                      <a:pt x="409" y="145"/>
                    </a:lnTo>
                    <a:lnTo>
                      <a:pt x="408" y="156"/>
                    </a:lnTo>
                    <a:lnTo>
                      <a:pt x="412" y="161"/>
                    </a:lnTo>
                    <a:lnTo>
                      <a:pt x="416" y="172"/>
                    </a:lnTo>
                    <a:lnTo>
                      <a:pt x="411" y="172"/>
                    </a:lnTo>
                    <a:lnTo>
                      <a:pt x="407" y="177"/>
                    </a:lnTo>
                    <a:lnTo>
                      <a:pt x="398" y="180"/>
                    </a:lnTo>
                    <a:lnTo>
                      <a:pt x="398" y="186"/>
                    </a:lnTo>
                    <a:lnTo>
                      <a:pt x="404" y="192"/>
                    </a:lnTo>
                    <a:lnTo>
                      <a:pt x="407" y="199"/>
                    </a:lnTo>
                    <a:lnTo>
                      <a:pt x="416" y="203"/>
                    </a:lnTo>
                    <a:lnTo>
                      <a:pt x="419" y="210"/>
                    </a:lnTo>
                    <a:lnTo>
                      <a:pt x="430" y="220"/>
                    </a:lnTo>
                    <a:lnTo>
                      <a:pt x="434" y="229"/>
                    </a:lnTo>
                    <a:lnTo>
                      <a:pt x="442" y="237"/>
                    </a:lnTo>
                    <a:lnTo>
                      <a:pt x="441" y="252"/>
                    </a:lnTo>
                    <a:lnTo>
                      <a:pt x="434" y="284"/>
                    </a:lnTo>
                    <a:lnTo>
                      <a:pt x="414" y="340"/>
                    </a:lnTo>
                    <a:lnTo>
                      <a:pt x="418" y="354"/>
                    </a:lnTo>
                    <a:lnTo>
                      <a:pt x="417" y="369"/>
                    </a:lnTo>
                    <a:lnTo>
                      <a:pt x="410" y="369"/>
                    </a:lnTo>
                    <a:lnTo>
                      <a:pt x="405" y="358"/>
                    </a:lnTo>
                    <a:lnTo>
                      <a:pt x="390" y="352"/>
                    </a:lnTo>
                    <a:lnTo>
                      <a:pt x="373" y="352"/>
                    </a:lnTo>
                    <a:lnTo>
                      <a:pt x="365" y="358"/>
                    </a:lnTo>
                    <a:lnTo>
                      <a:pt x="355" y="356"/>
                    </a:lnTo>
                    <a:lnTo>
                      <a:pt x="336" y="361"/>
                    </a:lnTo>
                    <a:lnTo>
                      <a:pt x="326" y="349"/>
                    </a:lnTo>
                    <a:lnTo>
                      <a:pt x="313" y="317"/>
                    </a:lnTo>
                    <a:lnTo>
                      <a:pt x="298" y="316"/>
                    </a:lnTo>
                    <a:lnTo>
                      <a:pt x="291" y="325"/>
                    </a:lnTo>
                    <a:lnTo>
                      <a:pt x="294" y="343"/>
                    </a:lnTo>
                    <a:lnTo>
                      <a:pt x="290" y="356"/>
                    </a:lnTo>
                    <a:lnTo>
                      <a:pt x="263" y="357"/>
                    </a:lnTo>
                    <a:lnTo>
                      <a:pt x="251" y="357"/>
                    </a:lnTo>
                    <a:lnTo>
                      <a:pt x="247" y="366"/>
                    </a:lnTo>
                    <a:lnTo>
                      <a:pt x="239" y="372"/>
                    </a:lnTo>
                    <a:lnTo>
                      <a:pt x="225" y="363"/>
                    </a:lnTo>
                    <a:lnTo>
                      <a:pt x="208" y="366"/>
                    </a:lnTo>
                    <a:lnTo>
                      <a:pt x="201" y="373"/>
                    </a:lnTo>
                    <a:lnTo>
                      <a:pt x="207" y="384"/>
                    </a:lnTo>
                    <a:lnTo>
                      <a:pt x="204" y="399"/>
                    </a:lnTo>
                    <a:lnTo>
                      <a:pt x="216" y="395"/>
                    </a:lnTo>
                    <a:lnTo>
                      <a:pt x="228" y="392"/>
                    </a:lnTo>
                    <a:lnTo>
                      <a:pt x="236" y="398"/>
                    </a:lnTo>
                    <a:lnTo>
                      <a:pt x="249" y="408"/>
                    </a:lnTo>
                    <a:lnTo>
                      <a:pt x="251" y="447"/>
                    </a:lnTo>
                    <a:lnTo>
                      <a:pt x="250" y="460"/>
                    </a:lnTo>
                    <a:lnTo>
                      <a:pt x="228" y="443"/>
                    </a:lnTo>
                    <a:lnTo>
                      <a:pt x="222" y="443"/>
                    </a:lnTo>
                    <a:lnTo>
                      <a:pt x="218" y="451"/>
                    </a:lnTo>
                    <a:lnTo>
                      <a:pt x="204" y="452"/>
                    </a:lnTo>
                    <a:lnTo>
                      <a:pt x="196" y="456"/>
                    </a:lnTo>
                    <a:lnTo>
                      <a:pt x="195" y="466"/>
                    </a:lnTo>
                    <a:lnTo>
                      <a:pt x="183" y="482"/>
                    </a:lnTo>
                    <a:lnTo>
                      <a:pt x="180" y="479"/>
                    </a:lnTo>
                    <a:lnTo>
                      <a:pt x="167" y="473"/>
                    </a:lnTo>
                    <a:lnTo>
                      <a:pt x="164" y="461"/>
                    </a:lnTo>
                    <a:lnTo>
                      <a:pt x="136" y="447"/>
                    </a:lnTo>
                    <a:lnTo>
                      <a:pt x="129" y="430"/>
                    </a:lnTo>
                    <a:lnTo>
                      <a:pt x="94" y="402"/>
                    </a:lnTo>
                    <a:lnTo>
                      <a:pt x="73" y="380"/>
                    </a:lnTo>
                    <a:lnTo>
                      <a:pt x="79" y="376"/>
                    </a:lnTo>
                    <a:lnTo>
                      <a:pt x="59" y="359"/>
                    </a:lnTo>
                    <a:lnTo>
                      <a:pt x="51" y="341"/>
                    </a:lnTo>
                    <a:lnTo>
                      <a:pt x="39" y="329"/>
                    </a:lnTo>
                    <a:lnTo>
                      <a:pt x="39" y="306"/>
                    </a:lnTo>
                    <a:lnTo>
                      <a:pt x="25" y="288"/>
                    </a:lnTo>
                    <a:lnTo>
                      <a:pt x="25" y="275"/>
                    </a:lnTo>
                    <a:lnTo>
                      <a:pt x="16" y="268"/>
                    </a:lnTo>
                    <a:lnTo>
                      <a:pt x="0" y="234"/>
                    </a:lnTo>
                    <a:lnTo>
                      <a:pt x="1" y="226"/>
                    </a:lnTo>
                    <a:lnTo>
                      <a:pt x="20" y="233"/>
                    </a:lnTo>
                    <a:lnTo>
                      <a:pt x="34" y="220"/>
                    </a:lnTo>
                    <a:lnTo>
                      <a:pt x="38" y="177"/>
                    </a:lnTo>
                    <a:lnTo>
                      <a:pt x="40" y="156"/>
                    </a:lnTo>
                    <a:lnTo>
                      <a:pt x="49" y="165"/>
                    </a:lnTo>
                    <a:lnTo>
                      <a:pt x="83" y="156"/>
                    </a:lnTo>
                    <a:lnTo>
                      <a:pt x="59" y="151"/>
                    </a:lnTo>
                    <a:lnTo>
                      <a:pt x="44" y="126"/>
                    </a:lnTo>
                    <a:lnTo>
                      <a:pt x="60" y="124"/>
                    </a:lnTo>
                    <a:lnTo>
                      <a:pt x="61" y="105"/>
                    </a:lnTo>
                    <a:lnTo>
                      <a:pt x="70" y="107"/>
                    </a:lnTo>
                    <a:lnTo>
                      <a:pt x="80" y="100"/>
                    </a:lnTo>
                    <a:lnTo>
                      <a:pt x="89" y="99"/>
                    </a:lnTo>
                    <a:lnTo>
                      <a:pt x="93" y="102"/>
                    </a:lnTo>
                    <a:lnTo>
                      <a:pt x="199" y="103"/>
                    </a:lnTo>
                    <a:lnTo>
                      <a:pt x="199" y="1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5" name="Freeform 126">
                <a:extLst>
                  <a:ext uri="{FF2B5EF4-FFF2-40B4-BE49-F238E27FC236}">
                    <a16:creationId xmlns:a16="http://schemas.microsoft.com/office/drawing/2014/main" id="{97276B8A-7B5D-908A-7348-1B85F6693065}"/>
                  </a:ext>
                </a:extLst>
              </p:cNvPr>
              <p:cNvSpPr>
                <a:spLocks/>
              </p:cNvSpPr>
              <p:nvPr/>
            </p:nvSpPr>
            <p:spPr bwMode="auto">
              <a:xfrm>
                <a:off x="8150769" y="4151313"/>
                <a:ext cx="47625" cy="28575"/>
              </a:xfrm>
              <a:custGeom>
                <a:avLst/>
                <a:gdLst>
                  <a:gd name="T0" fmla="*/ 19 w 157"/>
                  <a:gd name="T1" fmla="*/ 97 h 99"/>
                  <a:gd name="T2" fmla="*/ 28 w 157"/>
                  <a:gd name="T3" fmla="*/ 99 h 99"/>
                  <a:gd name="T4" fmla="*/ 38 w 157"/>
                  <a:gd name="T5" fmla="*/ 92 h 99"/>
                  <a:gd name="T6" fmla="*/ 47 w 157"/>
                  <a:gd name="T7" fmla="*/ 91 h 99"/>
                  <a:gd name="T8" fmla="*/ 51 w 157"/>
                  <a:gd name="T9" fmla="*/ 94 h 99"/>
                  <a:gd name="T10" fmla="*/ 157 w 157"/>
                  <a:gd name="T11" fmla="*/ 95 h 99"/>
                  <a:gd name="T12" fmla="*/ 157 w 157"/>
                  <a:gd name="T13" fmla="*/ 3 h 99"/>
                  <a:gd name="T14" fmla="*/ 65 w 157"/>
                  <a:gd name="T15" fmla="*/ 3 h 99"/>
                  <a:gd name="T16" fmla="*/ 60 w 157"/>
                  <a:gd name="T17" fmla="*/ 0 h 99"/>
                  <a:gd name="T18" fmla="*/ 51 w 157"/>
                  <a:gd name="T19" fmla="*/ 0 h 99"/>
                  <a:gd name="T20" fmla="*/ 41 w 157"/>
                  <a:gd name="T21" fmla="*/ 2 h 99"/>
                  <a:gd name="T22" fmla="*/ 38 w 157"/>
                  <a:gd name="T23" fmla="*/ 5 h 99"/>
                  <a:gd name="T24" fmla="*/ 44 w 157"/>
                  <a:gd name="T25" fmla="*/ 18 h 99"/>
                  <a:gd name="T26" fmla="*/ 19 w 157"/>
                  <a:gd name="T27" fmla="*/ 46 h 99"/>
                  <a:gd name="T28" fmla="*/ 0 w 157"/>
                  <a:gd name="T29" fmla="*/ 83 h 99"/>
                  <a:gd name="T30" fmla="*/ 19 w 157"/>
                  <a:gd name="T31" fmla="*/ 93 h 99"/>
                  <a:gd name="T32" fmla="*/ 19 w 157"/>
                  <a:gd name="T33" fmla="*/ 9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9">
                    <a:moveTo>
                      <a:pt x="19" y="97"/>
                    </a:moveTo>
                    <a:lnTo>
                      <a:pt x="28" y="99"/>
                    </a:lnTo>
                    <a:lnTo>
                      <a:pt x="38" y="92"/>
                    </a:lnTo>
                    <a:lnTo>
                      <a:pt x="47" y="91"/>
                    </a:lnTo>
                    <a:lnTo>
                      <a:pt x="51" y="94"/>
                    </a:lnTo>
                    <a:lnTo>
                      <a:pt x="157" y="95"/>
                    </a:lnTo>
                    <a:lnTo>
                      <a:pt x="157" y="3"/>
                    </a:lnTo>
                    <a:lnTo>
                      <a:pt x="65" y="3"/>
                    </a:lnTo>
                    <a:lnTo>
                      <a:pt x="60" y="0"/>
                    </a:lnTo>
                    <a:lnTo>
                      <a:pt x="51" y="0"/>
                    </a:lnTo>
                    <a:lnTo>
                      <a:pt x="41" y="2"/>
                    </a:lnTo>
                    <a:lnTo>
                      <a:pt x="38" y="5"/>
                    </a:lnTo>
                    <a:lnTo>
                      <a:pt x="44" y="18"/>
                    </a:lnTo>
                    <a:lnTo>
                      <a:pt x="19" y="46"/>
                    </a:lnTo>
                    <a:lnTo>
                      <a:pt x="0" y="83"/>
                    </a:lnTo>
                    <a:lnTo>
                      <a:pt x="19" y="93"/>
                    </a:lnTo>
                    <a:lnTo>
                      <a:pt x="19" y="9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6" name="Freeform 127">
                <a:extLst>
                  <a:ext uri="{FF2B5EF4-FFF2-40B4-BE49-F238E27FC236}">
                    <a16:creationId xmlns:a16="http://schemas.microsoft.com/office/drawing/2014/main" id="{EC28D2CE-44E5-70FA-9EFB-D27F24B9AD9D}"/>
                  </a:ext>
                </a:extLst>
              </p:cNvPr>
              <p:cNvSpPr>
                <a:spLocks/>
              </p:cNvSpPr>
              <p:nvPr/>
            </p:nvSpPr>
            <p:spPr bwMode="auto">
              <a:xfrm>
                <a:off x="8193631" y="4111626"/>
                <a:ext cx="179388" cy="209550"/>
              </a:xfrm>
              <a:custGeom>
                <a:avLst/>
                <a:gdLst>
                  <a:gd name="T0" fmla="*/ 13 w 596"/>
                  <a:gd name="T1" fmla="*/ 580 h 698"/>
                  <a:gd name="T2" fmla="*/ 39 w 596"/>
                  <a:gd name="T3" fmla="*/ 567 h 698"/>
                  <a:gd name="T4" fmla="*/ 68 w 596"/>
                  <a:gd name="T5" fmla="*/ 571 h 698"/>
                  <a:gd name="T6" fmla="*/ 45 w 596"/>
                  <a:gd name="T7" fmla="*/ 516 h 698"/>
                  <a:gd name="T8" fmla="*/ 24 w 596"/>
                  <a:gd name="T9" fmla="*/ 508 h 698"/>
                  <a:gd name="T10" fmla="*/ 42 w 596"/>
                  <a:gd name="T11" fmla="*/ 487 h 698"/>
                  <a:gd name="T12" fmla="*/ 68 w 596"/>
                  <a:gd name="T13" fmla="*/ 481 h 698"/>
                  <a:gd name="T14" fmla="*/ 111 w 596"/>
                  <a:gd name="T15" fmla="*/ 467 h 698"/>
                  <a:gd name="T16" fmla="*/ 130 w 596"/>
                  <a:gd name="T17" fmla="*/ 441 h 698"/>
                  <a:gd name="T18" fmla="*/ 172 w 596"/>
                  <a:gd name="T19" fmla="*/ 480 h 698"/>
                  <a:gd name="T20" fmla="*/ 207 w 596"/>
                  <a:gd name="T21" fmla="*/ 476 h 698"/>
                  <a:gd name="T22" fmla="*/ 234 w 596"/>
                  <a:gd name="T23" fmla="*/ 493 h 698"/>
                  <a:gd name="T24" fmla="*/ 251 w 596"/>
                  <a:gd name="T25" fmla="*/ 408 h 698"/>
                  <a:gd name="T26" fmla="*/ 251 w 596"/>
                  <a:gd name="T27" fmla="*/ 353 h 698"/>
                  <a:gd name="T28" fmla="*/ 233 w 596"/>
                  <a:gd name="T29" fmla="*/ 327 h 698"/>
                  <a:gd name="T30" fmla="*/ 215 w 596"/>
                  <a:gd name="T31" fmla="*/ 310 h 698"/>
                  <a:gd name="T32" fmla="*/ 228 w 596"/>
                  <a:gd name="T33" fmla="*/ 296 h 698"/>
                  <a:gd name="T34" fmla="*/ 225 w 596"/>
                  <a:gd name="T35" fmla="*/ 280 h 698"/>
                  <a:gd name="T36" fmla="*/ 257 w 596"/>
                  <a:gd name="T37" fmla="*/ 257 h 698"/>
                  <a:gd name="T38" fmla="*/ 260 w 596"/>
                  <a:gd name="T39" fmla="*/ 225 h 698"/>
                  <a:gd name="T40" fmla="*/ 225 w 596"/>
                  <a:gd name="T41" fmla="*/ 195 h 698"/>
                  <a:gd name="T42" fmla="*/ 180 w 596"/>
                  <a:gd name="T43" fmla="*/ 203 h 698"/>
                  <a:gd name="T44" fmla="*/ 164 w 596"/>
                  <a:gd name="T45" fmla="*/ 196 h 698"/>
                  <a:gd name="T46" fmla="*/ 156 w 596"/>
                  <a:gd name="T47" fmla="*/ 149 h 698"/>
                  <a:gd name="T48" fmla="*/ 267 w 596"/>
                  <a:gd name="T49" fmla="*/ 139 h 698"/>
                  <a:gd name="T50" fmla="*/ 286 w 596"/>
                  <a:gd name="T51" fmla="*/ 144 h 698"/>
                  <a:gd name="T52" fmla="*/ 308 w 596"/>
                  <a:gd name="T53" fmla="*/ 151 h 698"/>
                  <a:gd name="T54" fmla="*/ 324 w 596"/>
                  <a:gd name="T55" fmla="*/ 146 h 698"/>
                  <a:gd name="T56" fmla="*/ 358 w 596"/>
                  <a:gd name="T57" fmla="*/ 152 h 698"/>
                  <a:gd name="T58" fmla="*/ 377 w 596"/>
                  <a:gd name="T59" fmla="*/ 156 h 698"/>
                  <a:gd name="T60" fmla="*/ 390 w 596"/>
                  <a:gd name="T61" fmla="*/ 151 h 698"/>
                  <a:gd name="T62" fmla="*/ 395 w 596"/>
                  <a:gd name="T63" fmla="*/ 120 h 698"/>
                  <a:gd name="T64" fmla="*/ 456 w 596"/>
                  <a:gd name="T65" fmla="*/ 29 h 698"/>
                  <a:gd name="T66" fmla="*/ 509 w 596"/>
                  <a:gd name="T67" fmla="*/ 5 h 698"/>
                  <a:gd name="T68" fmla="*/ 542 w 596"/>
                  <a:gd name="T69" fmla="*/ 0 h 698"/>
                  <a:gd name="T70" fmla="*/ 572 w 596"/>
                  <a:gd name="T71" fmla="*/ 14 h 698"/>
                  <a:gd name="T72" fmla="*/ 588 w 596"/>
                  <a:gd name="T73" fmla="*/ 13 h 698"/>
                  <a:gd name="T74" fmla="*/ 581 w 596"/>
                  <a:gd name="T75" fmla="*/ 67 h 698"/>
                  <a:gd name="T76" fmla="*/ 551 w 596"/>
                  <a:gd name="T77" fmla="*/ 151 h 698"/>
                  <a:gd name="T78" fmla="*/ 534 w 596"/>
                  <a:gd name="T79" fmla="*/ 200 h 698"/>
                  <a:gd name="T80" fmla="*/ 529 w 596"/>
                  <a:gd name="T81" fmla="*/ 256 h 698"/>
                  <a:gd name="T82" fmla="*/ 519 w 596"/>
                  <a:gd name="T83" fmla="*/ 287 h 698"/>
                  <a:gd name="T84" fmla="*/ 487 w 596"/>
                  <a:gd name="T85" fmla="*/ 379 h 698"/>
                  <a:gd name="T86" fmla="*/ 449 w 596"/>
                  <a:gd name="T87" fmla="*/ 391 h 698"/>
                  <a:gd name="T88" fmla="*/ 416 w 596"/>
                  <a:gd name="T89" fmla="*/ 439 h 698"/>
                  <a:gd name="T90" fmla="*/ 387 w 596"/>
                  <a:gd name="T91" fmla="*/ 502 h 698"/>
                  <a:gd name="T92" fmla="*/ 384 w 596"/>
                  <a:gd name="T93" fmla="*/ 572 h 698"/>
                  <a:gd name="T94" fmla="*/ 357 w 596"/>
                  <a:gd name="T95" fmla="*/ 610 h 698"/>
                  <a:gd name="T96" fmla="*/ 308 w 596"/>
                  <a:gd name="T97" fmla="*/ 661 h 698"/>
                  <a:gd name="T98" fmla="*/ 260 w 596"/>
                  <a:gd name="T99" fmla="*/ 674 h 698"/>
                  <a:gd name="T100" fmla="*/ 261 w 596"/>
                  <a:gd name="T101" fmla="*/ 641 h 698"/>
                  <a:gd name="T102" fmla="*/ 222 w 596"/>
                  <a:gd name="T103" fmla="*/ 655 h 698"/>
                  <a:gd name="T104" fmla="*/ 201 w 596"/>
                  <a:gd name="T105" fmla="*/ 670 h 698"/>
                  <a:gd name="T106" fmla="*/ 178 w 596"/>
                  <a:gd name="T107" fmla="*/ 673 h 698"/>
                  <a:gd name="T108" fmla="*/ 152 w 596"/>
                  <a:gd name="T109" fmla="*/ 669 h 698"/>
                  <a:gd name="T110" fmla="*/ 142 w 596"/>
                  <a:gd name="T111" fmla="*/ 649 h 698"/>
                  <a:gd name="T112" fmla="*/ 114 w 596"/>
                  <a:gd name="T113" fmla="*/ 653 h 698"/>
                  <a:gd name="T114" fmla="*/ 86 w 596"/>
                  <a:gd name="T115" fmla="*/ 675 h 698"/>
                  <a:gd name="T116" fmla="*/ 66 w 596"/>
                  <a:gd name="T117" fmla="*/ 698 h 698"/>
                  <a:gd name="T118" fmla="*/ 45 w 596"/>
                  <a:gd name="T119" fmla="*/ 660 h 698"/>
                  <a:gd name="T120" fmla="*/ 16 w 596"/>
                  <a:gd name="T121" fmla="*/ 62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 h="698">
                    <a:moveTo>
                      <a:pt x="0" y="606"/>
                    </a:moveTo>
                    <a:lnTo>
                      <a:pt x="12" y="590"/>
                    </a:lnTo>
                    <a:lnTo>
                      <a:pt x="13" y="580"/>
                    </a:lnTo>
                    <a:lnTo>
                      <a:pt x="21" y="576"/>
                    </a:lnTo>
                    <a:lnTo>
                      <a:pt x="35" y="575"/>
                    </a:lnTo>
                    <a:lnTo>
                      <a:pt x="39" y="567"/>
                    </a:lnTo>
                    <a:lnTo>
                      <a:pt x="45" y="567"/>
                    </a:lnTo>
                    <a:lnTo>
                      <a:pt x="67" y="584"/>
                    </a:lnTo>
                    <a:lnTo>
                      <a:pt x="68" y="571"/>
                    </a:lnTo>
                    <a:lnTo>
                      <a:pt x="66" y="532"/>
                    </a:lnTo>
                    <a:lnTo>
                      <a:pt x="53" y="522"/>
                    </a:lnTo>
                    <a:lnTo>
                      <a:pt x="45" y="516"/>
                    </a:lnTo>
                    <a:lnTo>
                      <a:pt x="33" y="519"/>
                    </a:lnTo>
                    <a:lnTo>
                      <a:pt x="21" y="523"/>
                    </a:lnTo>
                    <a:lnTo>
                      <a:pt x="24" y="508"/>
                    </a:lnTo>
                    <a:lnTo>
                      <a:pt x="18" y="497"/>
                    </a:lnTo>
                    <a:lnTo>
                      <a:pt x="25" y="490"/>
                    </a:lnTo>
                    <a:lnTo>
                      <a:pt x="42" y="487"/>
                    </a:lnTo>
                    <a:lnTo>
                      <a:pt x="56" y="496"/>
                    </a:lnTo>
                    <a:lnTo>
                      <a:pt x="64" y="490"/>
                    </a:lnTo>
                    <a:lnTo>
                      <a:pt x="68" y="481"/>
                    </a:lnTo>
                    <a:lnTo>
                      <a:pt x="80" y="481"/>
                    </a:lnTo>
                    <a:lnTo>
                      <a:pt x="107" y="480"/>
                    </a:lnTo>
                    <a:lnTo>
                      <a:pt x="111" y="467"/>
                    </a:lnTo>
                    <a:lnTo>
                      <a:pt x="108" y="449"/>
                    </a:lnTo>
                    <a:lnTo>
                      <a:pt x="115" y="440"/>
                    </a:lnTo>
                    <a:lnTo>
                      <a:pt x="130" y="441"/>
                    </a:lnTo>
                    <a:lnTo>
                      <a:pt x="143" y="473"/>
                    </a:lnTo>
                    <a:lnTo>
                      <a:pt x="153" y="485"/>
                    </a:lnTo>
                    <a:lnTo>
                      <a:pt x="172" y="480"/>
                    </a:lnTo>
                    <a:lnTo>
                      <a:pt x="182" y="482"/>
                    </a:lnTo>
                    <a:lnTo>
                      <a:pt x="190" y="476"/>
                    </a:lnTo>
                    <a:lnTo>
                      <a:pt x="207" y="476"/>
                    </a:lnTo>
                    <a:lnTo>
                      <a:pt x="222" y="482"/>
                    </a:lnTo>
                    <a:lnTo>
                      <a:pt x="227" y="493"/>
                    </a:lnTo>
                    <a:lnTo>
                      <a:pt x="234" y="493"/>
                    </a:lnTo>
                    <a:lnTo>
                      <a:pt x="235" y="478"/>
                    </a:lnTo>
                    <a:lnTo>
                      <a:pt x="231" y="464"/>
                    </a:lnTo>
                    <a:lnTo>
                      <a:pt x="251" y="408"/>
                    </a:lnTo>
                    <a:lnTo>
                      <a:pt x="258" y="376"/>
                    </a:lnTo>
                    <a:lnTo>
                      <a:pt x="259" y="361"/>
                    </a:lnTo>
                    <a:lnTo>
                      <a:pt x="251" y="353"/>
                    </a:lnTo>
                    <a:lnTo>
                      <a:pt x="247" y="344"/>
                    </a:lnTo>
                    <a:lnTo>
                      <a:pt x="236" y="334"/>
                    </a:lnTo>
                    <a:lnTo>
                      <a:pt x="233" y="327"/>
                    </a:lnTo>
                    <a:lnTo>
                      <a:pt x="224" y="323"/>
                    </a:lnTo>
                    <a:lnTo>
                      <a:pt x="221" y="316"/>
                    </a:lnTo>
                    <a:lnTo>
                      <a:pt x="215" y="310"/>
                    </a:lnTo>
                    <a:lnTo>
                      <a:pt x="215" y="304"/>
                    </a:lnTo>
                    <a:lnTo>
                      <a:pt x="224" y="301"/>
                    </a:lnTo>
                    <a:lnTo>
                      <a:pt x="228" y="296"/>
                    </a:lnTo>
                    <a:lnTo>
                      <a:pt x="233" y="296"/>
                    </a:lnTo>
                    <a:lnTo>
                      <a:pt x="229" y="285"/>
                    </a:lnTo>
                    <a:lnTo>
                      <a:pt x="225" y="280"/>
                    </a:lnTo>
                    <a:lnTo>
                      <a:pt x="226" y="269"/>
                    </a:lnTo>
                    <a:lnTo>
                      <a:pt x="243" y="260"/>
                    </a:lnTo>
                    <a:lnTo>
                      <a:pt x="257" y="257"/>
                    </a:lnTo>
                    <a:lnTo>
                      <a:pt x="259" y="243"/>
                    </a:lnTo>
                    <a:lnTo>
                      <a:pt x="254" y="235"/>
                    </a:lnTo>
                    <a:lnTo>
                      <a:pt x="260" y="225"/>
                    </a:lnTo>
                    <a:lnTo>
                      <a:pt x="258" y="202"/>
                    </a:lnTo>
                    <a:lnTo>
                      <a:pt x="250" y="196"/>
                    </a:lnTo>
                    <a:lnTo>
                      <a:pt x="225" y="195"/>
                    </a:lnTo>
                    <a:lnTo>
                      <a:pt x="208" y="202"/>
                    </a:lnTo>
                    <a:lnTo>
                      <a:pt x="191" y="206"/>
                    </a:lnTo>
                    <a:lnTo>
                      <a:pt x="180" y="203"/>
                    </a:lnTo>
                    <a:lnTo>
                      <a:pt x="168" y="210"/>
                    </a:lnTo>
                    <a:lnTo>
                      <a:pt x="161" y="206"/>
                    </a:lnTo>
                    <a:lnTo>
                      <a:pt x="164" y="196"/>
                    </a:lnTo>
                    <a:lnTo>
                      <a:pt x="159" y="184"/>
                    </a:lnTo>
                    <a:lnTo>
                      <a:pt x="161" y="164"/>
                    </a:lnTo>
                    <a:lnTo>
                      <a:pt x="156" y="149"/>
                    </a:lnTo>
                    <a:lnTo>
                      <a:pt x="160" y="134"/>
                    </a:lnTo>
                    <a:lnTo>
                      <a:pt x="259" y="136"/>
                    </a:lnTo>
                    <a:lnTo>
                      <a:pt x="267" y="139"/>
                    </a:lnTo>
                    <a:lnTo>
                      <a:pt x="271" y="135"/>
                    </a:lnTo>
                    <a:lnTo>
                      <a:pt x="277" y="135"/>
                    </a:lnTo>
                    <a:lnTo>
                      <a:pt x="286" y="144"/>
                    </a:lnTo>
                    <a:lnTo>
                      <a:pt x="293" y="142"/>
                    </a:lnTo>
                    <a:lnTo>
                      <a:pt x="303" y="144"/>
                    </a:lnTo>
                    <a:lnTo>
                      <a:pt x="308" y="151"/>
                    </a:lnTo>
                    <a:lnTo>
                      <a:pt x="316" y="149"/>
                    </a:lnTo>
                    <a:lnTo>
                      <a:pt x="318" y="144"/>
                    </a:lnTo>
                    <a:lnTo>
                      <a:pt x="324" y="146"/>
                    </a:lnTo>
                    <a:lnTo>
                      <a:pt x="335" y="154"/>
                    </a:lnTo>
                    <a:lnTo>
                      <a:pt x="342" y="152"/>
                    </a:lnTo>
                    <a:lnTo>
                      <a:pt x="358" y="152"/>
                    </a:lnTo>
                    <a:lnTo>
                      <a:pt x="365" y="155"/>
                    </a:lnTo>
                    <a:lnTo>
                      <a:pt x="371" y="157"/>
                    </a:lnTo>
                    <a:lnTo>
                      <a:pt x="377" y="156"/>
                    </a:lnTo>
                    <a:lnTo>
                      <a:pt x="380" y="160"/>
                    </a:lnTo>
                    <a:lnTo>
                      <a:pt x="389" y="159"/>
                    </a:lnTo>
                    <a:lnTo>
                      <a:pt x="390" y="151"/>
                    </a:lnTo>
                    <a:lnTo>
                      <a:pt x="383" y="139"/>
                    </a:lnTo>
                    <a:lnTo>
                      <a:pt x="387" y="133"/>
                    </a:lnTo>
                    <a:lnTo>
                      <a:pt x="395" y="120"/>
                    </a:lnTo>
                    <a:lnTo>
                      <a:pt x="400" y="109"/>
                    </a:lnTo>
                    <a:lnTo>
                      <a:pt x="436" y="48"/>
                    </a:lnTo>
                    <a:lnTo>
                      <a:pt x="456" y="29"/>
                    </a:lnTo>
                    <a:lnTo>
                      <a:pt x="469" y="26"/>
                    </a:lnTo>
                    <a:lnTo>
                      <a:pt x="475" y="18"/>
                    </a:lnTo>
                    <a:lnTo>
                      <a:pt x="509" y="5"/>
                    </a:lnTo>
                    <a:lnTo>
                      <a:pt x="521" y="6"/>
                    </a:lnTo>
                    <a:lnTo>
                      <a:pt x="529" y="0"/>
                    </a:lnTo>
                    <a:lnTo>
                      <a:pt x="542" y="0"/>
                    </a:lnTo>
                    <a:lnTo>
                      <a:pt x="552" y="0"/>
                    </a:lnTo>
                    <a:lnTo>
                      <a:pt x="558" y="7"/>
                    </a:lnTo>
                    <a:lnTo>
                      <a:pt x="572" y="14"/>
                    </a:lnTo>
                    <a:lnTo>
                      <a:pt x="579" y="11"/>
                    </a:lnTo>
                    <a:lnTo>
                      <a:pt x="588" y="9"/>
                    </a:lnTo>
                    <a:lnTo>
                      <a:pt x="588" y="13"/>
                    </a:lnTo>
                    <a:lnTo>
                      <a:pt x="595" y="28"/>
                    </a:lnTo>
                    <a:lnTo>
                      <a:pt x="596" y="60"/>
                    </a:lnTo>
                    <a:lnTo>
                      <a:pt x="581" y="67"/>
                    </a:lnTo>
                    <a:lnTo>
                      <a:pt x="577" y="81"/>
                    </a:lnTo>
                    <a:lnTo>
                      <a:pt x="544" y="124"/>
                    </a:lnTo>
                    <a:lnTo>
                      <a:pt x="551" y="151"/>
                    </a:lnTo>
                    <a:lnTo>
                      <a:pt x="546" y="168"/>
                    </a:lnTo>
                    <a:lnTo>
                      <a:pt x="545" y="185"/>
                    </a:lnTo>
                    <a:lnTo>
                      <a:pt x="534" y="200"/>
                    </a:lnTo>
                    <a:lnTo>
                      <a:pt x="532" y="223"/>
                    </a:lnTo>
                    <a:lnTo>
                      <a:pt x="534" y="232"/>
                    </a:lnTo>
                    <a:lnTo>
                      <a:pt x="529" y="256"/>
                    </a:lnTo>
                    <a:lnTo>
                      <a:pt x="533" y="260"/>
                    </a:lnTo>
                    <a:lnTo>
                      <a:pt x="530" y="282"/>
                    </a:lnTo>
                    <a:lnTo>
                      <a:pt x="519" y="287"/>
                    </a:lnTo>
                    <a:lnTo>
                      <a:pt x="513" y="313"/>
                    </a:lnTo>
                    <a:lnTo>
                      <a:pt x="512" y="339"/>
                    </a:lnTo>
                    <a:lnTo>
                      <a:pt x="487" y="379"/>
                    </a:lnTo>
                    <a:lnTo>
                      <a:pt x="472" y="384"/>
                    </a:lnTo>
                    <a:lnTo>
                      <a:pt x="459" y="394"/>
                    </a:lnTo>
                    <a:lnTo>
                      <a:pt x="449" y="391"/>
                    </a:lnTo>
                    <a:lnTo>
                      <a:pt x="431" y="404"/>
                    </a:lnTo>
                    <a:lnTo>
                      <a:pt x="416" y="422"/>
                    </a:lnTo>
                    <a:lnTo>
                      <a:pt x="416" y="439"/>
                    </a:lnTo>
                    <a:lnTo>
                      <a:pt x="392" y="463"/>
                    </a:lnTo>
                    <a:lnTo>
                      <a:pt x="384" y="480"/>
                    </a:lnTo>
                    <a:lnTo>
                      <a:pt x="387" y="502"/>
                    </a:lnTo>
                    <a:lnTo>
                      <a:pt x="392" y="508"/>
                    </a:lnTo>
                    <a:lnTo>
                      <a:pt x="389" y="550"/>
                    </a:lnTo>
                    <a:lnTo>
                      <a:pt x="384" y="572"/>
                    </a:lnTo>
                    <a:lnTo>
                      <a:pt x="384" y="586"/>
                    </a:lnTo>
                    <a:lnTo>
                      <a:pt x="371" y="606"/>
                    </a:lnTo>
                    <a:lnTo>
                      <a:pt x="357" y="610"/>
                    </a:lnTo>
                    <a:lnTo>
                      <a:pt x="345" y="618"/>
                    </a:lnTo>
                    <a:lnTo>
                      <a:pt x="340" y="630"/>
                    </a:lnTo>
                    <a:lnTo>
                      <a:pt x="308" y="661"/>
                    </a:lnTo>
                    <a:lnTo>
                      <a:pt x="297" y="677"/>
                    </a:lnTo>
                    <a:lnTo>
                      <a:pt x="279" y="685"/>
                    </a:lnTo>
                    <a:lnTo>
                      <a:pt x="260" y="674"/>
                    </a:lnTo>
                    <a:lnTo>
                      <a:pt x="256" y="661"/>
                    </a:lnTo>
                    <a:lnTo>
                      <a:pt x="252" y="658"/>
                    </a:lnTo>
                    <a:lnTo>
                      <a:pt x="261" y="641"/>
                    </a:lnTo>
                    <a:lnTo>
                      <a:pt x="262" y="633"/>
                    </a:lnTo>
                    <a:lnTo>
                      <a:pt x="238" y="641"/>
                    </a:lnTo>
                    <a:lnTo>
                      <a:pt x="222" y="655"/>
                    </a:lnTo>
                    <a:lnTo>
                      <a:pt x="212" y="652"/>
                    </a:lnTo>
                    <a:lnTo>
                      <a:pt x="201" y="653"/>
                    </a:lnTo>
                    <a:lnTo>
                      <a:pt x="201" y="670"/>
                    </a:lnTo>
                    <a:lnTo>
                      <a:pt x="192" y="680"/>
                    </a:lnTo>
                    <a:lnTo>
                      <a:pt x="177" y="680"/>
                    </a:lnTo>
                    <a:lnTo>
                      <a:pt x="178" y="673"/>
                    </a:lnTo>
                    <a:lnTo>
                      <a:pt x="173" y="665"/>
                    </a:lnTo>
                    <a:lnTo>
                      <a:pt x="162" y="670"/>
                    </a:lnTo>
                    <a:lnTo>
                      <a:pt x="152" y="669"/>
                    </a:lnTo>
                    <a:lnTo>
                      <a:pt x="150" y="672"/>
                    </a:lnTo>
                    <a:lnTo>
                      <a:pt x="149" y="659"/>
                    </a:lnTo>
                    <a:lnTo>
                      <a:pt x="142" y="649"/>
                    </a:lnTo>
                    <a:lnTo>
                      <a:pt x="134" y="642"/>
                    </a:lnTo>
                    <a:lnTo>
                      <a:pt x="127" y="642"/>
                    </a:lnTo>
                    <a:lnTo>
                      <a:pt x="114" y="653"/>
                    </a:lnTo>
                    <a:lnTo>
                      <a:pt x="103" y="655"/>
                    </a:lnTo>
                    <a:lnTo>
                      <a:pt x="98" y="669"/>
                    </a:lnTo>
                    <a:lnTo>
                      <a:pt x="86" y="675"/>
                    </a:lnTo>
                    <a:lnTo>
                      <a:pt x="81" y="675"/>
                    </a:lnTo>
                    <a:lnTo>
                      <a:pt x="73" y="694"/>
                    </a:lnTo>
                    <a:lnTo>
                      <a:pt x="66" y="698"/>
                    </a:lnTo>
                    <a:lnTo>
                      <a:pt x="57" y="688"/>
                    </a:lnTo>
                    <a:lnTo>
                      <a:pt x="57" y="673"/>
                    </a:lnTo>
                    <a:lnTo>
                      <a:pt x="45" y="660"/>
                    </a:lnTo>
                    <a:lnTo>
                      <a:pt x="45" y="646"/>
                    </a:lnTo>
                    <a:lnTo>
                      <a:pt x="21" y="631"/>
                    </a:lnTo>
                    <a:lnTo>
                      <a:pt x="16" y="621"/>
                    </a:lnTo>
                    <a:lnTo>
                      <a:pt x="0" y="60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7" name="Freeform 128">
                <a:extLst>
                  <a:ext uri="{FF2B5EF4-FFF2-40B4-BE49-F238E27FC236}">
                    <a16:creationId xmlns:a16="http://schemas.microsoft.com/office/drawing/2014/main" id="{CC6FBA83-38B1-0099-DA9F-EDCC507379F3}"/>
                  </a:ext>
                </a:extLst>
              </p:cNvPr>
              <p:cNvSpPr>
                <a:spLocks/>
              </p:cNvSpPr>
              <p:nvPr/>
            </p:nvSpPr>
            <p:spPr bwMode="auto">
              <a:xfrm>
                <a:off x="8214269" y="4303713"/>
                <a:ext cx="23813" cy="34925"/>
              </a:xfrm>
              <a:custGeom>
                <a:avLst/>
                <a:gdLst>
                  <a:gd name="T0" fmla="*/ 84 w 84"/>
                  <a:gd name="T1" fmla="*/ 30 h 114"/>
                  <a:gd name="T2" fmla="*/ 83 w 84"/>
                  <a:gd name="T3" fmla="*/ 17 h 114"/>
                  <a:gd name="T4" fmla="*/ 76 w 84"/>
                  <a:gd name="T5" fmla="*/ 7 h 114"/>
                  <a:gd name="T6" fmla="*/ 68 w 84"/>
                  <a:gd name="T7" fmla="*/ 0 h 114"/>
                  <a:gd name="T8" fmla="*/ 61 w 84"/>
                  <a:gd name="T9" fmla="*/ 0 h 114"/>
                  <a:gd name="T10" fmla="*/ 48 w 84"/>
                  <a:gd name="T11" fmla="*/ 11 h 114"/>
                  <a:gd name="T12" fmla="*/ 37 w 84"/>
                  <a:gd name="T13" fmla="*/ 13 h 114"/>
                  <a:gd name="T14" fmla="*/ 32 w 84"/>
                  <a:gd name="T15" fmla="*/ 27 h 114"/>
                  <a:gd name="T16" fmla="*/ 20 w 84"/>
                  <a:gd name="T17" fmla="*/ 33 h 114"/>
                  <a:gd name="T18" fmla="*/ 15 w 84"/>
                  <a:gd name="T19" fmla="*/ 33 h 114"/>
                  <a:gd name="T20" fmla="*/ 7 w 84"/>
                  <a:gd name="T21" fmla="*/ 52 h 114"/>
                  <a:gd name="T22" fmla="*/ 0 w 84"/>
                  <a:gd name="T23" fmla="*/ 56 h 114"/>
                  <a:gd name="T24" fmla="*/ 9 w 84"/>
                  <a:gd name="T25" fmla="*/ 66 h 114"/>
                  <a:gd name="T26" fmla="*/ 14 w 84"/>
                  <a:gd name="T27" fmla="*/ 89 h 114"/>
                  <a:gd name="T28" fmla="*/ 6 w 84"/>
                  <a:gd name="T29" fmla="*/ 105 h 114"/>
                  <a:gd name="T30" fmla="*/ 10 w 84"/>
                  <a:gd name="T31" fmla="*/ 114 h 114"/>
                  <a:gd name="T32" fmla="*/ 24 w 84"/>
                  <a:gd name="T33" fmla="*/ 104 h 114"/>
                  <a:gd name="T34" fmla="*/ 39 w 84"/>
                  <a:gd name="T35" fmla="*/ 102 h 114"/>
                  <a:gd name="T36" fmla="*/ 47 w 84"/>
                  <a:gd name="T37" fmla="*/ 94 h 114"/>
                  <a:gd name="T38" fmla="*/ 46 w 84"/>
                  <a:gd name="T39" fmla="*/ 65 h 114"/>
                  <a:gd name="T40" fmla="*/ 52 w 84"/>
                  <a:gd name="T41" fmla="*/ 57 h 114"/>
                  <a:gd name="T42" fmla="*/ 69 w 84"/>
                  <a:gd name="T43" fmla="*/ 43 h 114"/>
                  <a:gd name="T44" fmla="*/ 84 w 84"/>
                  <a:gd name="T45" fmla="*/ 3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14">
                    <a:moveTo>
                      <a:pt x="84" y="30"/>
                    </a:moveTo>
                    <a:lnTo>
                      <a:pt x="83" y="17"/>
                    </a:lnTo>
                    <a:lnTo>
                      <a:pt x="76" y="7"/>
                    </a:lnTo>
                    <a:lnTo>
                      <a:pt x="68" y="0"/>
                    </a:lnTo>
                    <a:lnTo>
                      <a:pt x="61" y="0"/>
                    </a:lnTo>
                    <a:lnTo>
                      <a:pt x="48" y="11"/>
                    </a:lnTo>
                    <a:lnTo>
                      <a:pt x="37" y="13"/>
                    </a:lnTo>
                    <a:lnTo>
                      <a:pt x="32" y="27"/>
                    </a:lnTo>
                    <a:lnTo>
                      <a:pt x="20" y="33"/>
                    </a:lnTo>
                    <a:lnTo>
                      <a:pt x="15" y="33"/>
                    </a:lnTo>
                    <a:lnTo>
                      <a:pt x="7" y="52"/>
                    </a:lnTo>
                    <a:lnTo>
                      <a:pt x="0" y="56"/>
                    </a:lnTo>
                    <a:lnTo>
                      <a:pt x="9" y="66"/>
                    </a:lnTo>
                    <a:lnTo>
                      <a:pt x="14" y="89"/>
                    </a:lnTo>
                    <a:lnTo>
                      <a:pt x="6" y="105"/>
                    </a:lnTo>
                    <a:lnTo>
                      <a:pt x="10" y="114"/>
                    </a:lnTo>
                    <a:lnTo>
                      <a:pt x="24" y="104"/>
                    </a:lnTo>
                    <a:lnTo>
                      <a:pt x="39" y="102"/>
                    </a:lnTo>
                    <a:lnTo>
                      <a:pt x="47" y="94"/>
                    </a:lnTo>
                    <a:lnTo>
                      <a:pt x="46" y="65"/>
                    </a:lnTo>
                    <a:lnTo>
                      <a:pt x="52" y="57"/>
                    </a:lnTo>
                    <a:lnTo>
                      <a:pt x="69" y="43"/>
                    </a:lnTo>
                    <a:lnTo>
                      <a:pt x="84" y="3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8" name="Freeform 129">
                <a:extLst>
                  <a:ext uri="{FF2B5EF4-FFF2-40B4-BE49-F238E27FC236}">
                    <a16:creationId xmlns:a16="http://schemas.microsoft.com/office/drawing/2014/main" id="{DFCE4C19-37E6-CAA5-D355-378AEE824BE4}"/>
                  </a:ext>
                </a:extLst>
              </p:cNvPr>
              <p:cNvSpPr>
                <a:spLocks/>
              </p:cNvSpPr>
              <p:nvPr/>
            </p:nvSpPr>
            <p:spPr bwMode="auto">
              <a:xfrm>
                <a:off x="8619081" y="4222751"/>
                <a:ext cx="260350" cy="266700"/>
              </a:xfrm>
              <a:custGeom>
                <a:avLst/>
                <a:gdLst>
                  <a:gd name="T0" fmla="*/ 108 w 868"/>
                  <a:gd name="T1" fmla="*/ 16 h 887"/>
                  <a:gd name="T2" fmla="*/ 368 w 868"/>
                  <a:gd name="T3" fmla="*/ 0 h 887"/>
                  <a:gd name="T4" fmla="*/ 664 w 868"/>
                  <a:gd name="T5" fmla="*/ 200 h 887"/>
                  <a:gd name="T6" fmla="*/ 770 w 868"/>
                  <a:gd name="T7" fmla="*/ 285 h 887"/>
                  <a:gd name="T8" fmla="*/ 773 w 868"/>
                  <a:gd name="T9" fmla="*/ 302 h 887"/>
                  <a:gd name="T10" fmla="*/ 738 w 868"/>
                  <a:gd name="T11" fmla="*/ 393 h 887"/>
                  <a:gd name="T12" fmla="*/ 777 w 868"/>
                  <a:gd name="T13" fmla="*/ 448 h 887"/>
                  <a:gd name="T14" fmla="*/ 793 w 868"/>
                  <a:gd name="T15" fmla="*/ 485 h 887"/>
                  <a:gd name="T16" fmla="*/ 773 w 868"/>
                  <a:gd name="T17" fmla="*/ 507 h 887"/>
                  <a:gd name="T18" fmla="*/ 784 w 868"/>
                  <a:gd name="T19" fmla="*/ 566 h 887"/>
                  <a:gd name="T20" fmla="*/ 784 w 868"/>
                  <a:gd name="T21" fmla="*/ 612 h 887"/>
                  <a:gd name="T22" fmla="*/ 788 w 868"/>
                  <a:gd name="T23" fmla="*/ 638 h 887"/>
                  <a:gd name="T24" fmla="*/ 797 w 868"/>
                  <a:gd name="T25" fmla="*/ 667 h 887"/>
                  <a:gd name="T26" fmla="*/ 829 w 868"/>
                  <a:gd name="T27" fmla="*/ 728 h 887"/>
                  <a:gd name="T28" fmla="*/ 866 w 868"/>
                  <a:gd name="T29" fmla="*/ 753 h 887"/>
                  <a:gd name="T30" fmla="*/ 859 w 868"/>
                  <a:gd name="T31" fmla="*/ 763 h 887"/>
                  <a:gd name="T32" fmla="*/ 824 w 868"/>
                  <a:gd name="T33" fmla="*/ 781 h 887"/>
                  <a:gd name="T34" fmla="*/ 779 w 868"/>
                  <a:gd name="T35" fmla="*/ 797 h 887"/>
                  <a:gd name="T36" fmla="*/ 750 w 868"/>
                  <a:gd name="T37" fmla="*/ 803 h 887"/>
                  <a:gd name="T38" fmla="*/ 700 w 868"/>
                  <a:gd name="T39" fmla="*/ 820 h 887"/>
                  <a:gd name="T40" fmla="*/ 664 w 868"/>
                  <a:gd name="T41" fmla="*/ 810 h 887"/>
                  <a:gd name="T42" fmla="*/ 657 w 868"/>
                  <a:gd name="T43" fmla="*/ 835 h 887"/>
                  <a:gd name="T44" fmla="*/ 610 w 868"/>
                  <a:gd name="T45" fmla="*/ 837 h 887"/>
                  <a:gd name="T46" fmla="*/ 590 w 868"/>
                  <a:gd name="T47" fmla="*/ 828 h 887"/>
                  <a:gd name="T48" fmla="*/ 558 w 868"/>
                  <a:gd name="T49" fmla="*/ 847 h 887"/>
                  <a:gd name="T50" fmla="*/ 530 w 868"/>
                  <a:gd name="T51" fmla="*/ 838 h 887"/>
                  <a:gd name="T52" fmla="*/ 500 w 868"/>
                  <a:gd name="T53" fmla="*/ 828 h 887"/>
                  <a:gd name="T54" fmla="*/ 485 w 868"/>
                  <a:gd name="T55" fmla="*/ 829 h 887"/>
                  <a:gd name="T56" fmla="*/ 383 w 868"/>
                  <a:gd name="T57" fmla="*/ 887 h 887"/>
                  <a:gd name="T58" fmla="*/ 354 w 868"/>
                  <a:gd name="T59" fmla="*/ 699 h 887"/>
                  <a:gd name="T60" fmla="*/ 334 w 868"/>
                  <a:gd name="T61" fmla="*/ 681 h 887"/>
                  <a:gd name="T62" fmla="*/ 315 w 868"/>
                  <a:gd name="T63" fmla="*/ 674 h 887"/>
                  <a:gd name="T64" fmla="*/ 296 w 868"/>
                  <a:gd name="T65" fmla="*/ 671 h 887"/>
                  <a:gd name="T66" fmla="*/ 281 w 868"/>
                  <a:gd name="T67" fmla="*/ 664 h 887"/>
                  <a:gd name="T68" fmla="*/ 260 w 868"/>
                  <a:gd name="T69" fmla="*/ 648 h 887"/>
                  <a:gd name="T70" fmla="*/ 238 w 868"/>
                  <a:gd name="T71" fmla="*/ 627 h 887"/>
                  <a:gd name="T72" fmla="*/ 180 w 868"/>
                  <a:gd name="T73" fmla="*/ 614 h 887"/>
                  <a:gd name="T74" fmla="*/ 159 w 868"/>
                  <a:gd name="T75" fmla="*/ 591 h 887"/>
                  <a:gd name="T76" fmla="*/ 128 w 868"/>
                  <a:gd name="T77" fmla="*/ 587 h 887"/>
                  <a:gd name="T78" fmla="*/ 28 w 868"/>
                  <a:gd name="T79" fmla="*/ 438 h 887"/>
                  <a:gd name="T80" fmla="*/ 39 w 868"/>
                  <a:gd name="T81" fmla="*/ 281 h 887"/>
                  <a:gd name="T82" fmla="*/ 98 w 868"/>
                  <a:gd name="T83" fmla="*/ 233 h 887"/>
                  <a:gd name="T84" fmla="*/ 130 w 868"/>
                  <a:gd name="T85" fmla="*/ 202 h 887"/>
                  <a:gd name="T86" fmla="*/ 118 w 868"/>
                  <a:gd name="T87" fmla="*/ 166 h 887"/>
                  <a:gd name="T88" fmla="*/ 104 w 868"/>
                  <a:gd name="T89" fmla="*/ 140 h 887"/>
                  <a:gd name="T90" fmla="*/ 102 w 868"/>
                  <a:gd name="T91" fmla="*/ 129 h 887"/>
                  <a:gd name="T92" fmla="*/ 125 w 868"/>
                  <a:gd name="T93" fmla="*/ 120 h 887"/>
                  <a:gd name="T94" fmla="*/ 130 w 868"/>
                  <a:gd name="T95" fmla="*/ 84 h 887"/>
                  <a:gd name="T96" fmla="*/ 115 w 868"/>
                  <a:gd name="T97" fmla="*/ 41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8" h="887">
                    <a:moveTo>
                      <a:pt x="97" y="20"/>
                    </a:moveTo>
                    <a:lnTo>
                      <a:pt x="101" y="14"/>
                    </a:lnTo>
                    <a:lnTo>
                      <a:pt x="108" y="16"/>
                    </a:lnTo>
                    <a:lnTo>
                      <a:pt x="115" y="9"/>
                    </a:lnTo>
                    <a:lnTo>
                      <a:pt x="209" y="9"/>
                    </a:lnTo>
                    <a:lnTo>
                      <a:pt x="368" y="0"/>
                    </a:lnTo>
                    <a:lnTo>
                      <a:pt x="652" y="166"/>
                    </a:lnTo>
                    <a:lnTo>
                      <a:pt x="668" y="192"/>
                    </a:lnTo>
                    <a:lnTo>
                      <a:pt x="664" y="200"/>
                    </a:lnTo>
                    <a:lnTo>
                      <a:pt x="667" y="209"/>
                    </a:lnTo>
                    <a:lnTo>
                      <a:pt x="674" y="217"/>
                    </a:lnTo>
                    <a:lnTo>
                      <a:pt x="770" y="285"/>
                    </a:lnTo>
                    <a:lnTo>
                      <a:pt x="767" y="285"/>
                    </a:lnTo>
                    <a:lnTo>
                      <a:pt x="771" y="290"/>
                    </a:lnTo>
                    <a:lnTo>
                      <a:pt x="773" y="302"/>
                    </a:lnTo>
                    <a:lnTo>
                      <a:pt x="767" y="309"/>
                    </a:lnTo>
                    <a:lnTo>
                      <a:pt x="751" y="361"/>
                    </a:lnTo>
                    <a:lnTo>
                      <a:pt x="738" y="393"/>
                    </a:lnTo>
                    <a:lnTo>
                      <a:pt x="739" y="411"/>
                    </a:lnTo>
                    <a:lnTo>
                      <a:pt x="761" y="430"/>
                    </a:lnTo>
                    <a:lnTo>
                      <a:pt x="777" y="448"/>
                    </a:lnTo>
                    <a:lnTo>
                      <a:pt x="787" y="447"/>
                    </a:lnTo>
                    <a:lnTo>
                      <a:pt x="797" y="476"/>
                    </a:lnTo>
                    <a:lnTo>
                      <a:pt x="793" y="485"/>
                    </a:lnTo>
                    <a:lnTo>
                      <a:pt x="787" y="483"/>
                    </a:lnTo>
                    <a:lnTo>
                      <a:pt x="777" y="489"/>
                    </a:lnTo>
                    <a:lnTo>
                      <a:pt x="773" y="507"/>
                    </a:lnTo>
                    <a:lnTo>
                      <a:pt x="774" y="536"/>
                    </a:lnTo>
                    <a:lnTo>
                      <a:pt x="786" y="547"/>
                    </a:lnTo>
                    <a:lnTo>
                      <a:pt x="784" y="566"/>
                    </a:lnTo>
                    <a:lnTo>
                      <a:pt x="773" y="574"/>
                    </a:lnTo>
                    <a:lnTo>
                      <a:pt x="776" y="592"/>
                    </a:lnTo>
                    <a:lnTo>
                      <a:pt x="784" y="612"/>
                    </a:lnTo>
                    <a:lnTo>
                      <a:pt x="780" y="613"/>
                    </a:lnTo>
                    <a:lnTo>
                      <a:pt x="785" y="623"/>
                    </a:lnTo>
                    <a:lnTo>
                      <a:pt x="788" y="638"/>
                    </a:lnTo>
                    <a:lnTo>
                      <a:pt x="797" y="646"/>
                    </a:lnTo>
                    <a:lnTo>
                      <a:pt x="789" y="658"/>
                    </a:lnTo>
                    <a:lnTo>
                      <a:pt x="797" y="667"/>
                    </a:lnTo>
                    <a:lnTo>
                      <a:pt x="804" y="690"/>
                    </a:lnTo>
                    <a:lnTo>
                      <a:pt x="802" y="702"/>
                    </a:lnTo>
                    <a:lnTo>
                      <a:pt x="829" y="728"/>
                    </a:lnTo>
                    <a:lnTo>
                      <a:pt x="849" y="731"/>
                    </a:lnTo>
                    <a:lnTo>
                      <a:pt x="866" y="745"/>
                    </a:lnTo>
                    <a:lnTo>
                      <a:pt x="866" y="753"/>
                    </a:lnTo>
                    <a:lnTo>
                      <a:pt x="868" y="754"/>
                    </a:lnTo>
                    <a:lnTo>
                      <a:pt x="865" y="755"/>
                    </a:lnTo>
                    <a:lnTo>
                      <a:pt x="859" y="763"/>
                    </a:lnTo>
                    <a:lnTo>
                      <a:pt x="844" y="759"/>
                    </a:lnTo>
                    <a:lnTo>
                      <a:pt x="835" y="772"/>
                    </a:lnTo>
                    <a:lnTo>
                      <a:pt x="824" y="781"/>
                    </a:lnTo>
                    <a:lnTo>
                      <a:pt x="807" y="783"/>
                    </a:lnTo>
                    <a:lnTo>
                      <a:pt x="797" y="795"/>
                    </a:lnTo>
                    <a:lnTo>
                      <a:pt x="779" y="797"/>
                    </a:lnTo>
                    <a:lnTo>
                      <a:pt x="773" y="804"/>
                    </a:lnTo>
                    <a:lnTo>
                      <a:pt x="761" y="807"/>
                    </a:lnTo>
                    <a:lnTo>
                      <a:pt x="750" y="803"/>
                    </a:lnTo>
                    <a:lnTo>
                      <a:pt x="721" y="812"/>
                    </a:lnTo>
                    <a:lnTo>
                      <a:pt x="714" y="818"/>
                    </a:lnTo>
                    <a:lnTo>
                      <a:pt x="700" y="820"/>
                    </a:lnTo>
                    <a:lnTo>
                      <a:pt x="689" y="812"/>
                    </a:lnTo>
                    <a:lnTo>
                      <a:pt x="678" y="814"/>
                    </a:lnTo>
                    <a:lnTo>
                      <a:pt x="664" y="810"/>
                    </a:lnTo>
                    <a:lnTo>
                      <a:pt x="659" y="815"/>
                    </a:lnTo>
                    <a:lnTo>
                      <a:pt x="663" y="824"/>
                    </a:lnTo>
                    <a:lnTo>
                      <a:pt x="657" y="835"/>
                    </a:lnTo>
                    <a:lnTo>
                      <a:pt x="635" y="837"/>
                    </a:lnTo>
                    <a:lnTo>
                      <a:pt x="619" y="843"/>
                    </a:lnTo>
                    <a:lnTo>
                      <a:pt x="610" y="837"/>
                    </a:lnTo>
                    <a:lnTo>
                      <a:pt x="600" y="836"/>
                    </a:lnTo>
                    <a:lnTo>
                      <a:pt x="599" y="831"/>
                    </a:lnTo>
                    <a:lnTo>
                      <a:pt x="590" y="828"/>
                    </a:lnTo>
                    <a:lnTo>
                      <a:pt x="583" y="833"/>
                    </a:lnTo>
                    <a:lnTo>
                      <a:pt x="575" y="835"/>
                    </a:lnTo>
                    <a:lnTo>
                      <a:pt x="558" y="847"/>
                    </a:lnTo>
                    <a:lnTo>
                      <a:pt x="535" y="853"/>
                    </a:lnTo>
                    <a:lnTo>
                      <a:pt x="538" y="847"/>
                    </a:lnTo>
                    <a:lnTo>
                      <a:pt x="530" y="838"/>
                    </a:lnTo>
                    <a:lnTo>
                      <a:pt x="520" y="837"/>
                    </a:lnTo>
                    <a:lnTo>
                      <a:pt x="510" y="830"/>
                    </a:lnTo>
                    <a:lnTo>
                      <a:pt x="500" y="828"/>
                    </a:lnTo>
                    <a:lnTo>
                      <a:pt x="500" y="821"/>
                    </a:lnTo>
                    <a:lnTo>
                      <a:pt x="488" y="823"/>
                    </a:lnTo>
                    <a:lnTo>
                      <a:pt x="485" y="829"/>
                    </a:lnTo>
                    <a:lnTo>
                      <a:pt x="472" y="831"/>
                    </a:lnTo>
                    <a:lnTo>
                      <a:pt x="398" y="833"/>
                    </a:lnTo>
                    <a:lnTo>
                      <a:pt x="383" y="887"/>
                    </a:lnTo>
                    <a:lnTo>
                      <a:pt x="384" y="757"/>
                    </a:lnTo>
                    <a:lnTo>
                      <a:pt x="380" y="728"/>
                    </a:lnTo>
                    <a:lnTo>
                      <a:pt x="354" y="699"/>
                    </a:lnTo>
                    <a:lnTo>
                      <a:pt x="346" y="691"/>
                    </a:lnTo>
                    <a:lnTo>
                      <a:pt x="337" y="686"/>
                    </a:lnTo>
                    <a:lnTo>
                      <a:pt x="334" y="681"/>
                    </a:lnTo>
                    <a:lnTo>
                      <a:pt x="328" y="679"/>
                    </a:lnTo>
                    <a:lnTo>
                      <a:pt x="323" y="675"/>
                    </a:lnTo>
                    <a:lnTo>
                      <a:pt x="315" y="674"/>
                    </a:lnTo>
                    <a:lnTo>
                      <a:pt x="310" y="677"/>
                    </a:lnTo>
                    <a:lnTo>
                      <a:pt x="306" y="672"/>
                    </a:lnTo>
                    <a:lnTo>
                      <a:pt x="296" y="671"/>
                    </a:lnTo>
                    <a:lnTo>
                      <a:pt x="292" y="662"/>
                    </a:lnTo>
                    <a:lnTo>
                      <a:pt x="284" y="661"/>
                    </a:lnTo>
                    <a:lnTo>
                      <a:pt x="281" y="664"/>
                    </a:lnTo>
                    <a:lnTo>
                      <a:pt x="280" y="663"/>
                    </a:lnTo>
                    <a:lnTo>
                      <a:pt x="274" y="663"/>
                    </a:lnTo>
                    <a:lnTo>
                      <a:pt x="260" y="648"/>
                    </a:lnTo>
                    <a:lnTo>
                      <a:pt x="255" y="635"/>
                    </a:lnTo>
                    <a:lnTo>
                      <a:pt x="245" y="634"/>
                    </a:lnTo>
                    <a:lnTo>
                      <a:pt x="238" y="627"/>
                    </a:lnTo>
                    <a:lnTo>
                      <a:pt x="230" y="627"/>
                    </a:lnTo>
                    <a:lnTo>
                      <a:pt x="195" y="615"/>
                    </a:lnTo>
                    <a:lnTo>
                      <a:pt x="180" y="614"/>
                    </a:lnTo>
                    <a:lnTo>
                      <a:pt x="171" y="605"/>
                    </a:lnTo>
                    <a:lnTo>
                      <a:pt x="170" y="599"/>
                    </a:lnTo>
                    <a:lnTo>
                      <a:pt x="159" y="591"/>
                    </a:lnTo>
                    <a:lnTo>
                      <a:pt x="151" y="591"/>
                    </a:lnTo>
                    <a:lnTo>
                      <a:pt x="139" y="587"/>
                    </a:lnTo>
                    <a:lnTo>
                      <a:pt x="128" y="587"/>
                    </a:lnTo>
                    <a:lnTo>
                      <a:pt x="102" y="574"/>
                    </a:lnTo>
                    <a:lnTo>
                      <a:pt x="83" y="513"/>
                    </a:lnTo>
                    <a:lnTo>
                      <a:pt x="28" y="438"/>
                    </a:lnTo>
                    <a:lnTo>
                      <a:pt x="10" y="346"/>
                    </a:lnTo>
                    <a:lnTo>
                      <a:pt x="0" y="281"/>
                    </a:lnTo>
                    <a:lnTo>
                      <a:pt x="39" y="281"/>
                    </a:lnTo>
                    <a:lnTo>
                      <a:pt x="65" y="275"/>
                    </a:lnTo>
                    <a:lnTo>
                      <a:pt x="78" y="255"/>
                    </a:lnTo>
                    <a:lnTo>
                      <a:pt x="98" y="233"/>
                    </a:lnTo>
                    <a:lnTo>
                      <a:pt x="107" y="226"/>
                    </a:lnTo>
                    <a:lnTo>
                      <a:pt x="118" y="214"/>
                    </a:lnTo>
                    <a:lnTo>
                      <a:pt x="130" y="202"/>
                    </a:lnTo>
                    <a:lnTo>
                      <a:pt x="132" y="191"/>
                    </a:lnTo>
                    <a:lnTo>
                      <a:pt x="127" y="168"/>
                    </a:lnTo>
                    <a:lnTo>
                      <a:pt x="118" y="166"/>
                    </a:lnTo>
                    <a:lnTo>
                      <a:pt x="115" y="156"/>
                    </a:lnTo>
                    <a:lnTo>
                      <a:pt x="104" y="150"/>
                    </a:lnTo>
                    <a:lnTo>
                      <a:pt x="104" y="140"/>
                    </a:lnTo>
                    <a:lnTo>
                      <a:pt x="99" y="133"/>
                    </a:lnTo>
                    <a:lnTo>
                      <a:pt x="99" y="126"/>
                    </a:lnTo>
                    <a:lnTo>
                      <a:pt x="102" y="129"/>
                    </a:lnTo>
                    <a:lnTo>
                      <a:pt x="111" y="131"/>
                    </a:lnTo>
                    <a:lnTo>
                      <a:pt x="119" y="126"/>
                    </a:lnTo>
                    <a:lnTo>
                      <a:pt x="125" y="120"/>
                    </a:lnTo>
                    <a:lnTo>
                      <a:pt x="128" y="110"/>
                    </a:lnTo>
                    <a:lnTo>
                      <a:pt x="132" y="99"/>
                    </a:lnTo>
                    <a:lnTo>
                      <a:pt x="130" y="84"/>
                    </a:lnTo>
                    <a:lnTo>
                      <a:pt x="124" y="61"/>
                    </a:lnTo>
                    <a:lnTo>
                      <a:pt x="117" y="51"/>
                    </a:lnTo>
                    <a:lnTo>
                      <a:pt x="115" y="41"/>
                    </a:lnTo>
                    <a:lnTo>
                      <a:pt x="106" y="34"/>
                    </a:lnTo>
                    <a:lnTo>
                      <a:pt x="97" y="2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399" name="Freeform 130">
                <a:extLst>
                  <a:ext uri="{FF2B5EF4-FFF2-40B4-BE49-F238E27FC236}">
                    <a16:creationId xmlns:a16="http://schemas.microsoft.com/office/drawing/2014/main" id="{BB0367BF-8722-E2F9-AE32-9C58869E816E}"/>
                  </a:ext>
                </a:extLst>
              </p:cNvPr>
              <p:cNvSpPr>
                <a:spLocks/>
              </p:cNvSpPr>
              <p:nvPr/>
            </p:nvSpPr>
            <p:spPr bwMode="auto">
              <a:xfrm>
                <a:off x="8611144" y="4227513"/>
                <a:ext cx="47625" cy="38100"/>
              </a:xfrm>
              <a:custGeom>
                <a:avLst/>
                <a:gdLst>
                  <a:gd name="T0" fmla="*/ 45 w 157"/>
                  <a:gd name="T1" fmla="*/ 19 h 130"/>
                  <a:gd name="T2" fmla="*/ 49 w 157"/>
                  <a:gd name="T3" fmla="*/ 21 h 130"/>
                  <a:gd name="T4" fmla="*/ 62 w 157"/>
                  <a:gd name="T5" fmla="*/ 18 h 130"/>
                  <a:gd name="T6" fmla="*/ 75 w 157"/>
                  <a:gd name="T7" fmla="*/ 8 h 130"/>
                  <a:gd name="T8" fmla="*/ 83 w 157"/>
                  <a:gd name="T9" fmla="*/ 12 h 130"/>
                  <a:gd name="T10" fmla="*/ 89 w 157"/>
                  <a:gd name="T11" fmla="*/ 18 h 130"/>
                  <a:gd name="T12" fmla="*/ 101 w 157"/>
                  <a:gd name="T13" fmla="*/ 18 h 130"/>
                  <a:gd name="T14" fmla="*/ 106 w 157"/>
                  <a:gd name="T15" fmla="*/ 13 h 130"/>
                  <a:gd name="T16" fmla="*/ 107 w 157"/>
                  <a:gd name="T17" fmla="*/ 2 h 130"/>
                  <a:gd name="T18" fmla="*/ 119 w 157"/>
                  <a:gd name="T19" fmla="*/ 0 h 130"/>
                  <a:gd name="T20" fmla="*/ 131 w 157"/>
                  <a:gd name="T21" fmla="*/ 17 h 130"/>
                  <a:gd name="T22" fmla="*/ 140 w 157"/>
                  <a:gd name="T23" fmla="*/ 24 h 130"/>
                  <a:gd name="T24" fmla="*/ 142 w 157"/>
                  <a:gd name="T25" fmla="*/ 34 h 130"/>
                  <a:gd name="T26" fmla="*/ 149 w 157"/>
                  <a:gd name="T27" fmla="*/ 44 h 130"/>
                  <a:gd name="T28" fmla="*/ 155 w 157"/>
                  <a:gd name="T29" fmla="*/ 67 h 130"/>
                  <a:gd name="T30" fmla="*/ 157 w 157"/>
                  <a:gd name="T31" fmla="*/ 82 h 130"/>
                  <a:gd name="T32" fmla="*/ 153 w 157"/>
                  <a:gd name="T33" fmla="*/ 93 h 130"/>
                  <a:gd name="T34" fmla="*/ 150 w 157"/>
                  <a:gd name="T35" fmla="*/ 103 h 130"/>
                  <a:gd name="T36" fmla="*/ 144 w 157"/>
                  <a:gd name="T37" fmla="*/ 109 h 130"/>
                  <a:gd name="T38" fmla="*/ 136 w 157"/>
                  <a:gd name="T39" fmla="*/ 114 h 130"/>
                  <a:gd name="T40" fmla="*/ 127 w 157"/>
                  <a:gd name="T41" fmla="*/ 112 h 130"/>
                  <a:gd name="T42" fmla="*/ 124 w 157"/>
                  <a:gd name="T43" fmla="*/ 109 h 130"/>
                  <a:gd name="T44" fmla="*/ 124 w 157"/>
                  <a:gd name="T45" fmla="*/ 104 h 130"/>
                  <a:gd name="T46" fmla="*/ 115 w 157"/>
                  <a:gd name="T47" fmla="*/ 99 h 130"/>
                  <a:gd name="T48" fmla="*/ 111 w 157"/>
                  <a:gd name="T49" fmla="*/ 87 h 130"/>
                  <a:gd name="T50" fmla="*/ 103 w 157"/>
                  <a:gd name="T51" fmla="*/ 86 h 130"/>
                  <a:gd name="T52" fmla="*/ 96 w 157"/>
                  <a:gd name="T53" fmla="*/ 80 h 130"/>
                  <a:gd name="T54" fmla="*/ 89 w 157"/>
                  <a:gd name="T55" fmla="*/ 80 h 130"/>
                  <a:gd name="T56" fmla="*/ 91 w 157"/>
                  <a:gd name="T57" fmla="*/ 94 h 130"/>
                  <a:gd name="T58" fmla="*/ 81 w 157"/>
                  <a:gd name="T59" fmla="*/ 118 h 130"/>
                  <a:gd name="T60" fmla="*/ 81 w 157"/>
                  <a:gd name="T61" fmla="*/ 125 h 130"/>
                  <a:gd name="T62" fmla="*/ 65 w 157"/>
                  <a:gd name="T63" fmla="*/ 130 h 130"/>
                  <a:gd name="T64" fmla="*/ 58 w 157"/>
                  <a:gd name="T65" fmla="*/ 123 h 130"/>
                  <a:gd name="T66" fmla="*/ 53 w 157"/>
                  <a:gd name="T67" fmla="*/ 124 h 130"/>
                  <a:gd name="T68" fmla="*/ 48 w 157"/>
                  <a:gd name="T69" fmla="*/ 130 h 130"/>
                  <a:gd name="T70" fmla="*/ 35 w 157"/>
                  <a:gd name="T71" fmla="*/ 124 h 130"/>
                  <a:gd name="T72" fmla="*/ 29 w 157"/>
                  <a:gd name="T73" fmla="*/ 112 h 130"/>
                  <a:gd name="T74" fmla="*/ 21 w 157"/>
                  <a:gd name="T75" fmla="*/ 109 h 130"/>
                  <a:gd name="T76" fmla="*/ 7 w 157"/>
                  <a:gd name="T77" fmla="*/ 109 h 130"/>
                  <a:gd name="T78" fmla="*/ 0 w 157"/>
                  <a:gd name="T79" fmla="*/ 111 h 130"/>
                  <a:gd name="T80" fmla="*/ 2 w 157"/>
                  <a:gd name="T81" fmla="*/ 99 h 130"/>
                  <a:gd name="T82" fmla="*/ 14 w 157"/>
                  <a:gd name="T83" fmla="*/ 52 h 130"/>
                  <a:gd name="T84" fmla="*/ 28 w 157"/>
                  <a:gd name="T85" fmla="*/ 34 h 130"/>
                  <a:gd name="T86" fmla="*/ 45 w 157"/>
                  <a:gd name="T87" fmla="*/ 1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7" h="130">
                    <a:moveTo>
                      <a:pt x="45" y="19"/>
                    </a:moveTo>
                    <a:lnTo>
                      <a:pt x="49" y="21"/>
                    </a:lnTo>
                    <a:lnTo>
                      <a:pt x="62" y="18"/>
                    </a:lnTo>
                    <a:lnTo>
                      <a:pt x="75" y="8"/>
                    </a:lnTo>
                    <a:lnTo>
                      <a:pt x="83" y="12"/>
                    </a:lnTo>
                    <a:lnTo>
                      <a:pt x="89" y="18"/>
                    </a:lnTo>
                    <a:lnTo>
                      <a:pt x="101" y="18"/>
                    </a:lnTo>
                    <a:lnTo>
                      <a:pt x="106" y="13"/>
                    </a:lnTo>
                    <a:lnTo>
                      <a:pt x="107" y="2"/>
                    </a:lnTo>
                    <a:lnTo>
                      <a:pt x="119" y="0"/>
                    </a:lnTo>
                    <a:lnTo>
                      <a:pt x="131" y="17"/>
                    </a:lnTo>
                    <a:lnTo>
                      <a:pt x="140" y="24"/>
                    </a:lnTo>
                    <a:lnTo>
                      <a:pt x="142" y="34"/>
                    </a:lnTo>
                    <a:lnTo>
                      <a:pt x="149" y="44"/>
                    </a:lnTo>
                    <a:lnTo>
                      <a:pt x="155" y="67"/>
                    </a:lnTo>
                    <a:lnTo>
                      <a:pt x="157" y="82"/>
                    </a:lnTo>
                    <a:lnTo>
                      <a:pt x="153" y="93"/>
                    </a:lnTo>
                    <a:lnTo>
                      <a:pt x="150" y="103"/>
                    </a:lnTo>
                    <a:lnTo>
                      <a:pt x="144" y="109"/>
                    </a:lnTo>
                    <a:lnTo>
                      <a:pt x="136" y="114"/>
                    </a:lnTo>
                    <a:lnTo>
                      <a:pt x="127" y="112"/>
                    </a:lnTo>
                    <a:lnTo>
                      <a:pt x="124" y="109"/>
                    </a:lnTo>
                    <a:lnTo>
                      <a:pt x="124" y="104"/>
                    </a:lnTo>
                    <a:lnTo>
                      <a:pt x="115" y="99"/>
                    </a:lnTo>
                    <a:lnTo>
                      <a:pt x="111" y="87"/>
                    </a:lnTo>
                    <a:lnTo>
                      <a:pt x="103" y="86"/>
                    </a:lnTo>
                    <a:lnTo>
                      <a:pt x="96" y="80"/>
                    </a:lnTo>
                    <a:lnTo>
                      <a:pt x="89" y="80"/>
                    </a:lnTo>
                    <a:lnTo>
                      <a:pt x="91" y="94"/>
                    </a:lnTo>
                    <a:lnTo>
                      <a:pt x="81" y="118"/>
                    </a:lnTo>
                    <a:lnTo>
                      <a:pt x="81" y="125"/>
                    </a:lnTo>
                    <a:lnTo>
                      <a:pt x="65" y="130"/>
                    </a:lnTo>
                    <a:lnTo>
                      <a:pt x="58" y="123"/>
                    </a:lnTo>
                    <a:lnTo>
                      <a:pt x="53" y="124"/>
                    </a:lnTo>
                    <a:lnTo>
                      <a:pt x="48" y="130"/>
                    </a:lnTo>
                    <a:lnTo>
                      <a:pt x="35" y="124"/>
                    </a:lnTo>
                    <a:lnTo>
                      <a:pt x="29" y="112"/>
                    </a:lnTo>
                    <a:lnTo>
                      <a:pt x="21" y="109"/>
                    </a:lnTo>
                    <a:lnTo>
                      <a:pt x="7" y="109"/>
                    </a:lnTo>
                    <a:lnTo>
                      <a:pt x="0" y="111"/>
                    </a:lnTo>
                    <a:lnTo>
                      <a:pt x="2" y="99"/>
                    </a:lnTo>
                    <a:lnTo>
                      <a:pt x="14" y="52"/>
                    </a:lnTo>
                    <a:lnTo>
                      <a:pt x="28" y="34"/>
                    </a:lnTo>
                    <a:lnTo>
                      <a:pt x="45" y="1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0" name="Freeform 131">
                <a:extLst>
                  <a:ext uri="{FF2B5EF4-FFF2-40B4-BE49-F238E27FC236}">
                    <a16:creationId xmlns:a16="http://schemas.microsoft.com/office/drawing/2014/main" id="{05822D13-A540-1137-6C79-D34019515FB9}"/>
                  </a:ext>
                </a:extLst>
              </p:cNvPr>
              <p:cNvSpPr>
                <a:spLocks/>
              </p:cNvSpPr>
              <p:nvPr/>
            </p:nvSpPr>
            <p:spPr bwMode="auto">
              <a:xfrm>
                <a:off x="8611144" y="4251326"/>
                <a:ext cx="47625" cy="55563"/>
              </a:xfrm>
              <a:custGeom>
                <a:avLst/>
                <a:gdLst>
                  <a:gd name="T0" fmla="*/ 26 w 158"/>
                  <a:gd name="T1" fmla="*/ 184 h 184"/>
                  <a:gd name="T2" fmla="*/ 65 w 158"/>
                  <a:gd name="T3" fmla="*/ 184 h 184"/>
                  <a:gd name="T4" fmla="*/ 91 w 158"/>
                  <a:gd name="T5" fmla="*/ 178 h 184"/>
                  <a:gd name="T6" fmla="*/ 104 w 158"/>
                  <a:gd name="T7" fmla="*/ 158 h 184"/>
                  <a:gd name="T8" fmla="*/ 124 w 158"/>
                  <a:gd name="T9" fmla="*/ 136 h 184"/>
                  <a:gd name="T10" fmla="*/ 133 w 158"/>
                  <a:gd name="T11" fmla="*/ 129 h 184"/>
                  <a:gd name="T12" fmla="*/ 144 w 158"/>
                  <a:gd name="T13" fmla="*/ 117 h 184"/>
                  <a:gd name="T14" fmla="*/ 156 w 158"/>
                  <a:gd name="T15" fmla="*/ 105 h 184"/>
                  <a:gd name="T16" fmla="*/ 158 w 158"/>
                  <a:gd name="T17" fmla="*/ 94 h 184"/>
                  <a:gd name="T18" fmla="*/ 153 w 158"/>
                  <a:gd name="T19" fmla="*/ 71 h 184"/>
                  <a:gd name="T20" fmla="*/ 144 w 158"/>
                  <a:gd name="T21" fmla="*/ 69 h 184"/>
                  <a:gd name="T22" fmla="*/ 141 w 158"/>
                  <a:gd name="T23" fmla="*/ 59 h 184"/>
                  <a:gd name="T24" fmla="*/ 130 w 158"/>
                  <a:gd name="T25" fmla="*/ 53 h 184"/>
                  <a:gd name="T26" fmla="*/ 130 w 158"/>
                  <a:gd name="T27" fmla="*/ 43 h 184"/>
                  <a:gd name="T28" fmla="*/ 125 w 158"/>
                  <a:gd name="T29" fmla="*/ 36 h 184"/>
                  <a:gd name="T30" fmla="*/ 125 w 158"/>
                  <a:gd name="T31" fmla="*/ 24 h 184"/>
                  <a:gd name="T32" fmla="*/ 116 w 158"/>
                  <a:gd name="T33" fmla="*/ 19 h 184"/>
                  <a:gd name="T34" fmla="*/ 112 w 158"/>
                  <a:gd name="T35" fmla="*/ 7 h 184"/>
                  <a:gd name="T36" fmla="*/ 104 w 158"/>
                  <a:gd name="T37" fmla="*/ 6 h 184"/>
                  <a:gd name="T38" fmla="*/ 97 w 158"/>
                  <a:gd name="T39" fmla="*/ 0 h 184"/>
                  <a:gd name="T40" fmla="*/ 90 w 158"/>
                  <a:gd name="T41" fmla="*/ 0 h 184"/>
                  <a:gd name="T42" fmla="*/ 92 w 158"/>
                  <a:gd name="T43" fmla="*/ 14 h 184"/>
                  <a:gd name="T44" fmla="*/ 82 w 158"/>
                  <a:gd name="T45" fmla="*/ 38 h 184"/>
                  <a:gd name="T46" fmla="*/ 82 w 158"/>
                  <a:gd name="T47" fmla="*/ 45 h 184"/>
                  <a:gd name="T48" fmla="*/ 66 w 158"/>
                  <a:gd name="T49" fmla="*/ 50 h 184"/>
                  <a:gd name="T50" fmla="*/ 59 w 158"/>
                  <a:gd name="T51" fmla="*/ 43 h 184"/>
                  <a:gd name="T52" fmla="*/ 54 w 158"/>
                  <a:gd name="T53" fmla="*/ 44 h 184"/>
                  <a:gd name="T54" fmla="*/ 49 w 158"/>
                  <a:gd name="T55" fmla="*/ 50 h 184"/>
                  <a:gd name="T56" fmla="*/ 36 w 158"/>
                  <a:gd name="T57" fmla="*/ 44 h 184"/>
                  <a:gd name="T58" fmla="*/ 30 w 158"/>
                  <a:gd name="T59" fmla="*/ 32 h 184"/>
                  <a:gd name="T60" fmla="*/ 22 w 158"/>
                  <a:gd name="T61" fmla="*/ 29 h 184"/>
                  <a:gd name="T62" fmla="*/ 8 w 158"/>
                  <a:gd name="T63" fmla="*/ 29 h 184"/>
                  <a:gd name="T64" fmla="*/ 1 w 158"/>
                  <a:gd name="T65" fmla="*/ 31 h 184"/>
                  <a:gd name="T66" fmla="*/ 0 w 158"/>
                  <a:gd name="T67" fmla="*/ 39 h 184"/>
                  <a:gd name="T68" fmla="*/ 10 w 158"/>
                  <a:gd name="T69" fmla="*/ 55 h 184"/>
                  <a:gd name="T70" fmla="*/ 12 w 158"/>
                  <a:gd name="T71" fmla="*/ 73 h 184"/>
                  <a:gd name="T72" fmla="*/ 12 w 158"/>
                  <a:gd name="T73" fmla="*/ 93 h 184"/>
                  <a:gd name="T74" fmla="*/ 26 w 158"/>
                  <a:gd name="T7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84">
                    <a:moveTo>
                      <a:pt x="26" y="184"/>
                    </a:moveTo>
                    <a:lnTo>
                      <a:pt x="65" y="184"/>
                    </a:lnTo>
                    <a:lnTo>
                      <a:pt x="91" y="178"/>
                    </a:lnTo>
                    <a:lnTo>
                      <a:pt x="104" y="158"/>
                    </a:lnTo>
                    <a:lnTo>
                      <a:pt x="124" y="136"/>
                    </a:lnTo>
                    <a:lnTo>
                      <a:pt x="133" y="129"/>
                    </a:lnTo>
                    <a:lnTo>
                      <a:pt x="144" y="117"/>
                    </a:lnTo>
                    <a:lnTo>
                      <a:pt x="156" y="105"/>
                    </a:lnTo>
                    <a:lnTo>
                      <a:pt x="158" y="94"/>
                    </a:lnTo>
                    <a:lnTo>
                      <a:pt x="153" y="71"/>
                    </a:lnTo>
                    <a:lnTo>
                      <a:pt x="144" y="69"/>
                    </a:lnTo>
                    <a:lnTo>
                      <a:pt x="141" y="59"/>
                    </a:lnTo>
                    <a:lnTo>
                      <a:pt x="130" y="53"/>
                    </a:lnTo>
                    <a:lnTo>
                      <a:pt x="130" y="43"/>
                    </a:lnTo>
                    <a:lnTo>
                      <a:pt x="125" y="36"/>
                    </a:lnTo>
                    <a:lnTo>
                      <a:pt x="125" y="24"/>
                    </a:lnTo>
                    <a:lnTo>
                      <a:pt x="116" y="19"/>
                    </a:lnTo>
                    <a:lnTo>
                      <a:pt x="112" y="7"/>
                    </a:lnTo>
                    <a:lnTo>
                      <a:pt x="104" y="6"/>
                    </a:lnTo>
                    <a:lnTo>
                      <a:pt x="97" y="0"/>
                    </a:lnTo>
                    <a:lnTo>
                      <a:pt x="90" y="0"/>
                    </a:lnTo>
                    <a:lnTo>
                      <a:pt x="92" y="14"/>
                    </a:lnTo>
                    <a:lnTo>
                      <a:pt x="82" y="38"/>
                    </a:lnTo>
                    <a:lnTo>
                      <a:pt x="82" y="45"/>
                    </a:lnTo>
                    <a:lnTo>
                      <a:pt x="66" y="50"/>
                    </a:lnTo>
                    <a:lnTo>
                      <a:pt x="59" y="43"/>
                    </a:lnTo>
                    <a:lnTo>
                      <a:pt x="54" y="44"/>
                    </a:lnTo>
                    <a:lnTo>
                      <a:pt x="49" y="50"/>
                    </a:lnTo>
                    <a:lnTo>
                      <a:pt x="36" y="44"/>
                    </a:lnTo>
                    <a:lnTo>
                      <a:pt x="30" y="32"/>
                    </a:lnTo>
                    <a:lnTo>
                      <a:pt x="22" y="29"/>
                    </a:lnTo>
                    <a:lnTo>
                      <a:pt x="8" y="29"/>
                    </a:lnTo>
                    <a:lnTo>
                      <a:pt x="1" y="31"/>
                    </a:lnTo>
                    <a:lnTo>
                      <a:pt x="0" y="39"/>
                    </a:lnTo>
                    <a:lnTo>
                      <a:pt x="10" y="55"/>
                    </a:lnTo>
                    <a:lnTo>
                      <a:pt x="12" y="73"/>
                    </a:lnTo>
                    <a:lnTo>
                      <a:pt x="12" y="93"/>
                    </a:lnTo>
                    <a:lnTo>
                      <a:pt x="26" y="18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1" name="Freeform 132">
                <a:extLst>
                  <a:ext uri="{FF2B5EF4-FFF2-40B4-BE49-F238E27FC236}">
                    <a16:creationId xmlns:a16="http://schemas.microsoft.com/office/drawing/2014/main" id="{5B68663F-1F26-0431-1AA2-5124DAA326BD}"/>
                  </a:ext>
                </a:extLst>
              </p:cNvPr>
              <p:cNvSpPr>
                <a:spLocks/>
              </p:cNvSpPr>
              <p:nvPr/>
            </p:nvSpPr>
            <p:spPr bwMode="auto">
              <a:xfrm>
                <a:off x="8215856" y="4075113"/>
                <a:ext cx="446088" cy="441325"/>
              </a:xfrm>
              <a:custGeom>
                <a:avLst/>
                <a:gdLst>
                  <a:gd name="T0" fmla="*/ 42 w 1482"/>
                  <a:gd name="T1" fmla="*/ 820 h 1470"/>
                  <a:gd name="T2" fmla="*/ 101 w 1482"/>
                  <a:gd name="T3" fmla="*/ 801 h 1470"/>
                  <a:gd name="T4" fmla="*/ 162 w 1482"/>
                  <a:gd name="T5" fmla="*/ 762 h 1470"/>
                  <a:gd name="T6" fmla="*/ 203 w 1482"/>
                  <a:gd name="T7" fmla="*/ 806 h 1470"/>
                  <a:gd name="T8" fmla="*/ 295 w 1482"/>
                  <a:gd name="T9" fmla="*/ 727 h 1470"/>
                  <a:gd name="T10" fmla="*/ 308 w 1482"/>
                  <a:gd name="T11" fmla="*/ 601 h 1470"/>
                  <a:gd name="T12" fmla="*/ 383 w 1482"/>
                  <a:gd name="T13" fmla="*/ 515 h 1470"/>
                  <a:gd name="T14" fmla="*/ 454 w 1482"/>
                  <a:gd name="T15" fmla="*/ 403 h 1470"/>
                  <a:gd name="T16" fmla="*/ 469 w 1482"/>
                  <a:gd name="T17" fmla="*/ 306 h 1470"/>
                  <a:gd name="T18" fmla="*/ 520 w 1482"/>
                  <a:gd name="T19" fmla="*/ 181 h 1470"/>
                  <a:gd name="T20" fmla="*/ 510 w 1482"/>
                  <a:gd name="T21" fmla="*/ 84 h 1470"/>
                  <a:gd name="T22" fmla="*/ 535 w 1482"/>
                  <a:gd name="T23" fmla="*/ 41 h 1470"/>
                  <a:gd name="T24" fmla="*/ 585 w 1482"/>
                  <a:gd name="T25" fmla="*/ 19 h 1470"/>
                  <a:gd name="T26" fmla="*/ 665 w 1482"/>
                  <a:gd name="T27" fmla="*/ 74 h 1470"/>
                  <a:gd name="T28" fmla="*/ 747 w 1482"/>
                  <a:gd name="T29" fmla="*/ 81 h 1470"/>
                  <a:gd name="T30" fmla="*/ 800 w 1482"/>
                  <a:gd name="T31" fmla="*/ 77 h 1470"/>
                  <a:gd name="T32" fmla="*/ 861 w 1482"/>
                  <a:gd name="T33" fmla="*/ 55 h 1470"/>
                  <a:gd name="T34" fmla="*/ 965 w 1482"/>
                  <a:gd name="T35" fmla="*/ 21 h 1470"/>
                  <a:gd name="T36" fmla="*/ 1010 w 1482"/>
                  <a:gd name="T37" fmla="*/ 30 h 1470"/>
                  <a:gd name="T38" fmla="*/ 1049 w 1482"/>
                  <a:gd name="T39" fmla="*/ 0 h 1470"/>
                  <a:gd name="T40" fmla="*/ 1112 w 1482"/>
                  <a:gd name="T41" fmla="*/ 22 h 1470"/>
                  <a:gd name="T42" fmla="*/ 1206 w 1482"/>
                  <a:gd name="T43" fmla="*/ 26 h 1470"/>
                  <a:gd name="T44" fmla="*/ 1266 w 1482"/>
                  <a:gd name="T45" fmla="*/ 80 h 1470"/>
                  <a:gd name="T46" fmla="*/ 1321 w 1482"/>
                  <a:gd name="T47" fmla="*/ 67 h 1470"/>
                  <a:gd name="T48" fmla="*/ 1382 w 1482"/>
                  <a:gd name="T49" fmla="*/ 49 h 1470"/>
                  <a:gd name="T50" fmla="*/ 1439 w 1482"/>
                  <a:gd name="T51" fmla="*/ 113 h 1470"/>
                  <a:gd name="T52" fmla="*/ 1478 w 1482"/>
                  <a:gd name="T53" fmla="*/ 142 h 1470"/>
                  <a:gd name="T54" fmla="*/ 1468 w 1482"/>
                  <a:gd name="T55" fmla="*/ 241 h 1470"/>
                  <a:gd name="T56" fmla="*/ 1409 w 1482"/>
                  <a:gd name="T57" fmla="*/ 364 h 1470"/>
                  <a:gd name="T58" fmla="*/ 1363 w 1482"/>
                  <a:gd name="T59" fmla="*/ 522 h 1470"/>
                  <a:gd name="T60" fmla="*/ 1325 w 1482"/>
                  <a:gd name="T61" fmla="*/ 660 h 1470"/>
                  <a:gd name="T62" fmla="*/ 1430 w 1482"/>
                  <a:gd name="T63" fmla="*/ 1059 h 1470"/>
                  <a:gd name="T64" fmla="*/ 1292 w 1482"/>
                  <a:gd name="T65" fmla="*/ 1189 h 1470"/>
                  <a:gd name="T66" fmla="*/ 1280 w 1482"/>
                  <a:gd name="T67" fmla="*/ 1246 h 1470"/>
                  <a:gd name="T68" fmla="*/ 1263 w 1482"/>
                  <a:gd name="T69" fmla="*/ 1347 h 1470"/>
                  <a:gd name="T70" fmla="*/ 1341 w 1482"/>
                  <a:gd name="T71" fmla="*/ 1397 h 1470"/>
                  <a:gd name="T72" fmla="*/ 1362 w 1482"/>
                  <a:gd name="T73" fmla="*/ 1470 h 1470"/>
                  <a:gd name="T74" fmla="*/ 1308 w 1482"/>
                  <a:gd name="T75" fmla="*/ 1470 h 1470"/>
                  <a:gd name="T76" fmla="*/ 1200 w 1482"/>
                  <a:gd name="T77" fmla="*/ 1383 h 1470"/>
                  <a:gd name="T78" fmla="*/ 1155 w 1482"/>
                  <a:gd name="T79" fmla="*/ 1329 h 1470"/>
                  <a:gd name="T80" fmla="*/ 1099 w 1482"/>
                  <a:gd name="T81" fmla="*/ 1363 h 1470"/>
                  <a:gd name="T82" fmla="*/ 1019 w 1482"/>
                  <a:gd name="T83" fmla="*/ 1337 h 1470"/>
                  <a:gd name="T84" fmla="*/ 989 w 1482"/>
                  <a:gd name="T85" fmla="*/ 1302 h 1470"/>
                  <a:gd name="T86" fmla="*/ 945 w 1482"/>
                  <a:gd name="T87" fmla="*/ 1314 h 1470"/>
                  <a:gd name="T88" fmla="*/ 913 w 1482"/>
                  <a:gd name="T89" fmla="*/ 1284 h 1470"/>
                  <a:gd name="T90" fmla="*/ 851 w 1482"/>
                  <a:gd name="T91" fmla="*/ 1300 h 1470"/>
                  <a:gd name="T92" fmla="*/ 793 w 1482"/>
                  <a:gd name="T93" fmla="*/ 1294 h 1470"/>
                  <a:gd name="T94" fmla="*/ 782 w 1482"/>
                  <a:gd name="T95" fmla="*/ 1271 h 1470"/>
                  <a:gd name="T96" fmla="*/ 769 w 1482"/>
                  <a:gd name="T97" fmla="*/ 1214 h 1470"/>
                  <a:gd name="T98" fmla="*/ 754 w 1482"/>
                  <a:gd name="T99" fmla="*/ 1172 h 1470"/>
                  <a:gd name="T100" fmla="*/ 747 w 1482"/>
                  <a:gd name="T101" fmla="*/ 1096 h 1470"/>
                  <a:gd name="T102" fmla="*/ 744 w 1482"/>
                  <a:gd name="T103" fmla="*/ 1039 h 1470"/>
                  <a:gd name="T104" fmla="*/ 657 w 1482"/>
                  <a:gd name="T105" fmla="*/ 979 h 1470"/>
                  <a:gd name="T106" fmla="*/ 561 w 1482"/>
                  <a:gd name="T107" fmla="*/ 990 h 1470"/>
                  <a:gd name="T108" fmla="*/ 483 w 1482"/>
                  <a:gd name="T109" fmla="*/ 1052 h 1470"/>
                  <a:gd name="T110" fmla="*/ 400 w 1482"/>
                  <a:gd name="T111" fmla="*/ 1019 h 1470"/>
                  <a:gd name="T112" fmla="*/ 369 w 1482"/>
                  <a:gd name="T113" fmla="*/ 955 h 1470"/>
                  <a:gd name="T114" fmla="*/ 354 w 1482"/>
                  <a:gd name="T115" fmla="*/ 896 h 1470"/>
                  <a:gd name="T116" fmla="*/ 169 w 1482"/>
                  <a:gd name="T117" fmla="*/ 882 h 1470"/>
                  <a:gd name="T118" fmla="*/ 78 w 1482"/>
                  <a:gd name="T119" fmla="*/ 880 h 1470"/>
                  <a:gd name="T120" fmla="*/ 37 w 1482"/>
                  <a:gd name="T121" fmla="*/ 89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2" h="1470">
                    <a:moveTo>
                      <a:pt x="0" y="877"/>
                    </a:moveTo>
                    <a:lnTo>
                      <a:pt x="14" y="867"/>
                    </a:lnTo>
                    <a:lnTo>
                      <a:pt x="29" y="865"/>
                    </a:lnTo>
                    <a:lnTo>
                      <a:pt x="37" y="857"/>
                    </a:lnTo>
                    <a:lnTo>
                      <a:pt x="36" y="828"/>
                    </a:lnTo>
                    <a:lnTo>
                      <a:pt x="42" y="820"/>
                    </a:lnTo>
                    <a:lnTo>
                      <a:pt x="59" y="806"/>
                    </a:lnTo>
                    <a:lnTo>
                      <a:pt x="76" y="790"/>
                    </a:lnTo>
                    <a:lnTo>
                      <a:pt x="86" y="791"/>
                    </a:lnTo>
                    <a:lnTo>
                      <a:pt x="97" y="786"/>
                    </a:lnTo>
                    <a:lnTo>
                      <a:pt x="102" y="794"/>
                    </a:lnTo>
                    <a:lnTo>
                      <a:pt x="101" y="801"/>
                    </a:lnTo>
                    <a:lnTo>
                      <a:pt x="116" y="801"/>
                    </a:lnTo>
                    <a:lnTo>
                      <a:pt x="125" y="791"/>
                    </a:lnTo>
                    <a:lnTo>
                      <a:pt x="125" y="774"/>
                    </a:lnTo>
                    <a:lnTo>
                      <a:pt x="136" y="773"/>
                    </a:lnTo>
                    <a:lnTo>
                      <a:pt x="146" y="776"/>
                    </a:lnTo>
                    <a:lnTo>
                      <a:pt x="162" y="762"/>
                    </a:lnTo>
                    <a:lnTo>
                      <a:pt x="186" y="754"/>
                    </a:lnTo>
                    <a:lnTo>
                      <a:pt x="185" y="762"/>
                    </a:lnTo>
                    <a:lnTo>
                      <a:pt x="176" y="779"/>
                    </a:lnTo>
                    <a:lnTo>
                      <a:pt x="180" y="782"/>
                    </a:lnTo>
                    <a:lnTo>
                      <a:pt x="184" y="795"/>
                    </a:lnTo>
                    <a:lnTo>
                      <a:pt x="203" y="806"/>
                    </a:lnTo>
                    <a:lnTo>
                      <a:pt x="221" y="798"/>
                    </a:lnTo>
                    <a:lnTo>
                      <a:pt x="232" y="782"/>
                    </a:lnTo>
                    <a:lnTo>
                      <a:pt x="264" y="751"/>
                    </a:lnTo>
                    <a:lnTo>
                      <a:pt x="269" y="739"/>
                    </a:lnTo>
                    <a:lnTo>
                      <a:pt x="281" y="731"/>
                    </a:lnTo>
                    <a:lnTo>
                      <a:pt x="295" y="727"/>
                    </a:lnTo>
                    <a:lnTo>
                      <a:pt x="308" y="707"/>
                    </a:lnTo>
                    <a:lnTo>
                      <a:pt x="308" y="693"/>
                    </a:lnTo>
                    <a:lnTo>
                      <a:pt x="313" y="671"/>
                    </a:lnTo>
                    <a:lnTo>
                      <a:pt x="316" y="629"/>
                    </a:lnTo>
                    <a:lnTo>
                      <a:pt x="311" y="623"/>
                    </a:lnTo>
                    <a:lnTo>
                      <a:pt x="308" y="601"/>
                    </a:lnTo>
                    <a:lnTo>
                      <a:pt x="316" y="584"/>
                    </a:lnTo>
                    <a:lnTo>
                      <a:pt x="340" y="560"/>
                    </a:lnTo>
                    <a:lnTo>
                      <a:pt x="340" y="543"/>
                    </a:lnTo>
                    <a:lnTo>
                      <a:pt x="355" y="525"/>
                    </a:lnTo>
                    <a:lnTo>
                      <a:pt x="373" y="512"/>
                    </a:lnTo>
                    <a:lnTo>
                      <a:pt x="383" y="515"/>
                    </a:lnTo>
                    <a:lnTo>
                      <a:pt x="396" y="505"/>
                    </a:lnTo>
                    <a:lnTo>
                      <a:pt x="411" y="500"/>
                    </a:lnTo>
                    <a:lnTo>
                      <a:pt x="436" y="460"/>
                    </a:lnTo>
                    <a:lnTo>
                      <a:pt x="437" y="434"/>
                    </a:lnTo>
                    <a:lnTo>
                      <a:pt x="443" y="408"/>
                    </a:lnTo>
                    <a:lnTo>
                      <a:pt x="454" y="403"/>
                    </a:lnTo>
                    <a:lnTo>
                      <a:pt x="457" y="381"/>
                    </a:lnTo>
                    <a:lnTo>
                      <a:pt x="453" y="377"/>
                    </a:lnTo>
                    <a:lnTo>
                      <a:pt x="458" y="353"/>
                    </a:lnTo>
                    <a:lnTo>
                      <a:pt x="456" y="344"/>
                    </a:lnTo>
                    <a:lnTo>
                      <a:pt x="458" y="321"/>
                    </a:lnTo>
                    <a:lnTo>
                      <a:pt x="469" y="306"/>
                    </a:lnTo>
                    <a:lnTo>
                      <a:pt x="470" y="289"/>
                    </a:lnTo>
                    <a:lnTo>
                      <a:pt x="475" y="272"/>
                    </a:lnTo>
                    <a:lnTo>
                      <a:pt x="468" y="245"/>
                    </a:lnTo>
                    <a:lnTo>
                      <a:pt x="501" y="202"/>
                    </a:lnTo>
                    <a:lnTo>
                      <a:pt x="505" y="188"/>
                    </a:lnTo>
                    <a:lnTo>
                      <a:pt x="520" y="181"/>
                    </a:lnTo>
                    <a:lnTo>
                      <a:pt x="519" y="149"/>
                    </a:lnTo>
                    <a:lnTo>
                      <a:pt x="512" y="134"/>
                    </a:lnTo>
                    <a:lnTo>
                      <a:pt x="513" y="118"/>
                    </a:lnTo>
                    <a:lnTo>
                      <a:pt x="517" y="106"/>
                    </a:lnTo>
                    <a:lnTo>
                      <a:pt x="522" y="100"/>
                    </a:lnTo>
                    <a:lnTo>
                      <a:pt x="510" y="84"/>
                    </a:lnTo>
                    <a:lnTo>
                      <a:pt x="510" y="75"/>
                    </a:lnTo>
                    <a:lnTo>
                      <a:pt x="520" y="74"/>
                    </a:lnTo>
                    <a:lnTo>
                      <a:pt x="526" y="68"/>
                    </a:lnTo>
                    <a:lnTo>
                      <a:pt x="526" y="60"/>
                    </a:lnTo>
                    <a:lnTo>
                      <a:pt x="534" y="51"/>
                    </a:lnTo>
                    <a:lnTo>
                      <a:pt x="535" y="41"/>
                    </a:lnTo>
                    <a:lnTo>
                      <a:pt x="541" y="35"/>
                    </a:lnTo>
                    <a:lnTo>
                      <a:pt x="551" y="35"/>
                    </a:lnTo>
                    <a:lnTo>
                      <a:pt x="562" y="24"/>
                    </a:lnTo>
                    <a:lnTo>
                      <a:pt x="575" y="26"/>
                    </a:lnTo>
                    <a:lnTo>
                      <a:pt x="577" y="19"/>
                    </a:lnTo>
                    <a:lnTo>
                      <a:pt x="585" y="19"/>
                    </a:lnTo>
                    <a:lnTo>
                      <a:pt x="597" y="28"/>
                    </a:lnTo>
                    <a:lnTo>
                      <a:pt x="606" y="29"/>
                    </a:lnTo>
                    <a:lnTo>
                      <a:pt x="628" y="48"/>
                    </a:lnTo>
                    <a:lnTo>
                      <a:pt x="640" y="52"/>
                    </a:lnTo>
                    <a:lnTo>
                      <a:pt x="661" y="70"/>
                    </a:lnTo>
                    <a:lnTo>
                      <a:pt x="665" y="74"/>
                    </a:lnTo>
                    <a:lnTo>
                      <a:pt x="682" y="73"/>
                    </a:lnTo>
                    <a:lnTo>
                      <a:pt x="698" y="82"/>
                    </a:lnTo>
                    <a:lnTo>
                      <a:pt x="717" y="83"/>
                    </a:lnTo>
                    <a:lnTo>
                      <a:pt x="728" y="85"/>
                    </a:lnTo>
                    <a:lnTo>
                      <a:pt x="737" y="80"/>
                    </a:lnTo>
                    <a:lnTo>
                      <a:pt x="747" y="81"/>
                    </a:lnTo>
                    <a:lnTo>
                      <a:pt x="761" y="86"/>
                    </a:lnTo>
                    <a:lnTo>
                      <a:pt x="780" y="90"/>
                    </a:lnTo>
                    <a:lnTo>
                      <a:pt x="787" y="94"/>
                    </a:lnTo>
                    <a:lnTo>
                      <a:pt x="805" y="90"/>
                    </a:lnTo>
                    <a:lnTo>
                      <a:pt x="808" y="84"/>
                    </a:lnTo>
                    <a:lnTo>
                      <a:pt x="800" y="77"/>
                    </a:lnTo>
                    <a:lnTo>
                      <a:pt x="799" y="68"/>
                    </a:lnTo>
                    <a:lnTo>
                      <a:pt x="811" y="56"/>
                    </a:lnTo>
                    <a:lnTo>
                      <a:pt x="822" y="42"/>
                    </a:lnTo>
                    <a:lnTo>
                      <a:pt x="838" y="42"/>
                    </a:lnTo>
                    <a:lnTo>
                      <a:pt x="852" y="45"/>
                    </a:lnTo>
                    <a:lnTo>
                      <a:pt x="861" y="55"/>
                    </a:lnTo>
                    <a:lnTo>
                      <a:pt x="871" y="50"/>
                    </a:lnTo>
                    <a:lnTo>
                      <a:pt x="904" y="47"/>
                    </a:lnTo>
                    <a:lnTo>
                      <a:pt x="910" y="39"/>
                    </a:lnTo>
                    <a:lnTo>
                      <a:pt x="922" y="35"/>
                    </a:lnTo>
                    <a:lnTo>
                      <a:pt x="954" y="21"/>
                    </a:lnTo>
                    <a:lnTo>
                      <a:pt x="965" y="21"/>
                    </a:lnTo>
                    <a:lnTo>
                      <a:pt x="966" y="27"/>
                    </a:lnTo>
                    <a:lnTo>
                      <a:pt x="972" y="28"/>
                    </a:lnTo>
                    <a:lnTo>
                      <a:pt x="975" y="37"/>
                    </a:lnTo>
                    <a:lnTo>
                      <a:pt x="982" y="37"/>
                    </a:lnTo>
                    <a:lnTo>
                      <a:pt x="991" y="31"/>
                    </a:lnTo>
                    <a:lnTo>
                      <a:pt x="1010" y="30"/>
                    </a:lnTo>
                    <a:lnTo>
                      <a:pt x="1021" y="28"/>
                    </a:lnTo>
                    <a:lnTo>
                      <a:pt x="1030" y="27"/>
                    </a:lnTo>
                    <a:lnTo>
                      <a:pt x="1040" y="12"/>
                    </a:lnTo>
                    <a:lnTo>
                      <a:pt x="1036" y="7"/>
                    </a:lnTo>
                    <a:lnTo>
                      <a:pt x="1037" y="1"/>
                    </a:lnTo>
                    <a:lnTo>
                      <a:pt x="1049" y="0"/>
                    </a:lnTo>
                    <a:lnTo>
                      <a:pt x="1056" y="7"/>
                    </a:lnTo>
                    <a:lnTo>
                      <a:pt x="1073" y="10"/>
                    </a:lnTo>
                    <a:lnTo>
                      <a:pt x="1082" y="9"/>
                    </a:lnTo>
                    <a:lnTo>
                      <a:pt x="1089" y="13"/>
                    </a:lnTo>
                    <a:lnTo>
                      <a:pt x="1101" y="15"/>
                    </a:lnTo>
                    <a:lnTo>
                      <a:pt x="1112" y="22"/>
                    </a:lnTo>
                    <a:lnTo>
                      <a:pt x="1141" y="23"/>
                    </a:lnTo>
                    <a:lnTo>
                      <a:pt x="1145" y="25"/>
                    </a:lnTo>
                    <a:lnTo>
                      <a:pt x="1169" y="14"/>
                    </a:lnTo>
                    <a:lnTo>
                      <a:pt x="1187" y="16"/>
                    </a:lnTo>
                    <a:lnTo>
                      <a:pt x="1201" y="24"/>
                    </a:lnTo>
                    <a:lnTo>
                      <a:pt x="1206" y="26"/>
                    </a:lnTo>
                    <a:lnTo>
                      <a:pt x="1209" y="39"/>
                    </a:lnTo>
                    <a:lnTo>
                      <a:pt x="1217" y="48"/>
                    </a:lnTo>
                    <a:lnTo>
                      <a:pt x="1226" y="51"/>
                    </a:lnTo>
                    <a:lnTo>
                      <a:pt x="1235" y="61"/>
                    </a:lnTo>
                    <a:lnTo>
                      <a:pt x="1251" y="74"/>
                    </a:lnTo>
                    <a:lnTo>
                      <a:pt x="1266" y="80"/>
                    </a:lnTo>
                    <a:lnTo>
                      <a:pt x="1275" y="77"/>
                    </a:lnTo>
                    <a:lnTo>
                      <a:pt x="1281" y="67"/>
                    </a:lnTo>
                    <a:lnTo>
                      <a:pt x="1290" y="62"/>
                    </a:lnTo>
                    <a:lnTo>
                      <a:pt x="1309" y="62"/>
                    </a:lnTo>
                    <a:lnTo>
                      <a:pt x="1319" y="63"/>
                    </a:lnTo>
                    <a:lnTo>
                      <a:pt x="1321" y="67"/>
                    </a:lnTo>
                    <a:lnTo>
                      <a:pt x="1327" y="67"/>
                    </a:lnTo>
                    <a:lnTo>
                      <a:pt x="1344" y="63"/>
                    </a:lnTo>
                    <a:lnTo>
                      <a:pt x="1350" y="54"/>
                    </a:lnTo>
                    <a:lnTo>
                      <a:pt x="1359" y="44"/>
                    </a:lnTo>
                    <a:lnTo>
                      <a:pt x="1376" y="45"/>
                    </a:lnTo>
                    <a:lnTo>
                      <a:pt x="1382" y="49"/>
                    </a:lnTo>
                    <a:lnTo>
                      <a:pt x="1392" y="69"/>
                    </a:lnTo>
                    <a:lnTo>
                      <a:pt x="1400" y="79"/>
                    </a:lnTo>
                    <a:lnTo>
                      <a:pt x="1405" y="85"/>
                    </a:lnTo>
                    <a:lnTo>
                      <a:pt x="1425" y="92"/>
                    </a:lnTo>
                    <a:lnTo>
                      <a:pt x="1433" y="100"/>
                    </a:lnTo>
                    <a:lnTo>
                      <a:pt x="1439" y="113"/>
                    </a:lnTo>
                    <a:lnTo>
                      <a:pt x="1444" y="119"/>
                    </a:lnTo>
                    <a:lnTo>
                      <a:pt x="1448" y="130"/>
                    </a:lnTo>
                    <a:lnTo>
                      <a:pt x="1450" y="139"/>
                    </a:lnTo>
                    <a:lnTo>
                      <a:pt x="1453" y="139"/>
                    </a:lnTo>
                    <a:lnTo>
                      <a:pt x="1472" y="139"/>
                    </a:lnTo>
                    <a:lnTo>
                      <a:pt x="1478" y="142"/>
                    </a:lnTo>
                    <a:lnTo>
                      <a:pt x="1474" y="156"/>
                    </a:lnTo>
                    <a:lnTo>
                      <a:pt x="1466" y="167"/>
                    </a:lnTo>
                    <a:lnTo>
                      <a:pt x="1466" y="188"/>
                    </a:lnTo>
                    <a:lnTo>
                      <a:pt x="1461" y="215"/>
                    </a:lnTo>
                    <a:lnTo>
                      <a:pt x="1460" y="235"/>
                    </a:lnTo>
                    <a:lnTo>
                      <a:pt x="1468" y="241"/>
                    </a:lnTo>
                    <a:lnTo>
                      <a:pt x="1476" y="251"/>
                    </a:lnTo>
                    <a:lnTo>
                      <a:pt x="1482" y="264"/>
                    </a:lnTo>
                    <a:lnTo>
                      <a:pt x="1480" y="272"/>
                    </a:lnTo>
                    <a:lnTo>
                      <a:pt x="1441" y="325"/>
                    </a:lnTo>
                    <a:lnTo>
                      <a:pt x="1416" y="353"/>
                    </a:lnTo>
                    <a:lnTo>
                      <a:pt x="1409" y="364"/>
                    </a:lnTo>
                    <a:lnTo>
                      <a:pt x="1379" y="419"/>
                    </a:lnTo>
                    <a:lnTo>
                      <a:pt x="1374" y="428"/>
                    </a:lnTo>
                    <a:lnTo>
                      <a:pt x="1373" y="448"/>
                    </a:lnTo>
                    <a:lnTo>
                      <a:pt x="1371" y="477"/>
                    </a:lnTo>
                    <a:lnTo>
                      <a:pt x="1361" y="505"/>
                    </a:lnTo>
                    <a:lnTo>
                      <a:pt x="1363" y="522"/>
                    </a:lnTo>
                    <a:lnTo>
                      <a:pt x="1342" y="541"/>
                    </a:lnTo>
                    <a:lnTo>
                      <a:pt x="1328" y="559"/>
                    </a:lnTo>
                    <a:lnTo>
                      <a:pt x="1316" y="606"/>
                    </a:lnTo>
                    <a:lnTo>
                      <a:pt x="1313" y="626"/>
                    </a:lnTo>
                    <a:lnTo>
                      <a:pt x="1323" y="642"/>
                    </a:lnTo>
                    <a:lnTo>
                      <a:pt x="1325" y="660"/>
                    </a:lnTo>
                    <a:lnTo>
                      <a:pt x="1325" y="680"/>
                    </a:lnTo>
                    <a:lnTo>
                      <a:pt x="1349" y="836"/>
                    </a:lnTo>
                    <a:lnTo>
                      <a:pt x="1367" y="928"/>
                    </a:lnTo>
                    <a:lnTo>
                      <a:pt x="1422" y="1003"/>
                    </a:lnTo>
                    <a:lnTo>
                      <a:pt x="1441" y="1064"/>
                    </a:lnTo>
                    <a:lnTo>
                      <a:pt x="1430" y="1059"/>
                    </a:lnTo>
                    <a:lnTo>
                      <a:pt x="1304" y="1090"/>
                    </a:lnTo>
                    <a:lnTo>
                      <a:pt x="1272" y="1150"/>
                    </a:lnTo>
                    <a:lnTo>
                      <a:pt x="1276" y="1167"/>
                    </a:lnTo>
                    <a:lnTo>
                      <a:pt x="1285" y="1175"/>
                    </a:lnTo>
                    <a:lnTo>
                      <a:pt x="1292" y="1180"/>
                    </a:lnTo>
                    <a:lnTo>
                      <a:pt x="1292" y="1189"/>
                    </a:lnTo>
                    <a:lnTo>
                      <a:pt x="1287" y="1194"/>
                    </a:lnTo>
                    <a:lnTo>
                      <a:pt x="1288" y="1204"/>
                    </a:lnTo>
                    <a:lnTo>
                      <a:pt x="1287" y="1215"/>
                    </a:lnTo>
                    <a:lnTo>
                      <a:pt x="1288" y="1227"/>
                    </a:lnTo>
                    <a:lnTo>
                      <a:pt x="1286" y="1243"/>
                    </a:lnTo>
                    <a:lnTo>
                      <a:pt x="1280" y="1246"/>
                    </a:lnTo>
                    <a:lnTo>
                      <a:pt x="1283" y="1251"/>
                    </a:lnTo>
                    <a:lnTo>
                      <a:pt x="1278" y="1259"/>
                    </a:lnTo>
                    <a:lnTo>
                      <a:pt x="1262" y="1273"/>
                    </a:lnTo>
                    <a:lnTo>
                      <a:pt x="1261" y="1283"/>
                    </a:lnTo>
                    <a:lnTo>
                      <a:pt x="1262" y="1326"/>
                    </a:lnTo>
                    <a:lnTo>
                      <a:pt x="1263" y="1347"/>
                    </a:lnTo>
                    <a:lnTo>
                      <a:pt x="1273" y="1354"/>
                    </a:lnTo>
                    <a:lnTo>
                      <a:pt x="1294" y="1377"/>
                    </a:lnTo>
                    <a:lnTo>
                      <a:pt x="1298" y="1389"/>
                    </a:lnTo>
                    <a:lnTo>
                      <a:pt x="1305" y="1398"/>
                    </a:lnTo>
                    <a:lnTo>
                      <a:pt x="1337" y="1399"/>
                    </a:lnTo>
                    <a:lnTo>
                      <a:pt x="1341" y="1397"/>
                    </a:lnTo>
                    <a:lnTo>
                      <a:pt x="1337" y="1390"/>
                    </a:lnTo>
                    <a:lnTo>
                      <a:pt x="1335" y="1381"/>
                    </a:lnTo>
                    <a:lnTo>
                      <a:pt x="1352" y="1378"/>
                    </a:lnTo>
                    <a:lnTo>
                      <a:pt x="1362" y="1382"/>
                    </a:lnTo>
                    <a:lnTo>
                      <a:pt x="1366" y="1464"/>
                    </a:lnTo>
                    <a:lnTo>
                      <a:pt x="1362" y="1470"/>
                    </a:lnTo>
                    <a:lnTo>
                      <a:pt x="1349" y="1468"/>
                    </a:lnTo>
                    <a:lnTo>
                      <a:pt x="1348" y="1464"/>
                    </a:lnTo>
                    <a:lnTo>
                      <a:pt x="1342" y="1463"/>
                    </a:lnTo>
                    <a:lnTo>
                      <a:pt x="1331" y="1467"/>
                    </a:lnTo>
                    <a:lnTo>
                      <a:pt x="1318" y="1470"/>
                    </a:lnTo>
                    <a:lnTo>
                      <a:pt x="1308" y="1470"/>
                    </a:lnTo>
                    <a:lnTo>
                      <a:pt x="1291" y="1455"/>
                    </a:lnTo>
                    <a:lnTo>
                      <a:pt x="1276" y="1438"/>
                    </a:lnTo>
                    <a:lnTo>
                      <a:pt x="1262" y="1425"/>
                    </a:lnTo>
                    <a:lnTo>
                      <a:pt x="1246" y="1404"/>
                    </a:lnTo>
                    <a:lnTo>
                      <a:pt x="1229" y="1392"/>
                    </a:lnTo>
                    <a:lnTo>
                      <a:pt x="1200" y="1383"/>
                    </a:lnTo>
                    <a:lnTo>
                      <a:pt x="1181" y="1372"/>
                    </a:lnTo>
                    <a:lnTo>
                      <a:pt x="1180" y="1364"/>
                    </a:lnTo>
                    <a:lnTo>
                      <a:pt x="1168" y="1350"/>
                    </a:lnTo>
                    <a:lnTo>
                      <a:pt x="1168" y="1328"/>
                    </a:lnTo>
                    <a:lnTo>
                      <a:pt x="1162" y="1326"/>
                    </a:lnTo>
                    <a:lnTo>
                      <a:pt x="1155" y="1329"/>
                    </a:lnTo>
                    <a:lnTo>
                      <a:pt x="1145" y="1331"/>
                    </a:lnTo>
                    <a:lnTo>
                      <a:pt x="1137" y="1352"/>
                    </a:lnTo>
                    <a:lnTo>
                      <a:pt x="1137" y="1359"/>
                    </a:lnTo>
                    <a:lnTo>
                      <a:pt x="1113" y="1367"/>
                    </a:lnTo>
                    <a:lnTo>
                      <a:pt x="1101" y="1367"/>
                    </a:lnTo>
                    <a:lnTo>
                      <a:pt x="1099" y="1363"/>
                    </a:lnTo>
                    <a:lnTo>
                      <a:pt x="1081" y="1358"/>
                    </a:lnTo>
                    <a:lnTo>
                      <a:pt x="1066" y="1356"/>
                    </a:lnTo>
                    <a:lnTo>
                      <a:pt x="1048" y="1345"/>
                    </a:lnTo>
                    <a:lnTo>
                      <a:pt x="1040" y="1344"/>
                    </a:lnTo>
                    <a:lnTo>
                      <a:pt x="1025" y="1337"/>
                    </a:lnTo>
                    <a:lnTo>
                      <a:pt x="1019" y="1337"/>
                    </a:lnTo>
                    <a:lnTo>
                      <a:pt x="1020" y="1331"/>
                    </a:lnTo>
                    <a:lnTo>
                      <a:pt x="1019" y="1320"/>
                    </a:lnTo>
                    <a:lnTo>
                      <a:pt x="1015" y="1313"/>
                    </a:lnTo>
                    <a:lnTo>
                      <a:pt x="1014" y="1298"/>
                    </a:lnTo>
                    <a:lnTo>
                      <a:pt x="1009" y="1296"/>
                    </a:lnTo>
                    <a:lnTo>
                      <a:pt x="989" y="1302"/>
                    </a:lnTo>
                    <a:lnTo>
                      <a:pt x="984" y="1307"/>
                    </a:lnTo>
                    <a:lnTo>
                      <a:pt x="972" y="1308"/>
                    </a:lnTo>
                    <a:lnTo>
                      <a:pt x="962" y="1313"/>
                    </a:lnTo>
                    <a:lnTo>
                      <a:pt x="953" y="1320"/>
                    </a:lnTo>
                    <a:lnTo>
                      <a:pt x="948" y="1318"/>
                    </a:lnTo>
                    <a:lnTo>
                      <a:pt x="945" y="1314"/>
                    </a:lnTo>
                    <a:lnTo>
                      <a:pt x="945" y="1299"/>
                    </a:lnTo>
                    <a:lnTo>
                      <a:pt x="941" y="1295"/>
                    </a:lnTo>
                    <a:lnTo>
                      <a:pt x="929" y="1291"/>
                    </a:lnTo>
                    <a:lnTo>
                      <a:pt x="920" y="1291"/>
                    </a:lnTo>
                    <a:lnTo>
                      <a:pt x="913" y="1286"/>
                    </a:lnTo>
                    <a:lnTo>
                      <a:pt x="913" y="1284"/>
                    </a:lnTo>
                    <a:lnTo>
                      <a:pt x="899" y="1286"/>
                    </a:lnTo>
                    <a:lnTo>
                      <a:pt x="887" y="1291"/>
                    </a:lnTo>
                    <a:lnTo>
                      <a:pt x="873" y="1297"/>
                    </a:lnTo>
                    <a:lnTo>
                      <a:pt x="866" y="1300"/>
                    </a:lnTo>
                    <a:lnTo>
                      <a:pt x="858" y="1302"/>
                    </a:lnTo>
                    <a:lnTo>
                      <a:pt x="851" y="1300"/>
                    </a:lnTo>
                    <a:lnTo>
                      <a:pt x="831" y="1300"/>
                    </a:lnTo>
                    <a:lnTo>
                      <a:pt x="822" y="1297"/>
                    </a:lnTo>
                    <a:lnTo>
                      <a:pt x="812" y="1289"/>
                    </a:lnTo>
                    <a:lnTo>
                      <a:pt x="804" y="1289"/>
                    </a:lnTo>
                    <a:lnTo>
                      <a:pt x="800" y="1292"/>
                    </a:lnTo>
                    <a:lnTo>
                      <a:pt x="793" y="1294"/>
                    </a:lnTo>
                    <a:lnTo>
                      <a:pt x="788" y="1300"/>
                    </a:lnTo>
                    <a:lnTo>
                      <a:pt x="780" y="1301"/>
                    </a:lnTo>
                    <a:lnTo>
                      <a:pt x="777" y="1295"/>
                    </a:lnTo>
                    <a:lnTo>
                      <a:pt x="778" y="1280"/>
                    </a:lnTo>
                    <a:lnTo>
                      <a:pt x="783" y="1275"/>
                    </a:lnTo>
                    <a:lnTo>
                      <a:pt x="782" y="1271"/>
                    </a:lnTo>
                    <a:lnTo>
                      <a:pt x="787" y="1259"/>
                    </a:lnTo>
                    <a:lnTo>
                      <a:pt x="778" y="1252"/>
                    </a:lnTo>
                    <a:lnTo>
                      <a:pt x="775" y="1237"/>
                    </a:lnTo>
                    <a:lnTo>
                      <a:pt x="779" y="1232"/>
                    </a:lnTo>
                    <a:lnTo>
                      <a:pt x="779" y="1223"/>
                    </a:lnTo>
                    <a:lnTo>
                      <a:pt x="769" y="1214"/>
                    </a:lnTo>
                    <a:lnTo>
                      <a:pt x="769" y="1205"/>
                    </a:lnTo>
                    <a:lnTo>
                      <a:pt x="772" y="1195"/>
                    </a:lnTo>
                    <a:lnTo>
                      <a:pt x="771" y="1186"/>
                    </a:lnTo>
                    <a:lnTo>
                      <a:pt x="764" y="1185"/>
                    </a:lnTo>
                    <a:lnTo>
                      <a:pt x="759" y="1175"/>
                    </a:lnTo>
                    <a:lnTo>
                      <a:pt x="754" y="1172"/>
                    </a:lnTo>
                    <a:lnTo>
                      <a:pt x="754" y="1163"/>
                    </a:lnTo>
                    <a:lnTo>
                      <a:pt x="748" y="1154"/>
                    </a:lnTo>
                    <a:lnTo>
                      <a:pt x="747" y="1146"/>
                    </a:lnTo>
                    <a:lnTo>
                      <a:pt x="743" y="1139"/>
                    </a:lnTo>
                    <a:lnTo>
                      <a:pt x="749" y="1124"/>
                    </a:lnTo>
                    <a:lnTo>
                      <a:pt x="747" y="1096"/>
                    </a:lnTo>
                    <a:lnTo>
                      <a:pt x="744" y="1086"/>
                    </a:lnTo>
                    <a:lnTo>
                      <a:pt x="745" y="1081"/>
                    </a:lnTo>
                    <a:lnTo>
                      <a:pt x="749" y="1075"/>
                    </a:lnTo>
                    <a:lnTo>
                      <a:pt x="749" y="1064"/>
                    </a:lnTo>
                    <a:lnTo>
                      <a:pt x="741" y="1052"/>
                    </a:lnTo>
                    <a:lnTo>
                      <a:pt x="744" y="1039"/>
                    </a:lnTo>
                    <a:lnTo>
                      <a:pt x="751" y="1026"/>
                    </a:lnTo>
                    <a:lnTo>
                      <a:pt x="751" y="1015"/>
                    </a:lnTo>
                    <a:lnTo>
                      <a:pt x="751" y="1003"/>
                    </a:lnTo>
                    <a:lnTo>
                      <a:pt x="750" y="994"/>
                    </a:lnTo>
                    <a:lnTo>
                      <a:pt x="659" y="987"/>
                    </a:lnTo>
                    <a:lnTo>
                      <a:pt x="657" y="979"/>
                    </a:lnTo>
                    <a:lnTo>
                      <a:pt x="662" y="971"/>
                    </a:lnTo>
                    <a:lnTo>
                      <a:pt x="663" y="962"/>
                    </a:lnTo>
                    <a:lnTo>
                      <a:pt x="639" y="960"/>
                    </a:lnTo>
                    <a:lnTo>
                      <a:pt x="639" y="967"/>
                    </a:lnTo>
                    <a:lnTo>
                      <a:pt x="563" y="968"/>
                    </a:lnTo>
                    <a:lnTo>
                      <a:pt x="561" y="990"/>
                    </a:lnTo>
                    <a:lnTo>
                      <a:pt x="556" y="1003"/>
                    </a:lnTo>
                    <a:lnTo>
                      <a:pt x="549" y="1006"/>
                    </a:lnTo>
                    <a:lnTo>
                      <a:pt x="551" y="1021"/>
                    </a:lnTo>
                    <a:lnTo>
                      <a:pt x="552" y="1042"/>
                    </a:lnTo>
                    <a:lnTo>
                      <a:pt x="493" y="1046"/>
                    </a:lnTo>
                    <a:lnTo>
                      <a:pt x="483" y="1052"/>
                    </a:lnTo>
                    <a:lnTo>
                      <a:pt x="456" y="1050"/>
                    </a:lnTo>
                    <a:lnTo>
                      <a:pt x="448" y="1047"/>
                    </a:lnTo>
                    <a:lnTo>
                      <a:pt x="433" y="1050"/>
                    </a:lnTo>
                    <a:lnTo>
                      <a:pt x="413" y="1051"/>
                    </a:lnTo>
                    <a:lnTo>
                      <a:pt x="404" y="1047"/>
                    </a:lnTo>
                    <a:lnTo>
                      <a:pt x="400" y="1019"/>
                    </a:lnTo>
                    <a:lnTo>
                      <a:pt x="390" y="1004"/>
                    </a:lnTo>
                    <a:lnTo>
                      <a:pt x="383" y="994"/>
                    </a:lnTo>
                    <a:lnTo>
                      <a:pt x="376" y="989"/>
                    </a:lnTo>
                    <a:lnTo>
                      <a:pt x="376" y="980"/>
                    </a:lnTo>
                    <a:lnTo>
                      <a:pt x="373" y="974"/>
                    </a:lnTo>
                    <a:lnTo>
                      <a:pt x="369" y="955"/>
                    </a:lnTo>
                    <a:lnTo>
                      <a:pt x="360" y="941"/>
                    </a:lnTo>
                    <a:lnTo>
                      <a:pt x="360" y="930"/>
                    </a:lnTo>
                    <a:lnTo>
                      <a:pt x="364" y="923"/>
                    </a:lnTo>
                    <a:lnTo>
                      <a:pt x="362" y="913"/>
                    </a:lnTo>
                    <a:lnTo>
                      <a:pt x="356" y="905"/>
                    </a:lnTo>
                    <a:lnTo>
                      <a:pt x="354" y="896"/>
                    </a:lnTo>
                    <a:lnTo>
                      <a:pt x="356" y="893"/>
                    </a:lnTo>
                    <a:lnTo>
                      <a:pt x="356" y="881"/>
                    </a:lnTo>
                    <a:lnTo>
                      <a:pt x="275" y="881"/>
                    </a:lnTo>
                    <a:lnTo>
                      <a:pt x="220" y="881"/>
                    </a:lnTo>
                    <a:lnTo>
                      <a:pt x="193" y="883"/>
                    </a:lnTo>
                    <a:lnTo>
                      <a:pt x="169" y="882"/>
                    </a:lnTo>
                    <a:lnTo>
                      <a:pt x="156" y="881"/>
                    </a:lnTo>
                    <a:lnTo>
                      <a:pt x="133" y="882"/>
                    </a:lnTo>
                    <a:lnTo>
                      <a:pt x="116" y="883"/>
                    </a:lnTo>
                    <a:lnTo>
                      <a:pt x="100" y="883"/>
                    </a:lnTo>
                    <a:lnTo>
                      <a:pt x="89" y="881"/>
                    </a:lnTo>
                    <a:lnTo>
                      <a:pt x="78" y="880"/>
                    </a:lnTo>
                    <a:lnTo>
                      <a:pt x="65" y="883"/>
                    </a:lnTo>
                    <a:lnTo>
                      <a:pt x="52" y="887"/>
                    </a:lnTo>
                    <a:lnTo>
                      <a:pt x="47" y="889"/>
                    </a:lnTo>
                    <a:lnTo>
                      <a:pt x="41" y="889"/>
                    </a:lnTo>
                    <a:lnTo>
                      <a:pt x="38" y="893"/>
                    </a:lnTo>
                    <a:lnTo>
                      <a:pt x="37" y="894"/>
                    </a:lnTo>
                    <a:lnTo>
                      <a:pt x="35" y="894"/>
                    </a:lnTo>
                    <a:lnTo>
                      <a:pt x="26" y="887"/>
                    </a:lnTo>
                    <a:lnTo>
                      <a:pt x="4" y="886"/>
                    </a:lnTo>
                    <a:lnTo>
                      <a:pt x="0" y="87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2" name="Freeform 133">
                <a:extLst>
                  <a:ext uri="{FF2B5EF4-FFF2-40B4-BE49-F238E27FC236}">
                    <a16:creationId xmlns:a16="http://schemas.microsoft.com/office/drawing/2014/main" id="{35091B27-5EBE-EA08-1C51-35D2F106967C}"/>
                  </a:ext>
                </a:extLst>
              </p:cNvPr>
              <p:cNvSpPr>
                <a:spLocks/>
              </p:cNvSpPr>
              <p:nvPr/>
            </p:nvSpPr>
            <p:spPr bwMode="auto">
              <a:xfrm>
                <a:off x="8695281" y="4421188"/>
                <a:ext cx="74613" cy="187325"/>
              </a:xfrm>
              <a:custGeom>
                <a:avLst/>
                <a:gdLst>
                  <a:gd name="T0" fmla="*/ 28 w 246"/>
                  <a:gd name="T1" fmla="*/ 0 h 625"/>
                  <a:gd name="T2" fmla="*/ 40 w 246"/>
                  <a:gd name="T3" fmla="*/ 10 h 625"/>
                  <a:gd name="T4" fmla="*/ 54 w 246"/>
                  <a:gd name="T5" fmla="*/ 16 h 625"/>
                  <a:gd name="T6" fmla="*/ 67 w 246"/>
                  <a:gd name="T7" fmla="*/ 14 h 625"/>
                  <a:gd name="T8" fmla="*/ 78 w 246"/>
                  <a:gd name="T9" fmla="*/ 20 h 625"/>
                  <a:gd name="T10" fmla="*/ 90 w 246"/>
                  <a:gd name="T11" fmla="*/ 30 h 625"/>
                  <a:gd name="T12" fmla="*/ 124 w 246"/>
                  <a:gd name="T13" fmla="*/ 67 h 625"/>
                  <a:gd name="T14" fmla="*/ 127 w 246"/>
                  <a:gd name="T15" fmla="*/ 226 h 625"/>
                  <a:gd name="T16" fmla="*/ 136 w 246"/>
                  <a:gd name="T17" fmla="*/ 312 h 625"/>
                  <a:gd name="T18" fmla="*/ 172 w 246"/>
                  <a:gd name="T19" fmla="*/ 336 h 625"/>
                  <a:gd name="T20" fmla="*/ 185 w 246"/>
                  <a:gd name="T21" fmla="*/ 345 h 625"/>
                  <a:gd name="T22" fmla="*/ 216 w 246"/>
                  <a:gd name="T23" fmla="*/ 384 h 625"/>
                  <a:gd name="T24" fmla="*/ 241 w 246"/>
                  <a:gd name="T25" fmla="*/ 427 h 625"/>
                  <a:gd name="T26" fmla="*/ 246 w 246"/>
                  <a:gd name="T27" fmla="*/ 446 h 625"/>
                  <a:gd name="T28" fmla="*/ 233 w 246"/>
                  <a:gd name="T29" fmla="*/ 457 h 625"/>
                  <a:gd name="T30" fmla="*/ 222 w 246"/>
                  <a:gd name="T31" fmla="*/ 464 h 625"/>
                  <a:gd name="T32" fmla="*/ 224 w 246"/>
                  <a:gd name="T33" fmla="*/ 477 h 625"/>
                  <a:gd name="T34" fmla="*/ 231 w 246"/>
                  <a:gd name="T35" fmla="*/ 514 h 625"/>
                  <a:gd name="T36" fmla="*/ 216 w 246"/>
                  <a:gd name="T37" fmla="*/ 536 h 625"/>
                  <a:gd name="T38" fmla="*/ 192 w 246"/>
                  <a:gd name="T39" fmla="*/ 561 h 625"/>
                  <a:gd name="T40" fmla="*/ 182 w 246"/>
                  <a:gd name="T41" fmla="*/ 589 h 625"/>
                  <a:gd name="T42" fmla="*/ 184 w 246"/>
                  <a:gd name="T43" fmla="*/ 622 h 625"/>
                  <a:gd name="T44" fmla="*/ 165 w 246"/>
                  <a:gd name="T45" fmla="*/ 614 h 625"/>
                  <a:gd name="T46" fmla="*/ 160 w 246"/>
                  <a:gd name="T47" fmla="*/ 591 h 625"/>
                  <a:gd name="T48" fmla="*/ 142 w 246"/>
                  <a:gd name="T49" fmla="*/ 578 h 625"/>
                  <a:gd name="T50" fmla="*/ 115 w 246"/>
                  <a:gd name="T51" fmla="*/ 550 h 625"/>
                  <a:gd name="T52" fmla="*/ 107 w 246"/>
                  <a:gd name="T53" fmla="*/ 520 h 625"/>
                  <a:gd name="T54" fmla="*/ 115 w 246"/>
                  <a:gd name="T55" fmla="*/ 493 h 625"/>
                  <a:gd name="T56" fmla="*/ 135 w 246"/>
                  <a:gd name="T57" fmla="*/ 458 h 625"/>
                  <a:gd name="T58" fmla="*/ 137 w 246"/>
                  <a:gd name="T59" fmla="*/ 419 h 625"/>
                  <a:gd name="T60" fmla="*/ 109 w 246"/>
                  <a:gd name="T61" fmla="*/ 402 h 625"/>
                  <a:gd name="T62" fmla="*/ 86 w 246"/>
                  <a:gd name="T63" fmla="*/ 409 h 625"/>
                  <a:gd name="T64" fmla="*/ 71 w 246"/>
                  <a:gd name="T65" fmla="*/ 413 h 625"/>
                  <a:gd name="T66" fmla="*/ 57 w 246"/>
                  <a:gd name="T67" fmla="*/ 395 h 625"/>
                  <a:gd name="T68" fmla="*/ 47 w 246"/>
                  <a:gd name="T69" fmla="*/ 380 h 625"/>
                  <a:gd name="T70" fmla="*/ 22 w 246"/>
                  <a:gd name="T71" fmla="*/ 377 h 625"/>
                  <a:gd name="T72" fmla="*/ 13 w 246"/>
                  <a:gd name="T73" fmla="*/ 355 h 625"/>
                  <a:gd name="T74" fmla="*/ 0 w 246"/>
                  <a:gd name="T75" fmla="*/ 334 h 625"/>
                  <a:gd name="T76" fmla="*/ 20 w 246"/>
                  <a:gd name="T77" fmla="*/ 316 h 625"/>
                  <a:gd name="T78" fmla="*/ 22 w 246"/>
                  <a:gd name="T79" fmla="*/ 297 h 625"/>
                  <a:gd name="T80" fmla="*/ 20 w 246"/>
                  <a:gd name="T81" fmla="*/ 280 h 625"/>
                  <a:gd name="T82" fmla="*/ 40 w 246"/>
                  <a:gd name="T83" fmla="*/ 261 h 625"/>
                  <a:gd name="T84" fmla="*/ 55 w 246"/>
                  <a:gd name="T85" fmla="*/ 248 h 625"/>
                  <a:gd name="T86" fmla="*/ 61 w 246"/>
                  <a:gd name="T87" fmla="*/ 240 h 625"/>
                  <a:gd name="T88" fmla="*/ 52 w 246"/>
                  <a:gd name="T89" fmla="*/ 228 h 625"/>
                  <a:gd name="T90" fmla="*/ 52 w 246"/>
                  <a:gd name="T91" fmla="*/ 214 h 625"/>
                  <a:gd name="T92" fmla="*/ 48 w 246"/>
                  <a:gd name="T93" fmla="*/ 194 h 625"/>
                  <a:gd name="T94" fmla="*/ 52 w 246"/>
                  <a:gd name="T95" fmla="*/ 175 h 625"/>
                  <a:gd name="T96" fmla="*/ 45 w 246"/>
                  <a:gd name="T97" fmla="*/ 149 h 625"/>
                  <a:gd name="T98" fmla="*/ 65 w 246"/>
                  <a:gd name="T99" fmla="*/ 119 h 625"/>
                  <a:gd name="T100" fmla="*/ 69 w 246"/>
                  <a:gd name="T101" fmla="*/ 109 h 625"/>
                  <a:gd name="T102" fmla="*/ 64 w 246"/>
                  <a:gd name="T103" fmla="*/ 81 h 625"/>
                  <a:gd name="T104" fmla="*/ 49 w 246"/>
                  <a:gd name="T105" fmla="*/ 64 h 625"/>
                  <a:gd name="T106" fmla="*/ 58 w 246"/>
                  <a:gd name="T107" fmla="*/ 39 h 625"/>
                  <a:gd name="T108" fmla="*/ 38 w 246"/>
                  <a:gd name="T109" fmla="*/ 29 h 625"/>
                  <a:gd name="T110" fmla="*/ 29 w 246"/>
                  <a:gd name="T111" fmla="*/ 1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6" h="625">
                    <a:moveTo>
                      <a:pt x="25" y="3"/>
                    </a:moveTo>
                    <a:lnTo>
                      <a:pt x="28" y="0"/>
                    </a:lnTo>
                    <a:lnTo>
                      <a:pt x="36" y="1"/>
                    </a:lnTo>
                    <a:lnTo>
                      <a:pt x="40" y="10"/>
                    </a:lnTo>
                    <a:lnTo>
                      <a:pt x="50" y="11"/>
                    </a:lnTo>
                    <a:lnTo>
                      <a:pt x="54" y="16"/>
                    </a:lnTo>
                    <a:lnTo>
                      <a:pt x="59" y="13"/>
                    </a:lnTo>
                    <a:lnTo>
                      <a:pt x="67" y="14"/>
                    </a:lnTo>
                    <a:lnTo>
                      <a:pt x="72" y="18"/>
                    </a:lnTo>
                    <a:lnTo>
                      <a:pt x="78" y="20"/>
                    </a:lnTo>
                    <a:lnTo>
                      <a:pt x="81" y="25"/>
                    </a:lnTo>
                    <a:lnTo>
                      <a:pt x="90" y="30"/>
                    </a:lnTo>
                    <a:lnTo>
                      <a:pt x="98" y="38"/>
                    </a:lnTo>
                    <a:lnTo>
                      <a:pt x="124" y="67"/>
                    </a:lnTo>
                    <a:lnTo>
                      <a:pt x="128" y="96"/>
                    </a:lnTo>
                    <a:lnTo>
                      <a:pt x="127" y="226"/>
                    </a:lnTo>
                    <a:lnTo>
                      <a:pt x="123" y="241"/>
                    </a:lnTo>
                    <a:lnTo>
                      <a:pt x="136" y="312"/>
                    </a:lnTo>
                    <a:lnTo>
                      <a:pt x="160" y="325"/>
                    </a:lnTo>
                    <a:lnTo>
                      <a:pt x="172" y="336"/>
                    </a:lnTo>
                    <a:lnTo>
                      <a:pt x="177" y="344"/>
                    </a:lnTo>
                    <a:lnTo>
                      <a:pt x="185" y="345"/>
                    </a:lnTo>
                    <a:lnTo>
                      <a:pt x="211" y="371"/>
                    </a:lnTo>
                    <a:lnTo>
                      <a:pt x="216" y="384"/>
                    </a:lnTo>
                    <a:lnTo>
                      <a:pt x="234" y="408"/>
                    </a:lnTo>
                    <a:lnTo>
                      <a:pt x="241" y="427"/>
                    </a:lnTo>
                    <a:lnTo>
                      <a:pt x="246" y="437"/>
                    </a:lnTo>
                    <a:lnTo>
                      <a:pt x="246" y="446"/>
                    </a:lnTo>
                    <a:lnTo>
                      <a:pt x="236" y="449"/>
                    </a:lnTo>
                    <a:lnTo>
                      <a:pt x="233" y="457"/>
                    </a:lnTo>
                    <a:lnTo>
                      <a:pt x="225" y="458"/>
                    </a:lnTo>
                    <a:lnTo>
                      <a:pt x="222" y="464"/>
                    </a:lnTo>
                    <a:lnTo>
                      <a:pt x="226" y="470"/>
                    </a:lnTo>
                    <a:lnTo>
                      <a:pt x="224" y="477"/>
                    </a:lnTo>
                    <a:lnTo>
                      <a:pt x="232" y="486"/>
                    </a:lnTo>
                    <a:lnTo>
                      <a:pt x="231" y="514"/>
                    </a:lnTo>
                    <a:lnTo>
                      <a:pt x="226" y="527"/>
                    </a:lnTo>
                    <a:lnTo>
                      <a:pt x="216" y="536"/>
                    </a:lnTo>
                    <a:lnTo>
                      <a:pt x="200" y="540"/>
                    </a:lnTo>
                    <a:lnTo>
                      <a:pt x="192" y="561"/>
                    </a:lnTo>
                    <a:lnTo>
                      <a:pt x="190" y="575"/>
                    </a:lnTo>
                    <a:lnTo>
                      <a:pt x="182" y="589"/>
                    </a:lnTo>
                    <a:lnTo>
                      <a:pt x="188" y="607"/>
                    </a:lnTo>
                    <a:lnTo>
                      <a:pt x="184" y="622"/>
                    </a:lnTo>
                    <a:lnTo>
                      <a:pt x="169" y="625"/>
                    </a:lnTo>
                    <a:lnTo>
                      <a:pt x="165" y="614"/>
                    </a:lnTo>
                    <a:lnTo>
                      <a:pt x="171" y="605"/>
                    </a:lnTo>
                    <a:lnTo>
                      <a:pt x="160" y="591"/>
                    </a:lnTo>
                    <a:lnTo>
                      <a:pt x="152" y="584"/>
                    </a:lnTo>
                    <a:lnTo>
                      <a:pt x="142" y="578"/>
                    </a:lnTo>
                    <a:lnTo>
                      <a:pt x="129" y="566"/>
                    </a:lnTo>
                    <a:lnTo>
                      <a:pt x="115" y="550"/>
                    </a:lnTo>
                    <a:lnTo>
                      <a:pt x="114" y="537"/>
                    </a:lnTo>
                    <a:lnTo>
                      <a:pt x="107" y="520"/>
                    </a:lnTo>
                    <a:lnTo>
                      <a:pt x="105" y="507"/>
                    </a:lnTo>
                    <a:lnTo>
                      <a:pt x="115" y="493"/>
                    </a:lnTo>
                    <a:lnTo>
                      <a:pt x="119" y="475"/>
                    </a:lnTo>
                    <a:lnTo>
                      <a:pt x="135" y="458"/>
                    </a:lnTo>
                    <a:lnTo>
                      <a:pt x="137" y="440"/>
                    </a:lnTo>
                    <a:lnTo>
                      <a:pt x="137" y="419"/>
                    </a:lnTo>
                    <a:lnTo>
                      <a:pt x="130" y="407"/>
                    </a:lnTo>
                    <a:lnTo>
                      <a:pt x="109" y="402"/>
                    </a:lnTo>
                    <a:lnTo>
                      <a:pt x="93" y="402"/>
                    </a:lnTo>
                    <a:lnTo>
                      <a:pt x="86" y="409"/>
                    </a:lnTo>
                    <a:lnTo>
                      <a:pt x="77" y="409"/>
                    </a:lnTo>
                    <a:lnTo>
                      <a:pt x="71" y="413"/>
                    </a:lnTo>
                    <a:lnTo>
                      <a:pt x="58" y="405"/>
                    </a:lnTo>
                    <a:lnTo>
                      <a:pt x="57" y="395"/>
                    </a:lnTo>
                    <a:lnTo>
                      <a:pt x="50" y="388"/>
                    </a:lnTo>
                    <a:lnTo>
                      <a:pt x="47" y="380"/>
                    </a:lnTo>
                    <a:lnTo>
                      <a:pt x="42" y="372"/>
                    </a:lnTo>
                    <a:lnTo>
                      <a:pt x="22" y="377"/>
                    </a:lnTo>
                    <a:lnTo>
                      <a:pt x="20" y="370"/>
                    </a:lnTo>
                    <a:lnTo>
                      <a:pt x="13" y="355"/>
                    </a:lnTo>
                    <a:lnTo>
                      <a:pt x="3" y="342"/>
                    </a:lnTo>
                    <a:lnTo>
                      <a:pt x="0" y="334"/>
                    </a:lnTo>
                    <a:lnTo>
                      <a:pt x="8" y="330"/>
                    </a:lnTo>
                    <a:lnTo>
                      <a:pt x="20" y="316"/>
                    </a:lnTo>
                    <a:lnTo>
                      <a:pt x="20" y="305"/>
                    </a:lnTo>
                    <a:lnTo>
                      <a:pt x="22" y="297"/>
                    </a:lnTo>
                    <a:lnTo>
                      <a:pt x="20" y="291"/>
                    </a:lnTo>
                    <a:lnTo>
                      <a:pt x="20" y="280"/>
                    </a:lnTo>
                    <a:lnTo>
                      <a:pt x="23" y="274"/>
                    </a:lnTo>
                    <a:lnTo>
                      <a:pt x="40" y="261"/>
                    </a:lnTo>
                    <a:lnTo>
                      <a:pt x="51" y="256"/>
                    </a:lnTo>
                    <a:lnTo>
                      <a:pt x="55" y="248"/>
                    </a:lnTo>
                    <a:lnTo>
                      <a:pt x="62" y="246"/>
                    </a:lnTo>
                    <a:lnTo>
                      <a:pt x="61" y="240"/>
                    </a:lnTo>
                    <a:lnTo>
                      <a:pt x="53" y="235"/>
                    </a:lnTo>
                    <a:lnTo>
                      <a:pt x="52" y="228"/>
                    </a:lnTo>
                    <a:lnTo>
                      <a:pt x="48" y="218"/>
                    </a:lnTo>
                    <a:lnTo>
                      <a:pt x="52" y="214"/>
                    </a:lnTo>
                    <a:lnTo>
                      <a:pt x="55" y="206"/>
                    </a:lnTo>
                    <a:lnTo>
                      <a:pt x="48" y="194"/>
                    </a:lnTo>
                    <a:lnTo>
                      <a:pt x="55" y="184"/>
                    </a:lnTo>
                    <a:lnTo>
                      <a:pt x="52" y="175"/>
                    </a:lnTo>
                    <a:lnTo>
                      <a:pt x="50" y="163"/>
                    </a:lnTo>
                    <a:lnTo>
                      <a:pt x="45" y="149"/>
                    </a:lnTo>
                    <a:lnTo>
                      <a:pt x="48" y="136"/>
                    </a:lnTo>
                    <a:lnTo>
                      <a:pt x="65" y="119"/>
                    </a:lnTo>
                    <a:lnTo>
                      <a:pt x="65" y="114"/>
                    </a:lnTo>
                    <a:lnTo>
                      <a:pt x="69" y="109"/>
                    </a:lnTo>
                    <a:lnTo>
                      <a:pt x="68" y="93"/>
                    </a:lnTo>
                    <a:lnTo>
                      <a:pt x="64" y="81"/>
                    </a:lnTo>
                    <a:lnTo>
                      <a:pt x="51" y="71"/>
                    </a:lnTo>
                    <a:lnTo>
                      <a:pt x="49" y="64"/>
                    </a:lnTo>
                    <a:lnTo>
                      <a:pt x="58" y="44"/>
                    </a:lnTo>
                    <a:lnTo>
                      <a:pt x="58" y="39"/>
                    </a:lnTo>
                    <a:lnTo>
                      <a:pt x="49" y="36"/>
                    </a:lnTo>
                    <a:lnTo>
                      <a:pt x="38" y="29"/>
                    </a:lnTo>
                    <a:lnTo>
                      <a:pt x="34" y="18"/>
                    </a:lnTo>
                    <a:lnTo>
                      <a:pt x="29" y="14"/>
                    </a:lnTo>
                    <a:lnTo>
                      <a:pt x="25" y="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3" name="Freeform 134">
                <a:extLst>
                  <a:ext uri="{FF2B5EF4-FFF2-40B4-BE49-F238E27FC236}">
                    <a16:creationId xmlns:a16="http://schemas.microsoft.com/office/drawing/2014/main" id="{A0D6F706-BBC5-4BFC-13F0-B5A652DF4653}"/>
                  </a:ext>
                </a:extLst>
              </p:cNvPr>
              <p:cNvSpPr>
                <a:spLocks/>
              </p:cNvSpPr>
              <p:nvPr/>
            </p:nvSpPr>
            <p:spPr bwMode="auto">
              <a:xfrm>
                <a:off x="8441281" y="4392613"/>
                <a:ext cx="274638" cy="234950"/>
              </a:xfrm>
              <a:custGeom>
                <a:avLst/>
                <a:gdLst>
                  <a:gd name="T0" fmla="*/ 195 w 918"/>
                  <a:gd name="T1" fmla="*/ 236 h 781"/>
                  <a:gd name="T2" fmla="*/ 207 w 918"/>
                  <a:gd name="T3" fmla="*/ 261 h 781"/>
                  <a:gd name="T4" fmla="*/ 243 w 918"/>
                  <a:gd name="T5" fmla="*/ 243 h 781"/>
                  <a:gd name="T6" fmla="*/ 273 w 918"/>
                  <a:gd name="T7" fmla="*/ 261 h 781"/>
                  <a:gd name="T8" fmla="*/ 294 w 918"/>
                  <a:gd name="T9" fmla="*/ 285 h 781"/>
                  <a:gd name="T10" fmla="*/ 353 w 918"/>
                  <a:gd name="T11" fmla="*/ 304 h 781"/>
                  <a:gd name="T12" fmla="*/ 391 w 918"/>
                  <a:gd name="T13" fmla="*/ 293 h 781"/>
                  <a:gd name="T14" fmla="*/ 422 w 918"/>
                  <a:gd name="T15" fmla="*/ 269 h 781"/>
                  <a:gd name="T16" fmla="*/ 454 w 918"/>
                  <a:gd name="T17" fmla="*/ 324 h 781"/>
                  <a:gd name="T18" fmla="*/ 530 w 918"/>
                  <a:gd name="T19" fmla="*/ 379 h 781"/>
                  <a:gd name="T20" fmla="*/ 585 w 918"/>
                  <a:gd name="T21" fmla="*/ 408 h 781"/>
                  <a:gd name="T22" fmla="*/ 616 w 918"/>
                  <a:gd name="T23" fmla="*/ 411 h 781"/>
                  <a:gd name="T24" fmla="*/ 589 w 918"/>
                  <a:gd name="T25" fmla="*/ 322 h 781"/>
                  <a:gd name="T26" fmla="*/ 559 w 918"/>
                  <a:gd name="T27" fmla="*/ 339 h 781"/>
                  <a:gd name="T28" fmla="*/ 517 w 918"/>
                  <a:gd name="T29" fmla="*/ 288 h 781"/>
                  <a:gd name="T30" fmla="*/ 532 w 918"/>
                  <a:gd name="T31" fmla="*/ 200 h 781"/>
                  <a:gd name="T32" fmla="*/ 542 w 918"/>
                  <a:gd name="T33" fmla="*/ 168 h 781"/>
                  <a:gd name="T34" fmla="*/ 546 w 918"/>
                  <a:gd name="T35" fmla="*/ 130 h 781"/>
                  <a:gd name="T36" fmla="*/ 526 w 918"/>
                  <a:gd name="T37" fmla="*/ 91 h 781"/>
                  <a:gd name="T38" fmla="*/ 732 w 918"/>
                  <a:gd name="T39" fmla="*/ 18 h 781"/>
                  <a:gd name="T40" fmla="*/ 764 w 918"/>
                  <a:gd name="T41" fmla="*/ 36 h 781"/>
                  <a:gd name="T42" fmla="*/ 831 w 918"/>
                  <a:gd name="T43" fmla="*/ 58 h 781"/>
                  <a:gd name="T44" fmla="*/ 867 w 918"/>
                  <a:gd name="T45" fmla="*/ 94 h 781"/>
                  <a:gd name="T46" fmla="*/ 887 w 918"/>
                  <a:gd name="T47" fmla="*/ 121 h 781"/>
                  <a:gd name="T48" fmla="*/ 898 w 918"/>
                  <a:gd name="T49" fmla="*/ 156 h 781"/>
                  <a:gd name="T50" fmla="*/ 918 w 918"/>
                  <a:gd name="T51" fmla="*/ 201 h 781"/>
                  <a:gd name="T52" fmla="*/ 894 w 918"/>
                  <a:gd name="T53" fmla="*/ 241 h 781"/>
                  <a:gd name="T54" fmla="*/ 897 w 918"/>
                  <a:gd name="T55" fmla="*/ 286 h 781"/>
                  <a:gd name="T56" fmla="*/ 901 w 918"/>
                  <a:gd name="T57" fmla="*/ 320 h 781"/>
                  <a:gd name="T58" fmla="*/ 904 w 918"/>
                  <a:gd name="T59" fmla="*/ 340 h 781"/>
                  <a:gd name="T60" fmla="*/ 869 w 918"/>
                  <a:gd name="T61" fmla="*/ 372 h 781"/>
                  <a:gd name="T62" fmla="*/ 869 w 918"/>
                  <a:gd name="T63" fmla="*/ 408 h 781"/>
                  <a:gd name="T64" fmla="*/ 862 w 918"/>
                  <a:gd name="T65" fmla="*/ 447 h 781"/>
                  <a:gd name="T66" fmla="*/ 847 w 918"/>
                  <a:gd name="T67" fmla="*/ 477 h 781"/>
                  <a:gd name="T68" fmla="*/ 692 w 918"/>
                  <a:gd name="T69" fmla="*/ 531 h 781"/>
                  <a:gd name="T70" fmla="*/ 662 w 918"/>
                  <a:gd name="T71" fmla="*/ 590 h 781"/>
                  <a:gd name="T72" fmla="*/ 628 w 918"/>
                  <a:gd name="T73" fmla="*/ 591 h 781"/>
                  <a:gd name="T74" fmla="*/ 577 w 918"/>
                  <a:gd name="T75" fmla="*/ 597 h 781"/>
                  <a:gd name="T76" fmla="*/ 539 w 918"/>
                  <a:gd name="T77" fmla="*/ 630 h 781"/>
                  <a:gd name="T78" fmla="*/ 529 w 918"/>
                  <a:gd name="T79" fmla="*/ 656 h 781"/>
                  <a:gd name="T80" fmla="*/ 397 w 918"/>
                  <a:gd name="T81" fmla="*/ 774 h 781"/>
                  <a:gd name="T82" fmla="*/ 349 w 918"/>
                  <a:gd name="T83" fmla="*/ 768 h 781"/>
                  <a:gd name="T84" fmla="*/ 315 w 918"/>
                  <a:gd name="T85" fmla="*/ 765 h 781"/>
                  <a:gd name="T86" fmla="*/ 272 w 918"/>
                  <a:gd name="T87" fmla="*/ 760 h 781"/>
                  <a:gd name="T88" fmla="*/ 231 w 918"/>
                  <a:gd name="T89" fmla="*/ 743 h 781"/>
                  <a:gd name="T90" fmla="*/ 210 w 918"/>
                  <a:gd name="T91" fmla="*/ 736 h 781"/>
                  <a:gd name="T92" fmla="*/ 106 w 918"/>
                  <a:gd name="T93" fmla="*/ 754 h 781"/>
                  <a:gd name="T94" fmla="*/ 77 w 918"/>
                  <a:gd name="T95" fmla="*/ 717 h 781"/>
                  <a:gd name="T96" fmla="*/ 30 w 918"/>
                  <a:gd name="T97" fmla="*/ 680 h 781"/>
                  <a:gd name="T98" fmla="*/ 0 w 918"/>
                  <a:gd name="T99" fmla="*/ 640 h 781"/>
                  <a:gd name="T100" fmla="*/ 170 w 918"/>
                  <a:gd name="T101" fmla="*/ 352 h 781"/>
                  <a:gd name="T102" fmla="*/ 167 w 918"/>
                  <a:gd name="T103" fmla="*/ 301 h 781"/>
                  <a:gd name="T104" fmla="*/ 168 w 918"/>
                  <a:gd name="T105" fmla="*/ 23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8" h="781">
                    <a:moveTo>
                      <a:pt x="167" y="227"/>
                    </a:moveTo>
                    <a:lnTo>
                      <a:pt x="174" y="232"/>
                    </a:lnTo>
                    <a:lnTo>
                      <a:pt x="183" y="232"/>
                    </a:lnTo>
                    <a:lnTo>
                      <a:pt x="195" y="236"/>
                    </a:lnTo>
                    <a:lnTo>
                      <a:pt x="199" y="240"/>
                    </a:lnTo>
                    <a:lnTo>
                      <a:pt x="199" y="255"/>
                    </a:lnTo>
                    <a:lnTo>
                      <a:pt x="202" y="259"/>
                    </a:lnTo>
                    <a:lnTo>
                      <a:pt x="207" y="261"/>
                    </a:lnTo>
                    <a:lnTo>
                      <a:pt x="216" y="254"/>
                    </a:lnTo>
                    <a:lnTo>
                      <a:pt x="226" y="249"/>
                    </a:lnTo>
                    <a:lnTo>
                      <a:pt x="238" y="248"/>
                    </a:lnTo>
                    <a:lnTo>
                      <a:pt x="243" y="243"/>
                    </a:lnTo>
                    <a:lnTo>
                      <a:pt x="263" y="237"/>
                    </a:lnTo>
                    <a:lnTo>
                      <a:pt x="268" y="239"/>
                    </a:lnTo>
                    <a:lnTo>
                      <a:pt x="269" y="254"/>
                    </a:lnTo>
                    <a:lnTo>
                      <a:pt x="273" y="261"/>
                    </a:lnTo>
                    <a:lnTo>
                      <a:pt x="274" y="272"/>
                    </a:lnTo>
                    <a:lnTo>
                      <a:pt x="273" y="278"/>
                    </a:lnTo>
                    <a:lnTo>
                      <a:pt x="279" y="278"/>
                    </a:lnTo>
                    <a:lnTo>
                      <a:pt x="294" y="285"/>
                    </a:lnTo>
                    <a:lnTo>
                      <a:pt x="302" y="286"/>
                    </a:lnTo>
                    <a:lnTo>
                      <a:pt x="320" y="297"/>
                    </a:lnTo>
                    <a:lnTo>
                      <a:pt x="335" y="299"/>
                    </a:lnTo>
                    <a:lnTo>
                      <a:pt x="353" y="304"/>
                    </a:lnTo>
                    <a:lnTo>
                      <a:pt x="355" y="308"/>
                    </a:lnTo>
                    <a:lnTo>
                      <a:pt x="367" y="308"/>
                    </a:lnTo>
                    <a:lnTo>
                      <a:pt x="391" y="300"/>
                    </a:lnTo>
                    <a:lnTo>
                      <a:pt x="391" y="293"/>
                    </a:lnTo>
                    <a:lnTo>
                      <a:pt x="399" y="272"/>
                    </a:lnTo>
                    <a:lnTo>
                      <a:pt x="409" y="270"/>
                    </a:lnTo>
                    <a:lnTo>
                      <a:pt x="416" y="267"/>
                    </a:lnTo>
                    <a:lnTo>
                      <a:pt x="422" y="269"/>
                    </a:lnTo>
                    <a:lnTo>
                      <a:pt x="422" y="291"/>
                    </a:lnTo>
                    <a:lnTo>
                      <a:pt x="434" y="305"/>
                    </a:lnTo>
                    <a:lnTo>
                      <a:pt x="435" y="313"/>
                    </a:lnTo>
                    <a:lnTo>
                      <a:pt x="454" y="324"/>
                    </a:lnTo>
                    <a:lnTo>
                      <a:pt x="483" y="333"/>
                    </a:lnTo>
                    <a:lnTo>
                      <a:pt x="500" y="345"/>
                    </a:lnTo>
                    <a:lnTo>
                      <a:pt x="516" y="366"/>
                    </a:lnTo>
                    <a:lnTo>
                      <a:pt x="530" y="379"/>
                    </a:lnTo>
                    <a:lnTo>
                      <a:pt x="545" y="396"/>
                    </a:lnTo>
                    <a:lnTo>
                      <a:pt x="562" y="411"/>
                    </a:lnTo>
                    <a:lnTo>
                      <a:pt x="572" y="411"/>
                    </a:lnTo>
                    <a:lnTo>
                      <a:pt x="585" y="408"/>
                    </a:lnTo>
                    <a:lnTo>
                      <a:pt x="596" y="404"/>
                    </a:lnTo>
                    <a:lnTo>
                      <a:pt x="602" y="405"/>
                    </a:lnTo>
                    <a:lnTo>
                      <a:pt x="603" y="409"/>
                    </a:lnTo>
                    <a:lnTo>
                      <a:pt x="616" y="411"/>
                    </a:lnTo>
                    <a:lnTo>
                      <a:pt x="620" y="405"/>
                    </a:lnTo>
                    <a:lnTo>
                      <a:pt x="616" y="323"/>
                    </a:lnTo>
                    <a:lnTo>
                      <a:pt x="606" y="319"/>
                    </a:lnTo>
                    <a:lnTo>
                      <a:pt x="589" y="322"/>
                    </a:lnTo>
                    <a:lnTo>
                      <a:pt x="591" y="331"/>
                    </a:lnTo>
                    <a:lnTo>
                      <a:pt x="595" y="338"/>
                    </a:lnTo>
                    <a:lnTo>
                      <a:pt x="591" y="340"/>
                    </a:lnTo>
                    <a:lnTo>
                      <a:pt x="559" y="339"/>
                    </a:lnTo>
                    <a:lnTo>
                      <a:pt x="552" y="330"/>
                    </a:lnTo>
                    <a:lnTo>
                      <a:pt x="548" y="318"/>
                    </a:lnTo>
                    <a:lnTo>
                      <a:pt x="527" y="295"/>
                    </a:lnTo>
                    <a:lnTo>
                      <a:pt x="517" y="288"/>
                    </a:lnTo>
                    <a:lnTo>
                      <a:pt x="516" y="267"/>
                    </a:lnTo>
                    <a:lnTo>
                      <a:pt x="515" y="224"/>
                    </a:lnTo>
                    <a:lnTo>
                      <a:pt x="516" y="214"/>
                    </a:lnTo>
                    <a:lnTo>
                      <a:pt x="532" y="200"/>
                    </a:lnTo>
                    <a:lnTo>
                      <a:pt x="537" y="192"/>
                    </a:lnTo>
                    <a:lnTo>
                      <a:pt x="534" y="187"/>
                    </a:lnTo>
                    <a:lnTo>
                      <a:pt x="540" y="184"/>
                    </a:lnTo>
                    <a:lnTo>
                      <a:pt x="542" y="168"/>
                    </a:lnTo>
                    <a:lnTo>
                      <a:pt x="541" y="156"/>
                    </a:lnTo>
                    <a:lnTo>
                      <a:pt x="542" y="145"/>
                    </a:lnTo>
                    <a:lnTo>
                      <a:pt x="541" y="135"/>
                    </a:lnTo>
                    <a:lnTo>
                      <a:pt x="546" y="130"/>
                    </a:lnTo>
                    <a:lnTo>
                      <a:pt x="546" y="121"/>
                    </a:lnTo>
                    <a:lnTo>
                      <a:pt x="539" y="116"/>
                    </a:lnTo>
                    <a:lnTo>
                      <a:pt x="530" y="108"/>
                    </a:lnTo>
                    <a:lnTo>
                      <a:pt x="526" y="91"/>
                    </a:lnTo>
                    <a:lnTo>
                      <a:pt x="558" y="31"/>
                    </a:lnTo>
                    <a:lnTo>
                      <a:pt x="684" y="0"/>
                    </a:lnTo>
                    <a:lnTo>
                      <a:pt x="721" y="18"/>
                    </a:lnTo>
                    <a:lnTo>
                      <a:pt x="732" y="18"/>
                    </a:lnTo>
                    <a:lnTo>
                      <a:pt x="744" y="22"/>
                    </a:lnTo>
                    <a:lnTo>
                      <a:pt x="752" y="22"/>
                    </a:lnTo>
                    <a:lnTo>
                      <a:pt x="763" y="30"/>
                    </a:lnTo>
                    <a:lnTo>
                      <a:pt x="764" y="36"/>
                    </a:lnTo>
                    <a:lnTo>
                      <a:pt x="773" y="45"/>
                    </a:lnTo>
                    <a:lnTo>
                      <a:pt x="788" y="46"/>
                    </a:lnTo>
                    <a:lnTo>
                      <a:pt x="823" y="58"/>
                    </a:lnTo>
                    <a:lnTo>
                      <a:pt x="831" y="58"/>
                    </a:lnTo>
                    <a:lnTo>
                      <a:pt x="838" y="65"/>
                    </a:lnTo>
                    <a:lnTo>
                      <a:pt x="848" y="66"/>
                    </a:lnTo>
                    <a:lnTo>
                      <a:pt x="853" y="79"/>
                    </a:lnTo>
                    <a:lnTo>
                      <a:pt x="867" y="94"/>
                    </a:lnTo>
                    <a:lnTo>
                      <a:pt x="873" y="94"/>
                    </a:lnTo>
                    <a:lnTo>
                      <a:pt x="878" y="106"/>
                    </a:lnTo>
                    <a:lnTo>
                      <a:pt x="883" y="110"/>
                    </a:lnTo>
                    <a:lnTo>
                      <a:pt x="887" y="121"/>
                    </a:lnTo>
                    <a:lnTo>
                      <a:pt x="898" y="128"/>
                    </a:lnTo>
                    <a:lnTo>
                      <a:pt x="907" y="131"/>
                    </a:lnTo>
                    <a:lnTo>
                      <a:pt x="907" y="136"/>
                    </a:lnTo>
                    <a:lnTo>
                      <a:pt x="898" y="156"/>
                    </a:lnTo>
                    <a:lnTo>
                      <a:pt x="900" y="163"/>
                    </a:lnTo>
                    <a:lnTo>
                      <a:pt x="913" y="173"/>
                    </a:lnTo>
                    <a:lnTo>
                      <a:pt x="917" y="185"/>
                    </a:lnTo>
                    <a:lnTo>
                      <a:pt x="918" y="201"/>
                    </a:lnTo>
                    <a:lnTo>
                      <a:pt x="914" y="206"/>
                    </a:lnTo>
                    <a:lnTo>
                      <a:pt x="914" y="211"/>
                    </a:lnTo>
                    <a:lnTo>
                      <a:pt x="897" y="228"/>
                    </a:lnTo>
                    <a:lnTo>
                      <a:pt x="894" y="241"/>
                    </a:lnTo>
                    <a:lnTo>
                      <a:pt x="899" y="255"/>
                    </a:lnTo>
                    <a:lnTo>
                      <a:pt x="901" y="267"/>
                    </a:lnTo>
                    <a:lnTo>
                      <a:pt x="904" y="276"/>
                    </a:lnTo>
                    <a:lnTo>
                      <a:pt x="897" y="286"/>
                    </a:lnTo>
                    <a:lnTo>
                      <a:pt x="904" y="298"/>
                    </a:lnTo>
                    <a:lnTo>
                      <a:pt x="901" y="306"/>
                    </a:lnTo>
                    <a:lnTo>
                      <a:pt x="897" y="310"/>
                    </a:lnTo>
                    <a:lnTo>
                      <a:pt x="901" y="320"/>
                    </a:lnTo>
                    <a:lnTo>
                      <a:pt x="902" y="327"/>
                    </a:lnTo>
                    <a:lnTo>
                      <a:pt x="910" y="332"/>
                    </a:lnTo>
                    <a:lnTo>
                      <a:pt x="911" y="338"/>
                    </a:lnTo>
                    <a:lnTo>
                      <a:pt x="904" y="340"/>
                    </a:lnTo>
                    <a:lnTo>
                      <a:pt x="900" y="348"/>
                    </a:lnTo>
                    <a:lnTo>
                      <a:pt x="889" y="353"/>
                    </a:lnTo>
                    <a:lnTo>
                      <a:pt x="872" y="366"/>
                    </a:lnTo>
                    <a:lnTo>
                      <a:pt x="869" y="372"/>
                    </a:lnTo>
                    <a:lnTo>
                      <a:pt x="869" y="383"/>
                    </a:lnTo>
                    <a:lnTo>
                      <a:pt x="871" y="389"/>
                    </a:lnTo>
                    <a:lnTo>
                      <a:pt x="869" y="397"/>
                    </a:lnTo>
                    <a:lnTo>
                      <a:pt x="869" y="408"/>
                    </a:lnTo>
                    <a:lnTo>
                      <a:pt x="857" y="422"/>
                    </a:lnTo>
                    <a:lnTo>
                      <a:pt x="849" y="426"/>
                    </a:lnTo>
                    <a:lnTo>
                      <a:pt x="852" y="434"/>
                    </a:lnTo>
                    <a:lnTo>
                      <a:pt x="862" y="447"/>
                    </a:lnTo>
                    <a:lnTo>
                      <a:pt x="869" y="462"/>
                    </a:lnTo>
                    <a:lnTo>
                      <a:pt x="871" y="469"/>
                    </a:lnTo>
                    <a:lnTo>
                      <a:pt x="870" y="469"/>
                    </a:lnTo>
                    <a:lnTo>
                      <a:pt x="847" y="477"/>
                    </a:lnTo>
                    <a:lnTo>
                      <a:pt x="801" y="495"/>
                    </a:lnTo>
                    <a:lnTo>
                      <a:pt x="787" y="498"/>
                    </a:lnTo>
                    <a:lnTo>
                      <a:pt x="708" y="531"/>
                    </a:lnTo>
                    <a:lnTo>
                      <a:pt x="692" y="531"/>
                    </a:lnTo>
                    <a:lnTo>
                      <a:pt x="662" y="547"/>
                    </a:lnTo>
                    <a:lnTo>
                      <a:pt x="655" y="558"/>
                    </a:lnTo>
                    <a:lnTo>
                      <a:pt x="661" y="582"/>
                    </a:lnTo>
                    <a:lnTo>
                      <a:pt x="662" y="590"/>
                    </a:lnTo>
                    <a:lnTo>
                      <a:pt x="659" y="591"/>
                    </a:lnTo>
                    <a:lnTo>
                      <a:pt x="652" y="592"/>
                    </a:lnTo>
                    <a:lnTo>
                      <a:pt x="636" y="590"/>
                    </a:lnTo>
                    <a:lnTo>
                      <a:pt x="628" y="591"/>
                    </a:lnTo>
                    <a:lnTo>
                      <a:pt x="624" y="586"/>
                    </a:lnTo>
                    <a:lnTo>
                      <a:pt x="603" y="586"/>
                    </a:lnTo>
                    <a:lnTo>
                      <a:pt x="587" y="592"/>
                    </a:lnTo>
                    <a:lnTo>
                      <a:pt x="577" y="597"/>
                    </a:lnTo>
                    <a:lnTo>
                      <a:pt x="565" y="600"/>
                    </a:lnTo>
                    <a:lnTo>
                      <a:pt x="543" y="611"/>
                    </a:lnTo>
                    <a:lnTo>
                      <a:pt x="537" y="623"/>
                    </a:lnTo>
                    <a:lnTo>
                      <a:pt x="539" y="630"/>
                    </a:lnTo>
                    <a:lnTo>
                      <a:pt x="535" y="638"/>
                    </a:lnTo>
                    <a:lnTo>
                      <a:pt x="537" y="645"/>
                    </a:lnTo>
                    <a:lnTo>
                      <a:pt x="535" y="650"/>
                    </a:lnTo>
                    <a:lnTo>
                      <a:pt x="529" y="656"/>
                    </a:lnTo>
                    <a:lnTo>
                      <a:pt x="502" y="665"/>
                    </a:lnTo>
                    <a:lnTo>
                      <a:pt x="457" y="696"/>
                    </a:lnTo>
                    <a:lnTo>
                      <a:pt x="420" y="741"/>
                    </a:lnTo>
                    <a:lnTo>
                      <a:pt x="397" y="774"/>
                    </a:lnTo>
                    <a:lnTo>
                      <a:pt x="376" y="781"/>
                    </a:lnTo>
                    <a:lnTo>
                      <a:pt x="362" y="778"/>
                    </a:lnTo>
                    <a:lnTo>
                      <a:pt x="350" y="769"/>
                    </a:lnTo>
                    <a:lnTo>
                      <a:pt x="349" y="768"/>
                    </a:lnTo>
                    <a:lnTo>
                      <a:pt x="344" y="766"/>
                    </a:lnTo>
                    <a:lnTo>
                      <a:pt x="340" y="766"/>
                    </a:lnTo>
                    <a:lnTo>
                      <a:pt x="333" y="763"/>
                    </a:lnTo>
                    <a:lnTo>
                      <a:pt x="315" y="765"/>
                    </a:lnTo>
                    <a:lnTo>
                      <a:pt x="302" y="774"/>
                    </a:lnTo>
                    <a:lnTo>
                      <a:pt x="294" y="774"/>
                    </a:lnTo>
                    <a:lnTo>
                      <a:pt x="286" y="768"/>
                    </a:lnTo>
                    <a:lnTo>
                      <a:pt x="272" y="760"/>
                    </a:lnTo>
                    <a:lnTo>
                      <a:pt x="254" y="758"/>
                    </a:lnTo>
                    <a:lnTo>
                      <a:pt x="246" y="758"/>
                    </a:lnTo>
                    <a:lnTo>
                      <a:pt x="235" y="744"/>
                    </a:lnTo>
                    <a:lnTo>
                      <a:pt x="231" y="743"/>
                    </a:lnTo>
                    <a:lnTo>
                      <a:pt x="227" y="740"/>
                    </a:lnTo>
                    <a:lnTo>
                      <a:pt x="219" y="740"/>
                    </a:lnTo>
                    <a:lnTo>
                      <a:pt x="213" y="736"/>
                    </a:lnTo>
                    <a:lnTo>
                      <a:pt x="210" y="736"/>
                    </a:lnTo>
                    <a:lnTo>
                      <a:pt x="205" y="734"/>
                    </a:lnTo>
                    <a:lnTo>
                      <a:pt x="187" y="738"/>
                    </a:lnTo>
                    <a:lnTo>
                      <a:pt x="179" y="737"/>
                    </a:lnTo>
                    <a:lnTo>
                      <a:pt x="106" y="754"/>
                    </a:lnTo>
                    <a:lnTo>
                      <a:pt x="102" y="742"/>
                    </a:lnTo>
                    <a:lnTo>
                      <a:pt x="92" y="737"/>
                    </a:lnTo>
                    <a:lnTo>
                      <a:pt x="83" y="726"/>
                    </a:lnTo>
                    <a:lnTo>
                      <a:pt x="77" y="717"/>
                    </a:lnTo>
                    <a:lnTo>
                      <a:pt x="65" y="713"/>
                    </a:lnTo>
                    <a:lnTo>
                      <a:pt x="55" y="704"/>
                    </a:lnTo>
                    <a:lnTo>
                      <a:pt x="40" y="685"/>
                    </a:lnTo>
                    <a:lnTo>
                      <a:pt x="30" y="680"/>
                    </a:lnTo>
                    <a:lnTo>
                      <a:pt x="23" y="671"/>
                    </a:lnTo>
                    <a:lnTo>
                      <a:pt x="14" y="663"/>
                    </a:lnTo>
                    <a:lnTo>
                      <a:pt x="3" y="650"/>
                    </a:lnTo>
                    <a:lnTo>
                      <a:pt x="0" y="640"/>
                    </a:lnTo>
                    <a:lnTo>
                      <a:pt x="5" y="382"/>
                    </a:lnTo>
                    <a:lnTo>
                      <a:pt x="171" y="382"/>
                    </a:lnTo>
                    <a:lnTo>
                      <a:pt x="166" y="374"/>
                    </a:lnTo>
                    <a:lnTo>
                      <a:pt x="170" y="352"/>
                    </a:lnTo>
                    <a:lnTo>
                      <a:pt x="176" y="346"/>
                    </a:lnTo>
                    <a:lnTo>
                      <a:pt x="176" y="333"/>
                    </a:lnTo>
                    <a:lnTo>
                      <a:pt x="167" y="318"/>
                    </a:lnTo>
                    <a:lnTo>
                      <a:pt x="167" y="301"/>
                    </a:lnTo>
                    <a:lnTo>
                      <a:pt x="168" y="274"/>
                    </a:lnTo>
                    <a:lnTo>
                      <a:pt x="163" y="241"/>
                    </a:lnTo>
                    <a:lnTo>
                      <a:pt x="167" y="235"/>
                    </a:lnTo>
                    <a:lnTo>
                      <a:pt x="168" y="230"/>
                    </a:lnTo>
                    <a:lnTo>
                      <a:pt x="167" y="22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4" name="Freeform 135">
                <a:extLst>
                  <a:ext uri="{FF2B5EF4-FFF2-40B4-BE49-F238E27FC236}">
                    <a16:creationId xmlns:a16="http://schemas.microsoft.com/office/drawing/2014/main" id="{DDF1DDE0-2824-B896-5AE9-C23171DA7DB0}"/>
                  </a:ext>
                </a:extLst>
              </p:cNvPr>
              <p:cNvSpPr>
                <a:spLocks/>
              </p:cNvSpPr>
              <p:nvPr/>
            </p:nvSpPr>
            <p:spPr bwMode="auto">
              <a:xfrm>
                <a:off x="8201569" y="4338638"/>
                <a:ext cx="292100" cy="290513"/>
              </a:xfrm>
              <a:custGeom>
                <a:avLst/>
                <a:gdLst>
                  <a:gd name="T0" fmla="*/ 881 w 974"/>
                  <a:gd name="T1" fmla="*/ 905 h 961"/>
                  <a:gd name="T2" fmla="*/ 838 w 974"/>
                  <a:gd name="T3" fmla="*/ 864 h 961"/>
                  <a:gd name="T4" fmla="*/ 801 w 974"/>
                  <a:gd name="T5" fmla="*/ 829 h 961"/>
                  <a:gd name="T6" fmla="*/ 964 w 974"/>
                  <a:gd name="T7" fmla="*/ 553 h 961"/>
                  <a:gd name="T8" fmla="*/ 965 w 974"/>
                  <a:gd name="T9" fmla="*/ 497 h 961"/>
                  <a:gd name="T10" fmla="*/ 965 w 974"/>
                  <a:gd name="T11" fmla="*/ 414 h 961"/>
                  <a:gd name="T12" fmla="*/ 939 w 974"/>
                  <a:gd name="T13" fmla="*/ 411 h 961"/>
                  <a:gd name="T14" fmla="*/ 903 w 974"/>
                  <a:gd name="T15" fmla="*/ 420 h 961"/>
                  <a:gd name="T16" fmla="*/ 856 w 974"/>
                  <a:gd name="T17" fmla="*/ 409 h 961"/>
                  <a:gd name="T18" fmla="*/ 832 w 974"/>
                  <a:gd name="T19" fmla="*/ 421 h 961"/>
                  <a:gd name="T20" fmla="*/ 834 w 974"/>
                  <a:gd name="T21" fmla="*/ 391 h 961"/>
                  <a:gd name="T22" fmla="*/ 831 w 974"/>
                  <a:gd name="T23" fmla="*/ 352 h 961"/>
                  <a:gd name="T24" fmla="*/ 824 w 974"/>
                  <a:gd name="T25" fmla="*/ 315 h 961"/>
                  <a:gd name="T26" fmla="*/ 806 w 974"/>
                  <a:gd name="T27" fmla="*/ 292 h 961"/>
                  <a:gd name="T28" fmla="*/ 795 w 974"/>
                  <a:gd name="T29" fmla="*/ 259 h 961"/>
                  <a:gd name="T30" fmla="*/ 797 w 974"/>
                  <a:gd name="T31" fmla="*/ 201 h 961"/>
                  <a:gd name="T32" fmla="*/ 796 w 974"/>
                  <a:gd name="T33" fmla="*/ 159 h 961"/>
                  <a:gd name="T34" fmla="*/ 802 w 974"/>
                  <a:gd name="T35" fmla="*/ 114 h 961"/>
                  <a:gd name="T36" fmla="*/ 715 w 974"/>
                  <a:gd name="T37" fmla="*/ 82 h 961"/>
                  <a:gd name="T38" fmla="*/ 613 w 974"/>
                  <a:gd name="T39" fmla="*/ 110 h 961"/>
                  <a:gd name="T40" fmla="*/ 604 w 974"/>
                  <a:gd name="T41" fmla="*/ 162 h 961"/>
                  <a:gd name="T42" fmla="*/ 500 w 974"/>
                  <a:gd name="T43" fmla="*/ 167 h 961"/>
                  <a:gd name="T44" fmla="*/ 452 w 974"/>
                  <a:gd name="T45" fmla="*/ 139 h 961"/>
                  <a:gd name="T46" fmla="*/ 428 w 974"/>
                  <a:gd name="T47" fmla="*/ 100 h 961"/>
                  <a:gd name="T48" fmla="*/ 412 w 974"/>
                  <a:gd name="T49" fmla="*/ 50 h 961"/>
                  <a:gd name="T50" fmla="*/ 406 w 974"/>
                  <a:gd name="T51" fmla="*/ 16 h 961"/>
                  <a:gd name="T52" fmla="*/ 272 w 974"/>
                  <a:gd name="T53" fmla="*/ 1 h 961"/>
                  <a:gd name="T54" fmla="*/ 185 w 974"/>
                  <a:gd name="T55" fmla="*/ 2 h 961"/>
                  <a:gd name="T56" fmla="*/ 130 w 974"/>
                  <a:gd name="T57" fmla="*/ 0 h 961"/>
                  <a:gd name="T58" fmla="*/ 93 w 974"/>
                  <a:gd name="T59" fmla="*/ 9 h 961"/>
                  <a:gd name="T60" fmla="*/ 65 w 974"/>
                  <a:gd name="T61" fmla="*/ 26 h 961"/>
                  <a:gd name="T62" fmla="*/ 118 w 974"/>
                  <a:gd name="T63" fmla="*/ 156 h 961"/>
                  <a:gd name="T64" fmla="*/ 127 w 974"/>
                  <a:gd name="T65" fmla="*/ 258 h 961"/>
                  <a:gd name="T66" fmla="*/ 168 w 974"/>
                  <a:gd name="T67" fmla="*/ 373 h 961"/>
                  <a:gd name="T68" fmla="*/ 146 w 974"/>
                  <a:gd name="T69" fmla="*/ 523 h 961"/>
                  <a:gd name="T70" fmla="*/ 59 w 974"/>
                  <a:gd name="T71" fmla="*/ 605 h 961"/>
                  <a:gd name="T72" fmla="*/ 32 w 974"/>
                  <a:gd name="T73" fmla="*/ 724 h 961"/>
                  <a:gd name="T74" fmla="*/ 3 w 974"/>
                  <a:gd name="T75" fmla="*/ 832 h 961"/>
                  <a:gd name="T76" fmla="*/ 1 w 974"/>
                  <a:gd name="T77" fmla="*/ 902 h 961"/>
                  <a:gd name="T78" fmla="*/ 26 w 974"/>
                  <a:gd name="T79" fmla="*/ 896 h 961"/>
                  <a:gd name="T80" fmla="*/ 67 w 974"/>
                  <a:gd name="T81" fmla="*/ 897 h 961"/>
                  <a:gd name="T82" fmla="*/ 114 w 974"/>
                  <a:gd name="T83" fmla="*/ 875 h 961"/>
                  <a:gd name="T84" fmla="*/ 139 w 974"/>
                  <a:gd name="T85" fmla="*/ 876 h 961"/>
                  <a:gd name="T86" fmla="*/ 152 w 974"/>
                  <a:gd name="T87" fmla="*/ 895 h 961"/>
                  <a:gd name="T88" fmla="*/ 202 w 974"/>
                  <a:gd name="T89" fmla="*/ 910 h 961"/>
                  <a:gd name="T90" fmla="*/ 515 w 974"/>
                  <a:gd name="T91" fmla="*/ 905 h 961"/>
                  <a:gd name="T92" fmla="*/ 549 w 974"/>
                  <a:gd name="T93" fmla="*/ 935 h 961"/>
                  <a:gd name="T94" fmla="*/ 588 w 974"/>
                  <a:gd name="T95" fmla="*/ 945 h 961"/>
                  <a:gd name="T96" fmla="*/ 643 w 974"/>
                  <a:gd name="T97" fmla="*/ 945 h 961"/>
                  <a:gd name="T98" fmla="*/ 669 w 974"/>
                  <a:gd name="T99" fmla="*/ 937 h 961"/>
                  <a:gd name="T100" fmla="*/ 721 w 974"/>
                  <a:gd name="T101" fmla="*/ 956 h 961"/>
                  <a:gd name="T102" fmla="*/ 743 w 974"/>
                  <a:gd name="T103" fmla="*/ 954 h 961"/>
                  <a:gd name="T104" fmla="*/ 764 w 974"/>
                  <a:gd name="T105" fmla="*/ 960 h 961"/>
                  <a:gd name="T106" fmla="*/ 904 w 974"/>
                  <a:gd name="T107" fmla="*/ 93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4" h="961">
                    <a:moveTo>
                      <a:pt x="904" y="933"/>
                    </a:moveTo>
                    <a:lnTo>
                      <a:pt x="900" y="921"/>
                    </a:lnTo>
                    <a:lnTo>
                      <a:pt x="890" y="916"/>
                    </a:lnTo>
                    <a:lnTo>
                      <a:pt x="881" y="905"/>
                    </a:lnTo>
                    <a:lnTo>
                      <a:pt x="875" y="896"/>
                    </a:lnTo>
                    <a:lnTo>
                      <a:pt x="863" y="892"/>
                    </a:lnTo>
                    <a:lnTo>
                      <a:pt x="853" y="883"/>
                    </a:lnTo>
                    <a:lnTo>
                      <a:pt x="838" y="864"/>
                    </a:lnTo>
                    <a:lnTo>
                      <a:pt x="828" y="859"/>
                    </a:lnTo>
                    <a:lnTo>
                      <a:pt x="821" y="850"/>
                    </a:lnTo>
                    <a:lnTo>
                      <a:pt x="812" y="842"/>
                    </a:lnTo>
                    <a:lnTo>
                      <a:pt x="801" y="829"/>
                    </a:lnTo>
                    <a:lnTo>
                      <a:pt x="798" y="819"/>
                    </a:lnTo>
                    <a:lnTo>
                      <a:pt x="803" y="561"/>
                    </a:lnTo>
                    <a:lnTo>
                      <a:pt x="969" y="561"/>
                    </a:lnTo>
                    <a:lnTo>
                      <a:pt x="964" y="553"/>
                    </a:lnTo>
                    <a:lnTo>
                      <a:pt x="968" y="531"/>
                    </a:lnTo>
                    <a:lnTo>
                      <a:pt x="974" y="525"/>
                    </a:lnTo>
                    <a:lnTo>
                      <a:pt x="974" y="512"/>
                    </a:lnTo>
                    <a:lnTo>
                      <a:pt x="965" y="497"/>
                    </a:lnTo>
                    <a:lnTo>
                      <a:pt x="965" y="480"/>
                    </a:lnTo>
                    <a:lnTo>
                      <a:pt x="966" y="453"/>
                    </a:lnTo>
                    <a:lnTo>
                      <a:pt x="961" y="420"/>
                    </a:lnTo>
                    <a:lnTo>
                      <a:pt x="965" y="414"/>
                    </a:lnTo>
                    <a:lnTo>
                      <a:pt x="966" y="409"/>
                    </a:lnTo>
                    <a:lnTo>
                      <a:pt x="965" y="404"/>
                    </a:lnTo>
                    <a:lnTo>
                      <a:pt x="951" y="406"/>
                    </a:lnTo>
                    <a:lnTo>
                      <a:pt x="939" y="411"/>
                    </a:lnTo>
                    <a:lnTo>
                      <a:pt x="925" y="417"/>
                    </a:lnTo>
                    <a:lnTo>
                      <a:pt x="918" y="420"/>
                    </a:lnTo>
                    <a:lnTo>
                      <a:pt x="910" y="422"/>
                    </a:lnTo>
                    <a:lnTo>
                      <a:pt x="903" y="420"/>
                    </a:lnTo>
                    <a:lnTo>
                      <a:pt x="883" y="420"/>
                    </a:lnTo>
                    <a:lnTo>
                      <a:pt x="874" y="417"/>
                    </a:lnTo>
                    <a:lnTo>
                      <a:pt x="864" y="409"/>
                    </a:lnTo>
                    <a:lnTo>
                      <a:pt x="856" y="409"/>
                    </a:lnTo>
                    <a:lnTo>
                      <a:pt x="852" y="412"/>
                    </a:lnTo>
                    <a:lnTo>
                      <a:pt x="845" y="414"/>
                    </a:lnTo>
                    <a:lnTo>
                      <a:pt x="840" y="420"/>
                    </a:lnTo>
                    <a:lnTo>
                      <a:pt x="832" y="421"/>
                    </a:lnTo>
                    <a:lnTo>
                      <a:pt x="829" y="415"/>
                    </a:lnTo>
                    <a:lnTo>
                      <a:pt x="830" y="400"/>
                    </a:lnTo>
                    <a:lnTo>
                      <a:pt x="835" y="395"/>
                    </a:lnTo>
                    <a:lnTo>
                      <a:pt x="834" y="391"/>
                    </a:lnTo>
                    <a:lnTo>
                      <a:pt x="839" y="379"/>
                    </a:lnTo>
                    <a:lnTo>
                      <a:pt x="830" y="372"/>
                    </a:lnTo>
                    <a:lnTo>
                      <a:pt x="827" y="357"/>
                    </a:lnTo>
                    <a:lnTo>
                      <a:pt x="831" y="352"/>
                    </a:lnTo>
                    <a:lnTo>
                      <a:pt x="831" y="343"/>
                    </a:lnTo>
                    <a:lnTo>
                      <a:pt x="821" y="334"/>
                    </a:lnTo>
                    <a:lnTo>
                      <a:pt x="821" y="325"/>
                    </a:lnTo>
                    <a:lnTo>
                      <a:pt x="824" y="315"/>
                    </a:lnTo>
                    <a:lnTo>
                      <a:pt x="823" y="306"/>
                    </a:lnTo>
                    <a:lnTo>
                      <a:pt x="816" y="305"/>
                    </a:lnTo>
                    <a:lnTo>
                      <a:pt x="811" y="295"/>
                    </a:lnTo>
                    <a:lnTo>
                      <a:pt x="806" y="292"/>
                    </a:lnTo>
                    <a:lnTo>
                      <a:pt x="806" y="283"/>
                    </a:lnTo>
                    <a:lnTo>
                      <a:pt x="800" y="274"/>
                    </a:lnTo>
                    <a:lnTo>
                      <a:pt x="799" y="266"/>
                    </a:lnTo>
                    <a:lnTo>
                      <a:pt x="795" y="259"/>
                    </a:lnTo>
                    <a:lnTo>
                      <a:pt x="801" y="244"/>
                    </a:lnTo>
                    <a:lnTo>
                      <a:pt x="799" y="216"/>
                    </a:lnTo>
                    <a:lnTo>
                      <a:pt x="796" y="206"/>
                    </a:lnTo>
                    <a:lnTo>
                      <a:pt x="797" y="201"/>
                    </a:lnTo>
                    <a:lnTo>
                      <a:pt x="801" y="195"/>
                    </a:lnTo>
                    <a:lnTo>
                      <a:pt x="801" y="184"/>
                    </a:lnTo>
                    <a:lnTo>
                      <a:pt x="793" y="172"/>
                    </a:lnTo>
                    <a:lnTo>
                      <a:pt x="796" y="159"/>
                    </a:lnTo>
                    <a:lnTo>
                      <a:pt x="803" y="146"/>
                    </a:lnTo>
                    <a:lnTo>
                      <a:pt x="803" y="135"/>
                    </a:lnTo>
                    <a:lnTo>
                      <a:pt x="803" y="123"/>
                    </a:lnTo>
                    <a:lnTo>
                      <a:pt x="802" y="114"/>
                    </a:lnTo>
                    <a:lnTo>
                      <a:pt x="711" y="107"/>
                    </a:lnTo>
                    <a:lnTo>
                      <a:pt x="709" y="99"/>
                    </a:lnTo>
                    <a:lnTo>
                      <a:pt x="714" y="91"/>
                    </a:lnTo>
                    <a:lnTo>
                      <a:pt x="715" y="82"/>
                    </a:lnTo>
                    <a:lnTo>
                      <a:pt x="691" y="80"/>
                    </a:lnTo>
                    <a:lnTo>
                      <a:pt x="691" y="87"/>
                    </a:lnTo>
                    <a:lnTo>
                      <a:pt x="615" y="88"/>
                    </a:lnTo>
                    <a:lnTo>
                      <a:pt x="613" y="110"/>
                    </a:lnTo>
                    <a:lnTo>
                      <a:pt x="608" y="123"/>
                    </a:lnTo>
                    <a:lnTo>
                      <a:pt x="601" y="126"/>
                    </a:lnTo>
                    <a:lnTo>
                      <a:pt x="603" y="141"/>
                    </a:lnTo>
                    <a:lnTo>
                      <a:pt x="604" y="162"/>
                    </a:lnTo>
                    <a:lnTo>
                      <a:pt x="545" y="166"/>
                    </a:lnTo>
                    <a:lnTo>
                      <a:pt x="535" y="172"/>
                    </a:lnTo>
                    <a:lnTo>
                      <a:pt x="508" y="170"/>
                    </a:lnTo>
                    <a:lnTo>
                      <a:pt x="500" y="167"/>
                    </a:lnTo>
                    <a:lnTo>
                      <a:pt x="485" y="170"/>
                    </a:lnTo>
                    <a:lnTo>
                      <a:pt x="465" y="171"/>
                    </a:lnTo>
                    <a:lnTo>
                      <a:pt x="456" y="167"/>
                    </a:lnTo>
                    <a:lnTo>
                      <a:pt x="452" y="139"/>
                    </a:lnTo>
                    <a:lnTo>
                      <a:pt x="442" y="124"/>
                    </a:lnTo>
                    <a:lnTo>
                      <a:pt x="435" y="114"/>
                    </a:lnTo>
                    <a:lnTo>
                      <a:pt x="428" y="109"/>
                    </a:lnTo>
                    <a:lnTo>
                      <a:pt x="428" y="100"/>
                    </a:lnTo>
                    <a:lnTo>
                      <a:pt x="425" y="94"/>
                    </a:lnTo>
                    <a:lnTo>
                      <a:pt x="421" y="75"/>
                    </a:lnTo>
                    <a:lnTo>
                      <a:pt x="412" y="61"/>
                    </a:lnTo>
                    <a:lnTo>
                      <a:pt x="412" y="50"/>
                    </a:lnTo>
                    <a:lnTo>
                      <a:pt x="416" y="43"/>
                    </a:lnTo>
                    <a:lnTo>
                      <a:pt x="414" y="33"/>
                    </a:lnTo>
                    <a:lnTo>
                      <a:pt x="408" y="25"/>
                    </a:lnTo>
                    <a:lnTo>
                      <a:pt x="406" y="16"/>
                    </a:lnTo>
                    <a:lnTo>
                      <a:pt x="408" y="13"/>
                    </a:lnTo>
                    <a:lnTo>
                      <a:pt x="408" y="1"/>
                    </a:lnTo>
                    <a:lnTo>
                      <a:pt x="327" y="1"/>
                    </a:lnTo>
                    <a:lnTo>
                      <a:pt x="272" y="1"/>
                    </a:lnTo>
                    <a:lnTo>
                      <a:pt x="245" y="3"/>
                    </a:lnTo>
                    <a:lnTo>
                      <a:pt x="221" y="2"/>
                    </a:lnTo>
                    <a:lnTo>
                      <a:pt x="208" y="1"/>
                    </a:lnTo>
                    <a:lnTo>
                      <a:pt x="185" y="2"/>
                    </a:lnTo>
                    <a:lnTo>
                      <a:pt x="168" y="3"/>
                    </a:lnTo>
                    <a:lnTo>
                      <a:pt x="152" y="3"/>
                    </a:lnTo>
                    <a:lnTo>
                      <a:pt x="141" y="1"/>
                    </a:lnTo>
                    <a:lnTo>
                      <a:pt x="130" y="0"/>
                    </a:lnTo>
                    <a:lnTo>
                      <a:pt x="117" y="3"/>
                    </a:lnTo>
                    <a:lnTo>
                      <a:pt x="104" y="7"/>
                    </a:lnTo>
                    <a:lnTo>
                      <a:pt x="99" y="9"/>
                    </a:lnTo>
                    <a:lnTo>
                      <a:pt x="93" y="9"/>
                    </a:lnTo>
                    <a:lnTo>
                      <a:pt x="90" y="13"/>
                    </a:lnTo>
                    <a:lnTo>
                      <a:pt x="89" y="14"/>
                    </a:lnTo>
                    <a:lnTo>
                      <a:pt x="87" y="14"/>
                    </a:lnTo>
                    <a:lnTo>
                      <a:pt x="65" y="26"/>
                    </a:lnTo>
                    <a:lnTo>
                      <a:pt x="73" y="36"/>
                    </a:lnTo>
                    <a:lnTo>
                      <a:pt x="73" y="47"/>
                    </a:lnTo>
                    <a:lnTo>
                      <a:pt x="116" y="95"/>
                    </a:lnTo>
                    <a:lnTo>
                      <a:pt x="118" y="156"/>
                    </a:lnTo>
                    <a:lnTo>
                      <a:pt x="141" y="188"/>
                    </a:lnTo>
                    <a:lnTo>
                      <a:pt x="138" y="219"/>
                    </a:lnTo>
                    <a:lnTo>
                      <a:pt x="113" y="251"/>
                    </a:lnTo>
                    <a:lnTo>
                      <a:pt x="127" y="258"/>
                    </a:lnTo>
                    <a:lnTo>
                      <a:pt x="127" y="286"/>
                    </a:lnTo>
                    <a:lnTo>
                      <a:pt x="139" y="305"/>
                    </a:lnTo>
                    <a:lnTo>
                      <a:pt x="139" y="325"/>
                    </a:lnTo>
                    <a:lnTo>
                      <a:pt x="168" y="373"/>
                    </a:lnTo>
                    <a:lnTo>
                      <a:pt x="167" y="386"/>
                    </a:lnTo>
                    <a:lnTo>
                      <a:pt x="176" y="397"/>
                    </a:lnTo>
                    <a:lnTo>
                      <a:pt x="176" y="465"/>
                    </a:lnTo>
                    <a:lnTo>
                      <a:pt x="146" y="523"/>
                    </a:lnTo>
                    <a:lnTo>
                      <a:pt x="136" y="523"/>
                    </a:lnTo>
                    <a:lnTo>
                      <a:pt x="102" y="549"/>
                    </a:lnTo>
                    <a:lnTo>
                      <a:pt x="101" y="568"/>
                    </a:lnTo>
                    <a:lnTo>
                      <a:pt x="59" y="605"/>
                    </a:lnTo>
                    <a:lnTo>
                      <a:pt x="58" y="631"/>
                    </a:lnTo>
                    <a:lnTo>
                      <a:pt x="51" y="637"/>
                    </a:lnTo>
                    <a:lnTo>
                      <a:pt x="51" y="699"/>
                    </a:lnTo>
                    <a:lnTo>
                      <a:pt x="32" y="724"/>
                    </a:lnTo>
                    <a:lnTo>
                      <a:pt x="27" y="753"/>
                    </a:lnTo>
                    <a:lnTo>
                      <a:pt x="6" y="779"/>
                    </a:lnTo>
                    <a:lnTo>
                      <a:pt x="6" y="807"/>
                    </a:lnTo>
                    <a:lnTo>
                      <a:pt x="3" y="832"/>
                    </a:lnTo>
                    <a:lnTo>
                      <a:pt x="4" y="869"/>
                    </a:lnTo>
                    <a:lnTo>
                      <a:pt x="0" y="894"/>
                    </a:lnTo>
                    <a:lnTo>
                      <a:pt x="1" y="902"/>
                    </a:lnTo>
                    <a:lnTo>
                      <a:pt x="1" y="902"/>
                    </a:lnTo>
                    <a:lnTo>
                      <a:pt x="13" y="905"/>
                    </a:lnTo>
                    <a:lnTo>
                      <a:pt x="17" y="908"/>
                    </a:lnTo>
                    <a:lnTo>
                      <a:pt x="24" y="905"/>
                    </a:lnTo>
                    <a:lnTo>
                      <a:pt x="26" y="896"/>
                    </a:lnTo>
                    <a:lnTo>
                      <a:pt x="31" y="893"/>
                    </a:lnTo>
                    <a:lnTo>
                      <a:pt x="50" y="896"/>
                    </a:lnTo>
                    <a:lnTo>
                      <a:pt x="61" y="902"/>
                    </a:lnTo>
                    <a:lnTo>
                      <a:pt x="67" y="897"/>
                    </a:lnTo>
                    <a:lnTo>
                      <a:pt x="70" y="885"/>
                    </a:lnTo>
                    <a:lnTo>
                      <a:pt x="92" y="870"/>
                    </a:lnTo>
                    <a:lnTo>
                      <a:pt x="102" y="869"/>
                    </a:lnTo>
                    <a:lnTo>
                      <a:pt x="114" y="875"/>
                    </a:lnTo>
                    <a:lnTo>
                      <a:pt x="118" y="878"/>
                    </a:lnTo>
                    <a:lnTo>
                      <a:pt x="123" y="873"/>
                    </a:lnTo>
                    <a:lnTo>
                      <a:pt x="129" y="871"/>
                    </a:lnTo>
                    <a:lnTo>
                      <a:pt x="139" y="876"/>
                    </a:lnTo>
                    <a:lnTo>
                      <a:pt x="140" y="881"/>
                    </a:lnTo>
                    <a:lnTo>
                      <a:pt x="149" y="885"/>
                    </a:lnTo>
                    <a:lnTo>
                      <a:pt x="147" y="892"/>
                    </a:lnTo>
                    <a:lnTo>
                      <a:pt x="152" y="895"/>
                    </a:lnTo>
                    <a:lnTo>
                      <a:pt x="169" y="910"/>
                    </a:lnTo>
                    <a:lnTo>
                      <a:pt x="186" y="916"/>
                    </a:lnTo>
                    <a:lnTo>
                      <a:pt x="199" y="909"/>
                    </a:lnTo>
                    <a:lnTo>
                      <a:pt x="202" y="910"/>
                    </a:lnTo>
                    <a:lnTo>
                      <a:pt x="212" y="903"/>
                    </a:lnTo>
                    <a:lnTo>
                      <a:pt x="220" y="902"/>
                    </a:lnTo>
                    <a:lnTo>
                      <a:pt x="225" y="905"/>
                    </a:lnTo>
                    <a:lnTo>
                      <a:pt x="515" y="905"/>
                    </a:lnTo>
                    <a:lnTo>
                      <a:pt x="520" y="908"/>
                    </a:lnTo>
                    <a:lnTo>
                      <a:pt x="528" y="923"/>
                    </a:lnTo>
                    <a:lnTo>
                      <a:pt x="534" y="928"/>
                    </a:lnTo>
                    <a:lnTo>
                      <a:pt x="549" y="935"/>
                    </a:lnTo>
                    <a:lnTo>
                      <a:pt x="566" y="939"/>
                    </a:lnTo>
                    <a:lnTo>
                      <a:pt x="577" y="937"/>
                    </a:lnTo>
                    <a:lnTo>
                      <a:pt x="586" y="941"/>
                    </a:lnTo>
                    <a:lnTo>
                      <a:pt x="588" y="945"/>
                    </a:lnTo>
                    <a:lnTo>
                      <a:pt x="599" y="950"/>
                    </a:lnTo>
                    <a:lnTo>
                      <a:pt x="610" y="943"/>
                    </a:lnTo>
                    <a:lnTo>
                      <a:pt x="623" y="939"/>
                    </a:lnTo>
                    <a:lnTo>
                      <a:pt x="643" y="945"/>
                    </a:lnTo>
                    <a:lnTo>
                      <a:pt x="653" y="943"/>
                    </a:lnTo>
                    <a:lnTo>
                      <a:pt x="655" y="934"/>
                    </a:lnTo>
                    <a:lnTo>
                      <a:pt x="660" y="936"/>
                    </a:lnTo>
                    <a:lnTo>
                      <a:pt x="669" y="937"/>
                    </a:lnTo>
                    <a:lnTo>
                      <a:pt x="686" y="953"/>
                    </a:lnTo>
                    <a:lnTo>
                      <a:pt x="698" y="958"/>
                    </a:lnTo>
                    <a:lnTo>
                      <a:pt x="715" y="959"/>
                    </a:lnTo>
                    <a:lnTo>
                      <a:pt x="721" y="956"/>
                    </a:lnTo>
                    <a:lnTo>
                      <a:pt x="721" y="951"/>
                    </a:lnTo>
                    <a:lnTo>
                      <a:pt x="730" y="948"/>
                    </a:lnTo>
                    <a:lnTo>
                      <a:pt x="738" y="950"/>
                    </a:lnTo>
                    <a:lnTo>
                      <a:pt x="743" y="954"/>
                    </a:lnTo>
                    <a:lnTo>
                      <a:pt x="750" y="952"/>
                    </a:lnTo>
                    <a:lnTo>
                      <a:pt x="754" y="957"/>
                    </a:lnTo>
                    <a:lnTo>
                      <a:pt x="760" y="958"/>
                    </a:lnTo>
                    <a:lnTo>
                      <a:pt x="764" y="960"/>
                    </a:lnTo>
                    <a:lnTo>
                      <a:pt x="771" y="961"/>
                    </a:lnTo>
                    <a:lnTo>
                      <a:pt x="777" y="960"/>
                    </a:lnTo>
                    <a:lnTo>
                      <a:pt x="782" y="960"/>
                    </a:lnTo>
                    <a:lnTo>
                      <a:pt x="904" y="93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5" name="Freeform 136">
                <a:extLst>
                  <a:ext uri="{FF2B5EF4-FFF2-40B4-BE49-F238E27FC236}">
                    <a16:creationId xmlns:a16="http://schemas.microsoft.com/office/drawing/2014/main" id="{2FBD38E5-085B-50C1-19A6-B19E81299153}"/>
                  </a:ext>
                </a:extLst>
              </p:cNvPr>
              <p:cNvSpPr>
                <a:spLocks/>
              </p:cNvSpPr>
              <p:nvPr/>
            </p:nvSpPr>
            <p:spPr bwMode="auto">
              <a:xfrm>
                <a:off x="8514306" y="4568826"/>
                <a:ext cx="184150" cy="166688"/>
              </a:xfrm>
              <a:custGeom>
                <a:avLst/>
                <a:gdLst>
                  <a:gd name="T0" fmla="*/ 26 w 609"/>
                  <a:gd name="T1" fmla="*/ 174 h 553"/>
                  <a:gd name="T2" fmla="*/ 56 w 609"/>
                  <a:gd name="T3" fmla="*/ 188 h 553"/>
                  <a:gd name="T4" fmla="*/ 94 w 609"/>
                  <a:gd name="T5" fmla="*/ 180 h 553"/>
                  <a:gd name="T6" fmla="*/ 104 w 609"/>
                  <a:gd name="T7" fmla="*/ 183 h 553"/>
                  <a:gd name="T8" fmla="*/ 151 w 609"/>
                  <a:gd name="T9" fmla="*/ 188 h 553"/>
                  <a:gd name="T10" fmla="*/ 256 w 609"/>
                  <a:gd name="T11" fmla="*/ 79 h 553"/>
                  <a:gd name="T12" fmla="*/ 291 w 609"/>
                  <a:gd name="T13" fmla="*/ 59 h 553"/>
                  <a:gd name="T14" fmla="*/ 291 w 609"/>
                  <a:gd name="T15" fmla="*/ 37 h 553"/>
                  <a:gd name="T16" fmla="*/ 331 w 609"/>
                  <a:gd name="T17" fmla="*/ 11 h 553"/>
                  <a:gd name="T18" fmla="*/ 378 w 609"/>
                  <a:gd name="T19" fmla="*/ 0 h 553"/>
                  <a:gd name="T20" fmla="*/ 406 w 609"/>
                  <a:gd name="T21" fmla="*/ 6 h 553"/>
                  <a:gd name="T22" fmla="*/ 417 w 609"/>
                  <a:gd name="T23" fmla="*/ 32 h 553"/>
                  <a:gd name="T24" fmla="*/ 460 w 609"/>
                  <a:gd name="T25" fmla="*/ 43 h 553"/>
                  <a:gd name="T26" fmla="*/ 495 w 609"/>
                  <a:gd name="T27" fmla="*/ 39 h 553"/>
                  <a:gd name="T28" fmla="*/ 544 w 609"/>
                  <a:gd name="T29" fmla="*/ 71 h 553"/>
                  <a:gd name="T30" fmla="*/ 590 w 609"/>
                  <a:gd name="T31" fmla="*/ 95 h 553"/>
                  <a:gd name="T32" fmla="*/ 602 w 609"/>
                  <a:gd name="T33" fmla="*/ 121 h 553"/>
                  <a:gd name="T34" fmla="*/ 603 w 609"/>
                  <a:gd name="T35" fmla="*/ 153 h 553"/>
                  <a:gd name="T36" fmla="*/ 595 w 609"/>
                  <a:gd name="T37" fmla="*/ 197 h 553"/>
                  <a:gd name="T38" fmla="*/ 605 w 609"/>
                  <a:gd name="T39" fmla="*/ 216 h 553"/>
                  <a:gd name="T40" fmla="*/ 588 w 609"/>
                  <a:gd name="T41" fmla="*/ 249 h 553"/>
                  <a:gd name="T42" fmla="*/ 577 w 609"/>
                  <a:gd name="T43" fmla="*/ 278 h 553"/>
                  <a:gd name="T44" fmla="*/ 585 w 609"/>
                  <a:gd name="T45" fmla="*/ 307 h 553"/>
                  <a:gd name="T46" fmla="*/ 598 w 609"/>
                  <a:gd name="T47" fmla="*/ 341 h 553"/>
                  <a:gd name="T48" fmla="*/ 568 w 609"/>
                  <a:gd name="T49" fmla="*/ 375 h 553"/>
                  <a:gd name="T50" fmla="*/ 559 w 609"/>
                  <a:gd name="T51" fmla="*/ 400 h 553"/>
                  <a:gd name="T52" fmla="*/ 549 w 609"/>
                  <a:gd name="T53" fmla="*/ 442 h 553"/>
                  <a:gd name="T54" fmla="*/ 450 w 609"/>
                  <a:gd name="T55" fmla="*/ 543 h 553"/>
                  <a:gd name="T56" fmla="*/ 391 w 609"/>
                  <a:gd name="T57" fmla="*/ 545 h 553"/>
                  <a:gd name="T58" fmla="*/ 357 w 609"/>
                  <a:gd name="T59" fmla="*/ 533 h 553"/>
                  <a:gd name="T60" fmla="*/ 308 w 609"/>
                  <a:gd name="T61" fmla="*/ 523 h 553"/>
                  <a:gd name="T62" fmla="*/ 296 w 609"/>
                  <a:gd name="T63" fmla="*/ 501 h 553"/>
                  <a:gd name="T64" fmla="*/ 264 w 609"/>
                  <a:gd name="T65" fmla="*/ 484 h 553"/>
                  <a:gd name="T66" fmla="*/ 225 w 609"/>
                  <a:gd name="T67" fmla="*/ 481 h 553"/>
                  <a:gd name="T68" fmla="*/ 185 w 609"/>
                  <a:gd name="T69" fmla="*/ 453 h 553"/>
                  <a:gd name="T70" fmla="*/ 176 w 609"/>
                  <a:gd name="T71" fmla="*/ 410 h 553"/>
                  <a:gd name="T72" fmla="*/ 154 w 609"/>
                  <a:gd name="T73" fmla="*/ 386 h 553"/>
                  <a:gd name="T74" fmla="*/ 151 w 609"/>
                  <a:gd name="T75" fmla="*/ 369 h 553"/>
                  <a:gd name="T76" fmla="*/ 120 w 609"/>
                  <a:gd name="T77" fmla="*/ 346 h 553"/>
                  <a:gd name="T78" fmla="*/ 77 w 609"/>
                  <a:gd name="T79" fmla="*/ 292 h 553"/>
                  <a:gd name="T80" fmla="*/ 61 w 609"/>
                  <a:gd name="T81" fmla="*/ 274 h 553"/>
                  <a:gd name="T82" fmla="*/ 42 w 609"/>
                  <a:gd name="T83" fmla="*/ 240 h 553"/>
                  <a:gd name="T84" fmla="*/ 30 w 609"/>
                  <a:gd name="T85" fmla="*/ 221 h 553"/>
                  <a:gd name="T86" fmla="*/ 4 w 609"/>
                  <a:gd name="T87" fmla="*/ 200 h 553"/>
                  <a:gd name="T88" fmla="*/ 4 w 609"/>
                  <a:gd name="T89" fmla="*/ 17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9" h="553">
                    <a:moveTo>
                      <a:pt x="0" y="172"/>
                    </a:moveTo>
                    <a:lnTo>
                      <a:pt x="8" y="172"/>
                    </a:lnTo>
                    <a:lnTo>
                      <a:pt x="26" y="174"/>
                    </a:lnTo>
                    <a:lnTo>
                      <a:pt x="40" y="182"/>
                    </a:lnTo>
                    <a:lnTo>
                      <a:pt x="48" y="188"/>
                    </a:lnTo>
                    <a:lnTo>
                      <a:pt x="56" y="188"/>
                    </a:lnTo>
                    <a:lnTo>
                      <a:pt x="69" y="179"/>
                    </a:lnTo>
                    <a:lnTo>
                      <a:pt x="87" y="177"/>
                    </a:lnTo>
                    <a:lnTo>
                      <a:pt x="94" y="180"/>
                    </a:lnTo>
                    <a:lnTo>
                      <a:pt x="98" y="180"/>
                    </a:lnTo>
                    <a:lnTo>
                      <a:pt x="103" y="182"/>
                    </a:lnTo>
                    <a:lnTo>
                      <a:pt x="104" y="183"/>
                    </a:lnTo>
                    <a:lnTo>
                      <a:pt x="116" y="192"/>
                    </a:lnTo>
                    <a:lnTo>
                      <a:pt x="130" y="195"/>
                    </a:lnTo>
                    <a:lnTo>
                      <a:pt x="151" y="188"/>
                    </a:lnTo>
                    <a:lnTo>
                      <a:pt x="174" y="155"/>
                    </a:lnTo>
                    <a:lnTo>
                      <a:pt x="211" y="110"/>
                    </a:lnTo>
                    <a:lnTo>
                      <a:pt x="256" y="79"/>
                    </a:lnTo>
                    <a:lnTo>
                      <a:pt x="283" y="70"/>
                    </a:lnTo>
                    <a:lnTo>
                      <a:pt x="289" y="64"/>
                    </a:lnTo>
                    <a:lnTo>
                      <a:pt x="291" y="59"/>
                    </a:lnTo>
                    <a:lnTo>
                      <a:pt x="289" y="52"/>
                    </a:lnTo>
                    <a:lnTo>
                      <a:pt x="293" y="44"/>
                    </a:lnTo>
                    <a:lnTo>
                      <a:pt x="291" y="37"/>
                    </a:lnTo>
                    <a:lnTo>
                      <a:pt x="297" y="25"/>
                    </a:lnTo>
                    <a:lnTo>
                      <a:pt x="319" y="14"/>
                    </a:lnTo>
                    <a:lnTo>
                      <a:pt x="331" y="11"/>
                    </a:lnTo>
                    <a:lnTo>
                      <a:pt x="341" y="6"/>
                    </a:lnTo>
                    <a:lnTo>
                      <a:pt x="357" y="0"/>
                    </a:lnTo>
                    <a:lnTo>
                      <a:pt x="378" y="0"/>
                    </a:lnTo>
                    <a:lnTo>
                      <a:pt x="382" y="5"/>
                    </a:lnTo>
                    <a:lnTo>
                      <a:pt x="390" y="4"/>
                    </a:lnTo>
                    <a:lnTo>
                      <a:pt x="406" y="6"/>
                    </a:lnTo>
                    <a:lnTo>
                      <a:pt x="413" y="5"/>
                    </a:lnTo>
                    <a:lnTo>
                      <a:pt x="416" y="4"/>
                    </a:lnTo>
                    <a:lnTo>
                      <a:pt x="417" y="32"/>
                    </a:lnTo>
                    <a:lnTo>
                      <a:pt x="445" y="33"/>
                    </a:lnTo>
                    <a:lnTo>
                      <a:pt x="456" y="35"/>
                    </a:lnTo>
                    <a:lnTo>
                      <a:pt x="460" y="43"/>
                    </a:lnTo>
                    <a:lnTo>
                      <a:pt x="469" y="42"/>
                    </a:lnTo>
                    <a:lnTo>
                      <a:pt x="474" y="34"/>
                    </a:lnTo>
                    <a:lnTo>
                      <a:pt x="495" y="39"/>
                    </a:lnTo>
                    <a:lnTo>
                      <a:pt x="517" y="51"/>
                    </a:lnTo>
                    <a:lnTo>
                      <a:pt x="530" y="70"/>
                    </a:lnTo>
                    <a:lnTo>
                      <a:pt x="544" y="71"/>
                    </a:lnTo>
                    <a:lnTo>
                      <a:pt x="568" y="74"/>
                    </a:lnTo>
                    <a:lnTo>
                      <a:pt x="582" y="85"/>
                    </a:lnTo>
                    <a:lnTo>
                      <a:pt x="590" y="95"/>
                    </a:lnTo>
                    <a:lnTo>
                      <a:pt x="608" y="96"/>
                    </a:lnTo>
                    <a:lnTo>
                      <a:pt x="609" y="110"/>
                    </a:lnTo>
                    <a:lnTo>
                      <a:pt x="602" y="121"/>
                    </a:lnTo>
                    <a:lnTo>
                      <a:pt x="604" y="133"/>
                    </a:lnTo>
                    <a:lnTo>
                      <a:pt x="602" y="144"/>
                    </a:lnTo>
                    <a:lnTo>
                      <a:pt x="603" y="153"/>
                    </a:lnTo>
                    <a:lnTo>
                      <a:pt x="603" y="163"/>
                    </a:lnTo>
                    <a:lnTo>
                      <a:pt x="597" y="174"/>
                    </a:lnTo>
                    <a:lnTo>
                      <a:pt x="595" y="197"/>
                    </a:lnTo>
                    <a:lnTo>
                      <a:pt x="586" y="211"/>
                    </a:lnTo>
                    <a:lnTo>
                      <a:pt x="593" y="218"/>
                    </a:lnTo>
                    <a:lnTo>
                      <a:pt x="605" y="216"/>
                    </a:lnTo>
                    <a:lnTo>
                      <a:pt x="600" y="228"/>
                    </a:lnTo>
                    <a:lnTo>
                      <a:pt x="588" y="236"/>
                    </a:lnTo>
                    <a:lnTo>
                      <a:pt x="588" y="249"/>
                    </a:lnTo>
                    <a:lnTo>
                      <a:pt x="586" y="265"/>
                    </a:lnTo>
                    <a:lnTo>
                      <a:pt x="577" y="268"/>
                    </a:lnTo>
                    <a:lnTo>
                      <a:pt x="577" y="278"/>
                    </a:lnTo>
                    <a:lnTo>
                      <a:pt x="590" y="289"/>
                    </a:lnTo>
                    <a:lnTo>
                      <a:pt x="594" y="302"/>
                    </a:lnTo>
                    <a:lnTo>
                      <a:pt x="585" y="307"/>
                    </a:lnTo>
                    <a:lnTo>
                      <a:pt x="585" y="322"/>
                    </a:lnTo>
                    <a:lnTo>
                      <a:pt x="594" y="330"/>
                    </a:lnTo>
                    <a:lnTo>
                      <a:pt x="598" y="341"/>
                    </a:lnTo>
                    <a:lnTo>
                      <a:pt x="588" y="355"/>
                    </a:lnTo>
                    <a:lnTo>
                      <a:pt x="573" y="367"/>
                    </a:lnTo>
                    <a:lnTo>
                      <a:pt x="568" y="375"/>
                    </a:lnTo>
                    <a:lnTo>
                      <a:pt x="557" y="377"/>
                    </a:lnTo>
                    <a:lnTo>
                      <a:pt x="555" y="387"/>
                    </a:lnTo>
                    <a:lnTo>
                      <a:pt x="559" y="400"/>
                    </a:lnTo>
                    <a:lnTo>
                      <a:pt x="554" y="410"/>
                    </a:lnTo>
                    <a:lnTo>
                      <a:pt x="553" y="433"/>
                    </a:lnTo>
                    <a:lnTo>
                      <a:pt x="549" y="442"/>
                    </a:lnTo>
                    <a:lnTo>
                      <a:pt x="548" y="468"/>
                    </a:lnTo>
                    <a:lnTo>
                      <a:pt x="462" y="553"/>
                    </a:lnTo>
                    <a:lnTo>
                      <a:pt x="450" y="543"/>
                    </a:lnTo>
                    <a:lnTo>
                      <a:pt x="424" y="538"/>
                    </a:lnTo>
                    <a:lnTo>
                      <a:pt x="402" y="541"/>
                    </a:lnTo>
                    <a:lnTo>
                      <a:pt x="391" y="545"/>
                    </a:lnTo>
                    <a:lnTo>
                      <a:pt x="386" y="540"/>
                    </a:lnTo>
                    <a:lnTo>
                      <a:pt x="369" y="532"/>
                    </a:lnTo>
                    <a:lnTo>
                      <a:pt x="357" y="533"/>
                    </a:lnTo>
                    <a:lnTo>
                      <a:pt x="352" y="523"/>
                    </a:lnTo>
                    <a:lnTo>
                      <a:pt x="334" y="520"/>
                    </a:lnTo>
                    <a:lnTo>
                      <a:pt x="308" y="523"/>
                    </a:lnTo>
                    <a:lnTo>
                      <a:pt x="302" y="516"/>
                    </a:lnTo>
                    <a:lnTo>
                      <a:pt x="296" y="509"/>
                    </a:lnTo>
                    <a:lnTo>
                      <a:pt x="296" y="501"/>
                    </a:lnTo>
                    <a:lnTo>
                      <a:pt x="289" y="494"/>
                    </a:lnTo>
                    <a:lnTo>
                      <a:pt x="279" y="494"/>
                    </a:lnTo>
                    <a:lnTo>
                      <a:pt x="264" y="484"/>
                    </a:lnTo>
                    <a:lnTo>
                      <a:pt x="254" y="484"/>
                    </a:lnTo>
                    <a:lnTo>
                      <a:pt x="234" y="477"/>
                    </a:lnTo>
                    <a:lnTo>
                      <a:pt x="225" y="481"/>
                    </a:lnTo>
                    <a:lnTo>
                      <a:pt x="207" y="477"/>
                    </a:lnTo>
                    <a:lnTo>
                      <a:pt x="200" y="464"/>
                    </a:lnTo>
                    <a:lnTo>
                      <a:pt x="185" y="453"/>
                    </a:lnTo>
                    <a:lnTo>
                      <a:pt x="180" y="440"/>
                    </a:lnTo>
                    <a:lnTo>
                      <a:pt x="179" y="428"/>
                    </a:lnTo>
                    <a:lnTo>
                      <a:pt x="176" y="410"/>
                    </a:lnTo>
                    <a:lnTo>
                      <a:pt x="179" y="400"/>
                    </a:lnTo>
                    <a:lnTo>
                      <a:pt x="167" y="391"/>
                    </a:lnTo>
                    <a:lnTo>
                      <a:pt x="154" y="386"/>
                    </a:lnTo>
                    <a:lnTo>
                      <a:pt x="151" y="378"/>
                    </a:lnTo>
                    <a:lnTo>
                      <a:pt x="152" y="373"/>
                    </a:lnTo>
                    <a:lnTo>
                      <a:pt x="151" y="369"/>
                    </a:lnTo>
                    <a:lnTo>
                      <a:pt x="141" y="363"/>
                    </a:lnTo>
                    <a:lnTo>
                      <a:pt x="133" y="356"/>
                    </a:lnTo>
                    <a:lnTo>
                      <a:pt x="120" y="346"/>
                    </a:lnTo>
                    <a:lnTo>
                      <a:pt x="105" y="336"/>
                    </a:lnTo>
                    <a:lnTo>
                      <a:pt x="83" y="303"/>
                    </a:lnTo>
                    <a:lnTo>
                      <a:pt x="77" y="292"/>
                    </a:lnTo>
                    <a:lnTo>
                      <a:pt x="73" y="292"/>
                    </a:lnTo>
                    <a:lnTo>
                      <a:pt x="64" y="285"/>
                    </a:lnTo>
                    <a:lnTo>
                      <a:pt x="61" y="274"/>
                    </a:lnTo>
                    <a:lnTo>
                      <a:pt x="53" y="266"/>
                    </a:lnTo>
                    <a:lnTo>
                      <a:pt x="50" y="253"/>
                    </a:lnTo>
                    <a:lnTo>
                      <a:pt x="42" y="240"/>
                    </a:lnTo>
                    <a:lnTo>
                      <a:pt x="38" y="237"/>
                    </a:lnTo>
                    <a:lnTo>
                      <a:pt x="36" y="229"/>
                    </a:lnTo>
                    <a:lnTo>
                      <a:pt x="30" y="221"/>
                    </a:lnTo>
                    <a:lnTo>
                      <a:pt x="20" y="214"/>
                    </a:lnTo>
                    <a:lnTo>
                      <a:pt x="15" y="208"/>
                    </a:lnTo>
                    <a:lnTo>
                      <a:pt x="4" y="200"/>
                    </a:lnTo>
                    <a:lnTo>
                      <a:pt x="3" y="192"/>
                    </a:lnTo>
                    <a:lnTo>
                      <a:pt x="1" y="186"/>
                    </a:lnTo>
                    <a:lnTo>
                      <a:pt x="4" y="179"/>
                    </a:lnTo>
                    <a:lnTo>
                      <a:pt x="0" y="17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6" name="Freeform 137">
                <a:extLst>
                  <a:ext uri="{FF2B5EF4-FFF2-40B4-BE49-F238E27FC236}">
                    <a16:creationId xmlns:a16="http://schemas.microsoft.com/office/drawing/2014/main" id="{1884985D-A548-A0DB-A905-C6F139BB33DD}"/>
                  </a:ext>
                </a:extLst>
              </p:cNvPr>
              <p:cNvSpPr>
                <a:spLocks/>
              </p:cNvSpPr>
              <p:nvPr/>
            </p:nvSpPr>
            <p:spPr bwMode="auto">
              <a:xfrm>
                <a:off x="8388894" y="4621213"/>
                <a:ext cx="219075" cy="217488"/>
              </a:xfrm>
              <a:custGeom>
                <a:avLst/>
                <a:gdLst>
                  <a:gd name="T0" fmla="*/ 419 w 726"/>
                  <a:gd name="T1" fmla="*/ 14 h 726"/>
                  <a:gd name="T2" fmla="*/ 433 w 726"/>
                  <a:gd name="T3" fmla="*/ 36 h 726"/>
                  <a:gd name="T4" fmla="*/ 454 w 726"/>
                  <a:gd name="T5" fmla="*/ 57 h 726"/>
                  <a:gd name="T6" fmla="*/ 468 w 726"/>
                  <a:gd name="T7" fmla="*/ 81 h 726"/>
                  <a:gd name="T8" fmla="*/ 482 w 726"/>
                  <a:gd name="T9" fmla="*/ 113 h 726"/>
                  <a:gd name="T10" fmla="*/ 501 w 726"/>
                  <a:gd name="T11" fmla="*/ 131 h 726"/>
                  <a:gd name="T12" fmla="*/ 551 w 726"/>
                  <a:gd name="T13" fmla="*/ 184 h 726"/>
                  <a:gd name="T14" fmla="*/ 570 w 726"/>
                  <a:gd name="T15" fmla="*/ 201 h 726"/>
                  <a:gd name="T16" fmla="*/ 585 w 726"/>
                  <a:gd name="T17" fmla="*/ 219 h 726"/>
                  <a:gd name="T18" fmla="*/ 597 w 726"/>
                  <a:gd name="T19" fmla="*/ 256 h 726"/>
                  <a:gd name="T20" fmla="*/ 618 w 726"/>
                  <a:gd name="T21" fmla="*/ 292 h 726"/>
                  <a:gd name="T22" fmla="*/ 652 w 726"/>
                  <a:gd name="T23" fmla="*/ 305 h 726"/>
                  <a:gd name="T24" fmla="*/ 697 w 726"/>
                  <a:gd name="T25" fmla="*/ 322 h 726"/>
                  <a:gd name="T26" fmla="*/ 714 w 726"/>
                  <a:gd name="T27" fmla="*/ 337 h 726"/>
                  <a:gd name="T28" fmla="*/ 717 w 726"/>
                  <a:gd name="T29" fmla="*/ 353 h 726"/>
                  <a:gd name="T30" fmla="*/ 688 w 726"/>
                  <a:gd name="T31" fmla="*/ 366 h 726"/>
                  <a:gd name="T32" fmla="*/ 674 w 726"/>
                  <a:gd name="T33" fmla="*/ 388 h 726"/>
                  <a:gd name="T34" fmla="*/ 643 w 726"/>
                  <a:gd name="T35" fmla="*/ 400 h 726"/>
                  <a:gd name="T36" fmla="*/ 606 w 726"/>
                  <a:gd name="T37" fmla="*/ 413 h 726"/>
                  <a:gd name="T38" fmla="*/ 585 w 726"/>
                  <a:gd name="T39" fmla="*/ 434 h 726"/>
                  <a:gd name="T40" fmla="*/ 560 w 726"/>
                  <a:gd name="T41" fmla="*/ 448 h 726"/>
                  <a:gd name="T42" fmla="*/ 526 w 726"/>
                  <a:gd name="T43" fmla="*/ 499 h 726"/>
                  <a:gd name="T44" fmla="*/ 519 w 726"/>
                  <a:gd name="T45" fmla="*/ 520 h 726"/>
                  <a:gd name="T46" fmla="*/ 495 w 726"/>
                  <a:gd name="T47" fmla="*/ 538 h 726"/>
                  <a:gd name="T48" fmla="*/ 481 w 726"/>
                  <a:gd name="T49" fmla="*/ 558 h 726"/>
                  <a:gd name="T50" fmla="*/ 444 w 726"/>
                  <a:gd name="T51" fmla="*/ 570 h 726"/>
                  <a:gd name="T52" fmla="*/ 431 w 726"/>
                  <a:gd name="T53" fmla="*/ 611 h 726"/>
                  <a:gd name="T54" fmla="*/ 431 w 726"/>
                  <a:gd name="T55" fmla="*/ 641 h 726"/>
                  <a:gd name="T56" fmla="*/ 398 w 726"/>
                  <a:gd name="T57" fmla="*/ 640 h 726"/>
                  <a:gd name="T58" fmla="*/ 351 w 726"/>
                  <a:gd name="T59" fmla="*/ 646 h 726"/>
                  <a:gd name="T60" fmla="*/ 297 w 726"/>
                  <a:gd name="T61" fmla="*/ 627 h 726"/>
                  <a:gd name="T62" fmla="*/ 254 w 726"/>
                  <a:gd name="T63" fmla="*/ 613 h 726"/>
                  <a:gd name="T64" fmla="*/ 202 w 726"/>
                  <a:gd name="T65" fmla="*/ 664 h 726"/>
                  <a:gd name="T66" fmla="*/ 157 w 726"/>
                  <a:gd name="T67" fmla="*/ 699 h 726"/>
                  <a:gd name="T68" fmla="*/ 113 w 726"/>
                  <a:gd name="T69" fmla="*/ 723 h 726"/>
                  <a:gd name="T70" fmla="*/ 62 w 726"/>
                  <a:gd name="T71" fmla="*/ 722 h 726"/>
                  <a:gd name="T72" fmla="*/ 53 w 726"/>
                  <a:gd name="T73" fmla="*/ 685 h 726"/>
                  <a:gd name="T74" fmla="*/ 26 w 726"/>
                  <a:gd name="T75" fmla="*/ 599 h 726"/>
                  <a:gd name="T76" fmla="*/ 0 w 726"/>
                  <a:gd name="T77" fmla="*/ 580 h 726"/>
                  <a:gd name="T78" fmla="*/ 82 w 726"/>
                  <a:gd name="T79" fmla="*/ 333 h 726"/>
                  <a:gd name="T80" fmla="*/ 229 w 726"/>
                  <a:gd name="T81" fmla="*/ 39 h 726"/>
                  <a:gd name="T82" fmla="*/ 265 w 726"/>
                  <a:gd name="T83" fmla="*/ 30 h 726"/>
                  <a:gd name="T84" fmla="*/ 280 w 726"/>
                  <a:gd name="T85" fmla="*/ 49 h 726"/>
                  <a:gd name="T86" fmla="*/ 281 w 726"/>
                  <a:gd name="T87" fmla="*/ 67 h 726"/>
                  <a:gd name="T88" fmla="*/ 337 w 726"/>
                  <a:gd name="T89" fmla="*/ 14 h 726"/>
                  <a:gd name="T90" fmla="*/ 367 w 726"/>
                  <a:gd name="T91" fmla="*/ 20 h 726"/>
                  <a:gd name="T92" fmla="*/ 418 w 726"/>
                  <a:gd name="T93"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6" h="726">
                    <a:moveTo>
                      <a:pt x="418" y="0"/>
                    </a:moveTo>
                    <a:lnTo>
                      <a:pt x="422" y="7"/>
                    </a:lnTo>
                    <a:lnTo>
                      <a:pt x="419" y="14"/>
                    </a:lnTo>
                    <a:lnTo>
                      <a:pt x="421" y="20"/>
                    </a:lnTo>
                    <a:lnTo>
                      <a:pt x="422" y="28"/>
                    </a:lnTo>
                    <a:lnTo>
                      <a:pt x="433" y="36"/>
                    </a:lnTo>
                    <a:lnTo>
                      <a:pt x="438" y="42"/>
                    </a:lnTo>
                    <a:lnTo>
                      <a:pt x="448" y="49"/>
                    </a:lnTo>
                    <a:lnTo>
                      <a:pt x="454" y="57"/>
                    </a:lnTo>
                    <a:lnTo>
                      <a:pt x="456" y="65"/>
                    </a:lnTo>
                    <a:lnTo>
                      <a:pt x="460" y="68"/>
                    </a:lnTo>
                    <a:lnTo>
                      <a:pt x="468" y="81"/>
                    </a:lnTo>
                    <a:lnTo>
                      <a:pt x="471" y="94"/>
                    </a:lnTo>
                    <a:lnTo>
                      <a:pt x="479" y="102"/>
                    </a:lnTo>
                    <a:lnTo>
                      <a:pt x="482" y="113"/>
                    </a:lnTo>
                    <a:lnTo>
                      <a:pt x="491" y="120"/>
                    </a:lnTo>
                    <a:lnTo>
                      <a:pt x="495" y="120"/>
                    </a:lnTo>
                    <a:lnTo>
                      <a:pt x="501" y="131"/>
                    </a:lnTo>
                    <a:lnTo>
                      <a:pt x="523" y="164"/>
                    </a:lnTo>
                    <a:lnTo>
                      <a:pt x="538" y="174"/>
                    </a:lnTo>
                    <a:lnTo>
                      <a:pt x="551" y="184"/>
                    </a:lnTo>
                    <a:lnTo>
                      <a:pt x="559" y="191"/>
                    </a:lnTo>
                    <a:lnTo>
                      <a:pt x="569" y="197"/>
                    </a:lnTo>
                    <a:lnTo>
                      <a:pt x="570" y="201"/>
                    </a:lnTo>
                    <a:lnTo>
                      <a:pt x="569" y="206"/>
                    </a:lnTo>
                    <a:lnTo>
                      <a:pt x="572" y="214"/>
                    </a:lnTo>
                    <a:lnTo>
                      <a:pt x="585" y="219"/>
                    </a:lnTo>
                    <a:lnTo>
                      <a:pt x="597" y="228"/>
                    </a:lnTo>
                    <a:lnTo>
                      <a:pt x="594" y="238"/>
                    </a:lnTo>
                    <a:lnTo>
                      <a:pt x="597" y="256"/>
                    </a:lnTo>
                    <a:lnTo>
                      <a:pt x="598" y="268"/>
                    </a:lnTo>
                    <a:lnTo>
                      <a:pt x="603" y="281"/>
                    </a:lnTo>
                    <a:lnTo>
                      <a:pt x="618" y="292"/>
                    </a:lnTo>
                    <a:lnTo>
                      <a:pt x="625" y="305"/>
                    </a:lnTo>
                    <a:lnTo>
                      <a:pt x="643" y="309"/>
                    </a:lnTo>
                    <a:lnTo>
                      <a:pt x="652" y="305"/>
                    </a:lnTo>
                    <a:lnTo>
                      <a:pt x="672" y="312"/>
                    </a:lnTo>
                    <a:lnTo>
                      <a:pt x="682" y="312"/>
                    </a:lnTo>
                    <a:lnTo>
                      <a:pt x="697" y="322"/>
                    </a:lnTo>
                    <a:lnTo>
                      <a:pt x="707" y="322"/>
                    </a:lnTo>
                    <a:lnTo>
                      <a:pt x="714" y="329"/>
                    </a:lnTo>
                    <a:lnTo>
                      <a:pt x="714" y="337"/>
                    </a:lnTo>
                    <a:lnTo>
                      <a:pt x="720" y="344"/>
                    </a:lnTo>
                    <a:lnTo>
                      <a:pt x="726" y="351"/>
                    </a:lnTo>
                    <a:lnTo>
                      <a:pt x="717" y="353"/>
                    </a:lnTo>
                    <a:lnTo>
                      <a:pt x="709" y="358"/>
                    </a:lnTo>
                    <a:lnTo>
                      <a:pt x="696" y="359"/>
                    </a:lnTo>
                    <a:lnTo>
                      <a:pt x="688" y="366"/>
                    </a:lnTo>
                    <a:lnTo>
                      <a:pt x="690" y="373"/>
                    </a:lnTo>
                    <a:lnTo>
                      <a:pt x="685" y="386"/>
                    </a:lnTo>
                    <a:lnTo>
                      <a:pt x="674" y="388"/>
                    </a:lnTo>
                    <a:lnTo>
                      <a:pt x="663" y="398"/>
                    </a:lnTo>
                    <a:lnTo>
                      <a:pt x="650" y="398"/>
                    </a:lnTo>
                    <a:lnTo>
                      <a:pt x="643" y="400"/>
                    </a:lnTo>
                    <a:lnTo>
                      <a:pt x="638" y="397"/>
                    </a:lnTo>
                    <a:lnTo>
                      <a:pt x="623" y="399"/>
                    </a:lnTo>
                    <a:lnTo>
                      <a:pt x="606" y="413"/>
                    </a:lnTo>
                    <a:lnTo>
                      <a:pt x="598" y="421"/>
                    </a:lnTo>
                    <a:lnTo>
                      <a:pt x="588" y="427"/>
                    </a:lnTo>
                    <a:lnTo>
                      <a:pt x="585" y="434"/>
                    </a:lnTo>
                    <a:lnTo>
                      <a:pt x="574" y="438"/>
                    </a:lnTo>
                    <a:lnTo>
                      <a:pt x="568" y="445"/>
                    </a:lnTo>
                    <a:lnTo>
                      <a:pt x="560" y="448"/>
                    </a:lnTo>
                    <a:lnTo>
                      <a:pt x="549" y="453"/>
                    </a:lnTo>
                    <a:lnTo>
                      <a:pt x="528" y="480"/>
                    </a:lnTo>
                    <a:lnTo>
                      <a:pt x="526" y="499"/>
                    </a:lnTo>
                    <a:lnTo>
                      <a:pt x="530" y="506"/>
                    </a:lnTo>
                    <a:lnTo>
                      <a:pt x="530" y="518"/>
                    </a:lnTo>
                    <a:lnTo>
                      <a:pt x="519" y="520"/>
                    </a:lnTo>
                    <a:lnTo>
                      <a:pt x="514" y="526"/>
                    </a:lnTo>
                    <a:lnTo>
                      <a:pt x="506" y="529"/>
                    </a:lnTo>
                    <a:lnTo>
                      <a:pt x="495" y="538"/>
                    </a:lnTo>
                    <a:lnTo>
                      <a:pt x="491" y="548"/>
                    </a:lnTo>
                    <a:lnTo>
                      <a:pt x="486" y="552"/>
                    </a:lnTo>
                    <a:lnTo>
                      <a:pt x="481" y="558"/>
                    </a:lnTo>
                    <a:lnTo>
                      <a:pt x="471" y="560"/>
                    </a:lnTo>
                    <a:lnTo>
                      <a:pt x="460" y="567"/>
                    </a:lnTo>
                    <a:lnTo>
                      <a:pt x="444" y="570"/>
                    </a:lnTo>
                    <a:lnTo>
                      <a:pt x="437" y="583"/>
                    </a:lnTo>
                    <a:lnTo>
                      <a:pt x="438" y="603"/>
                    </a:lnTo>
                    <a:lnTo>
                      <a:pt x="431" y="611"/>
                    </a:lnTo>
                    <a:lnTo>
                      <a:pt x="431" y="621"/>
                    </a:lnTo>
                    <a:lnTo>
                      <a:pt x="427" y="635"/>
                    </a:lnTo>
                    <a:lnTo>
                      <a:pt x="431" y="641"/>
                    </a:lnTo>
                    <a:lnTo>
                      <a:pt x="414" y="652"/>
                    </a:lnTo>
                    <a:lnTo>
                      <a:pt x="404" y="648"/>
                    </a:lnTo>
                    <a:lnTo>
                      <a:pt x="398" y="640"/>
                    </a:lnTo>
                    <a:lnTo>
                      <a:pt x="386" y="642"/>
                    </a:lnTo>
                    <a:lnTo>
                      <a:pt x="367" y="642"/>
                    </a:lnTo>
                    <a:lnTo>
                      <a:pt x="351" y="646"/>
                    </a:lnTo>
                    <a:lnTo>
                      <a:pt x="338" y="641"/>
                    </a:lnTo>
                    <a:lnTo>
                      <a:pt x="326" y="643"/>
                    </a:lnTo>
                    <a:lnTo>
                      <a:pt x="297" y="627"/>
                    </a:lnTo>
                    <a:lnTo>
                      <a:pt x="288" y="627"/>
                    </a:lnTo>
                    <a:lnTo>
                      <a:pt x="280" y="617"/>
                    </a:lnTo>
                    <a:lnTo>
                      <a:pt x="254" y="613"/>
                    </a:lnTo>
                    <a:lnTo>
                      <a:pt x="235" y="615"/>
                    </a:lnTo>
                    <a:lnTo>
                      <a:pt x="214" y="633"/>
                    </a:lnTo>
                    <a:lnTo>
                      <a:pt x="202" y="664"/>
                    </a:lnTo>
                    <a:lnTo>
                      <a:pt x="188" y="679"/>
                    </a:lnTo>
                    <a:lnTo>
                      <a:pt x="162" y="689"/>
                    </a:lnTo>
                    <a:lnTo>
                      <a:pt x="157" y="699"/>
                    </a:lnTo>
                    <a:lnTo>
                      <a:pt x="142" y="711"/>
                    </a:lnTo>
                    <a:lnTo>
                      <a:pt x="126" y="714"/>
                    </a:lnTo>
                    <a:lnTo>
                      <a:pt x="113" y="723"/>
                    </a:lnTo>
                    <a:lnTo>
                      <a:pt x="95" y="720"/>
                    </a:lnTo>
                    <a:lnTo>
                      <a:pt x="83" y="726"/>
                    </a:lnTo>
                    <a:lnTo>
                      <a:pt x="62" y="722"/>
                    </a:lnTo>
                    <a:lnTo>
                      <a:pt x="41" y="724"/>
                    </a:lnTo>
                    <a:lnTo>
                      <a:pt x="42" y="710"/>
                    </a:lnTo>
                    <a:lnTo>
                      <a:pt x="53" y="685"/>
                    </a:lnTo>
                    <a:lnTo>
                      <a:pt x="54" y="664"/>
                    </a:lnTo>
                    <a:lnTo>
                      <a:pt x="33" y="620"/>
                    </a:lnTo>
                    <a:lnTo>
                      <a:pt x="26" y="599"/>
                    </a:lnTo>
                    <a:lnTo>
                      <a:pt x="0" y="580"/>
                    </a:lnTo>
                    <a:lnTo>
                      <a:pt x="0" y="581"/>
                    </a:lnTo>
                    <a:lnTo>
                      <a:pt x="0" y="580"/>
                    </a:lnTo>
                    <a:lnTo>
                      <a:pt x="0" y="578"/>
                    </a:lnTo>
                    <a:lnTo>
                      <a:pt x="14" y="334"/>
                    </a:lnTo>
                    <a:lnTo>
                      <a:pt x="82" y="333"/>
                    </a:lnTo>
                    <a:lnTo>
                      <a:pt x="96" y="54"/>
                    </a:lnTo>
                    <a:lnTo>
                      <a:pt x="154" y="57"/>
                    </a:lnTo>
                    <a:lnTo>
                      <a:pt x="229" y="39"/>
                    </a:lnTo>
                    <a:lnTo>
                      <a:pt x="252" y="33"/>
                    </a:lnTo>
                    <a:lnTo>
                      <a:pt x="262" y="31"/>
                    </a:lnTo>
                    <a:lnTo>
                      <a:pt x="265" y="30"/>
                    </a:lnTo>
                    <a:lnTo>
                      <a:pt x="270" y="33"/>
                    </a:lnTo>
                    <a:lnTo>
                      <a:pt x="274" y="44"/>
                    </a:lnTo>
                    <a:lnTo>
                      <a:pt x="280" y="49"/>
                    </a:lnTo>
                    <a:lnTo>
                      <a:pt x="276" y="55"/>
                    </a:lnTo>
                    <a:lnTo>
                      <a:pt x="274" y="66"/>
                    </a:lnTo>
                    <a:lnTo>
                      <a:pt x="281" y="67"/>
                    </a:lnTo>
                    <a:lnTo>
                      <a:pt x="306" y="49"/>
                    </a:lnTo>
                    <a:lnTo>
                      <a:pt x="321" y="30"/>
                    </a:lnTo>
                    <a:lnTo>
                      <a:pt x="337" y="14"/>
                    </a:lnTo>
                    <a:lnTo>
                      <a:pt x="353" y="12"/>
                    </a:lnTo>
                    <a:lnTo>
                      <a:pt x="357" y="18"/>
                    </a:lnTo>
                    <a:lnTo>
                      <a:pt x="367" y="20"/>
                    </a:lnTo>
                    <a:lnTo>
                      <a:pt x="377" y="13"/>
                    </a:lnTo>
                    <a:lnTo>
                      <a:pt x="402" y="4"/>
                    </a:lnTo>
                    <a:lnTo>
                      <a:pt x="418" y="0"/>
                    </a:lnTo>
                    <a:lnTo>
                      <a:pt x="418"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7" name="Freeform 138">
                <a:extLst>
                  <a:ext uri="{FF2B5EF4-FFF2-40B4-BE49-F238E27FC236}">
                    <a16:creationId xmlns:a16="http://schemas.microsoft.com/office/drawing/2014/main" id="{FC453A8E-90C3-DEE6-4871-E69FB5395D47}"/>
                  </a:ext>
                </a:extLst>
              </p:cNvPr>
              <p:cNvSpPr>
                <a:spLocks/>
              </p:cNvSpPr>
              <p:nvPr/>
            </p:nvSpPr>
            <p:spPr bwMode="auto">
              <a:xfrm>
                <a:off x="8201569" y="4600576"/>
                <a:ext cx="312738" cy="295275"/>
              </a:xfrm>
              <a:custGeom>
                <a:avLst/>
                <a:gdLst>
                  <a:gd name="T0" fmla="*/ 639 w 1043"/>
                  <a:gd name="T1" fmla="*/ 402 h 979"/>
                  <a:gd name="T2" fmla="*/ 779 w 1043"/>
                  <a:gd name="T3" fmla="*/ 125 h 979"/>
                  <a:gd name="T4" fmla="*/ 887 w 1043"/>
                  <a:gd name="T5" fmla="*/ 99 h 979"/>
                  <a:gd name="T6" fmla="*/ 899 w 1043"/>
                  <a:gd name="T7" fmla="*/ 112 h 979"/>
                  <a:gd name="T8" fmla="*/ 899 w 1043"/>
                  <a:gd name="T9" fmla="*/ 134 h 979"/>
                  <a:gd name="T10" fmla="*/ 946 w 1043"/>
                  <a:gd name="T11" fmla="*/ 98 h 979"/>
                  <a:gd name="T12" fmla="*/ 982 w 1043"/>
                  <a:gd name="T13" fmla="*/ 86 h 979"/>
                  <a:gd name="T14" fmla="*/ 1027 w 1043"/>
                  <a:gd name="T15" fmla="*/ 72 h 979"/>
                  <a:gd name="T16" fmla="*/ 1028 w 1043"/>
                  <a:gd name="T17" fmla="*/ 53 h 979"/>
                  <a:gd name="T18" fmla="*/ 1010 w 1043"/>
                  <a:gd name="T19" fmla="*/ 46 h 979"/>
                  <a:gd name="T20" fmla="*/ 984 w 1043"/>
                  <a:gd name="T21" fmla="*/ 48 h 979"/>
                  <a:gd name="T22" fmla="*/ 776 w 1043"/>
                  <a:gd name="T23" fmla="*/ 91 h 979"/>
                  <a:gd name="T24" fmla="*/ 759 w 1043"/>
                  <a:gd name="T25" fmla="*/ 89 h 979"/>
                  <a:gd name="T26" fmla="*/ 742 w 1043"/>
                  <a:gd name="T27" fmla="*/ 85 h 979"/>
                  <a:gd name="T28" fmla="*/ 720 w 1043"/>
                  <a:gd name="T29" fmla="*/ 82 h 979"/>
                  <a:gd name="T30" fmla="*/ 697 w 1043"/>
                  <a:gd name="T31" fmla="*/ 89 h 979"/>
                  <a:gd name="T32" fmla="*/ 659 w 1043"/>
                  <a:gd name="T33" fmla="*/ 67 h 979"/>
                  <a:gd name="T34" fmla="*/ 642 w 1043"/>
                  <a:gd name="T35" fmla="*/ 76 h 979"/>
                  <a:gd name="T36" fmla="*/ 598 w 1043"/>
                  <a:gd name="T37" fmla="*/ 81 h 979"/>
                  <a:gd name="T38" fmla="*/ 576 w 1043"/>
                  <a:gd name="T39" fmla="*/ 68 h 979"/>
                  <a:gd name="T40" fmla="*/ 533 w 1043"/>
                  <a:gd name="T41" fmla="*/ 59 h 979"/>
                  <a:gd name="T42" fmla="*/ 514 w 1043"/>
                  <a:gd name="T43" fmla="*/ 36 h 979"/>
                  <a:gd name="T44" fmla="*/ 211 w 1043"/>
                  <a:gd name="T45" fmla="*/ 34 h 979"/>
                  <a:gd name="T46" fmla="*/ 185 w 1043"/>
                  <a:gd name="T47" fmla="*/ 47 h 979"/>
                  <a:gd name="T48" fmla="*/ 146 w 1043"/>
                  <a:gd name="T49" fmla="*/ 23 h 979"/>
                  <a:gd name="T50" fmla="*/ 138 w 1043"/>
                  <a:gd name="T51" fmla="*/ 7 h 979"/>
                  <a:gd name="T52" fmla="*/ 117 w 1043"/>
                  <a:gd name="T53" fmla="*/ 9 h 979"/>
                  <a:gd name="T54" fmla="*/ 91 w 1043"/>
                  <a:gd name="T55" fmla="*/ 1 h 979"/>
                  <a:gd name="T56" fmla="*/ 60 w 1043"/>
                  <a:gd name="T57" fmla="*/ 33 h 979"/>
                  <a:gd name="T58" fmla="*/ 25 w 1043"/>
                  <a:gd name="T59" fmla="*/ 27 h 979"/>
                  <a:gd name="T60" fmla="*/ 12 w 1043"/>
                  <a:gd name="T61" fmla="*/ 36 h 979"/>
                  <a:gd name="T62" fmla="*/ 4 w 1043"/>
                  <a:gd name="T63" fmla="*/ 99 h 979"/>
                  <a:gd name="T64" fmla="*/ 113 w 1043"/>
                  <a:gd name="T65" fmla="*/ 274 h 979"/>
                  <a:gd name="T66" fmla="*/ 157 w 1043"/>
                  <a:gd name="T67" fmla="*/ 385 h 979"/>
                  <a:gd name="T68" fmla="*/ 188 w 1043"/>
                  <a:gd name="T69" fmla="*/ 481 h 979"/>
                  <a:gd name="T70" fmla="*/ 225 w 1043"/>
                  <a:gd name="T71" fmla="*/ 642 h 979"/>
                  <a:gd name="T72" fmla="*/ 218 w 1043"/>
                  <a:gd name="T73" fmla="*/ 704 h 979"/>
                  <a:gd name="T74" fmla="*/ 244 w 1043"/>
                  <a:gd name="T75" fmla="*/ 762 h 979"/>
                  <a:gd name="T76" fmla="*/ 243 w 1043"/>
                  <a:gd name="T77" fmla="*/ 797 h 979"/>
                  <a:gd name="T78" fmla="*/ 270 w 1043"/>
                  <a:gd name="T79" fmla="*/ 860 h 979"/>
                  <a:gd name="T80" fmla="*/ 312 w 1043"/>
                  <a:gd name="T81" fmla="*/ 926 h 979"/>
                  <a:gd name="T82" fmla="*/ 366 w 1043"/>
                  <a:gd name="T83" fmla="*/ 935 h 979"/>
                  <a:gd name="T84" fmla="*/ 369 w 1043"/>
                  <a:gd name="T85" fmla="*/ 908 h 979"/>
                  <a:gd name="T86" fmla="*/ 412 w 1043"/>
                  <a:gd name="T87" fmla="*/ 917 h 979"/>
                  <a:gd name="T88" fmla="*/ 442 w 1043"/>
                  <a:gd name="T89" fmla="*/ 962 h 979"/>
                  <a:gd name="T90" fmla="*/ 480 w 1043"/>
                  <a:gd name="T91" fmla="*/ 972 h 979"/>
                  <a:gd name="T92" fmla="*/ 511 w 1043"/>
                  <a:gd name="T93" fmla="*/ 968 h 979"/>
                  <a:gd name="T94" fmla="*/ 537 w 1043"/>
                  <a:gd name="T95" fmla="*/ 979 h 979"/>
                  <a:gd name="T96" fmla="*/ 554 w 1043"/>
                  <a:gd name="T97" fmla="*/ 953 h 979"/>
                  <a:gd name="T98" fmla="*/ 607 w 1043"/>
                  <a:gd name="T99" fmla="*/ 929 h 979"/>
                  <a:gd name="T100" fmla="*/ 625 w 1043"/>
                  <a:gd name="T101" fmla="*/ 64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3" h="979">
                    <a:moveTo>
                      <a:pt x="625" y="648"/>
                    </a:moveTo>
                    <a:lnTo>
                      <a:pt x="625" y="646"/>
                    </a:lnTo>
                    <a:lnTo>
                      <a:pt x="639" y="402"/>
                    </a:lnTo>
                    <a:lnTo>
                      <a:pt x="707" y="401"/>
                    </a:lnTo>
                    <a:lnTo>
                      <a:pt x="721" y="122"/>
                    </a:lnTo>
                    <a:lnTo>
                      <a:pt x="779" y="125"/>
                    </a:lnTo>
                    <a:lnTo>
                      <a:pt x="854" y="107"/>
                    </a:lnTo>
                    <a:lnTo>
                      <a:pt x="877" y="101"/>
                    </a:lnTo>
                    <a:lnTo>
                      <a:pt x="887" y="99"/>
                    </a:lnTo>
                    <a:lnTo>
                      <a:pt x="890" y="98"/>
                    </a:lnTo>
                    <a:lnTo>
                      <a:pt x="895" y="101"/>
                    </a:lnTo>
                    <a:lnTo>
                      <a:pt x="899" y="112"/>
                    </a:lnTo>
                    <a:lnTo>
                      <a:pt x="905" y="117"/>
                    </a:lnTo>
                    <a:lnTo>
                      <a:pt x="901" y="123"/>
                    </a:lnTo>
                    <a:lnTo>
                      <a:pt x="899" y="134"/>
                    </a:lnTo>
                    <a:lnTo>
                      <a:pt x="906" y="135"/>
                    </a:lnTo>
                    <a:lnTo>
                      <a:pt x="931" y="117"/>
                    </a:lnTo>
                    <a:lnTo>
                      <a:pt x="946" y="98"/>
                    </a:lnTo>
                    <a:lnTo>
                      <a:pt x="962" y="82"/>
                    </a:lnTo>
                    <a:lnTo>
                      <a:pt x="978" y="80"/>
                    </a:lnTo>
                    <a:lnTo>
                      <a:pt x="982" y="86"/>
                    </a:lnTo>
                    <a:lnTo>
                      <a:pt x="992" y="88"/>
                    </a:lnTo>
                    <a:lnTo>
                      <a:pt x="1002" y="81"/>
                    </a:lnTo>
                    <a:lnTo>
                      <a:pt x="1027" y="72"/>
                    </a:lnTo>
                    <a:lnTo>
                      <a:pt x="1043" y="68"/>
                    </a:lnTo>
                    <a:lnTo>
                      <a:pt x="1032" y="54"/>
                    </a:lnTo>
                    <a:lnTo>
                      <a:pt x="1028" y="53"/>
                    </a:lnTo>
                    <a:lnTo>
                      <a:pt x="1024" y="50"/>
                    </a:lnTo>
                    <a:lnTo>
                      <a:pt x="1016" y="50"/>
                    </a:lnTo>
                    <a:lnTo>
                      <a:pt x="1010" y="46"/>
                    </a:lnTo>
                    <a:lnTo>
                      <a:pt x="1007" y="46"/>
                    </a:lnTo>
                    <a:lnTo>
                      <a:pt x="1002" y="44"/>
                    </a:lnTo>
                    <a:lnTo>
                      <a:pt x="984" y="48"/>
                    </a:lnTo>
                    <a:lnTo>
                      <a:pt x="976" y="47"/>
                    </a:lnTo>
                    <a:lnTo>
                      <a:pt x="781" y="91"/>
                    </a:lnTo>
                    <a:lnTo>
                      <a:pt x="776" y="91"/>
                    </a:lnTo>
                    <a:lnTo>
                      <a:pt x="770" y="92"/>
                    </a:lnTo>
                    <a:lnTo>
                      <a:pt x="763" y="91"/>
                    </a:lnTo>
                    <a:lnTo>
                      <a:pt x="759" y="89"/>
                    </a:lnTo>
                    <a:lnTo>
                      <a:pt x="753" y="88"/>
                    </a:lnTo>
                    <a:lnTo>
                      <a:pt x="749" y="83"/>
                    </a:lnTo>
                    <a:lnTo>
                      <a:pt x="742" y="85"/>
                    </a:lnTo>
                    <a:lnTo>
                      <a:pt x="737" y="81"/>
                    </a:lnTo>
                    <a:lnTo>
                      <a:pt x="729" y="79"/>
                    </a:lnTo>
                    <a:lnTo>
                      <a:pt x="720" y="82"/>
                    </a:lnTo>
                    <a:lnTo>
                      <a:pt x="720" y="87"/>
                    </a:lnTo>
                    <a:lnTo>
                      <a:pt x="714" y="90"/>
                    </a:lnTo>
                    <a:lnTo>
                      <a:pt x="697" y="89"/>
                    </a:lnTo>
                    <a:lnTo>
                      <a:pt x="685" y="84"/>
                    </a:lnTo>
                    <a:lnTo>
                      <a:pt x="668" y="68"/>
                    </a:lnTo>
                    <a:lnTo>
                      <a:pt x="659" y="67"/>
                    </a:lnTo>
                    <a:lnTo>
                      <a:pt x="654" y="65"/>
                    </a:lnTo>
                    <a:lnTo>
                      <a:pt x="652" y="74"/>
                    </a:lnTo>
                    <a:lnTo>
                      <a:pt x="642" y="76"/>
                    </a:lnTo>
                    <a:lnTo>
                      <a:pt x="622" y="70"/>
                    </a:lnTo>
                    <a:lnTo>
                      <a:pt x="609" y="74"/>
                    </a:lnTo>
                    <a:lnTo>
                      <a:pt x="598" y="81"/>
                    </a:lnTo>
                    <a:lnTo>
                      <a:pt x="587" y="76"/>
                    </a:lnTo>
                    <a:lnTo>
                      <a:pt x="585" y="72"/>
                    </a:lnTo>
                    <a:lnTo>
                      <a:pt x="576" y="68"/>
                    </a:lnTo>
                    <a:lnTo>
                      <a:pt x="565" y="70"/>
                    </a:lnTo>
                    <a:lnTo>
                      <a:pt x="548" y="66"/>
                    </a:lnTo>
                    <a:lnTo>
                      <a:pt x="533" y="59"/>
                    </a:lnTo>
                    <a:lnTo>
                      <a:pt x="527" y="54"/>
                    </a:lnTo>
                    <a:lnTo>
                      <a:pt x="519" y="39"/>
                    </a:lnTo>
                    <a:lnTo>
                      <a:pt x="514" y="36"/>
                    </a:lnTo>
                    <a:lnTo>
                      <a:pt x="224" y="36"/>
                    </a:lnTo>
                    <a:lnTo>
                      <a:pt x="219" y="33"/>
                    </a:lnTo>
                    <a:lnTo>
                      <a:pt x="211" y="34"/>
                    </a:lnTo>
                    <a:lnTo>
                      <a:pt x="201" y="41"/>
                    </a:lnTo>
                    <a:lnTo>
                      <a:pt x="198" y="40"/>
                    </a:lnTo>
                    <a:lnTo>
                      <a:pt x="185" y="47"/>
                    </a:lnTo>
                    <a:lnTo>
                      <a:pt x="168" y="41"/>
                    </a:lnTo>
                    <a:lnTo>
                      <a:pt x="151" y="26"/>
                    </a:lnTo>
                    <a:lnTo>
                      <a:pt x="146" y="23"/>
                    </a:lnTo>
                    <a:lnTo>
                      <a:pt x="148" y="16"/>
                    </a:lnTo>
                    <a:lnTo>
                      <a:pt x="139" y="12"/>
                    </a:lnTo>
                    <a:lnTo>
                      <a:pt x="138" y="7"/>
                    </a:lnTo>
                    <a:lnTo>
                      <a:pt x="128" y="2"/>
                    </a:lnTo>
                    <a:lnTo>
                      <a:pt x="122" y="4"/>
                    </a:lnTo>
                    <a:lnTo>
                      <a:pt x="117" y="9"/>
                    </a:lnTo>
                    <a:lnTo>
                      <a:pt x="113" y="6"/>
                    </a:lnTo>
                    <a:lnTo>
                      <a:pt x="101" y="0"/>
                    </a:lnTo>
                    <a:lnTo>
                      <a:pt x="91" y="1"/>
                    </a:lnTo>
                    <a:lnTo>
                      <a:pt x="69" y="16"/>
                    </a:lnTo>
                    <a:lnTo>
                      <a:pt x="66" y="28"/>
                    </a:lnTo>
                    <a:lnTo>
                      <a:pt x="60" y="33"/>
                    </a:lnTo>
                    <a:lnTo>
                      <a:pt x="49" y="27"/>
                    </a:lnTo>
                    <a:lnTo>
                      <a:pt x="30" y="24"/>
                    </a:lnTo>
                    <a:lnTo>
                      <a:pt x="25" y="27"/>
                    </a:lnTo>
                    <a:lnTo>
                      <a:pt x="23" y="36"/>
                    </a:lnTo>
                    <a:lnTo>
                      <a:pt x="16" y="39"/>
                    </a:lnTo>
                    <a:lnTo>
                      <a:pt x="12" y="36"/>
                    </a:lnTo>
                    <a:lnTo>
                      <a:pt x="0" y="33"/>
                    </a:lnTo>
                    <a:lnTo>
                      <a:pt x="0" y="33"/>
                    </a:lnTo>
                    <a:lnTo>
                      <a:pt x="4" y="99"/>
                    </a:lnTo>
                    <a:lnTo>
                      <a:pt x="50" y="146"/>
                    </a:lnTo>
                    <a:lnTo>
                      <a:pt x="74" y="188"/>
                    </a:lnTo>
                    <a:lnTo>
                      <a:pt x="113" y="274"/>
                    </a:lnTo>
                    <a:lnTo>
                      <a:pt x="119" y="309"/>
                    </a:lnTo>
                    <a:lnTo>
                      <a:pt x="157" y="364"/>
                    </a:lnTo>
                    <a:lnTo>
                      <a:pt x="157" y="385"/>
                    </a:lnTo>
                    <a:lnTo>
                      <a:pt x="198" y="445"/>
                    </a:lnTo>
                    <a:lnTo>
                      <a:pt x="198" y="477"/>
                    </a:lnTo>
                    <a:lnTo>
                      <a:pt x="188" y="481"/>
                    </a:lnTo>
                    <a:lnTo>
                      <a:pt x="200" y="521"/>
                    </a:lnTo>
                    <a:lnTo>
                      <a:pt x="202" y="581"/>
                    </a:lnTo>
                    <a:lnTo>
                      <a:pt x="225" y="642"/>
                    </a:lnTo>
                    <a:lnTo>
                      <a:pt x="222" y="674"/>
                    </a:lnTo>
                    <a:lnTo>
                      <a:pt x="229" y="697"/>
                    </a:lnTo>
                    <a:lnTo>
                      <a:pt x="218" y="704"/>
                    </a:lnTo>
                    <a:lnTo>
                      <a:pt x="228" y="715"/>
                    </a:lnTo>
                    <a:lnTo>
                      <a:pt x="233" y="756"/>
                    </a:lnTo>
                    <a:lnTo>
                      <a:pt x="244" y="762"/>
                    </a:lnTo>
                    <a:lnTo>
                      <a:pt x="251" y="775"/>
                    </a:lnTo>
                    <a:lnTo>
                      <a:pt x="243" y="782"/>
                    </a:lnTo>
                    <a:lnTo>
                      <a:pt x="243" y="797"/>
                    </a:lnTo>
                    <a:lnTo>
                      <a:pt x="255" y="811"/>
                    </a:lnTo>
                    <a:lnTo>
                      <a:pt x="256" y="841"/>
                    </a:lnTo>
                    <a:lnTo>
                      <a:pt x="270" y="860"/>
                    </a:lnTo>
                    <a:lnTo>
                      <a:pt x="289" y="897"/>
                    </a:lnTo>
                    <a:lnTo>
                      <a:pt x="308" y="916"/>
                    </a:lnTo>
                    <a:lnTo>
                      <a:pt x="312" y="926"/>
                    </a:lnTo>
                    <a:lnTo>
                      <a:pt x="338" y="945"/>
                    </a:lnTo>
                    <a:lnTo>
                      <a:pt x="350" y="939"/>
                    </a:lnTo>
                    <a:lnTo>
                      <a:pt x="366" y="935"/>
                    </a:lnTo>
                    <a:lnTo>
                      <a:pt x="366" y="926"/>
                    </a:lnTo>
                    <a:lnTo>
                      <a:pt x="361" y="921"/>
                    </a:lnTo>
                    <a:lnTo>
                      <a:pt x="369" y="908"/>
                    </a:lnTo>
                    <a:lnTo>
                      <a:pt x="388" y="900"/>
                    </a:lnTo>
                    <a:lnTo>
                      <a:pt x="397" y="916"/>
                    </a:lnTo>
                    <a:lnTo>
                      <a:pt x="412" y="917"/>
                    </a:lnTo>
                    <a:lnTo>
                      <a:pt x="405" y="934"/>
                    </a:lnTo>
                    <a:lnTo>
                      <a:pt x="416" y="957"/>
                    </a:lnTo>
                    <a:lnTo>
                      <a:pt x="442" y="962"/>
                    </a:lnTo>
                    <a:lnTo>
                      <a:pt x="459" y="971"/>
                    </a:lnTo>
                    <a:lnTo>
                      <a:pt x="471" y="968"/>
                    </a:lnTo>
                    <a:lnTo>
                      <a:pt x="480" y="972"/>
                    </a:lnTo>
                    <a:lnTo>
                      <a:pt x="493" y="974"/>
                    </a:lnTo>
                    <a:lnTo>
                      <a:pt x="499" y="968"/>
                    </a:lnTo>
                    <a:lnTo>
                      <a:pt x="511" y="968"/>
                    </a:lnTo>
                    <a:lnTo>
                      <a:pt x="517" y="978"/>
                    </a:lnTo>
                    <a:lnTo>
                      <a:pt x="528" y="977"/>
                    </a:lnTo>
                    <a:lnTo>
                      <a:pt x="537" y="979"/>
                    </a:lnTo>
                    <a:lnTo>
                      <a:pt x="538" y="963"/>
                    </a:lnTo>
                    <a:lnTo>
                      <a:pt x="545" y="956"/>
                    </a:lnTo>
                    <a:lnTo>
                      <a:pt x="554" y="953"/>
                    </a:lnTo>
                    <a:lnTo>
                      <a:pt x="561" y="938"/>
                    </a:lnTo>
                    <a:lnTo>
                      <a:pt x="582" y="927"/>
                    </a:lnTo>
                    <a:lnTo>
                      <a:pt x="607" y="929"/>
                    </a:lnTo>
                    <a:lnTo>
                      <a:pt x="614" y="929"/>
                    </a:lnTo>
                    <a:lnTo>
                      <a:pt x="625" y="649"/>
                    </a:lnTo>
                    <a:lnTo>
                      <a:pt x="625" y="64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8" name="Freeform 139">
                <a:extLst>
                  <a:ext uri="{FF2B5EF4-FFF2-40B4-BE49-F238E27FC236}">
                    <a16:creationId xmlns:a16="http://schemas.microsoft.com/office/drawing/2014/main" id="{7C5C60B3-B39A-1A5A-902A-25A795477131}"/>
                  </a:ext>
                </a:extLst>
              </p:cNvPr>
              <p:cNvSpPr>
                <a:spLocks noEditPoints="1"/>
              </p:cNvSpPr>
              <p:nvPr/>
            </p:nvSpPr>
            <p:spPr bwMode="auto">
              <a:xfrm>
                <a:off x="8925469" y="4484688"/>
                <a:ext cx="177800" cy="330200"/>
              </a:xfrm>
              <a:custGeom>
                <a:avLst/>
                <a:gdLst>
                  <a:gd name="T0" fmla="*/ 170 w 591"/>
                  <a:gd name="T1" fmla="*/ 1085 h 1101"/>
                  <a:gd name="T2" fmla="*/ 274 w 591"/>
                  <a:gd name="T3" fmla="*/ 1056 h 1101"/>
                  <a:gd name="T4" fmla="*/ 313 w 591"/>
                  <a:gd name="T5" fmla="*/ 997 h 1101"/>
                  <a:gd name="T6" fmla="*/ 324 w 591"/>
                  <a:gd name="T7" fmla="*/ 947 h 1101"/>
                  <a:gd name="T8" fmla="*/ 346 w 591"/>
                  <a:gd name="T9" fmla="*/ 909 h 1101"/>
                  <a:gd name="T10" fmla="*/ 391 w 591"/>
                  <a:gd name="T11" fmla="*/ 793 h 1101"/>
                  <a:gd name="T12" fmla="*/ 453 w 591"/>
                  <a:gd name="T13" fmla="*/ 641 h 1101"/>
                  <a:gd name="T14" fmla="*/ 489 w 591"/>
                  <a:gd name="T15" fmla="*/ 545 h 1101"/>
                  <a:gd name="T16" fmla="*/ 516 w 591"/>
                  <a:gd name="T17" fmla="*/ 439 h 1101"/>
                  <a:gd name="T18" fmla="*/ 528 w 591"/>
                  <a:gd name="T19" fmla="*/ 375 h 1101"/>
                  <a:gd name="T20" fmla="*/ 537 w 591"/>
                  <a:gd name="T21" fmla="*/ 324 h 1101"/>
                  <a:gd name="T22" fmla="*/ 540 w 591"/>
                  <a:gd name="T23" fmla="*/ 278 h 1101"/>
                  <a:gd name="T24" fmla="*/ 573 w 591"/>
                  <a:gd name="T25" fmla="*/ 319 h 1101"/>
                  <a:gd name="T26" fmla="*/ 586 w 591"/>
                  <a:gd name="T27" fmla="*/ 277 h 1101"/>
                  <a:gd name="T28" fmla="*/ 571 w 591"/>
                  <a:gd name="T29" fmla="*/ 222 h 1101"/>
                  <a:gd name="T30" fmla="*/ 574 w 591"/>
                  <a:gd name="T31" fmla="*/ 169 h 1101"/>
                  <a:gd name="T32" fmla="*/ 557 w 591"/>
                  <a:gd name="T33" fmla="*/ 67 h 1101"/>
                  <a:gd name="T34" fmla="*/ 522 w 591"/>
                  <a:gd name="T35" fmla="*/ 31 h 1101"/>
                  <a:gd name="T36" fmla="*/ 510 w 591"/>
                  <a:gd name="T37" fmla="*/ 28 h 1101"/>
                  <a:gd name="T38" fmla="*/ 487 w 591"/>
                  <a:gd name="T39" fmla="*/ 46 h 1101"/>
                  <a:gd name="T40" fmla="*/ 481 w 591"/>
                  <a:gd name="T41" fmla="*/ 84 h 1101"/>
                  <a:gd name="T42" fmla="*/ 448 w 591"/>
                  <a:gd name="T43" fmla="*/ 134 h 1101"/>
                  <a:gd name="T44" fmla="*/ 427 w 591"/>
                  <a:gd name="T45" fmla="*/ 132 h 1101"/>
                  <a:gd name="T46" fmla="*/ 424 w 591"/>
                  <a:gd name="T47" fmla="*/ 172 h 1101"/>
                  <a:gd name="T48" fmla="*/ 397 w 591"/>
                  <a:gd name="T49" fmla="*/ 185 h 1101"/>
                  <a:gd name="T50" fmla="*/ 411 w 591"/>
                  <a:gd name="T51" fmla="*/ 222 h 1101"/>
                  <a:gd name="T52" fmla="*/ 368 w 591"/>
                  <a:gd name="T53" fmla="*/ 245 h 1101"/>
                  <a:gd name="T54" fmla="*/ 351 w 591"/>
                  <a:gd name="T55" fmla="*/ 228 h 1101"/>
                  <a:gd name="T56" fmla="*/ 346 w 591"/>
                  <a:gd name="T57" fmla="*/ 265 h 1101"/>
                  <a:gd name="T58" fmla="*/ 333 w 591"/>
                  <a:gd name="T59" fmla="*/ 287 h 1101"/>
                  <a:gd name="T60" fmla="*/ 325 w 591"/>
                  <a:gd name="T61" fmla="*/ 258 h 1101"/>
                  <a:gd name="T62" fmla="*/ 291 w 591"/>
                  <a:gd name="T63" fmla="*/ 323 h 1101"/>
                  <a:gd name="T64" fmla="*/ 268 w 591"/>
                  <a:gd name="T65" fmla="*/ 293 h 1101"/>
                  <a:gd name="T66" fmla="*/ 219 w 591"/>
                  <a:gd name="T67" fmla="*/ 305 h 1101"/>
                  <a:gd name="T68" fmla="*/ 210 w 591"/>
                  <a:gd name="T69" fmla="*/ 316 h 1101"/>
                  <a:gd name="T70" fmla="*/ 155 w 591"/>
                  <a:gd name="T71" fmla="*/ 340 h 1101"/>
                  <a:gd name="T72" fmla="*/ 118 w 591"/>
                  <a:gd name="T73" fmla="*/ 345 h 1101"/>
                  <a:gd name="T74" fmla="*/ 77 w 591"/>
                  <a:gd name="T75" fmla="*/ 435 h 1101"/>
                  <a:gd name="T76" fmla="*/ 86 w 591"/>
                  <a:gd name="T77" fmla="*/ 493 h 1101"/>
                  <a:gd name="T78" fmla="*/ 119 w 591"/>
                  <a:gd name="T79" fmla="*/ 580 h 1101"/>
                  <a:gd name="T80" fmla="*/ 105 w 591"/>
                  <a:gd name="T81" fmla="*/ 643 h 1101"/>
                  <a:gd name="T82" fmla="*/ 71 w 591"/>
                  <a:gd name="T83" fmla="*/ 688 h 1101"/>
                  <a:gd name="T84" fmla="*/ 24 w 591"/>
                  <a:gd name="T85" fmla="*/ 745 h 1101"/>
                  <a:gd name="T86" fmla="*/ 5 w 591"/>
                  <a:gd name="T87" fmla="*/ 815 h 1101"/>
                  <a:gd name="T88" fmla="*/ 24 w 591"/>
                  <a:gd name="T89" fmla="*/ 886 h 1101"/>
                  <a:gd name="T90" fmla="*/ 40 w 591"/>
                  <a:gd name="T91" fmla="*/ 919 h 1101"/>
                  <a:gd name="T92" fmla="*/ 23 w 591"/>
                  <a:gd name="T93" fmla="*/ 969 h 1101"/>
                  <a:gd name="T94" fmla="*/ 36 w 591"/>
                  <a:gd name="T95" fmla="*/ 1024 h 1101"/>
                  <a:gd name="T96" fmla="*/ 71 w 591"/>
                  <a:gd name="T97" fmla="*/ 1067 h 1101"/>
                  <a:gd name="T98" fmla="*/ 111 w 591"/>
                  <a:gd name="T99" fmla="*/ 1088 h 1101"/>
                  <a:gd name="T100" fmla="*/ 463 w 591"/>
                  <a:gd name="T101" fmla="*/ 79 h 1101"/>
                  <a:gd name="T102" fmla="*/ 472 w 591"/>
                  <a:gd name="T103" fmla="*/ 65 h 1101"/>
                  <a:gd name="T104" fmla="*/ 460 w 591"/>
                  <a:gd name="T105" fmla="*/ 99 h 1101"/>
                  <a:gd name="T106" fmla="*/ 433 w 591"/>
                  <a:gd name="T107" fmla="*/ 99 h 1101"/>
                  <a:gd name="T108" fmla="*/ 447 w 591"/>
                  <a:gd name="T109" fmla="*/ 105 h 1101"/>
                  <a:gd name="T110" fmla="*/ 433 w 591"/>
                  <a:gd name="T111" fmla="*/ 99 h 1101"/>
                  <a:gd name="T112" fmla="*/ 539 w 591"/>
                  <a:gd name="T113" fmla="*/ 389 h 1101"/>
                  <a:gd name="T114" fmla="*/ 551 w 591"/>
                  <a:gd name="T115" fmla="*/ 386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1" h="1101">
                    <a:moveTo>
                      <a:pt x="125" y="1101"/>
                    </a:moveTo>
                    <a:lnTo>
                      <a:pt x="135" y="1094"/>
                    </a:lnTo>
                    <a:lnTo>
                      <a:pt x="152" y="1096"/>
                    </a:lnTo>
                    <a:lnTo>
                      <a:pt x="170" y="1085"/>
                    </a:lnTo>
                    <a:lnTo>
                      <a:pt x="185" y="1067"/>
                    </a:lnTo>
                    <a:lnTo>
                      <a:pt x="233" y="1063"/>
                    </a:lnTo>
                    <a:lnTo>
                      <a:pt x="248" y="1066"/>
                    </a:lnTo>
                    <a:lnTo>
                      <a:pt x="274" y="1056"/>
                    </a:lnTo>
                    <a:lnTo>
                      <a:pt x="281" y="1043"/>
                    </a:lnTo>
                    <a:lnTo>
                      <a:pt x="293" y="1041"/>
                    </a:lnTo>
                    <a:lnTo>
                      <a:pt x="301" y="1017"/>
                    </a:lnTo>
                    <a:lnTo>
                      <a:pt x="313" y="997"/>
                    </a:lnTo>
                    <a:lnTo>
                      <a:pt x="314" y="983"/>
                    </a:lnTo>
                    <a:lnTo>
                      <a:pt x="330" y="973"/>
                    </a:lnTo>
                    <a:lnTo>
                      <a:pt x="328" y="950"/>
                    </a:lnTo>
                    <a:lnTo>
                      <a:pt x="324" y="947"/>
                    </a:lnTo>
                    <a:lnTo>
                      <a:pt x="335" y="939"/>
                    </a:lnTo>
                    <a:lnTo>
                      <a:pt x="342" y="913"/>
                    </a:lnTo>
                    <a:lnTo>
                      <a:pt x="340" y="909"/>
                    </a:lnTo>
                    <a:lnTo>
                      <a:pt x="346" y="909"/>
                    </a:lnTo>
                    <a:lnTo>
                      <a:pt x="360" y="886"/>
                    </a:lnTo>
                    <a:lnTo>
                      <a:pt x="371" y="834"/>
                    </a:lnTo>
                    <a:lnTo>
                      <a:pt x="379" y="805"/>
                    </a:lnTo>
                    <a:lnTo>
                      <a:pt x="391" y="793"/>
                    </a:lnTo>
                    <a:lnTo>
                      <a:pt x="398" y="762"/>
                    </a:lnTo>
                    <a:lnTo>
                      <a:pt x="419" y="725"/>
                    </a:lnTo>
                    <a:lnTo>
                      <a:pt x="439" y="662"/>
                    </a:lnTo>
                    <a:lnTo>
                      <a:pt x="453" y="641"/>
                    </a:lnTo>
                    <a:lnTo>
                      <a:pt x="453" y="612"/>
                    </a:lnTo>
                    <a:lnTo>
                      <a:pt x="469" y="584"/>
                    </a:lnTo>
                    <a:lnTo>
                      <a:pt x="471" y="573"/>
                    </a:lnTo>
                    <a:lnTo>
                      <a:pt x="489" y="545"/>
                    </a:lnTo>
                    <a:lnTo>
                      <a:pt x="498" y="502"/>
                    </a:lnTo>
                    <a:lnTo>
                      <a:pt x="505" y="470"/>
                    </a:lnTo>
                    <a:lnTo>
                      <a:pt x="512" y="462"/>
                    </a:lnTo>
                    <a:lnTo>
                      <a:pt x="516" y="439"/>
                    </a:lnTo>
                    <a:lnTo>
                      <a:pt x="510" y="428"/>
                    </a:lnTo>
                    <a:lnTo>
                      <a:pt x="514" y="408"/>
                    </a:lnTo>
                    <a:lnTo>
                      <a:pt x="530" y="386"/>
                    </a:lnTo>
                    <a:lnTo>
                      <a:pt x="528" y="375"/>
                    </a:lnTo>
                    <a:lnTo>
                      <a:pt x="539" y="362"/>
                    </a:lnTo>
                    <a:lnTo>
                      <a:pt x="536" y="343"/>
                    </a:lnTo>
                    <a:lnTo>
                      <a:pt x="530" y="337"/>
                    </a:lnTo>
                    <a:lnTo>
                      <a:pt x="537" y="324"/>
                    </a:lnTo>
                    <a:lnTo>
                      <a:pt x="536" y="305"/>
                    </a:lnTo>
                    <a:lnTo>
                      <a:pt x="530" y="301"/>
                    </a:lnTo>
                    <a:lnTo>
                      <a:pt x="529" y="282"/>
                    </a:lnTo>
                    <a:lnTo>
                      <a:pt x="540" y="278"/>
                    </a:lnTo>
                    <a:lnTo>
                      <a:pt x="547" y="283"/>
                    </a:lnTo>
                    <a:lnTo>
                      <a:pt x="550" y="299"/>
                    </a:lnTo>
                    <a:lnTo>
                      <a:pt x="564" y="317"/>
                    </a:lnTo>
                    <a:lnTo>
                      <a:pt x="573" y="319"/>
                    </a:lnTo>
                    <a:lnTo>
                      <a:pt x="579" y="309"/>
                    </a:lnTo>
                    <a:lnTo>
                      <a:pt x="580" y="296"/>
                    </a:lnTo>
                    <a:lnTo>
                      <a:pt x="584" y="291"/>
                    </a:lnTo>
                    <a:lnTo>
                      <a:pt x="586" y="277"/>
                    </a:lnTo>
                    <a:lnTo>
                      <a:pt x="591" y="272"/>
                    </a:lnTo>
                    <a:lnTo>
                      <a:pt x="590" y="256"/>
                    </a:lnTo>
                    <a:lnTo>
                      <a:pt x="575" y="236"/>
                    </a:lnTo>
                    <a:lnTo>
                      <a:pt x="571" y="222"/>
                    </a:lnTo>
                    <a:lnTo>
                      <a:pt x="576" y="215"/>
                    </a:lnTo>
                    <a:lnTo>
                      <a:pt x="576" y="198"/>
                    </a:lnTo>
                    <a:lnTo>
                      <a:pt x="571" y="177"/>
                    </a:lnTo>
                    <a:lnTo>
                      <a:pt x="574" y="169"/>
                    </a:lnTo>
                    <a:lnTo>
                      <a:pt x="576" y="129"/>
                    </a:lnTo>
                    <a:lnTo>
                      <a:pt x="564" y="114"/>
                    </a:lnTo>
                    <a:lnTo>
                      <a:pt x="563" y="79"/>
                    </a:lnTo>
                    <a:lnTo>
                      <a:pt x="557" y="67"/>
                    </a:lnTo>
                    <a:lnTo>
                      <a:pt x="551" y="69"/>
                    </a:lnTo>
                    <a:lnTo>
                      <a:pt x="537" y="52"/>
                    </a:lnTo>
                    <a:lnTo>
                      <a:pt x="536" y="37"/>
                    </a:lnTo>
                    <a:lnTo>
                      <a:pt x="522" y="31"/>
                    </a:lnTo>
                    <a:lnTo>
                      <a:pt x="530" y="15"/>
                    </a:lnTo>
                    <a:lnTo>
                      <a:pt x="524" y="0"/>
                    </a:lnTo>
                    <a:lnTo>
                      <a:pt x="505" y="18"/>
                    </a:lnTo>
                    <a:lnTo>
                      <a:pt x="510" y="28"/>
                    </a:lnTo>
                    <a:lnTo>
                      <a:pt x="496" y="37"/>
                    </a:lnTo>
                    <a:lnTo>
                      <a:pt x="483" y="29"/>
                    </a:lnTo>
                    <a:lnTo>
                      <a:pt x="475" y="29"/>
                    </a:lnTo>
                    <a:lnTo>
                      <a:pt x="487" y="46"/>
                    </a:lnTo>
                    <a:lnTo>
                      <a:pt x="487" y="56"/>
                    </a:lnTo>
                    <a:lnTo>
                      <a:pt x="497" y="65"/>
                    </a:lnTo>
                    <a:lnTo>
                      <a:pt x="497" y="70"/>
                    </a:lnTo>
                    <a:lnTo>
                      <a:pt x="481" y="84"/>
                    </a:lnTo>
                    <a:lnTo>
                      <a:pt x="481" y="107"/>
                    </a:lnTo>
                    <a:lnTo>
                      <a:pt x="472" y="123"/>
                    </a:lnTo>
                    <a:lnTo>
                      <a:pt x="462" y="119"/>
                    </a:lnTo>
                    <a:lnTo>
                      <a:pt x="448" y="134"/>
                    </a:lnTo>
                    <a:lnTo>
                      <a:pt x="447" y="147"/>
                    </a:lnTo>
                    <a:lnTo>
                      <a:pt x="437" y="154"/>
                    </a:lnTo>
                    <a:lnTo>
                      <a:pt x="428" y="149"/>
                    </a:lnTo>
                    <a:lnTo>
                      <a:pt x="427" y="132"/>
                    </a:lnTo>
                    <a:lnTo>
                      <a:pt x="420" y="129"/>
                    </a:lnTo>
                    <a:lnTo>
                      <a:pt x="410" y="138"/>
                    </a:lnTo>
                    <a:lnTo>
                      <a:pt x="408" y="157"/>
                    </a:lnTo>
                    <a:lnTo>
                      <a:pt x="424" y="172"/>
                    </a:lnTo>
                    <a:lnTo>
                      <a:pt x="428" y="179"/>
                    </a:lnTo>
                    <a:lnTo>
                      <a:pt x="422" y="184"/>
                    </a:lnTo>
                    <a:lnTo>
                      <a:pt x="414" y="182"/>
                    </a:lnTo>
                    <a:lnTo>
                      <a:pt x="397" y="185"/>
                    </a:lnTo>
                    <a:lnTo>
                      <a:pt x="401" y="200"/>
                    </a:lnTo>
                    <a:lnTo>
                      <a:pt x="416" y="204"/>
                    </a:lnTo>
                    <a:lnTo>
                      <a:pt x="418" y="214"/>
                    </a:lnTo>
                    <a:lnTo>
                      <a:pt x="411" y="222"/>
                    </a:lnTo>
                    <a:lnTo>
                      <a:pt x="404" y="214"/>
                    </a:lnTo>
                    <a:lnTo>
                      <a:pt x="392" y="218"/>
                    </a:lnTo>
                    <a:lnTo>
                      <a:pt x="389" y="227"/>
                    </a:lnTo>
                    <a:lnTo>
                      <a:pt x="368" y="245"/>
                    </a:lnTo>
                    <a:lnTo>
                      <a:pt x="368" y="228"/>
                    </a:lnTo>
                    <a:lnTo>
                      <a:pt x="371" y="223"/>
                    </a:lnTo>
                    <a:lnTo>
                      <a:pt x="366" y="214"/>
                    </a:lnTo>
                    <a:lnTo>
                      <a:pt x="351" y="228"/>
                    </a:lnTo>
                    <a:lnTo>
                      <a:pt x="361" y="233"/>
                    </a:lnTo>
                    <a:lnTo>
                      <a:pt x="357" y="240"/>
                    </a:lnTo>
                    <a:lnTo>
                      <a:pt x="339" y="250"/>
                    </a:lnTo>
                    <a:lnTo>
                      <a:pt x="346" y="265"/>
                    </a:lnTo>
                    <a:lnTo>
                      <a:pt x="356" y="268"/>
                    </a:lnTo>
                    <a:lnTo>
                      <a:pt x="356" y="276"/>
                    </a:lnTo>
                    <a:lnTo>
                      <a:pt x="346" y="278"/>
                    </a:lnTo>
                    <a:lnTo>
                      <a:pt x="333" y="287"/>
                    </a:lnTo>
                    <a:lnTo>
                      <a:pt x="332" y="277"/>
                    </a:lnTo>
                    <a:lnTo>
                      <a:pt x="324" y="275"/>
                    </a:lnTo>
                    <a:lnTo>
                      <a:pt x="332" y="263"/>
                    </a:lnTo>
                    <a:lnTo>
                      <a:pt x="325" y="258"/>
                    </a:lnTo>
                    <a:lnTo>
                      <a:pt x="296" y="282"/>
                    </a:lnTo>
                    <a:lnTo>
                      <a:pt x="292" y="304"/>
                    </a:lnTo>
                    <a:lnTo>
                      <a:pt x="296" y="313"/>
                    </a:lnTo>
                    <a:lnTo>
                      <a:pt x="291" y="323"/>
                    </a:lnTo>
                    <a:lnTo>
                      <a:pt x="282" y="320"/>
                    </a:lnTo>
                    <a:lnTo>
                      <a:pt x="275" y="314"/>
                    </a:lnTo>
                    <a:lnTo>
                      <a:pt x="275" y="294"/>
                    </a:lnTo>
                    <a:lnTo>
                      <a:pt x="268" y="293"/>
                    </a:lnTo>
                    <a:lnTo>
                      <a:pt x="250" y="312"/>
                    </a:lnTo>
                    <a:lnTo>
                      <a:pt x="230" y="298"/>
                    </a:lnTo>
                    <a:lnTo>
                      <a:pt x="226" y="304"/>
                    </a:lnTo>
                    <a:lnTo>
                      <a:pt x="219" y="305"/>
                    </a:lnTo>
                    <a:lnTo>
                      <a:pt x="222" y="327"/>
                    </a:lnTo>
                    <a:lnTo>
                      <a:pt x="216" y="325"/>
                    </a:lnTo>
                    <a:lnTo>
                      <a:pt x="210" y="327"/>
                    </a:lnTo>
                    <a:lnTo>
                      <a:pt x="210" y="316"/>
                    </a:lnTo>
                    <a:lnTo>
                      <a:pt x="202" y="311"/>
                    </a:lnTo>
                    <a:lnTo>
                      <a:pt x="194" y="324"/>
                    </a:lnTo>
                    <a:lnTo>
                      <a:pt x="186" y="311"/>
                    </a:lnTo>
                    <a:lnTo>
                      <a:pt x="155" y="340"/>
                    </a:lnTo>
                    <a:lnTo>
                      <a:pt x="147" y="341"/>
                    </a:lnTo>
                    <a:lnTo>
                      <a:pt x="141" y="335"/>
                    </a:lnTo>
                    <a:lnTo>
                      <a:pt x="125" y="335"/>
                    </a:lnTo>
                    <a:lnTo>
                      <a:pt x="118" y="345"/>
                    </a:lnTo>
                    <a:lnTo>
                      <a:pt x="121" y="369"/>
                    </a:lnTo>
                    <a:lnTo>
                      <a:pt x="98" y="405"/>
                    </a:lnTo>
                    <a:lnTo>
                      <a:pt x="99" y="412"/>
                    </a:lnTo>
                    <a:lnTo>
                      <a:pt x="77" y="435"/>
                    </a:lnTo>
                    <a:lnTo>
                      <a:pt x="77" y="446"/>
                    </a:lnTo>
                    <a:lnTo>
                      <a:pt x="89" y="456"/>
                    </a:lnTo>
                    <a:lnTo>
                      <a:pt x="79" y="471"/>
                    </a:lnTo>
                    <a:lnTo>
                      <a:pt x="86" y="493"/>
                    </a:lnTo>
                    <a:lnTo>
                      <a:pt x="85" y="512"/>
                    </a:lnTo>
                    <a:lnTo>
                      <a:pt x="107" y="553"/>
                    </a:lnTo>
                    <a:lnTo>
                      <a:pt x="105" y="565"/>
                    </a:lnTo>
                    <a:lnTo>
                      <a:pt x="119" y="580"/>
                    </a:lnTo>
                    <a:lnTo>
                      <a:pt x="119" y="586"/>
                    </a:lnTo>
                    <a:lnTo>
                      <a:pt x="108" y="597"/>
                    </a:lnTo>
                    <a:lnTo>
                      <a:pt x="112" y="608"/>
                    </a:lnTo>
                    <a:lnTo>
                      <a:pt x="105" y="643"/>
                    </a:lnTo>
                    <a:lnTo>
                      <a:pt x="89" y="653"/>
                    </a:lnTo>
                    <a:lnTo>
                      <a:pt x="85" y="673"/>
                    </a:lnTo>
                    <a:lnTo>
                      <a:pt x="76" y="675"/>
                    </a:lnTo>
                    <a:lnTo>
                      <a:pt x="71" y="688"/>
                    </a:lnTo>
                    <a:lnTo>
                      <a:pt x="57" y="700"/>
                    </a:lnTo>
                    <a:lnTo>
                      <a:pt x="56" y="729"/>
                    </a:lnTo>
                    <a:lnTo>
                      <a:pt x="46" y="739"/>
                    </a:lnTo>
                    <a:lnTo>
                      <a:pt x="24" y="745"/>
                    </a:lnTo>
                    <a:lnTo>
                      <a:pt x="18" y="752"/>
                    </a:lnTo>
                    <a:lnTo>
                      <a:pt x="20" y="777"/>
                    </a:lnTo>
                    <a:lnTo>
                      <a:pt x="3" y="795"/>
                    </a:lnTo>
                    <a:lnTo>
                      <a:pt x="5" y="815"/>
                    </a:lnTo>
                    <a:lnTo>
                      <a:pt x="0" y="828"/>
                    </a:lnTo>
                    <a:lnTo>
                      <a:pt x="3" y="837"/>
                    </a:lnTo>
                    <a:lnTo>
                      <a:pt x="4" y="861"/>
                    </a:lnTo>
                    <a:lnTo>
                      <a:pt x="24" y="886"/>
                    </a:lnTo>
                    <a:lnTo>
                      <a:pt x="21" y="903"/>
                    </a:lnTo>
                    <a:lnTo>
                      <a:pt x="25" y="914"/>
                    </a:lnTo>
                    <a:lnTo>
                      <a:pt x="35" y="920"/>
                    </a:lnTo>
                    <a:lnTo>
                      <a:pt x="40" y="919"/>
                    </a:lnTo>
                    <a:lnTo>
                      <a:pt x="35" y="924"/>
                    </a:lnTo>
                    <a:lnTo>
                      <a:pt x="20" y="927"/>
                    </a:lnTo>
                    <a:lnTo>
                      <a:pt x="20" y="944"/>
                    </a:lnTo>
                    <a:lnTo>
                      <a:pt x="23" y="969"/>
                    </a:lnTo>
                    <a:lnTo>
                      <a:pt x="20" y="1001"/>
                    </a:lnTo>
                    <a:lnTo>
                      <a:pt x="26" y="1008"/>
                    </a:lnTo>
                    <a:lnTo>
                      <a:pt x="27" y="1018"/>
                    </a:lnTo>
                    <a:lnTo>
                      <a:pt x="36" y="1024"/>
                    </a:lnTo>
                    <a:lnTo>
                      <a:pt x="46" y="1039"/>
                    </a:lnTo>
                    <a:lnTo>
                      <a:pt x="54" y="1044"/>
                    </a:lnTo>
                    <a:lnTo>
                      <a:pt x="61" y="1055"/>
                    </a:lnTo>
                    <a:lnTo>
                      <a:pt x="71" y="1067"/>
                    </a:lnTo>
                    <a:lnTo>
                      <a:pt x="82" y="1063"/>
                    </a:lnTo>
                    <a:lnTo>
                      <a:pt x="86" y="1068"/>
                    </a:lnTo>
                    <a:lnTo>
                      <a:pt x="98" y="1071"/>
                    </a:lnTo>
                    <a:lnTo>
                      <a:pt x="111" y="1088"/>
                    </a:lnTo>
                    <a:lnTo>
                      <a:pt x="121" y="1090"/>
                    </a:lnTo>
                    <a:lnTo>
                      <a:pt x="121" y="1097"/>
                    </a:lnTo>
                    <a:lnTo>
                      <a:pt x="125" y="1101"/>
                    </a:lnTo>
                    <a:close/>
                    <a:moveTo>
                      <a:pt x="463" y="79"/>
                    </a:moveTo>
                    <a:lnTo>
                      <a:pt x="463" y="79"/>
                    </a:lnTo>
                    <a:lnTo>
                      <a:pt x="459" y="73"/>
                    </a:lnTo>
                    <a:lnTo>
                      <a:pt x="472" y="60"/>
                    </a:lnTo>
                    <a:lnTo>
                      <a:pt x="472" y="65"/>
                    </a:lnTo>
                    <a:lnTo>
                      <a:pt x="463" y="79"/>
                    </a:lnTo>
                    <a:close/>
                    <a:moveTo>
                      <a:pt x="458" y="103"/>
                    </a:moveTo>
                    <a:lnTo>
                      <a:pt x="458" y="103"/>
                    </a:lnTo>
                    <a:lnTo>
                      <a:pt x="460" y="99"/>
                    </a:lnTo>
                    <a:lnTo>
                      <a:pt x="463" y="105"/>
                    </a:lnTo>
                    <a:lnTo>
                      <a:pt x="460" y="110"/>
                    </a:lnTo>
                    <a:lnTo>
                      <a:pt x="458" y="103"/>
                    </a:lnTo>
                    <a:close/>
                    <a:moveTo>
                      <a:pt x="433" y="99"/>
                    </a:moveTo>
                    <a:lnTo>
                      <a:pt x="433" y="99"/>
                    </a:lnTo>
                    <a:lnTo>
                      <a:pt x="436" y="96"/>
                    </a:lnTo>
                    <a:lnTo>
                      <a:pt x="439" y="100"/>
                    </a:lnTo>
                    <a:lnTo>
                      <a:pt x="447" y="105"/>
                    </a:lnTo>
                    <a:lnTo>
                      <a:pt x="444" y="119"/>
                    </a:lnTo>
                    <a:lnTo>
                      <a:pt x="436" y="112"/>
                    </a:lnTo>
                    <a:lnTo>
                      <a:pt x="425" y="111"/>
                    </a:lnTo>
                    <a:lnTo>
                      <a:pt x="433" y="99"/>
                    </a:lnTo>
                    <a:close/>
                    <a:moveTo>
                      <a:pt x="539" y="410"/>
                    </a:moveTo>
                    <a:lnTo>
                      <a:pt x="539" y="410"/>
                    </a:lnTo>
                    <a:lnTo>
                      <a:pt x="539" y="400"/>
                    </a:lnTo>
                    <a:lnTo>
                      <a:pt x="539" y="389"/>
                    </a:lnTo>
                    <a:lnTo>
                      <a:pt x="544" y="382"/>
                    </a:lnTo>
                    <a:lnTo>
                      <a:pt x="549" y="382"/>
                    </a:lnTo>
                    <a:lnTo>
                      <a:pt x="555" y="373"/>
                    </a:lnTo>
                    <a:lnTo>
                      <a:pt x="551" y="386"/>
                    </a:lnTo>
                    <a:lnTo>
                      <a:pt x="545" y="395"/>
                    </a:lnTo>
                    <a:lnTo>
                      <a:pt x="539" y="41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09" name="Freeform 140">
                <a:extLst>
                  <a:ext uri="{FF2B5EF4-FFF2-40B4-BE49-F238E27FC236}">
                    <a16:creationId xmlns:a16="http://schemas.microsoft.com/office/drawing/2014/main" id="{F312F166-9864-BB09-AE1C-781075DF9B62}"/>
                  </a:ext>
                </a:extLst>
              </p:cNvPr>
              <p:cNvSpPr>
                <a:spLocks/>
              </p:cNvSpPr>
              <p:nvPr/>
            </p:nvSpPr>
            <p:spPr bwMode="auto">
              <a:xfrm>
                <a:off x="8638131" y="4448176"/>
                <a:ext cx="242888" cy="392113"/>
              </a:xfrm>
              <a:custGeom>
                <a:avLst/>
                <a:gdLst>
                  <a:gd name="T0" fmla="*/ 145 w 812"/>
                  <a:gd name="T1" fmla="*/ 811 h 1303"/>
                  <a:gd name="T2" fmla="*/ 164 w 812"/>
                  <a:gd name="T3" fmla="*/ 768 h 1303"/>
                  <a:gd name="T4" fmla="*/ 176 w 812"/>
                  <a:gd name="T5" fmla="*/ 708 h 1303"/>
                  <a:gd name="T6" fmla="*/ 177 w 812"/>
                  <a:gd name="T7" fmla="*/ 666 h 1303"/>
                  <a:gd name="T8" fmla="*/ 184 w 812"/>
                  <a:gd name="T9" fmla="*/ 619 h 1303"/>
                  <a:gd name="T10" fmla="*/ 194 w 812"/>
                  <a:gd name="T11" fmla="*/ 554 h 1303"/>
                  <a:gd name="T12" fmla="*/ 199 w 812"/>
                  <a:gd name="T13" fmla="*/ 497 h 1303"/>
                  <a:gd name="T14" fmla="*/ 121 w 812"/>
                  <a:gd name="T15" fmla="*/ 471 h 1303"/>
                  <a:gd name="T16" fmla="*/ 51 w 812"/>
                  <a:gd name="T17" fmla="*/ 444 h 1303"/>
                  <a:gd name="T18" fmla="*/ 0 w 812"/>
                  <a:gd name="T19" fmla="*/ 373 h 1303"/>
                  <a:gd name="T20" fmla="*/ 146 w 812"/>
                  <a:gd name="T21" fmla="*/ 310 h 1303"/>
                  <a:gd name="T22" fmla="*/ 244 w 812"/>
                  <a:gd name="T23" fmla="*/ 295 h 1303"/>
                  <a:gd name="T24" fmla="*/ 280 w 812"/>
                  <a:gd name="T25" fmla="*/ 316 h 1303"/>
                  <a:gd name="T26" fmla="*/ 331 w 812"/>
                  <a:gd name="T27" fmla="*/ 347 h 1303"/>
                  <a:gd name="T28" fmla="*/ 301 w 812"/>
                  <a:gd name="T29" fmla="*/ 427 h 1303"/>
                  <a:gd name="T30" fmla="*/ 346 w 812"/>
                  <a:gd name="T31" fmla="*/ 491 h 1303"/>
                  <a:gd name="T32" fmla="*/ 378 w 812"/>
                  <a:gd name="T33" fmla="*/ 529 h 1303"/>
                  <a:gd name="T34" fmla="*/ 394 w 812"/>
                  <a:gd name="T35" fmla="*/ 447 h 1303"/>
                  <a:gd name="T36" fmla="*/ 418 w 812"/>
                  <a:gd name="T37" fmla="*/ 384 h 1303"/>
                  <a:gd name="T38" fmla="*/ 430 w 812"/>
                  <a:gd name="T39" fmla="*/ 356 h 1303"/>
                  <a:gd name="T40" fmla="*/ 410 w 812"/>
                  <a:gd name="T41" fmla="*/ 291 h 1303"/>
                  <a:gd name="T42" fmla="*/ 354 w 812"/>
                  <a:gd name="T43" fmla="*/ 232 h 1303"/>
                  <a:gd name="T44" fmla="*/ 423 w 812"/>
                  <a:gd name="T45" fmla="*/ 75 h 1303"/>
                  <a:gd name="T46" fmla="*/ 458 w 812"/>
                  <a:gd name="T47" fmla="*/ 83 h 1303"/>
                  <a:gd name="T48" fmla="*/ 513 w 812"/>
                  <a:gd name="T49" fmla="*/ 81 h 1303"/>
                  <a:gd name="T50" fmla="*/ 548 w 812"/>
                  <a:gd name="T51" fmla="*/ 83 h 1303"/>
                  <a:gd name="T52" fmla="*/ 597 w 812"/>
                  <a:gd name="T53" fmla="*/ 61 h 1303"/>
                  <a:gd name="T54" fmla="*/ 652 w 812"/>
                  <a:gd name="T55" fmla="*/ 64 h 1303"/>
                  <a:gd name="T56" fmla="*/ 717 w 812"/>
                  <a:gd name="T57" fmla="*/ 43 h 1303"/>
                  <a:gd name="T58" fmla="*/ 782 w 812"/>
                  <a:gd name="T59" fmla="*/ 5 h 1303"/>
                  <a:gd name="T60" fmla="*/ 809 w 812"/>
                  <a:gd name="T61" fmla="*/ 22 h 1303"/>
                  <a:gd name="T62" fmla="*/ 794 w 812"/>
                  <a:gd name="T63" fmla="*/ 72 h 1303"/>
                  <a:gd name="T64" fmla="*/ 797 w 812"/>
                  <a:gd name="T65" fmla="*/ 131 h 1303"/>
                  <a:gd name="T66" fmla="*/ 797 w 812"/>
                  <a:gd name="T67" fmla="*/ 203 h 1303"/>
                  <a:gd name="T68" fmla="*/ 781 w 812"/>
                  <a:gd name="T69" fmla="*/ 285 h 1303"/>
                  <a:gd name="T70" fmla="*/ 808 w 812"/>
                  <a:gd name="T71" fmla="*/ 329 h 1303"/>
                  <a:gd name="T72" fmla="*/ 784 w 812"/>
                  <a:gd name="T73" fmla="*/ 359 h 1303"/>
                  <a:gd name="T74" fmla="*/ 782 w 812"/>
                  <a:gd name="T75" fmla="*/ 382 h 1303"/>
                  <a:gd name="T76" fmla="*/ 738 w 812"/>
                  <a:gd name="T77" fmla="*/ 452 h 1303"/>
                  <a:gd name="T78" fmla="*/ 663 w 812"/>
                  <a:gd name="T79" fmla="*/ 508 h 1303"/>
                  <a:gd name="T80" fmla="*/ 540 w 812"/>
                  <a:gd name="T81" fmla="*/ 567 h 1303"/>
                  <a:gd name="T82" fmla="*/ 499 w 812"/>
                  <a:gd name="T83" fmla="*/ 587 h 1303"/>
                  <a:gd name="T84" fmla="*/ 452 w 812"/>
                  <a:gd name="T85" fmla="*/ 647 h 1303"/>
                  <a:gd name="T86" fmla="*/ 377 w 812"/>
                  <a:gd name="T87" fmla="*/ 696 h 1303"/>
                  <a:gd name="T88" fmla="*/ 325 w 812"/>
                  <a:gd name="T89" fmla="*/ 724 h 1303"/>
                  <a:gd name="T90" fmla="*/ 318 w 812"/>
                  <a:gd name="T91" fmla="*/ 760 h 1303"/>
                  <a:gd name="T92" fmla="*/ 325 w 812"/>
                  <a:gd name="T93" fmla="*/ 833 h 1303"/>
                  <a:gd name="T94" fmla="*/ 347 w 812"/>
                  <a:gd name="T95" fmla="*/ 934 h 1303"/>
                  <a:gd name="T96" fmla="*/ 367 w 812"/>
                  <a:gd name="T97" fmla="*/ 934 h 1303"/>
                  <a:gd name="T98" fmla="*/ 366 w 812"/>
                  <a:gd name="T99" fmla="*/ 987 h 1303"/>
                  <a:gd name="T100" fmla="*/ 344 w 812"/>
                  <a:gd name="T101" fmla="*/ 1049 h 1303"/>
                  <a:gd name="T102" fmla="*/ 347 w 812"/>
                  <a:gd name="T103" fmla="*/ 1099 h 1303"/>
                  <a:gd name="T104" fmla="*/ 154 w 812"/>
                  <a:gd name="T105" fmla="*/ 1195 h 1303"/>
                  <a:gd name="T106" fmla="*/ 118 w 812"/>
                  <a:gd name="T107" fmla="*/ 1236 h 1303"/>
                  <a:gd name="T108" fmla="*/ 146 w 812"/>
                  <a:gd name="T109" fmla="*/ 1262 h 1303"/>
                  <a:gd name="T110" fmla="*/ 144 w 812"/>
                  <a:gd name="T111" fmla="*/ 1290 h 1303"/>
                  <a:gd name="T112" fmla="*/ 93 w 812"/>
                  <a:gd name="T113" fmla="*/ 1292 h 1303"/>
                  <a:gd name="T114" fmla="*/ 85 w 812"/>
                  <a:gd name="T115" fmla="*/ 1244 h 1303"/>
                  <a:gd name="T116" fmla="*/ 83 w 812"/>
                  <a:gd name="T117" fmla="*/ 1165 h 1303"/>
                  <a:gd name="T118" fmla="*/ 74 w 812"/>
                  <a:gd name="T119" fmla="*/ 1053 h 1303"/>
                  <a:gd name="T120" fmla="*/ 53 w 812"/>
                  <a:gd name="T121" fmla="*/ 954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1303">
                    <a:moveTo>
                      <a:pt x="53" y="954"/>
                    </a:moveTo>
                    <a:lnTo>
                      <a:pt x="139" y="869"/>
                    </a:lnTo>
                    <a:lnTo>
                      <a:pt x="140" y="843"/>
                    </a:lnTo>
                    <a:lnTo>
                      <a:pt x="144" y="834"/>
                    </a:lnTo>
                    <a:lnTo>
                      <a:pt x="145" y="811"/>
                    </a:lnTo>
                    <a:lnTo>
                      <a:pt x="150" y="801"/>
                    </a:lnTo>
                    <a:lnTo>
                      <a:pt x="146" y="788"/>
                    </a:lnTo>
                    <a:lnTo>
                      <a:pt x="148" y="778"/>
                    </a:lnTo>
                    <a:lnTo>
                      <a:pt x="159" y="776"/>
                    </a:lnTo>
                    <a:lnTo>
                      <a:pt x="164" y="768"/>
                    </a:lnTo>
                    <a:lnTo>
                      <a:pt x="179" y="756"/>
                    </a:lnTo>
                    <a:lnTo>
                      <a:pt x="189" y="742"/>
                    </a:lnTo>
                    <a:lnTo>
                      <a:pt x="185" y="731"/>
                    </a:lnTo>
                    <a:lnTo>
                      <a:pt x="176" y="723"/>
                    </a:lnTo>
                    <a:lnTo>
                      <a:pt x="176" y="708"/>
                    </a:lnTo>
                    <a:lnTo>
                      <a:pt x="185" y="703"/>
                    </a:lnTo>
                    <a:lnTo>
                      <a:pt x="181" y="690"/>
                    </a:lnTo>
                    <a:lnTo>
                      <a:pt x="168" y="679"/>
                    </a:lnTo>
                    <a:lnTo>
                      <a:pt x="168" y="669"/>
                    </a:lnTo>
                    <a:lnTo>
                      <a:pt x="177" y="666"/>
                    </a:lnTo>
                    <a:lnTo>
                      <a:pt x="179" y="650"/>
                    </a:lnTo>
                    <a:lnTo>
                      <a:pt x="179" y="637"/>
                    </a:lnTo>
                    <a:lnTo>
                      <a:pt x="191" y="629"/>
                    </a:lnTo>
                    <a:lnTo>
                      <a:pt x="196" y="617"/>
                    </a:lnTo>
                    <a:lnTo>
                      <a:pt x="184" y="619"/>
                    </a:lnTo>
                    <a:lnTo>
                      <a:pt x="177" y="612"/>
                    </a:lnTo>
                    <a:lnTo>
                      <a:pt x="186" y="598"/>
                    </a:lnTo>
                    <a:lnTo>
                      <a:pt x="188" y="575"/>
                    </a:lnTo>
                    <a:lnTo>
                      <a:pt x="194" y="564"/>
                    </a:lnTo>
                    <a:lnTo>
                      <a:pt x="194" y="554"/>
                    </a:lnTo>
                    <a:lnTo>
                      <a:pt x="193" y="545"/>
                    </a:lnTo>
                    <a:lnTo>
                      <a:pt x="195" y="534"/>
                    </a:lnTo>
                    <a:lnTo>
                      <a:pt x="193" y="522"/>
                    </a:lnTo>
                    <a:lnTo>
                      <a:pt x="200" y="511"/>
                    </a:lnTo>
                    <a:lnTo>
                      <a:pt x="199" y="497"/>
                    </a:lnTo>
                    <a:lnTo>
                      <a:pt x="181" y="496"/>
                    </a:lnTo>
                    <a:lnTo>
                      <a:pt x="173" y="486"/>
                    </a:lnTo>
                    <a:lnTo>
                      <a:pt x="159" y="475"/>
                    </a:lnTo>
                    <a:lnTo>
                      <a:pt x="135" y="472"/>
                    </a:lnTo>
                    <a:lnTo>
                      <a:pt x="121" y="471"/>
                    </a:lnTo>
                    <a:lnTo>
                      <a:pt x="108" y="452"/>
                    </a:lnTo>
                    <a:lnTo>
                      <a:pt x="86" y="440"/>
                    </a:lnTo>
                    <a:lnTo>
                      <a:pt x="65" y="435"/>
                    </a:lnTo>
                    <a:lnTo>
                      <a:pt x="60" y="443"/>
                    </a:lnTo>
                    <a:lnTo>
                      <a:pt x="51" y="444"/>
                    </a:lnTo>
                    <a:lnTo>
                      <a:pt x="47" y="436"/>
                    </a:lnTo>
                    <a:lnTo>
                      <a:pt x="36" y="434"/>
                    </a:lnTo>
                    <a:lnTo>
                      <a:pt x="8" y="433"/>
                    </a:lnTo>
                    <a:lnTo>
                      <a:pt x="6" y="397"/>
                    </a:lnTo>
                    <a:lnTo>
                      <a:pt x="0" y="373"/>
                    </a:lnTo>
                    <a:lnTo>
                      <a:pt x="7" y="362"/>
                    </a:lnTo>
                    <a:lnTo>
                      <a:pt x="37" y="346"/>
                    </a:lnTo>
                    <a:lnTo>
                      <a:pt x="53" y="346"/>
                    </a:lnTo>
                    <a:lnTo>
                      <a:pt x="132" y="313"/>
                    </a:lnTo>
                    <a:lnTo>
                      <a:pt x="146" y="310"/>
                    </a:lnTo>
                    <a:lnTo>
                      <a:pt x="192" y="292"/>
                    </a:lnTo>
                    <a:lnTo>
                      <a:pt x="215" y="284"/>
                    </a:lnTo>
                    <a:lnTo>
                      <a:pt x="236" y="279"/>
                    </a:lnTo>
                    <a:lnTo>
                      <a:pt x="241" y="287"/>
                    </a:lnTo>
                    <a:lnTo>
                      <a:pt x="244" y="295"/>
                    </a:lnTo>
                    <a:lnTo>
                      <a:pt x="251" y="302"/>
                    </a:lnTo>
                    <a:lnTo>
                      <a:pt x="252" y="312"/>
                    </a:lnTo>
                    <a:lnTo>
                      <a:pt x="265" y="320"/>
                    </a:lnTo>
                    <a:lnTo>
                      <a:pt x="271" y="316"/>
                    </a:lnTo>
                    <a:lnTo>
                      <a:pt x="280" y="316"/>
                    </a:lnTo>
                    <a:lnTo>
                      <a:pt x="287" y="309"/>
                    </a:lnTo>
                    <a:lnTo>
                      <a:pt x="303" y="309"/>
                    </a:lnTo>
                    <a:lnTo>
                      <a:pt x="324" y="314"/>
                    </a:lnTo>
                    <a:lnTo>
                      <a:pt x="331" y="326"/>
                    </a:lnTo>
                    <a:lnTo>
                      <a:pt x="331" y="347"/>
                    </a:lnTo>
                    <a:lnTo>
                      <a:pt x="329" y="365"/>
                    </a:lnTo>
                    <a:lnTo>
                      <a:pt x="313" y="382"/>
                    </a:lnTo>
                    <a:lnTo>
                      <a:pt x="309" y="400"/>
                    </a:lnTo>
                    <a:lnTo>
                      <a:pt x="299" y="414"/>
                    </a:lnTo>
                    <a:lnTo>
                      <a:pt x="301" y="427"/>
                    </a:lnTo>
                    <a:lnTo>
                      <a:pt x="308" y="444"/>
                    </a:lnTo>
                    <a:lnTo>
                      <a:pt x="309" y="457"/>
                    </a:lnTo>
                    <a:lnTo>
                      <a:pt x="323" y="473"/>
                    </a:lnTo>
                    <a:lnTo>
                      <a:pt x="336" y="485"/>
                    </a:lnTo>
                    <a:lnTo>
                      <a:pt x="346" y="491"/>
                    </a:lnTo>
                    <a:lnTo>
                      <a:pt x="354" y="498"/>
                    </a:lnTo>
                    <a:lnTo>
                      <a:pt x="365" y="512"/>
                    </a:lnTo>
                    <a:lnTo>
                      <a:pt x="359" y="521"/>
                    </a:lnTo>
                    <a:lnTo>
                      <a:pt x="363" y="532"/>
                    </a:lnTo>
                    <a:lnTo>
                      <a:pt x="378" y="529"/>
                    </a:lnTo>
                    <a:lnTo>
                      <a:pt x="382" y="514"/>
                    </a:lnTo>
                    <a:lnTo>
                      <a:pt x="376" y="496"/>
                    </a:lnTo>
                    <a:lnTo>
                      <a:pt x="384" y="482"/>
                    </a:lnTo>
                    <a:lnTo>
                      <a:pt x="386" y="468"/>
                    </a:lnTo>
                    <a:lnTo>
                      <a:pt x="394" y="447"/>
                    </a:lnTo>
                    <a:lnTo>
                      <a:pt x="410" y="443"/>
                    </a:lnTo>
                    <a:lnTo>
                      <a:pt x="420" y="434"/>
                    </a:lnTo>
                    <a:lnTo>
                      <a:pt x="425" y="421"/>
                    </a:lnTo>
                    <a:lnTo>
                      <a:pt x="426" y="393"/>
                    </a:lnTo>
                    <a:lnTo>
                      <a:pt x="418" y="384"/>
                    </a:lnTo>
                    <a:lnTo>
                      <a:pt x="420" y="377"/>
                    </a:lnTo>
                    <a:lnTo>
                      <a:pt x="416" y="371"/>
                    </a:lnTo>
                    <a:lnTo>
                      <a:pt x="419" y="365"/>
                    </a:lnTo>
                    <a:lnTo>
                      <a:pt x="427" y="364"/>
                    </a:lnTo>
                    <a:lnTo>
                      <a:pt x="430" y="356"/>
                    </a:lnTo>
                    <a:lnTo>
                      <a:pt x="440" y="353"/>
                    </a:lnTo>
                    <a:lnTo>
                      <a:pt x="440" y="344"/>
                    </a:lnTo>
                    <a:lnTo>
                      <a:pt x="435" y="334"/>
                    </a:lnTo>
                    <a:lnTo>
                      <a:pt x="428" y="315"/>
                    </a:lnTo>
                    <a:lnTo>
                      <a:pt x="410" y="291"/>
                    </a:lnTo>
                    <a:lnTo>
                      <a:pt x="405" y="278"/>
                    </a:lnTo>
                    <a:lnTo>
                      <a:pt x="379" y="252"/>
                    </a:lnTo>
                    <a:lnTo>
                      <a:pt x="371" y="251"/>
                    </a:lnTo>
                    <a:lnTo>
                      <a:pt x="366" y="243"/>
                    </a:lnTo>
                    <a:lnTo>
                      <a:pt x="354" y="232"/>
                    </a:lnTo>
                    <a:lnTo>
                      <a:pt x="330" y="219"/>
                    </a:lnTo>
                    <a:lnTo>
                      <a:pt x="317" y="148"/>
                    </a:lnTo>
                    <a:lnTo>
                      <a:pt x="336" y="79"/>
                    </a:lnTo>
                    <a:lnTo>
                      <a:pt x="410" y="77"/>
                    </a:lnTo>
                    <a:lnTo>
                      <a:pt x="423" y="75"/>
                    </a:lnTo>
                    <a:lnTo>
                      <a:pt x="426" y="69"/>
                    </a:lnTo>
                    <a:lnTo>
                      <a:pt x="438" y="67"/>
                    </a:lnTo>
                    <a:lnTo>
                      <a:pt x="438" y="74"/>
                    </a:lnTo>
                    <a:lnTo>
                      <a:pt x="448" y="76"/>
                    </a:lnTo>
                    <a:lnTo>
                      <a:pt x="458" y="83"/>
                    </a:lnTo>
                    <a:lnTo>
                      <a:pt x="468" y="84"/>
                    </a:lnTo>
                    <a:lnTo>
                      <a:pt x="476" y="93"/>
                    </a:lnTo>
                    <a:lnTo>
                      <a:pt x="473" y="99"/>
                    </a:lnTo>
                    <a:lnTo>
                      <a:pt x="496" y="93"/>
                    </a:lnTo>
                    <a:lnTo>
                      <a:pt x="513" y="81"/>
                    </a:lnTo>
                    <a:lnTo>
                      <a:pt x="521" y="79"/>
                    </a:lnTo>
                    <a:lnTo>
                      <a:pt x="528" y="74"/>
                    </a:lnTo>
                    <a:lnTo>
                      <a:pt x="537" y="77"/>
                    </a:lnTo>
                    <a:lnTo>
                      <a:pt x="538" y="82"/>
                    </a:lnTo>
                    <a:lnTo>
                      <a:pt x="548" y="83"/>
                    </a:lnTo>
                    <a:lnTo>
                      <a:pt x="557" y="89"/>
                    </a:lnTo>
                    <a:lnTo>
                      <a:pt x="573" y="83"/>
                    </a:lnTo>
                    <a:lnTo>
                      <a:pt x="595" y="81"/>
                    </a:lnTo>
                    <a:lnTo>
                      <a:pt x="601" y="70"/>
                    </a:lnTo>
                    <a:lnTo>
                      <a:pt x="597" y="61"/>
                    </a:lnTo>
                    <a:lnTo>
                      <a:pt x="602" y="56"/>
                    </a:lnTo>
                    <a:lnTo>
                      <a:pt x="616" y="60"/>
                    </a:lnTo>
                    <a:lnTo>
                      <a:pt x="627" y="58"/>
                    </a:lnTo>
                    <a:lnTo>
                      <a:pt x="638" y="66"/>
                    </a:lnTo>
                    <a:lnTo>
                      <a:pt x="652" y="64"/>
                    </a:lnTo>
                    <a:lnTo>
                      <a:pt x="659" y="58"/>
                    </a:lnTo>
                    <a:lnTo>
                      <a:pt x="688" y="49"/>
                    </a:lnTo>
                    <a:lnTo>
                      <a:pt x="699" y="53"/>
                    </a:lnTo>
                    <a:lnTo>
                      <a:pt x="711" y="50"/>
                    </a:lnTo>
                    <a:lnTo>
                      <a:pt x="717" y="43"/>
                    </a:lnTo>
                    <a:lnTo>
                      <a:pt x="735" y="41"/>
                    </a:lnTo>
                    <a:lnTo>
                      <a:pt x="745" y="29"/>
                    </a:lnTo>
                    <a:lnTo>
                      <a:pt x="762" y="27"/>
                    </a:lnTo>
                    <a:lnTo>
                      <a:pt x="773" y="18"/>
                    </a:lnTo>
                    <a:lnTo>
                      <a:pt x="782" y="5"/>
                    </a:lnTo>
                    <a:lnTo>
                      <a:pt x="797" y="9"/>
                    </a:lnTo>
                    <a:lnTo>
                      <a:pt x="803" y="1"/>
                    </a:lnTo>
                    <a:lnTo>
                      <a:pt x="806" y="0"/>
                    </a:lnTo>
                    <a:lnTo>
                      <a:pt x="812" y="4"/>
                    </a:lnTo>
                    <a:lnTo>
                      <a:pt x="809" y="22"/>
                    </a:lnTo>
                    <a:lnTo>
                      <a:pt x="805" y="31"/>
                    </a:lnTo>
                    <a:lnTo>
                      <a:pt x="809" y="35"/>
                    </a:lnTo>
                    <a:lnTo>
                      <a:pt x="793" y="58"/>
                    </a:lnTo>
                    <a:lnTo>
                      <a:pt x="791" y="66"/>
                    </a:lnTo>
                    <a:lnTo>
                      <a:pt x="794" y="72"/>
                    </a:lnTo>
                    <a:lnTo>
                      <a:pt x="795" y="76"/>
                    </a:lnTo>
                    <a:lnTo>
                      <a:pt x="789" y="82"/>
                    </a:lnTo>
                    <a:lnTo>
                      <a:pt x="793" y="110"/>
                    </a:lnTo>
                    <a:lnTo>
                      <a:pt x="802" y="126"/>
                    </a:lnTo>
                    <a:lnTo>
                      <a:pt x="797" y="131"/>
                    </a:lnTo>
                    <a:lnTo>
                      <a:pt x="797" y="151"/>
                    </a:lnTo>
                    <a:lnTo>
                      <a:pt x="801" y="156"/>
                    </a:lnTo>
                    <a:lnTo>
                      <a:pt x="802" y="175"/>
                    </a:lnTo>
                    <a:lnTo>
                      <a:pt x="794" y="183"/>
                    </a:lnTo>
                    <a:lnTo>
                      <a:pt x="797" y="203"/>
                    </a:lnTo>
                    <a:lnTo>
                      <a:pt x="791" y="242"/>
                    </a:lnTo>
                    <a:lnTo>
                      <a:pt x="788" y="242"/>
                    </a:lnTo>
                    <a:lnTo>
                      <a:pt x="792" y="248"/>
                    </a:lnTo>
                    <a:lnTo>
                      <a:pt x="793" y="283"/>
                    </a:lnTo>
                    <a:lnTo>
                      <a:pt x="781" y="285"/>
                    </a:lnTo>
                    <a:lnTo>
                      <a:pt x="780" y="289"/>
                    </a:lnTo>
                    <a:lnTo>
                      <a:pt x="784" y="295"/>
                    </a:lnTo>
                    <a:lnTo>
                      <a:pt x="800" y="296"/>
                    </a:lnTo>
                    <a:lnTo>
                      <a:pt x="804" y="299"/>
                    </a:lnTo>
                    <a:lnTo>
                      <a:pt x="808" y="329"/>
                    </a:lnTo>
                    <a:lnTo>
                      <a:pt x="800" y="340"/>
                    </a:lnTo>
                    <a:lnTo>
                      <a:pt x="792" y="344"/>
                    </a:lnTo>
                    <a:lnTo>
                      <a:pt x="797" y="351"/>
                    </a:lnTo>
                    <a:lnTo>
                      <a:pt x="794" y="359"/>
                    </a:lnTo>
                    <a:lnTo>
                      <a:pt x="784" y="359"/>
                    </a:lnTo>
                    <a:lnTo>
                      <a:pt x="773" y="370"/>
                    </a:lnTo>
                    <a:lnTo>
                      <a:pt x="776" y="374"/>
                    </a:lnTo>
                    <a:lnTo>
                      <a:pt x="779" y="371"/>
                    </a:lnTo>
                    <a:lnTo>
                      <a:pt x="789" y="372"/>
                    </a:lnTo>
                    <a:lnTo>
                      <a:pt x="782" y="382"/>
                    </a:lnTo>
                    <a:lnTo>
                      <a:pt x="781" y="398"/>
                    </a:lnTo>
                    <a:lnTo>
                      <a:pt x="771" y="400"/>
                    </a:lnTo>
                    <a:lnTo>
                      <a:pt x="754" y="422"/>
                    </a:lnTo>
                    <a:lnTo>
                      <a:pt x="754" y="431"/>
                    </a:lnTo>
                    <a:lnTo>
                      <a:pt x="738" y="452"/>
                    </a:lnTo>
                    <a:lnTo>
                      <a:pt x="726" y="454"/>
                    </a:lnTo>
                    <a:lnTo>
                      <a:pt x="727" y="468"/>
                    </a:lnTo>
                    <a:lnTo>
                      <a:pt x="675" y="497"/>
                    </a:lnTo>
                    <a:lnTo>
                      <a:pt x="668" y="497"/>
                    </a:lnTo>
                    <a:lnTo>
                      <a:pt x="663" y="508"/>
                    </a:lnTo>
                    <a:lnTo>
                      <a:pt x="614" y="535"/>
                    </a:lnTo>
                    <a:lnTo>
                      <a:pt x="595" y="532"/>
                    </a:lnTo>
                    <a:lnTo>
                      <a:pt x="594" y="536"/>
                    </a:lnTo>
                    <a:lnTo>
                      <a:pt x="572" y="547"/>
                    </a:lnTo>
                    <a:lnTo>
                      <a:pt x="540" y="567"/>
                    </a:lnTo>
                    <a:lnTo>
                      <a:pt x="533" y="562"/>
                    </a:lnTo>
                    <a:lnTo>
                      <a:pt x="533" y="572"/>
                    </a:lnTo>
                    <a:lnTo>
                      <a:pt x="514" y="595"/>
                    </a:lnTo>
                    <a:lnTo>
                      <a:pt x="504" y="599"/>
                    </a:lnTo>
                    <a:lnTo>
                      <a:pt x="499" y="587"/>
                    </a:lnTo>
                    <a:lnTo>
                      <a:pt x="495" y="607"/>
                    </a:lnTo>
                    <a:lnTo>
                      <a:pt x="486" y="609"/>
                    </a:lnTo>
                    <a:lnTo>
                      <a:pt x="484" y="621"/>
                    </a:lnTo>
                    <a:lnTo>
                      <a:pt x="452" y="639"/>
                    </a:lnTo>
                    <a:lnTo>
                      <a:pt x="452" y="647"/>
                    </a:lnTo>
                    <a:lnTo>
                      <a:pt x="443" y="654"/>
                    </a:lnTo>
                    <a:lnTo>
                      <a:pt x="436" y="657"/>
                    </a:lnTo>
                    <a:lnTo>
                      <a:pt x="437" y="667"/>
                    </a:lnTo>
                    <a:lnTo>
                      <a:pt x="419" y="668"/>
                    </a:lnTo>
                    <a:lnTo>
                      <a:pt x="377" y="696"/>
                    </a:lnTo>
                    <a:lnTo>
                      <a:pt x="380" y="713"/>
                    </a:lnTo>
                    <a:lnTo>
                      <a:pt x="366" y="723"/>
                    </a:lnTo>
                    <a:lnTo>
                      <a:pt x="348" y="723"/>
                    </a:lnTo>
                    <a:lnTo>
                      <a:pt x="340" y="733"/>
                    </a:lnTo>
                    <a:lnTo>
                      <a:pt x="325" y="724"/>
                    </a:lnTo>
                    <a:lnTo>
                      <a:pt x="317" y="725"/>
                    </a:lnTo>
                    <a:lnTo>
                      <a:pt x="317" y="732"/>
                    </a:lnTo>
                    <a:lnTo>
                      <a:pt x="325" y="740"/>
                    </a:lnTo>
                    <a:lnTo>
                      <a:pt x="324" y="753"/>
                    </a:lnTo>
                    <a:lnTo>
                      <a:pt x="318" y="760"/>
                    </a:lnTo>
                    <a:lnTo>
                      <a:pt x="321" y="772"/>
                    </a:lnTo>
                    <a:lnTo>
                      <a:pt x="312" y="784"/>
                    </a:lnTo>
                    <a:lnTo>
                      <a:pt x="335" y="814"/>
                    </a:lnTo>
                    <a:lnTo>
                      <a:pt x="335" y="825"/>
                    </a:lnTo>
                    <a:lnTo>
                      <a:pt x="325" y="833"/>
                    </a:lnTo>
                    <a:lnTo>
                      <a:pt x="333" y="837"/>
                    </a:lnTo>
                    <a:lnTo>
                      <a:pt x="341" y="850"/>
                    </a:lnTo>
                    <a:lnTo>
                      <a:pt x="342" y="868"/>
                    </a:lnTo>
                    <a:lnTo>
                      <a:pt x="351" y="885"/>
                    </a:lnTo>
                    <a:lnTo>
                      <a:pt x="347" y="934"/>
                    </a:lnTo>
                    <a:lnTo>
                      <a:pt x="351" y="951"/>
                    </a:lnTo>
                    <a:lnTo>
                      <a:pt x="357" y="950"/>
                    </a:lnTo>
                    <a:lnTo>
                      <a:pt x="357" y="936"/>
                    </a:lnTo>
                    <a:lnTo>
                      <a:pt x="366" y="918"/>
                    </a:lnTo>
                    <a:lnTo>
                      <a:pt x="367" y="934"/>
                    </a:lnTo>
                    <a:lnTo>
                      <a:pt x="371" y="933"/>
                    </a:lnTo>
                    <a:lnTo>
                      <a:pt x="370" y="954"/>
                    </a:lnTo>
                    <a:lnTo>
                      <a:pt x="363" y="963"/>
                    </a:lnTo>
                    <a:lnTo>
                      <a:pt x="362" y="984"/>
                    </a:lnTo>
                    <a:lnTo>
                      <a:pt x="366" y="987"/>
                    </a:lnTo>
                    <a:lnTo>
                      <a:pt x="356" y="1011"/>
                    </a:lnTo>
                    <a:lnTo>
                      <a:pt x="356" y="1024"/>
                    </a:lnTo>
                    <a:lnTo>
                      <a:pt x="349" y="1033"/>
                    </a:lnTo>
                    <a:lnTo>
                      <a:pt x="348" y="1049"/>
                    </a:lnTo>
                    <a:lnTo>
                      <a:pt x="344" y="1049"/>
                    </a:lnTo>
                    <a:lnTo>
                      <a:pt x="347" y="1062"/>
                    </a:lnTo>
                    <a:lnTo>
                      <a:pt x="359" y="1055"/>
                    </a:lnTo>
                    <a:lnTo>
                      <a:pt x="361" y="1064"/>
                    </a:lnTo>
                    <a:lnTo>
                      <a:pt x="352" y="1079"/>
                    </a:lnTo>
                    <a:lnTo>
                      <a:pt x="347" y="1099"/>
                    </a:lnTo>
                    <a:lnTo>
                      <a:pt x="319" y="1129"/>
                    </a:lnTo>
                    <a:lnTo>
                      <a:pt x="268" y="1151"/>
                    </a:lnTo>
                    <a:lnTo>
                      <a:pt x="200" y="1165"/>
                    </a:lnTo>
                    <a:lnTo>
                      <a:pt x="174" y="1190"/>
                    </a:lnTo>
                    <a:lnTo>
                      <a:pt x="154" y="1195"/>
                    </a:lnTo>
                    <a:lnTo>
                      <a:pt x="149" y="1204"/>
                    </a:lnTo>
                    <a:lnTo>
                      <a:pt x="139" y="1212"/>
                    </a:lnTo>
                    <a:lnTo>
                      <a:pt x="133" y="1231"/>
                    </a:lnTo>
                    <a:lnTo>
                      <a:pt x="125" y="1231"/>
                    </a:lnTo>
                    <a:lnTo>
                      <a:pt x="118" y="1236"/>
                    </a:lnTo>
                    <a:lnTo>
                      <a:pt x="121" y="1240"/>
                    </a:lnTo>
                    <a:lnTo>
                      <a:pt x="129" y="1254"/>
                    </a:lnTo>
                    <a:lnTo>
                      <a:pt x="128" y="1268"/>
                    </a:lnTo>
                    <a:lnTo>
                      <a:pt x="135" y="1259"/>
                    </a:lnTo>
                    <a:lnTo>
                      <a:pt x="146" y="1262"/>
                    </a:lnTo>
                    <a:lnTo>
                      <a:pt x="149" y="1249"/>
                    </a:lnTo>
                    <a:lnTo>
                      <a:pt x="154" y="1248"/>
                    </a:lnTo>
                    <a:lnTo>
                      <a:pt x="155" y="1255"/>
                    </a:lnTo>
                    <a:lnTo>
                      <a:pt x="152" y="1277"/>
                    </a:lnTo>
                    <a:lnTo>
                      <a:pt x="144" y="1290"/>
                    </a:lnTo>
                    <a:lnTo>
                      <a:pt x="144" y="1302"/>
                    </a:lnTo>
                    <a:lnTo>
                      <a:pt x="128" y="1303"/>
                    </a:lnTo>
                    <a:lnTo>
                      <a:pt x="101" y="1296"/>
                    </a:lnTo>
                    <a:lnTo>
                      <a:pt x="94" y="1298"/>
                    </a:lnTo>
                    <a:lnTo>
                      <a:pt x="93" y="1292"/>
                    </a:lnTo>
                    <a:lnTo>
                      <a:pt x="96" y="1279"/>
                    </a:lnTo>
                    <a:lnTo>
                      <a:pt x="98" y="1268"/>
                    </a:lnTo>
                    <a:lnTo>
                      <a:pt x="100" y="1263"/>
                    </a:lnTo>
                    <a:lnTo>
                      <a:pt x="93" y="1253"/>
                    </a:lnTo>
                    <a:lnTo>
                      <a:pt x="85" y="1244"/>
                    </a:lnTo>
                    <a:lnTo>
                      <a:pt x="77" y="1240"/>
                    </a:lnTo>
                    <a:lnTo>
                      <a:pt x="75" y="1238"/>
                    </a:lnTo>
                    <a:lnTo>
                      <a:pt x="76" y="1211"/>
                    </a:lnTo>
                    <a:lnTo>
                      <a:pt x="77" y="1189"/>
                    </a:lnTo>
                    <a:lnTo>
                      <a:pt x="83" y="1165"/>
                    </a:lnTo>
                    <a:lnTo>
                      <a:pt x="83" y="1105"/>
                    </a:lnTo>
                    <a:lnTo>
                      <a:pt x="79" y="1087"/>
                    </a:lnTo>
                    <a:lnTo>
                      <a:pt x="73" y="1072"/>
                    </a:lnTo>
                    <a:lnTo>
                      <a:pt x="73" y="1057"/>
                    </a:lnTo>
                    <a:lnTo>
                      <a:pt x="74" y="1053"/>
                    </a:lnTo>
                    <a:lnTo>
                      <a:pt x="74" y="1017"/>
                    </a:lnTo>
                    <a:lnTo>
                      <a:pt x="65" y="998"/>
                    </a:lnTo>
                    <a:lnTo>
                      <a:pt x="60" y="978"/>
                    </a:lnTo>
                    <a:lnTo>
                      <a:pt x="56" y="956"/>
                    </a:lnTo>
                    <a:lnTo>
                      <a:pt x="53" y="95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0" name="Freeform 141">
                <a:extLst>
                  <a:ext uri="{FF2B5EF4-FFF2-40B4-BE49-F238E27FC236}">
                    <a16:creationId xmlns:a16="http://schemas.microsoft.com/office/drawing/2014/main" id="{0A6C60A1-B12F-5A6D-A8F2-05E1A62A6C04}"/>
                  </a:ext>
                </a:extLst>
              </p:cNvPr>
              <p:cNvSpPr>
                <a:spLocks/>
              </p:cNvSpPr>
              <p:nvPr/>
            </p:nvSpPr>
            <p:spPr bwMode="auto">
              <a:xfrm>
                <a:off x="8633369" y="4813301"/>
                <a:ext cx="34925" cy="36513"/>
              </a:xfrm>
              <a:custGeom>
                <a:avLst/>
                <a:gdLst>
                  <a:gd name="T0" fmla="*/ 87 w 112"/>
                  <a:gd name="T1" fmla="*/ 28 h 125"/>
                  <a:gd name="T2" fmla="*/ 89 w 112"/>
                  <a:gd name="T3" fmla="*/ 30 h 125"/>
                  <a:gd name="T4" fmla="*/ 97 w 112"/>
                  <a:gd name="T5" fmla="*/ 34 h 125"/>
                  <a:gd name="T6" fmla="*/ 105 w 112"/>
                  <a:gd name="T7" fmla="*/ 43 h 125"/>
                  <a:gd name="T8" fmla="*/ 112 w 112"/>
                  <a:gd name="T9" fmla="*/ 53 h 125"/>
                  <a:gd name="T10" fmla="*/ 110 w 112"/>
                  <a:gd name="T11" fmla="*/ 58 h 125"/>
                  <a:gd name="T12" fmla="*/ 108 w 112"/>
                  <a:gd name="T13" fmla="*/ 69 h 125"/>
                  <a:gd name="T14" fmla="*/ 105 w 112"/>
                  <a:gd name="T15" fmla="*/ 82 h 125"/>
                  <a:gd name="T16" fmla="*/ 106 w 112"/>
                  <a:gd name="T17" fmla="*/ 88 h 125"/>
                  <a:gd name="T18" fmla="*/ 101 w 112"/>
                  <a:gd name="T19" fmla="*/ 89 h 125"/>
                  <a:gd name="T20" fmla="*/ 92 w 112"/>
                  <a:gd name="T21" fmla="*/ 95 h 125"/>
                  <a:gd name="T22" fmla="*/ 93 w 112"/>
                  <a:gd name="T23" fmla="*/ 107 h 125"/>
                  <a:gd name="T24" fmla="*/ 89 w 112"/>
                  <a:gd name="T25" fmla="*/ 121 h 125"/>
                  <a:gd name="T26" fmla="*/ 77 w 112"/>
                  <a:gd name="T27" fmla="*/ 125 h 125"/>
                  <a:gd name="T28" fmla="*/ 47 w 112"/>
                  <a:gd name="T29" fmla="*/ 123 h 125"/>
                  <a:gd name="T30" fmla="*/ 22 w 112"/>
                  <a:gd name="T31" fmla="*/ 109 h 125"/>
                  <a:gd name="T32" fmla="*/ 13 w 112"/>
                  <a:gd name="T33" fmla="*/ 93 h 125"/>
                  <a:gd name="T34" fmla="*/ 5 w 112"/>
                  <a:gd name="T35" fmla="*/ 85 h 125"/>
                  <a:gd name="T36" fmla="*/ 0 w 112"/>
                  <a:gd name="T37" fmla="*/ 76 h 125"/>
                  <a:gd name="T38" fmla="*/ 7 w 112"/>
                  <a:gd name="T39" fmla="*/ 57 h 125"/>
                  <a:gd name="T40" fmla="*/ 26 w 112"/>
                  <a:gd name="T41" fmla="*/ 22 h 125"/>
                  <a:gd name="T42" fmla="*/ 29 w 112"/>
                  <a:gd name="T43" fmla="*/ 7 h 125"/>
                  <a:gd name="T44" fmla="*/ 43 w 112"/>
                  <a:gd name="T45" fmla="*/ 0 h 125"/>
                  <a:gd name="T46" fmla="*/ 62 w 112"/>
                  <a:gd name="T47" fmla="*/ 12 h 125"/>
                  <a:gd name="T48" fmla="*/ 74 w 112"/>
                  <a:gd name="T49" fmla="*/ 22 h 125"/>
                  <a:gd name="T50" fmla="*/ 87 w 112"/>
                  <a:gd name="T51"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25">
                    <a:moveTo>
                      <a:pt x="87" y="28"/>
                    </a:moveTo>
                    <a:lnTo>
                      <a:pt x="89" y="30"/>
                    </a:lnTo>
                    <a:lnTo>
                      <a:pt x="97" y="34"/>
                    </a:lnTo>
                    <a:lnTo>
                      <a:pt x="105" y="43"/>
                    </a:lnTo>
                    <a:lnTo>
                      <a:pt x="112" y="53"/>
                    </a:lnTo>
                    <a:lnTo>
                      <a:pt x="110" y="58"/>
                    </a:lnTo>
                    <a:lnTo>
                      <a:pt x="108" y="69"/>
                    </a:lnTo>
                    <a:lnTo>
                      <a:pt x="105" y="82"/>
                    </a:lnTo>
                    <a:lnTo>
                      <a:pt x="106" y="88"/>
                    </a:lnTo>
                    <a:lnTo>
                      <a:pt x="101" y="89"/>
                    </a:lnTo>
                    <a:lnTo>
                      <a:pt x="92" y="95"/>
                    </a:lnTo>
                    <a:lnTo>
                      <a:pt x="93" y="107"/>
                    </a:lnTo>
                    <a:lnTo>
                      <a:pt x="89" y="121"/>
                    </a:lnTo>
                    <a:lnTo>
                      <a:pt x="77" y="125"/>
                    </a:lnTo>
                    <a:lnTo>
                      <a:pt x="47" y="123"/>
                    </a:lnTo>
                    <a:lnTo>
                      <a:pt x="22" y="109"/>
                    </a:lnTo>
                    <a:lnTo>
                      <a:pt x="13" y="93"/>
                    </a:lnTo>
                    <a:lnTo>
                      <a:pt x="5" y="85"/>
                    </a:lnTo>
                    <a:lnTo>
                      <a:pt x="0" y="76"/>
                    </a:lnTo>
                    <a:lnTo>
                      <a:pt x="7" y="57"/>
                    </a:lnTo>
                    <a:lnTo>
                      <a:pt x="26" y="22"/>
                    </a:lnTo>
                    <a:lnTo>
                      <a:pt x="29" y="7"/>
                    </a:lnTo>
                    <a:lnTo>
                      <a:pt x="43" y="0"/>
                    </a:lnTo>
                    <a:lnTo>
                      <a:pt x="62" y="12"/>
                    </a:lnTo>
                    <a:lnTo>
                      <a:pt x="74" y="22"/>
                    </a:lnTo>
                    <a:lnTo>
                      <a:pt x="87" y="2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1" name="Freeform 142">
                <a:extLst>
                  <a:ext uri="{FF2B5EF4-FFF2-40B4-BE49-F238E27FC236}">
                    <a16:creationId xmlns:a16="http://schemas.microsoft.com/office/drawing/2014/main" id="{ADB15DE8-A5E4-7C5A-BA22-8EA1802FA6B8}"/>
                  </a:ext>
                </a:extLst>
              </p:cNvPr>
              <p:cNvSpPr>
                <a:spLocks noEditPoints="1"/>
              </p:cNvSpPr>
              <p:nvPr/>
            </p:nvSpPr>
            <p:spPr bwMode="auto">
              <a:xfrm>
                <a:off x="8303169" y="4725988"/>
                <a:ext cx="377825" cy="322263"/>
              </a:xfrm>
              <a:custGeom>
                <a:avLst/>
                <a:gdLst>
                  <a:gd name="T0" fmla="*/ 23 w 1258"/>
                  <a:gd name="T1" fmla="*/ 505 h 1070"/>
                  <a:gd name="T2" fmla="*/ 67 w 1258"/>
                  <a:gd name="T3" fmla="*/ 518 h 1070"/>
                  <a:gd name="T4" fmla="*/ 142 w 1258"/>
                  <a:gd name="T5" fmla="*/ 556 h 1070"/>
                  <a:gd name="T6" fmla="*/ 190 w 1258"/>
                  <a:gd name="T7" fmla="*/ 561 h 1070"/>
                  <a:gd name="T8" fmla="*/ 223 w 1258"/>
                  <a:gd name="T9" fmla="*/ 522 h 1070"/>
                  <a:gd name="T10" fmla="*/ 313 w 1258"/>
                  <a:gd name="T11" fmla="*/ 251 h 1070"/>
                  <a:gd name="T12" fmla="*/ 328 w 1258"/>
                  <a:gd name="T13" fmla="*/ 376 h 1070"/>
                  <a:gd name="T14" fmla="*/ 413 w 1258"/>
                  <a:gd name="T15" fmla="*/ 366 h 1070"/>
                  <a:gd name="T16" fmla="*/ 489 w 1258"/>
                  <a:gd name="T17" fmla="*/ 316 h 1070"/>
                  <a:gd name="T18" fmla="*/ 575 w 1258"/>
                  <a:gd name="T19" fmla="*/ 279 h 1070"/>
                  <a:gd name="T20" fmla="*/ 654 w 1258"/>
                  <a:gd name="T21" fmla="*/ 294 h 1070"/>
                  <a:gd name="T22" fmla="*/ 718 w 1258"/>
                  <a:gd name="T23" fmla="*/ 293 h 1070"/>
                  <a:gd name="T24" fmla="*/ 724 w 1258"/>
                  <a:gd name="T25" fmla="*/ 235 h 1070"/>
                  <a:gd name="T26" fmla="*/ 773 w 1258"/>
                  <a:gd name="T27" fmla="*/ 204 h 1070"/>
                  <a:gd name="T28" fmla="*/ 806 w 1258"/>
                  <a:gd name="T29" fmla="*/ 172 h 1070"/>
                  <a:gd name="T30" fmla="*/ 836 w 1258"/>
                  <a:gd name="T31" fmla="*/ 105 h 1070"/>
                  <a:gd name="T32" fmla="*/ 875 w 1258"/>
                  <a:gd name="T33" fmla="*/ 79 h 1070"/>
                  <a:gd name="T34" fmla="*/ 930 w 1258"/>
                  <a:gd name="T35" fmla="*/ 52 h 1070"/>
                  <a:gd name="T36" fmla="*/ 977 w 1258"/>
                  <a:gd name="T37" fmla="*/ 25 h 1070"/>
                  <a:gd name="T38" fmla="*/ 1039 w 1258"/>
                  <a:gd name="T39" fmla="*/ 0 h 1070"/>
                  <a:gd name="T40" fmla="*/ 1096 w 1258"/>
                  <a:gd name="T41" fmla="*/ 25 h 1070"/>
                  <a:gd name="T42" fmla="*/ 1174 w 1258"/>
                  <a:gd name="T43" fmla="*/ 57 h 1070"/>
                  <a:gd name="T44" fmla="*/ 1187 w 1258"/>
                  <a:gd name="T45" fmla="*/ 151 h 1070"/>
                  <a:gd name="T46" fmla="*/ 1190 w 1258"/>
                  <a:gd name="T47" fmla="*/ 290 h 1070"/>
                  <a:gd name="T48" fmla="*/ 1131 w 1258"/>
                  <a:gd name="T49" fmla="*/ 296 h 1070"/>
                  <a:gd name="T50" fmla="*/ 1115 w 1258"/>
                  <a:gd name="T51" fmla="*/ 382 h 1070"/>
                  <a:gd name="T52" fmla="*/ 1195 w 1258"/>
                  <a:gd name="T53" fmla="*/ 396 h 1070"/>
                  <a:gd name="T54" fmla="*/ 1258 w 1258"/>
                  <a:gd name="T55" fmla="*/ 381 h 1070"/>
                  <a:gd name="T56" fmla="*/ 1241 w 1258"/>
                  <a:gd name="T57" fmla="*/ 451 h 1070"/>
                  <a:gd name="T58" fmla="*/ 1186 w 1258"/>
                  <a:gd name="T59" fmla="*/ 557 h 1070"/>
                  <a:gd name="T60" fmla="*/ 1133 w 1258"/>
                  <a:gd name="T61" fmla="*/ 592 h 1070"/>
                  <a:gd name="T62" fmla="*/ 1085 w 1258"/>
                  <a:gd name="T63" fmla="*/ 652 h 1070"/>
                  <a:gd name="T64" fmla="*/ 998 w 1258"/>
                  <a:gd name="T65" fmla="*/ 780 h 1070"/>
                  <a:gd name="T66" fmla="*/ 882 w 1258"/>
                  <a:gd name="T67" fmla="*/ 885 h 1070"/>
                  <a:gd name="T68" fmla="*/ 785 w 1258"/>
                  <a:gd name="T69" fmla="*/ 956 h 1070"/>
                  <a:gd name="T70" fmla="*/ 713 w 1258"/>
                  <a:gd name="T71" fmla="*/ 974 h 1070"/>
                  <a:gd name="T72" fmla="*/ 672 w 1258"/>
                  <a:gd name="T73" fmla="*/ 1009 h 1070"/>
                  <a:gd name="T74" fmla="*/ 610 w 1258"/>
                  <a:gd name="T75" fmla="*/ 1021 h 1070"/>
                  <a:gd name="T76" fmla="*/ 498 w 1258"/>
                  <a:gd name="T77" fmla="*/ 1005 h 1070"/>
                  <a:gd name="T78" fmla="*/ 414 w 1258"/>
                  <a:gd name="T79" fmla="*/ 1011 h 1070"/>
                  <a:gd name="T80" fmla="*/ 379 w 1258"/>
                  <a:gd name="T81" fmla="*/ 1036 h 1070"/>
                  <a:gd name="T82" fmla="*/ 303 w 1258"/>
                  <a:gd name="T83" fmla="*/ 1041 h 1070"/>
                  <a:gd name="T84" fmla="*/ 240 w 1258"/>
                  <a:gd name="T85" fmla="*/ 1066 h 1070"/>
                  <a:gd name="T86" fmla="*/ 171 w 1258"/>
                  <a:gd name="T87" fmla="*/ 1030 h 1070"/>
                  <a:gd name="T88" fmla="*/ 137 w 1258"/>
                  <a:gd name="T89" fmla="*/ 1008 h 1070"/>
                  <a:gd name="T90" fmla="*/ 120 w 1258"/>
                  <a:gd name="T91" fmla="*/ 997 h 1070"/>
                  <a:gd name="T92" fmla="*/ 88 w 1258"/>
                  <a:gd name="T93" fmla="*/ 903 h 1070"/>
                  <a:gd name="T94" fmla="*/ 119 w 1258"/>
                  <a:gd name="T95" fmla="*/ 874 h 1070"/>
                  <a:gd name="T96" fmla="*/ 94 w 1258"/>
                  <a:gd name="T97" fmla="*/ 758 h 1070"/>
                  <a:gd name="T98" fmla="*/ 30 w 1258"/>
                  <a:gd name="T99" fmla="*/ 573 h 1070"/>
                  <a:gd name="T100" fmla="*/ 828 w 1258"/>
                  <a:gd name="T101" fmla="*/ 680 h 1070"/>
                  <a:gd name="T102" fmla="*/ 884 w 1258"/>
                  <a:gd name="T103" fmla="*/ 699 h 1070"/>
                  <a:gd name="T104" fmla="*/ 933 w 1258"/>
                  <a:gd name="T105" fmla="*/ 661 h 1070"/>
                  <a:gd name="T106" fmla="*/ 952 w 1258"/>
                  <a:gd name="T107" fmla="*/ 627 h 1070"/>
                  <a:gd name="T108" fmla="*/ 950 w 1258"/>
                  <a:gd name="T109" fmla="*/ 546 h 1070"/>
                  <a:gd name="T110" fmla="*/ 904 w 1258"/>
                  <a:gd name="T111" fmla="*/ 539 h 1070"/>
                  <a:gd name="T112" fmla="*/ 838 w 1258"/>
                  <a:gd name="T113" fmla="*/ 579 h 1070"/>
                  <a:gd name="T114" fmla="*/ 816 w 1258"/>
                  <a:gd name="T115" fmla="*/ 646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8" h="1070">
                    <a:moveTo>
                      <a:pt x="0" y="529"/>
                    </a:moveTo>
                    <a:lnTo>
                      <a:pt x="12" y="523"/>
                    </a:lnTo>
                    <a:lnTo>
                      <a:pt x="28" y="519"/>
                    </a:lnTo>
                    <a:lnTo>
                      <a:pt x="28" y="510"/>
                    </a:lnTo>
                    <a:lnTo>
                      <a:pt x="23" y="505"/>
                    </a:lnTo>
                    <a:lnTo>
                      <a:pt x="31" y="492"/>
                    </a:lnTo>
                    <a:lnTo>
                      <a:pt x="50" y="484"/>
                    </a:lnTo>
                    <a:lnTo>
                      <a:pt x="59" y="500"/>
                    </a:lnTo>
                    <a:lnTo>
                      <a:pt x="74" y="501"/>
                    </a:lnTo>
                    <a:lnTo>
                      <a:pt x="67" y="518"/>
                    </a:lnTo>
                    <a:lnTo>
                      <a:pt x="78" y="541"/>
                    </a:lnTo>
                    <a:lnTo>
                      <a:pt x="104" y="546"/>
                    </a:lnTo>
                    <a:lnTo>
                      <a:pt x="121" y="555"/>
                    </a:lnTo>
                    <a:lnTo>
                      <a:pt x="133" y="552"/>
                    </a:lnTo>
                    <a:lnTo>
                      <a:pt x="142" y="556"/>
                    </a:lnTo>
                    <a:lnTo>
                      <a:pt x="155" y="558"/>
                    </a:lnTo>
                    <a:lnTo>
                      <a:pt x="161" y="552"/>
                    </a:lnTo>
                    <a:lnTo>
                      <a:pt x="173" y="552"/>
                    </a:lnTo>
                    <a:lnTo>
                      <a:pt x="179" y="562"/>
                    </a:lnTo>
                    <a:lnTo>
                      <a:pt x="190" y="561"/>
                    </a:lnTo>
                    <a:lnTo>
                      <a:pt x="199" y="563"/>
                    </a:lnTo>
                    <a:lnTo>
                      <a:pt x="200" y="547"/>
                    </a:lnTo>
                    <a:lnTo>
                      <a:pt x="207" y="540"/>
                    </a:lnTo>
                    <a:lnTo>
                      <a:pt x="216" y="537"/>
                    </a:lnTo>
                    <a:lnTo>
                      <a:pt x="223" y="522"/>
                    </a:lnTo>
                    <a:lnTo>
                      <a:pt x="244" y="511"/>
                    </a:lnTo>
                    <a:lnTo>
                      <a:pt x="269" y="513"/>
                    </a:lnTo>
                    <a:lnTo>
                      <a:pt x="276" y="513"/>
                    </a:lnTo>
                    <a:lnTo>
                      <a:pt x="287" y="232"/>
                    </a:lnTo>
                    <a:lnTo>
                      <a:pt x="313" y="251"/>
                    </a:lnTo>
                    <a:lnTo>
                      <a:pt x="320" y="272"/>
                    </a:lnTo>
                    <a:lnTo>
                      <a:pt x="341" y="316"/>
                    </a:lnTo>
                    <a:lnTo>
                      <a:pt x="340" y="337"/>
                    </a:lnTo>
                    <a:lnTo>
                      <a:pt x="329" y="362"/>
                    </a:lnTo>
                    <a:lnTo>
                      <a:pt x="328" y="376"/>
                    </a:lnTo>
                    <a:lnTo>
                      <a:pt x="349" y="374"/>
                    </a:lnTo>
                    <a:lnTo>
                      <a:pt x="370" y="378"/>
                    </a:lnTo>
                    <a:lnTo>
                      <a:pt x="382" y="372"/>
                    </a:lnTo>
                    <a:lnTo>
                      <a:pt x="400" y="375"/>
                    </a:lnTo>
                    <a:lnTo>
                      <a:pt x="413" y="366"/>
                    </a:lnTo>
                    <a:lnTo>
                      <a:pt x="429" y="363"/>
                    </a:lnTo>
                    <a:lnTo>
                      <a:pt x="444" y="351"/>
                    </a:lnTo>
                    <a:lnTo>
                      <a:pt x="449" y="341"/>
                    </a:lnTo>
                    <a:lnTo>
                      <a:pt x="475" y="331"/>
                    </a:lnTo>
                    <a:lnTo>
                      <a:pt x="489" y="316"/>
                    </a:lnTo>
                    <a:lnTo>
                      <a:pt x="501" y="285"/>
                    </a:lnTo>
                    <a:lnTo>
                      <a:pt x="522" y="267"/>
                    </a:lnTo>
                    <a:lnTo>
                      <a:pt x="541" y="265"/>
                    </a:lnTo>
                    <a:lnTo>
                      <a:pt x="567" y="269"/>
                    </a:lnTo>
                    <a:lnTo>
                      <a:pt x="575" y="279"/>
                    </a:lnTo>
                    <a:lnTo>
                      <a:pt x="584" y="279"/>
                    </a:lnTo>
                    <a:lnTo>
                      <a:pt x="613" y="295"/>
                    </a:lnTo>
                    <a:lnTo>
                      <a:pt x="625" y="293"/>
                    </a:lnTo>
                    <a:lnTo>
                      <a:pt x="638" y="298"/>
                    </a:lnTo>
                    <a:lnTo>
                      <a:pt x="654" y="294"/>
                    </a:lnTo>
                    <a:lnTo>
                      <a:pt x="673" y="294"/>
                    </a:lnTo>
                    <a:lnTo>
                      <a:pt x="685" y="292"/>
                    </a:lnTo>
                    <a:lnTo>
                      <a:pt x="691" y="300"/>
                    </a:lnTo>
                    <a:lnTo>
                      <a:pt x="701" y="304"/>
                    </a:lnTo>
                    <a:lnTo>
                      <a:pt x="718" y="293"/>
                    </a:lnTo>
                    <a:lnTo>
                      <a:pt x="714" y="287"/>
                    </a:lnTo>
                    <a:lnTo>
                      <a:pt x="718" y="273"/>
                    </a:lnTo>
                    <a:lnTo>
                      <a:pt x="718" y="263"/>
                    </a:lnTo>
                    <a:lnTo>
                      <a:pt x="725" y="255"/>
                    </a:lnTo>
                    <a:lnTo>
                      <a:pt x="724" y="235"/>
                    </a:lnTo>
                    <a:lnTo>
                      <a:pt x="731" y="222"/>
                    </a:lnTo>
                    <a:lnTo>
                      <a:pt x="747" y="219"/>
                    </a:lnTo>
                    <a:lnTo>
                      <a:pt x="758" y="212"/>
                    </a:lnTo>
                    <a:lnTo>
                      <a:pt x="768" y="210"/>
                    </a:lnTo>
                    <a:lnTo>
                      <a:pt x="773" y="204"/>
                    </a:lnTo>
                    <a:lnTo>
                      <a:pt x="778" y="200"/>
                    </a:lnTo>
                    <a:lnTo>
                      <a:pt x="782" y="190"/>
                    </a:lnTo>
                    <a:lnTo>
                      <a:pt x="793" y="181"/>
                    </a:lnTo>
                    <a:lnTo>
                      <a:pt x="801" y="178"/>
                    </a:lnTo>
                    <a:lnTo>
                      <a:pt x="806" y="172"/>
                    </a:lnTo>
                    <a:lnTo>
                      <a:pt x="817" y="170"/>
                    </a:lnTo>
                    <a:lnTo>
                      <a:pt x="817" y="158"/>
                    </a:lnTo>
                    <a:lnTo>
                      <a:pt x="813" y="151"/>
                    </a:lnTo>
                    <a:lnTo>
                      <a:pt x="815" y="132"/>
                    </a:lnTo>
                    <a:lnTo>
                      <a:pt x="836" y="105"/>
                    </a:lnTo>
                    <a:lnTo>
                      <a:pt x="847" y="100"/>
                    </a:lnTo>
                    <a:lnTo>
                      <a:pt x="855" y="97"/>
                    </a:lnTo>
                    <a:lnTo>
                      <a:pt x="861" y="90"/>
                    </a:lnTo>
                    <a:lnTo>
                      <a:pt x="872" y="86"/>
                    </a:lnTo>
                    <a:lnTo>
                      <a:pt x="875" y="79"/>
                    </a:lnTo>
                    <a:lnTo>
                      <a:pt x="885" y="73"/>
                    </a:lnTo>
                    <a:lnTo>
                      <a:pt x="893" y="65"/>
                    </a:lnTo>
                    <a:lnTo>
                      <a:pt x="910" y="51"/>
                    </a:lnTo>
                    <a:lnTo>
                      <a:pt x="925" y="49"/>
                    </a:lnTo>
                    <a:lnTo>
                      <a:pt x="930" y="52"/>
                    </a:lnTo>
                    <a:lnTo>
                      <a:pt x="937" y="50"/>
                    </a:lnTo>
                    <a:lnTo>
                      <a:pt x="950" y="50"/>
                    </a:lnTo>
                    <a:lnTo>
                      <a:pt x="961" y="40"/>
                    </a:lnTo>
                    <a:lnTo>
                      <a:pt x="972" y="38"/>
                    </a:lnTo>
                    <a:lnTo>
                      <a:pt x="977" y="25"/>
                    </a:lnTo>
                    <a:lnTo>
                      <a:pt x="975" y="18"/>
                    </a:lnTo>
                    <a:lnTo>
                      <a:pt x="983" y="11"/>
                    </a:lnTo>
                    <a:lnTo>
                      <a:pt x="996" y="10"/>
                    </a:lnTo>
                    <a:lnTo>
                      <a:pt x="1004" y="5"/>
                    </a:lnTo>
                    <a:lnTo>
                      <a:pt x="1039" y="0"/>
                    </a:lnTo>
                    <a:lnTo>
                      <a:pt x="1057" y="3"/>
                    </a:lnTo>
                    <a:lnTo>
                      <a:pt x="1062" y="13"/>
                    </a:lnTo>
                    <a:lnTo>
                      <a:pt x="1074" y="12"/>
                    </a:lnTo>
                    <a:lnTo>
                      <a:pt x="1091" y="20"/>
                    </a:lnTo>
                    <a:lnTo>
                      <a:pt x="1096" y="25"/>
                    </a:lnTo>
                    <a:lnTo>
                      <a:pt x="1107" y="21"/>
                    </a:lnTo>
                    <a:lnTo>
                      <a:pt x="1129" y="18"/>
                    </a:lnTo>
                    <a:lnTo>
                      <a:pt x="1155" y="23"/>
                    </a:lnTo>
                    <a:lnTo>
                      <a:pt x="1170" y="35"/>
                    </a:lnTo>
                    <a:lnTo>
                      <a:pt x="1174" y="57"/>
                    </a:lnTo>
                    <a:lnTo>
                      <a:pt x="1179" y="77"/>
                    </a:lnTo>
                    <a:lnTo>
                      <a:pt x="1188" y="96"/>
                    </a:lnTo>
                    <a:lnTo>
                      <a:pt x="1188" y="132"/>
                    </a:lnTo>
                    <a:lnTo>
                      <a:pt x="1187" y="136"/>
                    </a:lnTo>
                    <a:lnTo>
                      <a:pt x="1187" y="151"/>
                    </a:lnTo>
                    <a:lnTo>
                      <a:pt x="1193" y="166"/>
                    </a:lnTo>
                    <a:lnTo>
                      <a:pt x="1197" y="184"/>
                    </a:lnTo>
                    <a:lnTo>
                      <a:pt x="1197" y="244"/>
                    </a:lnTo>
                    <a:lnTo>
                      <a:pt x="1191" y="268"/>
                    </a:lnTo>
                    <a:lnTo>
                      <a:pt x="1190" y="290"/>
                    </a:lnTo>
                    <a:lnTo>
                      <a:pt x="1189" y="317"/>
                    </a:lnTo>
                    <a:lnTo>
                      <a:pt x="1176" y="311"/>
                    </a:lnTo>
                    <a:lnTo>
                      <a:pt x="1164" y="301"/>
                    </a:lnTo>
                    <a:lnTo>
                      <a:pt x="1145" y="289"/>
                    </a:lnTo>
                    <a:lnTo>
                      <a:pt x="1131" y="296"/>
                    </a:lnTo>
                    <a:lnTo>
                      <a:pt x="1128" y="311"/>
                    </a:lnTo>
                    <a:lnTo>
                      <a:pt x="1109" y="346"/>
                    </a:lnTo>
                    <a:lnTo>
                      <a:pt x="1102" y="365"/>
                    </a:lnTo>
                    <a:lnTo>
                      <a:pt x="1107" y="374"/>
                    </a:lnTo>
                    <a:lnTo>
                      <a:pt x="1115" y="382"/>
                    </a:lnTo>
                    <a:lnTo>
                      <a:pt x="1124" y="398"/>
                    </a:lnTo>
                    <a:lnTo>
                      <a:pt x="1149" y="412"/>
                    </a:lnTo>
                    <a:lnTo>
                      <a:pt x="1179" y="414"/>
                    </a:lnTo>
                    <a:lnTo>
                      <a:pt x="1191" y="410"/>
                    </a:lnTo>
                    <a:lnTo>
                      <a:pt x="1195" y="396"/>
                    </a:lnTo>
                    <a:lnTo>
                      <a:pt x="1194" y="384"/>
                    </a:lnTo>
                    <a:lnTo>
                      <a:pt x="1203" y="378"/>
                    </a:lnTo>
                    <a:lnTo>
                      <a:pt x="1215" y="375"/>
                    </a:lnTo>
                    <a:lnTo>
                      <a:pt x="1242" y="382"/>
                    </a:lnTo>
                    <a:lnTo>
                      <a:pt x="1258" y="381"/>
                    </a:lnTo>
                    <a:lnTo>
                      <a:pt x="1258" y="385"/>
                    </a:lnTo>
                    <a:lnTo>
                      <a:pt x="1248" y="397"/>
                    </a:lnTo>
                    <a:lnTo>
                      <a:pt x="1253" y="399"/>
                    </a:lnTo>
                    <a:lnTo>
                      <a:pt x="1244" y="427"/>
                    </a:lnTo>
                    <a:lnTo>
                      <a:pt x="1241" y="451"/>
                    </a:lnTo>
                    <a:lnTo>
                      <a:pt x="1230" y="474"/>
                    </a:lnTo>
                    <a:lnTo>
                      <a:pt x="1222" y="504"/>
                    </a:lnTo>
                    <a:lnTo>
                      <a:pt x="1211" y="518"/>
                    </a:lnTo>
                    <a:lnTo>
                      <a:pt x="1207" y="531"/>
                    </a:lnTo>
                    <a:lnTo>
                      <a:pt x="1186" y="557"/>
                    </a:lnTo>
                    <a:lnTo>
                      <a:pt x="1179" y="557"/>
                    </a:lnTo>
                    <a:lnTo>
                      <a:pt x="1175" y="563"/>
                    </a:lnTo>
                    <a:lnTo>
                      <a:pt x="1159" y="571"/>
                    </a:lnTo>
                    <a:lnTo>
                      <a:pt x="1152" y="580"/>
                    </a:lnTo>
                    <a:lnTo>
                      <a:pt x="1133" y="592"/>
                    </a:lnTo>
                    <a:lnTo>
                      <a:pt x="1123" y="610"/>
                    </a:lnTo>
                    <a:lnTo>
                      <a:pt x="1108" y="628"/>
                    </a:lnTo>
                    <a:lnTo>
                      <a:pt x="1108" y="635"/>
                    </a:lnTo>
                    <a:lnTo>
                      <a:pt x="1099" y="652"/>
                    </a:lnTo>
                    <a:lnTo>
                      <a:pt x="1085" y="652"/>
                    </a:lnTo>
                    <a:lnTo>
                      <a:pt x="1073" y="675"/>
                    </a:lnTo>
                    <a:lnTo>
                      <a:pt x="1041" y="729"/>
                    </a:lnTo>
                    <a:lnTo>
                      <a:pt x="1016" y="753"/>
                    </a:lnTo>
                    <a:lnTo>
                      <a:pt x="1012" y="774"/>
                    </a:lnTo>
                    <a:lnTo>
                      <a:pt x="998" y="780"/>
                    </a:lnTo>
                    <a:lnTo>
                      <a:pt x="984" y="797"/>
                    </a:lnTo>
                    <a:lnTo>
                      <a:pt x="976" y="797"/>
                    </a:lnTo>
                    <a:lnTo>
                      <a:pt x="972" y="803"/>
                    </a:lnTo>
                    <a:lnTo>
                      <a:pt x="891" y="883"/>
                    </a:lnTo>
                    <a:lnTo>
                      <a:pt x="882" y="885"/>
                    </a:lnTo>
                    <a:lnTo>
                      <a:pt x="882" y="889"/>
                    </a:lnTo>
                    <a:lnTo>
                      <a:pt x="869" y="903"/>
                    </a:lnTo>
                    <a:lnTo>
                      <a:pt x="815" y="938"/>
                    </a:lnTo>
                    <a:lnTo>
                      <a:pt x="804" y="950"/>
                    </a:lnTo>
                    <a:lnTo>
                      <a:pt x="785" y="956"/>
                    </a:lnTo>
                    <a:lnTo>
                      <a:pt x="785" y="961"/>
                    </a:lnTo>
                    <a:lnTo>
                      <a:pt x="756" y="969"/>
                    </a:lnTo>
                    <a:lnTo>
                      <a:pt x="739" y="979"/>
                    </a:lnTo>
                    <a:lnTo>
                      <a:pt x="721" y="981"/>
                    </a:lnTo>
                    <a:lnTo>
                      <a:pt x="713" y="974"/>
                    </a:lnTo>
                    <a:lnTo>
                      <a:pt x="689" y="975"/>
                    </a:lnTo>
                    <a:lnTo>
                      <a:pt x="670" y="981"/>
                    </a:lnTo>
                    <a:lnTo>
                      <a:pt x="661" y="995"/>
                    </a:lnTo>
                    <a:lnTo>
                      <a:pt x="673" y="1005"/>
                    </a:lnTo>
                    <a:lnTo>
                      <a:pt x="672" y="1009"/>
                    </a:lnTo>
                    <a:lnTo>
                      <a:pt x="645" y="1010"/>
                    </a:lnTo>
                    <a:lnTo>
                      <a:pt x="629" y="1002"/>
                    </a:lnTo>
                    <a:lnTo>
                      <a:pt x="616" y="1000"/>
                    </a:lnTo>
                    <a:lnTo>
                      <a:pt x="605" y="1011"/>
                    </a:lnTo>
                    <a:lnTo>
                      <a:pt x="610" y="1021"/>
                    </a:lnTo>
                    <a:lnTo>
                      <a:pt x="605" y="1026"/>
                    </a:lnTo>
                    <a:lnTo>
                      <a:pt x="568" y="1018"/>
                    </a:lnTo>
                    <a:lnTo>
                      <a:pt x="557" y="1010"/>
                    </a:lnTo>
                    <a:lnTo>
                      <a:pt x="522" y="1001"/>
                    </a:lnTo>
                    <a:lnTo>
                      <a:pt x="498" y="1005"/>
                    </a:lnTo>
                    <a:lnTo>
                      <a:pt x="498" y="1011"/>
                    </a:lnTo>
                    <a:lnTo>
                      <a:pt x="486" y="1015"/>
                    </a:lnTo>
                    <a:lnTo>
                      <a:pt x="468" y="1006"/>
                    </a:lnTo>
                    <a:lnTo>
                      <a:pt x="426" y="1005"/>
                    </a:lnTo>
                    <a:lnTo>
                      <a:pt x="414" y="1011"/>
                    </a:lnTo>
                    <a:lnTo>
                      <a:pt x="410" y="1024"/>
                    </a:lnTo>
                    <a:lnTo>
                      <a:pt x="402" y="1020"/>
                    </a:lnTo>
                    <a:lnTo>
                      <a:pt x="392" y="1023"/>
                    </a:lnTo>
                    <a:lnTo>
                      <a:pt x="384" y="1030"/>
                    </a:lnTo>
                    <a:lnTo>
                      <a:pt x="379" y="1036"/>
                    </a:lnTo>
                    <a:lnTo>
                      <a:pt x="361" y="1037"/>
                    </a:lnTo>
                    <a:lnTo>
                      <a:pt x="349" y="1042"/>
                    </a:lnTo>
                    <a:lnTo>
                      <a:pt x="326" y="1034"/>
                    </a:lnTo>
                    <a:lnTo>
                      <a:pt x="307" y="1035"/>
                    </a:lnTo>
                    <a:lnTo>
                      <a:pt x="303" y="1041"/>
                    </a:lnTo>
                    <a:lnTo>
                      <a:pt x="284" y="1037"/>
                    </a:lnTo>
                    <a:lnTo>
                      <a:pt x="268" y="1056"/>
                    </a:lnTo>
                    <a:lnTo>
                      <a:pt x="254" y="1058"/>
                    </a:lnTo>
                    <a:lnTo>
                      <a:pt x="249" y="1069"/>
                    </a:lnTo>
                    <a:lnTo>
                      <a:pt x="240" y="1066"/>
                    </a:lnTo>
                    <a:lnTo>
                      <a:pt x="233" y="1070"/>
                    </a:lnTo>
                    <a:lnTo>
                      <a:pt x="195" y="1052"/>
                    </a:lnTo>
                    <a:lnTo>
                      <a:pt x="187" y="1057"/>
                    </a:lnTo>
                    <a:lnTo>
                      <a:pt x="186" y="1038"/>
                    </a:lnTo>
                    <a:lnTo>
                      <a:pt x="171" y="1030"/>
                    </a:lnTo>
                    <a:lnTo>
                      <a:pt x="160" y="1036"/>
                    </a:lnTo>
                    <a:lnTo>
                      <a:pt x="153" y="1033"/>
                    </a:lnTo>
                    <a:lnTo>
                      <a:pt x="159" y="1027"/>
                    </a:lnTo>
                    <a:lnTo>
                      <a:pt x="155" y="1011"/>
                    </a:lnTo>
                    <a:lnTo>
                      <a:pt x="137" y="1008"/>
                    </a:lnTo>
                    <a:lnTo>
                      <a:pt x="124" y="1019"/>
                    </a:lnTo>
                    <a:lnTo>
                      <a:pt x="125" y="1034"/>
                    </a:lnTo>
                    <a:lnTo>
                      <a:pt x="115" y="1026"/>
                    </a:lnTo>
                    <a:lnTo>
                      <a:pt x="114" y="1011"/>
                    </a:lnTo>
                    <a:lnTo>
                      <a:pt x="120" y="997"/>
                    </a:lnTo>
                    <a:lnTo>
                      <a:pt x="116" y="978"/>
                    </a:lnTo>
                    <a:lnTo>
                      <a:pt x="127" y="961"/>
                    </a:lnTo>
                    <a:lnTo>
                      <a:pt x="113" y="936"/>
                    </a:lnTo>
                    <a:lnTo>
                      <a:pt x="99" y="924"/>
                    </a:lnTo>
                    <a:lnTo>
                      <a:pt x="88" y="903"/>
                    </a:lnTo>
                    <a:lnTo>
                      <a:pt x="88" y="884"/>
                    </a:lnTo>
                    <a:lnTo>
                      <a:pt x="96" y="876"/>
                    </a:lnTo>
                    <a:lnTo>
                      <a:pt x="103" y="884"/>
                    </a:lnTo>
                    <a:lnTo>
                      <a:pt x="110" y="884"/>
                    </a:lnTo>
                    <a:lnTo>
                      <a:pt x="119" y="874"/>
                    </a:lnTo>
                    <a:lnTo>
                      <a:pt x="124" y="850"/>
                    </a:lnTo>
                    <a:lnTo>
                      <a:pt x="116" y="824"/>
                    </a:lnTo>
                    <a:lnTo>
                      <a:pt x="117" y="812"/>
                    </a:lnTo>
                    <a:lnTo>
                      <a:pt x="95" y="775"/>
                    </a:lnTo>
                    <a:lnTo>
                      <a:pt x="94" y="758"/>
                    </a:lnTo>
                    <a:lnTo>
                      <a:pt x="73" y="730"/>
                    </a:lnTo>
                    <a:lnTo>
                      <a:pt x="63" y="685"/>
                    </a:lnTo>
                    <a:lnTo>
                      <a:pt x="46" y="642"/>
                    </a:lnTo>
                    <a:lnTo>
                      <a:pt x="47" y="621"/>
                    </a:lnTo>
                    <a:lnTo>
                      <a:pt x="30" y="573"/>
                    </a:lnTo>
                    <a:lnTo>
                      <a:pt x="5" y="555"/>
                    </a:lnTo>
                    <a:lnTo>
                      <a:pt x="1" y="530"/>
                    </a:lnTo>
                    <a:lnTo>
                      <a:pt x="0" y="529"/>
                    </a:lnTo>
                    <a:close/>
                    <a:moveTo>
                      <a:pt x="828" y="680"/>
                    </a:moveTo>
                    <a:lnTo>
                      <a:pt x="828" y="680"/>
                    </a:lnTo>
                    <a:lnTo>
                      <a:pt x="840" y="689"/>
                    </a:lnTo>
                    <a:lnTo>
                      <a:pt x="848" y="700"/>
                    </a:lnTo>
                    <a:lnTo>
                      <a:pt x="866" y="708"/>
                    </a:lnTo>
                    <a:lnTo>
                      <a:pt x="879" y="707"/>
                    </a:lnTo>
                    <a:lnTo>
                      <a:pt x="884" y="699"/>
                    </a:lnTo>
                    <a:lnTo>
                      <a:pt x="889" y="693"/>
                    </a:lnTo>
                    <a:lnTo>
                      <a:pt x="896" y="674"/>
                    </a:lnTo>
                    <a:lnTo>
                      <a:pt x="909" y="670"/>
                    </a:lnTo>
                    <a:lnTo>
                      <a:pt x="919" y="663"/>
                    </a:lnTo>
                    <a:lnTo>
                      <a:pt x="933" y="661"/>
                    </a:lnTo>
                    <a:lnTo>
                      <a:pt x="942" y="664"/>
                    </a:lnTo>
                    <a:lnTo>
                      <a:pt x="956" y="654"/>
                    </a:lnTo>
                    <a:lnTo>
                      <a:pt x="960" y="642"/>
                    </a:lnTo>
                    <a:lnTo>
                      <a:pt x="953" y="636"/>
                    </a:lnTo>
                    <a:lnTo>
                      <a:pt x="952" y="627"/>
                    </a:lnTo>
                    <a:lnTo>
                      <a:pt x="966" y="620"/>
                    </a:lnTo>
                    <a:lnTo>
                      <a:pt x="980" y="608"/>
                    </a:lnTo>
                    <a:lnTo>
                      <a:pt x="979" y="589"/>
                    </a:lnTo>
                    <a:lnTo>
                      <a:pt x="966" y="559"/>
                    </a:lnTo>
                    <a:lnTo>
                      <a:pt x="950" y="546"/>
                    </a:lnTo>
                    <a:lnTo>
                      <a:pt x="938" y="550"/>
                    </a:lnTo>
                    <a:lnTo>
                      <a:pt x="926" y="542"/>
                    </a:lnTo>
                    <a:lnTo>
                      <a:pt x="922" y="545"/>
                    </a:lnTo>
                    <a:lnTo>
                      <a:pt x="914" y="540"/>
                    </a:lnTo>
                    <a:lnTo>
                      <a:pt x="904" y="539"/>
                    </a:lnTo>
                    <a:lnTo>
                      <a:pt x="901" y="545"/>
                    </a:lnTo>
                    <a:lnTo>
                      <a:pt x="891" y="551"/>
                    </a:lnTo>
                    <a:lnTo>
                      <a:pt x="884" y="559"/>
                    </a:lnTo>
                    <a:lnTo>
                      <a:pt x="856" y="563"/>
                    </a:lnTo>
                    <a:lnTo>
                      <a:pt x="838" y="579"/>
                    </a:lnTo>
                    <a:lnTo>
                      <a:pt x="831" y="599"/>
                    </a:lnTo>
                    <a:lnTo>
                      <a:pt x="811" y="615"/>
                    </a:lnTo>
                    <a:lnTo>
                      <a:pt x="800" y="622"/>
                    </a:lnTo>
                    <a:lnTo>
                      <a:pt x="807" y="637"/>
                    </a:lnTo>
                    <a:lnTo>
                      <a:pt x="816" y="646"/>
                    </a:lnTo>
                    <a:lnTo>
                      <a:pt x="818" y="654"/>
                    </a:lnTo>
                    <a:lnTo>
                      <a:pt x="827" y="664"/>
                    </a:lnTo>
                    <a:lnTo>
                      <a:pt x="828" y="68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2" name="Freeform 143">
                <a:extLst>
                  <a:ext uri="{FF2B5EF4-FFF2-40B4-BE49-F238E27FC236}">
                    <a16:creationId xmlns:a16="http://schemas.microsoft.com/office/drawing/2014/main" id="{334184BA-6242-A9EC-0984-F07451AA137E}"/>
                  </a:ext>
                </a:extLst>
              </p:cNvPr>
              <p:cNvSpPr>
                <a:spLocks/>
              </p:cNvSpPr>
              <p:nvPr/>
            </p:nvSpPr>
            <p:spPr bwMode="auto">
              <a:xfrm>
                <a:off x="8542881" y="4887913"/>
                <a:ext cx="53975" cy="50800"/>
              </a:xfrm>
              <a:custGeom>
                <a:avLst/>
                <a:gdLst>
                  <a:gd name="T0" fmla="*/ 28 w 180"/>
                  <a:gd name="T1" fmla="*/ 141 h 169"/>
                  <a:gd name="T2" fmla="*/ 27 w 180"/>
                  <a:gd name="T3" fmla="*/ 125 h 169"/>
                  <a:gd name="T4" fmla="*/ 18 w 180"/>
                  <a:gd name="T5" fmla="*/ 115 h 169"/>
                  <a:gd name="T6" fmla="*/ 16 w 180"/>
                  <a:gd name="T7" fmla="*/ 107 h 169"/>
                  <a:gd name="T8" fmla="*/ 7 w 180"/>
                  <a:gd name="T9" fmla="*/ 98 h 169"/>
                  <a:gd name="T10" fmla="*/ 0 w 180"/>
                  <a:gd name="T11" fmla="*/ 83 h 169"/>
                  <a:gd name="T12" fmla="*/ 11 w 180"/>
                  <a:gd name="T13" fmla="*/ 76 h 169"/>
                  <a:gd name="T14" fmla="*/ 31 w 180"/>
                  <a:gd name="T15" fmla="*/ 60 h 169"/>
                  <a:gd name="T16" fmla="*/ 38 w 180"/>
                  <a:gd name="T17" fmla="*/ 40 h 169"/>
                  <a:gd name="T18" fmla="*/ 56 w 180"/>
                  <a:gd name="T19" fmla="*/ 24 h 169"/>
                  <a:gd name="T20" fmla="*/ 84 w 180"/>
                  <a:gd name="T21" fmla="*/ 20 h 169"/>
                  <a:gd name="T22" fmla="*/ 91 w 180"/>
                  <a:gd name="T23" fmla="*/ 12 h 169"/>
                  <a:gd name="T24" fmla="*/ 101 w 180"/>
                  <a:gd name="T25" fmla="*/ 6 h 169"/>
                  <a:gd name="T26" fmla="*/ 104 w 180"/>
                  <a:gd name="T27" fmla="*/ 0 h 169"/>
                  <a:gd name="T28" fmla="*/ 114 w 180"/>
                  <a:gd name="T29" fmla="*/ 1 h 169"/>
                  <a:gd name="T30" fmla="*/ 122 w 180"/>
                  <a:gd name="T31" fmla="*/ 6 h 169"/>
                  <a:gd name="T32" fmla="*/ 126 w 180"/>
                  <a:gd name="T33" fmla="*/ 3 h 169"/>
                  <a:gd name="T34" fmla="*/ 138 w 180"/>
                  <a:gd name="T35" fmla="*/ 11 h 169"/>
                  <a:gd name="T36" fmla="*/ 150 w 180"/>
                  <a:gd name="T37" fmla="*/ 7 h 169"/>
                  <a:gd name="T38" fmla="*/ 166 w 180"/>
                  <a:gd name="T39" fmla="*/ 20 h 169"/>
                  <a:gd name="T40" fmla="*/ 179 w 180"/>
                  <a:gd name="T41" fmla="*/ 50 h 169"/>
                  <a:gd name="T42" fmla="*/ 180 w 180"/>
                  <a:gd name="T43" fmla="*/ 69 h 169"/>
                  <a:gd name="T44" fmla="*/ 166 w 180"/>
                  <a:gd name="T45" fmla="*/ 81 h 169"/>
                  <a:gd name="T46" fmla="*/ 152 w 180"/>
                  <a:gd name="T47" fmla="*/ 88 h 169"/>
                  <a:gd name="T48" fmla="*/ 153 w 180"/>
                  <a:gd name="T49" fmla="*/ 97 h 169"/>
                  <a:gd name="T50" fmla="*/ 160 w 180"/>
                  <a:gd name="T51" fmla="*/ 103 h 169"/>
                  <a:gd name="T52" fmla="*/ 156 w 180"/>
                  <a:gd name="T53" fmla="*/ 115 h 169"/>
                  <a:gd name="T54" fmla="*/ 142 w 180"/>
                  <a:gd name="T55" fmla="*/ 125 h 169"/>
                  <a:gd name="T56" fmla="*/ 133 w 180"/>
                  <a:gd name="T57" fmla="*/ 122 h 169"/>
                  <a:gd name="T58" fmla="*/ 119 w 180"/>
                  <a:gd name="T59" fmla="*/ 124 h 169"/>
                  <a:gd name="T60" fmla="*/ 109 w 180"/>
                  <a:gd name="T61" fmla="*/ 131 h 169"/>
                  <a:gd name="T62" fmla="*/ 96 w 180"/>
                  <a:gd name="T63" fmla="*/ 135 h 169"/>
                  <a:gd name="T64" fmla="*/ 89 w 180"/>
                  <a:gd name="T65" fmla="*/ 154 h 169"/>
                  <a:gd name="T66" fmla="*/ 84 w 180"/>
                  <a:gd name="T67" fmla="*/ 160 h 169"/>
                  <a:gd name="T68" fmla="*/ 79 w 180"/>
                  <a:gd name="T69" fmla="*/ 168 h 169"/>
                  <a:gd name="T70" fmla="*/ 66 w 180"/>
                  <a:gd name="T71" fmla="*/ 169 h 169"/>
                  <a:gd name="T72" fmla="*/ 48 w 180"/>
                  <a:gd name="T73" fmla="*/ 161 h 169"/>
                  <a:gd name="T74" fmla="*/ 40 w 180"/>
                  <a:gd name="T75" fmla="*/ 150 h 169"/>
                  <a:gd name="T76" fmla="*/ 28 w 180"/>
                  <a:gd name="T77" fmla="*/ 1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69">
                    <a:moveTo>
                      <a:pt x="28" y="141"/>
                    </a:moveTo>
                    <a:lnTo>
                      <a:pt x="27" y="125"/>
                    </a:lnTo>
                    <a:lnTo>
                      <a:pt x="18" y="115"/>
                    </a:lnTo>
                    <a:lnTo>
                      <a:pt x="16" y="107"/>
                    </a:lnTo>
                    <a:lnTo>
                      <a:pt x="7" y="98"/>
                    </a:lnTo>
                    <a:lnTo>
                      <a:pt x="0" y="83"/>
                    </a:lnTo>
                    <a:lnTo>
                      <a:pt x="11" y="76"/>
                    </a:lnTo>
                    <a:lnTo>
                      <a:pt x="31" y="60"/>
                    </a:lnTo>
                    <a:lnTo>
                      <a:pt x="38" y="40"/>
                    </a:lnTo>
                    <a:lnTo>
                      <a:pt x="56" y="24"/>
                    </a:lnTo>
                    <a:lnTo>
                      <a:pt x="84" y="20"/>
                    </a:lnTo>
                    <a:lnTo>
                      <a:pt x="91" y="12"/>
                    </a:lnTo>
                    <a:lnTo>
                      <a:pt x="101" y="6"/>
                    </a:lnTo>
                    <a:lnTo>
                      <a:pt x="104" y="0"/>
                    </a:lnTo>
                    <a:lnTo>
                      <a:pt x="114" y="1"/>
                    </a:lnTo>
                    <a:lnTo>
                      <a:pt x="122" y="6"/>
                    </a:lnTo>
                    <a:lnTo>
                      <a:pt x="126" y="3"/>
                    </a:lnTo>
                    <a:lnTo>
                      <a:pt x="138" y="11"/>
                    </a:lnTo>
                    <a:lnTo>
                      <a:pt x="150" y="7"/>
                    </a:lnTo>
                    <a:lnTo>
                      <a:pt x="166" y="20"/>
                    </a:lnTo>
                    <a:lnTo>
                      <a:pt x="179" y="50"/>
                    </a:lnTo>
                    <a:lnTo>
                      <a:pt x="180" y="69"/>
                    </a:lnTo>
                    <a:lnTo>
                      <a:pt x="166" y="81"/>
                    </a:lnTo>
                    <a:lnTo>
                      <a:pt x="152" y="88"/>
                    </a:lnTo>
                    <a:lnTo>
                      <a:pt x="153" y="97"/>
                    </a:lnTo>
                    <a:lnTo>
                      <a:pt x="160" y="103"/>
                    </a:lnTo>
                    <a:lnTo>
                      <a:pt x="156" y="115"/>
                    </a:lnTo>
                    <a:lnTo>
                      <a:pt x="142" y="125"/>
                    </a:lnTo>
                    <a:lnTo>
                      <a:pt x="133" y="122"/>
                    </a:lnTo>
                    <a:lnTo>
                      <a:pt x="119" y="124"/>
                    </a:lnTo>
                    <a:lnTo>
                      <a:pt x="109" y="131"/>
                    </a:lnTo>
                    <a:lnTo>
                      <a:pt x="96" y="135"/>
                    </a:lnTo>
                    <a:lnTo>
                      <a:pt x="89" y="154"/>
                    </a:lnTo>
                    <a:lnTo>
                      <a:pt x="84" y="160"/>
                    </a:lnTo>
                    <a:lnTo>
                      <a:pt x="79" y="168"/>
                    </a:lnTo>
                    <a:lnTo>
                      <a:pt x="66" y="169"/>
                    </a:lnTo>
                    <a:lnTo>
                      <a:pt x="48" y="161"/>
                    </a:lnTo>
                    <a:lnTo>
                      <a:pt x="40" y="150"/>
                    </a:lnTo>
                    <a:lnTo>
                      <a:pt x="28" y="14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3" name="Freeform 144">
                <a:extLst>
                  <a:ext uri="{FF2B5EF4-FFF2-40B4-BE49-F238E27FC236}">
                    <a16:creationId xmlns:a16="http://schemas.microsoft.com/office/drawing/2014/main" id="{7C328F2B-721B-0B25-AD44-8E936C70F425}"/>
                  </a:ext>
                </a:extLst>
              </p:cNvPr>
              <p:cNvSpPr>
                <a:spLocks noEditPoints="1"/>
              </p:cNvSpPr>
              <p:nvPr/>
            </p:nvSpPr>
            <p:spPr bwMode="auto">
              <a:xfrm>
                <a:off x="10533606" y="4452938"/>
                <a:ext cx="946150" cy="1016000"/>
              </a:xfrm>
              <a:custGeom>
                <a:avLst/>
                <a:gdLst>
                  <a:gd name="T0" fmla="*/ 3120 w 3149"/>
                  <a:gd name="T1" fmla="*/ 1418 h 3379"/>
                  <a:gd name="T2" fmla="*/ 2682 w 3149"/>
                  <a:gd name="T3" fmla="*/ 707 h 3379"/>
                  <a:gd name="T4" fmla="*/ 2173 w 3149"/>
                  <a:gd name="T5" fmla="*/ 601 h 3379"/>
                  <a:gd name="T6" fmla="*/ 1934 w 3149"/>
                  <a:gd name="T7" fmla="*/ 324 h 3379"/>
                  <a:gd name="T8" fmla="*/ 1971 w 3149"/>
                  <a:gd name="T9" fmla="*/ 307 h 3379"/>
                  <a:gd name="T10" fmla="*/ 1936 w 3149"/>
                  <a:gd name="T11" fmla="*/ 123 h 3379"/>
                  <a:gd name="T12" fmla="*/ 1870 w 3149"/>
                  <a:gd name="T13" fmla="*/ 170 h 3379"/>
                  <a:gd name="T14" fmla="*/ 1583 w 3149"/>
                  <a:gd name="T15" fmla="*/ 110 h 3379"/>
                  <a:gd name="T16" fmla="*/ 1471 w 3149"/>
                  <a:gd name="T17" fmla="*/ 128 h 3379"/>
                  <a:gd name="T18" fmla="*/ 998 w 3149"/>
                  <a:gd name="T19" fmla="*/ 486 h 3379"/>
                  <a:gd name="T20" fmla="*/ 0 w 3149"/>
                  <a:gd name="T21" fmla="*/ 1336 h 3379"/>
                  <a:gd name="T22" fmla="*/ 1689 w 3149"/>
                  <a:gd name="T23" fmla="*/ 2414 h 3379"/>
                  <a:gd name="T24" fmla="*/ 2311 w 3149"/>
                  <a:gd name="T25" fmla="*/ 2792 h 3379"/>
                  <a:gd name="T26" fmla="*/ 2121 w 3149"/>
                  <a:gd name="T27" fmla="*/ 2988 h 3379"/>
                  <a:gd name="T28" fmla="*/ 2381 w 3149"/>
                  <a:gd name="T29" fmla="*/ 2919 h 3379"/>
                  <a:gd name="T30" fmla="*/ 2295 w 3149"/>
                  <a:gd name="T31" fmla="*/ 3275 h 3379"/>
                  <a:gd name="T32" fmla="*/ 2099 w 3149"/>
                  <a:gd name="T33" fmla="*/ 3300 h 3379"/>
                  <a:gd name="T34" fmla="*/ 2106 w 3149"/>
                  <a:gd name="T35" fmla="*/ 3000 h 3379"/>
                  <a:gd name="T36" fmla="*/ 2351 w 3149"/>
                  <a:gd name="T37" fmla="*/ 3040 h 3379"/>
                  <a:gd name="T38" fmla="*/ 2274 w 3149"/>
                  <a:gd name="T39" fmla="*/ 3285 h 3379"/>
                  <a:gd name="T40" fmla="*/ 2168 w 3149"/>
                  <a:gd name="T41" fmla="*/ 3379 h 3379"/>
                  <a:gd name="T42" fmla="*/ 173 w 3149"/>
                  <a:gd name="T43" fmla="*/ 2228 h 3379"/>
                  <a:gd name="T44" fmla="*/ 431 w 3149"/>
                  <a:gd name="T45" fmla="*/ 2128 h 3379"/>
                  <a:gd name="T46" fmla="*/ 707 w 3149"/>
                  <a:gd name="T47" fmla="*/ 2099 h 3379"/>
                  <a:gd name="T48" fmla="*/ 1113 w 3149"/>
                  <a:gd name="T49" fmla="*/ 1946 h 3379"/>
                  <a:gd name="T50" fmla="*/ 1521 w 3149"/>
                  <a:gd name="T51" fmla="*/ 2034 h 3379"/>
                  <a:gd name="T52" fmla="*/ 1594 w 3149"/>
                  <a:gd name="T53" fmla="*/ 2287 h 3379"/>
                  <a:gd name="T54" fmla="*/ 1801 w 3149"/>
                  <a:gd name="T55" fmla="*/ 2064 h 3379"/>
                  <a:gd name="T56" fmla="*/ 1746 w 3149"/>
                  <a:gd name="T57" fmla="*/ 2329 h 3379"/>
                  <a:gd name="T58" fmla="*/ 1854 w 3149"/>
                  <a:gd name="T59" fmla="*/ 2383 h 3379"/>
                  <a:gd name="T60" fmla="*/ 1974 w 3149"/>
                  <a:gd name="T61" fmla="*/ 2694 h 3379"/>
                  <a:gd name="T62" fmla="*/ 2237 w 3149"/>
                  <a:gd name="T63" fmla="*/ 2692 h 3379"/>
                  <a:gd name="T64" fmla="*/ 2288 w 3149"/>
                  <a:gd name="T65" fmla="*/ 2796 h 3379"/>
                  <a:gd name="T66" fmla="*/ 2617 w 3149"/>
                  <a:gd name="T67" fmla="*/ 2664 h 3379"/>
                  <a:gd name="T68" fmla="*/ 2837 w 3149"/>
                  <a:gd name="T69" fmla="*/ 2203 h 3379"/>
                  <a:gd name="T70" fmla="*/ 3015 w 3149"/>
                  <a:gd name="T71" fmla="*/ 1929 h 3379"/>
                  <a:gd name="T72" fmla="*/ 3119 w 3149"/>
                  <a:gd name="T73" fmla="*/ 1445 h 3379"/>
                  <a:gd name="T74" fmla="*/ 2973 w 3149"/>
                  <a:gd name="T75" fmla="*/ 1189 h 3379"/>
                  <a:gd name="T76" fmla="*/ 2892 w 3149"/>
                  <a:gd name="T77" fmla="*/ 1069 h 3379"/>
                  <a:gd name="T78" fmla="*/ 2770 w 3149"/>
                  <a:gd name="T79" fmla="*/ 844 h 3379"/>
                  <a:gd name="T80" fmla="*/ 2666 w 3149"/>
                  <a:gd name="T81" fmla="*/ 596 h 3379"/>
                  <a:gd name="T82" fmla="*/ 2531 w 3149"/>
                  <a:gd name="T83" fmla="*/ 367 h 3379"/>
                  <a:gd name="T84" fmla="*/ 2440 w 3149"/>
                  <a:gd name="T85" fmla="*/ 75 h 3379"/>
                  <a:gd name="T86" fmla="*/ 2354 w 3149"/>
                  <a:gd name="T87" fmla="*/ 291 h 3379"/>
                  <a:gd name="T88" fmla="*/ 2145 w 3149"/>
                  <a:gd name="T89" fmla="*/ 617 h 3379"/>
                  <a:gd name="T90" fmla="*/ 1905 w 3149"/>
                  <a:gd name="T91" fmla="*/ 431 h 3379"/>
                  <a:gd name="T92" fmla="*/ 1966 w 3149"/>
                  <a:gd name="T93" fmla="*/ 223 h 3379"/>
                  <a:gd name="T94" fmla="*/ 1897 w 3149"/>
                  <a:gd name="T95" fmla="*/ 172 h 3379"/>
                  <a:gd name="T96" fmla="*/ 1725 w 3149"/>
                  <a:gd name="T97" fmla="*/ 136 h 3379"/>
                  <a:gd name="T98" fmla="*/ 1651 w 3149"/>
                  <a:gd name="T99" fmla="*/ 164 h 3379"/>
                  <a:gd name="T100" fmla="*/ 1472 w 3149"/>
                  <a:gd name="T101" fmla="*/ 239 h 3379"/>
                  <a:gd name="T102" fmla="*/ 1398 w 3149"/>
                  <a:gd name="T103" fmla="*/ 389 h 3379"/>
                  <a:gd name="T104" fmla="*/ 1296 w 3149"/>
                  <a:gd name="T105" fmla="*/ 431 h 3379"/>
                  <a:gd name="T106" fmla="*/ 1172 w 3149"/>
                  <a:gd name="T107" fmla="*/ 327 h 3379"/>
                  <a:gd name="T108" fmla="*/ 1085 w 3149"/>
                  <a:gd name="T109" fmla="*/ 402 h 3379"/>
                  <a:gd name="T110" fmla="*/ 997 w 3149"/>
                  <a:gd name="T111" fmla="*/ 536 h 3379"/>
                  <a:gd name="T112" fmla="*/ 924 w 3149"/>
                  <a:gd name="T113" fmla="*/ 639 h 3379"/>
                  <a:gd name="T114" fmla="*/ 770 w 3149"/>
                  <a:gd name="T115" fmla="*/ 714 h 3379"/>
                  <a:gd name="T116" fmla="*/ 364 w 3149"/>
                  <a:gd name="T117" fmla="*/ 886 h 3379"/>
                  <a:gd name="T118" fmla="*/ 100 w 3149"/>
                  <a:gd name="T119" fmla="*/ 1047 h 3379"/>
                  <a:gd name="T120" fmla="*/ 38 w 3149"/>
                  <a:gd name="T121" fmla="*/ 1332 h 3379"/>
                  <a:gd name="T122" fmla="*/ 112 w 3149"/>
                  <a:gd name="T123" fmla="*/ 1853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9" h="3379">
                    <a:moveTo>
                      <a:pt x="3113" y="1612"/>
                    </a:moveTo>
                    <a:lnTo>
                      <a:pt x="3118" y="1584"/>
                    </a:lnTo>
                    <a:lnTo>
                      <a:pt x="3122" y="1601"/>
                    </a:lnTo>
                    <a:lnTo>
                      <a:pt x="3113" y="1612"/>
                    </a:lnTo>
                    <a:close/>
                    <a:moveTo>
                      <a:pt x="3120" y="1418"/>
                    </a:moveTo>
                    <a:lnTo>
                      <a:pt x="3120" y="1418"/>
                    </a:lnTo>
                    <a:lnTo>
                      <a:pt x="3113" y="1395"/>
                    </a:lnTo>
                    <a:lnTo>
                      <a:pt x="3116" y="1379"/>
                    </a:lnTo>
                    <a:lnTo>
                      <a:pt x="3117" y="1366"/>
                    </a:lnTo>
                    <a:lnTo>
                      <a:pt x="3131" y="1350"/>
                    </a:lnTo>
                    <a:lnTo>
                      <a:pt x="3139" y="1333"/>
                    </a:lnTo>
                    <a:lnTo>
                      <a:pt x="3135" y="1322"/>
                    </a:lnTo>
                    <a:lnTo>
                      <a:pt x="3139" y="1310"/>
                    </a:lnTo>
                    <a:lnTo>
                      <a:pt x="3146" y="1311"/>
                    </a:lnTo>
                    <a:lnTo>
                      <a:pt x="3149" y="1329"/>
                    </a:lnTo>
                    <a:lnTo>
                      <a:pt x="3146" y="1351"/>
                    </a:lnTo>
                    <a:lnTo>
                      <a:pt x="3128" y="1374"/>
                    </a:lnTo>
                    <a:lnTo>
                      <a:pt x="3124" y="1406"/>
                    </a:lnTo>
                    <a:lnTo>
                      <a:pt x="3129" y="1421"/>
                    </a:lnTo>
                    <a:lnTo>
                      <a:pt x="3120" y="1418"/>
                    </a:lnTo>
                    <a:close/>
                    <a:moveTo>
                      <a:pt x="2990" y="1188"/>
                    </a:moveTo>
                    <a:lnTo>
                      <a:pt x="2990" y="1188"/>
                    </a:lnTo>
                    <a:lnTo>
                      <a:pt x="3004" y="1208"/>
                    </a:lnTo>
                    <a:lnTo>
                      <a:pt x="3012" y="1221"/>
                    </a:lnTo>
                    <a:lnTo>
                      <a:pt x="3015" y="1208"/>
                    </a:lnTo>
                    <a:lnTo>
                      <a:pt x="3009" y="1200"/>
                    </a:lnTo>
                    <a:lnTo>
                      <a:pt x="3010" y="1190"/>
                    </a:lnTo>
                    <a:lnTo>
                      <a:pt x="3001" y="1189"/>
                    </a:lnTo>
                    <a:lnTo>
                      <a:pt x="2994" y="1184"/>
                    </a:lnTo>
                    <a:lnTo>
                      <a:pt x="2990" y="1188"/>
                    </a:lnTo>
                    <a:close/>
                    <a:moveTo>
                      <a:pt x="2970" y="1078"/>
                    </a:moveTo>
                    <a:lnTo>
                      <a:pt x="2970" y="1078"/>
                    </a:lnTo>
                    <a:lnTo>
                      <a:pt x="2969" y="1070"/>
                    </a:lnTo>
                    <a:lnTo>
                      <a:pt x="2962" y="1076"/>
                    </a:lnTo>
                    <a:lnTo>
                      <a:pt x="2970" y="1078"/>
                    </a:lnTo>
                    <a:close/>
                    <a:moveTo>
                      <a:pt x="2675" y="736"/>
                    </a:moveTo>
                    <a:lnTo>
                      <a:pt x="2675" y="736"/>
                    </a:lnTo>
                    <a:lnTo>
                      <a:pt x="2680" y="723"/>
                    </a:lnTo>
                    <a:lnTo>
                      <a:pt x="2669" y="710"/>
                    </a:lnTo>
                    <a:lnTo>
                      <a:pt x="2682" y="707"/>
                    </a:lnTo>
                    <a:lnTo>
                      <a:pt x="2687" y="704"/>
                    </a:lnTo>
                    <a:lnTo>
                      <a:pt x="2689" y="730"/>
                    </a:lnTo>
                    <a:lnTo>
                      <a:pt x="2682" y="745"/>
                    </a:lnTo>
                    <a:lnTo>
                      <a:pt x="2675" y="736"/>
                    </a:lnTo>
                    <a:close/>
                    <a:moveTo>
                      <a:pt x="2421" y="0"/>
                    </a:moveTo>
                    <a:lnTo>
                      <a:pt x="2421" y="0"/>
                    </a:lnTo>
                    <a:lnTo>
                      <a:pt x="2425" y="10"/>
                    </a:lnTo>
                    <a:lnTo>
                      <a:pt x="2431" y="2"/>
                    </a:lnTo>
                    <a:lnTo>
                      <a:pt x="2421" y="0"/>
                    </a:lnTo>
                    <a:close/>
                    <a:moveTo>
                      <a:pt x="2410" y="40"/>
                    </a:moveTo>
                    <a:lnTo>
                      <a:pt x="2410" y="40"/>
                    </a:lnTo>
                    <a:lnTo>
                      <a:pt x="2410" y="59"/>
                    </a:lnTo>
                    <a:lnTo>
                      <a:pt x="2417" y="55"/>
                    </a:lnTo>
                    <a:lnTo>
                      <a:pt x="2425" y="54"/>
                    </a:lnTo>
                    <a:lnTo>
                      <a:pt x="2420" y="41"/>
                    </a:lnTo>
                    <a:lnTo>
                      <a:pt x="2410" y="40"/>
                    </a:lnTo>
                    <a:close/>
                    <a:moveTo>
                      <a:pt x="2161" y="598"/>
                    </a:moveTo>
                    <a:lnTo>
                      <a:pt x="2161" y="598"/>
                    </a:lnTo>
                    <a:lnTo>
                      <a:pt x="2165" y="605"/>
                    </a:lnTo>
                    <a:lnTo>
                      <a:pt x="2173" y="601"/>
                    </a:lnTo>
                    <a:lnTo>
                      <a:pt x="2172" y="592"/>
                    </a:lnTo>
                    <a:lnTo>
                      <a:pt x="2161" y="598"/>
                    </a:lnTo>
                    <a:close/>
                    <a:moveTo>
                      <a:pt x="2143" y="564"/>
                    </a:moveTo>
                    <a:lnTo>
                      <a:pt x="2143" y="564"/>
                    </a:lnTo>
                    <a:lnTo>
                      <a:pt x="2149" y="571"/>
                    </a:lnTo>
                    <a:lnTo>
                      <a:pt x="2158" y="568"/>
                    </a:lnTo>
                    <a:lnTo>
                      <a:pt x="2168" y="556"/>
                    </a:lnTo>
                    <a:lnTo>
                      <a:pt x="2185" y="554"/>
                    </a:lnTo>
                    <a:lnTo>
                      <a:pt x="2185" y="548"/>
                    </a:lnTo>
                    <a:lnTo>
                      <a:pt x="2165" y="543"/>
                    </a:lnTo>
                    <a:lnTo>
                      <a:pt x="2146" y="554"/>
                    </a:lnTo>
                    <a:cubicBezTo>
                      <a:pt x="2146" y="554"/>
                      <a:pt x="2142" y="565"/>
                      <a:pt x="2143" y="564"/>
                    </a:cubicBezTo>
                    <a:close/>
                    <a:moveTo>
                      <a:pt x="1984" y="489"/>
                    </a:moveTo>
                    <a:lnTo>
                      <a:pt x="1984" y="489"/>
                    </a:lnTo>
                    <a:lnTo>
                      <a:pt x="1979" y="480"/>
                    </a:lnTo>
                    <a:lnTo>
                      <a:pt x="1984" y="467"/>
                    </a:lnTo>
                    <a:lnTo>
                      <a:pt x="1992" y="479"/>
                    </a:lnTo>
                    <a:lnTo>
                      <a:pt x="1984" y="489"/>
                    </a:lnTo>
                    <a:close/>
                    <a:moveTo>
                      <a:pt x="1934" y="324"/>
                    </a:moveTo>
                    <a:lnTo>
                      <a:pt x="1934" y="324"/>
                    </a:lnTo>
                    <a:lnTo>
                      <a:pt x="1932" y="316"/>
                    </a:lnTo>
                    <a:lnTo>
                      <a:pt x="1927" y="319"/>
                    </a:lnTo>
                    <a:lnTo>
                      <a:pt x="1926" y="312"/>
                    </a:lnTo>
                    <a:lnTo>
                      <a:pt x="1935" y="303"/>
                    </a:lnTo>
                    <a:lnTo>
                      <a:pt x="1943" y="314"/>
                    </a:lnTo>
                    <a:lnTo>
                      <a:pt x="1934" y="324"/>
                    </a:lnTo>
                    <a:close/>
                    <a:moveTo>
                      <a:pt x="1954" y="342"/>
                    </a:moveTo>
                    <a:lnTo>
                      <a:pt x="1954" y="342"/>
                    </a:lnTo>
                    <a:lnTo>
                      <a:pt x="1946" y="349"/>
                    </a:lnTo>
                    <a:lnTo>
                      <a:pt x="1951" y="350"/>
                    </a:lnTo>
                    <a:lnTo>
                      <a:pt x="1964" y="345"/>
                    </a:lnTo>
                    <a:lnTo>
                      <a:pt x="1984" y="348"/>
                    </a:lnTo>
                    <a:lnTo>
                      <a:pt x="1989" y="336"/>
                    </a:lnTo>
                    <a:lnTo>
                      <a:pt x="1983" y="334"/>
                    </a:lnTo>
                    <a:lnTo>
                      <a:pt x="1977" y="335"/>
                    </a:lnTo>
                    <a:lnTo>
                      <a:pt x="1973" y="331"/>
                    </a:lnTo>
                    <a:lnTo>
                      <a:pt x="1986" y="319"/>
                    </a:lnTo>
                    <a:lnTo>
                      <a:pt x="1984" y="315"/>
                    </a:lnTo>
                    <a:lnTo>
                      <a:pt x="1972" y="319"/>
                    </a:lnTo>
                    <a:lnTo>
                      <a:pt x="1971" y="307"/>
                    </a:lnTo>
                    <a:lnTo>
                      <a:pt x="1963" y="311"/>
                    </a:lnTo>
                    <a:lnTo>
                      <a:pt x="1960" y="318"/>
                    </a:lnTo>
                    <a:lnTo>
                      <a:pt x="1948" y="317"/>
                    </a:lnTo>
                    <a:lnTo>
                      <a:pt x="1951" y="321"/>
                    </a:lnTo>
                    <a:lnTo>
                      <a:pt x="1949" y="325"/>
                    </a:lnTo>
                    <a:lnTo>
                      <a:pt x="1954" y="342"/>
                    </a:lnTo>
                    <a:close/>
                    <a:moveTo>
                      <a:pt x="1965" y="104"/>
                    </a:moveTo>
                    <a:lnTo>
                      <a:pt x="1965" y="104"/>
                    </a:lnTo>
                    <a:lnTo>
                      <a:pt x="1975" y="109"/>
                    </a:lnTo>
                    <a:lnTo>
                      <a:pt x="1978" y="97"/>
                    </a:lnTo>
                    <a:lnTo>
                      <a:pt x="1991" y="85"/>
                    </a:lnTo>
                    <a:lnTo>
                      <a:pt x="1985" y="78"/>
                    </a:lnTo>
                    <a:lnTo>
                      <a:pt x="1969" y="95"/>
                    </a:lnTo>
                    <a:lnTo>
                      <a:pt x="1965" y="104"/>
                    </a:lnTo>
                    <a:close/>
                    <a:moveTo>
                      <a:pt x="1948" y="117"/>
                    </a:moveTo>
                    <a:lnTo>
                      <a:pt x="1948" y="117"/>
                    </a:lnTo>
                    <a:lnTo>
                      <a:pt x="1957" y="122"/>
                    </a:lnTo>
                    <a:lnTo>
                      <a:pt x="1956" y="114"/>
                    </a:lnTo>
                    <a:lnTo>
                      <a:pt x="1948" y="117"/>
                    </a:lnTo>
                    <a:close/>
                    <a:moveTo>
                      <a:pt x="1936" y="123"/>
                    </a:moveTo>
                    <a:lnTo>
                      <a:pt x="1936" y="123"/>
                    </a:lnTo>
                    <a:lnTo>
                      <a:pt x="1941" y="129"/>
                    </a:lnTo>
                    <a:lnTo>
                      <a:pt x="1945" y="123"/>
                    </a:lnTo>
                    <a:lnTo>
                      <a:pt x="1936" y="123"/>
                    </a:lnTo>
                    <a:close/>
                    <a:moveTo>
                      <a:pt x="1908" y="138"/>
                    </a:moveTo>
                    <a:lnTo>
                      <a:pt x="1908" y="138"/>
                    </a:lnTo>
                    <a:lnTo>
                      <a:pt x="1917" y="138"/>
                    </a:lnTo>
                    <a:lnTo>
                      <a:pt x="1917" y="131"/>
                    </a:lnTo>
                    <a:lnTo>
                      <a:pt x="1908" y="138"/>
                    </a:lnTo>
                    <a:close/>
                    <a:moveTo>
                      <a:pt x="1889" y="160"/>
                    </a:moveTo>
                    <a:lnTo>
                      <a:pt x="1889" y="160"/>
                    </a:lnTo>
                    <a:lnTo>
                      <a:pt x="1887" y="151"/>
                    </a:lnTo>
                    <a:lnTo>
                      <a:pt x="1902" y="143"/>
                    </a:lnTo>
                    <a:lnTo>
                      <a:pt x="1915" y="142"/>
                    </a:lnTo>
                    <a:lnTo>
                      <a:pt x="1910" y="150"/>
                    </a:lnTo>
                    <a:lnTo>
                      <a:pt x="1897" y="152"/>
                    </a:lnTo>
                    <a:lnTo>
                      <a:pt x="1889" y="160"/>
                    </a:lnTo>
                    <a:close/>
                    <a:moveTo>
                      <a:pt x="1864" y="166"/>
                    </a:moveTo>
                    <a:lnTo>
                      <a:pt x="1864" y="166"/>
                    </a:lnTo>
                    <a:lnTo>
                      <a:pt x="1870" y="170"/>
                    </a:lnTo>
                    <a:lnTo>
                      <a:pt x="1884" y="165"/>
                    </a:lnTo>
                    <a:lnTo>
                      <a:pt x="1882" y="160"/>
                    </a:lnTo>
                    <a:lnTo>
                      <a:pt x="1864" y="166"/>
                    </a:lnTo>
                    <a:close/>
                    <a:moveTo>
                      <a:pt x="1667" y="103"/>
                    </a:moveTo>
                    <a:lnTo>
                      <a:pt x="1667" y="103"/>
                    </a:lnTo>
                    <a:lnTo>
                      <a:pt x="1658" y="88"/>
                    </a:lnTo>
                    <a:lnTo>
                      <a:pt x="1661" y="77"/>
                    </a:lnTo>
                    <a:lnTo>
                      <a:pt x="1673" y="75"/>
                    </a:lnTo>
                    <a:lnTo>
                      <a:pt x="1668" y="89"/>
                    </a:lnTo>
                    <a:lnTo>
                      <a:pt x="1667" y="103"/>
                    </a:lnTo>
                    <a:close/>
                    <a:moveTo>
                      <a:pt x="1495" y="95"/>
                    </a:moveTo>
                    <a:lnTo>
                      <a:pt x="1495" y="95"/>
                    </a:lnTo>
                    <a:lnTo>
                      <a:pt x="1497" y="114"/>
                    </a:lnTo>
                    <a:lnTo>
                      <a:pt x="1510" y="128"/>
                    </a:lnTo>
                    <a:lnTo>
                      <a:pt x="1520" y="142"/>
                    </a:lnTo>
                    <a:lnTo>
                      <a:pt x="1542" y="151"/>
                    </a:lnTo>
                    <a:lnTo>
                      <a:pt x="1568" y="124"/>
                    </a:lnTo>
                    <a:lnTo>
                      <a:pt x="1575" y="125"/>
                    </a:lnTo>
                    <a:lnTo>
                      <a:pt x="1576" y="117"/>
                    </a:lnTo>
                    <a:lnTo>
                      <a:pt x="1583" y="110"/>
                    </a:lnTo>
                    <a:lnTo>
                      <a:pt x="1577" y="105"/>
                    </a:lnTo>
                    <a:lnTo>
                      <a:pt x="1573" y="95"/>
                    </a:lnTo>
                    <a:lnTo>
                      <a:pt x="1566" y="95"/>
                    </a:lnTo>
                    <a:lnTo>
                      <a:pt x="1557" y="100"/>
                    </a:lnTo>
                    <a:lnTo>
                      <a:pt x="1536" y="100"/>
                    </a:lnTo>
                    <a:lnTo>
                      <a:pt x="1527" y="111"/>
                    </a:lnTo>
                    <a:lnTo>
                      <a:pt x="1518" y="107"/>
                    </a:lnTo>
                    <a:lnTo>
                      <a:pt x="1516" y="101"/>
                    </a:lnTo>
                    <a:lnTo>
                      <a:pt x="1506" y="100"/>
                    </a:lnTo>
                    <a:lnTo>
                      <a:pt x="1497" y="90"/>
                    </a:lnTo>
                    <a:lnTo>
                      <a:pt x="1492" y="90"/>
                    </a:lnTo>
                    <a:lnTo>
                      <a:pt x="1495" y="95"/>
                    </a:lnTo>
                    <a:close/>
                    <a:moveTo>
                      <a:pt x="1490" y="99"/>
                    </a:moveTo>
                    <a:lnTo>
                      <a:pt x="1490" y="99"/>
                    </a:lnTo>
                    <a:lnTo>
                      <a:pt x="1496" y="127"/>
                    </a:lnTo>
                    <a:lnTo>
                      <a:pt x="1509" y="131"/>
                    </a:lnTo>
                    <a:lnTo>
                      <a:pt x="1511" y="136"/>
                    </a:lnTo>
                    <a:lnTo>
                      <a:pt x="1493" y="132"/>
                    </a:lnTo>
                    <a:lnTo>
                      <a:pt x="1487" y="133"/>
                    </a:lnTo>
                    <a:lnTo>
                      <a:pt x="1471" y="128"/>
                    </a:lnTo>
                    <a:lnTo>
                      <a:pt x="1471" y="120"/>
                    </a:lnTo>
                    <a:lnTo>
                      <a:pt x="1476" y="119"/>
                    </a:lnTo>
                    <a:lnTo>
                      <a:pt x="1484" y="121"/>
                    </a:lnTo>
                    <a:lnTo>
                      <a:pt x="1484" y="117"/>
                    </a:lnTo>
                    <a:lnTo>
                      <a:pt x="1480" y="115"/>
                    </a:lnTo>
                    <a:lnTo>
                      <a:pt x="1481" y="107"/>
                    </a:lnTo>
                    <a:lnTo>
                      <a:pt x="1479" y="104"/>
                    </a:lnTo>
                    <a:lnTo>
                      <a:pt x="1490" y="99"/>
                    </a:lnTo>
                    <a:close/>
                    <a:moveTo>
                      <a:pt x="995" y="433"/>
                    </a:moveTo>
                    <a:lnTo>
                      <a:pt x="995" y="433"/>
                    </a:lnTo>
                    <a:lnTo>
                      <a:pt x="1000" y="441"/>
                    </a:lnTo>
                    <a:lnTo>
                      <a:pt x="1013" y="438"/>
                    </a:lnTo>
                    <a:lnTo>
                      <a:pt x="1002" y="424"/>
                    </a:lnTo>
                    <a:cubicBezTo>
                      <a:pt x="1002" y="424"/>
                      <a:pt x="994" y="433"/>
                      <a:pt x="995" y="433"/>
                    </a:cubicBezTo>
                    <a:close/>
                    <a:moveTo>
                      <a:pt x="998" y="486"/>
                    </a:moveTo>
                    <a:lnTo>
                      <a:pt x="998" y="486"/>
                    </a:lnTo>
                    <a:lnTo>
                      <a:pt x="997" y="470"/>
                    </a:lnTo>
                    <a:lnTo>
                      <a:pt x="989" y="458"/>
                    </a:lnTo>
                    <a:lnTo>
                      <a:pt x="990" y="481"/>
                    </a:lnTo>
                    <a:lnTo>
                      <a:pt x="998" y="486"/>
                    </a:lnTo>
                    <a:close/>
                    <a:moveTo>
                      <a:pt x="1063" y="372"/>
                    </a:moveTo>
                    <a:lnTo>
                      <a:pt x="1063" y="372"/>
                    </a:lnTo>
                    <a:lnTo>
                      <a:pt x="1054" y="371"/>
                    </a:lnTo>
                    <a:lnTo>
                      <a:pt x="1058" y="363"/>
                    </a:lnTo>
                    <a:lnTo>
                      <a:pt x="1065" y="364"/>
                    </a:lnTo>
                    <a:lnTo>
                      <a:pt x="1063" y="372"/>
                    </a:lnTo>
                    <a:close/>
                    <a:moveTo>
                      <a:pt x="242" y="904"/>
                    </a:moveTo>
                    <a:lnTo>
                      <a:pt x="242" y="904"/>
                    </a:lnTo>
                    <a:lnTo>
                      <a:pt x="237" y="897"/>
                    </a:lnTo>
                    <a:lnTo>
                      <a:pt x="252" y="876"/>
                    </a:lnTo>
                    <a:lnTo>
                      <a:pt x="250" y="894"/>
                    </a:lnTo>
                    <a:lnTo>
                      <a:pt x="242" y="904"/>
                    </a:lnTo>
                    <a:close/>
                    <a:moveTo>
                      <a:pt x="11" y="1307"/>
                    </a:moveTo>
                    <a:lnTo>
                      <a:pt x="11" y="1307"/>
                    </a:lnTo>
                    <a:lnTo>
                      <a:pt x="17" y="1273"/>
                    </a:lnTo>
                    <a:lnTo>
                      <a:pt x="19" y="1295"/>
                    </a:lnTo>
                    <a:cubicBezTo>
                      <a:pt x="19" y="1295"/>
                      <a:pt x="11" y="1306"/>
                      <a:pt x="11" y="1307"/>
                    </a:cubicBezTo>
                    <a:close/>
                    <a:moveTo>
                      <a:pt x="10" y="1367"/>
                    </a:moveTo>
                    <a:lnTo>
                      <a:pt x="10" y="1367"/>
                    </a:lnTo>
                    <a:lnTo>
                      <a:pt x="0" y="1336"/>
                    </a:lnTo>
                    <a:lnTo>
                      <a:pt x="7" y="1318"/>
                    </a:lnTo>
                    <a:lnTo>
                      <a:pt x="16" y="1344"/>
                    </a:lnTo>
                    <a:lnTo>
                      <a:pt x="10" y="1367"/>
                    </a:lnTo>
                    <a:close/>
                    <a:moveTo>
                      <a:pt x="1727" y="2372"/>
                    </a:moveTo>
                    <a:lnTo>
                      <a:pt x="1727" y="2372"/>
                    </a:lnTo>
                    <a:lnTo>
                      <a:pt x="1725" y="2384"/>
                    </a:lnTo>
                    <a:lnTo>
                      <a:pt x="1728" y="2391"/>
                    </a:lnTo>
                    <a:lnTo>
                      <a:pt x="1737" y="2391"/>
                    </a:lnTo>
                    <a:lnTo>
                      <a:pt x="1732" y="2398"/>
                    </a:lnTo>
                    <a:lnTo>
                      <a:pt x="1746" y="2398"/>
                    </a:lnTo>
                    <a:lnTo>
                      <a:pt x="1754" y="2395"/>
                    </a:lnTo>
                    <a:lnTo>
                      <a:pt x="1765" y="2400"/>
                    </a:lnTo>
                    <a:lnTo>
                      <a:pt x="1755" y="2409"/>
                    </a:lnTo>
                    <a:lnTo>
                      <a:pt x="1727" y="2405"/>
                    </a:lnTo>
                    <a:lnTo>
                      <a:pt x="1722" y="2413"/>
                    </a:lnTo>
                    <a:lnTo>
                      <a:pt x="1714" y="2413"/>
                    </a:lnTo>
                    <a:lnTo>
                      <a:pt x="1712" y="2418"/>
                    </a:lnTo>
                    <a:lnTo>
                      <a:pt x="1704" y="2418"/>
                    </a:lnTo>
                    <a:lnTo>
                      <a:pt x="1699" y="2410"/>
                    </a:lnTo>
                    <a:lnTo>
                      <a:pt x="1689" y="2414"/>
                    </a:lnTo>
                    <a:lnTo>
                      <a:pt x="1675" y="2411"/>
                    </a:lnTo>
                    <a:lnTo>
                      <a:pt x="1670" y="2413"/>
                    </a:lnTo>
                    <a:lnTo>
                      <a:pt x="1652" y="2412"/>
                    </a:lnTo>
                    <a:lnTo>
                      <a:pt x="1641" y="2404"/>
                    </a:lnTo>
                    <a:lnTo>
                      <a:pt x="1642" y="2395"/>
                    </a:lnTo>
                    <a:lnTo>
                      <a:pt x="1660" y="2386"/>
                    </a:lnTo>
                    <a:lnTo>
                      <a:pt x="1701" y="2374"/>
                    </a:lnTo>
                    <a:lnTo>
                      <a:pt x="1715" y="2376"/>
                    </a:lnTo>
                    <a:lnTo>
                      <a:pt x="1727" y="2372"/>
                    </a:lnTo>
                    <a:close/>
                    <a:moveTo>
                      <a:pt x="2232" y="2739"/>
                    </a:moveTo>
                    <a:lnTo>
                      <a:pt x="2232" y="2739"/>
                    </a:lnTo>
                    <a:lnTo>
                      <a:pt x="2240" y="2736"/>
                    </a:lnTo>
                    <a:lnTo>
                      <a:pt x="2246" y="2743"/>
                    </a:lnTo>
                    <a:lnTo>
                      <a:pt x="2242" y="2748"/>
                    </a:lnTo>
                    <a:lnTo>
                      <a:pt x="2232" y="2739"/>
                    </a:lnTo>
                    <a:close/>
                    <a:moveTo>
                      <a:pt x="2311" y="2792"/>
                    </a:moveTo>
                    <a:lnTo>
                      <a:pt x="2311" y="2792"/>
                    </a:lnTo>
                    <a:lnTo>
                      <a:pt x="2319" y="2798"/>
                    </a:lnTo>
                    <a:lnTo>
                      <a:pt x="2324" y="2791"/>
                    </a:lnTo>
                    <a:lnTo>
                      <a:pt x="2311" y="2792"/>
                    </a:lnTo>
                    <a:close/>
                    <a:moveTo>
                      <a:pt x="2126" y="2998"/>
                    </a:moveTo>
                    <a:lnTo>
                      <a:pt x="2126" y="2998"/>
                    </a:lnTo>
                    <a:lnTo>
                      <a:pt x="2129" y="3010"/>
                    </a:lnTo>
                    <a:lnTo>
                      <a:pt x="2139" y="3013"/>
                    </a:lnTo>
                    <a:lnTo>
                      <a:pt x="2146" y="3005"/>
                    </a:lnTo>
                    <a:lnTo>
                      <a:pt x="2136" y="2996"/>
                    </a:lnTo>
                    <a:lnTo>
                      <a:pt x="2126" y="2998"/>
                    </a:lnTo>
                    <a:close/>
                    <a:moveTo>
                      <a:pt x="2133" y="2970"/>
                    </a:moveTo>
                    <a:lnTo>
                      <a:pt x="2133" y="2970"/>
                    </a:lnTo>
                    <a:lnTo>
                      <a:pt x="2133" y="2981"/>
                    </a:lnTo>
                    <a:lnTo>
                      <a:pt x="2142" y="2980"/>
                    </a:lnTo>
                    <a:lnTo>
                      <a:pt x="2140" y="2966"/>
                    </a:lnTo>
                    <a:lnTo>
                      <a:pt x="2133" y="2970"/>
                    </a:lnTo>
                    <a:close/>
                    <a:moveTo>
                      <a:pt x="2121" y="2988"/>
                    </a:moveTo>
                    <a:lnTo>
                      <a:pt x="2121" y="2988"/>
                    </a:lnTo>
                    <a:lnTo>
                      <a:pt x="2111" y="2982"/>
                    </a:lnTo>
                    <a:lnTo>
                      <a:pt x="2115" y="2970"/>
                    </a:lnTo>
                    <a:lnTo>
                      <a:pt x="2126" y="2964"/>
                    </a:lnTo>
                    <a:lnTo>
                      <a:pt x="2126" y="2977"/>
                    </a:lnTo>
                    <a:lnTo>
                      <a:pt x="2121" y="2988"/>
                    </a:lnTo>
                    <a:close/>
                    <a:moveTo>
                      <a:pt x="2071" y="2932"/>
                    </a:moveTo>
                    <a:lnTo>
                      <a:pt x="2071" y="2932"/>
                    </a:lnTo>
                    <a:lnTo>
                      <a:pt x="2072" y="2920"/>
                    </a:lnTo>
                    <a:lnTo>
                      <a:pt x="2069" y="2908"/>
                    </a:lnTo>
                    <a:lnTo>
                      <a:pt x="2079" y="2894"/>
                    </a:lnTo>
                    <a:lnTo>
                      <a:pt x="2077" y="2881"/>
                    </a:lnTo>
                    <a:lnTo>
                      <a:pt x="2088" y="2868"/>
                    </a:lnTo>
                    <a:lnTo>
                      <a:pt x="2096" y="2861"/>
                    </a:lnTo>
                    <a:lnTo>
                      <a:pt x="2105" y="2869"/>
                    </a:lnTo>
                    <a:lnTo>
                      <a:pt x="2102" y="2891"/>
                    </a:lnTo>
                    <a:lnTo>
                      <a:pt x="2107" y="2902"/>
                    </a:lnTo>
                    <a:lnTo>
                      <a:pt x="2097" y="2918"/>
                    </a:lnTo>
                    <a:lnTo>
                      <a:pt x="2094" y="2927"/>
                    </a:lnTo>
                    <a:lnTo>
                      <a:pt x="2081" y="2937"/>
                    </a:lnTo>
                    <a:lnTo>
                      <a:pt x="2071" y="2932"/>
                    </a:lnTo>
                    <a:close/>
                    <a:moveTo>
                      <a:pt x="2379" y="2970"/>
                    </a:moveTo>
                    <a:lnTo>
                      <a:pt x="2379" y="2970"/>
                    </a:lnTo>
                    <a:lnTo>
                      <a:pt x="2406" y="2958"/>
                    </a:lnTo>
                    <a:lnTo>
                      <a:pt x="2406" y="2944"/>
                    </a:lnTo>
                    <a:lnTo>
                      <a:pt x="2381" y="2919"/>
                    </a:lnTo>
                    <a:lnTo>
                      <a:pt x="2370" y="2923"/>
                    </a:lnTo>
                    <a:lnTo>
                      <a:pt x="2375" y="2936"/>
                    </a:lnTo>
                    <a:lnTo>
                      <a:pt x="2369" y="2950"/>
                    </a:lnTo>
                    <a:lnTo>
                      <a:pt x="2374" y="2959"/>
                    </a:lnTo>
                    <a:lnTo>
                      <a:pt x="2379" y="2970"/>
                    </a:lnTo>
                    <a:close/>
                    <a:moveTo>
                      <a:pt x="2364" y="2987"/>
                    </a:moveTo>
                    <a:lnTo>
                      <a:pt x="2364" y="2987"/>
                    </a:lnTo>
                    <a:lnTo>
                      <a:pt x="2369" y="2997"/>
                    </a:lnTo>
                    <a:lnTo>
                      <a:pt x="2392" y="2999"/>
                    </a:lnTo>
                    <a:lnTo>
                      <a:pt x="2404" y="3003"/>
                    </a:lnTo>
                    <a:lnTo>
                      <a:pt x="2406" y="2994"/>
                    </a:lnTo>
                    <a:lnTo>
                      <a:pt x="2391" y="2980"/>
                    </a:lnTo>
                    <a:lnTo>
                      <a:pt x="2373" y="2982"/>
                    </a:lnTo>
                    <a:lnTo>
                      <a:pt x="2364" y="2987"/>
                    </a:lnTo>
                    <a:close/>
                    <a:moveTo>
                      <a:pt x="2379" y="3024"/>
                    </a:moveTo>
                    <a:lnTo>
                      <a:pt x="2379" y="3024"/>
                    </a:lnTo>
                    <a:lnTo>
                      <a:pt x="2371" y="3016"/>
                    </a:lnTo>
                    <a:lnTo>
                      <a:pt x="2382" y="3012"/>
                    </a:lnTo>
                    <a:lnTo>
                      <a:pt x="2379" y="3024"/>
                    </a:lnTo>
                    <a:close/>
                    <a:moveTo>
                      <a:pt x="2295" y="3275"/>
                    </a:moveTo>
                    <a:lnTo>
                      <a:pt x="2295" y="3275"/>
                    </a:lnTo>
                    <a:lnTo>
                      <a:pt x="2295" y="3262"/>
                    </a:lnTo>
                    <a:lnTo>
                      <a:pt x="2304" y="3270"/>
                    </a:lnTo>
                    <a:lnTo>
                      <a:pt x="2295" y="3275"/>
                    </a:lnTo>
                    <a:close/>
                    <a:moveTo>
                      <a:pt x="2206" y="3366"/>
                    </a:moveTo>
                    <a:lnTo>
                      <a:pt x="2206" y="3366"/>
                    </a:lnTo>
                    <a:lnTo>
                      <a:pt x="2196" y="3360"/>
                    </a:lnTo>
                    <a:lnTo>
                      <a:pt x="2207" y="3343"/>
                    </a:lnTo>
                    <a:lnTo>
                      <a:pt x="2207" y="3329"/>
                    </a:lnTo>
                    <a:lnTo>
                      <a:pt x="2215" y="3326"/>
                    </a:lnTo>
                    <a:lnTo>
                      <a:pt x="2218" y="3334"/>
                    </a:lnTo>
                    <a:lnTo>
                      <a:pt x="2211" y="3344"/>
                    </a:lnTo>
                    <a:lnTo>
                      <a:pt x="2206" y="3366"/>
                    </a:lnTo>
                    <a:close/>
                    <a:moveTo>
                      <a:pt x="2105" y="3358"/>
                    </a:moveTo>
                    <a:lnTo>
                      <a:pt x="2105" y="3358"/>
                    </a:lnTo>
                    <a:lnTo>
                      <a:pt x="2105" y="3341"/>
                    </a:lnTo>
                    <a:lnTo>
                      <a:pt x="2113" y="3331"/>
                    </a:lnTo>
                    <a:lnTo>
                      <a:pt x="2099" y="3326"/>
                    </a:lnTo>
                    <a:lnTo>
                      <a:pt x="2095" y="3306"/>
                    </a:lnTo>
                    <a:lnTo>
                      <a:pt x="2099" y="3300"/>
                    </a:lnTo>
                    <a:lnTo>
                      <a:pt x="2091" y="3293"/>
                    </a:lnTo>
                    <a:lnTo>
                      <a:pt x="2090" y="3250"/>
                    </a:lnTo>
                    <a:lnTo>
                      <a:pt x="2093" y="3242"/>
                    </a:lnTo>
                    <a:lnTo>
                      <a:pt x="2083" y="3233"/>
                    </a:lnTo>
                    <a:lnTo>
                      <a:pt x="2082" y="3206"/>
                    </a:lnTo>
                    <a:lnTo>
                      <a:pt x="2088" y="3191"/>
                    </a:lnTo>
                    <a:lnTo>
                      <a:pt x="2101" y="3205"/>
                    </a:lnTo>
                    <a:lnTo>
                      <a:pt x="2117" y="3207"/>
                    </a:lnTo>
                    <a:lnTo>
                      <a:pt x="2103" y="3193"/>
                    </a:lnTo>
                    <a:lnTo>
                      <a:pt x="2103" y="3183"/>
                    </a:lnTo>
                    <a:lnTo>
                      <a:pt x="2096" y="3178"/>
                    </a:lnTo>
                    <a:lnTo>
                      <a:pt x="2100" y="3156"/>
                    </a:lnTo>
                    <a:lnTo>
                      <a:pt x="2096" y="3129"/>
                    </a:lnTo>
                    <a:lnTo>
                      <a:pt x="2095" y="3095"/>
                    </a:lnTo>
                    <a:lnTo>
                      <a:pt x="2098" y="3075"/>
                    </a:lnTo>
                    <a:lnTo>
                      <a:pt x="2095" y="3045"/>
                    </a:lnTo>
                    <a:lnTo>
                      <a:pt x="2095" y="3029"/>
                    </a:lnTo>
                    <a:lnTo>
                      <a:pt x="2100" y="3025"/>
                    </a:lnTo>
                    <a:lnTo>
                      <a:pt x="2101" y="3007"/>
                    </a:lnTo>
                    <a:lnTo>
                      <a:pt x="2106" y="3000"/>
                    </a:lnTo>
                    <a:lnTo>
                      <a:pt x="2121" y="3011"/>
                    </a:lnTo>
                    <a:lnTo>
                      <a:pt x="2135" y="3018"/>
                    </a:lnTo>
                    <a:lnTo>
                      <a:pt x="2147" y="3027"/>
                    </a:lnTo>
                    <a:lnTo>
                      <a:pt x="2149" y="3019"/>
                    </a:lnTo>
                    <a:lnTo>
                      <a:pt x="2156" y="3011"/>
                    </a:lnTo>
                    <a:lnTo>
                      <a:pt x="2155" y="3034"/>
                    </a:lnTo>
                    <a:lnTo>
                      <a:pt x="2182" y="3049"/>
                    </a:lnTo>
                    <a:lnTo>
                      <a:pt x="2203" y="3068"/>
                    </a:lnTo>
                    <a:lnTo>
                      <a:pt x="2218" y="3079"/>
                    </a:lnTo>
                    <a:lnTo>
                      <a:pt x="2228" y="3071"/>
                    </a:lnTo>
                    <a:lnTo>
                      <a:pt x="2243" y="3071"/>
                    </a:lnTo>
                    <a:lnTo>
                      <a:pt x="2255" y="3082"/>
                    </a:lnTo>
                    <a:lnTo>
                      <a:pt x="2254" y="3068"/>
                    </a:lnTo>
                    <a:lnTo>
                      <a:pt x="2264" y="3061"/>
                    </a:lnTo>
                    <a:lnTo>
                      <a:pt x="2310" y="3064"/>
                    </a:lnTo>
                    <a:lnTo>
                      <a:pt x="2318" y="3059"/>
                    </a:lnTo>
                    <a:lnTo>
                      <a:pt x="2329" y="3051"/>
                    </a:lnTo>
                    <a:lnTo>
                      <a:pt x="2338" y="3051"/>
                    </a:lnTo>
                    <a:lnTo>
                      <a:pt x="2342" y="3054"/>
                    </a:lnTo>
                    <a:lnTo>
                      <a:pt x="2351" y="3040"/>
                    </a:lnTo>
                    <a:lnTo>
                      <a:pt x="2358" y="3040"/>
                    </a:lnTo>
                    <a:lnTo>
                      <a:pt x="2376" y="3053"/>
                    </a:lnTo>
                    <a:lnTo>
                      <a:pt x="2371" y="3066"/>
                    </a:lnTo>
                    <a:lnTo>
                      <a:pt x="2364" y="3106"/>
                    </a:lnTo>
                    <a:lnTo>
                      <a:pt x="2350" y="3123"/>
                    </a:lnTo>
                    <a:lnTo>
                      <a:pt x="2349" y="3151"/>
                    </a:lnTo>
                    <a:lnTo>
                      <a:pt x="2338" y="3168"/>
                    </a:lnTo>
                    <a:lnTo>
                      <a:pt x="2342" y="3187"/>
                    </a:lnTo>
                    <a:lnTo>
                      <a:pt x="2338" y="3194"/>
                    </a:lnTo>
                    <a:lnTo>
                      <a:pt x="2338" y="3208"/>
                    </a:lnTo>
                    <a:lnTo>
                      <a:pt x="2331" y="3225"/>
                    </a:lnTo>
                    <a:lnTo>
                      <a:pt x="2328" y="3214"/>
                    </a:lnTo>
                    <a:lnTo>
                      <a:pt x="2323" y="3192"/>
                    </a:lnTo>
                    <a:lnTo>
                      <a:pt x="2315" y="3207"/>
                    </a:lnTo>
                    <a:lnTo>
                      <a:pt x="2305" y="3214"/>
                    </a:lnTo>
                    <a:lnTo>
                      <a:pt x="2303" y="3247"/>
                    </a:lnTo>
                    <a:lnTo>
                      <a:pt x="2297" y="3253"/>
                    </a:lnTo>
                    <a:lnTo>
                      <a:pt x="2285" y="3253"/>
                    </a:lnTo>
                    <a:lnTo>
                      <a:pt x="2285" y="3271"/>
                    </a:lnTo>
                    <a:lnTo>
                      <a:pt x="2274" y="3285"/>
                    </a:lnTo>
                    <a:lnTo>
                      <a:pt x="2286" y="3293"/>
                    </a:lnTo>
                    <a:lnTo>
                      <a:pt x="2286" y="3303"/>
                    </a:lnTo>
                    <a:lnTo>
                      <a:pt x="2269" y="3328"/>
                    </a:lnTo>
                    <a:lnTo>
                      <a:pt x="2262" y="3326"/>
                    </a:lnTo>
                    <a:lnTo>
                      <a:pt x="2249" y="3333"/>
                    </a:lnTo>
                    <a:lnTo>
                      <a:pt x="2248" y="3310"/>
                    </a:lnTo>
                    <a:lnTo>
                      <a:pt x="2264" y="3316"/>
                    </a:lnTo>
                    <a:lnTo>
                      <a:pt x="2266" y="3303"/>
                    </a:lnTo>
                    <a:lnTo>
                      <a:pt x="2257" y="3296"/>
                    </a:lnTo>
                    <a:lnTo>
                      <a:pt x="2244" y="3298"/>
                    </a:lnTo>
                    <a:lnTo>
                      <a:pt x="2236" y="3311"/>
                    </a:lnTo>
                    <a:lnTo>
                      <a:pt x="2226" y="3308"/>
                    </a:lnTo>
                    <a:lnTo>
                      <a:pt x="2226" y="3292"/>
                    </a:lnTo>
                    <a:lnTo>
                      <a:pt x="2221" y="3308"/>
                    </a:lnTo>
                    <a:lnTo>
                      <a:pt x="2207" y="3319"/>
                    </a:lnTo>
                    <a:lnTo>
                      <a:pt x="2202" y="3327"/>
                    </a:lnTo>
                    <a:lnTo>
                      <a:pt x="2191" y="3317"/>
                    </a:lnTo>
                    <a:lnTo>
                      <a:pt x="2184" y="3343"/>
                    </a:lnTo>
                    <a:lnTo>
                      <a:pt x="2183" y="3357"/>
                    </a:lnTo>
                    <a:lnTo>
                      <a:pt x="2168" y="3379"/>
                    </a:lnTo>
                    <a:lnTo>
                      <a:pt x="2156" y="3379"/>
                    </a:lnTo>
                    <a:lnTo>
                      <a:pt x="2148" y="3365"/>
                    </a:lnTo>
                    <a:lnTo>
                      <a:pt x="2148" y="3352"/>
                    </a:lnTo>
                    <a:lnTo>
                      <a:pt x="2136" y="3368"/>
                    </a:lnTo>
                    <a:lnTo>
                      <a:pt x="2125" y="3358"/>
                    </a:lnTo>
                    <a:lnTo>
                      <a:pt x="2111" y="3361"/>
                    </a:lnTo>
                    <a:cubicBezTo>
                      <a:pt x="2111" y="3361"/>
                      <a:pt x="2103" y="3357"/>
                      <a:pt x="2105" y="3358"/>
                    </a:cubicBezTo>
                    <a:close/>
                    <a:moveTo>
                      <a:pt x="36" y="2143"/>
                    </a:moveTo>
                    <a:lnTo>
                      <a:pt x="36" y="2143"/>
                    </a:lnTo>
                    <a:lnTo>
                      <a:pt x="46" y="2152"/>
                    </a:lnTo>
                    <a:lnTo>
                      <a:pt x="58" y="2153"/>
                    </a:lnTo>
                    <a:lnTo>
                      <a:pt x="91" y="2186"/>
                    </a:lnTo>
                    <a:lnTo>
                      <a:pt x="90" y="2199"/>
                    </a:lnTo>
                    <a:lnTo>
                      <a:pt x="96" y="2206"/>
                    </a:lnTo>
                    <a:lnTo>
                      <a:pt x="113" y="2208"/>
                    </a:lnTo>
                    <a:lnTo>
                      <a:pt x="121" y="2218"/>
                    </a:lnTo>
                    <a:lnTo>
                      <a:pt x="143" y="2221"/>
                    </a:lnTo>
                    <a:lnTo>
                      <a:pt x="152" y="2220"/>
                    </a:lnTo>
                    <a:lnTo>
                      <a:pt x="156" y="2226"/>
                    </a:lnTo>
                    <a:lnTo>
                      <a:pt x="173" y="2228"/>
                    </a:lnTo>
                    <a:lnTo>
                      <a:pt x="193" y="2224"/>
                    </a:lnTo>
                    <a:lnTo>
                      <a:pt x="199" y="2235"/>
                    </a:lnTo>
                    <a:lnTo>
                      <a:pt x="207" y="2228"/>
                    </a:lnTo>
                    <a:lnTo>
                      <a:pt x="212" y="2232"/>
                    </a:lnTo>
                    <a:lnTo>
                      <a:pt x="234" y="2228"/>
                    </a:lnTo>
                    <a:lnTo>
                      <a:pt x="254" y="2226"/>
                    </a:lnTo>
                    <a:lnTo>
                      <a:pt x="256" y="2217"/>
                    </a:lnTo>
                    <a:lnTo>
                      <a:pt x="268" y="2214"/>
                    </a:lnTo>
                    <a:lnTo>
                      <a:pt x="281" y="2195"/>
                    </a:lnTo>
                    <a:lnTo>
                      <a:pt x="304" y="2198"/>
                    </a:lnTo>
                    <a:lnTo>
                      <a:pt x="304" y="2184"/>
                    </a:lnTo>
                    <a:lnTo>
                      <a:pt x="318" y="2176"/>
                    </a:lnTo>
                    <a:lnTo>
                      <a:pt x="330" y="2176"/>
                    </a:lnTo>
                    <a:lnTo>
                      <a:pt x="342" y="2189"/>
                    </a:lnTo>
                    <a:lnTo>
                      <a:pt x="354" y="2172"/>
                    </a:lnTo>
                    <a:lnTo>
                      <a:pt x="360" y="2174"/>
                    </a:lnTo>
                    <a:lnTo>
                      <a:pt x="368" y="2170"/>
                    </a:lnTo>
                    <a:lnTo>
                      <a:pt x="372" y="2152"/>
                    </a:lnTo>
                    <a:lnTo>
                      <a:pt x="415" y="2125"/>
                    </a:lnTo>
                    <a:lnTo>
                      <a:pt x="431" y="2128"/>
                    </a:lnTo>
                    <a:lnTo>
                      <a:pt x="442" y="2134"/>
                    </a:lnTo>
                    <a:lnTo>
                      <a:pt x="456" y="2125"/>
                    </a:lnTo>
                    <a:lnTo>
                      <a:pt x="497" y="2116"/>
                    </a:lnTo>
                    <a:lnTo>
                      <a:pt x="502" y="2124"/>
                    </a:lnTo>
                    <a:lnTo>
                      <a:pt x="529" y="2118"/>
                    </a:lnTo>
                    <a:lnTo>
                      <a:pt x="536" y="2123"/>
                    </a:lnTo>
                    <a:lnTo>
                      <a:pt x="548" y="2125"/>
                    </a:lnTo>
                    <a:lnTo>
                      <a:pt x="564" y="2119"/>
                    </a:lnTo>
                    <a:lnTo>
                      <a:pt x="570" y="2135"/>
                    </a:lnTo>
                    <a:lnTo>
                      <a:pt x="580" y="2135"/>
                    </a:lnTo>
                    <a:lnTo>
                      <a:pt x="592" y="2129"/>
                    </a:lnTo>
                    <a:lnTo>
                      <a:pt x="599" y="2137"/>
                    </a:lnTo>
                    <a:lnTo>
                      <a:pt x="611" y="2129"/>
                    </a:lnTo>
                    <a:lnTo>
                      <a:pt x="642" y="2129"/>
                    </a:lnTo>
                    <a:lnTo>
                      <a:pt x="640" y="2142"/>
                    </a:lnTo>
                    <a:lnTo>
                      <a:pt x="645" y="2144"/>
                    </a:lnTo>
                    <a:lnTo>
                      <a:pt x="662" y="2128"/>
                    </a:lnTo>
                    <a:lnTo>
                      <a:pt x="679" y="2132"/>
                    </a:lnTo>
                    <a:lnTo>
                      <a:pt x="700" y="2118"/>
                    </a:lnTo>
                    <a:lnTo>
                      <a:pt x="707" y="2099"/>
                    </a:lnTo>
                    <a:lnTo>
                      <a:pt x="715" y="2097"/>
                    </a:lnTo>
                    <a:lnTo>
                      <a:pt x="731" y="2081"/>
                    </a:lnTo>
                    <a:lnTo>
                      <a:pt x="741" y="2053"/>
                    </a:lnTo>
                    <a:lnTo>
                      <a:pt x="759" y="2039"/>
                    </a:lnTo>
                    <a:lnTo>
                      <a:pt x="782" y="2032"/>
                    </a:lnTo>
                    <a:lnTo>
                      <a:pt x="790" y="2037"/>
                    </a:lnTo>
                    <a:lnTo>
                      <a:pt x="822" y="2026"/>
                    </a:lnTo>
                    <a:lnTo>
                      <a:pt x="863" y="2001"/>
                    </a:lnTo>
                    <a:lnTo>
                      <a:pt x="888" y="1978"/>
                    </a:lnTo>
                    <a:lnTo>
                      <a:pt x="900" y="1973"/>
                    </a:lnTo>
                    <a:lnTo>
                      <a:pt x="911" y="1973"/>
                    </a:lnTo>
                    <a:lnTo>
                      <a:pt x="925" y="1973"/>
                    </a:lnTo>
                    <a:lnTo>
                      <a:pt x="948" y="1983"/>
                    </a:lnTo>
                    <a:lnTo>
                      <a:pt x="969" y="1984"/>
                    </a:lnTo>
                    <a:lnTo>
                      <a:pt x="983" y="1979"/>
                    </a:lnTo>
                    <a:lnTo>
                      <a:pt x="1014" y="1980"/>
                    </a:lnTo>
                    <a:lnTo>
                      <a:pt x="1057" y="1965"/>
                    </a:lnTo>
                    <a:lnTo>
                      <a:pt x="1082" y="1959"/>
                    </a:lnTo>
                    <a:lnTo>
                      <a:pt x="1101" y="1946"/>
                    </a:lnTo>
                    <a:lnTo>
                      <a:pt x="1113" y="1946"/>
                    </a:lnTo>
                    <a:lnTo>
                      <a:pt x="1135" y="1930"/>
                    </a:lnTo>
                    <a:lnTo>
                      <a:pt x="1167" y="1928"/>
                    </a:lnTo>
                    <a:lnTo>
                      <a:pt x="1252" y="1921"/>
                    </a:lnTo>
                    <a:lnTo>
                      <a:pt x="1279" y="1929"/>
                    </a:lnTo>
                    <a:lnTo>
                      <a:pt x="1298" y="1929"/>
                    </a:lnTo>
                    <a:lnTo>
                      <a:pt x="1322" y="1921"/>
                    </a:lnTo>
                    <a:lnTo>
                      <a:pt x="1340" y="1924"/>
                    </a:lnTo>
                    <a:lnTo>
                      <a:pt x="1364" y="1946"/>
                    </a:lnTo>
                    <a:lnTo>
                      <a:pt x="1382" y="1977"/>
                    </a:lnTo>
                    <a:lnTo>
                      <a:pt x="1396" y="1982"/>
                    </a:lnTo>
                    <a:lnTo>
                      <a:pt x="1406" y="1973"/>
                    </a:lnTo>
                    <a:lnTo>
                      <a:pt x="1415" y="1970"/>
                    </a:lnTo>
                    <a:lnTo>
                      <a:pt x="1422" y="1978"/>
                    </a:lnTo>
                    <a:lnTo>
                      <a:pt x="1431" y="1973"/>
                    </a:lnTo>
                    <a:lnTo>
                      <a:pt x="1448" y="1978"/>
                    </a:lnTo>
                    <a:lnTo>
                      <a:pt x="1462" y="1997"/>
                    </a:lnTo>
                    <a:lnTo>
                      <a:pt x="1482" y="2000"/>
                    </a:lnTo>
                    <a:lnTo>
                      <a:pt x="1490" y="1995"/>
                    </a:lnTo>
                    <a:lnTo>
                      <a:pt x="1524" y="2019"/>
                    </a:lnTo>
                    <a:lnTo>
                      <a:pt x="1521" y="2034"/>
                    </a:lnTo>
                    <a:lnTo>
                      <a:pt x="1532" y="2034"/>
                    </a:lnTo>
                    <a:lnTo>
                      <a:pt x="1544" y="2047"/>
                    </a:lnTo>
                    <a:lnTo>
                      <a:pt x="1539" y="2058"/>
                    </a:lnTo>
                    <a:lnTo>
                      <a:pt x="1526" y="2058"/>
                    </a:lnTo>
                    <a:lnTo>
                      <a:pt x="1523" y="2068"/>
                    </a:lnTo>
                    <a:lnTo>
                      <a:pt x="1537" y="2098"/>
                    </a:lnTo>
                    <a:lnTo>
                      <a:pt x="1551" y="2099"/>
                    </a:lnTo>
                    <a:lnTo>
                      <a:pt x="1567" y="2116"/>
                    </a:lnTo>
                    <a:lnTo>
                      <a:pt x="1572" y="2138"/>
                    </a:lnTo>
                    <a:lnTo>
                      <a:pt x="1569" y="2155"/>
                    </a:lnTo>
                    <a:lnTo>
                      <a:pt x="1586" y="2192"/>
                    </a:lnTo>
                    <a:lnTo>
                      <a:pt x="1580" y="2209"/>
                    </a:lnTo>
                    <a:lnTo>
                      <a:pt x="1587" y="2218"/>
                    </a:lnTo>
                    <a:lnTo>
                      <a:pt x="1584" y="2238"/>
                    </a:lnTo>
                    <a:lnTo>
                      <a:pt x="1578" y="2250"/>
                    </a:lnTo>
                    <a:lnTo>
                      <a:pt x="1568" y="2244"/>
                    </a:lnTo>
                    <a:lnTo>
                      <a:pt x="1564" y="2249"/>
                    </a:lnTo>
                    <a:lnTo>
                      <a:pt x="1576" y="2265"/>
                    </a:lnTo>
                    <a:lnTo>
                      <a:pt x="1588" y="2271"/>
                    </a:lnTo>
                    <a:lnTo>
                      <a:pt x="1594" y="2287"/>
                    </a:lnTo>
                    <a:lnTo>
                      <a:pt x="1606" y="2282"/>
                    </a:lnTo>
                    <a:lnTo>
                      <a:pt x="1620" y="2293"/>
                    </a:lnTo>
                    <a:lnTo>
                      <a:pt x="1620" y="2279"/>
                    </a:lnTo>
                    <a:lnTo>
                      <a:pt x="1613" y="2267"/>
                    </a:lnTo>
                    <a:lnTo>
                      <a:pt x="1622" y="2258"/>
                    </a:lnTo>
                    <a:lnTo>
                      <a:pt x="1629" y="2242"/>
                    </a:lnTo>
                    <a:lnTo>
                      <a:pt x="1642" y="2240"/>
                    </a:lnTo>
                    <a:lnTo>
                      <a:pt x="1649" y="2227"/>
                    </a:lnTo>
                    <a:lnTo>
                      <a:pt x="1662" y="2221"/>
                    </a:lnTo>
                    <a:lnTo>
                      <a:pt x="1666" y="2208"/>
                    </a:lnTo>
                    <a:lnTo>
                      <a:pt x="1680" y="2190"/>
                    </a:lnTo>
                    <a:lnTo>
                      <a:pt x="1713" y="2173"/>
                    </a:lnTo>
                    <a:lnTo>
                      <a:pt x="1717" y="2163"/>
                    </a:lnTo>
                    <a:lnTo>
                      <a:pt x="1723" y="2163"/>
                    </a:lnTo>
                    <a:lnTo>
                      <a:pt x="1749" y="2151"/>
                    </a:lnTo>
                    <a:lnTo>
                      <a:pt x="1755" y="2129"/>
                    </a:lnTo>
                    <a:lnTo>
                      <a:pt x="1776" y="2098"/>
                    </a:lnTo>
                    <a:lnTo>
                      <a:pt x="1798" y="2093"/>
                    </a:lnTo>
                    <a:lnTo>
                      <a:pt x="1807" y="2080"/>
                    </a:lnTo>
                    <a:lnTo>
                      <a:pt x="1801" y="2064"/>
                    </a:lnTo>
                    <a:lnTo>
                      <a:pt x="1805" y="2045"/>
                    </a:lnTo>
                    <a:lnTo>
                      <a:pt x="1814" y="2067"/>
                    </a:lnTo>
                    <a:lnTo>
                      <a:pt x="1814" y="2087"/>
                    </a:lnTo>
                    <a:lnTo>
                      <a:pt x="1814" y="2106"/>
                    </a:lnTo>
                    <a:lnTo>
                      <a:pt x="1805" y="2118"/>
                    </a:lnTo>
                    <a:lnTo>
                      <a:pt x="1800" y="2157"/>
                    </a:lnTo>
                    <a:lnTo>
                      <a:pt x="1768" y="2179"/>
                    </a:lnTo>
                    <a:lnTo>
                      <a:pt x="1764" y="2196"/>
                    </a:lnTo>
                    <a:lnTo>
                      <a:pt x="1754" y="2208"/>
                    </a:lnTo>
                    <a:lnTo>
                      <a:pt x="1755" y="2225"/>
                    </a:lnTo>
                    <a:lnTo>
                      <a:pt x="1737" y="2252"/>
                    </a:lnTo>
                    <a:lnTo>
                      <a:pt x="1742" y="2259"/>
                    </a:lnTo>
                    <a:lnTo>
                      <a:pt x="1729" y="2297"/>
                    </a:lnTo>
                    <a:lnTo>
                      <a:pt x="1692" y="2293"/>
                    </a:lnTo>
                    <a:lnTo>
                      <a:pt x="1684" y="2313"/>
                    </a:lnTo>
                    <a:lnTo>
                      <a:pt x="1675" y="2330"/>
                    </a:lnTo>
                    <a:lnTo>
                      <a:pt x="1675" y="2336"/>
                    </a:lnTo>
                    <a:lnTo>
                      <a:pt x="1698" y="2330"/>
                    </a:lnTo>
                    <a:lnTo>
                      <a:pt x="1720" y="2320"/>
                    </a:lnTo>
                    <a:lnTo>
                      <a:pt x="1746" y="2329"/>
                    </a:lnTo>
                    <a:lnTo>
                      <a:pt x="1772" y="2286"/>
                    </a:lnTo>
                    <a:lnTo>
                      <a:pt x="1779" y="2246"/>
                    </a:lnTo>
                    <a:lnTo>
                      <a:pt x="1801" y="2224"/>
                    </a:lnTo>
                    <a:lnTo>
                      <a:pt x="1807" y="2231"/>
                    </a:lnTo>
                    <a:lnTo>
                      <a:pt x="1807" y="2268"/>
                    </a:lnTo>
                    <a:lnTo>
                      <a:pt x="1816" y="2289"/>
                    </a:lnTo>
                    <a:lnTo>
                      <a:pt x="1809" y="2292"/>
                    </a:lnTo>
                    <a:lnTo>
                      <a:pt x="1811" y="2329"/>
                    </a:lnTo>
                    <a:lnTo>
                      <a:pt x="1794" y="2360"/>
                    </a:lnTo>
                    <a:lnTo>
                      <a:pt x="1765" y="2372"/>
                    </a:lnTo>
                    <a:lnTo>
                      <a:pt x="1769" y="2383"/>
                    </a:lnTo>
                    <a:lnTo>
                      <a:pt x="1788" y="2380"/>
                    </a:lnTo>
                    <a:lnTo>
                      <a:pt x="1808" y="2381"/>
                    </a:lnTo>
                    <a:lnTo>
                      <a:pt x="1817" y="2372"/>
                    </a:lnTo>
                    <a:lnTo>
                      <a:pt x="1830" y="2368"/>
                    </a:lnTo>
                    <a:lnTo>
                      <a:pt x="1847" y="2355"/>
                    </a:lnTo>
                    <a:lnTo>
                      <a:pt x="1860" y="2359"/>
                    </a:lnTo>
                    <a:lnTo>
                      <a:pt x="1870" y="2357"/>
                    </a:lnTo>
                    <a:lnTo>
                      <a:pt x="1862" y="2371"/>
                    </a:lnTo>
                    <a:lnTo>
                      <a:pt x="1854" y="2383"/>
                    </a:lnTo>
                    <a:lnTo>
                      <a:pt x="1840" y="2382"/>
                    </a:lnTo>
                    <a:lnTo>
                      <a:pt x="1837" y="2391"/>
                    </a:lnTo>
                    <a:lnTo>
                      <a:pt x="1850" y="2411"/>
                    </a:lnTo>
                    <a:lnTo>
                      <a:pt x="1856" y="2428"/>
                    </a:lnTo>
                    <a:lnTo>
                      <a:pt x="1866" y="2452"/>
                    </a:lnTo>
                    <a:lnTo>
                      <a:pt x="1867" y="2481"/>
                    </a:lnTo>
                    <a:lnTo>
                      <a:pt x="1864" y="2517"/>
                    </a:lnTo>
                    <a:lnTo>
                      <a:pt x="1845" y="2537"/>
                    </a:lnTo>
                    <a:lnTo>
                      <a:pt x="1848" y="2547"/>
                    </a:lnTo>
                    <a:lnTo>
                      <a:pt x="1846" y="2574"/>
                    </a:lnTo>
                    <a:lnTo>
                      <a:pt x="1859" y="2586"/>
                    </a:lnTo>
                    <a:lnTo>
                      <a:pt x="1871" y="2606"/>
                    </a:lnTo>
                    <a:lnTo>
                      <a:pt x="1874" y="2632"/>
                    </a:lnTo>
                    <a:lnTo>
                      <a:pt x="1902" y="2669"/>
                    </a:lnTo>
                    <a:lnTo>
                      <a:pt x="1923" y="2674"/>
                    </a:lnTo>
                    <a:lnTo>
                      <a:pt x="1938" y="2684"/>
                    </a:lnTo>
                    <a:lnTo>
                      <a:pt x="1945" y="2703"/>
                    </a:lnTo>
                    <a:lnTo>
                      <a:pt x="1960" y="2704"/>
                    </a:lnTo>
                    <a:lnTo>
                      <a:pt x="1964" y="2697"/>
                    </a:lnTo>
                    <a:lnTo>
                      <a:pt x="1974" y="2694"/>
                    </a:lnTo>
                    <a:lnTo>
                      <a:pt x="1994" y="2700"/>
                    </a:lnTo>
                    <a:lnTo>
                      <a:pt x="2010" y="2720"/>
                    </a:lnTo>
                    <a:lnTo>
                      <a:pt x="2028" y="2722"/>
                    </a:lnTo>
                    <a:lnTo>
                      <a:pt x="2047" y="2740"/>
                    </a:lnTo>
                    <a:lnTo>
                      <a:pt x="2050" y="2756"/>
                    </a:lnTo>
                    <a:lnTo>
                      <a:pt x="2065" y="2761"/>
                    </a:lnTo>
                    <a:lnTo>
                      <a:pt x="2081" y="2780"/>
                    </a:lnTo>
                    <a:lnTo>
                      <a:pt x="2092" y="2780"/>
                    </a:lnTo>
                    <a:lnTo>
                      <a:pt x="2098" y="2769"/>
                    </a:lnTo>
                    <a:lnTo>
                      <a:pt x="2127" y="2755"/>
                    </a:lnTo>
                    <a:lnTo>
                      <a:pt x="2137" y="2742"/>
                    </a:lnTo>
                    <a:lnTo>
                      <a:pt x="2155" y="2741"/>
                    </a:lnTo>
                    <a:lnTo>
                      <a:pt x="2175" y="2721"/>
                    </a:lnTo>
                    <a:lnTo>
                      <a:pt x="2190" y="2724"/>
                    </a:lnTo>
                    <a:lnTo>
                      <a:pt x="2196" y="2717"/>
                    </a:lnTo>
                    <a:lnTo>
                      <a:pt x="2192" y="2709"/>
                    </a:lnTo>
                    <a:lnTo>
                      <a:pt x="2175" y="2704"/>
                    </a:lnTo>
                    <a:lnTo>
                      <a:pt x="2181" y="2694"/>
                    </a:lnTo>
                    <a:lnTo>
                      <a:pt x="2211" y="2674"/>
                    </a:lnTo>
                    <a:lnTo>
                      <a:pt x="2237" y="2692"/>
                    </a:lnTo>
                    <a:lnTo>
                      <a:pt x="2236" y="2709"/>
                    </a:lnTo>
                    <a:lnTo>
                      <a:pt x="2205" y="2726"/>
                    </a:lnTo>
                    <a:lnTo>
                      <a:pt x="2212" y="2740"/>
                    </a:lnTo>
                    <a:lnTo>
                      <a:pt x="2222" y="2742"/>
                    </a:lnTo>
                    <a:lnTo>
                      <a:pt x="2233" y="2730"/>
                    </a:lnTo>
                    <a:lnTo>
                      <a:pt x="2246" y="2721"/>
                    </a:lnTo>
                    <a:lnTo>
                      <a:pt x="2261" y="2730"/>
                    </a:lnTo>
                    <a:lnTo>
                      <a:pt x="2260" y="2745"/>
                    </a:lnTo>
                    <a:lnTo>
                      <a:pt x="2251" y="2744"/>
                    </a:lnTo>
                    <a:lnTo>
                      <a:pt x="2238" y="2756"/>
                    </a:lnTo>
                    <a:lnTo>
                      <a:pt x="2259" y="2780"/>
                    </a:lnTo>
                    <a:lnTo>
                      <a:pt x="2263" y="2807"/>
                    </a:lnTo>
                    <a:lnTo>
                      <a:pt x="2270" y="2802"/>
                    </a:lnTo>
                    <a:lnTo>
                      <a:pt x="2281" y="2803"/>
                    </a:lnTo>
                    <a:lnTo>
                      <a:pt x="2282" y="2819"/>
                    </a:lnTo>
                    <a:lnTo>
                      <a:pt x="2293" y="2836"/>
                    </a:lnTo>
                    <a:lnTo>
                      <a:pt x="2304" y="2816"/>
                    </a:lnTo>
                    <a:lnTo>
                      <a:pt x="2303" y="2795"/>
                    </a:lnTo>
                    <a:lnTo>
                      <a:pt x="2291" y="2805"/>
                    </a:lnTo>
                    <a:lnTo>
                      <a:pt x="2288" y="2796"/>
                    </a:lnTo>
                    <a:lnTo>
                      <a:pt x="2297" y="2785"/>
                    </a:lnTo>
                    <a:lnTo>
                      <a:pt x="2336" y="2786"/>
                    </a:lnTo>
                    <a:lnTo>
                      <a:pt x="2340" y="2794"/>
                    </a:lnTo>
                    <a:lnTo>
                      <a:pt x="2345" y="2785"/>
                    </a:lnTo>
                    <a:lnTo>
                      <a:pt x="2365" y="2759"/>
                    </a:lnTo>
                    <a:lnTo>
                      <a:pt x="2405" y="2735"/>
                    </a:lnTo>
                    <a:lnTo>
                      <a:pt x="2427" y="2715"/>
                    </a:lnTo>
                    <a:lnTo>
                      <a:pt x="2415" y="2715"/>
                    </a:lnTo>
                    <a:lnTo>
                      <a:pt x="2406" y="2720"/>
                    </a:lnTo>
                    <a:lnTo>
                      <a:pt x="2410" y="2715"/>
                    </a:lnTo>
                    <a:lnTo>
                      <a:pt x="2396" y="2711"/>
                    </a:lnTo>
                    <a:lnTo>
                      <a:pt x="2411" y="2710"/>
                    </a:lnTo>
                    <a:lnTo>
                      <a:pt x="2431" y="2710"/>
                    </a:lnTo>
                    <a:lnTo>
                      <a:pt x="2460" y="2701"/>
                    </a:lnTo>
                    <a:lnTo>
                      <a:pt x="2520" y="2689"/>
                    </a:lnTo>
                    <a:lnTo>
                      <a:pt x="2568" y="2698"/>
                    </a:lnTo>
                    <a:lnTo>
                      <a:pt x="2588" y="2687"/>
                    </a:lnTo>
                    <a:lnTo>
                      <a:pt x="2588" y="2674"/>
                    </a:lnTo>
                    <a:lnTo>
                      <a:pt x="2602" y="2674"/>
                    </a:lnTo>
                    <a:lnTo>
                      <a:pt x="2617" y="2664"/>
                    </a:lnTo>
                    <a:lnTo>
                      <a:pt x="2630" y="2636"/>
                    </a:lnTo>
                    <a:lnTo>
                      <a:pt x="2624" y="2606"/>
                    </a:lnTo>
                    <a:lnTo>
                      <a:pt x="2624" y="2589"/>
                    </a:lnTo>
                    <a:lnTo>
                      <a:pt x="2650" y="2563"/>
                    </a:lnTo>
                    <a:lnTo>
                      <a:pt x="2650" y="2517"/>
                    </a:lnTo>
                    <a:lnTo>
                      <a:pt x="2663" y="2500"/>
                    </a:lnTo>
                    <a:lnTo>
                      <a:pt x="2668" y="2469"/>
                    </a:lnTo>
                    <a:lnTo>
                      <a:pt x="2683" y="2462"/>
                    </a:lnTo>
                    <a:lnTo>
                      <a:pt x="2682" y="2447"/>
                    </a:lnTo>
                    <a:lnTo>
                      <a:pt x="2729" y="2388"/>
                    </a:lnTo>
                    <a:lnTo>
                      <a:pt x="2742" y="2386"/>
                    </a:lnTo>
                    <a:lnTo>
                      <a:pt x="2750" y="2354"/>
                    </a:lnTo>
                    <a:lnTo>
                      <a:pt x="2769" y="2329"/>
                    </a:lnTo>
                    <a:lnTo>
                      <a:pt x="2781" y="2296"/>
                    </a:lnTo>
                    <a:lnTo>
                      <a:pt x="2799" y="2277"/>
                    </a:lnTo>
                    <a:lnTo>
                      <a:pt x="2797" y="2261"/>
                    </a:lnTo>
                    <a:lnTo>
                      <a:pt x="2811" y="2254"/>
                    </a:lnTo>
                    <a:lnTo>
                      <a:pt x="2823" y="2224"/>
                    </a:lnTo>
                    <a:lnTo>
                      <a:pt x="2813" y="2214"/>
                    </a:lnTo>
                    <a:lnTo>
                      <a:pt x="2837" y="2203"/>
                    </a:lnTo>
                    <a:lnTo>
                      <a:pt x="2854" y="2179"/>
                    </a:lnTo>
                    <a:lnTo>
                      <a:pt x="2864" y="2169"/>
                    </a:lnTo>
                    <a:lnTo>
                      <a:pt x="2875" y="2143"/>
                    </a:lnTo>
                    <a:lnTo>
                      <a:pt x="2898" y="2136"/>
                    </a:lnTo>
                    <a:lnTo>
                      <a:pt x="2912" y="2129"/>
                    </a:lnTo>
                    <a:lnTo>
                      <a:pt x="2889" y="2129"/>
                    </a:lnTo>
                    <a:lnTo>
                      <a:pt x="2895" y="2122"/>
                    </a:lnTo>
                    <a:lnTo>
                      <a:pt x="2922" y="2120"/>
                    </a:lnTo>
                    <a:lnTo>
                      <a:pt x="2947" y="2102"/>
                    </a:lnTo>
                    <a:lnTo>
                      <a:pt x="2952" y="2084"/>
                    </a:lnTo>
                    <a:lnTo>
                      <a:pt x="2949" y="2075"/>
                    </a:lnTo>
                    <a:lnTo>
                      <a:pt x="2952" y="2059"/>
                    </a:lnTo>
                    <a:lnTo>
                      <a:pt x="2977" y="2040"/>
                    </a:lnTo>
                    <a:lnTo>
                      <a:pt x="2978" y="2023"/>
                    </a:lnTo>
                    <a:lnTo>
                      <a:pt x="2995" y="2016"/>
                    </a:lnTo>
                    <a:lnTo>
                      <a:pt x="3012" y="1988"/>
                    </a:lnTo>
                    <a:lnTo>
                      <a:pt x="3010" y="1973"/>
                    </a:lnTo>
                    <a:lnTo>
                      <a:pt x="3019" y="1949"/>
                    </a:lnTo>
                    <a:lnTo>
                      <a:pt x="3012" y="1942"/>
                    </a:lnTo>
                    <a:lnTo>
                      <a:pt x="3015" y="1929"/>
                    </a:lnTo>
                    <a:lnTo>
                      <a:pt x="3036" y="1879"/>
                    </a:lnTo>
                    <a:lnTo>
                      <a:pt x="3042" y="1852"/>
                    </a:lnTo>
                    <a:lnTo>
                      <a:pt x="3070" y="1802"/>
                    </a:lnTo>
                    <a:lnTo>
                      <a:pt x="3069" y="1783"/>
                    </a:lnTo>
                    <a:lnTo>
                      <a:pt x="3083" y="1747"/>
                    </a:lnTo>
                    <a:lnTo>
                      <a:pt x="3104" y="1729"/>
                    </a:lnTo>
                    <a:lnTo>
                      <a:pt x="3112" y="1708"/>
                    </a:lnTo>
                    <a:lnTo>
                      <a:pt x="3106" y="1685"/>
                    </a:lnTo>
                    <a:lnTo>
                      <a:pt x="3119" y="1669"/>
                    </a:lnTo>
                    <a:lnTo>
                      <a:pt x="3107" y="1634"/>
                    </a:lnTo>
                    <a:lnTo>
                      <a:pt x="3109" y="1615"/>
                    </a:lnTo>
                    <a:lnTo>
                      <a:pt x="3098" y="1586"/>
                    </a:lnTo>
                    <a:lnTo>
                      <a:pt x="3093" y="1577"/>
                    </a:lnTo>
                    <a:lnTo>
                      <a:pt x="3093" y="1561"/>
                    </a:lnTo>
                    <a:lnTo>
                      <a:pt x="3098" y="1554"/>
                    </a:lnTo>
                    <a:lnTo>
                      <a:pt x="3099" y="1536"/>
                    </a:lnTo>
                    <a:lnTo>
                      <a:pt x="3112" y="1512"/>
                    </a:lnTo>
                    <a:lnTo>
                      <a:pt x="3111" y="1505"/>
                    </a:lnTo>
                    <a:lnTo>
                      <a:pt x="3110" y="1460"/>
                    </a:lnTo>
                    <a:lnTo>
                      <a:pt x="3119" y="1445"/>
                    </a:lnTo>
                    <a:lnTo>
                      <a:pt x="3112" y="1436"/>
                    </a:lnTo>
                    <a:lnTo>
                      <a:pt x="3108" y="1420"/>
                    </a:lnTo>
                    <a:lnTo>
                      <a:pt x="3109" y="1390"/>
                    </a:lnTo>
                    <a:lnTo>
                      <a:pt x="3102" y="1387"/>
                    </a:lnTo>
                    <a:lnTo>
                      <a:pt x="3110" y="1370"/>
                    </a:lnTo>
                    <a:lnTo>
                      <a:pt x="3095" y="1364"/>
                    </a:lnTo>
                    <a:lnTo>
                      <a:pt x="3087" y="1349"/>
                    </a:lnTo>
                    <a:lnTo>
                      <a:pt x="3088" y="1331"/>
                    </a:lnTo>
                    <a:lnTo>
                      <a:pt x="3070" y="1316"/>
                    </a:lnTo>
                    <a:lnTo>
                      <a:pt x="3059" y="1294"/>
                    </a:lnTo>
                    <a:lnTo>
                      <a:pt x="3055" y="1272"/>
                    </a:lnTo>
                    <a:lnTo>
                      <a:pt x="3045" y="1253"/>
                    </a:lnTo>
                    <a:lnTo>
                      <a:pt x="3035" y="1253"/>
                    </a:lnTo>
                    <a:lnTo>
                      <a:pt x="3023" y="1258"/>
                    </a:lnTo>
                    <a:lnTo>
                      <a:pt x="3012" y="1248"/>
                    </a:lnTo>
                    <a:lnTo>
                      <a:pt x="3010" y="1228"/>
                    </a:lnTo>
                    <a:lnTo>
                      <a:pt x="3002" y="1224"/>
                    </a:lnTo>
                    <a:lnTo>
                      <a:pt x="3001" y="1213"/>
                    </a:lnTo>
                    <a:lnTo>
                      <a:pt x="2982" y="1197"/>
                    </a:lnTo>
                    <a:lnTo>
                      <a:pt x="2973" y="1189"/>
                    </a:lnTo>
                    <a:lnTo>
                      <a:pt x="2977" y="1177"/>
                    </a:lnTo>
                    <a:lnTo>
                      <a:pt x="2967" y="1158"/>
                    </a:lnTo>
                    <a:lnTo>
                      <a:pt x="2981" y="1139"/>
                    </a:lnTo>
                    <a:lnTo>
                      <a:pt x="2985" y="1116"/>
                    </a:lnTo>
                    <a:lnTo>
                      <a:pt x="2980" y="1105"/>
                    </a:lnTo>
                    <a:lnTo>
                      <a:pt x="2983" y="1090"/>
                    </a:lnTo>
                    <a:lnTo>
                      <a:pt x="2972" y="1084"/>
                    </a:lnTo>
                    <a:lnTo>
                      <a:pt x="2969" y="1092"/>
                    </a:lnTo>
                    <a:lnTo>
                      <a:pt x="2974" y="1099"/>
                    </a:lnTo>
                    <a:lnTo>
                      <a:pt x="2968" y="1107"/>
                    </a:lnTo>
                    <a:lnTo>
                      <a:pt x="2933" y="1076"/>
                    </a:lnTo>
                    <a:lnTo>
                      <a:pt x="2926" y="1057"/>
                    </a:lnTo>
                    <a:lnTo>
                      <a:pt x="2919" y="1061"/>
                    </a:lnTo>
                    <a:lnTo>
                      <a:pt x="2919" y="1071"/>
                    </a:lnTo>
                    <a:lnTo>
                      <a:pt x="2915" y="1083"/>
                    </a:lnTo>
                    <a:lnTo>
                      <a:pt x="2923" y="1107"/>
                    </a:lnTo>
                    <a:lnTo>
                      <a:pt x="2906" y="1087"/>
                    </a:lnTo>
                    <a:lnTo>
                      <a:pt x="2898" y="1096"/>
                    </a:lnTo>
                    <a:lnTo>
                      <a:pt x="2898" y="1081"/>
                    </a:lnTo>
                    <a:lnTo>
                      <a:pt x="2892" y="1069"/>
                    </a:lnTo>
                    <a:lnTo>
                      <a:pt x="2889" y="1026"/>
                    </a:lnTo>
                    <a:lnTo>
                      <a:pt x="2893" y="1021"/>
                    </a:lnTo>
                    <a:lnTo>
                      <a:pt x="2893" y="1010"/>
                    </a:lnTo>
                    <a:lnTo>
                      <a:pt x="2879" y="1001"/>
                    </a:lnTo>
                    <a:lnTo>
                      <a:pt x="2885" y="988"/>
                    </a:lnTo>
                    <a:lnTo>
                      <a:pt x="2874" y="979"/>
                    </a:lnTo>
                    <a:lnTo>
                      <a:pt x="2877" y="966"/>
                    </a:lnTo>
                    <a:lnTo>
                      <a:pt x="2852" y="944"/>
                    </a:lnTo>
                    <a:lnTo>
                      <a:pt x="2845" y="929"/>
                    </a:lnTo>
                    <a:lnTo>
                      <a:pt x="2844" y="911"/>
                    </a:lnTo>
                    <a:lnTo>
                      <a:pt x="2858" y="914"/>
                    </a:lnTo>
                    <a:lnTo>
                      <a:pt x="2858" y="899"/>
                    </a:lnTo>
                    <a:lnTo>
                      <a:pt x="2845" y="877"/>
                    </a:lnTo>
                    <a:lnTo>
                      <a:pt x="2839" y="880"/>
                    </a:lnTo>
                    <a:lnTo>
                      <a:pt x="2825" y="879"/>
                    </a:lnTo>
                    <a:lnTo>
                      <a:pt x="2810" y="857"/>
                    </a:lnTo>
                    <a:lnTo>
                      <a:pt x="2798" y="856"/>
                    </a:lnTo>
                    <a:lnTo>
                      <a:pt x="2784" y="844"/>
                    </a:lnTo>
                    <a:lnTo>
                      <a:pt x="2776" y="853"/>
                    </a:lnTo>
                    <a:lnTo>
                      <a:pt x="2770" y="844"/>
                    </a:lnTo>
                    <a:lnTo>
                      <a:pt x="2753" y="838"/>
                    </a:lnTo>
                    <a:lnTo>
                      <a:pt x="2742" y="848"/>
                    </a:lnTo>
                    <a:lnTo>
                      <a:pt x="2751" y="834"/>
                    </a:lnTo>
                    <a:lnTo>
                      <a:pt x="2766" y="830"/>
                    </a:lnTo>
                    <a:lnTo>
                      <a:pt x="2767" y="819"/>
                    </a:lnTo>
                    <a:lnTo>
                      <a:pt x="2763" y="810"/>
                    </a:lnTo>
                    <a:lnTo>
                      <a:pt x="2745" y="812"/>
                    </a:lnTo>
                    <a:lnTo>
                      <a:pt x="2732" y="811"/>
                    </a:lnTo>
                    <a:lnTo>
                      <a:pt x="2728" y="801"/>
                    </a:lnTo>
                    <a:lnTo>
                      <a:pt x="2720" y="801"/>
                    </a:lnTo>
                    <a:lnTo>
                      <a:pt x="2688" y="783"/>
                    </a:lnTo>
                    <a:lnTo>
                      <a:pt x="2674" y="755"/>
                    </a:lnTo>
                    <a:lnTo>
                      <a:pt x="2671" y="727"/>
                    </a:lnTo>
                    <a:lnTo>
                      <a:pt x="2661" y="709"/>
                    </a:lnTo>
                    <a:lnTo>
                      <a:pt x="2662" y="694"/>
                    </a:lnTo>
                    <a:lnTo>
                      <a:pt x="2670" y="691"/>
                    </a:lnTo>
                    <a:lnTo>
                      <a:pt x="2676" y="660"/>
                    </a:lnTo>
                    <a:lnTo>
                      <a:pt x="2667" y="619"/>
                    </a:lnTo>
                    <a:lnTo>
                      <a:pt x="2658" y="600"/>
                    </a:lnTo>
                    <a:lnTo>
                      <a:pt x="2666" y="596"/>
                    </a:lnTo>
                    <a:lnTo>
                      <a:pt x="2656" y="587"/>
                    </a:lnTo>
                    <a:lnTo>
                      <a:pt x="2644" y="587"/>
                    </a:lnTo>
                    <a:lnTo>
                      <a:pt x="2630" y="556"/>
                    </a:lnTo>
                    <a:lnTo>
                      <a:pt x="2629" y="518"/>
                    </a:lnTo>
                    <a:lnTo>
                      <a:pt x="2635" y="514"/>
                    </a:lnTo>
                    <a:lnTo>
                      <a:pt x="2636" y="505"/>
                    </a:lnTo>
                    <a:lnTo>
                      <a:pt x="2629" y="497"/>
                    </a:lnTo>
                    <a:lnTo>
                      <a:pt x="2625" y="448"/>
                    </a:lnTo>
                    <a:lnTo>
                      <a:pt x="2629" y="436"/>
                    </a:lnTo>
                    <a:lnTo>
                      <a:pt x="2625" y="420"/>
                    </a:lnTo>
                    <a:lnTo>
                      <a:pt x="2630" y="416"/>
                    </a:lnTo>
                    <a:lnTo>
                      <a:pt x="2632" y="404"/>
                    </a:lnTo>
                    <a:lnTo>
                      <a:pt x="2605" y="379"/>
                    </a:lnTo>
                    <a:lnTo>
                      <a:pt x="2589" y="369"/>
                    </a:lnTo>
                    <a:lnTo>
                      <a:pt x="2593" y="362"/>
                    </a:lnTo>
                    <a:lnTo>
                      <a:pt x="2576" y="344"/>
                    </a:lnTo>
                    <a:lnTo>
                      <a:pt x="2560" y="355"/>
                    </a:lnTo>
                    <a:lnTo>
                      <a:pt x="2552" y="349"/>
                    </a:lnTo>
                    <a:lnTo>
                      <a:pt x="2544" y="366"/>
                    </a:lnTo>
                    <a:lnTo>
                      <a:pt x="2531" y="367"/>
                    </a:lnTo>
                    <a:lnTo>
                      <a:pt x="2515" y="343"/>
                    </a:lnTo>
                    <a:lnTo>
                      <a:pt x="2517" y="330"/>
                    </a:lnTo>
                    <a:lnTo>
                      <a:pt x="2507" y="308"/>
                    </a:lnTo>
                    <a:lnTo>
                      <a:pt x="2512" y="280"/>
                    </a:lnTo>
                    <a:lnTo>
                      <a:pt x="2509" y="245"/>
                    </a:lnTo>
                    <a:lnTo>
                      <a:pt x="2503" y="248"/>
                    </a:lnTo>
                    <a:lnTo>
                      <a:pt x="2497" y="234"/>
                    </a:lnTo>
                    <a:lnTo>
                      <a:pt x="2504" y="220"/>
                    </a:lnTo>
                    <a:lnTo>
                      <a:pt x="2492" y="205"/>
                    </a:lnTo>
                    <a:lnTo>
                      <a:pt x="2491" y="191"/>
                    </a:lnTo>
                    <a:lnTo>
                      <a:pt x="2483" y="186"/>
                    </a:lnTo>
                    <a:lnTo>
                      <a:pt x="2484" y="167"/>
                    </a:lnTo>
                    <a:lnTo>
                      <a:pt x="2493" y="157"/>
                    </a:lnTo>
                    <a:lnTo>
                      <a:pt x="2483" y="151"/>
                    </a:lnTo>
                    <a:lnTo>
                      <a:pt x="2470" y="154"/>
                    </a:lnTo>
                    <a:lnTo>
                      <a:pt x="2460" y="145"/>
                    </a:lnTo>
                    <a:lnTo>
                      <a:pt x="2466" y="108"/>
                    </a:lnTo>
                    <a:lnTo>
                      <a:pt x="2461" y="100"/>
                    </a:lnTo>
                    <a:lnTo>
                      <a:pt x="2456" y="78"/>
                    </a:lnTo>
                    <a:lnTo>
                      <a:pt x="2440" y="75"/>
                    </a:lnTo>
                    <a:lnTo>
                      <a:pt x="2440" y="65"/>
                    </a:lnTo>
                    <a:lnTo>
                      <a:pt x="2422" y="72"/>
                    </a:lnTo>
                    <a:lnTo>
                      <a:pt x="2413" y="84"/>
                    </a:lnTo>
                    <a:lnTo>
                      <a:pt x="2413" y="111"/>
                    </a:lnTo>
                    <a:lnTo>
                      <a:pt x="2405" y="135"/>
                    </a:lnTo>
                    <a:lnTo>
                      <a:pt x="2405" y="141"/>
                    </a:lnTo>
                    <a:lnTo>
                      <a:pt x="2402" y="157"/>
                    </a:lnTo>
                    <a:lnTo>
                      <a:pt x="2393" y="156"/>
                    </a:lnTo>
                    <a:lnTo>
                      <a:pt x="2383" y="181"/>
                    </a:lnTo>
                    <a:lnTo>
                      <a:pt x="2370" y="200"/>
                    </a:lnTo>
                    <a:lnTo>
                      <a:pt x="2381" y="211"/>
                    </a:lnTo>
                    <a:lnTo>
                      <a:pt x="2396" y="223"/>
                    </a:lnTo>
                    <a:lnTo>
                      <a:pt x="2386" y="229"/>
                    </a:lnTo>
                    <a:lnTo>
                      <a:pt x="2377" y="228"/>
                    </a:lnTo>
                    <a:lnTo>
                      <a:pt x="2370" y="243"/>
                    </a:lnTo>
                    <a:lnTo>
                      <a:pt x="2362" y="258"/>
                    </a:lnTo>
                    <a:lnTo>
                      <a:pt x="2373" y="276"/>
                    </a:lnTo>
                    <a:lnTo>
                      <a:pt x="2375" y="289"/>
                    </a:lnTo>
                    <a:lnTo>
                      <a:pt x="2363" y="284"/>
                    </a:lnTo>
                    <a:lnTo>
                      <a:pt x="2354" y="291"/>
                    </a:lnTo>
                    <a:lnTo>
                      <a:pt x="2347" y="329"/>
                    </a:lnTo>
                    <a:lnTo>
                      <a:pt x="2354" y="355"/>
                    </a:lnTo>
                    <a:lnTo>
                      <a:pt x="2349" y="383"/>
                    </a:lnTo>
                    <a:lnTo>
                      <a:pt x="2357" y="403"/>
                    </a:lnTo>
                    <a:lnTo>
                      <a:pt x="2355" y="426"/>
                    </a:lnTo>
                    <a:lnTo>
                      <a:pt x="2340" y="439"/>
                    </a:lnTo>
                    <a:lnTo>
                      <a:pt x="2340" y="452"/>
                    </a:lnTo>
                    <a:lnTo>
                      <a:pt x="2324" y="482"/>
                    </a:lnTo>
                    <a:lnTo>
                      <a:pt x="2321" y="526"/>
                    </a:lnTo>
                    <a:lnTo>
                      <a:pt x="2308" y="541"/>
                    </a:lnTo>
                    <a:lnTo>
                      <a:pt x="2313" y="557"/>
                    </a:lnTo>
                    <a:lnTo>
                      <a:pt x="2304" y="581"/>
                    </a:lnTo>
                    <a:lnTo>
                      <a:pt x="2290" y="595"/>
                    </a:lnTo>
                    <a:lnTo>
                      <a:pt x="2288" y="624"/>
                    </a:lnTo>
                    <a:lnTo>
                      <a:pt x="2264" y="642"/>
                    </a:lnTo>
                    <a:lnTo>
                      <a:pt x="2215" y="662"/>
                    </a:lnTo>
                    <a:lnTo>
                      <a:pt x="2195" y="648"/>
                    </a:lnTo>
                    <a:lnTo>
                      <a:pt x="2174" y="646"/>
                    </a:lnTo>
                    <a:lnTo>
                      <a:pt x="2164" y="632"/>
                    </a:lnTo>
                    <a:lnTo>
                      <a:pt x="2145" y="617"/>
                    </a:lnTo>
                    <a:lnTo>
                      <a:pt x="2144" y="608"/>
                    </a:lnTo>
                    <a:lnTo>
                      <a:pt x="2139" y="601"/>
                    </a:lnTo>
                    <a:lnTo>
                      <a:pt x="2134" y="584"/>
                    </a:lnTo>
                    <a:lnTo>
                      <a:pt x="2116" y="581"/>
                    </a:lnTo>
                    <a:lnTo>
                      <a:pt x="2101" y="574"/>
                    </a:lnTo>
                    <a:lnTo>
                      <a:pt x="2077" y="573"/>
                    </a:lnTo>
                    <a:lnTo>
                      <a:pt x="2055" y="559"/>
                    </a:lnTo>
                    <a:lnTo>
                      <a:pt x="2051" y="546"/>
                    </a:lnTo>
                    <a:lnTo>
                      <a:pt x="2034" y="524"/>
                    </a:lnTo>
                    <a:lnTo>
                      <a:pt x="2013" y="522"/>
                    </a:lnTo>
                    <a:lnTo>
                      <a:pt x="1995" y="511"/>
                    </a:lnTo>
                    <a:lnTo>
                      <a:pt x="1994" y="501"/>
                    </a:lnTo>
                    <a:lnTo>
                      <a:pt x="1984" y="499"/>
                    </a:lnTo>
                    <a:lnTo>
                      <a:pt x="1975" y="492"/>
                    </a:lnTo>
                    <a:lnTo>
                      <a:pt x="1958" y="493"/>
                    </a:lnTo>
                    <a:lnTo>
                      <a:pt x="1944" y="489"/>
                    </a:lnTo>
                    <a:lnTo>
                      <a:pt x="1948" y="483"/>
                    </a:lnTo>
                    <a:lnTo>
                      <a:pt x="1929" y="467"/>
                    </a:lnTo>
                    <a:lnTo>
                      <a:pt x="1925" y="452"/>
                    </a:lnTo>
                    <a:lnTo>
                      <a:pt x="1905" y="431"/>
                    </a:lnTo>
                    <a:lnTo>
                      <a:pt x="1892" y="430"/>
                    </a:lnTo>
                    <a:lnTo>
                      <a:pt x="1875" y="410"/>
                    </a:lnTo>
                    <a:lnTo>
                      <a:pt x="1875" y="390"/>
                    </a:lnTo>
                    <a:lnTo>
                      <a:pt x="1889" y="367"/>
                    </a:lnTo>
                    <a:lnTo>
                      <a:pt x="1893" y="348"/>
                    </a:lnTo>
                    <a:lnTo>
                      <a:pt x="1908" y="338"/>
                    </a:lnTo>
                    <a:lnTo>
                      <a:pt x="1913" y="316"/>
                    </a:lnTo>
                    <a:lnTo>
                      <a:pt x="1919" y="302"/>
                    </a:lnTo>
                    <a:lnTo>
                      <a:pt x="1906" y="312"/>
                    </a:lnTo>
                    <a:lnTo>
                      <a:pt x="1895" y="291"/>
                    </a:lnTo>
                    <a:lnTo>
                      <a:pt x="1911" y="280"/>
                    </a:lnTo>
                    <a:lnTo>
                      <a:pt x="1908" y="264"/>
                    </a:lnTo>
                    <a:lnTo>
                      <a:pt x="1916" y="264"/>
                    </a:lnTo>
                    <a:lnTo>
                      <a:pt x="1925" y="260"/>
                    </a:lnTo>
                    <a:lnTo>
                      <a:pt x="1929" y="266"/>
                    </a:lnTo>
                    <a:lnTo>
                      <a:pt x="1943" y="269"/>
                    </a:lnTo>
                    <a:lnTo>
                      <a:pt x="1963" y="260"/>
                    </a:lnTo>
                    <a:lnTo>
                      <a:pt x="1969" y="243"/>
                    </a:lnTo>
                    <a:lnTo>
                      <a:pt x="1956" y="232"/>
                    </a:lnTo>
                    <a:lnTo>
                      <a:pt x="1966" y="223"/>
                    </a:lnTo>
                    <a:lnTo>
                      <a:pt x="1977" y="226"/>
                    </a:lnTo>
                    <a:lnTo>
                      <a:pt x="1985" y="200"/>
                    </a:lnTo>
                    <a:lnTo>
                      <a:pt x="1995" y="195"/>
                    </a:lnTo>
                    <a:lnTo>
                      <a:pt x="2005" y="181"/>
                    </a:lnTo>
                    <a:lnTo>
                      <a:pt x="2006" y="173"/>
                    </a:lnTo>
                    <a:lnTo>
                      <a:pt x="1990" y="165"/>
                    </a:lnTo>
                    <a:lnTo>
                      <a:pt x="1980" y="177"/>
                    </a:lnTo>
                    <a:lnTo>
                      <a:pt x="1970" y="173"/>
                    </a:lnTo>
                    <a:lnTo>
                      <a:pt x="1968" y="147"/>
                    </a:lnTo>
                    <a:lnTo>
                      <a:pt x="1955" y="152"/>
                    </a:lnTo>
                    <a:lnTo>
                      <a:pt x="1937" y="174"/>
                    </a:lnTo>
                    <a:lnTo>
                      <a:pt x="1946" y="178"/>
                    </a:lnTo>
                    <a:lnTo>
                      <a:pt x="1946" y="189"/>
                    </a:lnTo>
                    <a:lnTo>
                      <a:pt x="1933" y="195"/>
                    </a:lnTo>
                    <a:lnTo>
                      <a:pt x="1921" y="188"/>
                    </a:lnTo>
                    <a:lnTo>
                      <a:pt x="1918" y="178"/>
                    </a:lnTo>
                    <a:lnTo>
                      <a:pt x="1912" y="169"/>
                    </a:lnTo>
                    <a:lnTo>
                      <a:pt x="1906" y="179"/>
                    </a:lnTo>
                    <a:lnTo>
                      <a:pt x="1896" y="182"/>
                    </a:lnTo>
                    <a:lnTo>
                      <a:pt x="1897" y="172"/>
                    </a:lnTo>
                    <a:lnTo>
                      <a:pt x="1905" y="163"/>
                    </a:lnTo>
                    <a:lnTo>
                      <a:pt x="1909" y="155"/>
                    </a:lnTo>
                    <a:lnTo>
                      <a:pt x="1898" y="160"/>
                    </a:lnTo>
                    <a:lnTo>
                      <a:pt x="1889" y="169"/>
                    </a:lnTo>
                    <a:lnTo>
                      <a:pt x="1872" y="175"/>
                    </a:lnTo>
                    <a:lnTo>
                      <a:pt x="1870" y="182"/>
                    </a:lnTo>
                    <a:lnTo>
                      <a:pt x="1860" y="184"/>
                    </a:lnTo>
                    <a:lnTo>
                      <a:pt x="1855" y="177"/>
                    </a:lnTo>
                    <a:lnTo>
                      <a:pt x="1841" y="176"/>
                    </a:lnTo>
                    <a:lnTo>
                      <a:pt x="1840" y="169"/>
                    </a:lnTo>
                    <a:lnTo>
                      <a:pt x="1829" y="152"/>
                    </a:lnTo>
                    <a:lnTo>
                      <a:pt x="1822" y="151"/>
                    </a:lnTo>
                    <a:lnTo>
                      <a:pt x="1804" y="161"/>
                    </a:lnTo>
                    <a:lnTo>
                      <a:pt x="1791" y="155"/>
                    </a:lnTo>
                    <a:lnTo>
                      <a:pt x="1783" y="160"/>
                    </a:lnTo>
                    <a:lnTo>
                      <a:pt x="1778" y="149"/>
                    </a:lnTo>
                    <a:lnTo>
                      <a:pt x="1771" y="147"/>
                    </a:lnTo>
                    <a:lnTo>
                      <a:pt x="1762" y="131"/>
                    </a:lnTo>
                    <a:lnTo>
                      <a:pt x="1744" y="139"/>
                    </a:lnTo>
                    <a:lnTo>
                      <a:pt x="1725" y="136"/>
                    </a:lnTo>
                    <a:lnTo>
                      <a:pt x="1708" y="128"/>
                    </a:lnTo>
                    <a:lnTo>
                      <a:pt x="1710" y="117"/>
                    </a:lnTo>
                    <a:lnTo>
                      <a:pt x="1698" y="103"/>
                    </a:lnTo>
                    <a:lnTo>
                      <a:pt x="1691" y="104"/>
                    </a:lnTo>
                    <a:lnTo>
                      <a:pt x="1693" y="111"/>
                    </a:lnTo>
                    <a:lnTo>
                      <a:pt x="1669" y="118"/>
                    </a:lnTo>
                    <a:lnTo>
                      <a:pt x="1663" y="104"/>
                    </a:lnTo>
                    <a:lnTo>
                      <a:pt x="1650" y="99"/>
                    </a:lnTo>
                    <a:lnTo>
                      <a:pt x="1630" y="87"/>
                    </a:lnTo>
                    <a:lnTo>
                      <a:pt x="1627" y="93"/>
                    </a:lnTo>
                    <a:lnTo>
                      <a:pt x="1616" y="86"/>
                    </a:lnTo>
                    <a:lnTo>
                      <a:pt x="1603" y="96"/>
                    </a:lnTo>
                    <a:lnTo>
                      <a:pt x="1619" y="107"/>
                    </a:lnTo>
                    <a:lnTo>
                      <a:pt x="1614" y="111"/>
                    </a:lnTo>
                    <a:lnTo>
                      <a:pt x="1629" y="115"/>
                    </a:lnTo>
                    <a:lnTo>
                      <a:pt x="1642" y="109"/>
                    </a:lnTo>
                    <a:lnTo>
                      <a:pt x="1664" y="128"/>
                    </a:lnTo>
                    <a:lnTo>
                      <a:pt x="1662" y="138"/>
                    </a:lnTo>
                    <a:lnTo>
                      <a:pt x="1667" y="163"/>
                    </a:lnTo>
                    <a:lnTo>
                      <a:pt x="1651" y="164"/>
                    </a:lnTo>
                    <a:lnTo>
                      <a:pt x="1645" y="182"/>
                    </a:lnTo>
                    <a:lnTo>
                      <a:pt x="1640" y="171"/>
                    </a:lnTo>
                    <a:lnTo>
                      <a:pt x="1628" y="168"/>
                    </a:lnTo>
                    <a:lnTo>
                      <a:pt x="1616" y="176"/>
                    </a:lnTo>
                    <a:lnTo>
                      <a:pt x="1571" y="178"/>
                    </a:lnTo>
                    <a:lnTo>
                      <a:pt x="1554" y="164"/>
                    </a:lnTo>
                    <a:lnTo>
                      <a:pt x="1552" y="170"/>
                    </a:lnTo>
                    <a:lnTo>
                      <a:pt x="1534" y="177"/>
                    </a:lnTo>
                    <a:lnTo>
                      <a:pt x="1536" y="191"/>
                    </a:lnTo>
                    <a:lnTo>
                      <a:pt x="1521" y="188"/>
                    </a:lnTo>
                    <a:lnTo>
                      <a:pt x="1526" y="209"/>
                    </a:lnTo>
                    <a:lnTo>
                      <a:pt x="1521" y="201"/>
                    </a:lnTo>
                    <a:lnTo>
                      <a:pt x="1503" y="195"/>
                    </a:lnTo>
                    <a:lnTo>
                      <a:pt x="1496" y="206"/>
                    </a:lnTo>
                    <a:lnTo>
                      <a:pt x="1503" y="216"/>
                    </a:lnTo>
                    <a:lnTo>
                      <a:pt x="1501" y="222"/>
                    </a:lnTo>
                    <a:lnTo>
                      <a:pt x="1482" y="216"/>
                    </a:lnTo>
                    <a:lnTo>
                      <a:pt x="1472" y="226"/>
                    </a:lnTo>
                    <a:lnTo>
                      <a:pt x="1480" y="235"/>
                    </a:lnTo>
                    <a:lnTo>
                      <a:pt x="1472" y="239"/>
                    </a:lnTo>
                    <a:lnTo>
                      <a:pt x="1459" y="246"/>
                    </a:lnTo>
                    <a:lnTo>
                      <a:pt x="1460" y="256"/>
                    </a:lnTo>
                    <a:lnTo>
                      <a:pt x="1472" y="268"/>
                    </a:lnTo>
                    <a:lnTo>
                      <a:pt x="1475" y="276"/>
                    </a:lnTo>
                    <a:lnTo>
                      <a:pt x="1461" y="269"/>
                    </a:lnTo>
                    <a:lnTo>
                      <a:pt x="1450" y="278"/>
                    </a:lnTo>
                    <a:lnTo>
                      <a:pt x="1436" y="278"/>
                    </a:lnTo>
                    <a:lnTo>
                      <a:pt x="1423" y="300"/>
                    </a:lnTo>
                    <a:lnTo>
                      <a:pt x="1411" y="324"/>
                    </a:lnTo>
                    <a:lnTo>
                      <a:pt x="1401" y="327"/>
                    </a:lnTo>
                    <a:lnTo>
                      <a:pt x="1396" y="348"/>
                    </a:lnTo>
                    <a:lnTo>
                      <a:pt x="1384" y="355"/>
                    </a:lnTo>
                    <a:lnTo>
                      <a:pt x="1394" y="366"/>
                    </a:lnTo>
                    <a:lnTo>
                      <a:pt x="1421" y="371"/>
                    </a:lnTo>
                    <a:lnTo>
                      <a:pt x="1411" y="374"/>
                    </a:lnTo>
                    <a:lnTo>
                      <a:pt x="1405" y="385"/>
                    </a:lnTo>
                    <a:lnTo>
                      <a:pt x="1436" y="396"/>
                    </a:lnTo>
                    <a:lnTo>
                      <a:pt x="1424" y="401"/>
                    </a:lnTo>
                    <a:lnTo>
                      <a:pt x="1404" y="399"/>
                    </a:lnTo>
                    <a:lnTo>
                      <a:pt x="1398" y="389"/>
                    </a:lnTo>
                    <a:lnTo>
                      <a:pt x="1398" y="399"/>
                    </a:lnTo>
                    <a:lnTo>
                      <a:pt x="1411" y="409"/>
                    </a:lnTo>
                    <a:lnTo>
                      <a:pt x="1411" y="426"/>
                    </a:lnTo>
                    <a:lnTo>
                      <a:pt x="1424" y="444"/>
                    </a:lnTo>
                    <a:lnTo>
                      <a:pt x="1404" y="428"/>
                    </a:lnTo>
                    <a:lnTo>
                      <a:pt x="1392" y="405"/>
                    </a:lnTo>
                    <a:lnTo>
                      <a:pt x="1377" y="403"/>
                    </a:lnTo>
                    <a:lnTo>
                      <a:pt x="1377" y="413"/>
                    </a:lnTo>
                    <a:lnTo>
                      <a:pt x="1371" y="423"/>
                    </a:lnTo>
                    <a:lnTo>
                      <a:pt x="1369" y="411"/>
                    </a:lnTo>
                    <a:lnTo>
                      <a:pt x="1336" y="390"/>
                    </a:lnTo>
                    <a:lnTo>
                      <a:pt x="1312" y="394"/>
                    </a:lnTo>
                    <a:lnTo>
                      <a:pt x="1320" y="403"/>
                    </a:lnTo>
                    <a:lnTo>
                      <a:pt x="1312" y="412"/>
                    </a:lnTo>
                    <a:lnTo>
                      <a:pt x="1303" y="404"/>
                    </a:lnTo>
                    <a:lnTo>
                      <a:pt x="1297" y="404"/>
                    </a:lnTo>
                    <a:lnTo>
                      <a:pt x="1290" y="414"/>
                    </a:lnTo>
                    <a:lnTo>
                      <a:pt x="1301" y="428"/>
                    </a:lnTo>
                    <a:lnTo>
                      <a:pt x="1298" y="437"/>
                    </a:lnTo>
                    <a:lnTo>
                      <a:pt x="1296" y="431"/>
                    </a:lnTo>
                    <a:lnTo>
                      <a:pt x="1288" y="433"/>
                    </a:lnTo>
                    <a:lnTo>
                      <a:pt x="1288" y="440"/>
                    </a:lnTo>
                    <a:lnTo>
                      <a:pt x="1273" y="449"/>
                    </a:lnTo>
                    <a:lnTo>
                      <a:pt x="1251" y="453"/>
                    </a:lnTo>
                    <a:lnTo>
                      <a:pt x="1268" y="445"/>
                    </a:lnTo>
                    <a:lnTo>
                      <a:pt x="1280" y="429"/>
                    </a:lnTo>
                    <a:lnTo>
                      <a:pt x="1279" y="405"/>
                    </a:lnTo>
                    <a:lnTo>
                      <a:pt x="1291" y="390"/>
                    </a:lnTo>
                    <a:lnTo>
                      <a:pt x="1283" y="380"/>
                    </a:lnTo>
                    <a:lnTo>
                      <a:pt x="1271" y="378"/>
                    </a:lnTo>
                    <a:lnTo>
                      <a:pt x="1248" y="338"/>
                    </a:lnTo>
                    <a:lnTo>
                      <a:pt x="1237" y="320"/>
                    </a:lnTo>
                    <a:lnTo>
                      <a:pt x="1215" y="315"/>
                    </a:lnTo>
                    <a:lnTo>
                      <a:pt x="1200" y="305"/>
                    </a:lnTo>
                    <a:lnTo>
                      <a:pt x="1191" y="311"/>
                    </a:lnTo>
                    <a:lnTo>
                      <a:pt x="1198" y="319"/>
                    </a:lnTo>
                    <a:lnTo>
                      <a:pt x="1190" y="322"/>
                    </a:lnTo>
                    <a:lnTo>
                      <a:pt x="1179" y="338"/>
                    </a:lnTo>
                    <a:lnTo>
                      <a:pt x="1169" y="336"/>
                    </a:lnTo>
                    <a:lnTo>
                      <a:pt x="1172" y="327"/>
                    </a:lnTo>
                    <a:lnTo>
                      <a:pt x="1158" y="331"/>
                    </a:lnTo>
                    <a:lnTo>
                      <a:pt x="1155" y="341"/>
                    </a:lnTo>
                    <a:lnTo>
                      <a:pt x="1144" y="318"/>
                    </a:lnTo>
                    <a:lnTo>
                      <a:pt x="1135" y="316"/>
                    </a:lnTo>
                    <a:lnTo>
                      <a:pt x="1133" y="329"/>
                    </a:lnTo>
                    <a:lnTo>
                      <a:pt x="1144" y="335"/>
                    </a:lnTo>
                    <a:lnTo>
                      <a:pt x="1129" y="346"/>
                    </a:lnTo>
                    <a:lnTo>
                      <a:pt x="1123" y="362"/>
                    </a:lnTo>
                    <a:lnTo>
                      <a:pt x="1129" y="372"/>
                    </a:lnTo>
                    <a:lnTo>
                      <a:pt x="1113" y="381"/>
                    </a:lnTo>
                    <a:lnTo>
                      <a:pt x="1106" y="370"/>
                    </a:lnTo>
                    <a:lnTo>
                      <a:pt x="1097" y="369"/>
                    </a:lnTo>
                    <a:lnTo>
                      <a:pt x="1094" y="361"/>
                    </a:lnTo>
                    <a:lnTo>
                      <a:pt x="1105" y="348"/>
                    </a:lnTo>
                    <a:lnTo>
                      <a:pt x="1094" y="349"/>
                    </a:lnTo>
                    <a:lnTo>
                      <a:pt x="1088" y="365"/>
                    </a:lnTo>
                    <a:lnTo>
                      <a:pt x="1071" y="369"/>
                    </a:lnTo>
                    <a:lnTo>
                      <a:pt x="1065" y="379"/>
                    </a:lnTo>
                    <a:lnTo>
                      <a:pt x="1062" y="396"/>
                    </a:lnTo>
                    <a:lnTo>
                      <a:pt x="1085" y="402"/>
                    </a:lnTo>
                    <a:lnTo>
                      <a:pt x="1065" y="419"/>
                    </a:lnTo>
                    <a:lnTo>
                      <a:pt x="1050" y="411"/>
                    </a:lnTo>
                    <a:lnTo>
                      <a:pt x="1032" y="423"/>
                    </a:lnTo>
                    <a:lnTo>
                      <a:pt x="1036" y="434"/>
                    </a:lnTo>
                    <a:lnTo>
                      <a:pt x="1057" y="437"/>
                    </a:lnTo>
                    <a:lnTo>
                      <a:pt x="1050" y="450"/>
                    </a:lnTo>
                    <a:lnTo>
                      <a:pt x="1039" y="452"/>
                    </a:lnTo>
                    <a:lnTo>
                      <a:pt x="1024" y="434"/>
                    </a:lnTo>
                    <a:lnTo>
                      <a:pt x="1011" y="448"/>
                    </a:lnTo>
                    <a:lnTo>
                      <a:pt x="996" y="451"/>
                    </a:lnTo>
                    <a:lnTo>
                      <a:pt x="999" y="462"/>
                    </a:lnTo>
                    <a:lnTo>
                      <a:pt x="1002" y="473"/>
                    </a:lnTo>
                    <a:lnTo>
                      <a:pt x="1003" y="483"/>
                    </a:lnTo>
                    <a:lnTo>
                      <a:pt x="1012" y="479"/>
                    </a:lnTo>
                    <a:lnTo>
                      <a:pt x="1001" y="495"/>
                    </a:lnTo>
                    <a:lnTo>
                      <a:pt x="1009" y="506"/>
                    </a:lnTo>
                    <a:lnTo>
                      <a:pt x="996" y="512"/>
                    </a:lnTo>
                    <a:lnTo>
                      <a:pt x="988" y="523"/>
                    </a:lnTo>
                    <a:lnTo>
                      <a:pt x="1014" y="528"/>
                    </a:lnTo>
                    <a:lnTo>
                      <a:pt x="997" y="536"/>
                    </a:lnTo>
                    <a:lnTo>
                      <a:pt x="994" y="543"/>
                    </a:lnTo>
                    <a:lnTo>
                      <a:pt x="979" y="540"/>
                    </a:lnTo>
                    <a:lnTo>
                      <a:pt x="971" y="529"/>
                    </a:lnTo>
                    <a:lnTo>
                      <a:pt x="959" y="521"/>
                    </a:lnTo>
                    <a:lnTo>
                      <a:pt x="947" y="530"/>
                    </a:lnTo>
                    <a:lnTo>
                      <a:pt x="942" y="519"/>
                    </a:lnTo>
                    <a:lnTo>
                      <a:pt x="927" y="510"/>
                    </a:lnTo>
                    <a:lnTo>
                      <a:pt x="917" y="519"/>
                    </a:lnTo>
                    <a:lnTo>
                      <a:pt x="936" y="532"/>
                    </a:lnTo>
                    <a:lnTo>
                      <a:pt x="929" y="536"/>
                    </a:lnTo>
                    <a:lnTo>
                      <a:pt x="921" y="551"/>
                    </a:lnTo>
                    <a:lnTo>
                      <a:pt x="937" y="565"/>
                    </a:lnTo>
                    <a:lnTo>
                      <a:pt x="952" y="565"/>
                    </a:lnTo>
                    <a:lnTo>
                      <a:pt x="945" y="577"/>
                    </a:lnTo>
                    <a:lnTo>
                      <a:pt x="945" y="591"/>
                    </a:lnTo>
                    <a:lnTo>
                      <a:pt x="938" y="586"/>
                    </a:lnTo>
                    <a:lnTo>
                      <a:pt x="930" y="586"/>
                    </a:lnTo>
                    <a:lnTo>
                      <a:pt x="933" y="602"/>
                    </a:lnTo>
                    <a:lnTo>
                      <a:pt x="927" y="620"/>
                    </a:lnTo>
                    <a:lnTo>
                      <a:pt x="924" y="639"/>
                    </a:lnTo>
                    <a:lnTo>
                      <a:pt x="900" y="586"/>
                    </a:lnTo>
                    <a:lnTo>
                      <a:pt x="883" y="554"/>
                    </a:lnTo>
                    <a:lnTo>
                      <a:pt x="874" y="542"/>
                    </a:lnTo>
                    <a:lnTo>
                      <a:pt x="879" y="523"/>
                    </a:lnTo>
                    <a:lnTo>
                      <a:pt x="873" y="532"/>
                    </a:lnTo>
                    <a:lnTo>
                      <a:pt x="856" y="544"/>
                    </a:lnTo>
                    <a:lnTo>
                      <a:pt x="852" y="565"/>
                    </a:lnTo>
                    <a:lnTo>
                      <a:pt x="840" y="567"/>
                    </a:lnTo>
                    <a:lnTo>
                      <a:pt x="838" y="576"/>
                    </a:lnTo>
                    <a:lnTo>
                      <a:pt x="823" y="575"/>
                    </a:lnTo>
                    <a:lnTo>
                      <a:pt x="814" y="587"/>
                    </a:lnTo>
                    <a:lnTo>
                      <a:pt x="801" y="598"/>
                    </a:lnTo>
                    <a:lnTo>
                      <a:pt x="804" y="618"/>
                    </a:lnTo>
                    <a:lnTo>
                      <a:pt x="804" y="658"/>
                    </a:lnTo>
                    <a:lnTo>
                      <a:pt x="812" y="662"/>
                    </a:lnTo>
                    <a:lnTo>
                      <a:pt x="812" y="676"/>
                    </a:lnTo>
                    <a:lnTo>
                      <a:pt x="798" y="684"/>
                    </a:lnTo>
                    <a:lnTo>
                      <a:pt x="789" y="699"/>
                    </a:lnTo>
                    <a:lnTo>
                      <a:pt x="768" y="705"/>
                    </a:lnTo>
                    <a:lnTo>
                      <a:pt x="770" y="714"/>
                    </a:lnTo>
                    <a:lnTo>
                      <a:pt x="752" y="726"/>
                    </a:lnTo>
                    <a:lnTo>
                      <a:pt x="752" y="746"/>
                    </a:lnTo>
                    <a:lnTo>
                      <a:pt x="743" y="755"/>
                    </a:lnTo>
                    <a:lnTo>
                      <a:pt x="718" y="788"/>
                    </a:lnTo>
                    <a:lnTo>
                      <a:pt x="672" y="816"/>
                    </a:lnTo>
                    <a:lnTo>
                      <a:pt x="632" y="819"/>
                    </a:lnTo>
                    <a:lnTo>
                      <a:pt x="616" y="825"/>
                    </a:lnTo>
                    <a:lnTo>
                      <a:pt x="592" y="827"/>
                    </a:lnTo>
                    <a:lnTo>
                      <a:pt x="574" y="832"/>
                    </a:lnTo>
                    <a:lnTo>
                      <a:pt x="555" y="827"/>
                    </a:lnTo>
                    <a:lnTo>
                      <a:pt x="531" y="836"/>
                    </a:lnTo>
                    <a:lnTo>
                      <a:pt x="528" y="851"/>
                    </a:lnTo>
                    <a:lnTo>
                      <a:pt x="512" y="858"/>
                    </a:lnTo>
                    <a:lnTo>
                      <a:pt x="462" y="856"/>
                    </a:lnTo>
                    <a:lnTo>
                      <a:pt x="449" y="864"/>
                    </a:lnTo>
                    <a:lnTo>
                      <a:pt x="445" y="877"/>
                    </a:lnTo>
                    <a:lnTo>
                      <a:pt x="413" y="890"/>
                    </a:lnTo>
                    <a:lnTo>
                      <a:pt x="389" y="890"/>
                    </a:lnTo>
                    <a:lnTo>
                      <a:pt x="376" y="885"/>
                    </a:lnTo>
                    <a:lnTo>
                      <a:pt x="364" y="886"/>
                    </a:lnTo>
                    <a:lnTo>
                      <a:pt x="359" y="877"/>
                    </a:lnTo>
                    <a:lnTo>
                      <a:pt x="346" y="884"/>
                    </a:lnTo>
                    <a:lnTo>
                      <a:pt x="334" y="903"/>
                    </a:lnTo>
                    <a:lnTo>
                      <a:pt x="301" y="909"/>
                    </a:lnTo>
                    <a:lnTo>
                      <a:pt x="298" y="916"/>
                    </a:lnTo>
                    <a:lnTo>
                      <a:pt x="289" y="916"/>
                    </a:lnTo>
                    <a:lnTo>
                      <a:pt x="264" y="938"/>
                    </a:lnTo>
                    <a:lnTo>
                      <a:pt x="230" y="954"/>
                    </a:lnTo>
                    <a:lnTo>
                      <a:pt x="186" y="968"/>
                    </a:lnTo>
                    <a:lnTo>
                      <a:pt x="167" y="995"/>
                    </a:lnTo>
                    <a:lnTo>
                      <a:pt x="166" y="1019"/>
                    </a:lnTo>
                    <a:lnTo>
                      <a:pt x="149" y="1035"/>
                    </a:lnTo>
                    <a:lnTo>
                      <a:pt x="136" y="1026"/>
                    </a:lnTo>
                    <a:lnTo>
                      <a:pt x="142" y="1018"/>
                    </a:lnTo>
                    <a:lnTo>
                      <a:pt x="140" y="1005"/>
                    </a:lnTo>
                    <a:lnTo>
                      <a:pt x="148" y="986"/>
                    </a:lnTo>
                    <a:lnTo>
                      <a:pt x="148" y="972"/>
                    </a:lnTo>
                    <a:lnTo>
                      <a:pt x="123" y="991"/>
                    </a:lnTo>
                    <a:lnTo>
                      <a:pt x="117" y="1013"/>
                    </a:lnTo>
                    <a:lnTo>
                      <a:pt x="100" y="1047"/>
                    </a:lnTo>
                    <a:lnTo>
                      <a:pt x="111" y="1070"/>
                    </a:lnTo>
                    <a:lnTo>
                      <a:pt x="103" y="1090"/>
                    </a:lnTo>
                    <a:lnTo>
                      <a:pt x="104" y="1125"/>
                    </a:lnTo>
                    <a:lnTo>
                      <a:pt x="74" y="1163"/>
                    </a:lnTo>
                    <a:lnTo>
                      <a:pt x="63" y="1214"/>
                    </a:lnTo>
                    <a:lnTo>
                      <a:pt x="71" y="1240"/>
                    </a:lnTo>
                    <a:lnTo>
                      <a:pt x="67" y="1277"/>
                    </a:lnTo>
                    <a:lnTo>
                      <a:pt x="94" y="1323"/>
                    </a:lnTo>
                    <a:lnTo>
                      <a:pt x="95" y="1340"/>
                    </a:lnTo>
                    <a:lnTo>
                      <a:pt x="106" y="1353"/>
                    </a:lnTo>
                    <a:lnTo>
                      <a:pt x="96" y="1376"/>
                    </a:lnTo>
                    <a:lnTo>
                      <a:pt x="102" y="1397"/>
                    </a:lnTo>
                    <a:lnTo>
                      <a:pt x="86" y="1403"/>
                    </a:lnTo>
                    <a:lnTo>
                      <a:pt x="78" y="1391"/>
                    </a:lnTo>
                    <a:lnTo>
                      <a:pt x="77" y="1364"/>
                    </a:lnTo>
                    <a:lnTo>
                      <a:pt x="67" y="1379"/>
                    </a:lnTo>
                    <a:lnTo>
                      <a:pt x="63" y="1373"/>
                    </a:lnTo>
                    <a:lnTo>
                      <a:pt x="64" y="1349"/>
                    </a:lnTo>
                    <a:lnTo>
                      <a:pt x="48" y="1315"/>
                    </a:lnTo>
                    <a:lnTo>
                      <a:pt x="38" y="1332"/>
                    </a:lnTo>
                    <a:lnTo>
                      <a:pt x="42" y="1366"/>
                    </a:lnTo>
                    <a:lnTo>
                      <a:pt x="63" y="1387"/>
                    </a:lnTo>
                    <a:lnTo>
                      <a:pt x="77" y="1416"/>
                    </a:lnTo>
                    <a:lnTo>
                      <a:pt x="56" y="1420"/>
                    </a:lnTo>
                    <a:lnTo>
                      <a:pt x="38" y="1396"/>
                    </a:lnTo>
                    <a:lnTo>
                      <a:pt x="34" y="1369"/>
                    </a:lnTo>
                    <a:lnTo>
                      <a:pt x="27" y="1380"/>
                    </a:lnTo>
                    <a:lnTo>
                      <a:pt x="18" y="1385"/>
                    </a:lnTo>
                    <a:lnTo>
                      <a:pt x="32" y="1411"/>
                    </a:lnTo>
                    <a:lnTo>
                      <a:pt x="59" y="1444"/>
                    </a:lnTo>
                    <a:lnTo>
                      <a:pt x="74" y="1488"/>
                    </a:lnTo>
                    <a:lnTo>
                      <a:pt x="71" y="1567"/>
                    </a:lnTo>
                    <a:lnTo>
                      <a:pt x="83" y="1581"/>
                    </a:lnTo>
                    <a:lnTo>
                      <a:pt x="91" y="1625"/>
                    </a:lnTo>
                    <a:lnTo>
                      <a:pt x="114" y="1683"/>
                    </a:lnTo>
                    <a:lnTo>
                      <a:pt x="106" y="1704"/>
                    </a:lnTo>
                    <a:lnTo>
                      <a:pt x="108" y="1791"/>
                    </a:lnTo>
                    <a:lnTo>
                      <a:pt x="105" y="1802"/>
                    </a:lnTo>
                    <a:lnTo>
                      <a:pt x="113" y="1826"/>
                    </a:lnTo>
                    <a:lnTo>
                      <a:pt x="112" y="1853"/>
                    </a:lnTo>
                    <a:lnTo>
                      <a:pt x="129" y="1891"/>
                    </a:lnTo>
                    <a:lnTo>
                      <a:pt x="130" y="1910"/>
                    </a:lnTo>
                    <a:lnTo>
                      <a:pt x="115" y="1921"/>
                    </a:lnTo>
                    <a:lnTo>
                      <a:pt x="122" y="1929"/>
                    </a:lnTo>
                    <a:lnTo>
                      <a:pt x="117" y="1949"/>
                    </a:lnTo>
                    <a:lnTo>
                      <a:pt x="114" y="1983"/>
                    </a:lnTo>
                    <a:lnTo>
                      <a:pt x="101" y="1996"/>
                    </a:lnTo>
                    <a:lnTo>
                      <a:pt x="105" y="2006"/>
                    </a:lnTo>
                    <a:lnTo>
                      <a:pt x="101" y="2026"/>
                    </a:lnTo>
                    <a:lnTo>
                      <a:pt x="87" y="2036"/>
                    </a:lnTo>
                    <a:lnTo>
                      <a:pt x="90" y="2056"/>
                    </a:lnTo>
                    <a:lnTo>
                      <a:pt x="65" y="2075"/>
                    </a:lnTo>
                    <a:lnTo>
                      <a:pt x="54" y="2065"/>
                    </a:lnTo>
                    <a:lnTo>
                      <a:pt x="35" y="2095"/>
                    </a:lnTo>
                    <a:lnTo>
                      <a:pt x="36" y="214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4" name="Freeform 145">
                <a:extLst>
                  <a:ext uri="{FF2B5EF4-FFF2-40B4-BE49-F238E27FC236}">
                    <a16:creationId xmlns:a16="http://schemas.microsoft.com/office/drawing/2014/main" id="{FA3AFA87-DE0F-555C-B423-E262925233CA}"/>
                  </a:ext>
                </a:extLst>
              </p:cNvPr>
              <p:cNvSpPr>
                <a:spLocks noEditPoints="1"/>
              </p:cNvSpPr>
              <p:nvPr/>
            </p:nvSpPr>
            <p:spPr bwMode="auto">
              <a:xfrm>
                <a:off x="11497219" y="5183188"/>
                <a:ext cx="471488" cy="719138"/>
              </a:xfrm>
              <a:custGeom>
                <a:avLst/>
                <a:gdLst>
                  <a:gd name="T0" fmla="*/ 106 w 1568"/>
                  <a:gd name="T1" fmla="*/ 2381 h 2391"/>
                  <a:gd name="T2" fmla="*/ 0 w 1568"/>
                  <a:gd name="T3" fmla="*/ 2084 h 2391"/>
                  <a:gd name="T4" fmla="*/ 0 w 1568"/>
                  <a:gd name="T5" fmla="*/ 2084 h 2391"/>
                  <a:gd name="T6" fmla="*/ 1348 w 1568"/>
                  <a:gd name="T7" fmla="*/ 267 h 2391"/>
                  <a:gd name="T8" fmla="*/ 1378 w 1568"/>
                  <a:gd name="T9" fmla="*/ 268 h 2391"/>
                  <a:gd name="T10" fmla="*/ 1151 w 1568"/>
                  <a:gd name="T11" fmla="*/ 899 h 2391"/>
                  <a:gd name="T12" fmla="*/ 1256 w 1568"/>
                  <a:gd name="T13" fmla="*/ 855 h 2391"/>
                  <a:gd name="T14" fmla="*/ 1366 w 1568"/>
                  <a:gd name="T15" fmla="*/ 723 h 2391"/>
                  <a:gd name="T16" fmla="*/ 1410 w 1568"/>
                  <a:gd name="T17" fmla="*/ 625 h 2391"/>
                  <a:gd name="T18" fmla="*/ 1468 w 1568"/>
                  <a:gd name="T19" fmla="*/ 605 h 2391"/>
                  <a:gd name="T20" fmla="*/ 1537 w 1568"/>
                  <a:gd name="T21" fmla="*/ 505 h 2391"/>
                  <a:gd name="T22" fmla="*/ 1530 w 1568"/>
                  <a:gd name="T23" fmla="*/ 435 h 2391"/>
                  <a:gd name="T24" fmla="*/ 1386 w 1568"/>
                  <a:gd name="T25" fmla="*/ 418 h 2391"/>
                  <a:gd name="T26" fmla="*/ 1376 w 1568"/>
                  <a:gd name="T27" fmla="*/ 303 h 2391"/>
                  <a:gd name="T28" fmla="*/ 1352 w 1568"/>
                  <a:gd name="T29" fmla="*/ 350 h 2391"/>
                  <a:gd name="T30" fmla="*/ 1301 w 1568"/>
                  <a:gd name="T31" fmla="*/ 339 h 2391"/>
                  <a:gd name="T32" fmla="*/ 1327 w 1568"/>
                  <a:gd name="T33" fmla="*/ 248 h 2391"/>
                  <a:gd name="T34" fmla="*/ 1339 w 1568"/>
                  <a:gd name="T35" fmla="*/ 157 h 2391"/>
                  <a:gd name="T36" fmla="*/ 1296 w 1568"/>
                  <a:gd name="T37" fmla="*/ 96 h 2391"/>
                  <a:gd name="T38" fmla="*/ 1273 w 1568"/>
                  <a:gd name="T39" fmla="*/ 50 h 2391"/>
                  <a:gd name="T40" fmla="*/ 1244 w 1568"/>
                  <a:gd name="T41" fmla="*/ 10 h 2391"/>
                  <a:gd name="T42" fmla="*/ 1239 w 1568"/>
                  <a:gd name="T43" fmla="*/ 100 h 2391"/>
                  <a:gd name="T44" fmla="*/ 1243 w 1568"/>
                  <a:gd name="T45" fmla="*/ 155 h 2391"/>
                  <a:gd name="T46" fmla="*/ 1272 w 1568"/>
                  <a:gd name="T47" fmla="*/ 243 h 2391"/>
                  <a:gd name="T48" fmla="*/ 1280 w 1568"/>
                  <a:gd name="T49" fmla="*/ 289 h 2391"/>
                  <a:gd name="T50" fmla="*/ 1292 w 1568"/>
                  <a:gd name="T51" fmla="*/ 352 h 2391"/>
                  <a:gd name="T52" fmla="*/ 1272 w 1568"/>
                  <a:gd name="T53" fmla="*/ 442 h 2391"/>
                  <a:gd name="T54" fmla="*/ 1243 w 1568"/>
                  <a:gd name="T55" fmla="*/ 507 h 2391"/>
                  <a:gd name="T56" fmla="*/ 1134 w 1568"/>
                  <a:gd name="T57" fmla="*/ 628 h 2391"/>
                  <a:gd name="T58" fmla="*/ 1214 w 1568"/>
                  <a:gd name="T59" fmla="*/ 753 h 2391"/>
                  <a:gd name="T60" fmla="*/ 1075 w 1568"/>
                  <a:gd name="T61" fmla="*/ 825 h 2391"/>
                  <a:gd name="T62" fmla="*/ 1070 w 1568"/>
                  <a:gd name="T63" fmla="*/ 846 h 2391"/>
                  <a:gd name="T64" fmla="*/ 1073 w 1568"/>
                  <a:gd name="T65" fmla="*/ 838 h 2391"/>
                  <a:gd name="T66" fmla="*/ 349 w 1568"/>
                  <a:gd name="T67" fmla="*/ 1591 h 2391"/>
                  <a:gd name="T68" fmla="*/ 364 w 1568"/>
                  <a:gd name="T69" fmla="*/ 1537 h 2391"/>
                  <a:gd name="T70" fmla="*/ 383 w 1568"/>
                  <a:gd name="T71" fmla="*/ 1562 h 2391"/>
                  <a:gd name="T72" fmla="*/ 359 w 1568"/>
                  <a:gd name="T73" fmla="*/ 1593 h 2391"/>
                  <a:gd name="T74" fmla="*/ 321 w 1568"/>
                  <a:gd name="T75" fmla="*/ 1427 h 2391"/>
                  <a:gd name="T76" fmla="*/ 374 w 1568"/>
                  <a:gd name="T77" fmla="*/ 1345 h 2391"/>
                  <a:gd name="T78" fmla="*/ 442 w 1568"/>
                  <a:gd name="T79" fmla="*/ 1289 h 2391"/>
                  <a:gd name="T80" fmla="*/ 505 w 1568"/>
                  <a:gd name="T81" fmla="*/ 1224 h 2391"/>
                  <a:gd name="T82" fmla="*/ 621 w 1568"/>
                  <a:gd name="T83" fmla="*/ 1188 h 2391"/>
                  <a:gd name="T84" fmla="*/ 727 w 1568"/>
                  <a:gd name="T85" fmla="*/ 1083 h 2391"/>
                  <a:gd name="T86" fmla="*/ 853 w 1568"/>
                  <a:gd name="T87" fmla="*/ 958 h 2391"/>
                  <a:gd name="T88" fmla="*/ 943 w 1568"/>
                  <a:gd name="T89" fmla="*/ 862 h 2391"/>
                  <a:gd name="T90" fmla="*/ 1012 w 1568"/>
                  <a:gd name="T91" fmla="*/ 811 h 2391"/>
                  <a:gd name="T92" fmla="*/ 1024 w 1568"/>
                  <a:gd name="T93" fmla="*/ 864 h 2391"/>
                  <a:gd name="T94" fmla="*/ 1084 w 1568"/>
                  <a:gd name="T95" fmla="*/ 856 h 2391"/>
                  <a:gd name="T96" fmla="*/ 1104 w 1568"/>
                  <a:gd name="T97" fmla="*/ 866 h 2391"/>
                  <a:gd name="T98" fmla="*/ 1041 w 1568"/>
                  <a:gd name="T99" fmla="*/ 987 h 2391"/>
                  <a:gd name="T100" fmla="*/ 938 w 1568"/>
                  <a:gd name="T101" fmla="*/ 1104 h 2391"/>
                  <a:gd name="T102" fmla="*/ 906 w 1568"/>
                  <a:gd name="T103" fmla="*/ 1204 h 2391"/>
                  <a:gd name="T104" fmla="*/ 876 w 1568"/>
                  <a:gd name="T105" fmla="*/ 1193 h 2391"/>
                  <a:gd name="T106" fmla="*/ 831 w 1568"/>
                  <a:gd name="T107" fmla="*/ 1188 h 2391"/>
                  <a:gd name="T108" fmla="*/ 763 w 1568"/>
                  <a:gd name="T109" fmla="*/ 1238 h 2391"/>
                  <a:gd name="T110" fmla="*/ 664 w 1568"/>
                  <a:gd name="T111" fmla="*/ 1394 h 2391"/>
                  <a:gd name="T112" fmla="*/ 616 w 1568"/>
                  <a:gd name="T113" fmla="*/ 1454 h 2391"/>
                  <a:gd name="T114" fmla="*/ 541 w 1568"/>
                  <a:gd name="T115" fmla="*/ 1512 h 2391"/>
                  <a:gd name="T116" fmla="*/ 437 w 1568"/>
                  <a:gd name="T117" fmla="*/ 1525 h 2391"/>
                  <a:gd name="T118" fmla="*/ 374 w 1568"/>
                  <a:gd name="T119" fmla="*/ 1462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8" h="2391">
                    <a:moveTo>
                      <a:pt x="332" y="1388"/>
                    </a:moveTo>
                    <a:lnTo>
                      <a:pt x="340" y="1392"/>
                    </a:lnTo>
                    <a:lnTo>
                      <a:pt x="346" y="1390"/>
                    </a:lnTo>
                    <a:lnTo>
                      <a:pt x="346" y="1381"/>
                    </a:lnTo>
                    <a:lnTo>
                      <a:pt x="333" y="1380"/>
                    </a:lnTo>
                    <a:lnTo>
                      <a:pt x="330" y="1386"/>
                    </a:lnTo>
                    <a:lnTo>
                      <a:pt x="332" y="1388"/>
                    </a:lnTo>
                    <a:close/>
                    <a:moveTo>
                      <a:pt x="106" y="2381"/>
                    </a:moveTo>
                    <a:lnTo>
                      <a:pt x="106" y="2381"/>
                    </a:lnTo>
                    <a:lnTo>
                      <a:pt x="118" y="2391"/>
                    </a:lnTo>
                    <a:lnTo>
                      <a:pt x="134" y="2390"/>
                    </a:lnTo>
                    <a:lnTo>
                      <a:pt x="145" y="2370"/>
                    </a:lnTo>
                    <a:lnTo>
                      <a:pt x="135" y="2361"/>
                    </a:lnTo>
                    <a:lnTo>
                      <a:pt x="125" y="2376"/>
                    </a:lnTo>
                    <a:lnTo>
                      <a:pt x="113" y="2375"/>
                    </a:lnTo>
                    <a:lnTo>
                      <a:pt x="106" y="2381"/>
                    </a:lnTo>
                    <a:close/>
                    <a:moveTo>
                      <a:pt x="0" y="2084"/>
                    </a:moveTo>
                    <a:lnTo>
                      <a:pt x="0" y="2084"/>
                    </a:lnTo>
                    <a:lnTo>
                      <a:pt x="38" y="2046"/>
                    </a:lnTo>
                    <a:lnTo>
                      <a:pt x="46" y="2046"/>
                    </a:lnTo>
                    <a:lnTo>
                      <a:pt x="43" y="2060"/>
                    </a:lnTo>
                    <a:lnTo>
                      <a:pt x="34" y="2072"/>
                    </a:lnTo>
                    <a:lnTo>
                      <a:pt x="41" y="2086"/>
                    </a:lnTo>
                    <a:lnTo>
                      <a:pt x="37" y="2095"/>
                    </a:lnTo>
                    <a:lnTo>
                      <a:pt x="22" y="2089"/>
                    </a:lnTo>
                    <a:lnTo>
                      <a:pt x="8" y="2094"/>
                    </a:lnTo>
                    <a:lnTo>
                      <a:pt x="0" y="2084"/>
                    </a:lnTo>
                    <a:close/>
                    <a:moveTo>
                      <a:pt x="1330" y="338"/>
                    </a:moveTo>
                    <a:lnTo>
                      <a:pt x="1330" y="338"/>
                    </a:lnTo>
                    <a:lnTo>
                      <a:pt x="1341" y="337"/>
                    </a:lnTo>
                    <a:lnTo>
                      <a:pt x="1340" y="345"/>
                    </a:lnTo>
                    <a:lnTo>
                      <a:pt x="1333" y="344"/>
                    </a:lnTo>
                    <a:lnTo>
                      <a:pt x="1330" y="338"/>
                    </a:lnTo>
                    <a:close/>
                    <a:moveTo>
                      <a:pt x="1352" y="272"/>
                    </a:moveTo>
                    <a:lnTo>
                      <a:pt x="1352" y="272"/>
                    </a:lnTo>
                    <a:lnTo>
                      <a:pt x="1348" y="267"/>
                    </a:lnTo>
                    <a:lnTo>
                      <a:pt x="1354" y="264"/>
                    </a:lnTo>
                    <a:lnTo>
                      <a:pt x="1352" y="272"/>
                    </a:lnTo>
                    <a:close/>
                    <a:moveTo>
                      <a:pt x="1377" y="278"/>
                    </a:moveTo>
                    <a:lnTo>
                      <a:pt x="1377" y="278"/>
                    </a:lnTo>
                    <a:lnTo>
                      <a:pt x="1368" y="266"/>
                    </a:lnTo>
                    <a:lnTo>
                      <a:pt x="1377" y="246"/>
                    </a:lnTo>
                    <a:lnTo>
                      <a:pt x="1378" y="258"/>
                    </a:lnTo>
                    <a:lnTo>
                      <a:pt x="1383" y="265"/>
                    </a:lnTo>
                    <a:lnTo>
                      <a:pt x="1378" y="268"/>
                    </a:lnTo>
                    <a:lnTo>
                      <a:pt x="1380" y="275"/>
                    </a:lnTo>
                    <a:lnTo>
                      <a:pt x="1377" y="278"/>
                    </a:lnTo>
                    <a:close/>
                    <a:moveTo>
                      <a:pt x="1126" y="885"/>
                    </a:moveTo>
                    <a:lnTo>
                      <a:pt x="1126" y="885"/>
                    </a:lnTo>
                    <a:lnTo>
                      <a:pt x="1142" y="888"/>
                    </a:lnTo>
                    <a:lnTo>
                      <a:pt x="1145" y="880"/>
                    </a:lnTo>
                    <a:lnTo>
                      <a:pt x="1152" y="880"/>
                    </a:lnTo>
                    <a:lnTo>
                      <a:pt x="1152" y="891"/>
                    </a:lnTo>
                    <a:lnTo>
                      <a:pt x="1151" y="899"/>
                    </a:lnTo>
                    <a:lnTo>
                      <a:pt x="1155" y="901"/>
                    </a:lnTo>
                    <a:lnTo>
                      <a:pt x="1161" y="899"/>
                    </a:lnTo>
                    <a:lnTo>
                      <a:pt x="1166" y="904"/>
                    </a:lnTo>
                    <a:lnTo>
                      <a:pt x="1165" y="917"/>
                    </a:lnTo>
                    <a:lnTo>
                      <a:pt x="1168" y="921"/>
                    </a:lnTo>
                    <a:lnTo>
                      <a:pt x="1180" y="920"/>
                    </a:lnTo>
                    <a:lnTo>
                      <a:pt x="1208" y="899"/>
                    </a:lnTo>
                    <a:lnTo>
                      <a:pt x="1233" y="879"/>
                    </a:lnTo>
                    <a:lnTo>
                      <a:pt x="1256" y="855"/>
                    </a:lnTo>
                    <a:lnTo>
                      <a:pt x="1278" y="830"/>
                    </a:lnTo>
                    <a:lnTo>
                      <a:pt x="1304" y="798"/>
                    </a:lnTo>
                    <a:lnTo>
                      <a:pt x="1318" y="788"/>
                    </a:lnTo>
                    <a:lnTo>
                      <a:pt x="1328" y="788"/>
                    </a:lnTo>
                    <a:lnTo>
                      <a:pt x="1334" y="779"/>
                    </a:lnTo>
                    <a:lnTo>
                      <a:pt x="1335" y="767"/>
                    </a:lnTo>
                    <a:lnTo>
                      <a:pt x="1341" y="759"/>
                    </a:lnTo>
                    <a:lnTo>
                      <a:pt x="1356" y="753"/>
                    </a:lnTo>
                    <a:lnTo>
                      <a:pt x="1366" y="723"/>
                    </a:lnTo>
                    <a:lnTo>
                      <a:pt x="1382" y="699"/>
                    </a:lnTo>
                    <a:lnTo>
                      <a:pt x="1382" y="693"/>
                    </a:lnTo>
                    <a:lnTo>
                      <a:pt x="1390" y="686"/>
                    </a:lnTo>
                    <a:lnTo>
                      <a:pt x="1378" y="674"/>
                    </a:lnTo>
                    <a:lnTo>
                      <a:pt x="1365" y="672"/>
                    </a:lnTo>
                    <a:lnTo>
                      <a:pt x="1355" y="674"/>
                    </a:lnTo>
                    <a:lnTo>
                      <a:pt x="1366" y="665"/>
                    </a:lnTo>
                    <a:lnTo>
                      <a:pt x="1375" y="662"/>
                    </a:lnTo>
                    <a:lnTo>
                      <a:pt x="1410" y="625"/>
                    </a:lnTo>
                    <a:lnTo>
                      <a:pt x="1425" y="620"/>
                    </a:lnTo>
                    <a:lnTo>
                      <a:pt x="1450" y="624"/>
                    </a:lnTo>
                    <a:lnTo>
                      <a:pt x="1463" y="625"/>
                    </a:lnTo>
                    <a:lnTo>
                      <a:pt x="1460" y="635"/>
                    </a:lnTo>
                    <a:lnTo>
                      <a:pt x="1462" y="645"/>
                    </a:lnTo>
                    <a:lnTo>
                      <a:pt x="1475" y="633"/>
                    </a:lnTo>
                    <a:lnTo>
                      <a:pt x="1484" y="628"/>
                    </a:lnTo>
                    <a:lnTo>
                      <a:pt x="1466" y="620"/>
                    </a:lnTo>
                    <a:lnTo>
                      <a:pt x="1468" y="605"/>
                    </a:lnTo>
                    <a:lnTo>
                      <a:pt x="1478" y="581"/>
                    </a:lnTo>
                    <a:lnTo>
                      <a:pt x="1486" y="571"/>
                    </a:lnTo>
                    <a:lnTo>
                      <a:pt x="1499" y="572"/>
                    </a:lnTo>
                    <a:lnTo>
                      <a:pt x="1503" y="577"/>
                    </a:lnTo>
                    <a:lnTo>
                      <a:pt x="1509" y="570"/>
                    </a:lnTo>
                    <a:lnTo>
                      <a:pt x="1518" y="558"/>
                    </a:lnTo>
                    <a:lnTo>
                      <a:pt x="1538" y="526"/>
                    </a:lnTo>
                    <a:lnTo>
                      <a:pt x="1537" y="515"/>
                    </a:lnTo>
                    <a:lnTo>
                      <a:pt x="1537" y="505"/>
                    </a:lnTo>
                    <a:lnTo>
                      <a:pt x="1543" y="486"/>
                    </a:lnTo>
                    <a:lnTo>
                      <a:pt x="1555" y="472"/>
                    </a:lnTo>
                    <a:lnTo>
                      <a:pt x="1568" y="464"/>
                    </a:lnTo>
                    <a:lnTo>
                      <a:pt x="1566" y="460"/>
                    </a:lnTo>
                    <a:lnTo>
                      <a:pt x="1547" y="454"/>
                    </a:lnTo>
                    <a:lnTo>
                      <a:pt x="1541" y="445"/>
                    </a:lnTo>
                    <a:lnTo>
                      <a:pt x="1547" y="443"/>
                    </a:lnTo>
                    <a:lnTo>
                      <a:pt x="1548" y="439"/>
                    </a:lnTo>
                    <a:lnTo>
                      <a:pt x="1530" y="435"/>
                    </a:lnTo>
                    <a:lnTo>
                      <a:pt x="1514" y="446"/>
                    </a:lnTo>
                    <a:lnTo>
                      <a:pt x="1486" y="476"/>
                    </a:lnTo>
                    <a:lnTo>
                      <a:pt x="1467" y="477"/>
                    </a:lnTo>
                    <a:lnTo>
                      <a:pt x="1457" y="482"/>
                    </a:lnTo>
                    <a:lnTo>
                      <a:pt x="1443" y="476"/>
                    </a:lnTo>
                    <a:lnTo>
                      <a:pt x="1412" y="444"/>
                    </a:lnTo>
                    <a:lnTo>
                      <a:pt x="1402" y="445"/>
                    </a:lnTo>
                    <a:lnTo>
                      <a:pt x="1391" y="429"/>
                    </a:lnTo>
                    <a:lnTo>
                      <a:pt x="1386" y="418"/>
                    </a:lnTo>
                    <a:lnTo>
                      <a:pt x="1394" y="410"/>
                    </a:lnTo>
                    <a:lnTo>
                      <a:pt x="1397" y="392"/>
                    </a:lnTo>
                    <a:lnTo>
                      <a:pt x="1385" y="368"/>
                    </a:lnTo>
                    <a:lnTo>
                      <a:pt x="1385" y="356"/>
                    </a:lnTo>
                    <a:lnTo>
                      <a:pt x="1380" y="348"/>
                    </a:lnTo>
                    <a:lnTo>
                      <a:pt x="1382" y="333"/>
                    </a:lnTo>
                    <a:lnTo>
                      <a:pt x="1386" y="322"/>
                    </a:lnTo>
                    <a:lnTo>
                      <a:pt x="1378" y="320"/>
                    </a:lnTo>
                    <a:lnTo>
                      <a:pt x="1376" y="303"/>
                    </a:lnTo>
                    <a:lnTo>
                      <a:pt x="1372" y="294"/>
                    </a:lnTo>
                    <a:lnTo>
                      <a:pt x="1366" y="298"/>
                    </a:lnTo>
                    <a:lnTo>
                      <a:pt x="1354" y="290"/>
                    </a:lnTo>
                    <a:lnTo>
                      <a:pt x="1350" y="296"/>
                    </a:lnTo>
                    <a:lnTo>
                      <a:pt x="1361" y="308"/>
                    </a:lnTo>
                    <a:lnTo>
                      <a:pt x="1361" y="323"/>
                    </a:lnTo>
                    <a:lnTo>
                      <a:pt x="1363" y="328"/>
                    </a:lnTo>
                    <a:lnTo>
                      <a:pt x="1351" y="339"/>
                    </a:lnTo>
                    <a:lnTo>
                      <a:pt x="1352" y="350"/>
                    </a:lnTo>
                    <a:lnTo>
                      <a:pt x="1362" y="363"/>
                    </a:lnTo>
                    <a:lnTo>
                      <a:pt x="1362" y="372"/>
                    </a:lnTo>
                    <a:lnTo>
                      <a:pt x="1349" y="376"/>
                    </a:lnTo>
                    <a:lnTo>
                      <a:pt x="1340" y="366"/>
                    </a:lnTo>
                    <a:lnTo>
                      <a:pt x="1339" y="353"/>
                    </a:lnTo>
                    <a:lnTo>
                      <a:pt x="1323" y="351"/>
                    </a:lnTo>
                    <a:lnTo>
                      <a:pt x="1323" y="343"/>
                    </a:lnTo>
                    <a:lnTo>
                      <a:pt x="1311" y="338"/>
                    </a:lnTo>
                    <a:lnTo>
                      <a:pt x="1301" y="339"/>
                    </a:lnTo>
                    <a:lnTo>
                      <a:pt x="1300" y="332"/>
                    </a:lnTo>
                    <a:lnTo>
                      <a:pt x="1312" y="325"/>
                    </a:lnTo>
                    <a:lnTo>
                      <a:pt x="1316" y="314"/>
                    </a:lnTo>
                    <a:lnTo>
                      <a:pt x="1304" y="304"/>
                    </a:lnTo>
                    <a:lnTo>
                      <a:pt x="1313" y="287"/>
                    </a:lnTo>
                    <a:lnTo>
                      <a:pt x="1325" y="284"/>
                    </a:lnTo>
                    <a:lnTo>
                      <a:pt x="1328" y="269"/>
                    </a:lnTo>
                    <a:lnTo>
                      <a:pt x="1323" y="257"/>
                    </a:lnTo>
                    <a:lnTo>
                      <a:pt x="1327" y="248"/>
                    </a:lnTo>
                    <a:lnTo>
                      <a:pt x="1321" y="236"/>
                    </a:lnTo>
                    <a:lnTo>
                      <a:pt x="1323" y="218"/>
                    </a:lnTo>
                    <a:lnTo>
                      <a:pt x="1306" y="207"/>
                    </a:lnTo>
                    <a:lnTo>
                      <a:pt x="1308" y="199"/>
                    </a:lnTo>
                    <a:lnTo>
                      <a:pt x="1318" y="204"/>
                    </a:lnTo>
                    <a:lnTo>
                      <a:pt x="1330" y="201"/>
                    </a:lnTo>
                    <a:lnTo>
                      <a:pt x="1333" y="185"/>
                    </a:lnTo>
                    <a:lnTo>
                      <a:pt x="1339" y="179"/>
                    </a:lnTo>
                    <a:lnTo>
                      <a:pt x="1339" y="157"/>
                    </a:lnTo>
                    <a:lnTo>
                      <a:pt x="1333" y="137"/>
                    </a:lnTo>
                    <a:lnTo>
                      <a:pt x="1335" y="124"/>
                    </a:lnTo>
                    <a:lnTo>
                      <a:pt x="1329" y="127"/>
                    </a:lnTo>
                    <a:lnTo>
                      <a:pt x="1310" y="135"/>
                    </a:lnTo>
                    <a:lnTo>
                      <a:pt x="1296" y="121"/>
                    </a:lnTo>
                    <a:lnTo>
                      <a:pt x="1305" y="114"/>
                    </a:lnTo>
                    <a:lnTo>
                      <a:pt x="1296" y="106"/>
                    </a:lnTo>
                    <a:lnTo>
                      <a:pt x="1290" y="105"/>
                    </a:lnTo>
                    <a:lnTo>
                      <a:pt x="1296" y="96"/>
                    </a:lnTo>
                    <a:lnTo>
                      <a:pt x="1308" y="90"/>
                    </a:lnTo>
                    <a:lnTo>
                      <a:pt x="1306" y="82"/>
                    </a:lnTo>
                    <a:lnTo>
                      <a:pt x="1291" y="79"/>
                    </a:lnTo>
                    <a:lnTo>
                      <a:pt x="1282" y="70"/>
                    </a:lnTo>
                    <a:lnTo>
                      <a:pt x="1272" y="74"/>
                    </a:lnTo>
                    <a:lnTo>
                      <a:pt x="1270" y="60"/>
                    </a:lnTo>
                    <a:lnTo>
                      <a:pt x="1276" y="60"/>
                    </a:lnTo>
                    <a:lnTo>
                      <a:pt x="1281" y="51"/>
                    </a:lnTo>
                    <a:lnTo>
                      <a:pt x="1273" y="50"/>
                    </a:lnTo>
                    <a:lnTo>
                      <a:pt x="1266" y="56"/>
                    </a:lnTo>
                    <a:lnTo>
                      <a:pt x="1266" y="64"/>
                    </a:lnTo>
                    <a:lnTo>
                      <a:pt x="1259" y="75"/>
                    </a:lnTo>
                    <a:lnTo>
                      <a:pt x="1249" y="70"/>
                    </a:lnTo>
                    <a:lnTo>
                      <a:pt x="1253" y="58"/>
                    </a:lnTo>
                    <a:lnTo>
                      <a:pt x="1247" y="48"/>
                    </a:lnTo>
                    <a:lnTo>
                      <a:pt x="1243" y="28"/>
                    </a:lnTo>
                    <a:lnTo>
                      <a:pt x="1244" y="14"/>
                    </a:lnTo>
                    <a:lnTo>
                      <a:pt x="1244" y="10"/>
                    </a:lnTo>
                    <a:lnTo>
                      <a:pt x="1248" y="8"/>
                    </a:lnTo>
                    <a:lnTo>
                      <a:pt x="1241" y="0"/>
                    </a:lnTo>
                    <a:lnTo>
                      <a:pt x="1234" y="5"/>
                    </a:lnTo>
                    <a:lnTo>
                      <a:pt x="1213" y="4"/>
                    </a:lnTo>
                    <a:lnTo>
                      <a:pt x="1212" y="9"/>
                    </a:lnTo>
                    <a:lnTo>
                      <a:pt x="1222" y="20"/>
                    </a:lnTo>
                    <a:lnTo>
                      <a:pt x="1239" y="60"/>
                    </a:lnTo>
                    <a:lnTo>
                      <a:pt x="1241" y="74"/>
                    </a:lnTo>
                    <a:lnTo>
                      <a:pt x="1239" y="100"/>
                    </a:lnTo>
                    <a:lnTo>
                      <a:pt x="1233" y="106"/>
                    </a:lnTo>
                    <a:lnTo>
                      <a:pt x="1227" y="106"/>
                    </a:lnTo>
                    <a:lnTo>
                      <a:pt x="1224" y="110"/>
                    </a:lnTo>
                    <a:lnTo>
                      <a:pt x="1233" y="143"/>
                    </a:lnTo>
                    <a:lnTo>
                      <a:pt x="1237" y="147"/>
                    </a:lnTo>
                    <a:lnTo>
                      <a:pt x="1249" y="139"/>
                    </a:lnTo>
                    <a:lnTo>
                      <a:pt x="1265" y="139"/>
                    </a:lnTo>
                    <a:lnTo>
                      <a:pt x="1254" y="142"/>
                    </a:lnTo>
                    <a:lnTo>
                      <a:pt x="1243" y="155"/>
                    </a:lnTo>
                    <a:lnTo>
                      <a:pt x="1247" y="174"/>
                    </a:lnTo>
                    <a:lnTo>
                      <a:pt x="1256" y="195"/>
                    </a:lnTo>
                    <a:lnTo>
                      <a:pt x="1260" y="235"/>
                    </a:lnTo>
                    <a:lnTo>
                      <a:pt x="1260" y="258"/>
                    </a:lnTo>
                    <a:lnTo>
                      <a:pt x="1260" y="274"/>
                    </a:lnTo>
                    <a:lnTo>
                      <a:pt x="1268" y="270"/>
                    </a:lnTo>
                    <a:lnTo>
                      <a:pt x="1272" y="257"/>
                    </a:lnTo>
                    <a:lnTo>
                      <a:pt x="1268" y="247"/>
                    </a:lnTo>
                    <a:lnTo>
                      <a:pt x="1272" y="243"/>
                    </a:lnTo>
                    <a:lnTo>
                      <a:pt x="1278" y="252"/>
                    </a:lnTo>
                    <a:lnTo>
                      <a:pt x="1278" y="265"/>
                    </a:lnTo>
                    <a:lnTo>
                      <a:pt x="1287" y="264"/>
                    </a:lnTo>
                    <a:lnTo>
                      <a:pt x="1288" y="257"/>
                    </a:lnTo>
                    <a:lnTo>
                      <a:pt x="1286" y="252"/>
                    </a:lnTo>
                    <a:lnTo>
                      <a:pt x="1290" y="251"/>
                    </a:lnTo>
                    <a:lnTo>
                      <a:pt x="1292" y="262"/>
                    </a:lnTo>
                    <a:lnTo>
                      <a:pt x="1283" y="277"/>
                    </a:lnTo>
                    <a:lnTo>
                      <a:pt x="1280" y="289"/>
                    </a:lnTo>
                    <a:lnTo>
                      <a:pt x="1279" y="297"/>
                    </a:lnTo>
                    <a:lnTo>
                      <a:pt x="1273" y="299"/>
                    </a:lnTo>
                    <a:lnTo>
                      <a:pt x="1267" y="290"/>
                    </a:lnTo>
                    <a:lnTo>
                      <a:pt x="1261" y="290"/>
                    </a:lnTo>
                    <a:lnTo>
                      <a:pt x="1264" y="313"/>
                    </a:lnTo>
                    <a:lnTo>
                      <a:pt x="1275" y="343"/>
                    </a:lnTo>
                    <a:lnTo>
                      <a:pt x="1281" y="345"/>
                    </a:lnTo>
                    <a:lnTo>
                      <a:pt x="1287" y="342"/>
                    </a:lnTo>
                    <a:lnTo>
                      <a:pt x="1292" y="352"/>
                    </a:lnTo>
                    <a:lnTo>
                      <a:pt x="1294" y="360"/>
                    </a:lnTo>
                    <a:lnTo>
                      <a:pt x="1300" y="365"/>
                    </a:lnTo>
                    <a:lnTo>
                      <a:pt x="1285" y="375"/>
                    </a:lnTo>
                    <a:lnTo>
                      <a:pt x="1285" y="381"/>
                    </a:lnTo>
                    <a:lnTo>
                      <a:pt x="1290" y="386"/>
                    </a:lnTo>
                    <a:lnTo>
                      <a:pt x="1285" y="397"/>
                    </a:lnTo>
                    <a:lnTo>
                      <a:pt x="1276" y="424"/>
                    </a:lnTo>
                    <a:lnTo>
                      <a:pt x="1277" y="437"/>
                    </a:lnTo>
                    <a:lnTo>
                      <a:pt x="1272" y="442"/>
                    </a:lnTo>
                    <a:lnTo>
                      <a:pt x="1280" y="450"/>
                    </a:lnTo>
                    <a:lnTo>
                      <a:pt x="1277" y="456"/>
                    </a:lnTo>
                    <a:lnTo>
                      <a:pt x="1267" y="456"/>
                    </a:lnTo>
                    <a:lnTo>
                      <a:pt x="1260" y="468"/>
                    </a:lnTo>
                    <a:lnTo>
                      <a:pt x="1260" y="476"/>
                    </a:lnTo>
                    <a:lnTo>
                      <a:pt x="1268" y="485"/>
                    </a:lnTo>
                    <a:lnTo>
                      <a:pt x="1259" y="490"/>
                    </a:lnTo>
                    <a:lnTo>
                      <a:pt x="1250" y="490"/>
                    </a:lnTo>
                    <a:lnTo>
                      <a:pt x="1243" y="507"/>
                    </a:lnTo>
                    <a:lnTo>
                      <a:pt x="1233" y="562"/>
                    </a:lnTo>
                    <a:lnTo>
                      <a:pt x="1231" y="575"/>
                    </a:lnTo>
                    <a:lnTo>
                      <a:pt x="1220" y="583"/>
                    </a:lnTo>
                    <a:lnTo>
                      <a:pt x="1209" y="584"/>
                    </a:lnTo>
                    <a:lnTo>
                      <a:pt x="1196" y="579"/>
                    </a:lnTo>
                    <a:lnTo>
                      <a:pt x="1181" y="581"/>
                    </a:lnTo>
                    <a:lnTo>
                      <a:pt x="1152" y="595"/>
                    </a:lnTo>
                    <a:lnTo>
                      <a:pt x="1139" y="610"/>
                    </a:lnTo>
                    <a:lnTo>
                      <a:pt x="1134" y="628"/>
                    </a:lnTo>
                    <a:lnTo>
                      <a:pt x="1138" y="652"/>
                    </a:lnTo>
                    <a:lnTo>
                      <a:pt x="1151" y="663"/>
                    </a:lnTo>
                    <a:lnTo>
                      <a:pt x="1173" y="677"/>
                    </a:lnTo>
                    <a:lnTo>
                      <a:pt x="1184" y="697"/>
                    </a:lnTo>
                    <a:lnTo>
                      <a:pt x="1204" y="703"/>
                    </a:lnTo>
                    <a:lnTo>
                      <a:pt x="1213" y="712"/>
                    </a:lnTo>
                    <a:lnTo>
                      <a:pt x="1216" y="745"/>
                    </a:lnTo>
                    <a:lnTo>
                      <a:pt x="1218" y="749"/>
                    </a:lnTo>
                    <a:lnTo>
                      <a:pt x="1214" y="753"/>
                    </a:lnTo>
                    <a:lnTo>
                      <a:pt x="1214" y="770"/>
                    </a:lnTo>
                    <a:lnTo>
                      <a:pt x="1207" y="785"/>
                    </a:lnTo>
                    <a:lnTo>
                      <a:pt x="1177" y="824"/>
                    </a:lnTo>
                    <a:lnTo>
                      <a:pt x="1155" y="846"/>
                    </a:lnTo>
                    <a:lnTo>
                      <a:pt x="1132" y="867"/>
                    </a:lnTo>
                    <a:lnTo>
                      <a:pt x="1124" y="877"/>
                    </a:lnTo>
                    <a:lnTo>
                      <a:pt x="1126" y="885"/>
                    </a:lnTo>
                    <a:close/>
                    <a:moveTo>
                      <a:pt x="1075" y="825"/>
                    </a:moveTo>
                    <a:lnTo>
                      <a:pt x="1075" y="825"/>
                    </a:lnTo>
                    <a:lnTo>
                      <a:pt x="1076" y="814"/>
                    </a:lnTo>
                    <a:lnTo>
                      <a:pt x="1085" y="802"/>
                    </a:lnTo>
                    <a:lnTo>
                      <a:pt x="1097" y="805"/>
                    </a:lnTo>
                    <a:lnTo>
                      <a:pt x="1094" y="813"/>
                    </a:lnTo>
                    <a:lnTo>
                      <a:pt x="1084" y="818"/>
                    </a:lnTo>
                    <a:lnTo>
                      <a:pt x="1077" y="829"/>
                    </a:lnTo>
                    <a:lnTo>
                      <a:pt x="1074" y="829"/>
                    </a:lnTo>
                    <a:lnTo>
                      <a:pt x="1075" y="825"/>
                    </a:lnTo>
                    <a:close/>
                    <a:moveTo>
                      <a:pt x="1070" y="846"/>
                    </a:moveTo>
                    <a:lnTo>
                      <a:pt x="1070" y="846"/>
                    </a:lnTo>
                    <a:lnTo>
                      <a:pt x="1077" y="838"/>
                    </a:lnTo>
                    <a:lnTo>
                      <a:pt x="1084" y="836"/>
                    </a:lnTo>
                    <a:lnTo>
                      <a:pt x="1078" y="845"/>
                    </a:lnTo>
                    <a:lnTo>
                      <a:pt x="1070" y="846"/>
                    </a:lnTo>
                    <a:close/>
                    <a:moveTo>
                      <a:pt x="1058" y="842"/>
                    </a:moveTo>
                    <a:lnTo>
                      <a:pt x="1058" y="842"/>
                    </a:lnTo>
                    <a:lnTo>
                      <a:pt x="1066" y="842"/>
                    </a:lnTo>
                    <a:lnTo>
                      <a:pt x="1073" y="838"/>
                    </a:lnTo>
                    <a:lnTo>
                      <a:pt x="1074" y="834"/>
                    </a:lnTo>
                    <a:lnTo>
                      <a:pt x="1058" y="842"/>
                    </a:lnTo>
                    <a:close/>
                    <a:moveTo>
                      <a:pt x="423" y="1561"/>
                    </a:moveTo>
                    <a:lnTo>
                      <a:pt x="423" y="1561"/>
                    </a:lnTo>
                    <a:lnTo>
                      <a:pt x="432" y="1556"/>
                    </a:lnTo>
                    <a:lnTo>
                      <a:pt x="430" y="1563"/>
                    </a:lnTo>
                    <a:lnTo>
                      <a:pt x="423" y="1561"/>
                    </a:lnTo>
                    <a:close/>
                    <a:moveTo>
                      <a:pt x="349" y="1591"/>
                    </a:moveTo>
                    <a:lnTo>
                      <a:pt x="349" y="1591"/>
                    </a:lnTo>
                    <a:lnTo>
                      <a:pt x="338" y="1605"/>
                    </a:lnTo>
                    <a:lnTo>
                      <a:pt x="331" y="1604"/>
                    </a:lnTo>
                    <a:lnTo>
                      <a:pt x="328" y="1598"/>
                    </a:lnTo>
                    <a:lnTo>
                      <a:pt x="344" y="1582"/>
                    </a:lnTo>
                    <a:lnTo>
                      <a:pt x="350" y="1578"/>
                    </a:lnTo>
                    <a:lnTo>
                      <a:pt x="350" y="1568"/>
                    </a:lnTo>
                    <a:lnTo>
                      <a:pt x="361" y="1566"/>
                    </a:lnTo>
                    <a:lnTo>
                      <a:pt x="365" y="1552"/>
                    </a:lnTo>
                    <a:lnTo>
                      <a:pt x="364" y="1537"/>
                    </a:lnTo>
                    <a:lnTo>
                      <a:pt x="367" y="1527"/>
                    </a:lnTo>
                    <a:lnTo>
                      <a:pt x="380" y="1523"/>
                    </a:lnTo>
                    <a:lnTo>
                      <a:pt x="393" y="1536"/>
                    </a:lnTo>
                    <a:lnTo>
                      <a:pt x="400" y="1553"/>
                    </a:lnTo>
                    <a:lnTo>
                      <a:pt x="403" y="1558"/>
                    </a:lnTo>
                    <a:lnTo>
                      <a:pt x="402" y="1561"/>
                    </a:lnTo>
                    <a:lnTo>
                      <a:pt x="393" y="1563"/>
                    </a:lnTo>
                    <a:lnTo>
                      <a:pt x="390" y="1559"/>
                    </a:lnTo>
                    <a:lnTo>
                      <a:pt x="383" y="1562"/>
                    </a:lnTo>
                    <a:lnTo>
                      <a:pt x="388" y="1563"/>
                    </a:lnTo>
                    <a:lnTo>
                      <a:pt x="394" y="1569"/>
                    </a:lnTo>
                    <a:lnTo>
                      <a:pt x="401" y="1572"/>
                    </a:lnTo>
                    <a:lnTo>
                      <a:pt x="402" y="1578"/>
                    </a:lnTo>
                    <a:lnTo>
                      <a:pt x="397" y="1585"/>
                    </a:lnTo>
                    <a:lnTo>
                      <a:pt x="392" y="1582"/>
                    </a:lnTo>
                    <a:lnTo>
                      <a:pt x="375" y="1588"/>
                    </a:lnTo>
                    <a:lnTo>
                      <a:pt x="367" y="1594"/>
                    </a:lnTo>
                    <a:lnTo>
                      <a:pt x="359" y="1593"/>
                    </a:lnTo>
                    <a:lnTo>
                      <a:pt x="354" y="1590"/>
                    </a:lnTo>
                    <a:lnTo>
                      <a:pt x="349" y="1591"/>
                    </a:lnTo>
                    <a:close/>
                    <a:moveTo>
                      <a:pt x="338" y="1461"/>
                    </a:moveTo>
                    <a:lnTo>
                      <a:pt x="338" y="1461"/>
                    </a:lnTo>
                    <a:lnTo>
                      <a:pt x="327" y="1449"/>
                    </a:lnTo>
                    <a:lnTo>
                      <a:pt x="329" y="1435"/>
                    </a:lnTo>
                    <a:lnTo>
                      <a:pt x="338" y="1430"/>
                    </a:lnTo>
                    <a:lnTo>
                      <a:pt x="330" y="1428"/>
                    </a:lnTo>
                    <a:lnTo>
                      <a:pt x="321" y="1427"/>
                    </a:lnTo>
                    <a:lnTo>
                      <a:pt x="339" y="1406"/>
                    </a:lnTo>
                    <a:lnTo>
                      <a:pt x="355" y="1404"/>
                    </a:lnTo>
                    <a:lnTo>
                      <a:pt x="368" y="1404"/>
                    </a:lnTo>
                    <a:lnTo>
                      <a:pt x="374" y="1399"/>
                    </a:lnTo>
                    <a:lnTo>
                      <a:pt x="368" y="1392"/>
                    </a:lnTo>
                    <a:lnTo>
                      <a:pt x="356" y="1381"/>
                    </a:lnTo>
                    <a:lnTo>
                      <a:pt x="355" y="1371"/>
                    </a:lnTo>
                    <a:lnTo>
                      <a:pt x="369" y="1349"/>
                    </a:lnTo>
                    <a:lnTo>
                      <a:pt x="374" y="1345"/>
                    </a:lnTo>
                    <a:lnTo>
                      <a:pt x="380" y="1336"/>
                    </a:lnTo>
                    <a:lnTo>
                      <a:pt x="386" y="1339"/>
                    </a:lnTo>
                    <a:lnTo>
                      <a:pt x="392" y="1352"/>
                    </a:lnTo>
                    <a:lnTo>
                      <a:pt x="398" y="1345"/>
                    </a:lnTo>
                    <a:lnTo>
                      <a:pt x="399" y="1318"/>
                    </a:lnTo>
                    <a:lnTo>
                      <a:pt x="406" y="1309"/>
                    </a:lnTo>
                    <a:lnTo>
                      <a:pt x="412" y="1309"/>
                    </a:lnTo>
                    <a:lnTo>
                      <a:pt x="435" y="1283"/>
                    </a:lnTo>
                    <a:lnTo>
                      <a:pt x="442" y="1289"/>
                    </a:lnTo>
                    <a:lnTo>
                      <a:pt x="449" y="1281"/>
                    </a:lnTo>
                    <a:lnTo>
                      <a:pt x="448" y="1262"/>
                    </a:lnTo>
                    <a:lnTo>
                      <a:pt x="458" y="1256"/>
                    </a:lnTo>
                    <a:lnTo>
                      <a:pt x="468" y="1247"/>
                    </a:lnTo>
                    <a:lnTo>
                      <a:pt x="474" y="1253"/>
                    </a:lnTo>
                    <a:lnTo>
                      <a:pt x="476" y="1262"/>
                    </a:lnTo>
                    <a:lnTo>
                      <a:pt x="480" y="1244"/>
                    </a:lnTo>
                    <a:lnTo>
                      <a:pt x="493" y="1227"/>
                    </a:lnTo>
                    <a:lnTo>
                      <a:pt x="505" y="1224"/>
                    </a:lnTo>
                    <a:lnTo>
                      <a:pt x="524" y="1208"/>
                    </a:lnTo>
                    <a:lnTo>
                      <a:pt x="533" y="1197"/>
                    </a:lnTo>
                    <a:lnTo>
                      <a:pt x="557" y="1176"/>
                    </a:lnTo>
                    <a:lnTo>
                      <a:pt x="569" y="1175"/>
                    </a:lnTo>
                    <a:lnTo>
                      <a:pt x="576" y="1181"/>
                    </a:lnTo>
                    <a:lnTo>
                      <a:pt x="589" y="1177"/>
                    </a:lnTo>
                    <a:lnTo>
                      <a:pt x="602" y="1173"/>
                    </a:lnTo>
                    <a:lnTo>
                      <a:pt x="608" y="1176"/>
                    </a:lnTo>
                    <a:lnTo>
                      <a:pt x="621" y="1188"/>
                    </a:lnTo>
                    <a:lnTo>
                      <a:pt x="619" y="1173"/>
                    </a:lnTo>
                    <a:lnTo>
                      <a:pt x="614" y="1160"/>
                    </a:lnTo>
                    <a:lnTo>
                      <a:pt x="617" y="1152"/>
                    </a:lnTo>
                    <a:lnTo>
                      <a:pt x="644" y="1135"/>
                    </a:lnTo>
                    <a:lnTo>
                      <a:pt x="659" y="1131"/>
                    </a:lnTo>
                    <a:lnTo>
                      <a:pt x="684" y="1108"/>
                    </a:lnTo>
                    <a:lnTo>
                      <a:pt x="713" y="1093"/>
                    </a:lnTo>
                    <a:lnTo>
                      <a:pt x="725" y="1094"/>
                    </a:lnTo>
                    <a:lnTo>
                      <a:pt x="727" y="1083"/>
                    </a:lnTo>
                    <a:lnTo>
                      <a:pt x="747" y="1073"/>
                    </a:lnTo>
                    <a:lnTo>
                      <a:pt x="763" y="1070"/>
                    </a:lnTo>
                    <a:lnTo>
                      <a:pt x="794" y="1048"/>
                    </a:lnTo>
                    <a:lnTo>
                      <a:pt x="822" y="1015"/>
                    </a:lnTo>
                    <a:lnTo>
                      <a:pt x="824" y="1003"/>
                    </a:lnTo>
                    <a:lnTo>
                      <a:pt x="831" y="993"/>
                    </a:lnTo>
                    <a:lnTo>
                      <a:pt x="832" y="976"/>
                    </a:lnTo>
                    <a:lnTo>
                      <a:pt x="844" y="963"/>
                    </a:lnTo>
                    <a:lnTo>
                      <a:pt x="853" y="958"/>
                    </a:lnTo>
                    <a:lnTo>
                      <a:pt x="853" y="943"/>
                    </a:lnTo>
                    <a:lnTo>
                      <a:pt x="858" y="929"/>
                    </a:lnTo>
                    <a:lnTo>
                      <a:pt x="870" y="920"/>
                    </a:lnTo>
                    <a:lnTo>
                      <a:pt x="886" y="921"/>
                    </a:lnTo>
                    <a:lnTo>
                      <a:pt x="899" y="916"/>
                    </a:lnTo>
                    <a:lnTo>
                      <a:pt x="904" y="904"/>
                    </a:lnTo>
                    <a:lnTo>
                      <a:pt x="922" y="883"/>
                    </a:lnTo>
                    <a:lnTo>
                      <a:pt x="929" y="880"/>
                    </a:lnTo>
                    <a:lnTo>
                      <a:pt x="943" y="862"/>
                    </a:lnTo>
                    <a:lnTo>
                      <a:pt x="957" y="827"/>
                    </a:lnTo>
                    <a:lnTo>
                      <a:pt x="959" y="807"/>
                    </a:lnTo>
                    <a:lnTo>
                      <a:pt x="973" y="796"/>
                    </a:lnTo>
                    <a:lnTo>
                      <a:pt x="983" y="792"/>
                    </a:lnTo>
                    <a:lnTo>
                      <a:pt x="1004" y="778"/>
                    </a:lnTo>
                    <a:lnTo>
                      <a:pt x="1017" y="780"/>
                    </a:lnTo>
                    <a:lnTo>
                      <a:pt x="1007" y="793"/>
                    </a:lnTo>
                    <a:lnTo>
                      <a:pt x="1006" y="803"/>
                    </a:lnTo>
                    <a:lnTo>
                      <a:pt x="1012" y="811"/>
                    </a:lnTo>
                    <a:lnTo>
                      <a:pt x="1018" y="814"/>
                    </a:lnTo>
                    <a:lnTo>
                      <a:pt x="1026" y="807"/>
                    </a:lnTo>
                    <a:lnTo>
                      <a:pt x="1030" y="812"/>
                    </a:lnTo>
                    <a:lnTo>
                      <a:pt x="1029" y="819"/>
                    </a:lnTo>
                    <a:lnTo>
                      <a:pt x="1034" y="820"/>
                    </a:lnTo>
                    <a:lnTo>
                      <a:pt x="1031" y="828"/>
                    </a:lnTo>
                    <a:lnTo>
                      <a:pt x="1024" y="837"/>
                    </a:lnTo>
                    <a:lnTo>
                      <a:pt x="1017" y="842"/>
                    </a:lnTo>
                    <a:lnTo>
                      <a:pt x="1024" y="864"/>
                    </a:lnTo>
                    <a:lnTo>
                      <a:pt x="1034" y="869"/>
                    </a:lnTo>
                    <a:lnTo>
                      <a:pt x="1045" y="855"/>
                    </a:lnTo>
                    <a:lnTo>
                      <a:pt x="1055" y="848"/>
                    </a:lnTo>
                    <a:lnTo>
                      <a:pt x="1064" y="851"/>
                    </a:lnTo>
                    <a:lnTo>
                      <a:pt x="1071" y="851"/>
                    </a:lnTo>
                    <a:lnTo>
                      <a:pt x="1069" y="860"/>
                    </a:lnTo>
                    <a:lnTo>
                      <a:pt x="1077" y="867"/>
                    </a:lnTo>
                    <a:lnTo>
                      <a:pt x="1091" y="858"/>
                    </a:lnTo>
                    <a:lnTo>
                      <a:pt x="1084" y="856"/>
                    </a:lnTo>
                    <a:lnTo>
                      <a:pt x="1081" y="852"/>
                    </a:lnTo>
                    <a:lnTo>
                      <a:pt x="1090" y="834"/>
                    </a:lnTo>
                    <a:lnTo>
                      <a:pt x="1101" y="836"/>
                    </a:lnTo>
                    <a:lnTo>
                      <a:pt x="1102" y="845"/>
                    </a:lnTo>
                    <a:lnTo>
                      <a:pt x="1106" y="845"/>
                    </a:lnTo>
                    <a:lnTo>
                      <a:pt x="1097" y="862"/>
                    </a:lnTo>
                    <a:lnTo>
                      <a:pt x="1081" y="871"/>
                    </a:lnTo>
                    <a:lnTo>
                      <a:pt x="1092" y="870"/>
                    </a:lnTo>
                    <a:lnTo>
                      <a:pt x="1104" y="866"/>
                    </a:lnTo>
                    <a:lnTo>
                      <a:pt x="1089" y="886"/>
                    </a:lnTo>
                    <a:lnTo>
                      <a:pt x="1084" y="885"/>
                    </a:lnTo>
                    <a:lnTo>
                      <a:pt x="1080" y="898"/>
                    </a:lnTo>
                    <a:lnTo>
                      <a:pt x="1079" y="911"/>
                    </a:lnTo>
                    <a:lnTo>
                      <a:pt x="1085" y="926"/>
                    </a:lnTo>
                    <a:lnTo>
                      <a:pt x="1087" y="941"/>
                    </a:lnTo>
                    <a:lnTo>
                      <a:pt x="1095" y="944"/>
                    </a:lnTo>
                    <a:lnTo>
                      <a:pt x="1081" y="952"/>
                    </a:lnTo>
                    <a:lnTo>
                      <a:pt x="1041" y="987"/>
                    </a:lnTo>
                    <a:lnTo>
                      <a:pt x="1038" y="996"/>
                    </a:lnTo>
                    <a:lnTo>
                      <a:pt x="1011" y="1024"/>
                    </a:lnTo>
                    <a:lnTo>
                      <a:pt x="1013" y="1030"/>
                    </a:lnTo>
                    <a:lnTo>
                      <a:pt x="1000" y="1029"/>
                    </a:lnTo>
                    <a:lnTo>
                      <a:pt x="984" y="1046"/>
                    </a:lnTo>
                    <a:lnTo>
                      <a:pt x="982" y="1060"/>
                    </a:lnTo>
                    <a:lnTo>
                      <a:pt x="965" y="1081"/>
                    </a:lnTo>
                    <a:lnTo>
                      <a:pt x="961" y="1090"/>
                    </a:lnTo>
                    <a:lnTo>
                      <a:pt x="938" y="1104"/>
                    </a:lnTo>
                    <a:lnTo>
                      <a:pt x="917" y="1111"/>
                    </a:lnTo>
                    <a:lnTo>
                      <a:pt x="906" y="1115"/>
                    </a:lnTo>
                    <a:lnTo>
                      <a:pt x="900" y="1140"/>
                    </a:lnTo>
                    <a:lnTo>
                      <a:pt x="902" y="1158"/>
                    </a:lnTo>
                    <a:lnTo>
                      <a:pt x="898" y="1165"/>
                    </a:lnTo>
                    <a:lnTo>
                      <a:pt x="908" y="1167"/>
                    </a:lnTo>
                    <a:lnTo>
                      <a:pt x="915" y="1177"/>
                    </a:lnTo>
                    <a:lnTo>
                      <a:pt x="913" y="1198"/>
                    </a:lnTo>
                    <a:lnTo>
                      <a:pt x="906" y="1204"/>
                    </a:lnTo>
                    <a:lnTo>
                      <a:pt x="900" y="1200"/>
                    </a:lnTo>
                    <a:lnTo>
                      <a:pt x="902" y="1184"/>
                    </a:lnTo>
                    <a:lnTo>
                      <a:pt x="898" y="1180"/>
                    </a:lnTo>
                    <a:lnTo>
                      <a:pt x="894" y="1185"/>
                    </a:lnTo>
                    <a:lnTo>
                      <a:pt x="894" y="1196"/>
                    </a:lnTo>
                    <a:lnTo>
                      <a:pt x="890" y="1204"/>
                    </a:lnTo>
                    <a:lnTo>
                      <a:pt x="878" y="1199"/>
                    </a:lnTo>
                    <a:lnTo>
                      <a:pt x="862" y="1199"/>
                    </a:lnTo>
                    <a:lnTo>
                      <a:pt x="876" y="1193"/>
                    </a:lnTo>
                    <a:lnTo>
                      <a:pt x="876" y="1187"/>
                    </a:lnTo>
                    <a:lnTo>
                      <a:pt x="865" y="1183"/>
                    </a:lnTo>
                    <a:lnTo>
                      <a:pt x="855" y="1190"/>
                    </a:lnTo>
                    <a:lnTo>
                      <a:pt x="855" y="1197"/>
                    </a:lnTo>
                    <a:lnTo>
                      <a:pt x="845" y="1200"/>
                    </a:lnTo>
                    <a:lnTo>
                      <a:pt x="840" y="1199"/>
                    </a:lnTo>
                    <a:lnTo>
                      <a:pt x="834" y="1183"/>
                    </a:lnTo>
                    <a:lnTo>
                      <a:pt x="821" y="1177"/>
                    </a:lnTo>
                    <a:lnTo>
                      <a:pt x="831" y="1188"/>
                    </a:lnTo>
                    <a:lnTo>
                      <a:pt x="832" y="1200"/>
                    </a:lnTo>
                    <a:lnTo>
                      <a:pt x="823" y="1213"/>
                    </a:lnTo>
                    <a:lnTo>
                      <a:pt x="815" y="1215"/>
                    </a:lnTo>
                    <a:lnTo>
                      <a:pt x="802" y="1215"/>
                    </a:lnTo>
                    <a:lnTo>
                      <a:pt x="797" y="1227"/>
                    </a:lnTo>
                    <a:lnTo>
                      <a:pt x="788" y="1227"/>
                    </a:lnTo>
                    <a:lnTo>
                      <a:pt x="778" y="1219"/>
                    </a:lnTo>
                    <a:lnTo>
                      <a:pt x="774" y="1233"/>
                    </a:lnTo>
                    <a:lnTo>
                      <a:pt x="763" y="1238"/>
                    </a:lnTo>
                    <a:lnTo>
                      <a:pt x="749" y="1254"/>
                    </a:lnTo>
                    <a:lnTo>
                      <a:pt x="749" y="1267"/>
                    </a:lnTo>
                    <a:lnTo>
                      <a:pt x="740" y="1280"/>
                    </a:lnTo>
                    <a:lnTo>
                      <a:pt x="725" y="1305"/>
                    </a:lnTo>
                    <a:lnTo>
                      <a:pt x="722" y="1321"/>
                    </a:lnTo>
                    <a:lnTo>
                      <a:pt x="715" y="1334"/>
                    </a:lnTo>
                    <a:lnTo>
                      <a:pt x="681" y="1358"/>
                    </a:lnTo>
                    <a:lnTo>
                      <a:pt x="670" y="1371"/>
                    </a:lnTo>
                    <a:lnTo>
                      <a:pt x="664" y="1394"/>
                    </a:lnTo>
                    <a:lnTo>
                      <a:pt x="652" y="1416"/>
                    </a:lnTo>
                    <a:lnTo>
                      <a:pt x="636" y="1436"/>
                    </a:lnTo>
                    <a:lnTo>
                      <a:pt x="639" y="1438"/>
                    </a:lnTo>
                    <a:lnTo>
                      <a:pt x="636" y="1443"/>
                    </a:lnTo>
                    <a:lnTo>
                      <a:pt x="628" y="1448"/>
                    </a:lnTo>
                    <a:lnTo>
                      <a:pt x="641" y="1446"/>
                    </a:lnTo>
                    <a:lnTo>
                      <a:pt x="643" y="1450"/>
                    </a:lnTo>
                    <a:lnTo>
                      <a:pt x="636" y="1455"/>
                    </a:lnTo>
                    <a:lnTo>
                      <a:pt x="616" y="1454"/>
                    </a:lnTo>
                    <a:lnTo>
                      <a:pt x="593" y="1464"/>
                    </a:lnTo>
                    <a:lnTo>
                      <a:pt x="584" y="1479"/>
                    </a:lnTo>
                    <a:lnTo>
                      <a:pt x="578" y="1496"/>
                    </a:lnTo>
                    <a:lnTo>
                      <a:pt x="560" y="1503"/>
                    </a:lnTo>
                    <a:lnTo>
                      <a:pt x="563" y="1493"/>
                    </a:lnTo>
                    <a:lnTo>
                      <a:pt x="553" y="1485"/>
                    </a:lnTo>
                    <a:lnTo>
                      <a:pt x="557" y="1498"/>
                    </a:lnTo>
                    <a:lnTo>
                      <a:pt x="556" y="1506"/>
                    </a:lnTo>
                    <a:lnTo>
                      <a:pt x="541" y="1512"/>
                    </a:lnTo>
                    <a:lnTo>
                      <a:pt x="519" y="1531"/>
                    </a:lnTo>
                    <a:lnTo>
                      <a:pt x="492" y="1542"/>
                    </a:lnTo>
                    <a:lnTo>
                      <a:pt x="473" y="1545"/>
                    </a:lnTo>
                    <a:lnTo>
                      <a:pt x="460" y="1541"/>
                    </a:lnTo>
                    <a:lnTo>
                      <a:pt x="460" y="1533"/>
                    </a:lnTo>
                    <a:lnTo>
                      <a:pt x="440" y="1543"/>
                    </a:lnTo>
                    <a:lnTo>
                      <a:pt x="433" y="1541"/>
                    </a:lnTo>
                    <a:lnTo>
                      <a:pt x="448" y="1532"/>
                    </a:lnTo>
                    <a:lnTo>
                      <a:pt x="437" y="1525"/>
                    </a:lnTo>
                    <a:lnTo>
                      <a:pt x="422" y="1512"/>
                    </a:lnTo>
                    <a:lnTo>
                      <a:pt x="421" y="1498"/>
                    </a:lnTo>
                    <a:lnTo>
                      <a:pt x="415" y="1491"/>
                    </a:lnTo>
                    <a:lnTo>
                      <a:pt x="402" y="1491"/>
                    </a:lnTo>
                    <a:lnTo>
                      <a:pt x="394" y="1484"/>
                    </a:lnTo>
                    <a:lnTo>
                      <a:pt x="398" y="1479"/>
                    </a:lnTo>
                    <a:lnTo>
                      <a:pt x="394" y="1466"/>
                    </a:lnTo>
                    <a:lnTo>
                      <a:pt x="382" y="1461"/>
                    </a:lnTo>
                    <a:lnTo>
                      <a:pt x="374" y="1462"/>
                    </a:lnTo>
                    <a:lnTo>
                      <a:pt x="372" y="1471"/>
                    </a:lnTo>
                    <a:lnTo>
                      <a:pt x="366" y="1470"/>
                    </a:lnTo>
                    <a:lnTo>
                      <a:pt x="364" y="1466"/>
                    </a:lnTo>
                    <a:lnTo>
                      <a:pt x="345" y="1464"/>
                    </a:lnTo>
                    <a:lnTo>
                      <a:pt x="338" y="146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5" name="Freeform 146">
                <a:extLst>
                  <a:ext uri="{FF2B5EF4-FFF2-40B4-BE49-F238E27FC236}">
                    <a16:creationId xmlns:a16="http://schemas.microsoft.com/office/drawing/2014/main" id="{436F041B-5D0F-0E05-5341-EFC05C19E0D3}"/>
                  </a:ext>
                </a:extLst>
              </p:cNvPr>
              <p:cNvSpPr>
                <a:spLocks noEditPoints="1"/>
              </p:cNvSpPr>
              <p:nvPr/>
            </p:nvSpPr>
            <p:spPr bwMode="auto">
              <a:xfrm>
                <a:off x="7468144" y="2332038"/>
                <a:ext cx="206375" cy="130175"/>
              </a:xfrm>
              <a:custGeom>
                <a:avLst/>
                <a:gdLst>
                  <a:gd name="T0" fmla="*/ 251 w 686"/>
                  <a:gd name="T1" fmla="*/ 426 h 433"/>
                  <a:gd name="T2" fmla="*/ 220 w 686"/>
                  <a:gd name="T3" fmla="*/ 376 h 433"/>
                  <a:gd name="T4" fmla="*/ 301 w 686"/>
                  <a:gd name="T5" fmla="*/ 413 h 433"/>
                  <a:gd name="T6" fmla="*/ 369 w 686"/>
                  <a:gd name="T7" fmla="*/ 387 h 433"/>
                  <a:gd name="T8" fmla="*/ 428 w 686"/>
                  <a:gd name="T9" fmla="*/ 364 h 433"/>
                  <a:gd name="T10" fmla="*/ 458 w 686"/>
                  <a:gd name="T11" fmla="*/ 353 h 433"/>
                  <a:gd name="T12" fmla="*/ 490 w 686"/>
                  <a:gd name="T13" fmla="*/ 356 h 433"/>
                  <a:gd name="T14" fmla="*/ 577 w 686"/>
                  <a:gd name="T15" fmla="*/ 287 h 433"/>
                  <a:gd name="T16" fmla="*/ 620 w 686"/>
                  <a:gd name="T17" fmla="*/ 283 h 433"/>
                  <a:gd name="T18" fmla="*/ 621 w 686"/>
                  <a:gd name="T19" fmla="*/ 237 h 433"/>
                  <a:gd name="T20" fmla="*/ 664 w 686"/>
                  <a:gd name="T21" fmla="*/ 232 h 433"/>
                  <a:gd name="T22" fmla="*/ 653 w 686"/>
                  <a:gd name="T23" fmla="*/ 167 h 433"/>
                  <a:gd name="T24" fmla="*/ 642 w 686"/>
                  <a:gd name="T25" fmla="*/ 134 h 433"/>
                  <a:gd name="T26" fmla="*/ 617 w 686"/>
                  <a:gd name="T27" fmla="*/ 119 h 433"/>
                  <a:gd name="T28" fmla="*/ 623 w 686"/>
                  <a:gd name="T29" fmla="*/ 63 h 433"/>
                  <a:gd name="T30" fmla="*/ 610 w 686"/>
                  <a:gd name="T31" fmla="*/ 33 h 433"/>
                  <a:gd name="T32" fmla="*/ 579 w 686"/>
                  <a:gd name="T33" fmla="*/ 44 h 433"/>
                  <a:gd name="T34" fmla="*/ 554 w 686"/>
                  <a:gd name="T35" fmla="*/ 26 h 433"/>
                  <a:gd name="T36" fmla="*/ 509 w 686"/>
                  <a:gd name="T37" fmla="*/ 25 h 433"/>
                  <a:gd name="T38" fmla="*/ 479 w 686"/>
                  <a:gd name="T39" fmla="*/ 46 h 433"/>
                  <a:gd name="T40" fmla="*/ 424 w 686"/>
                  <a:gd name="T41" fmla="*/ 47 h 433"/>
                  <a:gd name="T42" fmla="*/ 405 w 686"/>
                  <a:gd name="T43" fmla="*/ 100 h 433"/>
                  <a:gd name="T44" fmla="*/ 373 w 686"/>
                  <a:gd name="T45" fmla="*/ 64 h 433"/>
                  <a:gd name="T46" fmla="*/ 330 w 686"/>
                  <a:gd name="T47" fmla="*/ 88 h 433"/>
                  <a:gd name="T48" fmla="*/ 290 w 686"/>
                  <a:gd name="T49" fmla="*/ 49 h 433"/>
                  <a:gd name="T50" fmla="*/ 270 w 686"/>
                  <a:gd name="T51" fmla="*/ 128 h 433"/>
                  <a:gd name="T52" fmla="*/ 225 w 686"/>
                  <a:gd name="T53" fmla="*/ 148 h 433"/>
                  <a:gd name="T54" fmla="*/ 195 w 686"/>
                  <a:gd name="T55" fmla="*/ 142 h 433"/>
                  <a:gd name="T56" fmla="*/ 187 w 686"/>
                  <a:gd name="T57" fmla="*/ 88 h 433"/>
                  <a:gd name="T58" fmla="*/ 206 w 686"/>
                  <a:gd name="T59" fmla="*/ 57 h 433"/>
                  <a:gd name="T60" fmla="*/ 159 w 686"/>
                  <a:gd name="T61" fmla="*/ 16 h 433"/>
                  <a:gd name="T62" fmla="*/ 96 w 686"/>
                  <a:gd name="T63" fmla="*/ 8 h 433"/>
                  <a:gd name="T64" fmla="*/ 134 w 686"/>
                  <a:gd name="T65" fmla="*/ 16 h 433"/>
                  <a:gd name="T66" fmla="*/ 114 w 686"/>
                  <a:gd name="T67" fmla="*/ 29 h 433"/>
                  <a:gd name="T68" fmla="*/ 139 w 686"/>
                  <a:gd name="T69" fmla="*/ 63 h 433"/>
                  <a:gd name="T70" fmla="*/ 95 w 686"/>
                  <a:gd name="T71" fmla="*/ 33 h 433"/>
                  <a:gd name="T72" fmla="*/ 68 w 686"/>
                  <a:gd name="T73" fmla="*/ 42 h 433"/>
                  <a:gd name="T74" fmla="*/ 75 w 686"/>
                  <a:gd name="T75" fmla="*/ 72 h 433"/>
                  <a:gd name="T76" fmla="*/ 66 w 686"/>
                  <a:gd name="T77" fmla="*/ 92 h 433"/>
                  <a:gd name="T78" fmla="*/ 32 w 686"/>
                  <a:gd name="T79" fmla="*/ 84 h 433"/>
                  <a:gd name="T80" fmla="*/ 21 w 686"/>
                  <a:gd name="T81" fmla="*/ 105 h 433"/>
                  <a:gd name="T82" fmla="*/ 48 w 686"/>
                  <a:gd name="T83" fmla="*/ 141 h 433"/>
                  <a:gd name="T84" fmla="*/ 87 w 686"/>
                  <a:gd name="T85" fmla="*/ 123 h 433"/>
                  <a:gd name="T86" fmla="*/ 127 w 686"/>
                  <a:gd name="T87" fmla="*/ 122 h 433"/>
                  <a:gd name="T88" fmla="*/ 151 w 686"/>
                  <a:gd name="T89" fmla="*/ 123 h 433"/>
                  <a:gd name="T90" fmla="*/ 171 w 686"/>
                  <a:gd name="T91" fmla="*/ 145 h 433"/>
                  <a:gd name="T92" fmla="*/ 117 w 686"/>
                  <a:gd name="T93" fmla="*/ 169 h 433"/>
                  <a:gd name="T94" fmla="*/ 170 w 686"/>
                  <a:gd name="T95" fmla="*/ 173 h 433"/>
                  <a:gd name="T96" fmla="*/ 108 w 686"/>
                  <a:gd name="T97" fmla="*/ 190 h 433"/>
                  <a:gd name="T98" fmla="*/ 95 w 686"/>
                  <a:gd name="T99" fmla="*/ 187 h 433"/>
                  <a:gd name="T100" fmla="*/ 32 w 686"/>
                  <a:gd name="T101" fmla="*/ 192 h 433"/>
                  <a:gd name="T102" fmla="*/ 51 w 686"/>
                  <a:gd name="T103" fmla="*/ 227 h 433"/>
                  <a:gd name="T104" fmla="*/ 121 w 686"/>
                  <a:gd name="T105" fmla="*/ 235 h 433"/>
                  <a:gd name="T106" fmla="*/ 137 w 686"/>
                  <a:gd name="T107" fmla="*/ 268 h 433"/>
                  <a:gd name="T108" fmla="*/ 143 w 686"/>
                  <a:gd name="T109" fmla="*/ 294 h 433"/>
                  <a:gd name="T110" fmla="*/ 159 w 686"/>
                  <a:gd name="T111" fmla="*/ 291 h 433"/>
                  <a:gd name="T112" fmla="*/ 118 w 686"/>
                  <a:gd name="T113" fmla="*/ 318 h 433"/>
                  <a:gd name="T114" fmla="*/ 84 w 686"/>
                  <a:gd name="T115" fmla="*/ 312 h 433"/>
                  <a:gd name="T116" fmla="*/ 105 w 686"/>
                  <a:gd name="T117" fmla="*/ 363 h 433"/>
                  <a:gd name="T118" fmla="*/ 181 w 686"/>
                  <a:gd name="T119" fmla="*/ 36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6" h="433">
                    <a:moveTo>
                      <a:pt x="241" y="433"/>
                    </a:moveTo>
                    <a:lnTo>
                      <a:pt x="236" y="423"/>
                    </a:lnTo>
                    <a:lnTo>
                      <a:pt x="240" y="412"/>
                    </a:lnTo>
                    <a:lnTo>
                      <a:pt x="248" y="410"/>
                    </a:lnTo>
                    <a:lnTo>
                      <a:pt x="251" y="426"/>
                    </a:lnTo>
                    <a:lnTo>
                      <a:pt x="241" y="433"/>
                    </a:lnTo>
                    <a:close/>
                    <a:moveTo>
                      <a:pt x="205" y="365"/>
                    </a:moveTo>
                    <a:lnTo>
                      <a:pt x="205" y="365"/>
                    </a:lnTo>
                    <a:lnTo>
                      <a:pt x="221" y="360"/>
                    </a:lnTo>
                    <a:lnTo>
                      <a:pt x="220" y="376"/>
                    </a:lnTo>
                    <a:lnTo>
                      <a:pt x="237" y="393"/>
                    </a:lnTo>
                    <a:lnTo>
                      <a:pt x="249" y="400"/>
                    </a:lnTo>
                    <a:lnTo>
                      <a:pt x="262" y="389"/>
                    </a:lnTo>
                    <a:lnTo>
                      <a:pt x="276" y="390"/>
                    </a:lnTo>
                    <a:lnTo>
                      <a:pt x="301" y="413"/>
                    </a:lnTo>
                    <a:lnTo>
                      <a:pt x="333" y="413"/>
                    </a:lnTo>
                    <a:lnTo>
                      <a:pt x="346" y="418"/>
                    </a:lnTo>
                    <a:lnTo>
                      <a:pt x="367" y="412"/>
                    </a:lnTo>
                    <a:lnTo>
                      <a:pt x="364" y="395"/>
                    </a:lnTo>
                    <a:lnTo>
                      <a:pt x="369" y="387"/>
                    </a:lnTo>
                    <a:lnTo>
                      <a:pt x="373" y="397"/>
                    </a:lnTo>
                    <a:lnTo>
                      <a:pt x="390" y="401"/>
                    </a:lnTo>
                    <a:lnTo>
                      <a:pt x="407" y="385"/>
                    </a:lnTo>
                    <a:lnTo>
                      <a:pt x="408" y="366"/>
                    </a:lnTo>
                    <a:lnTo>
                      <a:pt x="428" y="364"/>
                    </a:lnTo>
                    <a:lnTo>
                      <a:pt x="421" y="373"/>
                    </a:lnTo>
                    <a:lnTo>
                      <a:pt x="426" y="381"/>
                    </a:lnTo>
                    <a:lnTo>
                      <a:pt x="432" y="373"/>
                    </a:lnTo>
                    <a:lnTo>
                      <a:pt x="444" y="371"/>
                    </a:lnTo>
                    <a:lnTo>
                      <a:pt x="458" y="353"/>
                    </a:lnTo>
                    <a:lnTo>
                      <a:pt x="466" y="357"/>
                    </a:lnTo>
                    <a:lnTo>
                      <a:pt x="471" y="355"/>
                    </a:lnTo>
                    <a:lnTo>
                      <a:pt x="484" y="356"/>
                    </a:lnTo>
                    <a:lnTo>
                      <a:pt x="483" y="360"/>
                    </a:lnTo>
                    <a:lnTo>
                      <a:pt x="490" y="356"/>
                    </a:lnTo>
                    <a:lnTo>
                      <a:pt x="522" y="328"/>
                    </a:lnTo>
                    <a:lnTo>
                      <a:pt x="535" y="311"/>
                    </a:lnTo>
                    <a:lnTo>
                      <a:pt x="573" y="303"/>
                    </a:lnTo>
                    <a:lnTo>
                      <a:pt x="581" y="294"/>
                    </a:lnTo>
                    <a:lnTo>
                      <a:pt x="577" y="287"/>
                    </a:lnTo>
                    <a:lnTo>
                      <a:pt x="579" y="277"/>
                    </a:lnTo>
                    <a:lnTo>
                      <a:pt x="586" y="278"/>
                    </a:lnTo>
                    <a:lnTo>
                      <a:pt x="590" y="289"/>
                    </a:lnTo>
                    <a:lnTo>
                      <a:pt x="609" y="296"/>
                    </a:lnTo>
                    <a:lnTo>
                      <a:pt x="620" y="283"/>
                    </a:lnTo>
                    <a:lnTo>
                      <a:pt x="622" y="274"/>
                    </a:lnTo>
                    <a:lnTo>
                      <a:pt x="617" y="269"/>
                    </a:lnTo>
                    <a:lnTo>
                      <a:pt x="619" y="259"/>
                    </a:lnTo>
                    <a:lnTo>
                      <a:pt x="628" y="256"/>
                    </a:lnTo>
                    <a:lnTo>
                      <a:pt x="621" y="237"/>
                    </a:lnTo>
                    <a:lnTo>
                      <a:pt x="628" y="230"/>
                    </a:lnTo>
                    <a:lnTo>
                      <a:pt x="641" y="238"/>
                    </a:lnTo>
                    <a:lnTo>
                      <a:pt x="643" y="250"/>
                    </a:lnTo>
                    <a:lnTo>
                      <a:pt x="656" y="248"/>
                    </a:lnTo>
                    <a:lnTo>
                      <a:pt x="664" y="232"/>
                    </a:lnTo>
                    <a:lnTo>
                      <a:pt x="660" y="218"/>
                    </a:lnTo>
                    <a:lnTo>
                      <a:pt x="646" y="204"/>
                    </a:lnTo>
                    <a:lnTo>
                      <a:pt x="646" y="188"/>
                    </a:lnTo>
                    <a:lnTo>
                      <a:pt x="654" y="181"/>
                    </a:lnTo>
                    <a:lnTo>
                      <a:pt x="653" y="167"/>
                    </a:lnTo>
                    <a:lnTo>
                      <a:pt x="666" y="160"/>
                    </a:lnTo>
                    <a:lnTo>
                      <a:pt x="678" y="160"/>
                    </a:lnTo>
                    <a:lnTo>
                      <a:pt x="686" y="149"/>
                    </a:lnTo>
                    <a:lnTo>
                      <a:pt x="673" y="137"/>
                    </a:lnTo>
                    <a:lnTo>
                      <a:pt x="642" y="134"/>
                    </a:lnTo>
                    <a:lnTo>
                      <a:pt x="632" y="142"/>
                    </a:lnTo>
                    <a:lnTo>
                      <a:pt x="640" y="128"/>
                    </a:lnTo>
                    <a:lnTo>
                      <a:pt x="638" y="116"/>
                    </a:lnTo>
                    <a:lnTo>
                      <a:pt x="621" y="115"/>
                    </a:lnTo>
                    <a:lnTo>
                      <a:pt x="617" y="119"/>
                    </a:lnTo>
                    <a:lnTo>
                      <a:pt x="611" y="105"/>
                    </a:lnTo>
                    <a:lnTo>
                      <a:pt x="622" y="91"/>
                    </a:lnTo>
                    <a:lnTo>
                      <a:pt x="633" y="88"/>
                    </a:lnTo>
                    <a:lnTo>
                      <a:pt x="631" y="67"/>
                    </a:lnTo>
                    <a:lnTo>
                      <a:pt x="623" y="63"/>
                    </a:lnTo>
                    <a:lnTo>
                      <a:pt x="613" y="71"/>
                    </a:lnTo>
                    <a:lnTo>
                      <a:pt x="600" y="66"/>
                    </a:lnTo>
                    <a:lnTo>
                      <a:pt x="594" y="51"/>
                    </a:lnTo>
                    <a:lnTo>
                      <a:pt x="608" y="45"/>
                    </a:lnTo>
                    <a:lnTo>
                      <a:pt x="610" y="33"/>
                    </a:lnTo>
                    <a:lnTo>
                      <a:pt x="617" y="28"/>
                    </a:lnTo>
                    <a:lnTo>
                      <a:pt x="631" y="24"/>
                    </a:lnTo>
                    <a:lnTo>
                      <a:pt x="616" y="17"/>
                    </a:lnTo>
                    <a:lnTo>
                      <a:pt x="604" y="20"/>
                    </a:lnTo>
                    <a:lnTo>
                      <a:pt x="579" y="44"/>
                    </a:lnTo>
                    <a:lnTo>
                      <a:pt x="575" y="56"/>
                    </a:lnTo>
                    <a:lnTo>
                      <a:pt x="566" y="58"/>
                    </a:lnTo>
                    <a:lnTo>
                      <a:pt x="556" y="43"/>
                    </a:lnTo>
                    <a:lnTo>
                      <a:pt x="562" y="33"/>
                    </a:lnTo>
                    <a:lnTo>
                      <a:pt x="554" y="26"/>
                    </a:lnTo>
                    <a:lnTo>
                      <a:pt x="552" y="12"/>
                    </a:lnTo>
                    <a:lnTo>
                      <a:pt x="537" y="8"/>
                    </a:lnTo>
                    <a:lnTo>
                      <a:pt x="525" y="16"/>
                    </a:lnTo>
                    <a:lnTo>
                      <a:pt x="516" y="11"/>
                    </a:lnTo>
                    <a:lnTo>
                      <a:pt x="509" y="25"/>
                    </a:lnTo>
                    <a:lnTo>
                      <a:pt x="515" y="39"/>
                    </a:lnTo>
                    <a:lnTo>
                      <a:pt x="509" y="50"/>
                    </a:lnTo>
                    <a:lnTo>
                      <a:pt x="494" y="51"/>
                    </a:lnTo>
                    <a:lnTo>
                      <a:pt x="479" y="58"/>
                    </a:lnTo>
                    <a:lnTo>
                      <a:pt x="479" y="46"/>
                    </a:lnTo>
                    <a:lnTo>
                      <a:pt x="471" y="40"/>
                    </a:lnTo>
                    <a:lnTo>
                      <a:pt x="462" y="53"/>
                    </a:lnTo>
                    <a:lnTo>
                      <a:pt x="453" y="72"/>
                    </a:lnTo>
                    <a:lnTo>
                      <a:pt x="438" y="72"/>
                    </a:lnTo>
                    <a:lnTo>
                      <a:pt x="424" y="47"/>
                    </a:lnTo>
                    <a:lnTo>
                      <a:pt x="412" y="49"/>
                    </a:lnTo>
                    <a:lnTo>
                      <a:pt x="407" y="46"/>
                    </a:lnTo>
                    <a:lnTo>
                      <a:pt x="396" y="47"/>
                    </a:lnTo>
                    <a:lnTo>
                      <a:pt x="391" y="72"/>
                    </a:lnTo>
                    <a:lnTo>
                      <a:pt x="405" y="100"/>
                    </a:lnTo>
                    <a:lnTo>
                      <a:pt x="388" y="139"/>
                    </a:lnTo>
                    <a:lnTo>
                      <a:pt x="394" y="105"/>
                    </a:lnTo>
                    <a:lnTo>
                      <a:pt x="379" y="82"/>
                    </a:lnTo>
                    <a:lnTo>
                      <a:pt x="379" y="70"/>
                    </a:lnTo>
                    <a:lnTo>
                      <a:pt x="373" y="64"/>
                    </a:lnTo>
                    <a:lnTo>
                      <a:pt x="374" y="48"/>
                    </a:lnTo>
                    <a:lnTo>
                      <a:pt x="359" y="39"/>
                    </a:lnTo>
                    <a:lnTo>
                      <a:pt x="329" y="58"/>
                    </a:lnTo>
                    <a:lnTo>
                      <a:pt x="324" y="75"/>
                    </a:lnTo>
                    <a:lnTo>
                      <a:pt x="330" y="88"/>
                    </a:lnTo>
                    <a:lnTo>
                      <a:pt x="317" y="109"/>
                    </a:lnTo>
                    <a:lnTo>
                      <a:pt x="305" y="109"/>
                    </a:lnTo>
                    <a:lnTo>
                      <a:pt x="303" y="86"/>
                    </a:lnTo>
                    <a:lnTo>
                      <a:pt x="292" y="81"/>
                    </a:lnTo>
                    <a:lnTo>
                      <a:pt x="290" y="49"/>
                    </a:lnTo>
                    <a:lnTo>
                      <a:pt x="279" y="41"/>
                    </a:lnTo>
                    <a:lnTo>
                      <a:pt x="260" y="57"/>
                    </a:lnTo>
                    <a:lnTo>
                      <a:pt x="263" y="92"/>
                    </a:lnTo>
                    <a:lnTo>
                      <a:pt x="271" y="103"/>
                    </a:lnTo>
                    <a:lnTo>
                      <a:pt x="270" y="128"/>
                    </a:lnTo>
                    <a:lnTo>
                      <a:pt x="260" y="140"/>
                    </a:lnTo>
                    <a:lnTo>
                      <a:pt x="247" y="140"/>
                    </a:lnTo>
                    <a:lnTo>
                      <a:pt x="247" y="122"/>
                    </a:lnTo>
                    <a:lnTo>
                      <a:pt x="231" y="130"/>
                    </a:lnTo>
                    <a:lnTo>
                      <a:pt x="225" y="148"/>
                    </a:lnTo>
                    <a:lnTo>
                      <a:pt x="215" y="154"/>
                    </a:lnTo>
                    <a:lnTo>
                      <a:pt x="215" y="179"/>
                    </a:lnTo>
                    <a:lnTo>
                      <a:pt x="204" y="155"/>
                    </a:lnTo>
                    <a:lnTo>
                      <a:pt x="193" y="154"/>
                    </a:lnTo>
                    <a:lnTo>
                      <a:pt x="195" y="142"/>
                    </a:lnTo>
                    <a:lnTo>
                      <a:pt x="206" y="128"/>
                    </a:lnTo>
                    <a:lnTo>
                      <a:pt x="206" y="116"/>
                    </a:lnTo>
                    <a:lnTo>
                      <a:pt x="189" y="116"/>
                    </a:lnTo>
                    <a:lnTo>
                      <a:pt x="196" y="106"/>
                    </a:lnTo>
                    <a:lnTo>
                      <a:pt x="187" y="88"/>
                    </a:lnTo>
                    <a:lnTo>
                      <a:pt x="199" y="95"/>
                    </a:lnTo>
                    <a:lnTo>
                      <a:pt x="211" y="82"/>
                    </a:lnTo>
                    <a:lnTo>
                      <a:pt x="207" y="73"/>
                    </a:lnTo>
                    <a:lnTo>
                      <a:pt x="193" y="67"/>
                    </a:lnTo>
                    <a:lnTo>
                      <a:pt x="206" y="57"/>
                    </a:lnTo>
                    <a:lnTo>
                      <a:pt x="194" y="44"/>
                    </a:lnTo>
                    <a:lnTo>
                      <a:pt x="186" y="51"/>
                    </a:lnTo>
                    <a:lnTo>
                      <a:pt x="178" y="39"/>
                    </a:lnTo>
                    <a:lnTo>
                      <a:pt x="159" y="29"/>
                    </a:lnTo>
                    <a:lnTo>
                      <a:pt x="159" y="16"/>
                    </a:lnTo>
                    <a:lnTo>
                      <a:pt x="151" y="1"/>
                    </a:lnTo>
                    <a:lnTo>
                      <a:pt x="137" y="5"/>
                    </a:lnTo>
                    <a:lnTo>
                      <a:pt x="121" y="0"/>
                    </a:lnTo>
                    <a:lnTo>
                      <a:pt x="98" y="1"/>
                    </a:lnTo>
                    <a:lnTo>
                      <a:pt x="96" y="8"/>
                    </a:lnTo>
                    <a:lnTo>
                      <a:pt x="103" y="17"/>
                    </a:lnTo>
                    <a:lnTo>
                      <a:pt x="112" y="16"/>
                    </a:lnTo>
                    <a:lnTo>
                      <a:pt x="113" y="10"/>
                    </a:lnTo>
                    <a:lnTo>
                      <a:pt x="125" y="10"/>
                    </a:lnTo>
                    <a:lnTo>
                      <a:pt x="134" y="16"/>
                    </a:lnTo>
                    <a:lnTo>
                      <a:pt x="146" y="20"/>
                    </a:lnTo>
                    <a:lnTo>
                      <a:pt x="140" y="28"/>
                    </a:lnTo>
                    <a:lnTo>
                      <a:pt x="126" y="23"/>
                    </a:lnTo>
                    <a:lnTo>
                      <a:pt x="112" y="24"/>
                    </a:lnTo>
                    <a:lnTo>
                      <a:pt x="114" y="29"/>
                    </a:lnTo>
                    <a:lnTo>
                      <a:pt x="136" y="43"/>
                    </a:lnTo>
                    <a:lnTo>
                      <a:pt x="149" y="60"/>
                    </a:lnTo>
                    <a:lnTo>
                      <a:pt x="146" y="71"/>
                    </a:lnTo>
                    <a:lnTo>
                      <a:pt x="139" y="72"/>
                    </a:lnTo>
                    <a:lnTo>
                      <a:pt x="139" y="63"/>
                    </a:lnTo>
                    <a:lnTo>
                      <a:pt x="123" y="51"/>
                    </a:lnTo>
                    <a:lnTo>
                      <a:pt x="112" y="61"/>
                    </a:lnTo>
                    <a:lnTo>
                      <a:pt x="103" y="58"/>
                    </a:lnTo>
                    <a:lnTo>
                      <a:pt x="108" y="49"/>
                    </a:lnTo>
                    <a:lnTo>
                      <a:pt x="95" y="33"/>
                    </a:lnTo>
                    <a:lnTo>
                      <a:pt x="80" y="26"/>
                    </a:lnTo>
                    <a:lnTo>
                      <a:pt x="70" y="33"/>
                    </a:lnTo>
                    <a:lnTo>
                      <a:pt x="80" y="48"/>
                    </a:lnTo>
                    <a:lnTo>
                      <a:pt x="77" y="56"/>
                    </a:lnTo>
                    <a:lnTo>
                      <a:pt x="68" y="42"/>
                    </a:lnTo>
                    <a:lnTo>
                      <a:pt x="56" y="39"/>
                    </a:lnTo>
                    <a:lnTo>
                      <a:pt x="52" y="48"/>
                    </a:lnTo>
                    <a:lnTo>
                      <a:pt x="61" y="59"/>
                    </a:lnTo>
                    <a:lnTo>
                      <a:pt x="70" y="64"/>
                    </a:lnTo>
                    <a:lnTo>
                      <a:pt x="75" y="72"/>
                    </a:lnTo>
                    <a:lnTo>
                      <a:pt x="61" y="66"/>
                    </a:lnTo>
                    <a:lnTo>
                      <a:pt x="47" y="72"/>
                    </a:lnTo>
                    <a:lnTo>
                      <a:pt x="55" y="84"/>
                    </a:lnTo>
                    <a:lnTo>
                      <a:pt x="76" y="90"/>
                    </a:lnTo>
                    <a:lnTo>
                      <a:pt x="66" y="92"/>
                    </a:lnTo>
                    <a:lnTo>
                      <a:pt x="62" y="96"/>
                    </a:lnTo>
                    <a:lnTo>
                      <a:pt x="65" y="104"/>
                    </a:lnTo>
                    <a:lnTo>
                      <a:pt x="61" y="105"/>
                    </a:lnTo>
                    <a:lnTo>
                      <a:pt x="39" y="85"/>
                    </a:lnTo>
                    <a:lnTo>
                      <a:pt x="32" y="84"/>
                    </a:lnTo>
                    <a:lnTo>
                      <a:pt x="25" y="92"/>
                    </a:lnTo>
                    <a:lnTo>
                      <a:pt x="34" y="109"/>
                    </a:lnTo>
                    <a:lnTo>
                      <a:pt x="40" y="120"/>
                    </a:lnTo>
                    <a:lnTo>
                      <a:pt x="34" y="123"/>
                    </a:lnTo>
                    <a:lnTo>
                      <a:pt x="21" y="105"/>
                    </a:lnTo>
                    <a:lnTo>
                      <a:pt x="8" y="101"/>
                    </a:lnTo>
                    <a:lnTo>
                      <a:pt x="0" y="116"/>
                    </a:lnTo>
                    <a:lnTo>
                      <a:pt x="16" y="123"/>
                    </a:lnTo>
                    <a:lnTo>
                      <a:pt x="29" y="137"/>
                    </a:lnTo>
                    <a:lnTo>
                      <a:pt x="48" y="141"/>
                    </a:lnTo>
                    <a:lnTo>
                      <a:pt x="58" y="126"/>
                    </a:lnTo>
                    <a:lnTo>
                      <a:pt x="75" y="121"/>
                    </a:lnTo>
                    <a:lnTo>
                      <a:pt x="82" y="107"/>
                    </a:lnTo>
                    <a:lnTo>
                      <a:pt x="87" y="115"/>
                    </a:lnTo>
                    <a:lnTo>
                      <a:pt x="87" y="123"/>
                    </a:lnTo>
                    <a:lnTo>
                      <a:pt x="95" y="123"/>
                    </a:lnTo>
                    <a:lnTo>
                      <a:pt x="105" y="117"/>
                    </a:lnTo>
                    <a:lnTo>
                      <a:pt x="108" y="131"/>
                    </a:lnTo>
                    <a:lnTo>
                      <a:pt x="115" y="131"/>
                    </a:lnTo>
                    <a:lnTo>
                      <a:pt x="127" y="122"/>
                    </a:lnTo>
                    <a:lnTo>
                      <a:pt x="130" y="114"/>
                    </a:lnTo>
                    <a:lnTo>
                      <a:pt x="132" y="129"/>
                    </a:lnTo>
                    <a:lnTo>
                      <a:pt x="137" y="129"/>
                    </a:lnTo>
                    <a:lnTo>
                      <a:pt x="152" y="116"/>
                    </a:lnTo>
                    <a:lnTo>
                      <a:pt x="151" y="123"/>
                    </a:lnTo>
                    <a:lnTo>
                      <a:pt x="146" y="135"/>
                    </a:lnTo>
                    <a:lnTo>
                      <a:pt x="153" y="141"/>
                    </a:lnTo>
                    <a:lnTo>
                      <a:pt x="163" y="132"/>
                    </a:lnTo>
                    <a:lnTo>
                      <a:pt x="180" y="141"/>
                    </a:lnTo>
                    <a:lnTo>
                      <a:pt x="171" y="145"/>
                    </a:lnTo>
                    <a:lnTo>
                      <a:pt x="162" y="145"/>
                    </a:lnTo>
                    <a:lnTo>
                      <a:pt x="151" y="153"/>
                    </a:lnTo>
                    <a:lnTo>
                      <a:pt x="139" y="154"/>
                    </a:lnTo>
                    <a:lnTo>
                      <a:pt x="118" y="163"/>
                    </a:lnTo>
                    <a:lnTo>
                      <a:pt x="117" y="169"/>
                    </a:lnTo>
                    <a:lnTo>
                      <a:pt x="143" y="176"/>
                    </a:lnTo>
                    <a:lnTo>
                      <a:pt x="157" y="174"/>
                    </a:lnTo>
                    <a:lnTo>
                      <a:pt x="163" y="165"/>
                    </a:lnTo>
                    <a:lnTo>
                      <a:pt x="171" y="161"/>
                    </a:lnTo>
                    <a:lnTo>
                      <a:pt x="170" y="173"/>
                    </a:lnTo>
                    <a:lnTo>
                      <a:pt x="162" y="185"/>
                    </a:lnTo>
                    <a:lnTo>
                      <a:pt x="135" y="188"/>
                    </a:lnTo>
                    <a:lnTo>
                      <a:pt x="126" y="186"/>
                    </a:lnTo>
                    <a:lnTo>
                      <a:pt x="114" y="198"/>
                    </a:lnTo>
                    <a:lnTo>
                      <a:pt x="108" y="190"/>
                    </a:lnTo>
                    <a:lnTo>
                      <a:pt x="103" y="185"/>
                    </a:lnTo>
                    <a:lnTo>
                      <a:pt x="103" y="179"/>
                    </a:lnTo>
                    <a:lnTo>
                      <a:pt x="95" y="177"/>
                    </a:lnTo>
                    <a:lnTo>
                      <a:pt x="93" y="180"/>
                    </a:lnTo>
                    <a:lnTo>
                      <a:pt x="95" y="187"/>
                    </a:lnTo>
                    <a:lnTo>
                      <a:pt x="83" y="195"/>
                    </a:lnTo>
                    <a:lnTo>
                      <a:pt x="74" y="190"/>
                    </a:lnTo>
                    <a:lnTo>
                      <a:pt x="61" y="191"/>
                    </a:lnTo>
                    <a:lnTo>
                      <a:pt x="48" y="198"/>
                    </a:lnTo>
                    <a:lnTo>
                      <a:pt x="32" y="192"/>
                    </a:lnTo>
                    <a:lnTo>
                      <a:pt x="22" y="196"/>
                    </a:lnTo>
                    <a:lnTo>
                      <a:pt x="15" y="195"/>
                    </a:lnTo>
                    <a:lnTo>
                      <a:pt x="25" y="212"/>
                    </a:lnTo>
                    <a:lnTo>
                      <a:pt x="31" y="225"/>
                    </a:lnTo>
                    <a:lnTo>
                      <a:pt x="51" y="227"/>
                    </a:lnTo>
                    <a:lnTo>
                      <a:pt x="51" y="222"/>
                    </a:lnTo>
                    <a:lnTo>
                      <a:pt x="76" y="228"/>
                    </a:lnTo>
                    <a:lnTo>
                      <a:pt x="105" y="227"/>
                    </a:lnTo>
                    <a:lnTo>
                      <a:pt x="122" y="228"/>
                    </a:lnTo>
                    <a:lnTo>
                      <a:pt x="121" y="235"/>
                    </a:lnTo>
                    <a:lnTo>
                      <a:pt x="111" y="242"/>
                    </a:lnTo>
                    <a:lnTo>
                      <a:pt x="110" y="250"/>
                    </a:lnTo>
                    <a:lnTo>
                      <a:pt x="124" y="260"/>
                    </a:lnTo>
                    <a:lnTo>
                      <a:pt x="127" y="270"/>
                    </a:lnTo>
                    <a:lnTo>
                      <a:pt x="137" y="268"/>
                    </a:lnTo>
                    <a:lnTo>
                      <a:pt x="156" y="255"/>
                    </a:lnTo>
                    <a:lnTo>
                      <a:pt x="153" y="264"/>
                    </a:lnTo>
                    <a:lnTo>
                      <a:pt x="139" y="274"/>
                    </a:lnTo>
                    <a:lnTo>
                      <a:pt x="131" y="286"/>
                    </a:lnTo>
                    <a:lnTo>
                      <a:pt x="143" y="294"/>
                    </a:lnTo>
                    <a:lnTo>
                      <a:pt x="164" y="278"/>
                    </a:lnTo>
                    <a:lnTo>
                      <a:pt x="181" y="283"/>
                    </a:lnTo>
                    <a:lnTo>
                      <a:pt x="184" y="292"/>
                    </a:lnTo>
                    <a:lnTo>
                      <a:pt x="174" y="285"/>
                    </a:lnTo>
                    <a:lnTo>
                      <a:pt x="159" y="291"/>
                    </a:lnTo>
                    <a:lnTo>
                      <a:pt x="148" y="300"/>
                    </a:lnTo>
                    <a:lnTo>
                      <a:pt x="134" y="300"/>
                    </a:lnTo>
                    <a:lnTo>
                      <a:pt x="133" y="311"/>
                    </a:lnTo>
                    <a:lnTo>
                      <a:pt x="126" y="320"/>
                    </a:lnTo>
                    <a:lnTo>
                      <a:pt x="118" y="318"/>
                    </a:lnTo>
                    <a:lnTo>
                      <a:pt x="108" y="324"/>
                    </a:lnTo>
                    <a:lnTo>
                      <a:pt x="103" y="314"/>
                    </a:lnTo>
                    <a:lnTo>
                      <a:pt x="90" y="305"/>
                    </a:lnTo>
                    <a:lnTo>
                      <a:pt x="90" y="312"/>
                    </a:lnTo>
                    <a:lnTo>
                      <a:pt x="84" y="312"/>
                    </a:lnTo>
                    <a:lnTo>
                      <a:pt x="87" y="330"/>
                    </a:lnTo>
                    <a:lnTo>
                      <a:pt x="95" y="334"/>
                    </a:lnTo>
                    <a:lnTo>
                      <a:pt x="89" y="338"/>
                    </a:lnTo>
                    <a:lnTo>
                      <a:pt x="87" y="363"/>
                    </a:lnTo>
                    <a:lnTo>
                      <a:pt x="105" y="363"/>
                    </a:lnTo>
                    <a:lnTo>
                      <a:pt x="110" y="357"/>
                    </a:lnTo>
                    <a:lnTo>
                      <a:pt x="122" y="364"/>
                    </a:lnTo>
                    <a:lnTo>
                      <a:pt x="148" y="367"/>
                    </a:lnTo>
                    <a:lnTo>
                      <a:pt x="166" y="353"/>
                    </a:lnTo>
                    <a:lnTo>
                      <a:pt x="181" y="361"/>
                    </a:lnTo>
                    <a:lnTo>
                      <a:pt x="193" y="354"/>
                    </a:lnTo>
                    <a:lnTo>
                      <a:pt x="196" y="363"/>
                    </a:lnTo>
                    <a:lnTo>
                      <a:pt x="205" y="36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6" name="Freeform 147">
                <a:extLst>
                  <a:ext uri="{FF2B5EF4-FFF2-40B4-BE49-F238E27FC236}">
                    <a16:creationId xmlns:a16="http://schemas.microsoft.com/office/drawing/2014/main" id="{C891E922-1149-348D-F072-C0D5F2E67E01}"/>
                  </a:ext>
                </a:extLst>
              </p:cNvPr>
              <p:cNvSpPr>
                <a:spLocks noEditPoints="1"/>
              </p:cNvSpPr>
              <p:nvPr/>
            </p:nvSpPr>
            <p:spPr bwMode="auto">
              <a:xfrm>
                <a:off x="6396581" y="3757613"/>
                <a:ext cx="50800" cy="15875"/>
              </a:xfrm>
              <a:custGeom>
                <a:avLst/>
                <a:gdLst>
                  <a:gd name="T0" fmla="*/ 133 w 167"/>
                  <a:gd name="T1" fmla="*/ 45 h 54"/>
                  <a:gd name="T2" fmla="*/ 146 w 167"/>
                  <a:gd name="T3" fmla="*/ 32 h 54"/>
                  <a:gd name="T4" fmla="*/ 167 w 167"/>
                  <a:gd name="T5" fmla="*/ 38 h 54"/>
                  <a:gd name="T6" fmla="*/ 161 w 167"/>
                  <a:gd name="T7" fmla="*/ 43 h 54"/>
                  <a:gd name="T8" fmla="*/ 133 w 167"/>
                  <a:gd name="T9" fmla="*/ 45 h 54"/>
                  <a:gd name="T10" fmla="*/ 118 w 167"/>
                  <a:gd name="T11" fmla="*/ 5 h 54"/>
                  <a:gd name="T12" fmla="*/ 118 w 167"/>
                  <a:gd name="T13" fmla="*/ 5 h 54"/>
                  <a:gd name="T14" fmla="*/ 108 w 167"/>
                  <a:gd name="T15" fmla="*/ 0 h 54"/>
                  <a:gd name="T16" fmla="*/ 76 w 167"/>
                  <a:gd name="T17" fmla="*/ 5 h 54"/>
                  <a:gd name="T18" fmla="*/ 20 w 167"/>
                  <a:gd name="T19" fmla="*/ 0 h 54"/>
                  <a:gd name="T20" fmla="*/ 14 w 167"/>
                  <a:gd name="T21" fmla="*/ 11 h 54"/>
                  <a:gd name="T22" fmla="*/ 0 w 167"/>
                  <a:gd name="T23" fmla="*/ 18 h 54"/>
                  <a:gd name="T24" fmla="*/ 2 w 167"/>
                  <a:gd name="T25" fmla="*/ 28 h 54"/>
                  <a:gd name="T26" fmla="*/ 0 w 167"/>
                  <a:gd name="T27" fmla="*/ 36 h 54"/>
                  <a:gd name="T28" fmla="*/ 6 w 167"/>
                  <a:gd name="T29" fmla="*/ 49 h 54"/>
                  <a:gd name="T30" fmla="*/ 43 w 167"/>
                  <a:gd name="T31" fmla="*/ 51 h 54"/>
                  <a:gd name="T32" fmla="*/ 53 w 167"/>
                  <a:gd name="T33" fmla="*/ 54 h 54"/>
                  <a:gd name="T34" fmla="*/ 80 w 167"/>
                  <a:gd name="T35" fmla="*/ 47 h 54"/>
                  <a:gd name="T36" fmla="*/ 90 w 167"/>
                  <a:gd name="T37" fmla="*/ 52 h 54"/>
                  <a:gd name="T38" fmla="*/ 116 w 167"/>
                  <a:gd name="T39" fmla="*/ 41 h 54"/>
                  <a:gd name="T40" fmla="*/ 136 w 167"/>
                  <a:gd name="T41" fmla="*/ 19 h 54"/>
                  <a:gd name="T42" fmla="*/ 121 w 167"/>
                  <a:gd name="T43" fmla="*/ 14 h 54"/>
                  <a:gd name="T44" fmla="*/ 118 w 167"/>
                  <a:gd name="T45"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54">
                    <a:moveTo>
                      <a:pt x="133" y="45"/>
                    </a:moveTo>
                    <a:lnTo>
                      <a:pt x="146" y="32"/>
                    </a:lnTo>
                    <a:lnTo>
                      <a:pt x="167" y="38"/>
                    </a:lnTo>
                    <a:lnTo>
                      <a:pt x="161" y="43"/>
                    </a:lnTo>
                    <a:lnTo>
                      <a:pt x="133" y="45"/>
                    </a:lnTo>
                    <a:close/>
                    <a:moveTo>
                      <a:pt x="118" y="5"/>
                    </a:moveTo>
                    <a:lnTo>
                      <a:pt x="118" y="5"/>
                    </a:lnTo>
                    <a:lnTo>
                      <a:pt x="108" y="0"/>
                    </a:lnTo>
                    <a:lnTo>
                      <a:pt x="76" y="5"/>
                    </a:lnTo>
                    <a:lnTo>
                      <a:pt x="20" y="0"/>
                    </a:lnTo>
                    <a:lnTo>
                      <a:pt x="14" y="11"/>
                    </a:lnTo>
                    <a:lnTo>
                      <a:pt x="0" y="18"/>
                    </a:lnTo>
                    <a:lnTo>
                      <a:pt x="2" y="28"/>
                    </a:lnTo>
                    <a:lnTo>
                      <a:pt x="0" y="36"/>
                    </a:lnTo>
                    <a:lnTo>
                      <a:pt x="6" y="49"/>
                    </a:lnTo>
                    <a:lnTo>
                      <a:pt x="43" y="51"/>
                    </a:lnTo>
                    <a:lnTo>
                      <a:pt x="53" y="54"/>
                    </a:lnTo>
                    <a:lnTo>
                      <a:pt x="80" y="47"/>
                    </a:lnTo>
                    <a:lnTo>
                      <a:pt x="90" y="52"/>
                    </a:lnTo>
                    <a:lnTo>
                      <a:pt x="116" y="41"/>
                    </a:lnTo>
                    <a:lnTo>
                      <a:pt x="136" y="19"/>
                    </a:lnTo>
                    <a:lnTo>
                      <a:pt x="121" y="14"/>
                    </a:lnTo>
                    <a:lnTo>
                      <a:pt x="118" y="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7" name="Freeform 148">
                <a:extLst>
                  <a:ext uri="{FF2B5EF4-FFF2-40B4-BE49-F238E27FC236}">
                    <a16:creationId xmlns:a16="http://schemas.microsoft.com/office/drawing/2014/main" id="{80DF8275-2FEA-2869-3A8A-CE927993CE03}"/>
                  </a:ext>
                </a:extLst>
              </p:cNvPr>
              <p:cNvSpPr>
                <a:spLocks noEditPoints="1"/>
              </p:cNvSpPr>
              <p:nvPr/>
            </p:nvSpPr>
            <p:spPr bwMode="auto">
              <a:xfrm>
                <a:off x="6287044" y="3721101"/>
                <a:ext cx="88900" cy="60325"/>
              </a:xfrm>
              <a:custGeom>
                <a:avLst/>
                <a:gdLst>
                  <a:gd name="T0" fmla="*/ 276 w 299"/>
                  <a:gd name="T1" fmla="*/ 149 h 200"/>
                  <a:gd name="T2" fmla="*/ 278 w 299"/>
                  <a:gd name="T3" fmla="*/ 158 h 200"/>
                  <a:gd name="T4" fmla="*/ 262 w 299"/>
                  <a:gd name="T5" fmla="*/ 142 h 200"/>
                  <a:gd name="T6" fmla="*/ 32 w 299"/>
                  <a:gd name="T7" fmla="*/ 20 h 200"/>
                  <a:gd name="T8" fmla="*/ 34 w 299"/>
                  <a:gd name="T9" fmla="*/ 28 h 200"/>
                  <a:gd name="T10" fmla="*/ 32 w 299"/>
                  <a:gd name="T11" fmla="*/ 55 h 200"/>
                  <a:gd name="T12" fmla="*/ 15 w 299"/>
                  <a:gd name="T13" fmla="*/ 78 h 200"/>
                  <a:gd name="T14" fmla="*/ 20 w 299"/>
                  <a:gd name="T15" fmla="*/ 100 h 200"/>
                  <a:gd name="T16" fmla="*/ 18 w 299"/>
                  <a:gd name="T17" fmla="*/ 122 h 200"/>
                  <a:gd name="T18" fmla="*/ 1 w 299"/>
                  <a:gd name="T19" fmla="*/ 151 h 200"/>
                  <a:gd name="T20" fmla="*/ 18 w 299"/>
                  <a:gd name="T21" fmla="*/ 168 h 200"/>
                  <a:gd name="T22" fmla="*/ 27 w 299"/>
                  <a:gd name="T23" fmla="*/ 187 h 200"/>
                  <a:gd name="T24" fmla="*/ 41 w 299"/>
                  <a:gd name="T25" fmla="*/ 200 h 200"/>
                  <a:gd name="T26" fmla="*/ 70 w 299"/>
                  <a:gd name="T27" fmla="*/ 152 h 200"/>
                  <a:gd name="T28" fmla="*/ 74 w 299"/>
                  <a:gd name="T29" fmla="*/ 133 h 200"/>
                  <a:gd name="T30" fmla="*/ 94 w 299"/>
                  <a:gd name="T31" fmla="*/ 142 h 200"/>
                  <a:gd name="T32" fmla="*/ 114 w 299"/>
                  <a:gd name="T33" fmla="*/ 130 h 200"/>
                  <a:gd name="T34" fmla="*/ 124 w 299"/>
                  <a:gd name="T35" fmla="*/ 151 h 200"/>
                  <a:gd name="T36" fmla="*/ 166 w 299"/>
                  <a:gd name="T37" fmla="*/ 126 h 200"/>
                  <a:gd name="T38" fmla="*/ 212 w 299"/>
                  <a:gd name="T39" fmla="*/ 126 h 200"/>
                  <a:gd name="T40" fmla="*/ 238 w 299"/>
                  <a:gd name="T41" fmla="*/ 129 h 200"/>
                  <a:gd name="T42" fmla="*/ 278 w 299"/>
                  <a:gd name="T43" fmla="*/ 136 h 200"/>
                  <a:gd name="T44" fmla="*/ 292 w 299"/>
                  <a:gd name="T45" fmla="*/ 123 h 200"/>
                  <a:gd name="T46" fmla="*/ 292 w 299"/>
                  <a:gd name="T47" fmla="*/ 100 h 200"/>
                  <a:gd name="T48" fmla="*/ 249 w 299"/>
                  <a:gd name="T49" fmla="*/ 82 h 200"/>
                  <a:gd name="T50" fmla="*/ 218 w 299"/>
                  <a:gd name="T51" fmla="*/ 76 h 200"/>
                  <a:gd name="T52" fmla="*/ 175 w 299"/>
                  <a:gd name="T53" fmla="*/ 54 h 200"/>
                  <a:gd name="T54" fmla="*/ 171 w 299"/>
                  <a:gd name="T55" fmla="*/ 50 h 200"/>
                  <a:gd name="T56" fmla="*/ 226 w 299"/>
                  <a:gd name="T57" fmla="*/ 59 h 200"/>
                  <a:gd name="T58" fmla="*/ 229 w 299"/>
                  <a:gd name="T59" fmla="*/ 46 h 200"/>
                  <a:gd name="T60" fmla="*/ 195 w 299"/>
                  <a:gd name="T61" fmla="*/ 43 h 200"/>
                  <a:gd name="T62" fmla="*/ 169 w 299"/>
                  <a:gd name="T63" fmla="*/ 19 h 200"/>
                  <a:gd name="T64" fmla="*/ 152 w 299"/>
                  <a:gd name="T65" fmla="*/ 14 h 200"/>
                  <a:gd name="T66" fmla="*/ 80 w 299"/>
                  <a:gd name="T67" fmla="*/ 5 h 200"/>
                  <a:gd name="T68" fmla="*/ 40 w 299"/>
                  <a:gd name="T69" fmla="*/ 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200">
                    <a:moveTo>
                      <a:pt x="267" y="140"/>
                    </a:moveTo>
                    <a:lnTo>
                      <a:pt x="276" y="149"/>
                    </a:lnTo>
                    <a:lnTo>
                      <a:pt x="288" y="151"/>
                    </a:lnTo>
                    <a:lnTo>
                      <a:pt x="278" y="158"/>
                    </a:lnTo>
                    <a:lnTo>
                      <a:pt x="268" y="153"/>
                    </a:lnTo>
                    <a:lnTo>
                      <a:pt x="262" y="142"/>
                    </a:lnTo>
                    <a:lnTo>
                      <a:pt x="267" y="140"/>
                    </a:lnTo>
                    <a:close/>
                    <a:moveTo>
                      <a:pt x="32" y="20"/>
                    </a:moveTo>
                    <a:lnTo>
                      <a:pt x="32" y="20"/>
                    </a:lnTo>
                    <a:lnTo>
                      <a:pt x="34" y="28"/>
                    </a:lnTo>
                    <a:lnTo>
                      <a:pt x="26" y="43"/>
                    </a:lnTo>
                    <a:lnTo>
                      <a:pt x="32" y="55"/>
                    </a:lnTo>
                    <a:lnTo>
                      <a:pt x="27" y="72"/>
                    </a:lnTo>
                    <a:lnTo>
                      <a:pt x="15" y="78"/>
                    </a:lnTo>
                    <a:lnTo>
                      <a:pt x="13" y="84"/>
                    </a:lnTo>
                    <a:lnTo>
                      <a:pt x="20" y="100"/>
                    </a:lnTo>
                    <a:lnTo>
                      <a:pt x="20" y="113"/>
                    </a:lnTo>
                    <a:lnTo>
                      <a:pt x="18" y="122"/>
                    </a:lnTo>
                    <a:lnTo>
                      <a:pt x="0" y="142"/>
                    </a:lnTo>
                    <a:lnTo>
                      <a:pt x="1" y="151"/>
                    </a:lnTo>
                    <a:lnTo>
                      <a:pt x="10" y="151"/>
                    </a:lnTo>
                    <a:lnTo>
                      <a:pt x="18" y="168"/>
                    </a:lnTo>
                    <a:lnTo>
                      <a:pt x="13" y="181"/>
                    </a:lnTo>
                    <a:lnTo>
                      <a:pt x="27" y="187"/>
                    </a:lnTo>
                    <a:lnTo>
                      <a:pt x="31" y="195"/>
                    </a:lnTo>
                    <a:lnTo>
                      <a:pt x="41" y="200"/>
                    </a:lnTo>
                    <a:lnTo>
                      <a:pt x="51" y="177"/>
                    </a:lnTo>
                    <a:lnTo>
                      <a:pt x="70" y="152"/>
                    </a:lnTo>
                    <a:lnTo>
                      <a:pt x="67" y="144"/>
                    </a:lnTo>
                    <a:lnTo>
                      <a:pt x="74" y="133"/>
                    </a:lnTo>
                    <a:lnTo>
                      <a:pt x="83" y="141"/>
                    </a:lnTo>
                    <a:lnTo>
                      <a:pt x="94" y="142"/>
                    </a:lnTo>
                    <a:lnTo>
                      <a:pt x="103" y="123"/>
                    </a:lnTo>
                    <a:lnTo>
                      <a:pt x="114" y="130"/>
                    </a:lnTo>
                    <a:lnTo>
                      <a:pt x="115" y="145"/>
                    </a:lnTo>
                    <a:lnTo>
                      <a:pt x="124" y="151"/>
                    </a:lnTo>
                    <a:lnTo>
                      <a:pt x="145" y="145"/>
                    </a:lnTo>
                    <a:lnTo>
                      <a:pt x="166" y="126"/>
                    </a:lnTo>
                    <a:lnTo>
                      <a:pt x="188" y="122"/>
                    </a:lnTo>
                    <a:lnTo>
                      <a:pt x="212" y="126"/>
                    </a:lnTo>
                    <a:lnTo>
                      <a:pt x="227" y="120"/>
                    </a:lnTo>
                    <a:lnTo>
                      <a:pt x="238" y="129"/>
                    </a:lnTo>
                    <a:lnTo>
                      <a:pt x="256" y="130"/>
                    </a:lnTo>
                    <a:lnTo>
                      <a:pt x="278" y="136"/>
                    </a:lnTo>
                    <a:lnTo>
                      <a:pt x="282" y="123"/>
                    </a:lnTo>
                    <a:lnTo>
                      <a:pt x="292" y="123"/>
                    </a:lnTo>
                    <a:lnTo>
                      <a:pt x="299" y="111"/>
                    </a:lnTo>
                    <a:lnTo>
                      <a:pt x="292" y="100"/>
                    </a:lnTo>
                    <a:lnTo>
                      <a:pt x="261" y="82"/>
                    </a:lnTo>
                    <a:lnTo>
                      <a:pt x="249" y="82"/>
                    </a:lnTo>
                    <a:lnTo>
                      <a:pt x="230" y="76"/>
                    </a:lnTo>
                    <a:lnTo>
                      <a:pt x="218" y="76"/>
                    </a:lnTo>
                    <a:lnTo>
                      <a:pt x="197" y="66"/>
                    </a:lnTo>
                    <a:lnTo>
                      <a:pt x="175" y="54"/>
                    </a:lnTo>
                    <a:lnTo>
                      <a:pt x="160" y="54"/>
                    </a:lnTo>
                    <a:lnTo>
                      <a:pt x="171" y="50"/>
                    </a:lnTo>
                    <a:lnTo>
                      <a:pt x="192" y="56"/>
                    </a:lnTo>
                    <a:lnTo>
                      <a:pt x="226" y="59"/>
                    </a:lnTo>
                    <a:lnTo>
                      <a:pt x="239" y="54"/>
                    </a:lnTo>
                    <a:lnTo>
                      <a:pt x="229" y="46"/>
                    </a:lnTo>
                    <a:lnTo>
                      <a:pt x="220" y="48"/>
                    </a:lnTo>
                    <a:lnTo>
                      <a:pt x="195" y="43"/>
                    </a:lnTo>
                    <a:lnTo>
                      <a:pt x="183" y="19"/>
                    </a:lnTo>
                    <a:lnTo>
                      <a:pt x="169" y="19"/>
                    </a:lnTo>
                    <a:lnTo>
                      <a:pt x="162" y="22"/>
                    </a:lnTo>
                    <a:lnTo>
                      <a:pt x="152" y="14"/>
                    </a:lnTo>
                    <a:lnTo>
                      <a:pt x="87" y="0"/>
                    </a:lnTo>
                    <a:lnTo>
                      <a:pt x="80" y="5"/>
                    </a:lnTo>
                    <a:lnTo>
                      <a:pt x="66" y="1"/>
                    </a:lnTo>
                    <a:lnTo>
                      <a:pt x="40" y="5"/>
                    </a:lnTo>
                    <a:lnTo>
                      <a:pt x="32" y="2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8" name="Freeform 149">
                <a:extLst>
                  <a:ext uri="{FF2B5EF4-FFF2-40B4-BE49-F238E27FC236}">
                    <a16:creationId xmlns:a16="http://schemas.microsoft.com/office/drawing/2014/main" id="{A13094B3-9F3A-1FB2-4FEA-83427911C482}"/>
                  </a:ext>
                </a:extLst>
              </p:cNvPr>
              <p:cNvSpPr>
                <a:spLocks noEditPoints="1"/>
              </p:cNvSpPr>
              <p:nvPr/>
            </p:nvSpPr>
            <p:spPr bwMode="auto">
              <a:xfrm>
                <a:off x="6779169" y="1303338"/>
                <a:ext cx="985838" cy="1266825"/>
              </a:xfrm>
              <a:custGeom>
                <a:avLst/>
                <a:gdLst>
                  <a:gd name="T0" fmla="*/ 835 w 3281"/>
                  <a:gd name="T1" fmla="*/ 4015 h 4212"/>
                  <a:gd name="T2" fmla="*/ 596 w 3281"/>
                  <a:gd name="T3" fmla="*/ 3896 h 4212"/>
                  <a:gd name="T4" fmla="*/ 549 w 3281"/>
                  <a:gd name="T5" fmla="*/ 3650 h 4212"/>
                  <a:gd name="T6" fmla="*/ 557 w 3281"/>
                  <a:gd name="T7" fmla="*/ 3509 h 4212"/>
                  <a:gd name="T8" fmla="*/ 486 w 3281"/>
                  <a:gd name="T9" fmla="*/ 3348 h 4212"/>
                  <a:gd name="T10" fmla="*/ 485 w 3281"/>
                  <a:gd name="T11" fmla="*/ 3181 h 4212"/>
                  <a:gd name="T12" fmla="*/ 649 w 3281"/>
                  <a:gd name="T13" fmla="*/ 3110 h 4212"/>
                  <a:gd name="T14" fmla="*/ 651 w 3281"/>
                  <a:gd name="T15" fmla="*/ 3020 h 4212"/>
                  <a:gd name="T16" fmla="*/ 787 w 3281"/>
                  <a:gd name="T17" fmla="*/ 2809 h 4212"/>
                  <a:gd name="T18" fmla="*/ 775 w 3281"/>
                  <a:gd name="T19" fmla="*/ 2650 h 4212"/>
                  <a:gd name="T20" fmla="*/ 710 w 3281"/>
                  <a:gd name="T21" fmla="*/ 2463 h 4212"/>
                  <a:gd name="T22" fmla="*/ 644 w 3281"/>
                  <a:gd name="T23" fmla="*/ 2346 h 4212"/>
                  <a:gd name="T24" fmla="*/ 655 w 3281"/>
                  <a:gd name="T25" fmla="*/ 1923 h 4212"/>
                  <a:gd name="T26" fmla="*/ 283 w 3281"/>
                  <a:gd name="T27" fmla="*/ 1553 h 4212"/>
                  <a:gd name="T28" fmla="*/ 43 w 3281"/>
                  <a:gd name="T29" fmla="*/ 1320 h 4212"/>
                  <a:gd name="T30" fmla="*/ 134 w 3281"/>
                  <a:gd name="T31" fmla="*/ 1171 h 4212"/>
                  <a:gd name="T32" fmla="*/ 490 w 3281"/>
                  <a:gd name="T33" fmla="*/ 920 h 4212"/>
                  <a:gd name="T34" fmla="*/ 670 w 3281"/>
                  <a:gd name="T35" fmla="*/ 559 h 4212"/>
                  <a:gd name="T36" fmla="*/ 1078 w 3281"/>
                  <a:gd name="T37" fmla="*/ 447 h 4212"/>
                  <a:gd name="T38" fmla="*/ 1338 w 3281"/>
                  <a:gd name="T39" fmla="*/ 465 h 4212"/>
                  <a:gd name="T40" fmla="*/ 1708 w 3281"/>
                  <a:gd name="T41" fmla="*/ 541 h 4212"/>
                  <a:gd name="T42" fmla="*/ 1972 w 3281"/>
                  <a:gd name="T43" fmla="*/ 373 h 4212"/>
                  <a:gd name="T44" fmla="*/ 2112 w 3281"/>
                  <a:gd name="T45" fmla="*/ 173 h 4212"/>
                  <a:gd name="T46" fmla="*/ 2704 w 3281"/>
                  <a:gd name="T47" fmla="*/ 153 h 4212"/>
                  <a:gd name="T48" fmla="*/ 2352 w 3281"/>
                  <a:gd name="T49" fmla="*/ 201 h 4212"/>
                  <a:gd name="T50" fmla="*/ 2828 w 3281"/>
                  <a:gd name="T51" fmla="*/ 306 h 4212"/>
                  <a:gd name="T52" fmla="*/ 2384 w 3281"/>
                  <a:gd name="T53" fmla="*/ 472 h 4212"/>
                  <a:gd name="T54" fmla="*/ 2593 w 3281"/>
                  <a:gd name="T55" fmla="*/ 640 h 4212"/>
                  <a:gd name="T56" fmla="*/ 2706 w 3281"/>
                  <a:gd name="T57" fmla="*/ 797 h 4212"/>
                  <a:gd name="T58" fmla="*/ 3258 w 3281"/>
                  <a:gd name="T59" fmla="*/ 774 h 4212"/>
                  <a:gd name="T60" fmla="*/ 3001 w 3281"/>
                  <a:gd name="T61" fmla="*/ 1020 h 4212"/>
                  <a:gd name="T62" fmla="*/ 2749 w 3281"/>
                  <a:gd name="T63" fmla="*/ 1454 h 4212"/>
                  <a:gd name="T64" fmla="*/ 2763 w 3281"/>
                  <a:gd name="T65" fmla="*/ 1714 h 4212"/>
                  <a:gd name="T66" fmla="*/ 2717 w 3281"/>
                  <a:gd name="T67" fmla="*/ 1896 h 4212"/>
                  <a:gd name="T68" fmla="*/ 2662 w 3281"/>
                  <a:gd name="T69" fmla="*/ 2051 h 4212"/>
                  <a:gd name="T70" fmla="*/ 2656 w 3281"/>
                  <a:gd name="T71" fmla="*/ 2264 h 4212"/>
                  <a:gd name="T72" fmla="*/ 2400 w 3281"/>
                  <a:gd name="T73" fmla="*/ 2323 h 4212"/>
                  <a:gd name="T74" fmla="*/ 2285 w 3281"/>
                  <a:gd name="T75" fmla="*/ 2450 h 4212"/>
                  <a:gd name="T76" fmla="*/ 2525 w 3281"/>
                  <a:gd name="T77" fmla="*/ 2693 h 4212"/>
                  <a:gd name="T78" fmla="*/ 2348 w 3281"/>
                  <a:gd name="T79" fmla="*/ 2686 h 4212"/>
                  <a:gd name="T80" fmla="*/ 2182 w 3281"/>
                  <a:gd name="T81" fmla="*/ 2777 h 4212"/>
                  <a:gd name="T82" fmla="*/ 2490 w 3281"/>
                  <a:gd name="T83" fmla="*/ 2911 h 4212"/>
                  <a:gd name="T84" fmla="*/ 2112 w 3281"/>
                  <a:gd name="T85" fmla="*/ 3108 h 4212"/>
                  <a:gd name="T86" fmla="*/ 1780 w 3281"/>
                  <a:gd name="T87" fmla="*/ 3233 h 4212"/>
                  <a:gd name="T88" fmla="*/ 1484 w 3281"/>
                  <a:gd name="T89" fmla="*/ 3445 h 4212"/>
                  <a:gd name="T90" fmla="*/ 1244 w 3281"/>
                  <a:gd name="T91" fmla="*/ 3619 h 4212"/>
                  <a:gd name="T92" fmla="*/ 1103 w 3281"/>
                  <a:gd name="T93" fmla="*/ 3775 h 4212"/>
                  <a:gd name="T94" fmla="*/ 1006 w 3281"/>
                  <a:gd name="T95" fmla="*/ 3997 h 4212"/>
                  <a:gd name="T96" fmla="*/ 2171 w 3281"/>
                  <a:gd name="T97" fmla="*/ 2826 h 4212"/>
                  <a:gd name="T98" fmla="*/ 1161 w 3281"/>
                  <a:gd name="T99" fmla="*/ 3743 h 4212"/>
                  <a:gd name="T100" fmla="*/ 2199 w 3281"/>
                  <a:gd name="T101" fmla="*/ 2766 h 4212"/>
                  <a:gd name="T102" fmla="*/ 2583 w 3281"/>
                  <a:gd name="T103" fmla="*/ 2430 h 4212"/>
                  <a:gd name="T104" fmla="*/ 2695 w 3281"/>
                  <a:gd name="T105" fmla="*/ 2096 h 4212"/>
                  <a:gd name="T106" fmla="*/ 2697 w 3281"/>
                  <a:gd name="T107" fmla="*/ 1780 h 4212"/>
                  <a:gd name="T108" fmla="*/ 3018 w 3281"/>
                  <a:gd name="T109" fmla="*/ 558 h 4212"/>
                  <a:gd name="T110" fmla="*/ 1857 w 3281"/>
                  <a:gd name="T111" fmla="*/ 179 h 4212"/>
                  <a:gd name="T112" fmla="*/ 1476 w 3281"/>
                  <a:gd name="T113" fmla="*/ 320 h 4212"/>
                  <a:gd name="T114" fmla="*/ 629 w 3281"/>
                  <a:gd name="T115" fmla="*/ 1927 h 4212"/>
                  <a:gd name="T116" fmla="*/ 648 w 3281"/>
                  <a:gd name="T117" fmla="*/ 2230 h 4212"/>
                  <a:gd name="T118" fmla="*/ 909 w 3281"/>
                  <a:gd name="T119" fmla="*/ 4209 h 4212"/>
                  <a:gd name="T120" fmla="*/ 493 w 3281"/>
                  <a:gd name="T121" fmla="*/ 3229 h 4212"/>
                  <a:gd name="T122" fmla="*/ 700 w 3281"/>
                  <a:gd name="T123" fmla="*/ 2510 h 4212"/>
                  <a:gd name="T124" fmla="*/ 550 w 3281"/>
                  <a:gd name="T125" fmla="*/ 2739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81" h="4212">
                    <a:moveTo>
                      <a:pt x="974" y="4172"/>
                    </a:moveTo>
                    <a:lnTo>
                      <a:pt x="939" y="4153"/>
                    </a:lnTo>
                    <a:lnTo>
                      <a:pt x="919" y="4153"/>
                    </a:lnTo>
                    <a:lnTo>
                      <a:pt x="918" y="4147"/>
                    </a:lnTo>
                    <a:lnTo>
                      <a:pt x="920" y="4135"/>
                    </a:lnTo>
                    <a:lnTo>
                      <a:pt x="925" y="4134"/>
                    </a:lnTo>
                    <a:lnTo>
                      <a:pt x="924" y="4127"/>
                    </a:lnTo>
                    <a:lnTo>
                      <a:pt x="917" y="4126"/>
                    </a:lnTo>
                    <a:lnTo>
                      <a:pt x="910" y="4135"/>
                    </a:lnTo>
                    <a:lnTo>
                      <a:pt x="904" y="4136"/>
                    </a:lnTo>
                    <a:lnTo>
                      <a:pt x="904" y="4156"/>
                    </a:lnTo>
                    <a:lnTo>
                      <a:pt x="893" y="4151"/>
                    </a:lnTo>
                    <a:lnTo>
                      <a:pt x="888" y="4151"/>
                    </a:lnTo>
                    <a:lnTo>
                      <a:pt x="885" y="4158"/>
                    </a:lnTo>
                    <a:lnTo>
                      <a:pt x="886" y="4169"/>
                    </a:lnTo>
                    <a:lnTo>
                      <a:pt x="880" y="4175"/>
                    </a:lnTo>
                    <a:lnTo>
                      <a:pt x="872" y="4171"/>
                    </a:lnTo>
                    <a:lnTo>
                      <a:pt x="876" y="4158"/>
                    </a:lnTo>
                    <a:lnTo>
                      <a:pt x="882" y="4148"/>
                    </a:lnTo>
                    <a:lnTo>
                      <a:pt x="881" y="4136"/>
                    </a:lnTo>
                    <a:lnTo>
                      <a:pt x="895" y="4116"/>
                    </a:lnTo>
                    <a:lnTo>
                      <a:pt x="892" y="4113"/>
                    </a:lnTo>
                    <a:lnTo>
                      <a:pt x="882" y="4120"/>
                    </a:lnTo>
                    <a:lnTo>
                      <a:pt x="872" y="4147"/>
                    </a:lnTo>
                    <a:lnTo>
                      <a:pt x="859" y="4158"/>
                    </a:lnTo>
                    <a:lnTo>
                      <a:pt x="854" y="4154"/>
                    </a:lnTo>
                    <a:lnTo>
                      <a:pt x="855" y="4144"/>
                    </a:lnTo>
                    <a:lnTo>
                      <a:pt x="869" y="4133"/>
                    </a:lnTo>
                    <a:lnTo>
                      <a:pt x="872" y="4117"/>
                    </a:lnTo>
                    <a:lnTo>
                      <a:pt x="881" y="4103"/>
                    </a:lnTo>
                    <a:lnTo>
                      <a:pt x="871" y="4106"/>
                    </a:lnTo>
                    <a:lnTo>
                      <a:pt x="865" y="4106"/>
                    </a:lnTo>
                    <a:lnTo>
                      <a:pt x="859" y="4118"/>
                    </a:lnTo>
                    <a:lnTo>
                      <a:pt x="848" y="4121"/>
                    </a:lnTo>
                    <a:lnTo>
                      <a:pt x="846" y="4116"/>
                    </a:lnTo>
                    <a:lnTo>
                      <a:pt x="850" y="4105"/>
                    </a:lnTo>
                    <a:lnTo>
                      <a:pt x="860" y="4095"/>
                    </a:lnTo>
                    <a:lnTo>
                      <a:pt x="857" y="4092"/>
                    </a:lnTo>
                    <a:lnTo>
                      <a:pt x="850" y="4093"/>
                    </a:lnTo>
                    <a:lnTo>
                      <a:pt x="845" y="4102"/>
                    </a:lnTo>
                    <a:lnTo>
                      <a:pt x="836" y="4107"/>
                    </a:lnTo>
                    <a:lnTo>
                      <a:pt x="832" y="4117"/>
                    </a:lnTo>
                    <a:lnTo>
                      <a:pt x="827" y="4104"/>
                    </a:lnTo>
                    <a:lnTo>
                      <a:pt x="826" y="4099"/>
                    </a:lnTo>
                    <a:lnTo>
                      <a:pt x="821" y="4099"/>
                    </a:lnTo>
                    <a:lnTo>
                      <a:pt x="813" y="4106"/>
                    </a:lnTo>
                    <a:lnTo>
                      <a:pt x="807" y="4106"/>
                    </a:lnTo>
                    <a:lnTo>
                      <a:pt x="810" y="4100"/>
                    </a:lnTo>
                    <a:lnTo>
                      <a:pt x="831" y="4084"/>
                    </a:lnTo>
                    <a:lnTo>
                      <a:pt x="832" y="4071"/>
                    </a:lnTo>
                    <a:lnTo>
                      <a:pt x="842" y="4068"/>
                    </a:lnTo>
                    <a:lnTo>
                      <a:pt x="857" y="4056"/>
                    </a:lnTo>
                    <a:lnTo>
                      <a:pt x="855" y="4052"/>
                    </a:lnTo>
                    <a:lnTo>
                      <a:pt x="839" y="4064"/>
                    </a:lnTo>
                    <a:lnTo>
                      <a:pt x="826" y="4068"/>
                    </a:lnTo>
                    <a:lnTo>
                      <a:pt x="822" y="4065"/>
                    </a:lnTo>
                    <a:lnTo>
                      <a:pt x="826" y="4061"/>
                    </a:lnTo>
                    <a:lnTo>
                      <a:pt x="839" y="4057"/>
                    </a:lnTo>
                    <a:lnTo>
                      <a:pt x="851" y="4048"/>
                    </a:lnTo>
                    <a:lnTo>
                      <a:pt x="863" y="4041"/>
                    </a:lnTo>
                    <a:lnTo>
                      <a:pt x="873" y="4037"/>
                    </a:lnTo>
                    <a:lnTo>
                      <a:pt x="874" y="4024"/>
                    </a:lnTo>
                    <a:lnTo>
                      <a:pt x="869" y="4015"/>
                    </a:lnTo>
                    <a:lnTo>
                      <a:pt x="863" y="4015"/>
                    </a:lnTo>
                    <a:lnTo>
                      <a:pt x="848" y="4034"/>
                    </a:lnTo>
                    <a:lnTo>
                      <a:pt x="825" y="4049"/>
                    </a:lnTo>
                    <a:lnTo>
                      <a:pt x="808" y="4055"/>
                    </a:lnTo>
                    <a:lnTo>
                      <a:pt x="806" y="4050"/>
                    </a:lnTo>
                    <a:lnTo>
                      <a:pt x="813" y="4044"/>
                    </a:lnTo>
                    <a:lnTo>
                      <a:pt x="822" y="4041"/>
                    </a:lnTo>
                    <a:lnTo>
                      <a:pt x="833" y="4030"/>
                    </a:lnTo>
                    <a:lnTo>
                      <a:pt x="835" y="4015"/>
                    </a:lnTo>
                    <a:lnTo>
                      <a:pt x="829" y="4003"/>
                    </a:lnTo>
                    <a:lnTo>
                      <a:pt x="821" y="3999"/>
                    </a:lnTo>
                    <a:lnTo>
                      <a:pt x="815" y="4003"/>
                    </a:lnTo>
                    <a:lnTo>
                      <a:pt x="815" y="4012"/>
                    </a:lnTo>
                    <a:lnTo>
                      <a:pt x="820" y="4018"/>
                    </a:lnTo>
                    <a:lnTo>
                      <a:pt x="819" y="4025"/>
                    </a:lnTo>
                    <a:lnTo>
                      <a:pt x="811" y="4032"/>
                    </a:lnTo>
                    <a:lnTo>
                      <a:pt x="801" y="4028"/>
                    </a:lnTo>
                    <a:lnTo>
                      <a:pt x="791" y="4030"/>
                    </a:lnTo>
                    <a:lnTo>
                      <a:pt x="781" y="4031"/>
                    </a:lnTo>
                    <a:lnTo>
                      <a:pt x="773" y="4036"/>
                    </a:lnTo>
                    <a:lnTo>
                      <a:pt x="767" y="4047"/>
                    </a:lnTo>
                    <a:lnTo>
                      <a:pt x="759" y="4050"/>
                    </a:lnTo>
                    <a:lnTo>
                      <a:pt x="751" y="4047"/>
                    </a:lnTo>
                    <a:lnTo>
                      <a:pt x="744" y="4041"/>
                    </a:lnTo>
                    <a:lnTo>
                      <a:pt x="732" y="4043"/>
                    </a:lnTo>
                    <a:lnTo>
                      <a:pt x="723" y="4051"/>
                    </a:lnTo>
                    <a:lnTo>
                      <a:pt x="714" y="4046"/>
                    </a:lnTo>
                    <a:lnTo>
                      <a:pt x="707" y="4050"/>
                    </a:lnTo>
                    <a:lnTo>
                      <a:pt x="707" y="4057"/>
                    </a:lnTo>
                    <a:lnTo>
                      <a:pt x="710" y="4063"/>
                    </a:lnTo>
                    <a:lnTo>
                      <a:pt x="704" y="4067"/>
                    </a:lnTo>
                    <a:lnTo>
                      <a:pt x="682" y="4062"/>
                    </a:lnTo>
                    <a:lnTo>
                      <a:pt x="680" y="4054"/>
                    </a:lnTo>
                    <a:lnTo>
                      <a:pt x="687" y="4044"/>
                    </a:lnTo>
                    <a:lnTo>
                      <a:pt x="698" y="4042"/>
                    </a:lnTo>
                    <a:lnTo>
                      <a:pt x="707" y="4035"/>
                    </a:lnTo>
                    <a:lnTo>
                      <a:pt x="705" y="4030"/>
                    </a:lnTo>
                    <a:lnTo>
                      <a:pt x="693" y="4025"/>
                    </a:lnTo>
                    <a:lnTo>
                      <a:pt x="693" y="4009"/>
                    </a:lnTo>
                    <a:lnTo>
                      <a:pt x="681" y="4000"/>
                    </a:lnTo>
                    <a:lnTo>
                      <a:pt x="678" y="3996"/>
                    </a:lnTo>
                    <a:lnTo>
                      <a:pt x="670" y="3999"/>
                    </a:lnTo>
                    <a:lnTo>
                      <a:pt x="651" y="4013"/>
                    </a:lnTo>
                    <a:lnTo>
                      <a:pt x="641" y="4008"/>
                    </a:lnTo>
                    <a:lnTo>
                      <a:pt x="637" y="3998"/>
                    </a:lnTo>
                    <a:lnTo>
                      <a:pt x="649" y="3987"/>
                    </a:lnTo>
                    <a:lnTo>
                      <a:pt x="644" y="3981"/>
                    </a:lnTo>
                    <a:lnTo>
                      <a:pt x="634" y="3980"/>
                    </a:lnTo>
                    <a:lnTo>
                      <a:pt x="635" y="3975"/>
                    </a:lnTo>
                    <a:lnTo>
                      <a:pt x="651" y="3967"/>
                    </a:lnTo>
                    <a:lnTo>
                      <a:pt x="661" y="3967"/>
                    </a:lnTo>
                    <a:lnTo>
                      <a:pt x="666" y="3961"/>
                    </a:lnTo>
                    <a:lnTo>
                      <a:pt x="663" y="3954"/>
                    </a:lnTo>
                    <a:lnTo>
                      <a:pt x="654" y="3953"/>
                    </a:lnTo>
                    <a:lnTo>
                      <a:pt x="639" y="3958"/>
                    </a:lnTo>
                    <a:lnTo>
                      <a:pt x="629" y="3965"/>
                    </a:lnTo>
                    <a:lnTo>
                      <a:pt x="611" y="3970"/>
                    </a:lnTo>
                    <a:lnTo>
                      <a:pt x="600" y="3963"/>
                    </a:lnTo>
                    <a:lnTo>
                      <a:pt x="602" y="3956"/>
                    </a:lnTo>
                    <a:lnTo>
                      <a:pt x="614" y="3952"/>
                    </a:lnTo>
                    <a:lnTo>
                      <a:pt x="622" y="3946"/>
                    </a:lnTo>
                    <a:lnTo>
                      <a:pt x="621" y="3933"/>
                    </a:lnTo>
                    <a:lnTo>
                      <a:pt x="637" y="3926"/>
                    </a:lnTo>
                    <a:lnTo>
                      <a:pt x="643" y="3920"/>
                    </a:lnTo>
                    <a:lnTo>
                      <a:pt x="641" y="3916"/>
                    </a:lnTo>
                    <a:lnTo>
                      <a:pt x="626" y="3913"/>
                    </a:lnTo>
                    <a:lnTo>
                      <a:pt x="618" y="3919"/>
                    </a:lnTo>
                    <a:lnTo>
                      <a:pt x="607" y="3925"/>
                    </a:lnTo>
                    <a:lnTo>
                      <a:pt x="598" y="3917"/>
                    </a:lnTo>
                    <a:lnTo>
                      <a:pt x="605" y="3909"/>
                    </a:lnTo>
                    <a:lnTo>
                      <a:pt x="615" y="3907"/>
                    </a:lnTo>
                    <a:lnTo>
                      <a:pt x="624" y="3909"/>
                    </a:lnTo>
                    <a:lnTo>
                      <a:pt x="630" y="3901"/>
                    </a:lnTo>
                    <a:lnTo>
                      <a:pt x="640" y="3894"/>
                    </a:lnTo>
                    <a:lnTo>
                      <a:pt x="638" y="3886"/>
                    </a:lnTo>
                    <a:lnTo>
                      <a:pt x="644" y="3879"/>
                    </a:lnTo>
                    <a:lnTo>
                      <a:pt x="639" y="3875"/>
                    </a:lnTo>
                    <a:lnTo>
                      <a:pt x="620" y="3882"/>
                    </a:lnTo>
                    <a:lnTo>
                      <a:pt x="616" y="3888"/>
                    </a:lnTo>
                    <a:lnTo>
                      <a:pt x="610" y="3894"/>
                    </a:lnTo>
                    <a:lnTo>
                      <a:pt x="596" y="3896"/>
                    </a:lnTo>
                    <a:lnTo>
                      <a:pt x="601" y="3889"/>
                    </a:lnTo>
                    <a:lnTo>
                      <a:pt x="611" y="3884"/>
                    </a:lnTo>
                    <a:lnTo>
                      <a:pt x="613" y="3874"/>
                    </a:lnTo>
                    <a:lnTo>
                      <a:pt x="607" y="3868"/>
                    </a:lnTo>
                    <a:lnTo>
                      <a:pt x="615" y="3862"/>
                    </a:lnTo>
                    <a:lnTo>
                      <a:pt x="614" y="3856"/>
                    </a:lnTo>
                    <a:lnTo>
                      <a:pt x="608" y="3852"/>
                    </a:lnTo>
                    <a:lnTo>
                      <a:pt x="597" y="3852"/>
                    </a:lnTo>
                    <a:lnTo>
                      <a:pt x="597" y="3849"/>
                    </a:lnTo>
                    <a:lnTo>
                      <a:pt x="602" y="3842"/>
                    </a:lnTo>
                    <a:lnTo>
                      <a:pt x="600" y="3832"/>
                    </a:lnTo>
                    <a:lnTo>
                      <a:pt x="591" y="3830"/>
                    </a:lnTo>
                    <a:lnTo>
                      <a:pt x="585" y="3835"/>
                    </a:lnTo>
                    <a:lnTo>
                      <a:pt x="574" y="3835"/>
                    </a:lnTo>
                    <a:lnTo>
                      <a:pt x="573" y="3831"/>
                    </a:lnTo>
                    <a:lnTo>
                      <a:pt x="580" y="3819"/>
                    </a:lnTo>
                    <a:lnTo>
                      <a:pt x="588" y="3810"/>
                    </a:lnTo>
                    <a:lnTo>
                      <a:pt x="592" y="3809"/>
                    </a:lnTo>
                    <a:lnTo>
                      <a:pt x="606" y="3792"/>
                    </a:lnTo>
                    <a:lnTo>
                      <a:pt x="599" y="3784"/>
                    </a:lnTo>
                    <a:lnTo>
                      <a:pt x="601" y="3777"/>
                    </a:lnTo>
                    <a:lnTo>
                      <a:pt x="606" y="3770"/>
                    </a:lnTo>
                    <a:lnTo>
                      <a:pt x="601" y="3765"/>
                    </a:lnTo>
                    <a:lnTo>
                      <a:pt x="596" y="3768"/>
                    </a:lnTo>
                    <a:lnTo>
                      <a:pt x="594" y="3774"/>
                    </a:lnTo>
                    <a:lnTo>
                      <a:pt x="587" y="3763"/>
                    </a:lnTo>
                    <a:lnTo>
                      <a:pt x="577" y="3765"/>
                    </a:lnTo>
                    <a:lnTo>
                      <a:pt x="573" y="3770"/>
                    </a:lnTo>
                    <a:lnTo>
                      <a:pt x="568" y="3770"/>
                    </a:lnTo>
                    <a:lnTo>
                      <a:pt x="561" y="3754"/>
                    </a:lnTo>
                    <a:lnTo>
                      <a:pt x="564" y="3746"/>
                    </a:lnTo>
                    <a:lnTo>
                      <a:pt x="584" y="3739"/>
                    </a:lnTo>
                    <a:lnTo>
                      <a:pt x="585" y="3734"/>
                    </a:lnTo>
                    <a:lnTo>
                      <a:pt x="574" y="3728"/>
                    </a:lnTo>
                    <a:lnTo>
                      <a:pt x="563" y="3728"/>
                    </a:lnTo>
                    <a:lnTo>
                      <a:pt x="552" y="3735"/>
                    </a:lnTo>
                    <a:lnTo>
                      <a:pt x="544" y="3734"/>
                    </a:lnTo>
                    <a:lnTo>
                      <a:pt x="539" y="3727"/>
                    </a:lnTo>
                    <a:lnTo>
                      <a:pt x="542" y="3718"/>
                    </a:lnTo>
                    <a:lnTo>
                      <a:pt x="553" y="3715"/>
                    </a:lnTo>
                    <a:lnTo>
                      <a:pt x="565" y="3719"/>
                    </a:lnTo>
                    <a:lnTo>
                      <a:pt x="584" y="3715"/>
                    </a:lnTo>
                    <a:lnTo>
                      <a:pt x="590" y="3709"/>
                    </a:lnTo>
                    <a:lnTo>
                      <a:pt x="584" y="3708"/>
                    </a:lnTo>
                    <a:lnTo>
                      <a:pt x="577" y="3705"/>
                    </a:lnTo>
                    <a:lnTo>
                      <a:pt x="559" y="3706"/>
                    </a:lnTo>
                    <a:lnTo>
                      <a:pt x="553" y="3710"/>
                    </a:lnTo>
                    <a:lnTo>
                      <a:pt x="545" y="3708"/>
                    </a:lnTo>
                    <a:lnTo>
                      <a:pt x="536" y="3701"/>
                    </a:lnTo>
                    <a:lnTo>
                      <a:pt x="551" y="3691"/>
                    </a:lnTo>
                    <a:lnTo>
                      <a:pt x="569" y="3690"/>
                    </a:lnTo>
                    <a:lnTo>
                      <a:pt x="576" y="3686"/>
                    </a:lnTo>
                    <a:lnTo>
                      <a:pt x="570" y="3684"/>
                    </a:lnTo>
                    <a:lnTo>
                      <a:pt x="560" y="3683"/>
                    </a:lnTo>
                    <a:lnTo>
                      <a:pt x="552" y="3676"/>
                    </a:lnTo>
                    <a:lnTo>
                      <a:pt x="557" y="3675"/>
                    </a:lnTo>
                    <a:lnTo>
                      <a:pt x="568" y="3677"/>
                    </a:lnTo>
                    <a:lnTo>
                      <a:pt x="575" y="3680"/>
                    </a:lnTo>
                    <a:lnTo>
                      <a:pt x="591" y="3673"/>
                    </a:lnTo>
                    <a:lnTo>
                      <a:pt x="598" y="3666"/>
                    </a:lnTo>
                    <a:lnTo>
                      <a:pt x="595" y="3663"/>
                    </a:lnTo>
                    <a:lnTo>
                      <a:pt x="587" y="3665"/>
                    </a:lnTo>
                    <a:lnTo>
                      <a:pt x="578" y="3668"/>
                    </a:lnTo>
                    <a:lnTo>
                      <a:pt x="569" y="3667"/>
                    </a:lnTo>
                    <a:lnTo>
                      <a:pt x="563" y="3664"/>
                    </a:lnTo>
                    <a:lnTo>
                      <a:pt x="551" y="3666"/>
                    </a:lnTo>
                    <a:lnTo>
                      <a:pt x="546" y="3674"/>
                    </a:lnTo>
                    <a:lnTo>
                      <a:pt x="538" y="3680"/>
                    </a:lnTo>
                    <a:lnTo>
                      <a:pt x="527" y="3672"/>
                    </a:lnTo>
                    <a:lnTo>
                      <a:pt x="525" y="3663"/>
                    </a:lnTo>
                    <a:lnTo>
                      <a:pt x="533" y="3652"/>
                    </a:lnTo>
                    <a:lnTo>
                      <a:pt x="549" y="3650"/>
                    </a:lnTo>
                    <a:lnTo>
                      <a:pt x="561" y="3642"/>
                    </a:lnTo>
                    <a:lnTo>
                      <a:pt x="557" y="3640"/>
                    </a:lnTo>
                    <a:lnTo>
                      <a:pt x="543" y="3642"/>
                    </a:lnTo>
                    <a:lnTo>
                      <a:pt x="529" y="3640"/>
                    </a:lnTo>
                    <a:lnTo>
                      <a:pt x="526" y="3629"/>
                    </a:lnTo>
                    <a:lnTo>
                      <a:pt x="530" y="3619"/>
                    </a:lnTo>
                    <a:lnTo>
                      <a:pt x="543" y="3615"/>
                    </a:lnTo>
                    <a:lnTo>
                      <a:pt x="573" y="3617"/>
                    </a:lnTo>
                    <a:lnTo>
                      <a:pt x="590" y="3612"/>
                    </a:lnTo>
                    <a:lnTo>
                      <a:pt x="608" y="3612"/>
                    </a:lnTo>
                    <a:lnTo>
                      <a:pt x="620" y="3602"/>
                    </a:lnTo>
                    <a:lnTo>
                      <a:pt x="622" y="3598"/>
                    </a:lnTo>
                    <a:lnTo>
                      <a:pt x="610" y="3599"/>
                    </a:lnTo>
                    <a:lnTo>
                      <a:pt x="598" y="3595"/>
                    </a:lnTo>
                    <a:lnTo>
                      <a:pt x="585" y="3603"/>
                    </a:lnTo>
                    <a:lnTo>
                      <a:pt x="563" y="3607"/>
                    </a:lnTo>
                    <a:lnTo>
                      <a:pt x="552" y="3612"/>
                    </a:lnTo>
                    <a:lnTo>
                      <a:pt x="539" y="3612"/>
                    </a:lnTo>
                    <a:lnTo>
                      <a:pt x="532" y="3607"/>
                    </a:lnTo>
                    <a:lnTo>
                      <a:pt x="535" y="3603"/>
                    </a:lnTo>
                    <a:lnTo>
                      <a:pt x="559" y="3604"/>
                    </a:lnTo>
                    <a:lnTo>
                      <a:pt x="570" y="3598"/>
                    </a:lnTo>
                    <a:lnTo>
                      <a:pt x="584" y="3579"/>
                    </a:lnTo>
                    <a:lnTo>
                      <a:pt x="596" y="3577"/>
                    </a:lnTo>
                    <a:lnTo>
                      <a:pt x="602" y="3580"/>
                    </a:lnTo>
                    <a:lnTo>
                      <a:pt x="613" y="3589"/>
                    </a:lnTo>
                    <a:lnTo>
                      <a:pt x="621" y="3589"/>
                    </a:lnTo>
                    <a:lnTo>
                      <a:pt x="624" y="3584"/>
                    </a:lnTo>
                    <a:lnTo>
                      <a:pt x="617" y="3582"/>
                    </a:lnTo>
                    <a:lnTo>
                      <a:pt x="605" y="3568"/>
                    </a:lnTo>
                    <a:lnTo>
                      <a:pt x="599" y="3568"/>
                    </a:lnTo>
                    <a:lnTo>
                      <a:pt x="593" y="3562"/>
                    </a:lnTo>
                    <a:lnTo>
                      <a:pt x="595" y="3556"/>
                    </a:lnTo>
                    <a:lnTo>
                      <a:pt x="604" y="3556"/>
                    </a:lnTo>
                    <a:lnTo>
                      <a:pt x="610" y="3550"/>
                    </a:lnTo>
                    <a:lnTo>
                      <a:pt x="615" y="3552"/>
                    </a:lnTo>
                    <a:lnTo>
                      <a:pt x="621" y="3562"/>
                    </a:lnTo>
                    <a:lnTo>
                      <a:pt x="634" y="3577"/>
                    </a:lnTo>
                    <a:lnTo>
                      <a:pt x="643" y="3582"/>
                    </a:lnTo>
                    <a:lnTo>
                      <a:pt x="647" y="3580"/>
                    </a:lnTo>
                    <a:lnTo>
                      <a:pt x="641" y="3568"/>
                    </a:lnTo>
                    <a:lnTo>
                      <a:pt x="634" y="3563"/>
                    </a:lnTo>
                    <a:lnTo>
                      <a:pt x="633" y="3538"/>
                    </a:lnTo>
                    <a:lnTo>
                      <a:pt x="643" y="3529"/>
                    </a:lnTo>
                    <a:lnTo>
                      <a:pt x="643" y="3525"/>
                    </a:lnTo>
                    <a:lnTo>
                      <a:pt x="634" y="3524"/>
                    </a:lnTo>
                    <a:lnTo>
                      <a:pt x="625" y="3532"/>
                    </a:lnTo>
                    <a:lnTo>
                      <a:pt x="618" y="3533"/>
                    </a:lnTo>
                    <a:lnTo>
                      <a:pt x="611" y="3522"/>
                    </a:lnTo>
                    <a:lnTo>
                      <a:pt x="607" y="3529"/>
                    </a:lnTo>
                    <a:lnTo>
                      <a:pt x="589" y="3547"/>
                    </a:lnTo>
                    <a:lnTo>
                      <a:pt x="578" y="3551"/>
                    </a:lnTo>
                    <a:lnTo>
                      <a:pt x="574" y="3548"/>
                    </a:lnTo>
                    <a:lnTo>
                      <a:pt x="575" y="3540"/>
                    </a:lnTo>
                    <a:lnTo>
                      <a:pt x="582" y="3534"/>
                    </a:lnTo>
                    <a:lnTo>
                      <a:pt x="581" y="3532"/>
                    </a:lnTo>
                    <a:lnTo>
                      <a:pt x="572" y="3537"/>
                    </a:lnTo>
                    <a:lnTo>
                      <a:pt x="565" y="3547"/>
                    </a:lnTo>
                    <a:lnTo>
                      <a:pt x="559" y="3548"/>
                    </a:lnTo>
                    <a:lnTo>
                      <a:pt x="542" y="3564"/>
                    </a:lnTo>
                    <a:lnTo>
                      <a:pt x="534" y="3567"/>
                    </a:lnTo>
                    <a:lnTo>
                      <a:pt x="523" y="3588"/>
                    </a:lnTo>
                    <a:lnTo>
                      <a:pt x="517" y="3588"/>
                    </a:lnTo>
                    <a:lnTo>
                      <a:pt x="512" y="3570"/>
                    </a:lnTo>
                    <a:lnTo>
                      <a:pt x="514" y="3557"/>
                    </a:lnTo>
                    <a:lnTo>
                      <a:pt x="521" y="3549"/>
                    </a:lnTo>
                    <a:lnTo>
                      <a:pt x="511" y="3540"/>
                    </a:lnTo>
                    <a:lnTo>
                      <a:pt x="514" y="3530"/>
                    </a:lnTo>
                    <a:lnTo>
                      <a:pt x="514" y="3521"/>
                    </a:lnTo>
                    <a:lnTo>
                      <a:pt x="525" y="3515"/>
                    </a:lnTo>
                    <a:lnTo>
                      <a:pt x="547" y="3508"/>
                    </a:lnTo>
                    <a:lnTo>
                      <a:pt x="557" y="3509"/>
                    </a:lnTo>
                    <a:lnTo>
                      <a:pt x="569" y="3498"/>
                    </a:lnTo>
                    <a:lnTo>
                      <a:pt x="574" y="3495"/>
                    </a:lnTo>
                    <a:lnTo>
                      <a:pt x="568" y="3488"/>
                    </a:lnTo>
                    <a:lnTo>
                      <a:pt x="560" y="3488"/>
                    </a:lnTo>
                    <a:lnTo>
                      <a:pt x="552" y="3495"/>
                    </a:lnTo>
                    <a:lnTo>
                      <a:pt x="544" y="3493"/>
                    </a:lnTo>
                    <a:lnTo>
                      <a:pt x="540" y="3502"/>
                    </a:lnTo>
                    <a:lnTo>
                      <a:pt x="531" y="3509"/>
                    </a:lnTo>
                    <a:lnTo>
                      <a:pt x="520" y="3508"/>
                    </a:lnTo>
                    <a:lnTo>
                      <a:pt x="514" y="3498"/>
                    </a:lnTo>
                    <a:lnTo>
                      <a:pt x="513" y="3478"/>
                    </a:lnTo>
                    <a:lnTo>
                      <a:pt x="523" y="3471"/>
                    </a:lnTo>
                    <a:lnTo>
                      <a:pt x="524" y="3460"/>
                    </a:lnTo>
                    <a:lnTo>
                      <a:pt x="519" y="3447"/>
                    </a:lnTo>
                    <a:lnTo>
                      <a:pt x="515" y="3448"/>
                    </a:lnTo>
                    <a:lnTo>
                      <a:pt x="507" y="3456"/>
                    </a:lnTo>
                    <a:lnTo>
                      <a:pt x="499" y="3454"/>
                    </a:lnTo>
                    <a:lnTo>
                      <a:pt x="497" y="3445"/>
                    </a:lnTo>
                    <a:lnTo>
                      <a:pt x="506" y="3436"/>
                    </a:lnTo>
                    <a:lnTo>
                      <a:pt x="521" y="3434"/>
                    </a:lnTo>
                    <a:lnTo>
                      <a:pt x="531" y="3426"/>
                    </a:lnTo>
                    <a:lnTo>
                      <a:pt x="549" y="3422"/>
                    </a:lnTo>
                    <a:lnTo>
                      <a:pt x="556" y="3415"/>
                    </a:lnTo>
                    <a:lnTo>
                      <a:pt x="565" y="3412"/>
                    </a:lnTo>
                    <a:lnTo>
                      <a:pt x="568" y="3398"/>
                    </a:lnTo>
                    <a:lnTo>
                      <a:pt x="574" y="3396"/>
                    </a:lnTo>
                    <a:lnTo>
                      <a:pt x="579" y="3401"/>
                    </a:lnTo>
                    <a:lnTo>
                      <a:pt x="585" y="3395"/>
                    </a:lnTo>
                    <a:lnTo>
                      <a:pt x="610" y="3394"/>
                    </a:lnTo>
                    <a:lnTo>
                      <a:pt x="617" y="3398"/>
                    </a:lnTo>
                    <a:lnTo>
                      <a:pt x="627" y="3398"/>
                    </a:lnTo>
                    <a:lnTo>
                      <a:pt x="624" y="3390"/>
                    </a:lnTo>
                    <a:lnTo>
                      <a:pt x="611" y="3386"/>
                    </a:lnTo>
                    <a:lnTo>
                      <a:pt x="607" y="3376"/>
                    </a:lnTo>
                    <a:lnTo>
                      <a:pt x="599" y="3375"/>
                    </a:lnTo>
                    <a:lnTo>
                      <a:pt x="570" y="3391"/>
                    </a:lnTo>
                    <a:lnTo>
                      <a:pt x="561" y="3391"/>
                    </a:lnTo>
                    <a:lnTo>
                      <a:pt x="553" y="3396"/>
                    </a:lnTo>
                    <a:lnTo>
                      <a:pt x="550" y="3408"/>
                    </a:lnTo>
                    <a:lnTo>
                      <a:pt x="542" y="3413"/>
                    </a:lnTo>
                    <a:lnTo>
                      <a:pt x="529" y="3416"/>
                    </a:lnTo>
                    <a:lnTo>
                      <a:pt x="519" y="3428"/>
                    </a:lnTo>
                    <a:lnTo>
                      <a:pt x="514" y="3428"/>
                    </a:lnTo>
                    <a:lnTo>
                      <a:pt x="510" y="3421"/>
                    </a:lnTo>
                    <a:lnTo>
                      <a:pt x="512" y="3413"/>
                    </a:lnTo>
                    <a:lnTo>
                      <a:pt x="503" y="3411"/>
                    </a:lnTo>
                    <a:lnTo>
                      <a:pt x="504" y="3405"/>
                    </a:lnTo>
                    <a:lnTo>
                      <a:pt x="514" y="3394"/>
                    </a:lnTo>
                    <a:lnTo>
                      <a:pt x="501" y="3386"/>
                    </a:lnTo>
                    <a:lnTo>
                      <a:pt x="495" y="3386"/>
                    </a:lnTo>
                    <a:lnTo>
                      <a:pt x="484" y="3378"/>
                    </a:lnTo>
                    <a:lnTo>
                      <a:pt x="486" y="3373"/>
                    </a:lnTo>
                    <a:lnTo>
                      <a:pt x="504" y="3366"/>
                    </a:lnTo>
                    <a:lnTo>
                      <a:pt x="512" y="3357"/>
                    </a:lnTo>
                    <a:lnTo>
                      <a:pt x="519" y="3355"/>
                    </a:lnTo>
                    <a:lnTo>
                      <a:pt x="525" y="3361"/>
                    </a:lnTo>
                    <a:lnTo>
                      <a:pt x="537" y="3363"/>
                    </a:lnTo>
                    <a:lnTo>
                      <a:pt x="549" y="3359"/>
                    </a:lnTo>
                    <a:lnTo>
                      <a:pt x="561" y="3349"/>
                    </a:lnTo>
                    <a:lnTo>
                      <a:pt x="571" y="3350"/>
                    </a:lnTo>
                    <a:lnTo>
                      <a:pt x="575" y="3341"/>
                    </a:lnTo>
                    <a:lnTo>
                      <a:pt x="572" y="3338"/>
                    </a:lnTo>
                    <a:lnTo>
                      <a:pt x="561" y="3336"/>
                    </a:lnTo>
                    <a:lnTo>
                      <a:pt x="547" y="3345"/>
                    </a:lnTo>
                    <a:lnTo>
                      <a:pt x="537" y="3352"/>
                    </a:lnTo>
                    <a:lnTo>
                      <a:pt x="530" y="3351"/>
                    </a:lnTo>
                    <a:lnTo>
                      <a:pt x="520" y="3341"/>
                    </a:lnTo>
                    <a:lnTo>
                      <a:pt x="514" y="3340"/>
                    </a:lnTo>
                    <a:lnTo>
                      <a:pt x="508" y="3348"/>
                    </a:lnTo>
                    <a:lnTo>
                      <a:pt x="493" y="3357"/>
                    </a:lnTo>
                    <a:lnTo>
                      <a:pt x="494" y="3350"/>
                    </a:lnTo>
                    <a:lnTo>
                      <a:pt x="486" y="3348"/>
                    </a:lnTo>
                    <a:lnTo>
                      <a:pt x="479" y="3351"/>
                    </a:lnTo>
                    <a:lnTo>
                      <a:pt x="469" y="3350"/>
                    </a:lnTo>
                    <a:lnTo>
                      <a:pt x="472" y="3344"/>
                    </a:lnTo>
                    <a:lnTo>
                      <a:pt x="481" y="3341"/>
                    </a:lnTo>
                    <a:lnTo>
                      <a:pt x="502" y="3334"/>
                    </a:lnTo>
                    <a:lnTo>
                      <a:pt x="524" y="3321"/>
                    </a:lnTo>
                    <a:lnTo>
                      <a:pt x="535" y="3317"/>
                    </a:lnTo>
                    <a:lnTo>
                      <a:pt x="557" y="3313"/>
                    </a:lnTo>
                    <a:lnTo>
                      <a:pt x="568" y="3299"/>
                    </a:lnTo>
                    <a:lnTo>
                      <a:pt x="593" y="3272"/>
                    </a:lnTo>
                    <a:lnTo>
                      <a:pt x="618" y="3260"/>
                    </a:lnTo>
                    <a:lnTo>
                      <a:pt x="637" y="3253"/>
                    </a:lnTo>
                    <a:lnTo>
                      <a:pt x="648" y="3252"/>
                    </a:lnTo>
                    <a:lnTo>
                      <a:pt x="655" y="3247"/>
                    </a:lnTo>
                    <a:lnTo>
                      <a:pt x="654" y="3241"/>
                    </a:lnTo>
                    <a:lnTo>
                      <a:pt x="643" y="3238"/>
                    </a:lnTo>
                    <a:lnTo>
                      <a:pt x="625" y="3243"/>
                    </a:lnTo>
                    <a:lnTo>
                      <a:pt x="586" y="3262"/>
                    </a:lnTo>
                    <a:lnTo>
                      <a:pt x="568" y="3280"/>
                    </a:lnTo>
                    <a:lnTo>
                      <a:pt x="556" y="3297"/>
                    </a:lnTo>
                    <a:lnTo>
                      <a:pt x="542" y="3305"/>
                    </a:lnTo>
                    <a:lnTo>
                      <a:pt x="516" y="3310"/>
                    </a:lnTo>
                    <a:lnTo>
                      <a:pt x="508" y="3316"/>
                    </a:lnTo>
                    <a:lnTo>
                      <a:pt x="478" y="3329"/>
                    </a:lnTo>
                    <a:lnTo>
                      <a:pt x="467" y="3329"/>
                    </a:lnTo>
                    <a:lnTo>
                      <a:pt x="465" y="3322"/>
                    </a:lnTo>
                    <a:lnTo>
                      <a:pt x="469" y="3315"/>
                    </a:lnTo>
                    <a:lnTo>
                      <a:pt x="469" y="3289"/>
                    </a:lnTo>
                    <a:lnTo>
                      <a:pt x="477" y="3279"/>
                    </a:lnTo>
                    <a:lnTo>
                      <a:pt x="485" y="3279"/>
                    </a:lnTo>
                    <a:lnTo>
                      <a:pt x="497" y="3287"/>
                    </a:lnTo>
                    <a:lnTo>
                      <a:pt x="505" y="3284"/>
                    </a:lnTo>
                    <a:lnTo>
                      <a:pt x="523" y="3284"/>
                    </a:lnTo>
                    <a:lnTo>
                      <a:pt x="537" y="3283"/>
                    </a:lnTo>
                    <a:lnTo>
                      <a:pt x="533" y="3277"/>
                    </a:lnTo>
                    <a:lnTo>
                      <a:pt x="523" y="3271"/>
                    </a:lnTo>
                    <a:lnTo>
                      <a:pt x="509" y="3271"/>
                    </a:lnTo>
                    <a:lnTo>
                      <a:pt x="501" y="3276"/>
                    </a:lnTo>
                    <a:lnTo>
                      <a:pt x="492" y="3274"/>
                    </a:lnTo>
                    <a:lnTo>
                      <a:pt x="488" y="3263"/>
                    </a:lnTo>
                    <a:lnTo>
                      <a:pt x="489" y="3256"/>
                    </a:lnTo>
                    <a:lnTo>
                      <a:pt x="503" y="3254"/>
                    </a:lnTo>
                    <a:lnTo>
                      <a:pt x="516" y="3262"/>
                    </a:lnTo>
                    <a:lnTo>
                      <a:pt x="528" y="3263"/>
                    </a:lnTo>
                    <a:lnTo>
                      <a:pt x="543" y="3257"/>
                    </a:lnTo>
                    <a:lnTo>
                      <a:pt x="540" y="3252"/>
                    </a:lnTo>
                    <a:lnTo>
                      <a:pt x="530" y="3249"/>
                    </a:lnTo>
                    <a:lnTo>
                      <a:pt x="525" y="3250"/>
                    </a:lnTo>
                    <a:lnTo>
                      <a:pt x="521" y="3247"/>
                    </a:lnTo>
                    <a:lnTo>
                      <a:pt x="522" y="3240"/>
                    </a:lnTo>
                    <a:lnTo>
                      <a:pt x="535" y="3236"/>
                    </a:lnTo>
                    <a:lnTo>
                      <a:pt x="539" y="3239"/>
                    </a:lnTo>
                    <a:lnTo>
                      <a:pt x="544" y="3236"/>
                    </a:lnTo>
                    <a:lnTo>
                      <a:pt x="556" y="3240"/>
                    </a:lnTo>
                    <a:lnTo>
                      <a:pt x="561" y="3237"/>
                    </a:lnTo>
                    <a:lnTo>
                      <a:pt x="559" y="3227"/>
                    </a:lnTo>
                    <a:lnTo>
                      <a:pt x="559" y="3217"/>
                    </a:lnTo>
                    <a:lnTo>
                      <a:pt x="556" y="3215"/>
                    </a:lnTo>
                    <a:lnTo>
                      <a:pt x="547" y="3214"/>
                    </a:lnTo>
                    <a:lnTo>
                      <a:pt x="542" y="3219"/>
                    </a:lnTo>
                    <a:lnTo>
                      <a:pt x="530" y="3220"/>
                    </a:lnTo>
                    <a:lnTo>
                      <a:pt x="497" y="3210"/>
                    </a:lnTo>
                    <a:lnTo>
                      <a:pt x="482" y="3209"/>
                    </a:lnTo>
                    <a:lnTo>
                      <a:pt x="475" y="3202"/>
                    </a:lnTo>
                    <a:lnTo>
                      <a:pt x="476" y="3197"/>
                    </a:lnTo>
                    <a:lnTo>
                      <a:pt x="490" y="3197"/>
                    </a:lnTo>
                    <a:lnTo>
                      <a:pt x="500" y="3200"/>
                    </a:lnTo>
                    <a:lnTo>
                      <a:pt x="506" y="3197"/>
                    </a:lnTo>
                    <a:lnTo>
                      <a:pt x="502" y="3193"/>
                    </a:lnTo>
                    <a:lnTo>
                      <a:pt x="490" y="3193"/>
                    </a:lnTo>
                    <a:lnTo>
                      <a:pt x="485" y="3188"/>
                    </a:lnTo>
                    <a:lnTo>
                      <a:pt x="485" y="3181"/>
                    </a:lnTo>
                    <a:lnTo>
                      <a:pt x="507" y="3180"/>
                    </a:lnTo>
                    <a:lnTo>
                      <a:pt x="511" y="3176"/>
                    </a:lnTo>
                    <a:lnTo>
                      <a:pt x="526" y="3175"/>
                    </a:lnTo>
                    <a:lnTo>
                      <a:pt x="576" y="3178"/>
                    </a:lnTo>
                    <a:lnTo>
                      <a:pt x="587" y="3175"/>
                    </a:lnTo>
                    <a:lnTo>
                      <a:pt x="605" y="3177"/>
                    </a:lnTo>
                    <a:lnTo>
                      <a:pt x="612" y="3175"/>
                    </a:lnTo>
                    <a:lnTo>
                      <a:pt x="611" y="3168"/>
                    </a:lnTo>
                    <a:lnTo>
                      <a:pt x="592" y="3160"/>
                    </a:lnTo>
                    <a:lnTo>
                      <a:pt x="570" y="3160"/>
                    </a:lnTo>
                    <a:lnTo>
                      <a:pt x="543" y="3166"/>
                    </a:lnTo>
                    <a:lnTo>
                      <a:pt x="528" y="3167"/>
                    </a:lnTo>
                    <a:lnTo>
                      <a:pt x="525" y="3164"/>
                    </a:lnTo>
                    <a:lnTo>
                      <a:pt x="517" y="3161"/>
                    </a:lnTo>
                    <a:lnTo>
                      <a:pt x="502" y="3165"/>
                    </a:lnTo>
                    <a:lnTo>
                      <a:pt x="491" y="3173"/>
                    </a:lnTo>
                    <a:lnTo>
                      <a:pt x="488" y="3170"/>
                    </a:lnTo>
                    <a:lnTo>
                      <a:pt x="489" y="3159"/>
                    </a:lnTo>
                    <a:lnTo>
                      <a:pt x="497" y="3146"/>
                    </a:lnTo>
                    <a:lnTo>
                      <a:pt x="511" y="3140"/>
                    </a:lnTo>
                    <a:lnTo>
                      <a:pt x="521" y="3133"/>
                    </a:lnTo>
                    <a:lnTo>
                      <a:pt x="535" y="3126"/>
                    </a:lnTo>
                    <a:lnTo>
                      <a:pt x="541" y="3114"/>
                    </a:lnTo>
                    <a:lnTo>
                      <a:pt x="554" y="3104"/>
                    </a:lnTo>
                    <a:lnTo>
                      <a:pt x="562" y="3103"/>
                    </a:lnTo>
                    <a:lnTo>
                      <a:pt x="566" y="3108"/>
                    </a:lnTo>
                    <a:lnTo>
                      <a:pt x="579" y="3107"/>
                    </a:lnTo>
                    <a:lnTo>
                      <a:pt x="588" y="3104"/>
                    </a:lnTo>
                    <a:lnTo>
                      <a:pt x="597" y="3104"/>
                    </a:lnTo>
                    <a:lnTo>
                      <a:pt x="601" y="3108"/>
                    </a:lnTo>
                    <a:lnTo>
                      <a:pt x="617" y="3114"/>
                    </a:lnTo>
                    <a:lnTo>
                      <a:pt x="631" y="3127"/>
                    </a:lnTo>
                    <a:lnTo>
                      <a:pt x="645" y="3126"/>
                    </a:lnTo>
                    <a:lnTo>
                      <a:pt x="661" y="3132"/>
                    </a:lnTo>
                    <a:lnTo>
                      <a:pt x="677" y="3148"/>
                    </a:lnTo>
                    <a:lnTo>
                      <a:pt x="693" y="3157"/>
                    </a:lnTo>
                    <a:lnTo>
                      <a:pt x="714" y="3164"/>
                    </a:lnTo>
                    <a:lnTo>
                      <a:pt x="723" y="3159"/>
                    </a:lnTo>
                    <a:lnTo>
                      <a:pt x="730" y="3159"/>
                    </a:lnTo>
                    <a:lnTo>
                      <a:pt x="733" y="3155"/>
                    </a:lnTo>
                    <a:lnTo>
                      <a:pt x="730" y="3148"/>
                    </a:lnTo>
                    <a:lnTo>
                      <a:pt x="717" y="3150"/>
                    </a:lnTo>
                    <a:lnTo>
                      <a:pt x="712" y="3155"/>
                    </a:lnTo>
                    <a:lnTo>
                      <a:pt x="702" y="3153"/>
                    </a:lnTo>
                    <a:lnTo>
                      <a:pt x="685" y="3142"/>
                    </a:lnTo>
                    <a:lnTo>
                      <a:pt x="670" y="3122"/>
                    </a:lnTo>
                    <a:lnTo>
                      <a:pt x="671" y="3116"/>
                    </a:lnTo>
                    <a:lnTo>
                      <a:pt x="679" y="3115"/>
                    </a:lnTo>
                    <a:lnTo>
                      <a:pt x="702" y="3116"/>
                    </a:lnTo>
                    <a:lnTo>
                      <a:pt x="721" y="3108"/>
                    </a:lnTo>
                    <a:lnTo>
                      <a:pt x="728" y="3101"/>
                    </a:lnTo>
                    <a:lnTo>
                      <a:pt x="724" y="3093"/>
                    </a:lnTo>
                    <a:lnTo>
                      <a:pt x="706" y="3089"/>
                    </a:lnTo>
                    <a:lnTo>
                      <a:pt x="699" y="3091"/>
                    </a:lnTo>
                    <a:lnTo>
                      <a:pt x="698" y="3097"/>
                    </a:lnTo>
                    <a:lnTo>
                      <a:pt x="703" y="3103"/>
                    </a:lnTo>
                    <a:lnTo>
                      <a:pt x="699" y="3105"/>
                    </a:lnTo>
                    <a:lnTo>
                      <a:pt x="679" y="3106"/>
                    </a:lnTo>
                    <a:lnTo>
                      <a:pt x="670" y="3101"/>
                    </a:lnTo>
                    <a:lnTo>
                      <a:pt x="668" y="3090"/>
                    </a:lnTo>
                    <a:lnTo>
                      <a:pt x="676" y="3087"/>
                    </a:lnTo>
                    <a:lnTo>
                      <a:pt x="683" y="3088"/>
                    </a:lnTo>
                    <a:lnTo>
                      <a:pt x="686" y="3083"/>
                    </a:lnTo>
                    <a:lnTo>
                      <a:pt x="680" y="3074"/>
                    </a:lnTo>
                    <a:lnTo>
                      <a:pt x="672" y="3074"/>
                    </a:lnTo>
                    <a:lnTo>
                      <a:pt x="669" y="3078"/>
                    </a:lnTo>
                    <a:lnTo>
                      <a:pt x="660" y="3076"/>
                    </a:lnTo>
                    <a:lnTo>
                      <a:pt x="653" y="3077"/>
                    </a:lnTo>
                    <a:lnTo>
                      <a:pt x="654" y="3083"/>
                    </a:lnTo>
                    <a:lnTo>
                      <a:pt x="657" y="3091"/>
                    </a:lnTo>
                    <a:lnTo>
                      <a:pt x="657" y="3101"/>
                    </a:lnTo>
                    <a:lnTo>
                      <a:pt x="649" y="3110"/>
                    </a:lnTo>
                    <a:lnTo>
                      <a:pt x="637" y="3117"/>
                    </a:lnTo>
                    <a:lnTo>
                      <a:pt x="630" y="3113"/>
                    </a:lnTo>
                    <a:lnTo>
                      <a:pt x="615" y="3096"/>
                    </a:lnTo>
                    <a:lnTo>
                      <a:pt x="603" y="3095"/>
                    </a:lnTo>
                    <a:lnTo>
                      <a:pt x="595" y="3090"/>
                    </a:lnTo>
                    <a:lnTo>
                      <a:pt x="594" y="3083"/>
                    </a:lnTo>
                    <a:lnTo>
                      <a:pt x="589" y="3084"/>
                    </a:lnTo>
                    <a:lnTo>
                      <a:pt x="582" y="3090"/>
                    </a:lnTo>
                    <a:lnTo>
                      <a:pt x="564" y="3093"/>
                    </a:lnTo>
                    <a:lnTo>
                      <a:pt x="552" y="3094"/>
                    </a:lnTo>
                    <a:lnTo>
                      <a:pt x="542" y="3102"/>
                    </a:lnTo>
                    <a:lnTo>
                      <a:pt x="527" y="3119"/>
                    </a:lnTo>
                    <a:lnTo>
                      <a:pt x="516" y="3122"/>
                    </a:lnTo>
                    <a:lnTo>
                      <a:pt x="511" y="3119"/>
                    </a:lnTo>
                    <a:lnTo>
                      <a:pt x="511" y="3113"/>
                    </a:lnTo>
                    <a:lnTo>
                      <a:pt x="528" y="3092"/>
                    </a:lnTo>
                    <a:lnTo>
                      <a:pt x="535" y="3089"/>
                    </a:lnTo>
                    <a:lnTo>
                      <a:pt x="540" y="3083"/>
                    </a:lnTo>
                    <a:lnTo>
                      <a:pt x="540" y="3078"/>
                    </a:lnTo>
                    <a:lnTo>
                      <a:pt x="545" y="3076"/>
                    </a:lnTo>
                    <a:lnTo>
                      <a:pt x="553" y="3069"/>
                    </a:lnTo>
                    <a:lnTo>
                      <a:pt x="553" y="3062"/>
                    </a:lnTo>
                    <a:lnTo>
                      <a:pt x="558" y="3052"/>
                    </a:lnTo>
                    <a:lnTo>
                      <a:pt x="564" y="3053"/>
                    </a:lnTo>
                    <a:lnTo>
                      <a:pt x="576" y="3062"/>
                    </a:lnTo>
                    <a:lnTo>
                      <a:pt x="591" y="3069"/>
                    </a:lnTo>
                    <a:lnTo>
                      <a:pt x="613" y="3069"/>
                    </a:lnTo>
                    <a:lnTo>
                      <a:pt x="610" y="3063"/>
                    </a:lnTo>
                    <a:lnTo>
                      <a:pt x="601" y="3061"/>
                    </a:lnTo>
                    <a:lnTo>
                      <a:pt x="593" y="3061"/>
                    </a:lnTo>
                    <a:lnTo>
                      <a:pt x="585" y="3055"/>
                    </a:lnTo>
                    <a:lnTo>
                      <a:pt x="566" y="3038"/>
                    </a:lnTo>
                    <a:lnTo>
                      <a:pt x="563" y="3027"/>
                    </a:lnTo>
                    <a:lnTo>
                      <a:pt x="554" y="3023"/>
                    </a:lnTo>
                    <a:lnTo>
                      <a:pt x="552" y="3016"/>
                    </a:lnTo>
                    <a:lnTo>
                      <a:pt x="558" y="3013"/>
                    </a:lnTo>
                    <a:lnTo>
                      <a:pt x="575" y="3019"/>
                    </a:lnTo>
                    <a:lnTo>
                      <a:pt x="590" y="3038"/>
                    </a:lnTo>
                    <a:lnTo>
                      <a:pt x="604" y="3050"/>
                    </a:lnTo>
                    <a:lnTo>
                      <a:pt x="606" y="3046"/>
                    </a:lnTo>
                    <a:lnTo>
                      <a:pt x="601" y="3037"/>
                    </a:lnTo>
                    <a:lnTo>
                      <a:pt x="598" y="3024"/>
                    </a:lnTo>
                    <a:lnTo>
                      <a:pt x="602" y="3025"/>
                    </a:lnTo>
                    <a:lnTo>
                      <a:pt x="610" y="3035"/>
                    </a:lnTo>
                    <a:lnTo>
                      <a:pt x="614" y="3044"/>
                    </a:lnTo>
                    <a:lnTo>
                      <a:pt x="641" y="3060"/>
                    </a:lnTo>
                    <a:lnTo>
                      <a:pt x="651" y="3058"/>
                    </a:lnTo>
                    <a:lnTo>
                      <a:pt x="657" y="3055"/>
                    </a:lnTo>
                    <a:lnTo>
                      <a:pt x="671" y="3054"/>
                    </a:lnTo>
                    <a:lnTo>
                      <a:pt x="678" y="3061"/>
                    </a:lnTo>
                    <a:lnTo>
                      <a:pt x="694" y="3071"/>
                    </a:lnTo>
                    <a:lnTo>
                      <a:pt x="707" y="3077"/>
                    </a:lnTo>
                    <a:lnTo>
                      <a:pt x="710" y="3080"/>
                    </a:lnTo>
                    <a:lnTo>
                      <a:pt x="721" y="3080"/>
                    </a:lnTo>
                    <a:lnTo>
                      <a:pt x="720" y="3076"/>
                    </a:lnTo>
                    <a:lnTo>
                      <a:pt x="708" y="3064"/>
                    </a:lnTo>
                    <a:lnTo>
                      <a:pt x="677" y="3039"/>
                    </a:lnTo>
                    <a:lnTo>
                      <a:pt x="674" y="3032"/>
                    </a:lnTo>
                    <a:lnTo>
                      <a:pt x="675" y="3026"/>
                    </a:lnTo>
                    <a:lnTo>
                      <a:pt x="693" y="3020"/>
                    </a:lnTo>
                    <a:lnTo>
                      <a:pt x="694" y="3011"/>
                    </a:lnTo>
                    <a:lnTo>
                      <a:pt x="699" y="3001"/>
                    </a:lnTo>
                    <a:lnTo>
                      <a:pt x="705" y="2997"/>
                    </a:lnTo>
                    <a:lnTo>
                      <a:pt x="705" y="2994"/>
                    </a:lnTo>
                    <a:lnTo>
                      <a:pt x="695" y="2993"/>
                    </a:lnTo>
                    <a:lnTo>
                      <a:pt x="685" y="2997"/>
                    </a:lnTo>
                    <a:lnTo>
                      <a:pt x="665" y="2996"/>
                    </a:lnTo>
                    <a:lnTo>
                      <a:pt x="660" y="3002"/>
                    </a:lnTo>
                    <a:lnTo>
                      <a:pt x="663" y="3007"/>
                    </a:lnTo>
                    <a:lnTo>
                      <a:pt x="674" y="3015"/>
                    </a:lnTo>
                    <a:lnTo>
                      <a:pt x="669" y="3020"/>
                    </a:lnTo>
                    <a:lnTo>
                      <a:pt x="651" y="3020"/>
                    </a:lnTo>
                    <a:lnTo>
                      <a:pt x="646" y="3023"/>
                    </a:lnTo>
                    <a:lnTo>
                      <a:pt x="634" y="3020"/>
                    </a:lnTo>
                    <a:lnTo>
                      <a:pt x="620" y="3024"/>
                    </a:lnTo>
                    <a:lnTo>
                      <a:pt x="613" y="3014"/>
                    </a:lnTo>
                    <a:lnTo>
                      <a:pt x="602" y="3009"/>
                    </a:lnTo>
                    <a:lnTo>
                      <a:pt x="599" y="3003"/>
                    </a:lnTo>
                    <a:lnTo>
                      <a:pt x="607" y="2998"/>
                    </a:lnTo>
                    <a:lnTo>
                      <a:pt x="613" y="2992"/>
                    </a:lnTo>
                    <a:lnTo>
                      <a:pt x="605" y="2992"/>
                    </a:lnTo>
                    <a:lnTo>
                      <a:pt x="590" y="2995"/>
                    </a:lnTo>
                    <a:lnTo>
                      <a:pt x="587" y="2992"/>
                    </a:lnTo>
                    <a:lnTo>
                      <a:pt x="605" y="2987"/>
                    </a:lnTo>
                    <a:lnTo>
                      <a:pt x="626" y="2978"/>
                    </a:lnTo>
                    <a:lnTo>
                      <a:pt x="635" y="2973"/>
                    </a:lnTo>
                    <a:lnTo>
                      <a:pt x="652" y="2974"/>
                    </a:lnTo>
                    <a:lnTo>
                      <a:pt x="657" y="2978"/>
                    </a:lnTo>
                    <a:lnTo>
                      <a:pt x="670" y="2976"/>
                    </a:lnTo>
                    <a:lnTo>
                      <a:pt x="683" y="2976"/>
                    </a:lnTo>
                    <a:lnTo>
                      <a:pt x="700" y="2978"/>
                    </a:lnTo>
                    <a:lnTo>
                      <a:pt x="700" y="2970"/>
                    </a:lnTo>
                    <a:lnTo>
                      <a:pt x="708" y="2966"/>
                    </a:lnTo>
                    <a:lnTo>
                      <a:pt x="713" y="2960"/>
                    </a:lnTo>
                    <a:lnTo>
                      <a:pt x="723" y="2953"/>
                    </a:lnTo>
                    <a:lnTo>
                      <a:pt x="727" y="2945"/>
                    </a:lnTo>
                    <a:lnTo>
                      <a:pt x="724" y="2944"/>
                    </a:lnTo>
                    <a:lnTo>
                      <a:pt x="712" y="2952"/>
                    </a:lnTo>
                    <a:lnTo>
                      <a:pt x="706" y="2952"/>
                    </a:lnTo>
                    <a:lnTo>
                      <a:pt x="702" y="2946"/>
                    </a:lnTo>
                    <a:lnTo>
                      <a:pt x="710" y="2934"/>
                    </a:lnTo>
                    <a:lnTo>
                      <a:pt x="719" y="2905"/>
                    </a:lnTo>
                    <a:lnTo>
                      <a:pt x="717" y="2891"/>
                    </a:lnTo>
                    <a:lnTo>
                      <a:pt x="723" y="2888"/>
                    </a:lnTo>
                    <a:lnTo>
                      <a:pt x="728" y="2892"/>
                    </a:lnTo>
                    <a:lnTo>
                      <a:pt x="736" y="2906"/>
                    </a:lnTo>
                    <a:lnTo>
                      <a:pt x="733" y="2910"/>
                    </a:lnTo>
                    <a:lnTo>
                      <a:pt x="733" y="2917"/>
                    </a:lnTo>
                    <a:lnTo>
                      <a:pt x="746" y="2920"/>
                    </a:lnTo>
                    <a:lnTo>
                      <a:pt x="756" y="2919"/>
                    </a:lnTo>
                    <a:lnTo>
                      <a:pt x="761" y="2925"/>
                    </a:lnTo>
                    <a:lnTo>
                      <a:pt x="770" y="2925"/>
                    </a:lnTo>
                    <a:lnTo>
                      <a:pt x="772" y="2922"/>
                    </a:lnTo>
                    <a:lnTo>
                      <a:pt x="778" y="2924"/>
                    </a:lnTo>
                    <a:lnTo>
                      <a:pt x="785" y="2924"/>
                    </a:lnTo>
                    <a:lnTo>
                      <a:pt x="784" y="2916"/>
                    </a:lnTo>
                    <a:lnTo>
                      <a:pt x="775" y="2911"/>
                    </a:lnTo>
                    <a:lnTo>
                      <a:pt x="756" y="2909"/>
                    </a:lnTo>
                    <a:lnTo>
                      <a:pt x="756" y="2904"/>
                    </a:lnTo>
                    <a:lnTo>
                      <a:pt x="768" y="2902"/>
                    </a:lnTo>
                    <a:lnTo>
                      <a:pt x="783" y="2900"/>
                    </a:lnTo>
                    <a:lnTo>
                      <a:pt x="782" y="2894"/>
                    </a:lnTo>
                    <a:lnTo>
                      <a:pt x="775" y="2890"/>
                    </a:lnTo>
                    <a:lnTo>
                      <a:pt x="768" y="2890"/>
                    </a:lnTo>
                    <a:lnTo>
                      <a:pt x="764" y="2883"/>
                    </a:lnTo>
                    <a:lnTo>
                      <a:pt x="759" y="2881"/>
                    </a:lnTo>
                    <a:lnTo>
                      <a:pt x="753" y="2885"/>
                    </a:lnTo>
                    <a:lnTo>
                      <a:pt x="746" y="2884"/>
                    </a:lnTo>
                    <a:lnTo>
                      <a:pt x="734" y="2882"/>
                    </a:lnTo>
                    <a:lnTo>
                      <a:pt x="734" y="2875"/>
                    </a:lnTo>
                    <a:lnTo>
                      <a:pt x="741" y="2867"/>
                    </a:lnTo>
                    <a:lnTo>
                      <a:pt x="748" y="2866"/>
                    </a:lnTo>
                    <a:lnTo>
                      <a:pt x="759" y="2850"/>
                    </a:lnTo>
                    <a:lnTo>
                      <a:pt x="767" y="2843"/>
                    </a:lnTo>
                    <a:lnTo>
                      <a:pt x="771" y="2845"/>
                    </a:lnTo>
                    <a:lnTo>
                      <a:pt x="780" y="2843"/>
                    </a:lnTo>
                    <a:lnTo>
                      <a:pt x="789" y="2843"/>
                    </a:lnTo>
                    <a:lnTo>
                      <a:pt x="787" y="2836"/>
                    </a:lnTo>
                    <a:lnTo>
                      <a:pt x="778" y="2833"/>
                    </a:lnTo>
                    <a:lnTo>
                      <a:pt x="765" y="2833"/>
                    </a:lnTo>
                    <a:lnTo>
                      <a:pt x="761" y="2829"/>
                    </a:lnTo>
                    <a:lnTo>
                      <a:pt x="766" y="2823"/>
                    </a:lnTo>
                    <a:lnTo>
                      <a:pt x="781" y="2817"/>
                    </a:lnTo>
                    <a:lnTo>
                      <a:pt x="787" y="2809"/>
                    </a:lnTo>
                    <a:lnTo>
                      <a:pt x="798" y="2805"/>
                    </a:lnTo>
                    <a:lnTo>
                      <a:pt x="799" y="2800"/>
                    </a:lnTo>
                    <a:lnTo>
                      <a:pt x="809" y="2794"/>
                    </a:lnTo>
                    <a:lnTo>
                      <a:pt x="801" y="2785"/>
                    </a:lnTo>
                    <a:lnTo>
                      <a:pt x="792" y="2785"/>
                    </a:lnTo>
                    <a:lnTo>
                      <a:pt x="792" y="2778"/>
                    </a:lnTo>
                    <a:lnTo>
                      <a:pt x="802" y="2775"/>
                    </a:lnTo>
                    <a:lnTo>
                      <a:pt x="812" y="2775"/>
                    </a:lnTo>
                    <a:lnTo>
                      <a:pt x="811" y="2764"/>
                    </a:lnTo>
                    <a:lnTo>
                      <a:pt x="803" y="2761"/>
                    </a:lnTo>
                    <a:lnTo>
                      <a:pt x="790" y="2762"/>
                    </a:lnTo>
                    <a:lnTo>
                      <a:pt x="777" y="2772"/>
                    </a:lnTo>
                    <a:lnTo>
                      <a:pt x="764" y="2771"/>
                    </a:lnTo>
                    <a:lnTo>
                      <a:pt x="756" y="2762"/>
                    </a:lnTo>
                    <a:lnTo>
                      <a:pt x="747" y="2767"/>
                    </a:lnTo>
                    <a:lnTo>
                      <a:pt x="735" y="2767"/>
                    </a:lnTo>
                    <a:lnTo>
                      <a:pt x="728" y="2758"/>
                    </a:lnTo>
                    <a:lnTo>
                      <a:pt x="720" y="2762"/>
                    </a:lnTo>
                    <a:lnTo>
                      <a:pt x="708" y="2759"/>
                    </a:lnTo>
                    <a:lnTo>
                      <a:pt x="699" y="2748"/>
                    </a:lnTo>
                    <a:lnTo>
                      <a:pt x="686" y="2748"/>
                    </a:lnTo>
                    <a:lnTo>
                      <a:pt x="677" y="2743"/>
                    </a:lnTo>
                    <a:lnTo>
                      <a:pt x="677" y="2736"/>
                    </a:lnTo>
                    <a:lnTo>
                      <a:pt x="671" y="2721"/>
                    </a:lnTo>
                    <a:lnTo>
                      <a:pt x="654" y="2711"/>
                    </a:lnTo>
                    <a:lnTo>
                      <a:pt x="627" y="2699"/>
                    </a:lnTo>
                    <a:lnTo>
                      <a:pt x="606" y="2691"/>
                    </a:lnTo>
                    <a:lnTo>
                      <a:pt x="591" y="2677"/>
                    </a:lnTo>
                    <a:lnTo>
                      <a:pt x="593" y="2668"/>
                    </a:lnTo>
                    <a:lnTo>
                      <a:pt x="587" y="2650"/>
                    </a:lnTo>
                    <a:lnTo>
                      <a:pt x="578" y="2638"/>
                    </a:lnTo>
                    <a:lnTo>
                      <a:pt x="571" y="2632"/>
                    </a:lnTo>
                    <a:lnTo>
                      <a:pt x="571" y="2624"/>
                    </a:lnTo>
                    <a:lnTo>
                      <a:pt x="587" y="2610"/>
                    </a:lnTo>
                    <a:lnTo>
                      <a:pt x="601" y="2609"/>
                    </a:lnTo>
                    <a:lnTo>
                      <a:pt x="608" y="2605"/>
                    </a:lnTo>
                    <a:lnTo>
                      <a:pt x="618" y="2609"/>
                    </a:lnTo>
                    <a:lnTo>
                      <a:pt x="632" y="2611"/>
                    </a:lnTo>
                    <a:lnTo>
                      <a:pt x="646" y="2623"/>
                    </a:lnTo>
                    <a:lnTo>
                      <a:pt x="661" y="2626"/>
                    </a:lnTo>
                    <a:lnTo>
                      <a:pt x="671" y="2627"/>
                    </a:lnTo>
                    <a:lnTo>
                      <a:pt x="677" y="2632"/>
                    </a:lnTo>
                    <a:lnTo>
                      <a:pt x="691" y="2632"/>
                    </a:lnTo>
                    <a:lnTo>
                      <a:pt x="704" y="2637"/>
                    </a:lnTo>
                    <a:lnTo>
                      <a:pt x="712" y="2642"/>
                    </a:lnTo>
                    <a:lnTo>
                      <a:pt x="722" y="2644"/>
                    </a:lnTo>
                    <a:lnTo>
                      <a:pt x="730" y="2654"/>
                    </a:lnTo>
                    <a:lnTo>
                      <a:pt x="739" y="2683"/>
                    </a:lnTo>
                    <a:lnTo>
                      <a:pt x="749" y="2696"/>
                    </a:lnTo>
                    <a:lnTo>
                      <a:pt x="763" y="2705"/>
                    </a:lnTo>
                    <a:lnTo>
                      <a:pt x="775" y="2716"/>
                    </a:lnTo>
                    <a:lnTo>
                      <a:pt x="789" y="2721"/>
                    </a:lnTo>
                    <a:lnTo>
                      <a:pt x="797" y="2718"/>
                    </a:lnTo>
                    <a:lnTo>
                      <a:pt x="804" y="2707"/>
                    </a:lnTo>
                    <a:lnTo>
                      <a:pt x="801" y="2704"/>
                    </a:lnTo>
                    <a:lnTo>
                      <a:pt x="792" y="2708"/>
                    </a:lnTo>
                    <a:lnTo>
                      <a:pt x="786" y="2709"/>
                    </a:lnTo>
                    <a:lnTo>
                      <a:pt x="777" y="2702"/>
                    </a:lnTo>
                    <a:lnTo>
                      <a:pt x="762" y="2683"/>
                    </a:lnTo>
                    <a:lnTo>
                      <a:pt x="763" y="2677"/>
                    </a:lnTo>
                    <a:lnTo>
                      <a:pt x="766" y="2676"/>
                    </a:lnTo>
                    <a:lnTo>
                      <a:pt x="780" y="2690"/>
                    </a:lnTo>
                    <a:lnTo>
                      <a:pt x="787" y="2691"/>
                    </a:lnTo>
                    <a:lnTo>
                      <a:pt x="788" y="2684"/>
                    </a:lnTo>
                    <a:lnTo>
                      <a:pt x="797" y="2683"/>
                    </a:lnTo>
                    <a:lnTo>
                      <a:pt x="798" y="2677"/>
                    </a:lnTo>
                    <a:lnTo>
                      <a:pt x="779" y="2664"/>
                    </a:lnTo>
                    <a:lnTo>
                      <a:pt x="762" y="2650"/>
                    </a:lnTo>
                    <a:lnTo>
                      <a:pt x="758" y="2641"/>
                    </a:lnTo>
                    <a:lnTo>
                      <a:pt x="760" y="2635"/>
                    </a:lnTo>
                    <a:lnTo>
                      <a:pt x="765" y="2636"/>
                    </a:lnTo>
                    <a:lnTo>
                      <a:pt x="775" y="2650"/>
                    </a:lnTo>
                    <a:lnTo>
                      <a:pt x="784" y="2650"/>
                    </a:lnTo>
                    <a:lnTo>
                      <a:pt x="777" y="2636"/>
                    </a:lnTo>
                    <a:lnTo>
                      <a:pt x="762" y="2620"/>
                    </a:lnTo>
                    <a:lnTo>
                      <a:pt x="749" y="2611"/>
                    </a:lnTo>
                    <a:lnTo>
                      <a:pt x="745" y="2602"/>
                    </a:lnTo>
                    <a:lnTo>
                      <a:pt x="749" y="2596"/>
                    </a:lnTo>
                    <a:lnTo>
                      <a:pt x="763" y="2602"/>
                    </a:lnTo>
                    <a:lnTo>
                      <a:pt x="792" y="2611"/>
                    </a:lnTo>
                    <a:lnTo>
                      <a:pt x="801" y="2608"/>
                    </a:lnTo>
                    <a:lnTo>
                      <a:pt x="802" y="2599"/>
                    </a:lnTo>
                    <a:lnTo>
                      <a:pt x="791" y="2584"/>
                    </a:lnTo>
                    <a:lnTo>
                      <a:pt x="784" y="2584"/>
                    </a:lnTo>
                    <a:lnTo>
                      <a:pt x="774" y="2589"/>
                    </a:lnTo>
                    <a:lnTo>
                      <a:pt x="764" y="2591"/>
                    </a:lnTo>
                    <a:lnTo>
                      <a:pt x="749" y="2589"/>
                    </a:lnTo>
                    <a:lnTo>
                      <a:pt x="746" y="2582"/>
                    </a:lnTo>
                    <a:lnTo>
                      <a:pt x="751" y="2575"/>
                    </a:lnTo>
                    <a:lnTo>
                      <a:pt x="768" y="2566"/>
                    </a:lnTo>
                    <a:lnTo>
                      <a:pt x="774" y="2568"/>
                    </a:lnTo>
                    <a:lnTo>
                      <a:pt x="785" y="2575"/>
                    </a:lnTo>
                    <a:lnTo>
                      <a:pt x="788" y="2569"/>
                    </a:lnTo>
                    <a:lnTo>
                      <a:pt x="786" y="2560"/>
                    </a:lnTo>
                    <a:lnTo>
                      <a:pt x="778" y="2550"/>
                    </a:lnTo>
                    <a:lnTo>
                      <a:pt x="772" y="2551"/>
                    </a:lnTo>
                    <a:lnTo>
                      <a:pt x="767" y="2556"/>
                    </a:lnTo>
                    <a:lnTo>
                      <a:pt x="758" y="2556"/>
                    </a:lnTo>
                    <a:lnTo>
                      <a:pt x="751" y="2561"/>
                    </a:lnTo>
                    <a:lnTo>
                      <a:pt x="731" y="2578"/>
                    </a:lnTo>
                    <a:lnTo>
                      <a:pt x="724" y="2578"/>
                    </a:lnTo>
                    <a:lnTo>
                      <a:pt x="723" y="2572"/>
                    </a:lnTo>
                    <a:lnTo>
                      <a:pt x="732" y="2565"/>
                    </a:lnTo>
                    <a:lnTo>
                      <a:pt x="736" y="2554"/>
                    </a:lnTo>
                    <a:lnTo>
                      <a:pt x="745" y="2542"/>
                    </a:lnTo>
                    <a:lnTo>
                      <a:pt x="751" y="2541"/>
                    </a:lnTo>
                    <a:lnTo>
                      <a:pt x="760" y="2542"/>
                    </a:lnTo>
                    <a:lnTo>
                      <a:pt x="771" y="2534"/>
                    </a:lnTo>
                    <a:lnTo>
                      <a:pt x="781" y="2532"/>
                    </a:lnTo>
                    <a:lnTo>
                      <a:pt x="786" y="2526"/>
                    </a:lnTo>
                    <a:lnTo>
                      <a:pt x="783" y="2523"/>
                    </a:lnTo>
                    <a:lnTo>
                      <a:pt x="765" y="2522"/>
                    </a:lnTo>
                    <a:lnTo>
                      <a:pt x="754" y="2531"/>
                    </a:lnTo>
                    <a:lnTo>
                      <a:pt x="746" y="2533"/>
                    </a:lnTo>
                    <a:lnTo>
                      <a:pt x="738" y="2530"/>
                    </a:lnTo>
                    <a:lnTo>
                      <a:pt x="721" y="2532"/>
                    </a:lnTo>
                    <a:lnTo>
                      <a:pt x="716" y="2528"/>
                    </a:lnTo>
                    <a:lnTo>
                      <a:pt x="716" y="2519"/>
                    </a:lnTo>
                    <a:lnTo>
                      <a:pt x="724" y="2514"/>
                    </a:lnTo>
                    <a:lnTo>
                      <a:pt x="733" y="2506"/>
                    </a:lnTo>
                    <a:lnTo>
                      <a:pt x="752" y="2505"/>
                    </a:lnTo>
                    <a:lnTo>
                      <a:pt x="777" y="2499"/>
                    </a:lnTo>
                    <a:lnTo>
                      <a:pt x="794" y="2489"/>
                    </a:lnTo>
                    <a:lnTo>
                      <a:pt x="796" y="2483"/>
                    </a:lnTo>
                    <a:lnTo>
                      <a:pt x="791" y="2480"/>
                    </a:lnTo>
                    <a:lnTo>
                      <a:pt x="784" y="2480"/>
                    </a:lnTo>
                    <a:lnTo>
                      <a:pt x="773" y="2487"/>
                    </a:lnTo>
                    <a:lnTo>
                      <a:pt x="760" y="2491"/>
                    </a:lnTo>
                    <a:lnTo>
                      <a:pt x="751" y="2488"/>
                    </a:lnTo>
                    <a:lnTo>
                      <a:pt x="744" y="2479"/>
                    </a:lnTo>
                    <a:lnTo>
                      <a:pt x="738" y="2475"/>
                    </a:lnTo>
                    <a:lnTo>
                      <a:pt x="726" y="2476"/>
                    </a:lnTo>
                    <a:lnTo>
                      <a:pt x="720" y="2472"/>
                    </a:lnTo>
                    <a:lnTo>
                      <a:pt x="721" y="2467"/>
                    </a:lnTo>
                    <a:lnTo>
                      <a:pt x="731" y="2457"/>
                    </a:lnTo>
                    <a:lnTo>
                      <a:pt x="737" y="2441"/>
                    </a:lnTo>
                    <a:lnTo>
                      <a:pt x="744" y="2434"/>
                    </a:lnTo>
                    <a:lnTo>
                      <a:pt x="755" y="2428"/>
                    </a:lnTo>
                    <a:lnTo>
                      <a:pt x="754" y="2424"/>
                    </a:lnTo>
                    <a:lnTo>
                      <a:pt x="749" y="2424"/>
                    </a:lnTo>
                    <a:lnTo>
                      <a:pt x="736" y="2430"/>
                    </a:lnTo>
                    <a:lnTo>
                      <a:pt x="723" y="2448"/>
                    </a:lnTo>
                    <a:lnTo>
                      <a:pt x="722" y="2455"/>
                    </a:lnTo>
                    <a:lnTo>
                      <a:pt x="710" y="2463"/>
                    </a:lnTo>
                    <a:lnTo>
                      <a:pt x="707" y="2467"/>
                    </a:lnTo>
                    <a:lnTo>
                      <a:pt x="701" y="2467"/>
                    </a:lnTo>
                    <a:lnTo>
                      <a:pt x="702" y="2454"/>
                    </a:lnTo>
                    <a:lnTo>
                      <a:pt x="706" y="2436"/>
                    </a:lnTo>
                    <a:lnTo>
                      <a:pt x="706" y="2418"/>
                    </a:lnTo>
                    <a:lnTo>
                      <a:pt x="699" y="2402"/>
                    </a:lnTo>
                    <a:lnTo>
                      <a:pt x="697" y="2386"/>
                    </a:lnTo>
                    <a:lnTo>
                      <a:pt x="702" y="2375"/>
                    </a:lnTo>
                    <a:lnTo>
                      <a:pt x="701" y="2364"/>
                    </a:lnTo>
                    <a:lnTo>
                      <a:pt x="697" y="2365"/>
                    </a:lnTo>
                    <a:lnTo>
                      <a:pt x="695" y="2371"/>
                    </a:lnTo>
                    <a:lnTo>
                      <a:pt x="690" y="2398"/>
                    </a:lnTo>
                    <a:lnTo>
                      <a:pt x="694" y="2409"/>
                    </a:lnTo>
                    <a:lnTo>
                      <a:pt x="700" y="2423"/>
                    </a:lnTo>
                    <a:lnTo>
                      <a:pt x="699" y="2437"/>
                    </a:lnTo>
                    <a:lnTo>
                      <a:pt x="698" y="2459"/>
                    </a:lnTo>
                    <a:lnTo>
                      <a:pt x="692" y="2468"/>
                    </a:lnTo>
                    <a:lnTo>
                      <a:pt x="685" y="2470"/>
                    </a:lnTo>
                    <a:lnTo>
                      <a:pt x="677" y="2461"/>
                    </a:lnTo>
                    <a:lnTo>
                      <a:pt x="670" y="2452"/>
                    </a:lnTo>
                    <a:lnTo>
                      <a:pt x="668" y="2473"/>
                    </a:lnTo>
                    <a:lnTo>
                      <a:pt x="666" y="2478"/>
                    </a:lnTo>
                    <a:lnTo>
                      <a:pt x="660" y="2477"/>
                    </a:lnTo>
                    <a:lnTo>
                      <a:pt x="652" y="2477"/>
                    </a:lnTo>
                    <a:lnTo>
                      <a:pt x="659" y="2482"/>
                    </a:lnTo>
                    <a:lnTo>
                      <a:pt x="662" y="2492"/>
                    </a:lnTo>
                    <a:lnTo>
                      <a:pt x="658" y="2505"/>
                    </a:lnTo>
                    <a:lnTo>
                      <a:pt x="651" y="2514"/>
                    </a:lnTo>
                    <a:lnTo>
                      <a:pt x="639" y="2516"/>
                    </a:lnTo>
                    <a:lnTo>
                      <a:pt x="632" y="2514"/>
                    </a:lnTo>
                    <a:lnTo>
                      <a:pt x="628" y="2519"/>
                    </a:lnTo>
                    <a:lnTo>
                      <a:pt x="618" y="2526"/>
                    </a:lnTo>
                    <a:lnTo>
                      <a:pt x="598" y="2526"/>
                    </a:lnTo>
                    <a:lnTo>
                      <a:pt x="591" y="2519"/>
                    </a:lnTo>
                    <a:lnTo>
                      <a:pt x="592" y="2508"/>
                    </a:lnTo>
                    <a:lnTo>
                      <a:pt x="589" y="2500"/>
                    </a:lnTo>
                    <a:lnTo>
                      <a:pt x="583" y="2494"/>
                    </a:lnTo>
                    <a:lnTo>
                      <a:pt x="576" y="2494"/>
                    </a:lnTo>
                    <a:lnTo>
                      <a:pt x="573" y="2504"/>
                    </a:lnTo>
                    <a:lnTo>
                      <a:pt x="569" y="2504"/>
                    </a:lnTo>
                    <a:lnTo>
                      <a:pt x="564" y="2486"/>
                    </a:lnTo>
                    <a:lnTo>
                      <a:pt x="567" y="2475"/>
                    </a:lnTo>
                    <a:lnTo>
                      <a:pt x="564" y="2467"/>
                    </a:lnTo>
                    <a:lnTo>
                      <a:pt x="559" y="2462"/>
                    </a:lnTo>
                    <a:lnTo>
                      <a:pt x="559" y="2453"/>
                    </a:lnTo>
                    <a:lnTo>
                      <a:pt x="573" y="2445"/>
                    </a:lnTo>
                    <a:lnTo>
                      <a:pt x="586" y="2445"/>
                    </a:lnTo>
                    <a:lnTo>
                      <a:pt x="591" y="2448"/>
                    </a:lnTo>
                    <a:lnTo>
                      <a:pt x="598" y="2437"/>
                    </a:lnTo>
                    <a:lnTo>
                      <a:pt x="605" y="2433"/>
                    </a:lnTo>
                    <a:lnTo>
                      <a:pt x="627" y="2431"/>
                    </a:lnTo>
                    <a:lnTo>
                      <a:pt x="635" y="2433"/>
                    </a:lnTo>
                    <a:lnTo>
                      <a:pt x="652" y="2414"/>
                    </a:lnTo>
                    <a:lnTo>
                      <a:pt x="665" y="2393"/>
                    </a:lnTo>
                    <a:lnTo>
                      <a:pt x="665" y="2386"/>
                    </a:lnTo>
                    <a:lnTo>
                      <a:pt x="661" y="2385"/>
                    </a:lnTo>
                    <a:lnTo>
                      <a:pt x="653" y="2390"/>
                    </a:lnTo>
                    <a:lnTo>
                      <a:pt x="645" y="2404"/>
                    </a:lnTo>
                    <a:lnTo>
                      <a:pt x="633" y="2418"/>
                    </a:lnTo>
                    <a:lnTo>
                      <a:pt x="617" y="2423"/>
                    </a:lnTo>
                    <a:lnTo>
                      <a:pt x="599" y="2419"/>
                    </a:lnTo>
                    <a:lnTo>
                      <a:pt x="589" y="2409"/>
                    </a:lnTo>
                    <a:lnTo>
                      <a:pt x="589" y="2401"/>
                    </a:lnTo>
                    <a:lnTo>
                      <a:pt x="602" y="2393"/>
                    </a:lnTo>
                    <a:lnTo>
                      <a:pt x="618" y="2379"/>
                    </a:lnTo>
                    <a:lnTo>
                      <a:pt x="628" y="2377"/>
                    </a:lnTo>
                    <a:lnTo>
                      <a:pt x="631" y="2372"/>
                    </a:lnTo>
                    <a:lnTo>
                      <a:pt x="631" y="2363"/>
                    </a:lnTo>
                    <a:lnTo>
                      <a:pt x="634" y="2358"/>
                    </a:lnTo>
                    <a:lnTo>
                      <a:pt x="642" y="2356"/>
                    </a:lnTo>
                    <a:lnTo>
                      <a:pt x="648" y="2351"/>
                    </a:lnTo>
                    <a:lnTo>
                      <a:pt x="644" y="2346"/>
                    </a:lnTo>
                    <a:lnTo>
                      <a:pt x="643" y="2340"/>
                    </a:lnTo>
                    <a:lnTo>
                      <a:pt x="639" y="2337"/>
                    </a:lnTo>
                    <a:lnTo>
                      <a:pt x="635" y="2339"/>
                    </a:lnTo>
                    <a:lnTo>
                      <a:pt x="628" y="2345"/>
                    </a:lnTo>
                    <a:lnTo>
                      <a:pt x="608" y="2342"/>
                    </a:lnTo>
                    <a:lnTo>
                      <a:pt x="602" y="2344"/>
                    </a:lnTo>
                    <a:lnTo>
                      <a:pt x="598" y="2339"/>
                    </a:lnTo>
                    <a:lnTo>
                      <a:pt x="602" y="2330"/>
                    </a:lnTo>
                    <a:lnTo>
                      <a:pt x="618" y="2320"/>
                    </a:lnTo>
                    <a:lnTo>
                      <a:pt x="625" y="2320"/>
                    </a:lnTo>
                    <a:lnTo>
                      <a:pt x="634" y="2327"/>
                    </a:lnTo>
                    <a:lnTo>
                      <a:pt x="644" y="2326"/>
                    </a:lnTo>
                    <a:lnTo>
                      <a:pt x="659" y="2319"/>
                    </a:lnTo>
                    <a:lnTo>
                      <a:pt x="668" y="2299"/>
                    </a:lnTo>
                    <a:lnTo>
                      <a:pt x="662" y="2292"/>
                    </a:lnTo>
                    <a:lnTo>
                      <a:pt x="664" y="2281"/>
                    </a:lnTo>
                    <a:lnTo>
                      <a:pt x="679" y="2267"/>
                    </a:lnTo>
                    <a:lnTo>
                      <a:pt x="675" y="2251"/>
                    </a:lnTo>
                    <a:lnTo>
                      <a:pt x="677" y="2235"/>
                    </a:lnTo>
                    <a:lnTo>
                      <a:pt x="674" y="2228"/>
                    </a:lnTo>
                    <a:lnTo>
                      <a:pt x="665" y="2224"/>
                    </a:lnTo>
                    <a:lnTo>
                      <a:pt x="657" y="2224"/>
                    </a:lnTo>
                    <a:lnTo>
                      <a:pt x="649" y="2216"/>
                    </a:lnTo>
                    <a:lnTo>
                      <a:pt x="638" y="2216"/>
                    </a:lnTo>
                    <a:lnTo>
                      <a:pt x="629" y="2212"/>
                    </a:lnTo>
                    <a:lnTo>
                      <a:pt x="630" y="2205"/>
                    </a:lnTo>
                    <a:lnTo>
                      <a:pt x="636" y="2203"/>
                    </a:lnTo>
                    <a:lnTo>
                      <a:pt x="648" y="2205"/>
                    </a:lnTo>
                    <a:lnTo>
                      <a:pt x="654" y="2200"/>
                    </a:lnTo>
                    <a:lnTo>
                      <a:pt x="664" y="2190"/>
                    </a:lnTo>
                    <a:lnTo>
                      <a:pt x="664" y="2179"/>
                    </a:lnTo>
                    <a:lnTo>
                      <a:pt x="672" y="2170"/>
                    </a:lnTo>
                    <a:lnTo>
                      <a:pt x="671" y="2162"/>
                    </a:lnTo>
                    <a:lnTo>
                      <a:pt x="666" y="2156"/>
                    </a:lnTo>
                    <a:lnTo>
                      <a:pt x="656" y="2154"/>
                    </a:lnTo>
                    <a:lnTo>
                      <a:pt x="652" y="2148"/>
                    </a:lnTo>
                    <a:lnTo>
                      <a:pt x="650" y="2138"/>
                    </a:lnTo>
                    <a:lnTo>
                      <a:pt x="657" y="2132"/>
                    </a:lnTo>
                    <a:lnTo>
                      <a:pt x="660" y="2133"/>
                    </a:lnTo>
                    <a:lnTo>
                      <a:pt x="660" y="2127"/>
                    </a:lnTo>
                    <a:lnTo>
                      <a:pt x="652" y="2114"/>
                    </a:lnTo>
                    <a:lnTo>
                      <a:pt x="649" y="2098"/>
                    </a:lnTo>
                    <a:lnTo>
                      <a:pt x="655" y="2095"/>
                    </a:lnTo>
                    <a:lnTo>
                      <a:pt x="662" y="2104"/>
                    </a:lnTo>
                    <a:lnTo>
                      <a:pt x="662" y="2099"/>
                    </a:lnTo>
                    <a:lnTo>
                      <a:pt x="658" y="2090"/>
                    </a:lnTo>
                    <a:lnTo>
                      <a:pt x="658" y="2082"/>
                    </a:lnTo>
                    <a:lnTo>
                      <a:pt x="664" y="2069"/>
                    </a:lnTo>
                    <a:lnTo>
                      <a:pt x="662" y="2055"/>
                    </a:lnTo>
                    <a:lnTo>
                      <a:pt x="655" y="2043"/>
                    </a:lnTo>
                    <a:lnTo>
                      <a:pt x="656" y="2034"/>
                    </a:lnTo>
                    <a:lnTo>
                      <a:pt x="652" y="2024"/>
                    </a:lnTo>
                    <a:lnTo>
                      <a:pt x="657" y="2016"/>
                    </a:lnTo>
                    <a:lnTo>
                      <a:pt x="662" y="1999"/>
                    </a:lnTo>
                    <a:lnTo>
                      <a:pt x="656" y="1998"/>
                    </a:lnTo>
                    <a:lnTo>
                      <a:pt x="649" y="1999"/>
                    </a:lnTo>
                    <a:lnTo>
                      <a:pt x="635" y="2012"/>
                    </a:lnTo>
                    <a:lnTo>
                      <a:pt x="627" y="2013"/>
                    </a:lnTo>
                    <a:lnTo>
                      <a:pt x="621" y="2019"/>
                    </a:lnTo>
                    <a:lnTo>
                      <a:pt x="614" y="2022"/>
                    </a:lnTo>
                    <a:lnTo>
                      <a:pt x="607" y="2019"/>
                    </a:lnTo>
                    <a:lnTo>
                      <a:pt x="611" y="2012"/>
                    </a:lnTo>
                    <a:lnTo>
                      <a:pt x="625" y="2002"/>
                    </a:lnTo>
                    <a:lnTo>
                      <a:pt x="633" y="2001"/>
                    </a:lnTo>
                    <a:lnTo>
                      <a:pt x="641" y="1992"/>
                    </a:lnTo>
                    <a:lnTo>
                      <a:pt x="645" y="1980"/>
                    </a:lnTo>
                    <a:lnTo>
                      <a:pt x="656" y="1970"/>
                    </a:lnTo>
                    <a:lnTo>
                      <a:pt x="669" y="1965"/>
                    </a:lnTo>
                    <a:lnTo>
                      <a:pt x="673" y="1955"/>
                    </a:lnTo>
                    <a:lnTo>
                      <a:pt x="671" y="1944"/>
                    </a:lnTo>
                    <a:lnTo>
                      <a:pt x="664" y="1936"/>
                    </a:lnTo>
                    <a:lnTo>
                      <a:pt x="655" y="1923"/>
                    </a:lnTo>
                    <a:lnTo>
                      <a:pt x="651" y="1911"/>
                    </a:lnTo>
                    <a:lnTo>
                      <a:pt x="648" y="1908"/>
                    </a:lnTo>
                    <a:lnTo>
                      <a:pt x="642" y="1908"/>
                    </a:lnTo>
                    <a:lnTo>
                      <a:pt x="634" y="1897"/>
                    </a:lnTo>
                    <a:lnTo>
                      <a:pt x="634" y="1886"/>
                    </a:lnTo>
                    <a:lnTo>
                      <a:pt x="638" y="1881"/>
                    </a:lnTo>
                    <a:lnTo>
                      <a:pt x="635" y="1874"/>
                    </a:lnTo>
                    <a:lnTo>
                      <a:pt x="636" y="1860"/>
                    </a:lnTo>
                    <a:lnTo>
                      <a:pt x="630" y="1848"/>
                    </a:lnTo>
                    <a:lnTo>
                      <a:pt x="603" y="1826"/>
                    </a:lnTo>
                    <a:lnTo>
                      <a:pt x="603" y="1821"/>
                    </a:lnTo>
                    <a:lnTo>
                      <a:pt x="597" y="1811"/>
                    </a:lnTo>
                    <a:lnTo>
                      <a:pt x="591" y="1805"/>
                    </a:lnTo>
                    <a:lnTo>
                      <a:pt x="591" y="1799"/>
                    </a:lnTo>
                    <a:lnTo>
                      <a:pt x="596" y="1796"/>
                    </a:lnTo>
                    <a:lnTo>
                      <a:pt x="611" y="1782"/>
                    </a:lnTo>
                    <a:lnTo>
                      <a:pt x="620" y="1778"/>
                    </a:lnTo>
                    <a:lnTo>
                      <a:pt x="625" y="1769"/>
                    </a:lnTo>
                    <a:lnTo>
                      <a:pt x="621" y="1765"/>
                    </a:lnTo>
                    <a:lnTo>
                      <a:pt x="609" y="1765"/>
                    </a:lnTo>
                    <a:lnTo>
                      <a:pt x="609" y="1761"/>
                    </a:lnTo>
                    <a:lnTo>
                      <a:pt x="618" y="1754"/>
                    </a:lnTo>
                    <a:lnTo>
                      <a:pt x="625" y="1739"/>
                    </a:lnTo>
                    <a:lnTo>
                      <a:pt x="632" y="1731"/>
                    </a:lnTo>
                    <a:lnTo>
                      <a:pt x="632" y="1724"/>
                    </a:lnTo>
                    <a:lnTo>
                      <a:pt x="629" y="1720"/>
                    </a:lnTo>
                    <a:lnTo>
                      <a:pt x="634" y="1710"/>
                    </a:lnTo>
                    <a:lnTo>
                      <a:pt x="627" y="1703"/>
                    </a:lnTo>
                    <a:lnTo>
                      <a:pt x="620" y="1701"/>
                    </a:lnTo>
                    <a:lnTo>
                      <a:pt x="608" y="1686"/>
                    </a:lnTo>
                    <a:lnTo>
                      <a:pt x="591" y="1673"/>
                    </a:lnTo>
                    <a:lnTo>
                      <a:pt x="587" y="1661"/>
                    </a:lnTo>
                    <a:lnTo>
                      <a:pt x="580" y="1656"/>
                    </a:lnTo>
                    <a:lnTo>
                      <a:pt x="574" y="1658"/>
                    </a:lnTo>
                    <a:lnTo>
                      <a:pt x="572" y="1665"/>
                    </a:lnTo>
                    <a:lnTo>
                      <a:pt x="566" y="1666"/>
                    </a:lnTo>
                    <a:lnTo>
                      <a:pt x="562" y="1662"/>
                    </a:lnTo>
                    <a:lnTo>
                      <a:pt x="559" y="1650"/>
                    </a:lnTo>
                    <a:lnTo>
                      <a:pt x="551" y="1643"/>
                    </a:lnTo>
                    <a:lnTo>
                      <a:pt x="540" y="1636"/>
                    </a:lnTo>
                    <a:lnTo>
                      <a:pt x="533" y="1627"/>
                    </a:lnTo>
                    <a:lnTo>
                      <a:pt x="527" y="1624"/>
                    </a:lnTo>
                    <a:lnTo>
                      <a:pt x="523" y="1628"/>
                    </a:lnTo>
                    <a:lnTo>
                      <a:pt x="517" y="1629"/>
                    </a:lnTo>
                    <a:lnTo>
                      <a:pt x="516" y="1624"/>
                    </a:lnTo>
                    <a:lnTo>
                      <a:pt x="518" y="1611"/>
                    </a:lnTo>
                    <a:lnTo>
                      <a:pt x="500" y="1597"/>
                    </a:lnTo>
                    <a:lnTo>
                      <a:pt x="486" y="1583"/>
                    </a:lnTo>
                    <a:lnTo>
                      <a:pt x="481" y="1583"/>
                    </a:lnTo>
                    <a:lnTo>
                      <a:pt x="473" y="1591"/>
                    </a:lnTo>
                    <a:lnTo>
                      <a:pt x="461" y="1586"/>
                    </a:lnTo>
                    <a:lnTo>
                      <a:pt x="440" y="1568"/>
                    </a:lnTo>
                    <a:lnTo>
                      <a:pt x="422" y="1562"/>
                    </a:lnTo>
                    <a:lnTo>
                      <a:pt x="412" y="1551"/>
                    </a:lnTo>
                    <a:lnTo>
                      <a:pt x="398" y="1546"/>
                    </a:lnTo>
                    <a:lnTo>
                      <a:pt x="382" y="1548"/>
                    </a:lnTo>
                    <a:lnTo>
                      <a:pt x="372" y="1558"/>
                    </a:lnTo>
                    <a:lnTo>
                      <a:pt x="364" y="1574"/>
                    </a:lnTo>
                    <a:lnTo>
                      <a:pt x="350" y="1584"/>
                    </a:lnTo>
                    <a:lnTo>
                      <a:pt x="343" y="1591"/>
                    </a:lnTo>
                    <a:lnTo>
                      <a:pt x="343" y="1577"/>
                    </a:lnTo>
                    <a:lnTo>
                      <a:pt x="350" y="1565"/>
                    </a:lnTo>
                    <a:lnTo>
                      <a:pt x="348" y="1551"/>
                    </a:lnTo>
                    <a:lnTo>
                      <a:pt x="344" y="1546"/>
                    </a:lnTo>
                    <a:lnTo>
                      <a:pt x="330" y="1545"/>
                    </a:lnTo>
                    <a:lnTo>
                      <a:pt x="322" y="1555"/>
                    </a:lnTo>
                    <a:lnTo>
                      <a:pt x="321" y="1565"/>
                    </a:lnTo>
                    <a:lnTo>
                      <a:pt x="311" y="1571"/>
                    </a:lnTo>
                    <a:lnTo>
                      <a:pt x="303" y="1566"/>
                    </a:lnTo>
                    <a:lnTo>
                      <a:pt x="294" y="1547"/>
                    </a:lnTo>
                    <a:lnTo>
                      <a:pt x="285" y="1544"/>
                    </a:lnTo>
                    <a:lnTo>
                      <a:pt x="283" y="1553"/>
                    </a:lnTo>
                    <a:lnTo>
                      <a:pt x="275" y="1580"/>
                    </a:lnTo>
                    <a:lnTo>
                      <a:pt x="270" y="1584"/>
                    </a:lnTo>
                    <a:lnTo>
                      <a:pt x="259" y="1580"/>
                    </a:lnTo>
                    <a:lnTo>
                      <a:pt x="257" y="1565"/>
                    </a:lnTo>
                    <a:lnTo>
                      <a:pt x="264" y="1551"/>
                    </a:lnTo>
                    <a:lnTo>
                      <a:pt x="276" y="1542"/>
                    </a:lnTo>
                    <a:lnTo>
                      <a:pt x="273" y="1536"/>
                    </a:lnTo>
                    <a:lnTo>
                      <a:pt x="263" y="1537"/>
                    </a:lnTo>
                    <a:lnTo>
                      <a:pt x="259" y="1533"/>
                    </a:lnTo>
                    <a:lnTo>
                      <a:pt x="244" y="1542"/>
                    </a:lnTo>
                    <a:lnTo>
                      <a:pt x="233" y="1543"/>
                    </a:lnTo>
                    <a:lnTo>
                      <a:pt x="230" y="1551"/>
                    </a:lnTo>
                    <a:lnTo>
                      <a:pt x="225" y="1555"/>
                    </a:lnTo>
                    <a:lnTo>
                      <a:pt x="222" y="1547"/>
                    </a:lnTo>
                    <a:lnTo>
                      <a:pt x="222" y="1538"/>
                    </a:lnTo>
                    <a:lnTo>
                      <a:pt x="217" y="1523"/>
                    </a:lnTo>
                    <a:lnTo>
                      <a:pt x="213" y="1510"/>
                    </a:lnTo>
                    <a:lnTo>
                      <a:pt x="208" y="1510"/>
                    </a:lnTo>
                    <a:lnTo>
                      <a:pt x="201" y="1513"/>
                    </a:lnTo>
                    <a:lnTo>
                      <a:pt x="199" y="1523"/>
                    </a:lnTo>
                    <a:lnTo>
                      <a:pt x="196" y="1538"/>
                    </a:lnTo>
                    <a:lnTo>
                      <a:pt x="189" y="1545"/>
                    </a:lnTo>
                    <a:lnTo>
                      <a:pt x="189" y="1556"/>
                    </a:lnTo>
                    <a:lnTo>
                      <a:pt x="192" y="1576"/>
                    </a:lnTo>
                    <a:lnTo>
                      <a:pt x="191" y="1586"/>
                    </a:lnTo>
                    <a:lnTo>
                      <a:pt x="187" y="1591"/>
                    </a:lnTo>
                    <a:lnTo>
                      <a:pt x="176" y="1584"/>
                    </a:lnTo>
                    <a:lnTo>
                      <a:pt x="163" y="1571"/>
                    </a:lnTo>
                    <a:lnTo>
                      <a:pt x="147" y="1564"/>
                    </a:lnTo>
                    <a:lnTo>
                      <a:pt x="133" y="1553"/>
                    </a:lnTo>
                    <a:lnTo>
                      <a:pt x="121" y="1540"/>
                    </a:lnTo>
                    <a:lnTo>
                      <a:pt x="111" y="1534"/>
                    </a:lnTo>
                    <a:lnTo>
                      <a:pt x="111" y="1531"/>
                    </a:lnTo>
                    <a:lnTo>
                      <a:pt x="117" y="1526"/>
                    </a:lnTo>
                    <a:lnTo>
                      <a:pt x="101" y="1521"/>
                    </a:lnTo>
                    <a:lnTo>
                      <a:pt x="91" y="1497"/>
                    </a:lnTo>
                    <a:lnTo>
                      <a:pt x="83" y="1486"/>
                    </a:lnTo>
                    <a:lnTo>
                      <a:pt x="70" y="1473"/>
                    </a:lnTo>
                    <a:lnTo>
                      <a:pt x="71" y="1456"/>
                    </a:lnTo>
                    <a:lnTo>
                      <a:pt x="78" y="1447"/>
                    </a:lnTo>
                    <a:lnTo>
                      <a:pt x="98" y="1446"/>
                    </a:lnTo>
                    <a:lnTo>
                      <a:pt x="107" y="1437"/>
                    </a:lnTo>
                    <a:lnTo>
                      <a:pt x="119" y="1434"/>
                    </a:lnTo>
                    <a:lnTo>
                      <a:pt x="139" y="1434"/>
                    </a:lnTo>
                    <a:lnTo>
                      <a:pt x="144" y="1439"/>
                    </a:lnTo>
                    <a:lnTo>
                      <a:pt x="154" y="1432"/>
                    </a:lnTo>
                    <a:lnTo>
                      <a:pt x="160" y="1422"/>
                    </a:lnTo>
                    <a:lnTo>
                      <a:pt x="160" y="1415"/>
                    </a:lnTo>
                    <a:lnTo>
                      <a:pt x="144" y="1417"/>
                    </a:lnTo>
                    <a:lnTo>
                      <a:pt x="124" y="1406"/>
                    </a:lnTo>
                    <a:lnTo>
                      <a:pt x="117" y="1407"/>
                    </a:lnTo>
                    <a:lnTo>
                      <a:pt x="111" y="1414"/>
                    </a:lnTo>
                    <a:lnTo>
                      <a:pt x="88" y="1392"/>
                    </a:lnTo>
                    <a:lnTo>
                      <a:pt x="86" y="1371"/>
                    </a:lnTo>
                    <a:lnTo>
                      <a:pt x="95" y="1364"/>
                    </a:lnTo>
                    <a:lnTo>
                      <a:pt x="106" y="1357"/>
                    </a:lnTo>
                    <a:lnTo>
                      <a:pt x="112" y="1340"/>
                    </a:lnTo>
                    <a:lnTo>
                      <a:pt x="118" y="1332"/>
                    </a:lnTo>
                    <a:lnTo>
                      <a:pt x="108" y="1332"/>
                    </a:lnTo>
                    <a:lnTo>
                      <a:pt x="101" y="1337"/>
                    </a:lnTo>
                    <a:lnTo>
                      <a:pt x="92" y="1355"/>
                    </a:lnTo>
                    <a:lnTo>
                      <a:pt x="83" y="1355"/>
                    </a:lnTo>
                    <a:lnTo>
                      <a:pt x="77" y="1359"/>
                    </a:lnTo>
                    <a:lnTo>
                      <a:pt x="68" y="1370"/>
                    </a:lnTo>
                    <a:lnTo>
                      <a:pt x="52" y="1363"/>
                    </a:lnTo>
                    <a:lnTo>
                      <a:pt x="48" y="1349"/>
                    </a:lnTo>
                    <a:lnTo>
                      <a:pt x="51" y="1337"/>
                    </a:lnTo>
                    <a:lnTo>
                      <a:pt x="61" y="1331"/>
                    </a:lnTo>
                    <a:lnTo>
                      <a:pt x="56" y="1326"/>
                    </a:lnTo>
                    <a:lnTo>
                      <a:pt x="48" y="1327"/>
                    </a:lnTo>
                    <a:lnTo>
                      <a:pt x="43" y="1330"/>
                    </a:lnTo>
                    <a:lnTo>
                      <a:pt x="43" y="1320"/>
                    </a:lnTo>
                    <a:lnTo>
                      <a:pt x="43" y="1308"/>
                    </a:lnTo>
                    <a:lnTo>
                      <a:pt x="49" y="1298"/>
                    </a:lnTo>
                    <a:lnTo>
                      <a:pt x="55" y="1298"/>
                    </a:lnTo>
                    <a:lnTo>
                      <a:pt x="60" y="1291"/>
                    </a:lnTo>
                    <a:lnTo>
                      <a:pt x="70" y="1292"/>
                    </a:lnTo>
                    <a:lnTo>
                      <a:pt x="78" y="1299"/>
                    </a:lnTo>
                    <a:lnTo>
                      <a:pt x="77" y="1282"/>
                    </a:lnTo>
                    <a:lnTo>
                      <a:pt x="103" y="1272"/>
                    </a:lnTo>
                    <a:lnTo>
                      <a:pt x="129" y="1278"/>
                    </a:lnTo>
                    <a:lnTo>
                      <a:pt x="146" y="1290"/>
                    </a:lnTo>
                    <a:lnTo>
                      <a:pt x="173" y="1292"/>
                    </a:lnTo>
                    <a:lnTo>
                      <a:pt x="200" y="1305"/>
                    </a:lnTo>
                    <a:lnTo>
                      <a:pt x="222" y="1306"/>
                    </a:lnTo>
                    <a:lnTo>
                      <a:pt x="233" y="1312"/>
                    </a:lnTo>
                    <a:lnTo>
                      <a:pt x="261" y="1328"/>
                    </a:lnTo>
                    <a:lnTo>
                      <a:pt x="271" y="1328"/>
                    </a:lnTo>
                    <a:lnTo>
                      <a:pt x="280" y="1330"/>
                    </a:lnTo>
                    <a:lnTo>
                      <a:pt x="298" y="1323"/>
                    </a:lnTo>
                    <a:lnTo>
                      <a:pt x="285" y="1320"/>
                    </a:lnTo>
                    <a:lnTo>
                      <a:pt x="272" y="1320"/>
                    </a:lnTo>
                    <a:lnTo>
                      <a:pt x="248" y="1309"/>
                    </a:lnTo>
                    <a:lnTo>
                      <a:pt x="228" y="1293"/>
                    </a:lnTo>
                    <a:lnTo>
                      <a:pt x="212" y="1291"/>
                    </a:lnTo>
                    <a:lnTo>
                      <a:pt x="191" y="1288"/>
                    </a:lnTo>
                    <a:lnTo>
                      <a:pt x="176" y="1276"/>
                    </a:lnTo>
                    <a:lnTo>
                      <a:pt x="178" y="1269"/>
                    </a:lnTo>
                    <a:lnTo>
                      <a:pt x="205" y="1263"/>
                    </a:lnTo>
                    <a:lnTo>
                      <a:pt x="225" y="1265"/>
                    </a:lnTo>
                    <a:lnTo>
                      <a:pt x="257" y="1266"/>
                    </a:lnTo>
                    <a:lnTo>
                      <a:pt x="281" y="1275"/>
                    </a:lnTo>
                    <a:lnTo>
                      <a:pt x="292" y="1287"/>
                    </a:lnTo>
                    <a:lnTo>
                      <a:pt x="301" y="1290"/>
                    </a:lnTo>
                    <a:lnTo>
                      <a:pt x="305" y="1295"/>
                    </a:lnTo>
                    <a:lnTo>
                      <a:pt x="318" y="1302"/>
                    </a:lnTo>
                    <a:lnTo>
                      <a:pt x="318" y="1294"/>
                    </a:lnTo>
                    <a:lnTo>
                      <a:pt x="314" y="1288"/>
                    </a:lnTo>
                    <a:lnTo>
                      <a:pt x="313" y="1277"/>
                    </a:lnTo>
                    <a:lnTo>
                      <a:pt x="330" y="1266"/>
                    </a:lnTo>
                    <a:lnTo>
                      <a:pt x="335" y="1265"/>
                    </a:lnTo>
                    <a:lnTo>
                      <a:pt x="333" y="1243"/>
                    </a:lnTo>
                    <a:lnTo>
                      <a:pt x="325" y="1239"/>
                    </a:lnTo>
                    <a:lnTo>
                      <a:pt x="318" y="1240"/>
                    </a:lnTo>
                    <a:lnTo>
                      <a:pt x="311" y="1234"/>
                    </a:lnTo>
                    <a:lnTo>
                      <a:pt x="312" y="1224"/>
                    </a:lnTo>
                    <a:lnTo>
                      <a:pt x="302" y="1220"/>
                    </a:lnTo>
                    <a:lnTo>
                      <a:pt x="293" y="1223"/>
                    </a:lnTo>
                    <a:lnTo>
                      <a:pt x="279" y="1234"/>
                    </a:lnTo>
                    <a:lnTo>
                      <a:pt x="264" y="1235"/>
                    </a:lnTo>
                    <a:lnTo>
                      <a:pt x="241" y="1231"/>
                    </a:lnTo>
                    <a:lnTo>
                      <a:pt x="228" y="1223"/>
                    </a:lnTo>
                    <a:lnTo>
                      <a:pt x="229" y="1217"/>
                    </a:lnTo>
                    <a:lnTo>
                      <a:pt x="225" y="1213"/>
                    </a:lnTo>
                    <a:lnTo>
                      <a:pt x="214" y="1197"/>
                    </a:lnTo>
                    <a:lnTo>
                      <a:pt x="206" y="1197"/>
                    </a:lnTo>
                    <a:lnTo>
                      <a:pt x="202" y="1201"/>
                    </a:lnTo>
                    <a:lnTo>
                      <a:pt x="205" y="1208"/>
                    </a:lnTo>
                    <a:lnTo>
                      <a:pt x="212" y="1215"/>
                    </a:lnTo>
                    <a:lnTo>
                      <a:pt x="209" y="1231"/>
                    </a:lnTo>
                    <a:lnTo>
                      <a:pt x="203" y="1238"/>
                    </a:lnTo>
                    <a:lnTo>
                      <a:pt x="182" y="1239"/>
                    </a:lnTo>
                    <a:lnTo>
                      <a:pt x="163" y="1233"/>
                    </a:lnTo>
                    <a:lnTo>
                      <a:pt x="139" y="1209"/>
                    </a:lnTo>
                    <a:lnTo>
                      <a:pt x="142" y="1203"/>
                    </a:lnTo>
                    <a:lnTo>
                      <a:pt x="158" y="1197"/>
                    </a:lnTo>
                    <a:lnTo>
                      <a:pt x="182" y="1186"/>
                    </a:lnTo>
                    <a:lnTo>
                      <a:pt x="181" y="1181"/>
                    </a:lnTo>
                    <a:lnTo>
                      <a:pt x="175" y="1178"/>
                    </a:lnTo>
                    <a:lnTo>
                      <a:pt x="157" y="1185"/>
                    </a:lnTo>
                    <a:lnTo>
                      <a:pt x="145" y="1191"/>
                    </a:lnTo>
                    <a:lnTo>
                      <a:pt x="132" y="1187"/>
                    </a:lnTo>
                    <a:lnTo>
                      <a:pt x="129" y="1177"/>
                    </a:lnTo>
                    <a:lnTo>
                      <a:pt x="134" y="1171"/>
                    </a:lnTo>
                    <a:lnTo>
                      <a:pt x="149" y="1167"/>
                    </a:lnTo>
                    <a:lnTo>
                      <a:pt x="162" y="1158"/>
                    </a:lnTo>
                    <a:lnTo>
                      <a:pt x="172" y="1142"/>
                    </a:lnTo>
                    <a:lnTo>
                      <a:pt x="169" y="1133"/>
                    </a:lnTo>
                    <a:lnTo>
                      <a:pt x="161" y="1130"/>
                    </a:lnTo>
                    <a:lnTo>
                      <a:pt x="157" y="1134"/>
                    </a:lnTo>
                    <a:lnTo>
                      <a:pt x="151" y="1142"/>
                    </a:lnTo>
                    <a:lnTo>
                      <a:pt x="136" y="1152"/>
                    </a:lnTo>
                    <a:lnTo>
                      <a:pt x="118" y="1155"/>
                    </a:lnTo>
                    <a:lnTo>
                      <a:pt x="105" y="1153"/>
                    </a:lnTo>
                    <a:lnTo>
                      <a:pt x="99" y="1143"/>
                    </a:lnTo>
                    <a:lnTo>
                      <a:pt x="102" y="1134"/>
                    </a:lnTo>
                    <a:lnTo>
                      <a:pt x="111" y="1127"/>
                    </a:lnTo>
                    <a:lnTo>
                      <a:pt x="118" y="1121"/>
                    </a:lnTo>
                    <a:lnTo>
                      <a:pt x="114" y="1115"/>
                    </a:lnTo>
                    <a:lnTo>
                      <a:pt x="108" y="1112"/>
                    </a:lnTo>
                    <a:lnTo>
                      <a:pt x="95" y="1111"/>
                    </a:lnTo>
                    <a:lnTo>
                      <a:pt x="88" y="1104"/>
                    </a:lnTo>
                    <a:lnTo>
                      <a:pt x="73" y="1074"/>
                    </a:lnTo>
                    <a:lnTo>
                      <a:pt x="65" y="1065"/>
                    </a:lnTo>
                    <a:lnTo>
                      <a:pt x="51" y="1058"/>
                    </a:lnTo>
                    <a:lnTo>
                      <a:pt x="45" y="1050"/>
                    </a:lnTo>
                    <a:lnTo>
                      <a:pt x="55" y="1047"/>
                    </a:lnTo>
                    <a:lnTo>
                      <a:pt x="68" y="1039"/>
                    </a:lnTo>
                    <a:lnTo>
                      <a:pt x="76" y="1029"/>
                    </a:lnTo>
                    <a:lnTo>
                      <a:pt x="80" y="1024"/>
                    </a:lnTo>
                    <a:lnTo>
                      <a:pt x="85" y="1027"/>
                    </a:lnTo>
                    <a:lnTo>
                      <a:pt x="94" y="1027"/>
                    </a:lnTo>
                    <a:lnTo>
                      <a:pt x="93" y="1020"/>
                    </a:lnTo>
                    <a:lnTo>
                      <a:pt x="84" y="1016"/>
                    </a:lnTo>
                    <a:lnTo>
                      <a:pt x="72" y="1015"/>
                    </a:lnTo>
                    <a:lnTo>
                      <a:pt x="67" y="1006"/>
                    </a:lnTo>
                    <a:lnTo>
                      <a:pt x="71" y="1000"/>
                    </a:lnTo>
                    <a:lnTo>
                      <a:pt x="84" y="1001"/>
                    </a:lnTo>
                    <a:lnTo>
                      <a:pt x="108" y="991"/>
                    </a:lnTo>
                    <a:lnTo>
                      <a:pt x="109" y="983"/>
                    </a:lnTo>
                    <a:lnTo>
                      <a:pt x="108" y="975"/>
                    </a:lnTo>
                    <a:lnTo>
                      <a:pt x="120" y="971"/>
                    </a:lnTo>
                    <a:lnTo>
                      <a:pt x="129" y="965"/>
                    </a:lnTo>
                    <a:lnTo>
                      <a:pt x="139" y="965"/>
                    </a:lnTo>
                    <a:lnTo>
                      <a:pt x="145" y="968"/>
                    </a:lnTo>
                    <a:lnTo>
                      <a:pt x="157" y="967"/>
                    </a:lnTo>
                    <a:lnTo>
                      <a:pt x="167" y="960"/>
                    </a:lnTo>
                    <a:lnTo>
                      <a:pt x="176" y="960"/>
                    </a:lnTo>
                    <a:lnTo>
                      <a:pt x="186" y="963"/>
                    </a:lnTo>
                    <a:lnTo>
                      <a:pt x="187" y="968"/>
                    </a:lnTo>
                    <a:lnTo>
                      <a:pt x="191" y="970"/>
                    </a:lnTo>
                    <a:lnTo>
                      <a:pt x="201" y="967"/>
                    </a:lnTo>
                    <a:lnTo>
                      <a:pt x="206" y="959"/>
                    </a:lnTo>
                    <a:lnTo>
                      <a:pt x="216" y="952"/>
                    </a:lnTo>
                    <a:lnTo>
                      <a:pt x="226" y="955"/>
                    </a:lnTo>
                    <a:lnTo>
                      <a:pt x="230" y="954"/>
                    </a:lnTo>
                    <a:lnTo>
                      <a:pt x="239" y="949"/>
                    </a:lnTo>
                    <a:lnTo>
                      <a:pt x="244" y="949"/>
                    </a:lnTo>
                    <a:lnTo>
                      <a:pt x="256" y="949"/>
                    </a:lnTo>
                    <a:lnTo>
                      <a:pt x="313" y="934"/>
                    </a:lnTo>
                    <a:lnTo>
                      <a:pt x="325" y="934"/>
                    </a:lnTo>
                    <a:lnTo>
                      <a:pt x="330" y="941"/>
                    </a:lnTo>
                    <a:lnTo>
                      <a:pt x="334" y="932"/>
                    </a:lnTo>
                    <a:lnTo>
                      <a:pt x="328" y="925"/>
                    </a:lnTo>
                    <a:lnTo>
                      <a:pt x="332" y="916"/>
                    </a:lnTo>
                    <a:lnTo>
                      <a:pt x="352" y="907"/>
                    </a:lnTo>
                    <a:lnTo>
                      <a:pt x="376" y="907"/>
                    </a:lnTo>
                    <a:lnTo>
                      <a:pt x="392" y="904"/>
                    </a:lnTo>
                    <a:lnTo>
                      <a:pt x="401" y="909"/>
                    </a:lnTo>
                    <a:lnTo>
                      <a:pt x="415" y="912"/>
                    </a:lnTo>
                    <a:lnTo>
                      <a:pt x="428" y="904"/>
                    </a:lnTo>
                    <a:lnTo>
                      <a:pt x="445" y="901"/>
                    </a:lnTo>
                    <a:lnTo>
                      <a:pt x="464" y="905"/>
                    </a:lnTo>
                    <a:lnTo>
                      <a:pt x="469" y="912"/>
                    </a:lnTo>
                    <a:lnTo>
                      <a:pt x="483" y="914"/>
                    </a:lnTo>
                    <a:lnTo>
                      <a:pt x="490" y="920"/>
                    </a:lnTo>
                    <a:lnTo>
                      <a:pt x="505" y="931"/>
                    </a:lnTo>
                    <a:lnTo>
                      <a:pt x="517" y="931"/>
                    </a:lnTo>
                    <a:lnTo>
                      <a:pt x="526" y="927"/>
                    </a:lnTo>
                    <a:lnTo>
                      <a:pt x="527" y="921"/>
                    </a:lnTo>
                    <a:lnTo>
                      <a:pt x="540" y="908"/>
                    </a:lnTo>
                    <a:lnTo>
                      <a:pt x="550" y="892"/>
                    </a:lnTo>
                    <a:lnTo>
                      <a:pt x="562" y="874"/>
                    </a:lnTo>
                    <a:lnTo>
                      <a:pt x="580" y="868"/>
                    </a:lnTo>
                    <a:lnTo>
                      <a:pt x="586" y="858"/>
                    </a:lnTo>
                    <a:lnTo>
                      <a:pt x="599" y="837"/>
                    </a:lnTo>
                    <a:lnTo>
                      <a:pt x="611" y="833"/>
                    </a:lnTo>
                    <a:lnTo>
                      <a:pt x="616" y="818"/>
                    </a:lnTo>
                    <a:lnTo>
                      <a:pt x="606" y="813"/>
                    </a:lnTo>
                    <a:lnTo>
                      <a:pt x="605" y="800"/>
                    </a:lnTo>
                    <a:lnTo>
                      <a:pt x="617" y="785"/>
                    </a:lnTo>
                    <a:lnTo>
                      <a:pt x="631" y="784"/>
                    </a:lnTo>
                    <a:lnTo>
                      <a:pt x="649" y="785"/>
                    </a:lnTo>
                    <a:lnTo>
                      <a:pt x="666" y="775"/>
                    </a:lnTo>
                    <a:lnTo>
                      <a:pt x="670" y="763"/>
                    </a:lnTo>
                    <a:lnTo>
                      <a:pt x="666" y="760"/>
                    </a:lnTo>
                    <a:lnTo>
                      <a:pt x="649" y="760"/>
                    </a:lnTo>
                    <a:lnTo>
                      <a:pt x="636" y="751"/>
                    </a:lnTo>
                    <a:lnTo>
                      <a:pt x="634" y="742"/>
                    </a:lnTo>
                    <a:lnTo>
                      <a:pt x="637" y="734"/>
                    </a:lnTo>
                    <a:lnTo>
                      <a:pt x="650" y="730"/>
                    </a:lnTo>
                    <a:lnTo>
                      <a:pt x="670" y="734"/>
                    </a:lnTo>
                    <a:lnTo>
                      <a:pt x="685" y="725"/>
                    </a:lnTo>
                    <a:lnTo>
                      <a:pt x="704" y="717"/>
                    </a:lnTo>
                    <a:lnTo>
                      <a:pt x="706" y="709"/>
                    </a:lnTo>
                    <a:lnTo>
                      <a:pt x="704" y="705"/>
                    </a:lnTo>
                    <a:lnTo>
                      <a:pt x="704" y="691"/>
                    </a:lnTo>
                    <a:lnTo>
                      <a:pt x="699" y="692"/>
                    </a:lnTo>
                    <a:lnTo>
                      <a:pt x="689" y="701"/>
                    </a:lnTo>
                    <a:lnTo>
                      <a:pt x="688" y="714"/>
                    </a:lnTo>
                    <a:lnTo>
                      <a:pt x="680" y="719"/>
                    </a:lnTo>
                    <a:lnTo>
                      <a:pt x="656" y="719"/>
                    </a:lnTo>
                    <a:lnTo>
                      <a:pt x="643" y="714"/>
                    </a:lnTo>
                    <a:lnTo>
                      <a:pt x="636" y="715"/>
                    </a:lnTo>
                    <a:lnTo>
                      <a:pt x="622" y="727"/>
                    </a:lnTo>
                    <a:lnTo>
                      <a:pt x="610" y="728"/>
                    </a:lnTo>
                    <a:lnTo>
                      <a:pt x="605" y="719"/>
                    </a:lnTo>
                    <a:lnTo>
                      <a:pt x="591" y="708"/>
                    </a:lnTo>
                    <a:lnTo>
                      <a:pt x="582" y="710"/>
                    </a:lnTo>
                    <a:lnTo>
                      <a:pt x="575" y="717"/>
                    </a:lnTo>
                    <a:lnTo>
                      <a:pt x="567" y="716"/>
                    </a:lnTo>
                    <a:lnTo>
                      <a:pt x="558" y="710"/>
                    </a:lnTo>
                    <a:lnTo>
                      <a:pt x="550" y="711"/>
                    </a:lnTo>
                    <a:lnTo>
                      <a:pt x="543" y="709"/>
                    </a:lnTo>
                    <a:lnTo>
                      <a:pt x="543" y="701"/>
                    </a:lnTo>
                    <a:lnTo>
                      <a:pt x="543" y="692"/>
                    </a:lnTo>
                    <a:lnTo>
                      <a:pt x="539" y="689"/>
                    </a:lnTo>
                    <a:lnTo>
                      <a:pt x="538" y="681"/>
                    </a:lnTo>
                    <a:lnTo>
                      <a:pt x="541" y="671"/>
                    </a:lnTo>
                    <a:lnTo>
                      <a:pt x="552" y="666"/>
                    </a:lnTo>
                    <a:lnTo>
                      <a:pt x="560" y="656"/>
                    </a:lnTo>
                    <a:lnTo>
                      <a:pt x="566" y="648"/>
                    </a:lnTo>
                    <a:lnTo>
                      <a:pt x="574" y="644"/>
                    </a:lnTo>
                    <a:lnTo>
                      <a:pt x="576" y="637"/>
                    </a:lnTo>
                    <a:lnTo>
                      <a:pt x="570" y="630"/>
                    </a:lnTo>
                    <a:lnTo>
                      <a:pt x="569" y="621"/>
                    </a:lnTo>
                    <a:lnTo>
                      <a:pt x="574" y="615"/>
                    </a:lnTo>
                    <a:lnTo>
                      <a:pt x="585" y="614"/>
                    </a:lnTo>
                    <a:lnTo>
                      <a:pt x="599" y="607"/>
                    </a:lnTo>
                    <a:lnTo>
                      <a:pt x="607" y="600"/>
                    </a:lnTo>
                    <a:lnTo>
                      <a:pt x="608" y="591"/>
                    </a:lnTo>
                    <a:lnTo>
                      <a:pt x="632" y="583"/>
                    </a:lnTo>
                    <a:lnTo>
                      <a:pt x="640" y="572"/>
                    </a:lnTo>
                    <a:lnTo>
                      <a:pt x="650" y="567"/>
                    </a:lnTo>
                    <a:lnTo>
                      <a:pt x="672" y="568"/>
                    </a:lnTo>
                    <a:lnTo>
                      <a:pt x="682" y="565"/>
                    </a:lnTo>
                    <a:lnTo>
                      <a:pt x="679" y="562"/>
                    </a:lnTo>
                    <a:lnTo>
                      <a:pt x="670" y="559"/>
                    </a:lnTo>
                    <a:lnTo>
                      <a:pt x="671" y="551"/>
                    </a:lnTo>
                    <a:lnTo>
                      <a:pt x="679" y="548"/>
                    </a:lnTo>
                    <a:lnTo>
                      <a:pt x="694" y="549"/>
                    </a:lnTo>
                    <a:lnTo>
                      <a:pt x="696" y="555"/>
                    </a:lnTo>
                    <a:lnTo>
                      <a:pt x="702" y="552"/>
                    </a:lnTo>
                    <a:lnTo>
                      <a:pt x="720" y="532"/>
                    </a:lnTo>
                    <a:lnTo>
                      <a:pt x="719" y="523"/>
                    </a:lnTo>
                    <a:lnTo>
                      <a:pt x="724" y="510"/>
                    </a:lnTo>
                    <a:lnTo>
                      <a:pt x="739" y="501"/>
                    </a:lnTo>
                    <a:lnTo>
                      <a:pt x="750" y="498"/>
                    </a:lnTo>
                    <a:lnTo>
                      <a:pt x="761" y="485"/>
                    </a:lnTo>
                    <a:lnTo>
                      <a:pt x="771" y="484"/>
                    </a:lnTo>
                    <a:lnTo>
                      <a:pt x="779" y="481"/>
                    </a:lnTo>
                    <a:lnTo>
                      <a:pt x="783" y="485"/>
                    </a:lnTo>
                    <a:lnTo>
                      <a:pt x="787" y="501"/>
                    </a:lnTo>
                    <a:lnTo>
                      <a:pt x="786" y="527"/>
                    </a:lnTo>
                    <a:lnTo>
                      <a:pt x="791" y="539"/>
                    </a:lnTo>
                    <a:lnTo>
                      <a:pt x="791" y="560"/>
                    </a:lnTo>
                    <a:lnTo>
                      <a:pt x="788" y="589"/>
                    </a:lnTo>
                    <a:lnTo>
                      <a:pt x="794" y="588"/>
                    </a:lnTo>
                    <a:lnTo>
                      <a:pt x="800" y="578"/>
                    </a:lnTo>
                    <a:lnTo>
                      <a:pt x="803" y="554"/>
                    </a:lnTo>
                    <a:lnTo>
                      <a:pt x="797" y="532"/>
                    </a:lnTo>
                    <a:lnTo>
                      <a:pt x="796" y="518"/>
                    </a:lnTo>
                    <a:lnTo>
                      <a:pt x="799" y="507"/>
                    </a:lnTo>
                    <a:lnTo>
                      <a:pt x="798" y="487"/>
                    </a:lnTo>
                    <a:lnTo>
                      <a:pt x="806" y="482"/>
                    </a:lnTo>
                    <a:lnTo>
                      <a:pt x="815" y="482"/>
                    </a:lnTo>
                    <a:lnTo>
                      <a:pt x="818" y="475"/>
                    </a:lnTo>
                    <a:lnTo>
                      <a:pt x="826" y="469"/>
                    </a:lnTo>
                    <a:lnTo>
                      <a:pt x="831" y="469"/>
                    </a:lnTo>
                    <a:lnTo>
                      <a:pt x="834" y="479"/>
                    </a:lnTo>
                    <a:lnTo>
                      <a:pt x="838" y="486"/>
                    </a:lnTo>
                    <a:lnTo>
                      <a:pt x="845" y="486"/>
                    </a:lnTo>
                    <a:lnTo>
                      <a:pt x="850" y="490"/>
                    </a:lnTo>
                    <a:lnTo>
                      <a:pt x="850" y="500"/>
                    </a:lnTo>
                    <a:lnTo>
                      <a:pt x="853" y="508"/>
                    </a:lnTo>
                    <a:lnTo>
                      <a:pt x="865" y="515"/>
                    </a:lnTo>
                    <a:lnTo>
                      <a:pt x="887" y="513"/>
                    </a:lnTo>
                    <a:lnTo>
                      <a:pt x="892" y="509"/>
                    </a:lnTo>
                    <a:lnTo>
                      <a:pt x="904" y="510"/>
                    </a:lnTo>
                    <a:lnTo>
                      <a:pt x="906" y="502"/>
                    </a:lnTo>
                    <a:lnTo>
                      <a:pt x="902" y="493"/>
                    </a:lnTo>
                    <a:lnTo>
                      <a:pt x="906" y="484"/>
                    </a:lnTo>
                    <a:lnTo>
                      <a:pt x="913" y="478"/>
                    </a:lnTo>
                    <a:lnTo>
                      <a:pt x="916" y="463"/>
                    </a:lnTo>
                    <a:lnTo>
                      <a:pt x="920" y="458"/>
                    </a:lnTo>
                    <a:lnTo>
                      <a:pt x="934" y="457"/>
                    </a:lnTo>
                    <a:lnTo>
                      <a:pt x="955" y="445"/>
                    </a:lnTo>
                    <a:lnTo>
                      <a:pt x="962" y="432"/>
                    </a:lnTo>
                    <a:lnTo>
                      <a:pt x="961" y="413"/>
                    </a:lnTo>
                    <a:lnTo>
                      <a:pt x="954" y="410"/>
                    </a:lnTo>
                    <a:lnTo>
                      <a:pt x="948" y="410"/>
                    </a:lnTo>
                    <a:lnTo>
                      <a:pt x="946" y="404"/>
                    </a:lnTo>
                    <a:lnTo>
                      <a:pt x="948" y="397"/>
                    </a:lnTo>
                    <a:lnTo>
                      <a:pt x="959" y="383"/>
                    </a:lnTo>
                    <a:lnTo>
                      <a:pt x="961" y="367"/>
                    </a:lnTo>
                    <a:lnTo>
                      <a:pt x="959" y="354"/>
                    </a:lnTo>
                    <a:lnTo>
                      <a:pt x="964" y="335"/>
                    </a:lnTo>
                    <a:lnTo>
                      <a:pt x="974" y="327"/>
                    </a:lnTo>
                    <a:lnTo>
                      <a:pt x="994" y="323"/>
                    </a:lnTo>
                    <a:lnTo>
                      <a:pt x="1013" y="314"/>
                    </a:lnTo>
                    <a:lnTo>
                      <a:pt x="1031" y="307"/>
                    </a:lnTo>
                    <a:lnTo>
                      <a:pt x="1037" y="311"/>
                    </a:lnTo>
                    <a:lnTo>
                      <a:pt x="1039" y="319"/>
                    </a:lnTo>
                    <a:lnTo>
                      <a:pt x="1038" y="332"/>
                    </a:lnTo>
                    <a:lnTo>
                      <a:pt x="1053" y="353"/>
                    </a:lnTo>
                    <a:lnTo>
                      <a:pt x="1054" y="366"/>
                    </a:lnTo>
                    <a:lnTo>
                      <a:pt x="1052" y="393"/>
                    </a:lnTo>
                    <a:lnTo>
                      <a:pt x="1051" y="422"/>
                    </a:lnTo>
                    <a:lnTo>
                      <a:pt x="1059" y="428"/>
                    </a:lnTo>
                    <a:lnTo>
                      <a:pt x="1078" y="447"/>
                    </a:lnTo>
                    <a:lnTo>
                      <a:pt x="1085" y="460"/>
                    </a:lnTo>
                    <a:lnTo>
                      <a:pt x="1092" y="466"/>
                    </a:lnTo>
                    <a:lnTo>
                      <a:pt x="1095" y="462"/>
                    </a:lnTo>
                    <a:lnTo>
                      <a:pt x="1091" y="435"/>
                    </a:lnTo>
                    <a:lnTo>
                      <a:pt x="1091" y="421"/>
                    </a:lnTo>
                    <a:lnTo>
                      <a:pt x="1073" y="396"/>
                    </a:lnTo>
                    <a:lnTo>
                      <a:pt x="1071" y="375"/>
                    </a:lnTo>
                    <a:lnTo>
                      <a:pt x="1080" y="354"/>
                    </a:lnTo>
                    <a:lnTo>
                      <a:pt x="1082" y="341"/>
                    </a:lnTo>
                    <a:lnTo>
                      <a:pt x="1078" y="334"/>
                    </a:lnTo>
                    <a:lnTo>
                      <a:pt x="1071" y="321"/>
                    </a:lnTo>
                    <a:lnTo>
                      <a:pt x="1071" y="308"/>
                    </a:lnTo>
                    <a:lnTo>
                      <a:pt x="1065" y="298"/>
                    </a:lnTo>
                    <a:lnTo>
                      <a:pt x="1068" y="290"/>
                    </a:lnTo>
                    <a:lnTo>
                      <a:pt x="1082" y="279"/>
                    </a:lnTo>
                    <a:lnTo>
                      <a:pt x="1097" y="278"/>
                    </a:lnTo>
                    <a:lnTo>
                      <a:pt x="1107" y="282"/>
                    </a:lnTo>
                    <a:lnTo>
                      <a:pt x="1118" y="277"/>
                    </a:lnTo>
                    <a:lnTo>
                      <a:pt x="1130" y="276"/>
                    </a:lnTo>
                    <a:lnTo>
                      <a:pt x="1150" y="282"/>
                    </a:lnTo>
                    <a:lnTo>
                      <a:pt x="1182" y="281"/>
                    </a:lnTo>
                    <a:lnTo>
                      <a:pt x="1210" y="269"/>
                    </a:lnTo>
                    <a:lnTo>
                      <a:pt x="1239" y="268"/>
                    </a:lnTo>
                    <a:lnTo>
                      <a:pt x="1248" y="277"/>
                    </a:lnTo>
                    <a:lnTo>
                      <a:pt x="1251" y="291"/>
                    </a:lnTo>
                    <a:lnTo>
                      <a:pt x="1250" y="303"/>
                    </a:lnTo>
                    <a:lnTo>
                      <a:pt x="1250" y="309"/>
                    </a:lnTo>
                    <a:lnTo>
                      <a:pt x="1263" y="308"/>
                    </a:lnTo>
                    <a:lnTo>
                      <a:pt x="1270" y="296"/>
                    </a:lnTo>
                    <a:lnTo>
                      <a:pt x="1262" y="287"/>
                    </a:lnTo>
                    <a:lnTo>
                      <a:pt x="1264" y="273"/>
                    </a:lnTo>
                    <a:lnTo>
                      <a:pt x="1285" y="255"/>
                    </a:lnTo>
                    <a:lnTo>
                      <a:pt x="1297" y="260"/>
                    </a:lnTo>
                    <a:lnTo>
                      <a:pt x="1307" y="270"/>
                    </a:lnTo>
                    <a:lnTo>
                      <a:pt x="1310" y="288"/>
                    </a:lnTo>
                    <a:lnTo>
                      <a:pt x="1317" y="296"/>
                    </a:lnTo>
                    <a:lnTo>
                      <a:pt x="1320" y="284"/>
                    </a:lnTo>
                    <a:lnTo>
                      <a:pt x="1320" y="263"/>
                    </a:lnTo>
                    <a:lnTo>
                      <a:pt x="1309" y="253"/>
                    </a:lnTo>
                    <a:lnTo>
                      <a:pt x="1305" y="243"/>
                    </a:lnTo>
                    <a:lnTo>
                      <a:pt x="1311" y="238"/>
                    </a:lnTo>
                    <a:lnTo>
                      <a:pt x="1323" y="240"/>
                    </a:lnTo>
                    <a:lnTo>
                      <a:pt x="1337" y="246"/>
                    </a:lnTo>
                    <a:lnTo>
                      <a:pt x="1350" y="237"/>
                    </a:lnTo>
                    <a:lnTo>
                      <a:pt x="1364" y="234"/>
                    </a:lnTo>
                    <a:lnTo>
                      <a:pt x="1386" y="236"/>
                    </a:lnTo>
                    <a:lnTo>
                      <a:pt x="1390" y="246"/>
                    </a:lnTo>
                    <a:lnTo>
                      <a:pt x="1388" y="282"/>
                    </a:lnTo>
                    <a:lnTo>
                      <a:pt x="1381" y="303"/>
                    </a:lnTo>
                    <a:lnTo>
                      <a:pt x="1381" y="317"/>
                    </a:lnTo>
                    <a:lnTo>
                      <a:pt x="1370" y="341"/>
                    </a:lnTo>
                    <a:lnTo>
                      <a:pt x="1364" y="356"/>
                    </a:lnTo>
                    <a:lnTo>
                      <a:pt x="1364" y="366"/>
                    </a:lnTo>
                    <a:lnTo>
                      <a:pt x="1359" y="376"/>
                    </a:lnTo>
                    <a:lnTo>
                      <a:pt x="1349" y="380"/>
                    </a:lnTo>
                    <a:lnTo>
                      <a:pt x="1345" y="387"/>
                    </a:lnTo>
                    <a:lnTo>
                      <a:pt x="1353" y="394"/>
                    </a:lnTo>
                    <a:lnTo>
                      <a:pt x="1355" y="403"/>
                    </a:lnTo>
                    <a:lnTo>
                      <a:pt x="1350" y="415"/>
                    </a:lnTo>
                    <a:lnTo>
                      <a:pt x="1338" y="427"/>
                    </a:lnTo>
                    <a:lnTo>
                      <a:pt x="1331" y="445"/>
                    </a:lnTo>
                    <a:lnTo>
                      <a:pt x="1316" y="452"/>
                    </a:lnTo>
                    <a:lnTo>
                      <a:pt x="1311" y="461"/>
                    </a:lnTo>
                    <a:lnTo>
                      <a:pt x="1309" y="476"/>
                    </a:lnTo>
                    <a:lnTo>
                      <a:pt x="1300" y="491"/>
                    </a:lnTo>
                    <a:lnTo>
                      <a:pt x="1296" y="505"/>
                    </a:lnTo>
                    <a:lnTo>
                      <a:pt x="1299" y="510"/>
                    </a:lnTo>
                    <a:lnTo>
                      <a:pt x="1308" y="509"/>
                    </a:lnTo>
                    <a:lnTo>
                      <a:pt x="1319" y="492"/>
                    </a:lnTo>
                    <a:lnTo>
                      <a:pt x="1327" y="485"/>
                    </a:lnTo>
                    <a:lnTo>
                      <a:pt x="1326" y="477"/>
                    </a:lnTo>
                    <a:lnTo>
                      <a:pt x="1338" y="465"/>
                    </a:lnTo>
                    <a:lnTo>
                      <a:pt x="1352" y="444"/>
                    </a:lnTo>
                    <a:lnTo>
                      <a:pt x="1359" y="431"/>
                    </a:lnTo>
                    <a:lnTo>
                      <a:pt x="1368" y="427"/>
                    </a:lnTo>
                    <a:lnTo>
                      <a:pt x="1375" y="421"/>
                    </a:lnTo>
                    <a:lnTo>
                      <a:pt x="1380" y="410"/>
                    </a:lnTo>
                    <a:lnTo>
                      <a:pt x="1380" y="400"/>
                    </a:lnTo>
                    <a:lnTo>
                      <a:pt x="1388" y="393"/>
                    </a:lnTo>
                    <a:lnTo>
                      <a:pt x="1393" y="379"/>
                    </a:lnTo>
                    <a:lnTo>
                      <a:pt x="1403" y="370"/>
                    </a:lnTo>
                    <a:lnTo>
                      <a:pt x="1408" y="380"/>
                    </a:lnTo>
                    <a:lnTo>
                      <a:pt x="1408" y="392"/>
                    </a:lnTo>
                    <a:lnTo>
                      <a:pt x="1417" y="402"/>
                    </a:lnTo>
                    <a:lnTo>
                      <a:pt x="1421" y="414"/>
                    </a:lnTo>
                    <a:lnTo>
                      <a:pt x="1424" y="432"/>
                    </a:lnTo>
                    <a:lnTo>
                      <a:pt x="1436" y="448"/>
                    </a:lnTo>
                    <a:lnTo>
                      <a:pt x="1437" y="468"/>
                    </a:lnTo>
                    <a:lnTo>
                      <a:pt x="1446" y="475"/>
                    </a:lnTo>
                    <a:lnTo>
                      <a:pt x="1456" y="476"/>
                    </a:lnTo>
                    <a:lnTo>
                      <a:pt x="1461" y="480"/>
                    </a:lnTo>
                    <a:lnTo>
                      <a:pt x="1467" y="479"/>
                    </a:lnTo>
                    <a:lnTo>
                      <a:pt x="1470" y="474"/>
                    </a:lnTo>
                    <a:lnTo>
                      <a:pt x="1474" y="467"/>
                    </a:lnTo>
                    <a:lnTo>
                      <a:pt x="1472" y="460"/>
                    </a:lnTo>
                    <a:lnTo>
                      <a:pt x="1462" y="451"/>
                    </a:lnTo>
                    <a:lnTo>
                      <a:pt x="1459" y="441"/>
                    </a:lnTo>
                    <a:lnTo>
                      <a:pt x="1462" y="438"/>
                    </a:lnTo>
                    <a:lnTo>
                      <a:pt x="1469" y="437"/>
                    </a:lnTo>
                    <a:lnTo>
                      <a:pt x="1479" y="447"/>
                    </a:lnTo>
                    <a:lnTo>
                      <a:pt x="1495" y="449"/>
                    </a:lnTo>
                    <a:lnTo>
                      <a:pt x="1505" y="454"/>
                    </a:lnTo>
                    <a:lnTo>
                      <a:pt x="1507" y="458"/>
                    </a:lnTo>
                    <a:lnTo>
                      <a:pt x="1518" y="461"/>
                    </a:lnTo>
                    <a:lnTo>
                      <a:pt x="1524" y="454"/>
                    </a:lnTo>
                    <a:lnTo>
                      <a:pt x="1530" y="457"/>
                    </a:lnTo>
                    <a:lnTo>
                      <a:pt x="1535" y="462"/>
                    </a:lnTo>
                    <a:lnTo>
                      <a:pt x="1541" y="458"/>
                    </a:lnTo>
                    <a:lnTo>
                      <a:pt x="1540" y="432"/>
                    </a:lnTo>
                    <a:lnTo>
                      <a:pt x="1538" y="419"/>
                    </a:lnTo>
                    <a:lnTo>
                      <a:pt x="1543" y="398"/>
                    </a:lnTo>
                    <a:lnTo>
                      <a:pt x="1546" y="376"/>
                    </a:lnTo>
                    <a:lnTo>
                      <a:pt x="1539" y="368"/>
                    </a:lnTo>
                    <a:lnTo>
                      <a:pt x="1535" y="347"/>
                    </a:lnTo>
                    <a:lnTo>
                      <a:pt x="1535" y="330"/>
                    </a:lnTo>
                    <a:lnTo>
                      <a:pt x="1547" y="303"/>
                    </a:lnTo>
                    <a:lnTo>
                      <a:pt x="1549" y="293"/>
                    </a:lnTo>
                    <a:lnTo>
                      <a:pt x="1546" y="284"/>
                    </a:lnTo>
                    <a:lnTo>
                      <a:pt x="1550" y="276"/>
                    </a:lnTo>
                    <a:lnTo>
                      <a:pt x="1549" y="257"/>
                    </a:lnTo>
                    <a:lnTo>
                      <a:pt x="1557" y="249"/>
                    </a:lnTo>
                    <a:lnTo>
                      <a:pt x="1570" y="247"/>
                    </a:lnTo>
                    <a:lnTo>
                      <a:pt x="1579" y="254"/>
                    </a:lnTo>
                    <a:lnTo>
                      <a:pt x="1592" y="256"/>
                    </a:lnTo>
                    <a:lnTo>
                      <a:pt x="1602" y="259"/>
                    </a:lnTo>
                    <a:lnTo>
                      <a:pt x="1606" y="269"/>
                    </a:lnTo>
                    <a:lnTo>
                      <a:pt x="1617" y="275"/>
                    </a:lnTo>
                    <a:lnTo>
                      <a:pt x="1624" y="289"/>
                    </a:lnTo>
                    <a:lnTo>
                      <a:pt x="1637" y="320"/>
                    </a:lnTo>
                    <a:lnTo>
                      <a:pt x="1637" y="334"/>
                    </a:lnTo>
                    <a:lnTo>
                      <a:pt x="1652" y="356"/>
                    </a:lnTo>
                    <a:lnTo>
                      <a:pt x="1661" y="373"/>
                    </a:lnTo>
                    <a:lnTo>
                      <a:pt x="1664" y="410"/>
                    </a:lnTo>
                    <a:lnTo>
                      <a:pt x="1662" y="417"/>
                    </a:lnTo>
                    <a:lnTo>
                      <a:pt x="1654" y="426"/>
                    </a:lnTo>
                    <a:lnTo>
                      <a:pt x="1653" y="438"/>
                    </a:lnTo>
                    <a:lnTo>
                      <a:pt x="1656" y="454"/>
                    </a:lnTo>
                    <a:lnTo>
                      <a:pt x="1664" y="461"/>
                    </a:lnTo>
                    <a:lnTo>
                      <a:pt x="1673" y="486"/>
                    </a:lnTo>
                    <a:lnTo>
                      <a:pt x="1671" y="503"/>
                    </a:lnTo>
                    <a:lnTo>
                      <a:pt x="1672" y="517"/>
                    </a:lnTo>
                    <a:lnTo>
                      <a:pt x="1678" y="528"/>
                    </a:lnTo>
                    <a:lnTo>
                      <a:pt x="1691" y="529"/>
                    </a:lnTo>
                    <a:lnTo>
                      <a:pt x="1708" y="541"/>
                    </a:lnTo>
                    <a:lnTo>
                      <a:pt x="1720" y="542"/>
                    </a:lnTo>
                    <a:lnTo>
                      <a:pt x="1736" y="535"/>
                    </a:lnTo>
                    <a:lnTo>
                      <a:pt x="1748" y="516"/>
                    </a:lnTo>
                    <a:lnTo>
                      <a:pt x="1754" y="508"/>
                    </a:lnTo>
                    <a:lnTo>
                      <a:pt x="1757" y="510"/>
                    </a:lnTo>
                    <a:lnTo>
                      <a:pt x="1756" y="524"/>
                    </a:lnTo>
                    <a:lnTo>
                      <a:pt x="1759" y="531"/>
                    </a:lnTo>
                    <a:lnTo>
                      <a:pt x="1766" y="531"/>
                    </a:lnTo>
                    <a:lnTo>
                      <a:pt x="1775" y="527"/>
                    </a:lnTo>
                    <a:lnTo>
                      <a:pt x="1785" y="532"/>
                    </a:lnTo>
                    <a:lnTo>
                      <a:pt x="1789" y="540"/>
                    </a:lnTo>
                    <a:lnTo>
                      <a:pt x="1788" y="550"/>
                    </a:lnTo>
                    <a:lnTo>
                      <a:pt x="1794" y="558"/>
                    </a:lnTo>
                    <a:lnTo>
                      <a:pt x="1805" y="558"/>
                    </a:lnTo>
                    <a:lnTo>
                      <a:pt x="1813" y="561"/>
                    </a:lnTo>
                    <a:lnTo>
                      <a:pt x="1829" y="561"/>
                    </a:lnTo>
                    <a:lnTo>
                      <a:pt x="1833" y="557"/>
                    </a:lnTo>
                    <a:lnTo>
                      <a:pt x="1828" y="553"/>
                    </a:lnTo>
                    <a:lnTo>
                      <a:pt x="1813" y="545"/>
                    </a:lnTo>
                    <a:lnTo>
                      <a:pt x="1808" y="535"/>
                    </a:lnTo>
                    <a:lnTo>
                      <a:pt x="1808" y="528"/>
                    </a:lnTo>
                    <a:lnTo>
                      <a:pt x="1798" y="526"/>
                    </a:lnTo>
                    <a:lnTo>
                      <a:pt x="1792" y="520"/>
                    </a:lnTo>
                    <a:lnTo>
                      <a:pt x="1793" y="505"/>
                    </a:lnTo>
                    <a:lnTo>
                      <a:pt x="1786" y="493"/>
                    </a:lnTo>
                    <a:lnTo>
                      <a:pt x="1770" y="481"/>
                    </a:lnTo>
                    <a:lnTo>
                      <a:pt x="1770" y="472"/>
                    </a:lnTo>
                    <a:lnTo>
                      <a:pt x="1765" y="452"/>
                    </a:lnTo>
                    <a:lnTo>
                      <a:pt x="1756" y="439"/>
                    </a:lnTo>
                    <a:lnTo>
                      <a:pt x="1757" y="430"/>
                    </a:lnTo>
                    <a:lnTo>
                      <a:pt x="1760" y="410"/>
                    </a:lnTo>
                    <a:lnTo>
                      <a:pt x="1757" y="396"/>
                    </a:lnTo>
                    <a:lnTo>
                      <a:pt x="1746" y="376"/>
                    </a:lnTo>
                    <a:lnTo>
                      <a:pt x="1746" y="363"/>
                    </a:lnTo>
                    <a:lnTo>
                      <a:pt x="1749" y="356"/>
                    </a:lnTo>
                    <a:lnTo>
                      <a:pt x="1745" y="336"/>
                    </a:lnTo>
                    <a:lnTo>
                      <a:pt x="1740" y="328"/>
                    </a:lnTo>
                    <a:lnTo>
                      <a:pt x="1742" y="312"/>
                    </a:lnTo>
                    <a:lnTo>
                      <a:pt x="1734" y="293"/>
                    </a:lnTo>
                    <a:lnTo>
                      <a:pt x="1726" y="278"/>
                    </a:lnTo>
                    <a:lnTo>
                      <a:pt x="1733" y="266"/>
                    </a:lnTo>
                    <a:lnTo>
                      <a:pt x="1725" y="250"/>
                    </a:lnTo>
                    <a:lnTo>
                      <a:pt x="1724" y="235"/>
                    </a:lnTo>
                    <a:lnTo>
                      <a:pt x="1729" y="227"/>
                    </a:lnTo>
                    <a:lnTo>
                      <a:pt x="1755" y="232"/>
                    </a:lnTo>
                    <a:lnTo>
                      <a:pt x="1761" y="242"/>
                    </a:lnTo>
                    <a:lnTo>
                      <a:pt x="1768" y="242"/>
                    </a:lnTo>
                    <a:lnTo>
                      <a:pt x="1773" y="234"/>
                    </a:lnTo>
                    <a:lnTo>
                      <a:pt x="1781" y="235"/>
                    </a:lnTo>
                    <a:lnTo>
                      <a:pt x="1805" y="262"/>
                    </a:lnTo>
                    <a:lnTo>
                      <a:pt x="1826" y="273"/>
                    </a:lnTo>
                    <a:lnTo>
                      <a:pt x="1834" y="267"/>
                    </a:lnTo>
                    <a:lnTo>
                      <a:pt x="1835" y="251"/>
                    </a:lnTo>
                    <a:lnTo>
                      <a:pt x="1829" y="245"/>
                    </a:lnTo>
                    <a:lnTo>
                      <a:pt x="1836" y="222"/>
                    </a:lnTo>
                    <a:lnTo>
                      <a:pt x="1844" y="221"/>
                    </a:lnTo>
                    <a:lnTo>
                      <a:pt x="1857" y="226"/>
                    </a:lnTo>
                    <a:lnTo>
                      <a:pt x="1873" y="222"/>
                    </a:lnTo>
                    <a:lnTo>
                      <a:pt x="1887" y="214"/>
                    </a:lnTo>
                    <a:lnTo>
                      <a:pt x="1901" y="217"/>
                    </a:lnTo>
                    <a:lnTo>
                      <a:pt x="1912" y="225"/>
                    </a:lnTo>
                    <a:lnTo>
                      <a:pt x="1924" y="229"/>
                    </a:lnTo>
                    <a:lnTo>
                      <a:pt x="1931" y="235"/>
                    </a:lnTo>
                    <a:lnTo>
                      <a:pt x="1939" y="258"/>
                    </a:lnTo>
                    <a:lnTo>
                      <a:pt x="1939" y="267"/>
                    </a:lnTo>
                    <a:lnTo>
                      <a:pt x="1953" y="283"/>
                    </a:lnTo>
                    <a:lnTo>
                      <a:pt x="1953" y="297"/>
                    </a:lnTo>
                    <a:lnTo>
                      <a:pt x="1948" y="309"/>
                    </a:lnTo>
                    <a:lnTo>
                      <a:pt x="1956" y="338"/>
                    </a:lnTo>
                    <a:lnTo>
                      <a:pt x="1956" y="355"/>
                    </a:lnTo>
                    <a:lnTo>
                      <a:pt x="1960" y="365"/>
                    </a:lnTo>
                    <a:lnTo>
                      <a:pt x="1972" y="373"/>
                    </a:lnTo>
                    <a:lnTo>
                      <a:pt x="1992" y="372"/>
                    </a:lnTo>
                    <a:lnTo>
                      <a:pt x="2012" y="384"/>
                    </a:lnTo>
                    <a:lnTo>
                      <a:pt x="2030" y="397"/>
                    </a:lnTo>
                    <a:lnTo>
                      <a:pt x="2026" y="386"/>
                    </a:lnTo>
                    <a:lnTo>
                      <a:pt x="2026" y="380"/>
                    </a:lnTo>
                    <a:lnTo>
                      <a:pt x="2009" y="371"/>
                    </a:lnTo>
                    <a:lnTo>
                      <a:pt x="2000" y="360"/>
                    </a:lnTo>
                    <a:lnTo>
                      <a:pt x="1988" y="360"/>
                    </a:lnTo>
                    <a:lnTo>
                      <a:pt x="1973" y="350"/>
                    </a:lnTo>
                    <a:lnTo>
                      <a:pt x="1971" y="341"/>
                    </a:lnTo>
                    <a:lnTo>
                      <a:pt x="1972" y="323"/>
                    </a:lnTo>
                    <a:lnTo>
                      <a:pt x="1962" y="308"/>
                    </a:lnTo>
                    <a:lnTo>
                      <a:pt x="1962" y="297"/>
                    </a:lnTo>
                    <a:lnTo>
                      <a:pt x="1969" y="276"/>
                    </a:lnTo>
                    <a:lnTo>
                      <a:pt x="1967" y="260"/>
                    </a:lnTo>
                    <a:lnTo>
                      <a:pt x="1968" y="249"/>
                    </a:lnTo>
                    <a:lnTo>
                      <a:pt x="1971" y="242"/>
                    </a:lnTo>
                    <a:lnTo>
                      <a:pt x="1964" y="232"/>
                    </a:lnTo>
                    <a:lnTo>
                      <a:pt x="1951" y="226"/>
                    </a:lnTo>
                    <a:lnTo>
                      <a:pt x="1934" y="203"/>
                    </a:lnTo>
                    <a:lnTo>
                      <a:pt x="1925" y="202"/>
                    </a:lnTo>
                    <a:lnTo>
                      <a:pt x="1910" y="201"/>
                    </a:lnTo>
                    <a:lnTo>
                      <a:pt x="1898" y="207"/>
                    </a:lnTo>
                    <a:lnTo>
                      <a:pt x="1889" y="210"/>
                    </a:lnTo>
                    <a:lnTo>
                      <a:pt x="1873" y="200"/>
                    </a:lnTo>
                    <a:lnTo>
                      <a:pt x="1872" y="182"/>
                    </a:lnTo>
                    <a:lnTo>
                      <a:pt x="1879" y="165"/>
                    </a:lnTo>
                    <a:lnTo>
                      <a:pt x="1892" y="164"/>
                    </a:lnTo>
                    <a:lnTo>
                      <a:pt x="1892" y="156"/>
                    </a:lnTo>
                    <a:lnTo>
                      <a:pt x="1872" y="141"/>
                    </a:lnTo>
                    <a:lnTo>
                      <a:pt x="1868" y="125"/>
                    </a:lnTo>
                    <a:lnTo>
                      <a:pt x="1872" y="112"/>
                    </a:lnTo>
                    <a:lnTo>
                      <a:pt x="1875" y="100"/>
                    </a:lnTo>
                    <a:lnTo>
                      <a:pt x="1882" y="101"/>
                    </a:lnTo>
                    <a:lnTo>
                      <a:pt x="1893" y="112"/>
                    </a:lnTo>
                    <a:lnTo>
                      <a:pt x="1902" y="127"/>
                    </a:lnTo>
                    <a:lnTo>
                      <a:pt x="1907" y="126"/>
                    </a:lnTo>
                    <a:lnTo>
                      <a:pt x="1921" y="104"/>
                    </a:lnTo>
                    <a:lnTo>
                      <a:pt x="1933" y="100"/>
                    </a:lnTo>
                    <a:lnTo>
                      <a:pt x="1948" y="92"/>
                    </a:lnTo>
                    <a:lnTo>
                      <a:pt x="1951" y="82"/>
                    </a:lnTo>
                    <a:lnTo>
                      <a:pt x="1964" y="68"/>
                    </a:lnTo>
                    <a:lnTo>
                      <a:pt x="1979" y="65"/>
                    </a:lnTo>
                    <a:lnTo>
                      <a:pt x="1968" y="74"/>
                    </a:lnTo>
                    <a:lnTo>
                      <a:pt x="1964" y="85"/>
                    </a:lnTo>
                    <a:lnTo>
                      <a:pt x="1967" y="90"/>
                    </a:lnTo>
                    <a:lnTo>
                      <a:pt x="1978" y="84"/>
                    </a:lnTo>
                    <a:lnTo>
                      <a:pt x="1992" y="84"/>
                    </a:lnTo>
                    <a:lnTo>
                      <a:pt x="1997" y="90"/>
                    </a:lnTo>
                    <a:lnTo>
                      <a:pt x="2000" y="102"/>
                    </a:lnTo>
                    <a:lnTo>
                      <a:pt x="2010" y="110"/>
                    </a:lnTo>
                    <a:lnTo>
                      <a:pt x="2008" y="117"/>
                    </a:lnTo>
                    <a:lnTo>
                      <a:pt x="2001" y="129"/>
                    </a:lnTo>
                    <a:lnTo>
                      <a:pt x="2007" y="138"/>
                    </a:lnTo>
                    <a:lnTo>
                      <a:pt x="2013" y="128"/>
                    </a:lnTo>
                    <a:lnTo>
                      <a:pt x="2023" y="111"/>
                    </a:lnTo>
                    <a:lnTo>
                      <a:pt x="2039" y="117"/>
                    </a:lnTo>
                    <a:lnTo>
                      <a:pt x="2051" y="130"/>
                    </a:lnTo>
                    <a:lnTo>
                      <a:pt x="2051" y="141"/>
                    </a:lnTo>
                    <a:lnTo>
                      <a:pt x="2061" y="161"/>
                    </a:lnTo>
                    <a:lnTo>
                      <a:pt x="2066" y="180"/>
                    </a:lnTo>
                    <a:lnTo>
                      <a:pt x="2066" y="202"/>
                    </a:lnTo>
                    <a:lnTo>
                      <a:pt x="2075" y="191"/>
                    </a:lnTo>
                    <a:lnTo>
                      <a:pt x="2077" y="172"/>
                    </a:lnTo>
                    <a:lnTo>
                      <a:pt x="2070" y="160"/>
                    </a:lnTo>
                    <a:lnTo>
                      <a:pt x="2066" y="151"/>
                    </a:lnTo>
                    <a:lnTo>
                      <a:pt x="2065" y="137"/>
                    </a:lnTo>
                    <a:lnTo>
                      <a:pt x="2062" y="130"/>
                    </a:lnTo>
                    <a:lnTo>
                      <a:pt x="2065" y="125"/>
                    </a:lnTo>
                    <a:lnTo>
                      <a:pt x="2074" y="132"/>
                    </a:lnTo>
                    <a:lnTo>
                      <a:pt x="2097" y="150"/>
                    </a:lnTo>
                    <a:lnTo>
                      <a:pt x="2112" y="173"/>
                    </a:lnTo>
                    <a:lnTo>
                      <a:pt x="2131" y="183"/>
                    </a:lnTo>
                    <a:lnTo>
                      <a:pt x="2148" y="186"/>
                    </a:lnTo>
                    <a:lnTo>
                      <a:pt x="2148" y="180"/>
                    </a:lnTo>
                    <a:lnTo>
                      <a:pt x="2140" y="173"/>
                    </a:lnTo>
                    <a:lnTo>
                      <a:pt x="2122" y="166"/>
                    </a:lnTo>
                    <a:lnTo>
                      <a:pt x="2110" y="145"/>
                    </a:lnTo>
                    <a:lnTo>
                      <a:pt x="2107" y="124"/>
                    </a:lnTo>
                    <a:lnTo>
                      <a:pt x="2112" y="104"/>
                    </a:lnTo>
                    <a:lnTo>
                      <a:pt x="2126" y="102"/>
                    </a:lnTo>
                    <a:lnTo>
                      <a:pt x="2140" y="103"/>
                    </a:lnTo>
                    <a:lnTo>
                      <a:pt x="2161" y="115"/>
                    </a:lnTo>
                    <a:lnTo>
                      <a:pt x="2176" y="115"/>
                    </a:lnTo>
                    <a:lnTo>
                      <a:pt x="2182" y="108"/>
                    </a:lnTo>
                    <a:lnTo>
                      <a:pt x="2176" y="100"/>
                    </a:lnTo>
                    <a:lnTo>
                      <a:pt x="2166" y="97"/>
                    </a:lnTo>
                    <a:lnTo>
                      <a:pt x="2166" y="89"/>
                    </a:lnTo>
                    <a:lnTo>
                      <a:pt x="2179" y="72"/>
                    </a:lnTo>
                    <a:lnTo>
                      <a:pt x="2190" y="62"/>
                    </a:lnTo>
                    <a:lnTo>
                      <a:pt x="2186" y="56"/>
                    </a:lnTo>
                    <a:lnTo>
                      <a:pt x="2180" y="46"/>
                    </a:lnTo>
                    <a:lnTo>
                      <a:pt x="2185" y="32"/>
                    </a:lnTo>
                    <a:lnTo>
                      <a:pt x="2194" y="30"/>
                    </a:lnTo>
                    <a:lnTo>
                      <a:pt x="2204" y="33"/>
                    </a:lnTo>
                    <a:lnTo>
                      <a:pt x="2210" y="25"/>
                    </a:lnTo>
                    <a:lnTo>
                      <a:pt x="2213" y="10"/>
                    </a:lnTo>
                    <a:lnTo>
                      <a:pt x="2218" y="4"/>
                    </a:lnTo>
                    <a:lnTo>
                      <a:pt x="2227" y="6"/>
                    </a:lnTo>
                    <a:lnTo>
                      <a:pt x="2233" y="12"/>
                    </a:lnTo>
                    <a:lnTo>
                      <a:pt x="2239" y="13"/>
                    </a:lnTo>
                    <a:lnTo>
                      <a:pt x="2246" y="24"/>
                    </a:lnTo>
                    <a:lnTo>
                      <a:pt x="2251" y="42"/>
                    </a:lnTo>
                    <a:lnTo>
                      <a:pt x="2258" y="48"/>
                    </a:lnTo>
                    <a:lnTo>
                      <a:pt x="2267" y="42"/>
                    </a:lnTo>
                    <a:lnTo>
                      <a:pt x="2266" y="32"/>
                    </a:lnTo>
                    <a:lnTo>
                      <a:pt x="2262" y="20"/>
                    </a:lnTo>
                    <a:lnTo>
                      <a:pt x="2262" y="9"/>
                    </a:lnTo>
                    <a:lnTo>
                      <a:pt x="2267" y="3"/>
                    </a:lnTo>
                    <a:lnTo>
                      <a:pt x="2277" y="0"/>
                    </a:lnTo>
                    <a:lnTo>
                      <a:pt x="2295" y="5"/>
                    </a:lnTo>
                    <a:lnTo>
                      <a:pt x="2319" y="3"/>
                    </a:lnTo>
                    <a:lnTo>
                      <a:pt x="2331" y="8"/>
                    </a:lnTo>
                    <a:lnTo>
                      <a:pt x="2334" y="13"/>
                    </a:lnTo>
                    <a:lnTo>
                      <a:pt x="2340" y="12"/>
                    </a:lnTo>
                    <a:lnTo>
                      <a:pt x="2350" y="5"/>
                    </a:lnTo>
                    <a:lnTo>
                      <a:pt x="2364" y="11"/>
                    </a:lnTo>
                    <a:lnTo>
                      <a:pt x="2392" y="12"/>
                    </a:lnTo>
                    <a:lnTo>
                      <a:pt x="2399" y="19"/>
                    </a:lnTo>
                    <a:lnTo>
                      <a:pt x="2408" y="19"/>
                    </a:lnTo>
                    <a:lnTo>
                      <a:pt x="2418" y="14"/>
                    </a:lnTo>
                    <a:lnTo>
                      <a:pt x="2427" y="20"/>
                    </a:lnTo>
                    <a:lnTo>
                      <a:pt x="2431" y="30"/>
                    </a:lnTo>
                    <a:lnTo>
                      <a:pt x="2452" y="44"/>
                    </a:lnTo>
                    <a:lnTo>
                      <a:pt x="2461" y="40"/>
                    </a:lnTo>
                    <a:lnTo>
                      <a:pt x="2462" y="35"/>
                    </a:lnTo>
                    <a:lnTo>
                      <a:pt x="2469" y="34"/>
                    </a:lnTo>
                    <a:lnTo>
                      <a:pt x="2493" y="50"/>
                    </a:lnTo>
                    <a:lnTo>
                      <a:pt x="2503" y="50"/>
                    </a:lnTo>
                    <a:lnTo>
                      <a:pt x="2519" y="65"/>
                    </a:lnTo>
                    <a:lnTo>
                      <a:pt x="2550" y="67"/>
                    </a:lnTo>
                    <a:lnTo>
                      <a:pt x="2558" y="73"/>
                    </a:lnTo>
                    <a:lnTo>
                      <a:pt x="2575" y="69"/>
                    </a:lnTo>
                    <a:lnTo>
                      <a:pt x="2580" y="75"/>
                    </a:lnTo>
                    <a:lnTo>
                      <a:pt x="2586" y="83"/>
                    </a:lnTo>
                    <a:lnTo>
                      <a:pt x="2601" y="78"/>
                    </a:lnTo>
                    <a:lnTo>
                      <a:pt x="2614" y="80"/>
                    </a:lnTo>
                    <a:lnTo>
                      <a:pt x="2625" y="92"/>
                    </a:lnTo>
                    <a:lnTo>
                      <a:pt x="2650" y="99"/>
                    </a:lnTo>
                    <a:lnTo>
                      <a:pt x="2665" y="110"/>
                    </a:lnTo>
                    <a:lnTo>
                      <a:pt x="2672" y="124"/>
                    </a:lnTo>
                    <a:lnTo>
                      <a:pt x="2684" y="131"/>
                    </a:lnTo>
                    <a:lnTo>
                      <a:pt x="2705" y="145"/>
                    </a:lnTo>
                    <a:lnTo>
                      <a:pt x="2704" y="153"/>
                    </a:lnTo>
                    <a:lnTo>
                      <a:pt x="2696" y="165"/>
                    </a:lnTo>
                    <a:lnTo>
                      <a:pt x="2683" y="164"/>
                    </a:lnTo>
                    <a:lnTo>
                      <a:pt x="2670" y="161"/>
                    </a:lnTo>
                    <a:lnTo>
                      <a:pt x="2660" y="168"/>
                    </a:lnTo>
                    <a:lnTo>
                      <a:pt x="2652" y="177"/>
                    </a:lnTo>
                    <a:lnTo>
                      <a:pt x="2639" y="177"/>
                    </a:lnTo>
                    <a:lnTo>
                      <a:pt x="2634" y="175"/>
                    </a:lnTo>
                    <a:lnTo>
                      <a:pt x="2619" y="180"/>
                    </a:lnTo>
                    <a:lnTo>
                      <a:pt x="2603" y="178"/>
                    </a:lnTo>
                    <a:lnTo>
                      <a:pt x="2573" y="165"/>
                    </a:lnTo>
                    <a:lnTo>
                      <a:pt x="2559" y="160"/>
                    </a:lnTo>
                    <a:lnTo>
                      <a:pt x="2550" y="161"/>
                    </a:lnTo>
                    <a:lnTo>
                      <a:pt x="2537" y="155"/>
                    </a:lnTo>
                    <a:lnTo>
                      <a:pt x="2520" y="154"/>
                    </a:lnTo>
                    <a:lnTo>
                      <a:pt x="2512" y="161"/>
                    </a:lnTo>
                    <a:lnTo>
                      <a:pt x="2503" y="161"/>
                    </a:lnTo>
                    <a:lnTo>
                      <a:pt x="2497" y="156"/>
                    </a:lnTo>
                    <a:lnTo>
                      <a:pt x="2481" y="156"/>
                    </a:lnTo>
                    <a:lnTo>
                      <a:pt x="2458" y="167"/>
                    </a:lnTo>
                    <a:lnTo>
                      <a:pt x="2448" y="171"/>
                    </a:lnTo>
                    <a:lnTo>
                      <a:pt x="2435" y="166"/>
                    </a:lnTo>
                    <a:lnTo>
                      <a:pt x="2423" y="167"/>
                    </a:lnTo>
                    <a:lnTo>
                      <a:pt x="2405" y="175"/>
                    </a:lnTo>
                    <a:lnTo>
                      <a:pt x="2384" y="173"/>
                    </a:lnTo>
                    <a:lnTo>
                      <a:pt x="2375" y="163"/>
                    </a:lnTo>
                    <a:lnTo>
                      <a:pt x="2374" y="147"/>
                    </a:lnTo>
                    <a:lnTo>
                      <a:pt x="2382" y="142"/>
                    </a:lnTo>
                    <a:lnTo>
                      <a:pt x="2389" y="142"/>
                    </a:lnTo>
                    <a:lnTo>
                      <a:pt x="2392" y="133"/>
                    </a:lnTo>
                    <a:lnTo>
                      <a:pt x="2388" y="128"/>
                    </a:lnTo>
                    <a:lnTo>
                      <a:pt x="2376" y="126"/>
                    </a:lnTo>
                    <a:lnTo>
                      <a:pt x="2365" y="129"/>
                    </a:lnTo>
                    <a:lnTo>
                      <a:pt x="2351" y="141"/>
                    </a:lnTo>
                    <a:lnTo>
                      <a:pt x="2353" y="154"/>
                    </a:lnTo>
                    <a:lnTo>
                      <a:pt x="2362" y="166"/>
                    </a:lnTo>
                    <a:lnTo>
                      <a:pt x="2371" y="168"/>
                    </a:lnTo>
                    <a:lnTo>
                      <a:pt x="2367" y="177"/>
                    </a:lnTo>
                    <a:lnTo>
                      <a:pt x="2356" y="184"/>
                    </a:lnTo>
                    <a:lnTo>
                      <a:pt x="2348" y="183"/>
                    </a:lnTo>
                    <a:lnTo>
                      <a:pt x="2337" y="183"/>
                    </a:lnTo>
                    <a:lnTo>
                      <a:pt x="2320" y="184"/>
                    </a:lnTo>
                    <a:lnTo>
                      <a:pt x="2315" y="188"/>
                    </a:lnTo>
                    <a:lnTo>
                      <a:pt x="2300" y="190"/>
                    </a:lnTo>
                    <a:lnTo>
                      <a:pt x="2284" y="185"/>
                    </a:lnTo>
                    <a:lnTo>
                      <a:pt x="2264" y="185"/>
                    </a:lnTo>
                    <a:lnTo>
                      <a:pt x="2245" y="194"/>
                    </a:lnTo>
                    <a:lnTo>
                      <a:pt x="2216" y="212"/>
                    </a:lnTo>
                    <a:lnTo>
                      <a:pt x="2214" y="224"/>
                    </a:lnTo>
                    <a:lnTo>
                      <a:pt x="2215" y="244"/>
                    </a:lnTo>
                    <a:lnTo>
                      <a:pt x="2208" y="256"/>
                    </a:lnTo>
                    <a:lnTo>
                      <a:pt x="2207" y="264"/>
                    </a:lnTo>
                    <a:lnTo>
                      <a:pt x="2211" y="270"/>
                    </a:lnTo>
                    <a:lnTo>
                      <a:pt x="2223" y="265"/>
                    </a:lnTo>
                    <a:lnTo>
                      <a:pt x="2223" y="251"/>
                    </a:lnTo>
                    <a:lnTo>
                      <a:pt x="2227" y="242"/>
                    </a:lnTo>
                    <a:lnTo>
                      <a:pt x="2227" y="236"/>
                    </a:lnTo>
                    <a:lnTo>
                      <a:pt x="2235" y="229"/>
                    </a:lnTo>
                    <a:lnTo>
                      <a:pt x="2251" y="229"/>
                    </a:lnTo>
                    <a:lnTo>
                      <a:pt x="2260" y="227"/>
                    </a:lnTo>
                    <a:lnTo>
                      <a:pt x="2263" y="232"/>
                    </a:lnTo>
                    <a:lnTo>
                      <a:pt x="2260" y="242"/>
                    </a:lnTo>
                    <a:lnTo>
                      <a:pt x="2254" y="255"/>
                    </a:lnTo>
                    <a:lnTo>
                      <a:pt x="2255" y="260"/>
                    </a:lnTo>
                    <a:lnTo>
                      <a:pt x="2260" y="260"/>
                    </a:lnTo>
                    <a:lnTo>
                      <a:pt x="2267" y="250"/>
                    </a:lnTo>
                    <a:lnTo>
                      <a:pt x="2273" y="228"/>
                    </a:lnTo>
                    <a:cubicBezTo>
                      <a:pt x="2273" y="228"/>
                      <a:pt x="2282" y="215"/>
                      <a:pt x="2283" y="214"/>
                    </a:cubicBezTo>
                    <a:cubicBezTo>
                      <a:pt x="2284" y="212"/>
                      <a:pt x="2299" y="205"/>
                      <a:pt x="2299" y="205"/>
                    </a:cubicBezTo>
                    <a:lnTo>
                      <a:pt x="2309" y="207"/>
                    </a:lnTo>
                    <a:lnTo>
                      <a:pt x="2328" y="205"/>
                    </a:lnTo>
                    <a:lnTo>
                      <a:pt x="2342" y="205"/>
                    </a:lnTo>
                    <a:lnTo>
                      <a:pt x="2352" y="201"/>
                    </a:lnTo>
                    <a:lnTo>
                      <a:pt x="2358" y="203"/>
                    </a:lnTo>
                    <a:lnTo>
                      <a:pt x="2363" y="212"/>
                    </a:lnTo>
                    <a:lnTo>
                      <a:pt x="2371" y="231"/>
                    </a:lnTo>
                    <a:lnTo>
                      <a:pt x="2378" y="236"/>
                    </a:lnTo>
                    <a:lnTo>
                      <a:pt x="2384" y="236"/>
                    </a:lnTo>
                    <a:lnTo>
                      <a:pt x="2385" y="226"/>
                    </a:lnTo>
                    <a:lnTo>
                      <a:pt x="2380" y="208"/>
                    </a:lnTo>
                    <a:lnTo>
                      <a:pt x="2384" y="204"/>
                    </a:lnTo>
                    <a:lnTo>
                      <a:pt x="2401" y="201"/>
                    </a:lnTo>
                    <a:lnTo>
                      <a:pt x="2414" y="204"/>
                    </a:lnTo>
                    <a:lnTo>
                      <a:pt x="2432" y="200"/>
                    </a:lnTo>
                    <a:lnTo>
                      <a:pt x="2451" y="198"/>
                    </a:lnTo>
                    <a:lnTo>
                      <a:pt x="2473" y="190"/>
                    </a:lnTo>
                    <a:lnTo>
                      <a:pt x="2488" y="186"/>
                    </a:lnTo>
                    <a:lnTo>
                      <a:pt x="2515" y="183"/>
                    </a:lnTo>
                    <a:lnTo>
                      <a:pt x="2536" y="187"/>
                    </a:lnTo>
                    <a:lnTo>
                      <a:pt x="2551" y="196"/>
                    </a:lnTo>
                    <a:lnTo>
                      <a:pt x="2565" y="200"/>
                    </a:lnTo>
                    <a:lnTo>
                      <a:pt x="2575" y="205"/>
                    </a:lnTo>
                    <a:lnTo>
                      <a:pt x="2590" y="209"/>
                    </a:lnTo>
                    <a:lnTo>
                      <a:pt x="2601" y="217"/>
                    </a:lnTo>
                    <a:lnTo>
                      <a:pt x="2610" y="221"/>
                    </a:lnTo>
                    <a:lnTo>
                      <a:pt x="2619" y="217"/>
                    </a:lnTo>
                    <a:lnTo>
                      <a:pt x="2630" y="214"/>
                    </a:lnTo>
                    <a:lnTo>
                      <a:pt x="2637" y="218"/>
                    </a:lnTo>
                    <a:lnTo>
                      <a:pt x="2643" y="226"/>
                    </a:lnTo>
                    <a:lnTo>
                      <a:pt x="2650" y="225"/>
                    </a:lnTo>
                    <a:lnTo>
                      <a:pt x="2663" y="214"/>
                    </a:lnTo>
                    <a:lnTo>
                      <a:pt x="2673" y="214"/>
                    </a:lnTo>
                    <a:lnTo>
                      <a:pt x="2686" y="215"/>
                    </a:lnTo>
                    <a:lnTo>
                      <a:pt x="2707" y="204"/>
                    </a:lnTo>
                    <a:lnTo>
                      <a:pt x="2718" y="192"/>
                    </a:lnTo>
                    <a:lnTo>
                      <a:pt x="2726" y="190"/>
                    </a:lnTo>
                    <a:lnTo>
                      <a:pt x="2733" y="193"/>
                    </a:lnTo>
                    <a:lnTo>
                      <a:pt x="2743" y="206"/>
                    </a:lnTo>
                    <a:lnTo>
                      <a:pt x="2756" y="215"/>
                    </a:lnTo>
                    <a:lnTo>
                      <a:pt x="2756" y="220"/>
                    </a:lnTo>
                    <a:lnTo>
                      <a:pt x="2749" y="228"/>
                    </a:lnTo>
                    <a:lnTo>
                      <a:pt x="2748" y="235"/>
                    </a:lnTo>
                    <a:lnTo>
                      <a:pt x="2756" y="240"/>
                    </a:lnTo>
                    <a:lnTo>
                      <a:pt x="2759" y="246"/>
                    </a:lnTo>
                    <a:lnTo>
                      <a:pt x="2759" y="256"/>
                    </a:lnTo>
                    <a:lnTo>
                      <a:pt x="2738" y="274"/>
                    </a:lnTo>
                    <a:lnTo>
                      <a:pt x="2716" y="280"/>
                    </a:lnTo>
                    <a:lnTo>
                      <a:pt x="2704" y="277"/>
                    </a:lnTo>
                    <a:lnTo>
                      <a:pt x="2691" y="270"/>
                    </a:lnTo>
                    <a:lnTo>
                      <a:pt x="2683" y="261"/>
                    </a:lnTo>
                    <a:lnTo>
                      <a:pt x="2678" y="265"/>
                    </a:lnTo>
                    <a:lnTo>
                      <a:pt x="2679" y="275"/>
                    </a:lnTo>
                    <a:lnTo>
                      <a:pt x="2692" y="286"/>
                    </a:lnTo>
                    <a:lnTo>
                      <a:pt x="2693" y="292"/>
                    </a:lnTo>
                    <a:lnTo>
                      <a:pt x="2691" y="296"/>
                    </a:lnTo>
                    <a:lnTo>
                      <a:pt x="2677" y="291"/>
                    </a:lnTo>
                    <a:lnTo>
                      <a:pt x="2669" y="282"/>
                    </a:lnTo>
                    <a:lnTo>
                      <a:pt x="2660" y="283"/>
                    </a:lnTo>
                    <a:lnTo>
                      <a:pt x="2660" y="292"/>
                    </a:lnTo>
                    <a:lnTo>
                      <a:pt x="2666" y="301"/>
                    </a:lnTo>
                    <a:lnTo>
                      <a:pt x="2677" y="305"/>
                    </a:lnTo>
                    <a:lnTo>
                      <a:pt x="2692" y="307"/>
                    </a:lnTo>
                    <a:lnTo>
                      <a:pt x="2708" y="314"/>
                    </a:lnTo>
                    <a:lnTo>
                      <a:pt x="2720" y="312"/>
                    </a:lnTo>
                    <a:lnTo>
                      <a:pt x="2742" y="301"/>
                    </a:lnTo>
                    <a:lnTo>
                      <a:pt x="2751" y="301"/>
                    </a:lnTo>
                    <a:lnTo>
                      <a:pt x="2757" y="307"/>
                    </a:lnTo>
                    <a:lnTo>
                      <a:pt x="2758" y="301"/>
                    </a:lnTo>
                    <a:lnTo>
                      <a:pt x="2758" y="291"/>
                    </a:lnTo>
                    <a:lnTo>
                      <a:pt x="2770" y="289"/>
                    </a:lnTo>
                    <a:lnTo>
                      <a:pt x="2802" y="290"/>
                    </a:lnTo>
                    <a:lnTo>
                      <a:pt x="2810" y="295"/>
                    </a:lnTo>
                    <a:lnTo>
                      <a:pt x="2812" y="304"/>
                    </a:lnTo>
                    <a:lnTo>
                      <a:pt x="2819" y="308"/>
                    </a:lnTo>
                    <a:lnTo>
                      <a:pt x="2828" y="306"/>
                    </a:lnTo>
                    <a:lnTo>
                      <a:pt x="2832" y="301"/>
                    </a:lnTo>
                    <a:lnTo>
                      <a:pt x="2839" y="305"/>
                    </a:lnTo>
                    <a:lnTo>
                      <a:pt x="2843" y="315"/>
                    </a:lnTo>
                    <a:lnTo>
                      <a:pt x="2852" y="324"/>
                    </a:lnTo>
                    <a:lnTo>
                      <a:pt x="2873" y="328"/>
                    </a:lnTo>
                    <a:lnTo>
                      <a:pt x="2881" y="335"/>
                    </a:lnTo>
                    <a:lnTo>
                      <a:pt x="2883" y="344"/>
                    </a:lnTo>
                    <a:lnTo>
                      <a:pt x="2898" y="356"/>
                    </a:lnTo>
                    <a:lnTo>
                      <a:pt x="2916" y="364"/>
                    </a:lnTo>
                    <a:lnTo>
                      <a:pt x="2931" y="375"/>
                    </a:lnTo>
                    <a:lnTo>
                      <a:pt x="2933" y="382"/>
                    </a:lnTo>
                    <a:lnTo>
                      <a:pt x="2933" y="397"/>
                    </a:lnTo>
                    <a:lnTo>
                      <a:pt x="2927" y="401"/>
                    </a:lnTo>
                    <a:lnTo>
                      <a:pt x="2925" y="409"/>
                    </a:lnTo>
                    <a:lnTo>
                      <a:pt x="2925" y="420"/>
                    </a:lnTo>
                    <a:lnTo>
                      <a:pt x="2916" y="424"/>
                    </a:lnTo>
                    <a:lnTo>
                      <a:pt x="2902" y="435"/>
                    </a:lnTo>
                    <a:lnTo>
                      <a:pt x="2891" y="438"/>
                    </a:lnTo>
                    <a:lnTo>
                      <a:pt x="2884" y="436"/>
                    </a:lnTo>
                    <a:lnTo>
                      <a:pt x="2879" y="438"/>
                    </a:lnTo>
                    <a:lnTo>
                      <a:pt x="2879" y="446"/>
                    </a:lnTo>
                    <a:lnTo>
                      <a:pt x="2875" y="452"/>
                    </a:lnTo>
                    <a:lnTo>
                      <a:pt x="2862" y="460"/>
                    </a:lnTo>
                    <a:lnTo>
                      <a:pt x="2835" y="471"/>
                    </a:lnTo>
                    <a:lnTo>
                      <a:pt x="2815" y="472"/>
                    </a:lnTo>
                    <a:lnTo>
                      <a:pt x="2809" y="475"/>
                    </a:lnTo>
                    <a:lnTo>
                      <a:pt x="2798" y="475"/>
                    </a:lnTo>
                    <a:lnTo>
                      <a:pt x="2790" y="466"/>
                    </a:lnTo>
                    <a:lnTo>
                      <a:pt x="2784" y="461"/>
                    </a:lnTo>
                    <a:lnTo>
                      <a:pt x="2779" y="463"/>
                    </a:lnTo>
                    <a:lnTo>
                      <a:pt x="2779" y="471"/>
                    </a:lnTo>
                    <a:lnTo>
                      <a:pt x="2787" y="475"/>
                    </a:lnTo>
                    <a:lnTo>
                      <a:pt x="2785" y="481"/>
                    </a:lnTo>
                    <a:lnTo>
                      <a:pt x="2771" y="481"/>
                    </a:lnTo>
                    <a:lnTo>
                      <a:pt x="2757" y="477"/>
                    </a:lnTo>
                    <a:lnTo>
                      <a:pt x="2745" y="484"/>
                    </a:lnTo>
                    <a:lnTo>
                      <a:pt x="2739" y="484"/>
                    </a:lnTo>
                    <a:lnTo>
                      <a:pt x="2730" y="478"/>
                    </a:lnTo>
                    <a:lnTo>
                      <a:pt x="2715" y="477"/>
                    </a:lnTo>
                    <a:lnTo>
                      <a:pt x="2705" y="485"/>
                    </a:lnTo>
                    <a:lnTo>
                      <a:pt x="2685" y="494"/>
                    </a:lnTo>
                    <a:lnTo>
                      <a:pt x="2673" y="493"/>
                    </a:lnTo>
                    <a:lnTo>
                      <a:pt x="2666" y="488"/>
                    </a:lnTo>
                    <a:lnTo>
                      <a:pt x="2654" y="488"/>
                    </a:lnTo>
                    <a:lnTo>
                      <a:pt x="2642" y="484"/>
                    </a:lnTo>
                    <a:lnTo>
                      <a:pt x="2632" y="483"/>
                    </a:lnTo>
                    <a:lnTo>
                      <a:pt x="2625" y="488"/>
                    </a:lnTo>
                    <a:lnTo>
                      <a:pt x="2610" y="491"/>
                    </a:lnTo>
                    <a:lnTo>
                      <a:pt x="2599" y="487"/>
                    </a:lnTo>
                    <a:lnTo>
                      <a:pt x="2581" y="474"/>
                    </a:lnTo>
                    <a:lnTo>
                      <a:pt x="2574" y="474"/>
                    </a:lnTo>
                    <a:lnTo>
                      <a:pt x="2570" y="472"/>
                    </a:lnTo>
                    <a:lnTo>
                      <a:pt x="2549" y="471"/>
                    </a:lnTo>
                    <a:lnTo>
                      <a:pt x="2537" y="466"/>
                    </a:lnTo>
                    <a:lnTo>
                      <a:pt x="2528" y="463"/>
                    </a:lnTo>
                    <a:lnTo>
                      <a:pt x="2513" y="467"/>
                    </a:lnTo>
                    <a:lnTo>
                      <a:pt x="2500" y="466"/>
                    </a:lnTo>
                    <a:lnTo>
                      <a:pt x="2486" y="461"/>
                    </a:lnTo>
                    <a:lnTo>
                      <a:pt x="2476" y="463"/>
                    </a:lnTo>
                    <a:lnTo>
                      <a:pt x="2467" y="472"/>
                    </a:lnTo>
                    <a:lnTo>
                      <a:pt x="2455" y="475"/>
                    </a:lnTo>
                    <a:lnTo>
                      <a:pt x="2439" y="474"/>
                    </a:lnTo>
                    <a:lnTo>
                      <a:pt x="2426" y="481"/>
                    </a:lnTo>
                    <a:lnTo>
                      <a:pt x="2423" y="485"/>
                    </a:lnTo>
                    <a:lnTo>
                      <a:pt x="2418" y="486"/>
                    </a:lnTo>
                    <a:lnTo>
                      <a:pt x="2416" y="472"/>
                    </a:lnTo>
                    <a:lnTo>
                      <a:pt x="2408" y="468"/>
                    </a:lnTo>
                    <a:lnTo>
                      <a:pt x="2396" y="468"/>
                    </a:lnTo>
                    <a:lnTo>
                      <a:pt x="2392" y="465"/>
                    </a:lnTo>
                    <a:lnTo>
                      <a:pt x="2381" y="466"/>
                    </a:lnTo>
                    <a:lnTo>
                      <a:pt x="2379" y="471"/>
                    </a:lnTo>
                    <a:lnTo>
                      <a:pt x="2384" y="472"/>
                    </a:lnTo>
                    <a:lnTo>
                      <a:pt x="2400" y="472"/>
                    </a:lnTo>
                    <a:lnTo>
                      <a:pt x="2407" y="478"/>
                    </a:lnTo>
                    <a:lnTo>
                      <a:pt x="2410" y="486"/>
                    </a:lnTo>
                    <a:lnTo>
                      <a:pt x="2406" y="495"/>
                    </a:lnTo>
                    <a:lnTo>
                      <a:pt x="2396" y="501"/>
                    </a:lnTo>
                    <a:lnTo>
                      <a:pt x="2389" y="500"/>
                    </a:lnTo>
                    <a:lnTo>
                      <a:pt x="2377" y="501"/>
                    </a:lnTo>
                    <a:lnTo>
                      <a:pt x="2366" y="508"/>
                    </a:lnTo>
                    <a:lnTo>
                      <a:pt x="2350" y="514"/>
                    </a:lnTo>
                    <a:lnTo>
                      <a:pt x="2329" y="516"/>
                    </a:lnTo>
                    <a:lnTo>
                      <a:pt x="2318" y="521"/>
                    </a:lnTo>
                    <a:lnTo>
                      <a:pt x="2313" y="529"/>
                    </a:lnTo>
                    <a:lnTo>
                      <a:pt x="2302" y="531"/>
                    </a:lnTo>
                    <a:lnTo>
                      <a:pt x="2288" y="532"/>
                    </a:lnTo>
                    <a:lnTo>
                      <a:pt x="2272" y="540"/>
                    </a:lnTo>
                    <a:lnTo>
                      <a:pt x="2261" y="542"/>
                    </a:lnTo>
                    <a:lnTo>
                      <a:pt x="2254" y="551"/>
                    </a:lnTo>
                    <a:lnTo>
                      <a:pt x="2254" y="563"/>
                    </a:lnTo>
                    <a:lnTo>
                      <a:pt x="2262" y="570"/>
                    </a:lnTo>
                    <a:lnTo>
                      <a:pt x="2264" y="580"/>
                    </a:lnTo>
                    <a:lnTo>
                      <a:pt x="2264" y="592"/>
                    </a:lnTo>
                    <a:lnTo>
                      <a:pt x="2270" y="602"/>
                    </a:lnTo>
                    <a:lnTo>
                      <a:pt x="2278" y="602"/>
                    </a:lnTo>
                    <a:lnTo>
                      <a:pt x="2284" y="593"/>
                    </a:lnTo>
                    <a:lnTo>
                      <a:pt x="2286" y="581"/>
                    </a:lnTo>
                    <a:lnTo>
                      <a:pt x="2296" y="572"/>
                    </a:lnTo>
                    <a:lnTo>
                      <a:pt x="2309" y="570"/>
                    </a:lnTo>
                    <a:lnTo>
                      <a:pt x="2319" y="563"/>
                    </a:lnTo>
                    <a:lnTo>
                      <a:pt x="2333" y="561"/>
                    </a:lnTo>
                    <a:lnTo>
                      <a:pt x="2345" y="562"/>
                    </a:lnTo>
                    <a:lnTo>
                      <a:pt x="2351" y="555"/>
                    </a:lnTo>
                    <a:lnTo>
                      <a:pt x="2361" y="545"/>
                    </a:lnTo>
                    <a:lnTo>
                      <a:pt x="2380" y="540"/>
                    </a:lnTo>
                    <a:lnTo>
                      <a:pt x="2412" y="529"/>
                    </a:lnTo>
                    <a:lnTo>
                      <a:pt x="2422" y="530"/>
                    </a:lnTo>
                    <a:lnTo>
                      <a:pt x="2422" y="533"/>
                    </a:lnTo>
                    <a:lnTo>
                      <a:pt x="2420" y="544"/>
                    </a:lnTo>
                    <a:lnTo>
                      <a:pt x="2424" y="545"/>
                    </a:lnTo>
                    <a:lnTo>
                      <a:pt x="2435" y="536"/>
                    </a:lnTo>
                    <a:lnTo>
                      <a:pt x="2436" y="524"/>
                    </a:lnTo>
                    <a:lnTo>
                      <a:pt x="2445" y="509"/>
                    </a:lnTo>
                    <a:lnTo>
                      <a:pt x="2454" y="508"/>
                    </a:lnTo>
                    <a:lnTo>
                      <a:pt x="2469" y="511"/>
                    </a:lnTo>
                    <a:lnTo>
                      <a:pt x="2477" y="514"/>
                    </a:lnTo>
                    <a:lnTo>
                      <a:pt x="2494" y="510"/>
                    </a:lnTo>
                    <a:lnTo>
                      <a:pt x="2514" y="510"/>
                    </a:lnTo>
                    <a:lnTo>
                      <a:pt x="2527" y="518"/>
                    </a:lnTo>
                    <a:lnTo>
                      <a:pt x="2544" y="520"/>
                    </a:lnTo>
                    <a:lnTo>
                      <a:pt x="2579" y="516"/>
                    </a:lnTo>
                    <a:lnTo>
                      <a:pt x="2590" y="519"/>
                    </a:lnTo>
                    <a:lnTo>
                      <a:pt x="2606" y="526"/>
                    </a:lnTo>
                    <a:lnTo>
                      <a:pt x="2630" y="532"/>
                    </a:lnTo>
                    <a:lnTo>
                      <a:pt x="2658" y="534"/>
                    </a:lnTo>
                    <a:lnTo>
                      <a:pt x="2671" y="533"/>
                    </a:lnTo>
                    <a:lnTo>
                      <a:pt x="2672" y="541"/>
                    </a:lnTo>
                    <a:lnTo>
                      <a:pt x="2678" y="547"/>
                    </a:lnTo>
                    <a:lnTo>
                      <a:pt x="2675" y="555"/>
                    </a:lnTo>
                    <a:lnTo>
                      <a:pt x="2665" y="562"/>
                    </a:lnTo>
                    <a:lnTo>
                      <a:pt x="2663" y="574"/>
                    </a:lnTo>
                    <a:lnTo>
                      <a:pt x="2655" y="589"/>
                    </a:lnTo>
                    <a:lnTo>
                      <a:pt x="2646" y="593"/>
                    </a:lnTo>
                    <a:lnTo>
                      <a:pt x="2610" y="598"/>
                    </a:lnTo>
                    <a:lnTo>
                      <a:pt x="2592" y="605"/>
                    </a:lnTo>
                    <a:lnTo>
                      <a:pt x="2585" y="605"/>
                    </a:lnTo>
                    <a:lnTo>
                      <a:pt x="2579" y="602"/>
                    </a:lnTo>
                    <a:lnTo>
                      <a:pt x="2575" y="603"/>
                    </a:lnTo>
                    <a:lnTo>
                      <a:pt x="2571" y="614"/>
                    </a:lnTo>
                    <a:lnTo>
                      <a:pt x="2572" y="624"/>
                    </a:lnTo>
                    <a:lnTo>
                      <a:pt x="2569" y="636"/>
                    </a:lnTo>
                    <a:lnTo>
                      <a:pt x="2570" y="644"/>
                    </a:lnTo>
                    <a:lnTo>
                      <a:pt x="2576" y="647"/>
                    </a:lnTo>
                    <a:lnTo>
                      <a:pt x="2593" y="640"/>
                    </a:lnTo>
                    <a:lnTo>
                      <a:pt x="2614" y="635"/>
                    </a:lnTo>
                    <a:lnTo>
                      <a:pt x="2629" y="629"/>
                    </a:lnTo>
                    <a:cubicBezTo>
                      <a:pt x="2629" y="629"/>
                      <a:pt x="2654" y="628"/>
                      <a:pt x="2656" y="628"/>
                    </a:cubicBezTo>
                    <a:cubicBezTo>
                      <a:pt x="2657" y="628"/>
                      <a:pt x="2682" y="637"/>
                      <a:pt x="2682" y="637"/>
                    </a:cubicBezTo>
                    <a:lnTo>
                      <a:pt x="2690" y="637"/>
                    </a:lnTo>
                    <a:lnTo>
                      <a:pt x="2702" y="644"/>
                    </a:lnTo>
                    <a:lnTo>
                      <a:pt x="2708" y="640"/>
                    </a:lnTo>
                    <a:lnTo>
                      <a:pt x="2714" y="632"/>
                    </a:lnTo>
                    <a:lnTo>
                      <a:pt x="2718" y="631"/>
                    </a:lnTo>
                    <a:lnTo>
                      <a:pt x="2727" y="633"/>
                    </a:lnTo>
                    <a:lnTo>
                      <a:pt x="2735" y="640"/>
                    </a:lnTo>
                    <a:lnTo>
                      <a:pt x="2748" y="623"/>
                    </a:lnTo>
                    <a:lnTo>
                      <a:pt x="2754" y="602"/>
                    </a:lnTo>
                    <a:lnTo>
                      <a:pt x="2755" y="580"/>
                    </a:lnTo>
                    <a:lnTo>
                      <a:pt x="2759" y="572"/>
                    </a:lnTo>
                    <a:lnTo>
                      <a:pt x="2756" y="565"/>
                    </a:lnTo>
                    <a:lnTo>
                      <a:pt x="2758" y="554"/>
                    </a:lnTo>
                    <a:lnTo>
                      <a:pt x="2769" y="547"/>
                    </a:lnTo>
                    <a:lnTo>
                      <a:pt x="2786" y="547"/>
                    </a:lnTo>
                    <a:lnTo>
                      <a:pt x="2804" y="553"/>
                    </a:lnTo>
                    <a:lnTo>
                      <a:pt x="2823" y="552"/>
                    </a:lnTo>
                    <a:lnTo>
                      <a:pt x="2840" y="548"/>
                    </a:lnTo>
                    <a:lnTo>
                      <a:pt x="2850" y="551"/>
                    </a:lnTo>
                    <a:lnTo>
                      <a:pt x="2853" y="566"/>
                    </a:lnTo>
                    <a:lnTo>
                      <a:pt x="2852" y="591"/>
                    </a:lnTo>
                    <a:lnTo>
                      <a:pt x="2853" y="609"/>
                    </a:lnTo>
                    <a:lnTo>
                      <a:pt x="2840" y="626"/>
                    </a:lnTo>
                    <a:lnTo>
                      <a:pt x="2828" y="651"/>
                    </a:lnTo>
                    <a:lnTo>
                      <a:pt x="2825" y="669"/>
                    </a:lnTo>
                    <a:lnTo>
                      <a:pt x="2819" y="682"/>
                    </a:lnTo>
                    <a:lnTo>
                      <a:pt x="2775" y="722"/>
                    </a:lnTo>
                    <a:lnTo>
                      <a:pt x="2766" y="722"/>
                    </a:lnTo>
                    <a:lnTo>
                      <a:pt x="2762" y="719"/>
                    </a:lnTo>
                    <a:lnTo>
                      <a:pt x="2750" y="724"/>
                    </a:lnTo>
                    <a:lnTo>
                      <a:pt x="2740" y="734"/>
                    </a:lnTo>
                    <a:lnTo>
                      <a:pt x="2731" y="730"/>
                    </a:lnTo>
                    <a:lnTo>
                      <a:pt x="2725" y="732"/>
                    </a:lnTo>
                    <a:lnTo>
                      <a:pt x="2715" y="749"/>
                    </a:lnTo>
                    <a:lnTo>
                      <a:pt x="2714" y="760"/>
                    </a:lnTo>
                    <a:lnTo>
                      <a:pt x="2701" y="766"/>
                    </a:lnTo>
                    <a:lnTo>
                      <a:pt x="2691" y="777"/>
                    </a:lnTo>
                    <a:lnTo>
                      <a:pt x="2683" y="775"/>
                    </a:lnTo>
                    <a:lnTo>
                      <a:pt x="2680" y="770"/>
                    </a:lnTo>
                    <a:lnTo>
                      <a:pt x="2676" y="777"/>
                    </a:lnTo>
                    <a:lnTo>
                      <a:pt x="2678" y="786"/>
                    </a:lnTo>
                    <a:lnTo>
                      <a:pt x="2672" y="797"/>
                    </a:lnTo>
                    <a:lnTo>
                      <a:pt x="2659" y="817"/>
                    </a:lnTo>
                    <a:lnTo>
                      <a:pt x="2645" y="825"/>
                    </a:lnTo>
                    <a:lnTo>
                      <a:pt x="2640" y="835"/>
                    </a:lnTo>
                    <a:lnTo>
                      <a:pt x="2619" y="853"/>
                    </a:lnTo>
                    <a:lnTo>
                      <a:pt x="2604" y="867"/>
                    </a:lnTo>
                    <a:lnTo>
                      <a:pt x="2593" y="869"/>
                    </a:lnTo>
                    <a:lnTo>
                      <a:pt x="2574" y="884"/>
                    </a:lnTo>
                    <a:lnTo>
                      <a:pt x="2571" y="891"/>
                    </a:lnTo>
                    <a:lnTo>
                      <a:pt x="2558" y="892"/>
                    </a:lnTo>
                    <a:lnTo>
                      <a:pt x="2558" y="905"/>
                    </a:lnTo>
                    <a:lnTo>
                      <a:pt x="2560" y="918"/>
                    </a:lnTo>
                    <a:lnTo>
                      <a:pt x="2553" y="935"/>
                    </a:lnTo>
                    <a:lnTo>
                      <a:pt x="2556" y="942"/>
                    </a:lnTo>
                    <a:lnTo>
                      <a:pt x="2561" y="934"/>
                    </a:lnTo>
                    <a:lnTo>
                      <a:pt x="2563" y="923"/>
                    </a:lnTo>
                    <a:lnTo>
                      <a:pt x="2578" y="906"/>
                    </a:lnTo>
                    <a:lnTo>
                      <a:pt x="2589" y="890"/>
                    </a:lnTo>
                    <a:lnTo>
                      <a:pt x="2604" y="880"/>
                    </a:lnTo>
                    <a:lnTo>
                      <a:pt x="2609" y="880"/>
                    </a:lnTo>
                    <a:lnTo>
                      <a:pt x="2613" y="886"/>
                    </a:lnTo>
                    <a:lnTo>
                      <a:pt x="2625" y="872"/>
                    </a:lnTo>
                    <a:lnTo>
                      <a:pt x="2652" y="851"/>
                    </a:lnTo>
                    <a:lnTo>
                      <a:pt x="2660" y="849"/>
                    </a:lnTo>
                    <a:lnTo>
                      <a:pt x="2662" y="836"/>
                    </a:lnTo>
                    <a:lnTo>
                      <a:pt x="2688" y="815"/>
                    </a:lnTo>
                    <a:lnTo>
                      <a:pt x="2706" y="797"/>
                    </a:lnTo>
                    <a:lnTo>
                      <a:pt x="2717" y="791"/>
                    </a:lnTo>
                    <a:lnTo>
                      <a:pt x="2726" y="794"/>
                    </a:lnTo>
                    <a:lnTo>
                      <a:pt x="2740" y="793"/>
                    </a:lnTo>
                    <a:lnTo>
                      <a:pt x="2749" y="785"/>
                    </a:lnTo>
                    <a:lnTo>
                      <a:pt x="2751" y="777"/>
                    </a:lnTo>
                    <a:lnTo>
                      <a:pt x="2767" y="777"/>
                    </a:lnTo>
                    <a:lnTo>
                      <a:pt x="2788" y="777"/>
                    </a:lnTo>
                    <a:lnTo>
                      <a:pt x="2809" y="766"/>
                    </a:lnTo>
                    <a:lnTo>
                      <a:pt x="2822" y="752"/>
                    </a:lnTo>
                    <a:lnTo>
                      <a:pt x="2835" y="752"/>
                    </a:lnTo>
                    <a:lnTo>
                      <a:pt x="2848" y="742"/>
                    </a:lnTo>
                    <a:lnTo>
                      <a:pt x="2856" y="734"/>
                    </a:lnTo>
                    <a:lnTo>
                      <a:pt x="2867" y="733"/>
                    </a:lnTo>
                    <a:lnTo>
                      <a:pt x="2877" y="722"/>
                    </a:lnTo>
                    <a:lnTo>
                      <a:pt x="2898" y="702"/>
                    </a:lnTo>
                    <a:lnTo>
                      <a:pt x="2903" y="686"/>
                    </a:lnTo>
                    <a:lnTo>
                      <a:pt x="2903" y="676"/>
                    </a:lnTo>
                    <a:lnTo>
                      <a:pt x="2912" y="666"/>
                    </a:lnTo>
                    <a:lnTo>
                      <a:pt x="2917" y="658"/>
                    </a:lnTo>
                    <a:lnTo>
                      <a:pt x="2925" y="653"/>
                    </a:lnTo>
                    <a:lnTo>
                      <a:pt x="2924" y="662"/>
                    </a:lnTo>
                    <a:lnTo>
                      <a:pt x="2930" y="673"/>
                    </a:lnTo>
                    <a:lnTo>
                      <a:pt x="2930" y="684"/>
                    </a:lnTo>
                    <a:lnTo>
                      <a:pt x="2927" y="694"/>
                    </a:lnTo>
                    <a:lnTo>
                      <a:pt x="2933" y="704"/>
                    </a:lnTo>
                    <a:lnTo>
                      <a:pt x="2936" y="721"/>
                    </a:lnTo>
                    <a:lnTo>
                      <a:pt x="2932" y="728"/>
                    </a:lnTo>
                    <a:lnTo>
                      <a:pt x="2933" y="737"/>
                    </a:lnTo>
                    <a:lnTo>
                      <a:pt x="2938" y="729"/>
                    </a:lnTo>
                    <a:lnTo>
                      <a:pt x="2942" y="717"/>
                    </a:lnTo>
                    <a:lnTo>
                      <a:pt x="2948" y="706"/>
                    </a:lnTo>
                    <a:lnTo>
                      <a:pt x="2945" y="701"/>
                    </a:lnTo>
                    <a:lnTo>
                      <a:pt x="2945" y="688"/>
                    </a:lnTo>
                    <a:lnTo>
                      <a:pt x="2951" y="681"/>
                    </a:lnTo>
                    <a:lnTo>
                      <a:pt x="2957" y="685"/>
                    </a:lnTo>
                    <a:lnTo>
                      <a:pt x="2958" y="695"/>
                    </a:lnTo>
                    <a:lnTo>
                      <a:pt x="2967" y="704"/>
                    </a:lnTo>
                    <a:lnTo>
                      <a:pt x="2980" y="704"/>
                    </a:lnTo>
                    <a:lnTo>
                      <a:pt x="2995" y="698"/>
                    </a:lnTo>
                    <a:lnTo>
                      <a:pt x="2998" y="689"/>
                    </a:lnTo>
                    <a:lnTo>
                      <a:pt x="2994" y="682"/>
                    </a:lnTo>
                    <a:lnTo>
                      <a:pt x="2994" y="675"/>
                    </a:lnTo>
                    <a:lnTo>
                      <a:pt x="3002" y="675"/>
                    </a:lnTo>
                    <a:lnTo>
                      <a:pt x="3008" y="665"/>
                    </a:lnTo>
                    <a:lnTo>
                      <a:pt x="3010" y="650"/>
                    </a:lnTo>
                    <a:lnTo>
                      <a:pt x="3007" y="638"/>
                    </a:lnTo>
                    <a:lnTo>
                      <a:pt x="3012" y="629"/>
                    </a:lnTo>
                    <a:lnTo>
                      <a:pt x="3020" y="626"/>
                    </a:lnTo>
                    <a:lnTo>
                      <a:pt x="3024" y="633"/>
                    </a:lnTo>
                    <a:lnTo>
                      <a:pt x="3038" y="639"/>
                    </a:lnTo>
                    <a:lnTo>
                      <a:pt x="3053" y="633"/>
                    </a:lnTo>
                    <a:lnTo>
                      <a:pt x="3060" y="624"/>
                    </a:lnTo>
                    <a:lnTo>
                      <a:pt x="3081" y="617"/>
                    </a:lnTo>
                    <a:lnTo>
                      <a:pt x="3099" y="617"/>
                    </a:lnTo>
                    <a:lnTo>
                      <a:pt x="3108" y="614"/>
                    </a:lnTo>
                    <a:lnTo>
                      <a:pt x="3127" y="618"/>
                    </a:lnTo>
                    <a:lnTo>
                      <a:pt x="3147" y="628"/>
                    </a:lnTo>
                    <a:lnTo>
                      <a:pt x="3168" y="635"/>
                    </a:lnTo>
                    <a:lnTo>
                      <a:pt x="3184" y="637"/>
                    </a:lnTo>
                    <a:lnTo>
                      <a:pt x="3197" y="643"/>
                    </a:lnTo>
                    <a:lnTo>
                      <a:pt x="3206" y="653"/>
                    </a:lnTo>
                    <a:lnTo>
                      <a:pt x="3215" y="654"/>
                    </a:lnTo>
                    <a:lnTo>
                      <a:pt x="3230" y="661"/>
                    </a:lnTo>
                    <a:lnTo>
                      <a:pt x="3236" y="673"/>
                    </a:lnTo>
                    <a:lnTo>
                      <a:pt x="3237" y="681"/>
                    </a:lnTo>
                    <a:lnTo>
                      <a:pt x="3260" y="700"/>
                    </a:lnTo>
                    <a:lnTo>
                      <a:pt x="3263" y="710"/>
                    </a:lnTo>
                    <a:lnTo>
                      <a:pt x="3274" y="720"/>
                    </a:lnTo>
                    <a:lnTo>
                      <a:pt x="3281" y="742"/>
                    </a:lnTo>
                    <a:lnTo>
                      <a:pt x="3279" y="759"/>
                    </a:lnTo>
                    <a:lnTo>
                      <a:pt x="3273" y="769"/>
                    </a:lnTo>
                    <a:lnTo>
                      <a:pt x="3258" y="774"/>
                    </a:lnTo>
                    <a:lnTo>
                      <a:pt x="3246" y="784"/>
                    </a:lnTo>
                    <a:lnTo>
                      <a:pt x="3242" y="791"/>
                    </a:lnTo>
                    <a:lnTo>
                      <a:pt x="3233" y="795"/>
                    </a:lnTo>
                    <a:lnTo>
                      <a:pt x="3220" y="804"/>
                    </a:lnTo>
                    <a:lnTo>
                      <a:pt x="3204" y="826"/>
                    </a:lnTo>
                    <a:lnTo>
                      <a:pt x="3196" y="836"/>
                    </a:lnTo>
                    <a:lnTo>
                      <a:pt x="3190" y="839"/>
                    </a:lnTo>
                    <a:lnTo>
                      <a:pt x="3180" y="835"/>
                    </a:lnTo>
                    <a:lnTo>
                      <a:pt x="3158" y="823"/>
                    </a:lnTo>
                    <a:lnTo>
                      <a:pt x="3150" y="823"/>
                    </a:lnTo>
                    <a:lnTo>
                      <a:pt x="3139" y="831"/>
                    </a:lnTo>
                    <a:lnTo>
                      <a:pt x="3131" y="844"/>
                    </a:lnTo>
                    <a:lnTo>
                      <a:pt x="3132" y="850"/>
                    </a:lnTo>
                    <a:lnTo>
                      <a:pt x="3136" y="855"/>
                    </a:lnTo>
                    <a:lnTo>
                      <a:pt x="3137" y="863"/>
                    </a:lnTo>
                    <a:lnTo>
                      <a:pt x="3145" y="875"/>
                    </a:lnTo>
                    <a:lnTo>
                      <a:pt x="3150" y="879"/>
                    </a:lnTo>
                    <a:lnTo>
                      <a:pt x="3150" y="888"/>
                    </a:lnTo>
                    <a:lnTo>
                      <a:pt x="3145" y="897"/>
                    </a:lnTo>
                    <a:lnTo>
                      <a:pt x="3134" y="896"/>
                    </a:lnTo>
                    <a:lnTo>
                      <a:pt x="3125" y="897"/>
                    </a:lnTo>
                    <a:lnTo>
                      <a:pt x="3102" y="909"/>
                    </a:lnTo>
                    <a:lnTo>
                      <a:pt x="3088" y="920"/>
                    </a:lnTo>
                    <a:lnTo>
                      <a:pt x="3075" y="920"/>
                    </a:lnTo>
                    <a:lnTo>
                      <a:pt x="3065" y="921"/>
                    </a:lnTo>
                    <a:lnTo>
                      <a:pt x="3056" y="915"/>
                    </a:lnTo>
                    <a:lnTo>
                      <a:pt x="3043" y="910"/>
                    </a:lnTo>
                    <a:lnTo>
                      <a:pt x="3030" y="909"/>
                    </a:lnTo>
                    <a:lnTo>
                      <a:pt x="3024" y="905"/>
                    </a:lnTo>
                    <a:lnTo>
                      <a:pt x="3016" y="903"/>
                    </a:lnTo>
                    <a:lnTo>
                      <a:pt x="3014" y="900"/>
                    </a:lnTo>
                    <a:lnTo>
                      <a:pt x="3007" y="899"/>
                    </a:lnTo>
                    <a:lnTo>
                      <a:pt x="3002" y="901"/>
                    </a:lnTo>
                    <a:lnTo>
                      <a:pt x="2999" y="907"/>
                    </a:lnTo>
                    <a:lnTo>
                      <a:pt x="2993" y="907"/>
                    </a:lnTo>
                    <a:lnTo>
                      <a:pt x="2983" y="906"/>
                    </a:lnTo>
                    <a:lnTo>
                      <a:pt x="2978" y="909"/>
                    </a:lnTo>
                    <a:lnTo>
                      <a:pt x="2971" y="917"/>
                    </a:lnTo>
                    <a:lnTo>
                      <a:pt x="2963" y="917"/>
                    </a:lnTo>
                    <a:lnTo>
                      <a:pt x="2956" y="916"/>
                    </a:lnTo>
                    <a:lnTo>
                      <a:pt x="2948" y="921"/>
                    </a:lnTo>
                    <a:lnTo>
                      <a:pt x="2940" y="924"/>
                    </a:lnTo>
                    <a:lnTo>
                      <a:pt x="2927" y="921"/>
                    </a:lnTo>
                    <a:lnTo>
                      <a:pt x="2914" y="917"/>
                    </a:lnTo>
                    <a:lnTo>
                      <a:pt x="2898" y="920"/>
                    </a:lnTo>
                    <a:lnTo>
                      <a:pt x="2886" y="928"/>
                    </a:lnTo>
                    <a:lnTo>
                      <a:pt x="2873" y="926"/>
                    </a:lnTo>
                    <a:lnTo>
                      <a:pt x="2860" y="927"/>
                    </a:lnTo>
                    <a:lnTo>
                      <a:pt x="2873" y="932"/>
                    </a:lnTo>
                    <a:lnTo>
                      <a:pt x="2884" y="933"/>
                    </a:lnTo>
                    <a:lnTo>
                      <a:pt x="2914" y="932"/>
                    </a:lnTo>
                    <a:lnTo>
                      <a:pt x="2924" y="927"/>
                    </a:lnTo>
                    <a:lnTo>
                      <a:pt x="2935" y="927"/>
                    </a:lnTo>
                    <a:lnTo>
                      <a:pt x="2948" y="934"/>
                    </a:lnTo>
                    <a:lnTo>
                      <a:pt x="2965" y="938"/>
                    </a:lnTo>
                    <a:lnTo>
                      <a:pt x="2996" y="937"/>
                    </a:lnTo>
                    <a:lnTo>
                      <a:pt x="3007" y="946"/>
                    </a:lnTo>
                    <a:lnTo>
                      <a:pt x="3013" y="946"/>
                    </a:lnTo>
                    <a:lnTo>
                      <a:pt x="3022" y="937"/>
                    </a:lnTo>
                    <a:lnTo>
                      <a:pt x="3034" y="935"/>
                    </a:lnTo>
                    <a:lnTo>
                      <a:pt x="3042" y="939"/>
                    </a:lnTo>
                    <a:lnTo>
                      <a:pt x="3048" y="947"/>
                    </a:lnTo>
                    <a:lnTo>
                      <a:pt x="3062" y="951"/>
                    </a:lnTo>
                    <a:lnTo>
                      <a:pt x="3069" y="962"/>
                    </a:lnTo>
                    <a:lnTo>
                      <a:pt x="3069" y="972"/>
                    </a:lnTo>
                    <a:lnTo>
                      <a:pt x="3058" y="983"/>
                    </a:lnTo>
                    <a:lnTo>
                      <a:pt x="3046" y="985"/>
                    </a:lnTo>
                    <a:lnTo>
                      <a:pt x="3040" y="985"/>
                    </a:lnTo>
                    <a:lnTo>
                      <a:pt x="3043" y="993"/>
                    </a:lnTo>
                    <a:lnTo>
                      <a:pt x="3042" y="1004"/>
                    </a:lnTo>
                    <a:lnTo>
                      <a:pt x="3029" y="1012"/>
                    </a:lnTo>
                    <a:lnTo>
                      <a:pt x="3001" y="1020"/>
                    </a:lnTo>
                    <a:lnTo>
                      <a:pt x="2988" y="1016"/>
                    </a:lnTo>
                    <a:lnTo>
                      <a:pt x="2974" y="1021"/>
                    </a:lnTo>
                    <a:lnTo>
                      <a:pt x="2946" y="1019"/>
                    </a:lnTo>
                    <a:lnTo>
                      <a:pt x="2937" y="1011"/>
                    </a:lnTo>
                    <a:lnTo>
                      <a:pt x="2907" y="988"/>
                    </a:lnTo>
                    <a:lnTo>
                      <a:pt x="2888" y="985"/>
                    </a:lnTo>
                    <a:lnTo>
                      <a:pt x="2877" y="986"/>
                    </a:lnTo>
                    <a:lnTo>
                      <a:pt x="2864" y="996"/>
                    </a:lnTo>
                    <a:lnTo>
                      <a:pt x="2854" y="1014"/>
                    </a:lnTo>
                    <a:lnTo>
                      <a:pt x="2839" y="1024"/>
                    </a:lnTo>
                    <a:lnTo>
                      <a:pt x="2832" y="1032"/>
                    </a:lnTo>
                    <a:lnTo>
                      <a:pt x="2822" y="1034"/>
                    </a:lnTo>
                    <a:lnTo>
                      <a:pt x="2830" y="1038"/>
                    </a:lnTo>
                    <a:lnTo>
                      <a:pt x="2840" y="1039"/>
                    </a:lnTo>
                    <a:lnTo>
                      <a:pt x="2843" y="1047"/>
                    </a:lnTo>
                    <a:lnTo>
                      <a:pt x="2844" y="1060"/>
                    </a:lnTo>
                    <a:lnTo>
                      <a:pt x="2838" y="1064"/>
                    </a:lnTo>
                    <a:lnTo>
                      <a:pt x="2828" y="1064"/>
                    </a:lnTo>
                    <a:lnTo>
                      <a:pt x="2829" y="1072"/>
                    </a:lnTo>
                    <a:lnTo>
                      <a:pt x="2834" y="1079"/>
                    </a:lnTo>
                    <a:lnTo>
                      <a:pt x="2848" y="1085"/>
                    </a:lnTo>
                    <a:lnTo>
                      <a:pt x="2856" y="1083"/>
                    </a:lnTo>
                    <a:lnTo>
                      <a:pt x="2860" y="1075"/>
                    </a:lnTo>
                    <a:lnTo>
                      <a:pt x="2876" y="1066"/>
                    </a:lnTo>
                    <a:lnTo>
                      <a:pt x="2886" y="1053"/>
                    </a:lnTo>
                    <a:lnTo>
                      <a:pt x="2903" y="1046"/>
                    </a:lnTo>
                    <a:lnTo>
                      <a:pt x="2925" y="1040"/>
                    </a:lnTo>
                    <a:lnTo>
                      <a:pt x="2945" y="1033"/>
                    </a:lnTo>
                    <a:lnTo>
                      <a:pt x="2957" y="1031"/>
                    </a:lnTo>
                    <a:lnTo>
                      <a:pt x="2964" y="1037"/>
                    </a:lnTo>
                    <a:lnTo>
                      <a:pt x="2970" y="1042"/>
                    </a:lnTo>
                    <a:lnTo>
                      <a:pt x="2984" y="1046"/>
                    </a:lnTo>
                    <a:lnTo>
                      <a:pt x="2994" y="1054"/>
                    </a:lnTo>
                    <a:lnTo>
                      <a:pt x="2996" y="1060"/>
                    </a:lnTo>
                    <a:lnTo>
                      <a:pt x="2991" y="1065"/>
                    </a:lnTo>
                    <a:lnTo>
                      <a:pt x="2974" y="1080"/>
                    </a:lnTo>
                    <a:lnTo>
                      <a:pt x="2966" y="1098"/>
                    </a:lnTo>
                    <a:lnTo>
                      <a:pt x="2955" y="1110"/>
                    </a:lnTo>
                    <a:lnTo>
                      <a:pt x="2950" y="1123"/>
                    </a:lnTo>
                    <a:lnTo>
                      <a:pt x="2928" y="1140"/>
                    </a:lnTo>
                    <a:lnTo>
                      <a:pt x="2916" y="1160"/>
                    </a:lnTo>
                    <a:lnTo>
                      <a:pt x="2891" y="1194"/>
                    </a:lnTo>
                    <a:lnTo>
                      <a:pt x="2881" y="1211"/>
                    </a:lnTo>
                    <a:lnTo>
                      <a:pt x="2870" y="1221"/>
                    </a:lnTo>
                    <a:lnTo>
                      <a:pt x="2871" y="1241"/>
                    </a:lnTo>
                    <a:lnTo>
                      <a:pt x="2866" y="1257"/>
                    </a:lnTo>
                    <a:lnTo>
                      <a:pt x="2865" y="1267"/>
                    </a:lnTo>
                    <a:lnTo>
                      <a:pt x="2855" y="1278"/>
                    </a:lnTo>
                    <a:lnTo>
                      <a:pt x="2854" y="1298"/>
                    </a:lnTo>
                    <a:lnTo>
                      <a:pt x="2848" y="1320"/>
                    </a:lnTo>
                    <a:lnTo>
                      <a:pt x="2840" y="1347"/>
                    </a:lnTo>
                    <a:lnTo>
                      <a:pt x="2847" y="1357"/>
                    </a:lnTo>
                    <a:lnTo>
                      <a:pt x="2849" y="1373"/>
                    </a:lnTo>
                    <a:lnTo>
                      <a:pt x="2845" y="1394"/>
                    </a:lnTo>
                    <a:lnTo>
                      <a:pt x="2834" y="1402"/>
                    </a:lnTo>
                    <a:lnTo>
                      <a:pt x="2825" y="1412"/>
                    </a:lnTo>
                    <a:lnTo>
                      <a:pt x="2829" y="1429"/>
                    </a:lnTo>
                    <a:lnTo>
                      <a:pt x="2826" y="1438"/>
                    </a:lnTo>
                    <a:lnTo>
                      <a:pt x="2818" y="1448"/>
                    </a:lnTo>
                    <a:lnTo>
                      <a:pt x="2816" y="1466"/>
                    </a:lnTo>
                    <a:lnTo>
                      <a:pt x="2810" y="1484"/>
                    </a:lnTo>
                    <a:lnTo>
                      <a:pt x="2797" y="1495"/>
                    </a:lnTo>
                    <a:lnTo>
                      <a:pt x="2787" y="1493"/>
                    </a:lnTo>
                    <a:lnTo>
                      <a:pt x="2784" y="1483"/>
                    </a:lnTo>
                    <a:lnTo>
                      <a:pt x="2784" y="1475"/>
                    </a:lnTo>
                    <a:lnTo>
                      <a:pt x="2775" y="1469"/>
                    </a:lnTo>
                    <a:lnTo>
                      <a:pt x="2769" y="1467"/>
                    </a:lnTo>
                    <a:lnTo>
                      <a:pt x="2780" y="1459"/>
                    </a:lnTo>
                    <a:lnTo>
                      <a:pt x="2774" y="1453"/>
                    </a:lnTo>
                    <a:lnTo>
                      <a:pt x="2765" y="1449"/>
                    </a:lnTo>
                    <a:lnTo>
                      <a:pt x="2757" y="1454"/>
                    </a:lnTo>
                    <a:lnTo>
                      <a:pt x="2749" y="1454"/>
                    </a:lnTo>
                    <a:lnTo>
                      <a:pt x="2743" y="1460"/>
                    </a:lnTo>
                    <a:lnTo>
                      <a:pt x="2745" y="1467"/>
                    </a:lnTo>
                    <a:lnTo>
                      <a:pt x="2750" y="1470"/>
                    </a:lnTo>
                    <a:lnTo>
                      <a:pt x="2748" y="1479"/>
                    </a:lnTo>
                    <a:lnTo>
                      <a:pt x="2742" y="1484"/>
                    </a:lnTo>
                    <a:lnTo>
                      <a:pt x="2742" y="1492"/>
                    </a:lnTo>
                    <a:lnTo>
                      <a:pt x="2751" y="1501"/>
                    </a:lnTo>
                    <a:lnTo>
                      <a:pt x="2761" y="1505"/>
                    </a:lnTo>
                    <a:lnTo>
                      <a:pt x="2769" y="1516"/>
                    </a:lnTo>
                    <a:lnTo>
                      <a:pt x="2776" y="1525"/>
                    </a:lnTo>
                    <a:lnTo>
                      <a:pt x="2781" y="1543"/>
                    </a:lnTo>
                    <a:lnTo>
                      <a:pt x="2795" y="1548"/>
                    </a:lnTo>
                    <a:lnTo>
                      <a:pt x="2807" y="1554"/>
                    </a:lnTo>
                    <a:lnTo>
                      <a:pt x="2823" y="1568"/>
                    </a:lnTo>
                    <a:lnTo>
                      <a:pt x="2830" y="1587"/>
                    </a:lnTo>
                    <a:lnTo>
                      <a:pt x="2824" y="1596"/>
                    </a:lnTo>
                    <a:lnTo>
                      <a:pt x="2815" y="1598"/>
                    </a:lnTo>
                    <a:lnTo>
                      <a:pt x="2804" y="1590"/>
                    </a:lnTo>
                    <a:lnTo>
                      <a:pt x="2788" y="1573"/>
                    </a:lnTo>
                    <a:lnTo>
                      <a:pt x="2786" y="1565"/>
                    </a:lnTo>
                    <a:lnTo>
                      <a:pt x="2777" y="1562"/>
                    </a:lnTo>
                    <a:lnTo>
                      <a:pt x="2773" y="1557"/>
                    </a:lnTo>
                    <a:lnTo>
                      <a:pt x="2767" y="1562"/>
                    </a:lnTo>
                    <a:lnTo>
                      <a:pt x="2764" y="1568"/>
                    </a:lnTo>
                    <a:lnTo>
                      <a:pt x="2768" y="1578"/>
                    </a:lnTo>
                    <a:lnTo>
                      <a:pt x="2774" y="1588"/>
                    </a:lnTo>
                    <a:lnTo>
                      <a:pt x="2774" y="1595"/>
                    </a:lnTo>
                    <a:lnTo>
                      <a:pt x="2764" y="1593"/>
                    </a:lnTo>
                    <a:lnTo>
                      <a:pt x="2760" y="1591"/>
                    </a:lnTo>
                    <a:lnTo>
                      <a:pt x="2756" y="1596"/>
                    </a:lnTo>
                    <a:lnTo>
                      <a:pt x="2761" y="1602"/>
                    </a:lnTo>
                    <a:lnTo>
                      <a:pt x="2771" y="1608"/>
                    </a:lnTo>
                    <a:lnTo>
                      <a:pt x="2770" y="1613"/>
                    </a:lnTo>
                    <a:lnTo>
                      <a:pt x="2764" y="1617"/>
                    </a:lnTo>
                    <a:lnTo>
                      <a:pt x="2769" y="1622"/>
                    </a:lnTo>
                    <a:lnTo>
                      <a:pt x="2778" y="1620"/>
                    </a:lnTo>
                    <a:lnTo>
                      <a:pt x="2792" y="1625"/>
                    </a:lnTo>
                    <a:lnTo>
                      <a:pt x="2797" y="1632"/>
                    </a:lnTo>
                    <a:lnTo>
                      <a:pt x="2797" y="1643"/>
                    </a:lnTo>
                    <a:lnTo>
                      <a:pt x="2795" y="1648"/>
                    </a:lnTo>
                    <a:lnTo>
                      <a:pt x="2801" y="1654"/>
                    </a:lnTo>
                    <a:lnTo>
                      <a:pt x="2810" y="1650"/>
                    </a:lnTo>
                    <a:lnTo>
                      <a:pt x="2823" y="1636"/>
                    </a:lnTo>
                    <a:lnTo>
                      <a:pt x="2830" y="1626"/>
                    </a:lnTo>
                    <a:lnTo>
                      <a:pt x="2835" y="1623"/>
                    </a:lnTo>
                    <a:lnTo>
                      <a:pt x="2836" y="1629"/>
                    </a:lnTo>
                    <a:lnTo>
                      <a:pt x="2841" y="1636"/>
                    </a:lnTo>
                    <a:lnTo>
                      <a:pt x="2846" y="1635"/>
                    </a:lnTo>
                    <a:lnTo>
                      <a:pt x="2855" y="1643"/>
                    </a:lnTo>
                    <a:lnTo>
                      <a:pt x="2867" y="1648"/>
                    </a:lnTo>
                    <a:lnTo>
                      <a:pt x="2871" y="1661"/>
                    </a:lnTo>
                    <a:lnTo>
                      <a:pt x="2870" y="1671"/>
                    </a:lnTo>
                    <a:lnTo>
                      <a:pt x="2865" y="1677"/>
                    </a:lnTo>
                    <a:lnTo>
                      <a:pt x="2863" y="1698"/>
                    </a:lnTo>
                    <a:lnTo>
                      <a:pt x="2860" y="1715"/>
                    </a:lnTo>
                    <a:lnTo>
                      <a:pt x="2861" y="1723"/>
                    </a:lnTo>
                    <a:lnTo>
                      <a:pt x="2855" y="1743"/>
                    </a:lnTo>
                    <a:lnTo>
                      <a:pt x="2848" y="1753"/>
                    </a:lnTo>
                    <a:lnTo>
                      <a:pt x="2846" y="1766"/>
                    </a:lnTo>
                    <a:lnTo>
                      <a:pt x="2843" y="1773"/>
                    </a:lnTo>
                    <a:lnTo>
                      <a:pt x="2838" y="1769"/>
                    </a:lnTo>
                    <a:lnTo>
                      <a:pt x="2831" y="1757"/>
                    </a:lnTo>
                    <a:lnTo>
                      <a:pt x="2815" y="1752"/>
                    </a:lnTo>
                    <a:lnTo>
                      <a:pt x="2808" y="1742"/>
                    </a:lnTo>
                    <a:lnTo>
                      <a:pt x="2801" y="1740"/>
                    </a:lnTo>
                    <a:lnTo>
                      <a:pt x="2796" y="1742"/>
                    </a:lnTo>
                    <a:lnTo>
                      <a:pt x="2784" y="1739"/>
                    </a:lnTo>
                    <a:lnTo>
                      <a:pt x="2781" y="1733"/>
                    </a:lnTo>
                    <a:lnTo>
                      <a:pt x="2783" y="1722"/>
                    </a:lnTo>
                    <a:lnTo>
                      <a:pt x="2775" y="1713"/>
                    </a:lnTo>
                    <a:lnTo>
                      <a:pt x="2768" y="1711"/>
                    </a:lnTo>
                    <a:lnTo>
                      <a:pt x="2763" y="1714"/>
                    </a:lnTo>
                    <a:lnTo>
                      <a:pt x="2756" y="1712"/>
                    </a:lnTo>
                    <a:lnTo>
                      <a:pt x="2746" y="1701"/>
                    </a:lnTo>
                    <a:lnTo>
                      <a:pt x="2732" y="1700"/>
                    </a:lnTo>
                    <a:lnTo>
                      <a:pt x="2721" y="1704"/>
                    </a:lnTo>
                    <a:lnTo>
                      <a:pt x="2725" y="1709"/>
                    </a:lnTo>
                    <a:lnTo>
                      <a:pt x="2726" y="1717"/>
                    </a:lnTo>
                    <a:lnTo>
                      <a:pt x="2718" y="1717"/>
                    </a:lnTo>
                    <a:lnTo>
                      <a:pt x="2712" y="1713"/>
                    </a:lnTo>
                    <a:lnTo>
                      <a:pt x="2698" y="1712"/>
                    </a:lnTo>
                    <a:lnTo>
                      <a:pt x="2688" y="1716"/>
                    </a:lnTo>
                    <a:lnTo>
                      <a:pt x="2691" y="1720"/>
                    </a:lnTo>
                    <a:lnTo>
                      <a:pt x="2702" y="1720"/>
                    </a:lnTo>
                    <a:lnTo>
                      <a:pt x="2715" y="1723"/>
                    </a:lnTo>
                    <a:lnTo>
                      <a:pt x="2719" y="1728"/>
                    </a:lnTo>
                    <a:lnTo>
                      <a:pt x="2718" y="1732"/>
                    </a:lnTo>
                    <a:lnTo>
                      <a:pt x="2707" y="1735"/>
                    </a:lnTo>
                    <a:lnTo>
                      <a:pt x="2689" y="1752"/>
                    </a:lnTo>
                    <a:lnTo>
                      <a:pt x="2677" y="1761"/>
                    </a:lnTo>
                    <a:lnTo>
                      <a:pt x="2669" y="1759"/>
                    </a:lnTo>
                    <a:lnTo>
                      <a:pt x="2664" y="1751"/>
                    </a:lnTo>
                    <a:lnTo>
                      <a:pt x="2664" y="1741"/>
                    </a:lnTo>
                    <a:lnTo>
                      <a:pt x="2661" y="1738"/>
                    </a:lnTo>
                    <a:lnTo>
                      <a:pt x="2653" y="1741"/>
                    </a:lnTo>
                    <a:lnTo>
                      <a:pt x="2654" y="1752"/>
                    </a:lnTo>
                    <a:lnTo>
                      <a:pt x="2657" y="1761"/>
                    </a:lnTo>
                    <a:lnTo>
                      <a:pt x="2652" y="1768"/>
                    </a:lnTo>
                    <a:lnTo>
                      <a:pt x="2656" y="1775"/>
                    </a:lnTo>
                    <a:lnTo>
                      <a:pt x="2658" y="1783"/>
                    </a:lnTo>
                    <a:lnTo>
                      <a:pt x="2652" y="1790"/>
                    </a:lnTo>
                    <a:lnTo>
                      <a:pt x="2657" y="1795"/>
                    </a:lnTo>
                    <a:lnTo>
                      <a:pt x="2657" y="1803"/>
                    </a:lnTo>
                    <a:lnTo>
                      <a:pt x="2652" y="1806"/>
                    </a:lnTo>
                    <a:lnTo>
                      <a:pt x="2637" y="1801"/>
                    </a:lnTo>
                    <a:lnTo>
                      <a:pt x="2629" y="1801"/>
                    </a:lnTo>
                    <a:lnTo>
                      <a:pt x="2625" y="1809"/>
                    </a:lnTo>
                    <a:lnTo>
                      <a:pt x="2634" y="1815"/>
                    </a:lnTo>
                    <a:lnTo>
                      <a:pt x="2643" y="1815"/>
                    </a:lnTo>
                    <a:lnTo>
                      <a:pt x="2662" y="1814"/>
                    </a:lnTo>
                    <a:lnTo>
                      <a:pt x="2665" y="1820"/>
                    </a:lnTo>
                    <a:lnTo>
                      <a:pt x="2663" y="1829"/>
                    </a:lnTo>
                    <a:lnTo>
                      <a:pt x="2664" y="1843"/>
                    </a:lnTo>
                    <a:lnTo>
                      <a:pt x="2668" y="1845"/>
                    </a:lnTo>
                    <a:lnTo>
                      <a:pt x="2673" y="1838"/>
                    </a:lnTo>
                    <a:lnTo>
                      <a:pt x="2688" y="1835"/>
                    </a:lnTo>
                    <a:lnTo>
                      <a:pt x="2702" y="1839"/>
                    </a:lnTo>
                    <a:lnTo>
                      <a:pt x="2708" y="1845"/>
                    </a:lnTo>
                    <a:lnTo>
                      <a:pt x="2725" y="1846"/>
                    </a:lnTo>
                    <a:lnTo>
                      <a:pt x="2736" y="1849"/>
                    </a:lnTo>
                    <a:lnTo>
                      <a:pt x="2745" y="1846"/>
                    </a:lnTo>
                    <a:lnTo>
                      <a:pt x="2751" y="1841"/>
                    </a:lnTo>
                    <a:lnTo>
                      <a:pt x="2757" y="1843"/>
                    </a:lnTo>
                    <a:lnTo>
                      <a:pt x="2757" y="1852"/>
                    </a:lnTo>
                    <a:lnTo>
                      <a:pt x="2758" y="1866"/>
                    </a:lnTo>
                    <a:lnTo>
                      <a:pt x="2759" y="1875"/>
                    </a:lnTo>
                    <a:lnTo>
                      <a:pt x="2756" y="1880"/>
                    </a:lnTo>
                    <a:lnTo>
                      <a:pt x="2748" y="1884"/>
                    </a:lnTo>
                    <a:lnTo>
                      <a:pt x="2742" y="1880"/>
                    </a:lnTo>
                    <a:lnTo>
                      <a:pt x="2731" y="1876"/>
                    </a:lnTo>
                    <a:lnTo>
                      <a:pt x="2722" y="1881"/>
                    </a:lnTo>
                    <a:lnTo>
                      <a:pt x="2713" y="1884"/>
                    </a:lnTo>
                    <a:lnTo>
                      <a:pt x="2706" y="1878"/>
                    </a:lnTo>
                    <a:lnTo>
                      <a:pt x="2686" y="1881"/>
                    </a:lnTo>
                    <a:lnTo>
                      <a:pt x="2669" y="1884"/>
                    </a:lnTo>
                    <a:lnTo>
                      <a:pt x="2661" y="1882"/>
                    </a:lnTo>
                    <a:lnTo>
                      <a:pt x="2658" y="1877"/>
                    </a:lnTo>
                    <a:lnTo>
                      <a:pt x="2656" y="1884"/>
                    </a:lnTo>
                    <a:lnTo>
                      <a:pt x="2659" y="1887"/>
                    </a:lnTo>
                    <a:lnTo>
                      <a:pt x="2662" y="1893"/>
                    </a:lnTo>
                    <a:lnTo>
                      <a:pt x="2671" y="1893"/>
                    </a:lnTo>
                    <a:lnTo>
                      <a:pt x="2682" y="1890"/>
                    </a:lnTo>
                    <a:lnTo>
                      <a:pt x="2707" y="1890"/>
                    </a:lnTo>
                    <a:lnTo>
                      <a:pt x="2717" y="1896"/>
                    </a:lnTo>
                    <a:lnTo>
                      <a:pt x="2725" y="1905"/>
                    </a:lnTo>
                    <a:lnTo>
                      <a:pt x="2734" y="1905"/>
                    </a:lnTo>
                    <a:lnTo>
                      <a:pt x="2745" y="1908"/>
                    </a:lnTo>
                    <a:lnTo>
                      <a:pt x="2753" y="1917"/>
                    </a:lnTo>
                    <a:lnTo>
                      <a:pt x="2761" y="1930"/>
                    </a:lnTo>
                    <a:lnTo>
                      <a:pt x="2773" y="1942"/>
                    </a:lnTo>
                    <a:lnTo>
                      <a:pt x="2775" y="1949"/>
                    </a:lnTo>
                    <a:lnTo>
                      <a:pt x="2771" y="1949"/>
                    </a:lnTo>
                    <a:lnTo>
                      <a:pt x="2762" y="1947"/>
                    </a:lnTo>
                    <a:lnTo>
                      <a:pt x="2757" y="1943"/>
                    </a:lnTo>
                    <a:lnTo>
                      <a:pt x="2755" y="1948"/>
                    </a:lnTo>
                    <a:lnTo>
                      <a:pt x="2754" y="1956"/>
                    </a:lnTo>
                    <a:lnTo>
                      <a:pt x="2760" y="1968"/>
                    </a:lnTo>
                    <a:lnTo>
                      <a:pt x="2761" y="1986"/>
                    </a:lnTo>
                    <a:lnTo>
                      <a:pt x="2759" y="1992"/>
                    </a:lnTo>
                    <a:lnTo>
                      <a:pt x="2762" y="2006"/>
                    </a:lnTo>
                    <a:lnTo>
                      <a:pt x="2760" y="2014"/>
                    </a:lnTo>
                    <a:lnTo>
                      <a:pt x="2756" y="2022"/>
                    </a:lnTo>
                    <a:lnTo>
                      <a:pt x="2748" y="2047"/>
                    </a:lnTo>
                    <a:lnTo>
                      <a:pt x="2739" y="2057"/>
                    </a:lnTo>
                    <a:lnTo>
                      <a:pt x="2731" y="2058"/>
                    </a:lnTo>
                    <a:lnTo>
                      <a:pt x="2724" y="2051"/>
                    </a:lnTo>
                    <a:lnTo>
                      <a:pt x="2717" y="2039"/>
                    </a:lnTo>
                    <a:lnTo>
                      <a:pt x="2727" y="2031"/>
                    </a:lnTo>
                    <a:lnTo>
                      <a:pt x="2723" y="2024"/>
                    </a:lnTo>
                    <a:lnTo>
                      <a:pt x="2715" y="2021"/>
                    </a:lnTo>
                    <a:lnTo>
                      <a:pt x="2709" y="2025"/>
                    </a:lnTo>
                    <a:lnTo>
                      <a:pt x="2700" y="2023"/>
                    </a:lnTo>
                    <a:lnTo>
                      <a:pt x="2683" y="2002"/>
                    </a:lnTo>
                    <a:lnTo>
                      <a:pt x="2669" y="1992"/>
                    </a:lnTo>
                    <a:lnTo>
                      <a:pt x="2655" y="1980"/>
                    </a:lnTo>
                    <a:lnTo>
                      <a:pt x="2655" y="1972"/>
                    </a:lnTo>
                    <a:lnTo>
                      <a:pt x="2649" y="1959"/>
                    </a:lnTo>
                    <a:lnTo>
                      <a:pt x="2632" y="1940"/>
                    </a:lnTo>
                    <a:lnTo>
                      <a:pt x="2625" y="1935"/>
                    </a:lnTo>
                    <a:lnTo>
                      <a:pt x="2622" y="1935"/>
                    </a:lnTo>
                    <a:lnTo>
                      <a:pt x="2621" y="1940"/>
                    </a:lnTo>
                    <a:lnTo>
                      <a:pt x="2625" y="1946"/>
                    </a:lnTo>
                    <a:lnTo>
                      <a:pt x="2637" y="1960"/>
                    </a:lnTo>
                    <a:lnTo>
                      <a:pt x="2638" y="1968"/>
                    </a:lnTo>
                    <a:lnTo>
                      <a:pt x="2634" y="1974"/>
                    </a:lnTo>
                    <a:lnTo>
                      <a:pt x="2616" y="1973"/>
                    </a:lnTo>
                    <a:lnTo>
                      <a:pt x="2607" y="1966"/>
                    </a:lnTo>
                    <a:lnTo>
                      <a:pt x="2599" y="1952"/>
                    </a:lnTo>
                    <a:lnTo>
                      <a:pt x="2593" y="1944"/>
                    </a:lnTo>
                    <a:lnTo>
                      <a:pt x="2592" y="1952"/>
                    </a:lnTo>
                    <a:lnTo>
                      <a:pt x="2594" y="1962"/>
                    </a:lnTo>
                    <a:lnTo>
                      <a:pt x="2606" y="1976"/>
                    </a:lnTo>
                    <a:lnTo>
                      <a:pt x="2628" y="1986"/>
                    </a:lnTo>
                    <a:lnTo>
                      <a:pt x="2648" y="1986"/>
                    </a:lnTo>
                    <a:lnTo>
                      <a:pt x="2669" y="2002"/>
                    </a:lnTo>
                    <a:lnTo>
                      <a:pt x="2696" y="2031"/>
                    </a:lnTo>
                    <a:lnTo>
                      <a:pt x="2700" y="2040"/>
                    </a:lnTo>
                    <a:lnTo>
                      <a:pt x="2695" y="2047"/>
                    </a:lnTo>
                    <a:lnTo>
                      <a:pt x="2689" y="2045"/>
                    </a:lnTo>
                    <a:lnTo>
                      <a:pt x="2680" y="2040"/>
                    </a:lnTo>
                    <a:lnTo>
                      <a:pt x="2667" y="2040"/>
                    </a:lnTo>
                    <a:lnTo>
                      <a:pt x="2657" y="2045"/>
                    </a:lnTo>
                    <a:lnTo>
                      <a:pt x="2643" y="2058"/>
                    </a:lnTo>
                    <a:lnTo>
                      <a:pt x="2634" y="2059"/>
                    </a:lnTo>
                    <a:lnTo>
                      <a:pt x="2622" y="2054"/>
                    </a:lnTo>
                    <a:lnTo>
                      <a:pt x="2618" y="2044"/>
                    </a:lnTo>
                    <a:lnTo>
                      <a:pt x="2621" y="2039"/>
                    </a:lnTo>
                    <a:lnTo>
                      <a:pt x="2618" y="2033"/>
                    </a:lnTo>
                    <a:lnTo>
                      <a:pt x="2608" y="2026"/>
                    </a:lnTo>
                    <a:lnTo>
                      <a:pt x="2608" y="2035"/>
                    </a:lnTo>
                    <a:lnTo>
                      <a:pt x="2613" y="2043"/>
                    </a:lnTo>
                    <a:lnTo>
                      <a:pt x="2616" y="2058"/>
                    </a:lnTo>
                    <a:lnTo>
                      <a:pt x="2620" y="2067"/>
                    </a:lnTo>
                    <a:lnTo>
                      <a:pt x="2634" y="2070"/>
                    </a:lnTo>
                    <a:lnTo>
                      <a:pt x="2649" y="2066"/>
                    </a:lnTo>
                    <a:lnTo>
                      <a:pt x="2662" y="2051"/>
                    </a:lnTo>
                    <a:lnTo>
                      <a:pt x="2670" y="2050"/>
                    </a:lnTo>
                    <a:lnTo>
                      <a:pt x="2688" y="2059"/>
                    </a:lnTo>
                    <a:lnTo>
                      <a:pt x="2687" y="2069"/>
                    </a:lnTo>
                    <a:lnTo>
                      <a:pt x="2684" y="2073"/>
                    </a:lnTo>
                    <a:lnTo>
                      <a:pt x="2680" y="2099"/>
                    </a:lnTo>
                    <a:lnTo>
                      <a:pt x="2675" y="2108"/>
                    </a:lnTo>
                    <a:lnTo>
                      <a:pt x="2667" y="2109"/>
                    </a:lnTo>
                    <a:lnTo>
                      <a:pt x="2668" y="2115"/>
                    </a:lnTo>
                    <a:lnTo>
                      <a:pt x="2675" y="2121"/>
                    </a:lnTo>
                    <a:lnTo>
                      <a:pt x="2683" y="2116"/>
                    </a:lnTo>
                    <a:lnTo>
                      <a:pt x="2699" y="2119"/>
                    </a:lnTo>
                    <a:lnTo>
                      <a:pt x="2710" y="2133"/>
                    </a:lnTo>
                    <a:lnTo>
                      <a:pt x="2727" y="2142"/>
                    </a:lnTo>
                    <a:lnTo>
                      <a:pt x="2732" y="2137"/>
                    </a:lnTo>
                    <a:lnTo>
                      <a:pt x="2743" y="2131"/>
                    </a:lnTo>
                    <a:lnTo>
                      <a:pt x="2757" y="2133"/>
                    </a:lnTo>
                    <a:lnTo>
                      <a:pt x="2758" y="2138"/>
                    </a:lnTo>
                    <a:lnTo>
                      <a:pt x="2752" y="2147"/>
                    </a:lnTo>
                    <a:lnTo>
                      <a:pt x="2754" y="2159"/>
                    </a:lnTo>
                    <a:lnTo>
                      <a:pt x="2761" y="2168"/>
                    </a:lnTo>
                    <a:lnTo>
                      <a:pt x="2756" y="2181"/>
                    </a:lnTo>
                    <a:lnTo>
                      <a:pt x="2742" y="2203"/>
                    </a:lnTo>
                    <a:lnTo>
                      <a:pt x="2724" y="2212"/>
                    </a:lnTo>
                    <a:lnTo>
                      <a:pt x="2717" y="2209"/>
                    </a:lnTo>
                    <a:lnTo>
                      <a:pt x="2715" y="2199"/>
                    </a:lnTo>
                    <a:lnTo>
                      <a:pt x="2706" y="2194"/>
                    </a:lnTo>
                    <a:lnTo>
                      <a:pt x="2701" y="2182"/>
                    </a:lnTo>
                    <a:lnTo>
                      <a:pt x="2702" y="2171"/>
                    </a:lnTo>
                    <a:lnTo>
                      <a:pt x="2685" y="2159"/>
                    </a:lnTo>
                    <a:lnTo>
                      <a:pt x="2672" y="2155"/>
                    </a:lnTo>
                    <a:lnTo>
                      <a:pt x="2660" y="2147"/>
                    </a:lnTo>
                    <a:lnTo>
                      <a:pt x="2650" y="2145"/>
                    </a:lnTo>
                    <a:lnTo>
                      <a:pt x="2640" y="2152"/>
                    </a:lnTo>
                    <a:lnTo>
                      <a:pt x="2629" y="2152"/>
                    </a:lnTo>
                    <a:lnTo>
                      <a:pt x="2624" y="2148"/>
                    </a:lnTo>
                    <a:lnTo>
                      <a:pt x="2618" y="2137"/>
                    </a:lnTo>
                    <a:lnTo>
                      <a:pt x="2611" y="2128"/>
                    </a:lnTo>
                    <a:lnTo>
                      <a:pt x="2605" y="2128"/>
                    </a:lnTo>
                    <a:lnTo>
                      <a:pt x="2605" y="2135"/>
                    </a:lnTo>
                    <a:lnTo>
                      <a:pt x="2610" y="2143"/>
                    </a:lnTo>
                    <a:lnTo>
                      <a:pt x="2611" y="2159"/>
                    </a:lnTo>
                    <a:lnTo>
                      <a:pt x="2606" y="2170"/>
                    </a:lnTo>
                    <a:lnTo>
                      <a:pt x="2597" y="2175"/>
                    </a:lnTo>
                    <a:lnTo>
                      <a:pt x="2586" y="2175"/>
                    </a:lnTo>
                    <a:lnTo>
                      <a:pt x="2580" y="2179"/>
                    </a:lnTo>
                    <a:lnTo>
                      <a:pt x="2588" y="2182"/>
                    </a:lnTo>
                    <a:lnTo>
                      <a:pt x="2592" y="2188"/>
                    </a:lnTo>
                    <a:lnTo>
                      <a:pt x="2592" y="2197"/>
                    </a:lnTo>
                    <a:lnTo>
                      <a:pt x="2581" y="2213"/>
                    </a:lnTo>
                    <a:lnTo>
                      <a:pt x="2573" y="2217"/>
                    </a:lnTo>
                    <a:lnTo>
                      <a:pt x="2572" y="2222"/>
                    </a:lnTo>
                    <a:lnTo>
                      <a:pt x="2576" y="2228"/>
                    </a:lnTo>
                    <a:lnTo>
                      <a:pt x="2583" y="2233"/>
                    </a:lnTo>
                    <a:lnTo>
                      <a:pt x="2588" y="2249"/>
                    </a:lnTo>
                    <a:lnTo>
                      <a:pt x="2597" y="2253"/>
                    </a:lnTo>
                    <a:lnTo>
                      <a:pt x="2600" y="2268"/>
                    </a:lnTo>
                    <a:lnTo>
                      <a:pt x="2596" y="2286"/>
                    </a:lnTo>
                    <a:lnTo>
                      <a:pt x="2598" y="2291"/>
                    </a:lnTo>
                    <a:lnTo>
                      <a:pt x="2603" y="2279"/>
                    </a:lnTo>
                    <a:lnTo>
                      <a:pt x="2608" y="2270"/>
                    </a:lnTo>
                    <a:lnTo>
                      <a:pt x="2607" y="2259"/>
                    </a:lnTo>
                    <a:lnTo>
                      <a:pt x="2601" y="2254"/>
                    </a:lnTo>
                    <a:lnTo>
                      <a:pt x="2602" y="2240"/>
                    </a:lnTo>
                    <a:lnTo>
                      <a:pt x="2607" y="2230"/>
                    </a:lnTo>
                    <a:lnTo>
                      <a:pt x="2612" y="2230"/>
                    </a:lnTo>
                    <a:lnTo>
                      <a:pt x="2616" y="2240"/>
                    </a:lnTo>
                    <a:lnTo>
                      <a:pt x="2623" y="2246"/>
                    </a:lnTo>
                    <a:lnTo>
                      <a:pt x="2629" y="2256"/>
                    </a:lnTo>
                    <a:lnTo>
                      <a:pt x="2639" y="2264"/>
                    </a:lnTo>
                    <a:lnTo>
                      <a:pt x="2644" y="2260"/>
                    </a:lnTo>
                    <a:lnTo>
                      <a:pt x="2651" y="2260"/>
                    </a:lnTo>
                    <a:lnTo>
                      <a:pt x="2656" y="2264"/>
                    </a:lnTo>
                    <a:lnTo>
                      <a:pt x="2660" y="2260"/>
                    </a:lnTo>
                    <a:lnTo>
                      <a:pt x="2673" y="2255"/>
                    </a:lnTo>
                    <a:lnTo>
                      <a:pt x="2683" y="2257"/>
                    </a:lnTo>
                    <a:lnTo>
                      <a:pt x="2687" y="2264"/>
                    </a:lnTo>
                    <a:lnTo>
                      <a:pt x="2686" y="2274"/>
                    </a:lnTo>
                    <a:lnTo>
                      <a:pt x="2676" y="2292"/>
                    </a:lnTo>
                    <a:lnTo>
                      <a:pt x="2670" y="2302"/>
                    </a:lnTo>
                    <a:lnTo>
                      <a:pt x="2670" y="2316"/>
                    </a:lnTo>
                    <a:lnTo>
                      <a:pt x="2669" y="2334"/>
                    </a:lnTo>
                    <a:lnTo>
                      <a:pt x="2665" y="2340"/>
                    </a:lnTo>
                    <a:lnTo>
                      <a:pt x="2651" y="2338"/>
                    </a:lnTo>
                    <a:lnTo>
                      <a:pt x="2636" y="2342"/>
                    </a:lnTo>
                    <a:lnTo>
                      <a:pt x="2625" y="2339"/>
                    </a:lnTo>
                    <a:lnTo>
                      <a:pt x="2616" y="2335"/>
                    </a:lnTo>
                    <a:lnTo>
                      <a:pt x="2608" y="2336"/>
                    </a:lnTo>
                    <a:lnTo>
                      <a:pt x="2599" y="2342"/>
                    </a:lnTo>
                    <a:lnTo>
                      <a:pt x="2599" y="2352"/>
                    </a:lnTo>
                    <a:lnTo>
                      <a:pt x="2592" y="2358"/>
                    </a:lnTo>
                    <a:lnTo>
                      <a:pt x="2582" y="2360"/>
                    </a:lnTo>
                    <a:lnTo>
                      <a:pt x="2576" y="2359"/>
                    </a:lnTo>
                    <a:lnTo>
                      <a:pt x="2570" y="2369"/>
                    </a:lnTo>
                    <a:lnTo>
                      <a:pt x="2568" y="2375"/>
                    </a:lnTo>
                    <a:lnTo>
                      <a:pt x="2557" y="2378"/>
                    </a:lnTo>
                    <a:lnTo>
                      <a:pt x="2549" y="2376"/>
                    </a:lnTo>
                    <a:lnTo>
                      <a:pt x="2537" y="2367"/>
                    </a:lnTo>
                    <a:lnTo>
                      <a:pt x="2516" y="2354"/>
                    </a:lnTo>
                    <a:lnTo>
                      <a:pt x="2503" y="2341"/>
                    </a:lnTo>
                    <a:lnTo>
                      <a:pt x="2472" y="2312"/>
                    </a:lnTo>
                    <a:lnTo>
                      <a:pt x="2467" y="2300"/>
                    </a:lnTo>
                    <a:lnTo>
                      <a:pt x="2467" y="2291"/>
                    </a:lnTo>
                    <a:lnTo>
                      <a:pt x="2471" y="2287"/>
                    </a:lnTo>
                    <a:lnTo>
                      <a:pt x="2479" y="2286"/>
                    </a:lnTo>
                    <a:lnTo>
                      <a:pt x="2483" y="2289"/>
                    </a:lnTo>
                    <a:lnTo>
                      <a:pt x="2491" y="2294"/>
                    </a:lnTo>
                    <a:lnTo>
                      <a:pt x="2517" y="2307"/>
                    </a:lnTo>
                    <a:lnTo>
                      <a:pt x="2532" y="2320"/>
                    </a:lnTo>
                    <a:lnTo>
                      <a:pt x="2537" y="2317"/>
                    </a:lnTo>
                    <a:lnTo>
                      <a:pt x="2557" y="2314"/>
                    </a:lnTo>
                    <a:lnTo>
                      <a:pt x="2558" y="2307"/>
                    </a:lnTo>
                    <a:lnTo>
                      <a:pt x="2552" y="2302"/>
                    </a:lnTo>
                    <a:lnTo>
                      <a:pt x="2546" y="2303"/>
                    </a:lnTo>
                    <a:lnTo>
                      <a:pt x="2539" y="2308"/>
                    </a:lnTo>
                    <a:lnTo>
                      <a:pt x="2526" y="2303"/>
                    </a:lnTo>
                    <a:lnTo>
                      <a:pt x="2504" y="2288"/>
                    </a:lnTo>
                    <a:lnTo>
                      <a:pt x="2479" y="2277"/>
                    </a:lnTo>
                    <a:lnTo>
                      <a:pt x="2470" y="2276"/>
                    </a:lnTo>
                    <a:lnTo>
                      <a:pt x="2467" y="2270"/>
                    </a:lnTo>
                    <a:lnTo>
                      <a:pt x="2468" y="2261"/>
                    </a:lnTo>
                    <a:lnTo>
                      <a:pt x="2461" y="2258"/>
                    </a:lnTo>
                    <a:lnTo>
                      <a:pt x="2455" y="2259"/>
                    </a:lnTo>
                    <a:lnTo>
                      <a:pt x="2449" y="2267"/>
                    </a:lnTo>
                    <a:lnTo>
                      <a:pt x="2447" y="2279"/>
                    </a:lnTo>
                    <a:lnTo>
                      <a:pt x="2444" y="2303"/>
                    </a:lnTo>
                    <a:lnTo>
                      <a:pt x="2445" y="2313"/>
                    </a:lnTo>
                    <a:lnTo>
                      <a:pt x="2442" y="2319"/>
                    </a:lnTo>
                    <a:lnTo>
                      <a:pt x="2439" y="2316"/>
                    </a:lnTo>
                    <a:lnTo>
                      <a:pt x="2414" y="2288"/>
                    </a:lnTo>
                    <a:lnTo>
                      <a:pt x="2399" y="2260"/>
                    </a:lnTo>
                    <a:lnTo>
                      <a:pt x="2392" y="2252"/>
                    </a:lnTo>
                    <a:lnTo>
                      <a:pt x="2391" y="2245"/>
                    </a:lnTo>
                    <a:lnTo>
                      <a:pt x="2385" y="2239"/>
                    </a:lnTo>
                    <a:lnTo>
                      <a:pt x="2380" y="2239"/>
                    </a:lnTo>
                    <a:lnTo>
                      <a:pt x="2378" y="2243"/>
                    </a:lnTo>
                    <a:lnTo>
                      <a:pt x="2378" y="2250"/>
                    </a:lnTo>
                    <a:lnTo>
                      <a:pt x="2390" y="2257"/>
                    </a:lnTo>
                    <a:lnTo>
                      <a:pt x="2407" y="2286"/>
                    </a:lnTo>
                    <a:lnTo>
                      <a:pt x="2408" y="2294"/>
                    </a:lnTo>
                    <a:lnTo>
                      <a:pt x="2418" y="2303"/>
                    </a:lnTo>
                    <a:lnTo>
                      <a:pt x="2422" y="2310"/>
                    </a:lnTo>
                    <a:lnTo>
                      <a:pt x="2420" y="2319"/>
                    </a:lnTo>
                    <a:lnTo>
                      <a:pt x="2412" y="2318"/>
                    </a:lnTo>
                    <a:lnTo>
                      <a:pt x="2400" y="2323"/>
                    </a:lnTo>
                    <a:lnTo>
                      <a:pt x="2391" y="2331"/>
                    </a:lnTo>
                    <a:lnTo>
                      <a:pt x="2385" y="2339"/>
                    </a:lnTo>
                    <a:lnTo>
                      <a:pt x="2374" y="2342"/>
                    </a:lnTo>
                    <a:lnTo>
                      <a:pt x="2364" y="2349"/>
                    </a:lnTo>
                    <a:lnTo>
                      <a:pt x="2352" y="2353"/>
                    </a:lnTo>
                    <a:lnTo>
                      <a:pt x="2340" y="2352"/>
                    </a:lnTo>
                    <a:lnTo>
                      <a:pt x="2331" y="2342"/>
                    </a:lnTo>
                    <a:lnTo>
                      <a:pt x="2324" y="2342"/>
                    </a:lnTo>
                    <a:lnTo>
                      <a:pt x="2315" y="2337"/>
                    </a:lnTo>
                    <a:lnTo>
                      <a:pt x="2313" y="2331"/>
                    </a:lnTo>
                    <a:lnTo>
                      <a:pt x="2296" y="2318"/>
                    </a:lnTo>
                    <a:lnTo>
                      <a:pt x="2287" y="2312"/>
                    </a:lnTo>
                    <a:lnTo>
                      <a:pt x="2287" y="2304"/>
                    </a:lnTo>
                    <a:lnTo>
                      <a:pt x="2284" y="2297"/>
                    </a:lnTo>
                    <a:lnTo>
                      <a:pt x="2279" y="2294"/>
                    </a:lnTo>
                    <a:lnTo>
                      <a:pt x="2276" y="2298"/>
                    </a:lnTo>
                    <a:lnTo>
                      <a:pt x="2275" y="2310"/>
                    </a:lnTo>
                    <a:lnTo>
                      <a:pt x="2280" y="2320"/>
                    </a:lnTo>
                    <a:lnTo>
                      <a:pt x="2293" y="2326"/>
                    </a:lnTo>
                    <a:lnTo>
                      <a:pt x="2306" y="2337"/>
                    </a:lnTo>
                    <a:lnTo>
                      <a:pt x="2314" y="2350"/>
                    </a:lnTo>
                    <a:lnTo>
                      <a:pt x="2315" y="2357"/>
                    </a:lnTo>
                    <a:lnTo>
                      <a:pt x="2307" y="2363"/>
                    </a:lnTo>
                    <a:lnTo>
                      <a:pt x="2284" y="2363"/>
                    </a:lnTo>
                    <a:lnTo>
                      <a:pt x="2268" y="2360"/>
                    </a:lnTo>
                    <a:lnTo>
                      <a:pt x="2256" y="2363"/>
                    </a:lnTo>
                    <a:lnTo>
                      <a:pt x="2247" y="2371"/>
                    </a:lnTo>
                    <a:lnTo>
                      <a:pt x="2250" y="2377"/>
                    </a:lnTo>
                    <a:lnTo>
                      <a:pt x="2255" y="2378"/>
                    </a:lnTo>
                    <a:lnTo>
                      <a:pt x="2260" y="2386"/>
                    </a:lnTo>
                    <a:lnTo>
                      <a:pt x="2266" y="2388"/>
                    </a:lnTo>
                    <a:lnTo>
                      <a:pt x="2270" y="2381"/>
                    </a:lnTo>
                    <a:lnTo>
                      <a:pt x="2273" y="2373"/>
                    </a:lnTo>
                    <a:lnTo>
                      <a:pt x="2286" y="2372"/>
                    </a:lnTo>
                    <a:cubicBezTo>
                      <a:pt x="2286" y="2372"/>
                      <a:pt x="2297" y="2375"/>
                      <a:pt x="2297" y="2376"/>
                    </a:cubicBezTo>
                    <a:cubicBezTo>
                      <a:pt x="2298" y="2376"/>
                      <a:pt x="2308" y="2380"/>
                      <a:pt x="2308" y="2380"/>
                    </a:cubicBezTo>
                    <a:lnTo>
                      <a:pt x="2318" y="2374"/>
                    </a:lnTo>
                    <a:lnTo>
                      <a:pt x="2320" y="2365"/>
                    </a:lnTo>
                    <a:lnTo>
                      <a:pt x="2329" y="2363"/>
                    </a:lnTo>
                    <a:lnTo>
                      <a:pt x="2343" y="2365"/>
                    </a:lnTo>
                    <a:lnTo>
                      <a:pt x="2357" y="2364"/>
                    </a:lnTo>
                    <a:lnTo>
                      <a:pt x="2363" y="2369"/>
                    </a:lnTo>
                    <a:lnTo>
                      <a:pt x="2373" y="2376"/>
                    </a:lnTo>
                    <a:lnTo>
                      <a:pt x="2389" y="2380"/>
                    </a:lnTo>
                    <a:lnTo>
                      <a:pt x="2399" y="2386"/>
                    </a:lnTo>
                    <a:lnTo>
                      <a:pt x="2403" y="2396"/>
                    </a:lnTo>
                    <a:lnTo>
                      <a:pt x="2400" y="2404"/>
                    </a:lnTo>
                    <a:lnTo>
                      <a:pt x="2393" y="2406"/>
                    </a:lnTo>
                    <a:lnTo>
                      <a:pt x="2386" y="2416"/>
                    </a:lnTo>
                    <a:lnTo>
                      <a:pt x="2373" y="2415"/>
                    </a:lnTo>
                    <a:lnTo>
                      <a:pt x="2362" y="2416"/>
                    </a:lnTo>
                    <a:lnTo>
                      <a:pt x="2349" y="2427"/>
                    </a:lnTo>
                    <a:lnTo>
                      <a:pt x="2339" y="2432"/>
                    </a:lnTo>
                    <a:lnTo>
                      <a:pt x="2327" y="2429"/>
                    </a:lnTo>
                    <a:lnTo>
                      <a:pt x="2314" y="2415"/>
                    </a:lnTo>
                    <a:lnTo>
                      <a:pt x="2305" y="2411"/>
                    </a:lnTo>
                    <a:lnTo>
                      <a:pt x="2298" y="2412"/>
                    </a:lnTo>
                    <a:lnTo>
                      <a:pt x="2292" y="2419"/>
                    </a:lnTo>
                    <a:lnTo>
                      <a:pt x="2283" y="2420"/>
                    </a:lnTo>
                    <a:lnTo>
                      <a:pt x="2279" y="2418"/>
                    </a:lnTo>
                    <a:lnTo>
                      <a:pt x="2272" y="2419"/>
                    </a:lnTo>
                    <a:lnTo>
                      <a:pt x="2272" y="2424"/>
                    </a:lnTo>
                    <a:lnTo>
                      <a:pt x="2280" y="2425"/>
                    </a:lnTo>
                    <a:lnTo>
                      <a:pt x="2294" y="2425"/>
                    </a:lnTo>
                    <a:lnTo>
                      <a:pt x="2301" y="2421"/>
                    </a:lnTo>
                    <a:lnTo>
                      <a:pt x="2309" y="2423"/>
                    </a:lnTo>
                    <a:lnTo>
                      <a:pt x="2312" y="2429"/>
                    </a:lnTo>
                    <a:lnTo>
                      <a:pt x="2309" y="2435"/>
                    </a:lnTo>
                    <a:lnTo>
                      <a:pt x="2295" y="2438"/>
                    </a:lnTo>
                    <a:lnTo>
                      <a:pt x="2281" y="2444"/>
                    </a:lnTo>
                    <a:lnTo>
                      <a:pt x="2279" y="2449"/>
                    </a:lnTo>
                    <a:lnTo>
                      <a:pt x="2285" y="2450"/>
                    </a:lnTo>
                    <a:lnTo>
                      <a:pt x="2293" y="2446"/>
                    </a:lnTo>
                    <a:lnTo>
                      <a:pt x="2309" y="2442"/>
                    </a:lnTo>
                    <a:lnTo>
                      <a:pt x="2315" y="2442"/>
                    </a:lnTo>
                    <a:lnTo>
                      <a:pt x="2319" y="2449"/>
                    </a:lnTo>
                    <a:lnTo>
                      <a:pt x="2320" y="2458"/>
                    </a:lnTo>
                    <a:lnTo>
                      <a:pt x="2323" y="2459"/>
                    </a:lnTo>
                    <a:lnTo>
                      <a:pt x="2331" y="2447"/>
                    </a:lnTo>
                    <a:lnTo>
                      <a:pt x="2341" y="2445"/>
                    </a:lnTo>
                    <a:lnTo>
                      <a:pt x="2348" y="2444"/>
                    </a:lnTo>
                    <a:lnTo>
                      <a:pt x="2361" y="2433"/>
                    </a:lnTo>
                    <a:lnTo>
                      <a:pt x="2367" y="2433"/>
                    </a:lnTo>
                    <a:lnTo>
                      <a:pt x="2374" y="2437"/>
                    </a:lnTo>
                    <a:lnTo>
                      <a:pt x="2392" y="2450"/>
                    </a:lnTo>
                    <a:lnTo>
                      <a:pt x="2399" y="2450"/>
                    </a:lnTo>
                    <a:lnTo>
                      <a:pt x="2404" y="2453"/>
                    </a:lnTo>
                    <a:lnTo>
                      <a:pt x="2406" y="2463"/>
                    </a:lnTo>
                    <a:lnTo>
                      <a:pt x="2403" y="2486"/>
                    </a:lnTo>
                    <a:lnTo>
                      <a:pt x="2395" y="2495"/>
                    </a:lnTo>
                    <a:lnTo>
                      <a:pt x="2379" y="2498"/>
                    </a:lnTo>
                    <a:lnTo>
                      <a:pt x="2366" y="2497"/>
                    </a:lnTo>
                    <a:lnTo>
                      <a:pt x="2356" y="2491"/>
                    </a:lnTo>
                    <a:lnTo>
                      <a:pt x="2330" y="2492"/>
                    </a:lnTo>
                    <a:lnTo>
                      <a:pt x="2324" y="2490"/>
                    </a:lnTo>
                    <a:lnTo>
                      <a:pt x="2314" y="2499"/>
                    </a:lnTo>
                    <a:lnTo>
                      <a:pt x="2318" y="2502"/>
                    </a:lnTo>
                    <a:lnTo>
                      <a:pt x="2333" y="2498"/>
                    </a:lnTo>
                    <a:lnTo>
                      <a:pt x="2348" y="2498"/>
                    </a:lnTo>
                    <a:lnTo>
                      <a:pt x="2370" y="2506"/>
                    </a:lnTo>
                    <a:lnTo>
                      <a:pt x="2373" y="2515"/>
                    </a:lnTo>
                    <a:lnTo>
                      <a:pt x="2372" y="2522"/>
                    </a:lnTo>
                    <a:lnTo>
                      <a:pt x="2383" y="2509"/>
                    </a:lnTo>
                    <a:lnTo>
                      <a:pt x="2396" y="2506"/>
                    </a:lnTo>
                    <a:lnTo>
                      <a:pt x="2411" y="2506"/>
                    </a:lnTo>
                    <a:lnTo>
                      <a:pt x="2424" y="2513"/>
                    </a:lnTo>
                    <a:lnTo>
                      <a:pt x="2429" y="2519"/>
                    </a:lnTo>
                    <a:lnTo>
                      <a:pt x="2452" y="2537"/>
                    </a:lnTo>
                    <a:lnTo>
                      <a:pt x="2455" y="2543"/>
                    </a:lnTo>
                    <a:lnTo>
                      <a:pt x="2457" y="2550"/>
                    </a:lnTo>
                    <a:lnTo>
                      <a:pt x="2465" y="2549"/>
                    </a:lnTo>
                    <a:lnTo>
                      <a:pt x="2470" y="2554"/>
                    </a:lnTo>
                    <a:lnTo>
                      <a:pt x="2476" y="2554"/>
                    </a:lnTo>
                    <a:lnTo>
                      <a:pt x="2487" y="2564"/>
                    </a:lnTo>
                    <a:lnTo>
                      <a:pt x="2495" y="2568"/>
                    </a:lnTo>
                    <a:lnTo>
                      <a:pt x="2498" y="2577"/>
                    </a:lnTo>
                    <a:lnTo>
                      <a:pt x="2504" y="2584"/>
                    </a:lnTo>
                    <a:lnTo>
                      <a:pt x="2510" y="2585"/>
                    </a:lnTo>
                    <a:lnTo>
                      <a:pt x="2515" y="2593"/>
                    </a:lnTo>
                    <a:lnTo>
                      <a:pt x="2521" y="2598"/>
                    </a:lnTo>
                    <a:lnTo>
                      <a:pt x="2520" y="2603"/>
                    </a:lnTo>
                    <a:lnTo>
                      <a:pt x="2514" y="2618"/>
                    </a:lnTo>
                    <a:lnTo>
                      <a:pt x="2505" y="2623"/>
                    </a:lnTo>
                    <a:lnTo>
                      <a:pt x="2499" y="2633"/>
                    </a:lnTo>
                    <a:lnTo>
                      <a:pt x="2496" y="2643"/>
                    </a:lnTo>
                    <a:lnTo>
                      <a:pt x="2497" y="2646"/>
                    </a:lnTo>
                    <a:lnTo>
                      <a:pt x="2507" y="2635"/>
                    </a:lnTo>
                    <a:lnTo>
                      <a:pt x="2519" y="2625"/>
                    </a:lnTo>
                    <a:lnTo>
                      <a:pt x="2527" y="2621"/>
                    </a:lnTo>
                    <a:lnTo>
                      <a:pt x="2531" y="2623"/>
                    </a:lnTo>
                    <a:lnTo>
                      <a:pt x="2527" y="2632"/>
                    </a:lnTo>
                    <a:lnTo>
                      <a:pt x="2522" y="2644"/>
                    </a:lnTo>
                    <a:lnTo>
                      <a:pt x="2527" y="2641"/>
                    </a:lnTo>
                    <a:lnTo>
                      <a:pt x="2531" y="2633"/>
                    </a:lnTo>
                    <a:lnTo>
                      <a:pt x="2536" y="2626"/>
                    </a:lnTo>
                    <a:lnTo>
                      <a:pt x="2545" y="2628"/>
                    </a:lnTo>
                    <a:lnTo>
                      <a:pt x="2553" y="2635"/>
                    </a:lnTo>
                    <a:lnTo>
                      <a:pt x="2548" y="2645"/>
                    </a:lnTo>
                    <a:lnTo>
                      <a:pt x="2537" y="2653"/>
                    </a:lnTo>
                    <a:lnTo>
                      <a:pt x="2526" y="2662"/>
                    </a:lnTo>
                    <a:lnTo>
                      <a:pt x="2522" y="2672"/>
                    </a:lnTo>
                    <a:lnTo>
                      <a:pt x="2523" y="2681"/>
                    </a:lnTo>
                    <a:lnTo>
                      <a:pt x="2526" y="2686"/>
                    </a:lnTo>
                    <a:lnTo>
                      <a:pt x="2525" y="2693"/>
                    </a:lnTo>
                    <a:lnTo>
                      <a:pt x="2521" y="2710"/>
                    </a:lnTo>
                    <a:lnTo>
                      <a:pt x="2523" y="2715"/>
                    </a:lnTo>
                    <a:lnTo>
                      <a:pt x="2529" y="2713"/>
                    </a:lnTo>
                    <a:lnTo>
                      <a:pt x="2532" y="2694"/>
                    </a:lnTo>
                    <a:lnTo>
                      <a:pt x="2542" y="2678"/>
                    </a:lnTo>
                    <a:lnTo>
                      <a:pt x="2554" y="2672"/>
                    </a:lnTo>
                    <a:lnTo>
                      <a:pt x="2560" y="2671"/>
                    </a:lnTo>
                    <a:lnTo>
                      <a:pt x="2560" y="2677"/>
                    </a:lnTo>
                    <a:lnTo>
                      <a:pt x="2552" y="2691"/>
                    </a:lnTo>
                    <a:lnTo>
                      <a:pt x="2547" y="2703"/>
                    </a:lnTo>
                    <a:lnTo>
                      <a:pt x="2549" y="2709"/>
                    </a:lnTo>
                    <a:lnTo>
                      <a:pt x="2557" y="2706"/>
                    </a:lnTo>
                    <a:lnTo>
                      <a:pt x="2561" y="2711"/>
                    </a:lnTo>
                    <a:lnTo>
                      <a:pt x="2560" y="2725"/>
                    </a:lnTo>
                    <a:lnTo>
                      <a:pt x="2553" y="2732"/>
                    </a:lnTo>
                    <a:lnTo>
                      <a:pt x="2540" y="2734"/>
                    </a:lnTo>
                    <a:lnTo>
                      <a:pt x="2536" y="2740"/>
                    </a:lnTo>
                    <a:lnTo>
                      <a:pt x="2537" y="2746"/>
                    </a:lnTo>
                    <a:lnTo>
                      <a:pt x="2552" y="2741"/>
                    </a:lnTo>
                    <a:lnTo>
                      <a:pt x="2556" y="2745"/>
                    </a:lnTo>
                    <a:lnTo>
                      <a:pt x="2554" y="2753"/>
                    </a:lnTo>
                    <a:lnTo>
                      <a:pt x="2549" y="2762"/>
                    </a:lnTo>
                    <a:lnTo>
                      <a:pt x="2556" y="2763"/>
                    </a:lnTo>
                    <a:lnTo>
                      <a:pt x="2561" y="2771"/>
                    </a:lnTo>
                    <a:lnTo>
                      <a:pt x="2558" y="2776"/>
                    </a:lnTo>
                    <a:lnTo>
                      <a:pt x="2557" y="2791"/>
                    </a:lnTo>
                    <a:lnTo>
                      <a:pt x="2554" y="2800"/>
                    </a:lnTo>
                    <a:lnTo>
                      <a:pt x="2553" y="2824"/>
                    </a:lnTo>
                    <a:lnTo>
                      <a:pt x="2555" y="2834"/>
                    </a:lnTo>
                    <a:lnTo>
                      <a:pt x="2554" y="2845"/>
                    </a:lnTo>
                    <a:lnTo>
                      <a:pt x="2547" y="2850"/>
                    </a:lnTo>
                    <a:lnTo>
                      <a:pt x="2538" y="2849"/>
                    </a:lnTo>
                    <a:lnTo>
                      <a:pt x="2533" y="2851"/>
                    </a:lnTo>
                    <a:lnTo>
                      <a:pt x="2530" y="2846"/>
                    </a:lnTo>
                    <a:lnTo>
                      <a:pt x="2534" y="2839"/>
                    </a:lnTo>
                    <a:lnTo>
                      <a:pt x="2530" y="2832"/>
                    </a:lnTo>
                    <a:lnTo>
                      <a:pt x="2523" y="2827"/>
                    </a:lnTo>
                    <a:lnTo>
                      <a:pt x="2514" y="2831"/>
                    </a:lnTo>
                    <a:lnTo>
                      <a:pt x="2509" y="2836"/>
                    </a:lnTo>
                    <a:lnTo>
                      <a:pt x="2502" y="2833"/>
                    </a:lnTo>
                    <a:lnTo>
                      <a:pt x="2502" y="2823"/>
                    </a:lnTo>
                    <a:lnTo>
                      <a:pt x="2509" y="2811"/>
                    </a:lnTo>
                    <a:lnTo>
                      <a:pt x="2504" y="2797"/>
                    </a:lnTo>
                    <a:lnTo>
                      <a:pt x="2504" y="2786"/>
                    </a:lnTo>
                    <a:lnTo>
                      <a:pt x="2507" y="2774"/>
                    </a:lnTo>
                    <a:lnTo>
                      <a:pt x="2503" y="2768"/>
                    </a:lnTo>
                    <a:lnTo>
                      <a:pt x="2498" y="2767"/>
                    </a:lnTo>
                    <a:lnTo>
                      <a:pt x="2495" y="2776"/>
                    </a:lnTo>
                    <a:lnTo>
                      <a:pt x="2491" y="2791"/>
                    </a:lnTo>
                    <a:lnTo>
                      <a:pt x="2493" y="2810"/>
                    </a:lnTo>
                    <a:lnTo>
                      <a:pt x="2491" y="2828"/>
                    </a:lnTo>
                    <a:lnTo>
                      <a:pt x="2491" y="2837"/>
                    </a:lnTo>
                    <a:lnTo>
                      <a:pt x="2486" y="2841"/>
                    </a:lnTo>
                    <a:lnTo>
                      <a:pt x="2477" y="2840"/>
                    </a:lnTo>
                    <a:lnTo>
                      <a:pt x="2467" y="2843"/>
                    </a:lnTo>
                    <a:lnTo>
                      <a:pt x="2457" y="2846"/>
                    </a:lnTo>
                    <a:lnTo>
                      <a:pt x="2449" y="2838"/>
                    </a:lnTo>
                    <a:lnTo>
                      <a:pt x="2431" y="2824"/>
                    </a:lnTo>
                    <a:lnTo>
                      <a:pt x="2419" y="2801"/>
                    </a:lnTo>
                    <a:lnTo>
                      <a:pt x="2408" y="2789"/>
                    </a:lnTo>
                    <a:lnTo>
                      <a:pt x="2401" y="2781"/>
                    </a:lnTo>
                    <a:lnTo>
                      <a:pt x="2397" y="2755"/>
                    </a:lnTo>
                    <a:lnTo>
                      <a:pt x="2390" y="2743"/>
                    </a:lnTo>
                    <a:lnTo>
                      <a:pt x="2382" y="2733"/>
                    </a:lnTo>
                    <a:lnTo>
                      <a:pt x="2379" y="2716"/>
                    </a:lnTo>
                    <a:lnTo>
                      <a:pt x="2382" y="2700"/>
                    </a:lnTo>
                    <a:lnTo>
                      <a:pt x="2387" y="2690"/>
                    </a:lnTo>
                    <a:lnTo>
                      <a:pt x="2383" y="2683"/>
                    </a:lnTo>
                    <a:lnTo>
                      <a:pt x="2379" y="2684"/>
                    </a:lnTo>
                    <a:lnTo>
                      <a:pt x="2364" y="2687"/>
                    </a:lnTo>
                    <a:lnTo>
                      <a:pt x="2359" y="2694"/>
                    </a:lnTo>
                    <a:lnTo>
                      <a:pt x="2348" y="2686"/>
                    </a:lnTo>
                    <a:lnTo>
                      <a:pt x="2323" y="2653"/>
                    </a:lnTo>
                    <a:lnTo>
                      <a:pt x="2322" y="2641"/>
                    </a:lnTo>
                    <a:lnTo>
                      <a:pt x="2316" y="2635"/>
                    </a:lnTo>
                    <a:lnTo>
                      <a:pt x="2307" y="2640"/>
                    </a:lnTo>
                    <a:lnTo>
                      <a:pt x="2292" y="2642"/>
                    </a:lnTo>
                    <a:lnTo>
                      <a:pt x="2280" y="2637"/>
                    </a:lnTo>
                    <a:lnTo>
                      <a:pt x="2274" y="2640"/>
                    </a:lnTo>
                    <a:lnTo>
                      <a:pt x="2265" y="2644"/>
                    </a:lnTo>
                    <a:lnTo>
                      <a:pt x="2259" y="2641"/>
                    </a:lnTo>
                    <a:lnTo>
                      <a:pt x="2249" y="2629"/>
                    </a:lnTo>
                    <a:lnTo>
                      <a:pt x="2249" y="2622"/>
                    </a:lnTo>
                    <a:lnTo>
                      <a:pt x="2231" y="2605"/>
                    </a:lnTo>
                    <a:lnTo>
                      <a:pt x="2230" y="2598"/>
                    </a:lnTo>
                    <a:lnTo>
                      <a:pt x="2223" y="2589"/>
                    </a:lnTo>
                    <a:lnTo>
                      <a:pt x="2218" y="2572"/>
                    </a:lnTo>
                    <a:lnTo>
                      <a:pt x="2211" y="2563"/>
                    </a:lnTo>
                    <a:lnTo>
                      <a:pt x="2207" y="2571"/>
                    </a:lnTo>
                    <a:lnTo>
                      <a:pt x="2208" y="2584"/>
                    </a:lnTo>
                    <a:lnTo>
                      <a:pt x="2208" y="2590"/>
                    </a:lnTo>
                    <a:lnTo>
                      <a:pt x="2193" y="2597"/>
                    </a:lnTo>
                    <a:lnTo>
                      <a:pt x="2188" y="2602"/>
                    </a:lnTo>
                    <a:lnTo>
                      <a:pt x="2202" y="2603"/>
                    </a:lnTo>
                    <a:lnTo>
                      <a:pt x="2209" y="2608"/>
                    </a:lnTo>
                    <a:lnTo>
                      <a:pt x="2219" y="2622"/>
                    </a:lnTo>
                    <a:lnTo>
                      <a:pt x="2227" y="2634"/>
                    </a:lnTo>
                    <a:lnTo>
                      <a:pt x="2223" y="2641"/>
                    </a:lnTo>
                    <a:lnTo>
                      <a:pt x="2207" y="2639"/>
                    </a:lnTo>
                    <a:lnTo>
                      <a:pt x="2200" y="2646"/>
                    </a:lnTo>
                    <a:lnTo>
                      <a:pt x="2189" y="2652"/>
                    </a:lnTo>
                    <a:lnTo>
                      <a:pt x="2180" y="2644"/>
                    </a:lnTo>
                    <a:lnTo>
                      <a:pt x="2182" y="2653"/>
                    </a:lnTo>
                    <a:lnTo>
                      <a:pt x="2191" y="2660"/>
                    </a:lnTo>
                    <a:lnTo>
                      <a:pt x="2201" y="2658"/>
                    </a:lnTo>
                    <a:lnTo>
                      <a:pt x="2216" y="2646"/>
                    </a:lnTo>
                    <a:lnTo>
                      <a:pt x="2225" y="2646"/>
                    </a:lnTo>
                    <a:lnTo>
                      <a:pt x="2240" y="2640"/>
                    </a:lnTo>
                    <a:lnTo>
                      <a:pt x="2244" y="2645"/>
                    </a:lnTo>
                    <a:lnTo>
                      <a:pt x="2244" y="2654"/>
                    </a:lnTo>
                    <a:lnTo>
                      <a:pt x="2250" y="2661"/>
                    </a:lnTo>
                    <a:lnTo>
                      <a:pt x="2265" y="2654"/>
                    </a:lnTo>
                    <a:lnTo>
                      <a:pt x="2271" y="2655"/>
                    </a:lnTo>
                    <a:lnTo>
                      <a:pt x="2305" y="2666"/>
                    </a:lnTo>
                    <a:lnTo>
                      <a:pt x="2319" y="2672"/>
                    </a:lnTo>
                    <a:lnTo>
                      <a:pt x="2326" y="2672"/>
                    </a:lnTo>
                    <a:lnTo>
                      <a:pt x="2330" y="2682"/>
                    </a:lnTo>
                    <a:lnTo>
                      <a:pt x="2337" y="2698"/>
                    </a:lnTo>
                    <a:lnTo>
                      <a:pt x="2331" y="2711"/>
                    </a:lnTo>
                    <a:lnTo>
                      <a:pt x="2321" y="2715"/>
                    </a:lnTo>
                    <a:lnTo>
                      <a:pt x="2313" y="2725"/>
                    </a:lnTo>
                    <a:lnTo>
                      <a:pt x="2304" y="2729"/>
                    </a:lnTo>
                    <a:lnTo>
                      <a:pt x="2293" y="2729"/>
                    </a:lnTo>
                    <a:lnTo>
                      <a:pt x="2256" y="2748"/>
                    </a:lnTo>
                    <a:lnTo>
                      <a:pt x="2236" y="2748"/>
                    </a:lnTo>
                    <a:lnTo>
                      <a:pt x="2223" y="2753"/>
                    </a:lnTo>
                    <a:lnTo>
                      <a:pt x="2213" y="2747"/>
                    </a:lnTo>
                    <a:lnTo>
                      <a:pt x="2205" y="2733"/>
                    </a:lnTo>
                    <a:lnTo>
                      <a:pt x="2206" y="2723"/>
                    </a:lnTo>
                    <a:lnTo>
                      <a:pt x="2201" y="2717"/>
                    </a:lnTo>
                    <a:lnTo>
                      <a:pt x="2193" y="2714"/>
                    </a:lnTo>
                    <a:lnTo>
                      <a:pt x="2192" y="2728"/>
                    </a:lnTo>
                    <a:lnTo>
                      <a:pt x="2196" y="2734"/>
                    </a:lnTo>
                    <a:lnTo>
                      <a:pt x="2199" y="2741"/>
                    </a:lnTo>
                    <a:lnTo>
                      <a:pt x="2194" y="2746"/>
                    </a:lnTo>
                    <a:lnTo>
                      <a:pt x="2182" y="2743"/>
                    </a:lnTo>
                    <a:lnTo>
                      <a:pt x="2181" y="2740"/>
                    </a:lnTo>
                    <a:lnTo>
                      <a:pt x="2175" y="2738"/>
                    </a:lnTo>
                    <a:lnTo>
                      <a:pt x="2165" y="2745"/>
                    </a:lnTo>
                    <a:lnTo>
                      <a:pt x="2168" y="2750"/>
                    </a:lnTo>
                    <a:lnTo>
                      <a:pt x="2180" y="2753"/>
                    </a:lnTo>
                    <a:lnTo>
                      <a:pt x="2186" y="2760"/>
                    </a:lnTo>
                    <a:lnTo>
                      <a:pt x="2189" y="2768"/>
                    </a:lnTo>
                    <a:lnTo>
                      <a:pt x="2182" y="2777"/>
                    </a:lnTo>
                    <a:lnTo>
                      <a:pt x="2176" y="2781"/>
                    </a:lnTo>
                    <a:lnTo>
                      <a:pt x="2166" y="2781"/>
                    </a:lnTo>
                    <a:lnTo>
                      <a:pt x="2162" y="2787"/>
                    </a:lnTo>
                    <a:lnTo>
                      <a:pt x="2162" y="2797"/>
                    </a:lnTo>
                    <a:lnTo>
                      <a:pt x="2153" y="2804"/>
                    </a:lnTo>
                    <a:lnTo>
                      <a:pt x="2126" y="2816"/>
                    </a:lnTo>
                    <a:lnTo>
                      <a:pt x="2113" y="2815"/>
                    </a:lnTo>
                    <a:lnTo>
                      <a:pt x="2104" y="2814"/>
                    </a:lnTo>
                    <a:lnTo>
                      <a:pt x="2091" y="2826"/>
                    </a:lnTo>
                    <a:lnTo>
                      <a:pt x="2086" y="2835"/>
                    </a:lnTo>
                    <a:lnTo>
                      <a:pt x="2090" y="2839"/>
                    </a:lnTo>
                    <a:lnTo>
                      <a:pt x="2115" y="2827"/>
                    </a:lnTo>
                    <a:lnTo>
                      <a:pt x="2133" y="2827"/>
                    </a:lnTo>
                    <a:lnTo>
                      <a:pt x="2145" y="2823"/>
                    </a:lnTo>
                    <a:lnTo>
                      <a:pt x="2153" y="2826"/>
                    </a:lnTo>
                    <a:lnTo>
                      <a:pt x="2158" y="2832"/>
                    </a:lnTo>
                    <a:lnTo>
                      <a:pt x="2175" y="2836"/>
                    </a:lnTo>
                    <a:lnTo>
                      <a:pt x="2187" y="2836"/>
                    </a:lnTo>
                    <a:lnTo>
                      <a:pt x="2202" y="2831"/>
                    </a:lnTo>
                    <a:lnTo>
                      <a:pt x="2225" y="2832"/>
                    </a:lnTo>
                    <a:lnTo>
                      <a:pt x="2236" y="2837"/>
                    </a:lnTo>
                    <a:lnTo>
                      <a:pt x="2249" y="2834"/>
                    </a:lnTo>
                    <a:lnTo>
                      <a:pt x="2256" y="2835"/>
                    </a:lnTo>
                    <a:lnTo>
                      <a:pt x="2260" y="2840"/>
                    </a:lnTo>
                    <a:lnTo>
                      <a:pt x="2267" y="2841"/>
                    </a:lnTo>
                    <a:lnTo>
                      <a:pt x="2271" y="2848"/>
                    </a:lnTo>
                    <a:lnTo>
                      <a:pt x="2266" y="2855"/>
                    </a:lnTo>
                    <a:lnTo>
                      <a:pt x="2254" y="2859"/>
                    </a:lnTo>
                    <a:lnTo>
                      <a:pt x="2238" y="2855"/>
                    </a:lnTo>
                    <a:lnTo>
                      <a:pt x="2226" y="2856"/>
                    </a:lnTo>
                    <a:lnTo>
                      <a:pt x="2215" y="2867"/>
                    </a:lnTo>
                    <a:lnTo>
                      <a:pt x="2197" y="2869"/>
                    </a:lnTo>
                    <a:lnTo>
                      <a:pt x="2185" y="2875"/>
                    </a:lnTo>
                    <a:lnTo>
                      <a:pt x="2175" y="2871"/>
                    </a:lnTo>
                    <a:lnTo>
                      <a:pt x="2166" y="2864"/>
                    </a:lnTo>
                    <a:lnTo>
                      <a:pt x="2152" y="2865"/>
                    </a:lnTo>
                    <a:lnTo>
                      <a:pt x="2144" y="2874"/>
                    </a:lnTo>
                    <a:lnTo>
                      <a:pt x="2150" y="2880"/>
                    </a:lnTo>
                    <a:lnTo>
                      <a:pt x="2158" y="2876"/>
                    </a:lnTo>
                    <a:lnTo>
                      <a:pt x="2168" y="2881"/>
                    </a:lnTo>
                    <a:lnTo>
                      <a:pt x="2193" y="2882"/>
                    </a:lnTo>
                    <a:lnTo>
                      <a:pt x="2200" y="2886"/>
                    </a:lnTo>
                    <a:lnTo>
                      <a:pt x="2207" y="2895"/>
                    </a:lnTo>
                    <a:lnTo>
                      <a:pt x="2212" y="2885"/>
                    </a:lnTo>
                    <a:lnTo>
                      <a:pt x="2232" y="2868"/>
                    </a:lnTo>
                    <a:cubicBezTo>
                      <a:pt x="2232" y="2868"/>
                      <a:pt x="2241" y="2869"/>
                      <a:pt x="2243" y="2869"/>
                    </a:cubicBezTo>
                    <a:cubicBezTo>
                      <a:pt x="2244" y="2869"/>
                      <a:pt x="2252" y="2865"/>
                      <a:pt x="2252" y="2865"/>
                    </a:cubicBezTo>
                    <a:lnTo>
                      <a:pt x="2261" y="2868"/>
                    </a:lnTo>
                    <a:lnTo>
                      <a:pt x="2267" y="2873"/>
                    </a:lnTo>
                    <a:lnTo>
                      <a:pt x="2276" y="2870"/>
                    </a:lnTo>
                    <a:lnTo>
                      <a:pt x="2296" y="2869"/>
                    </a:lnTo>
                    <a:lnTo>
                      <a:pt x="2307" y="2864"/>
                    </a:lnTo>
                    <a:lnTo>
                      <a:pt x="2328" y="2848"/>
                    </a:lnTo>
                    <a:lnTo>
                      <a:pt x="2335" y="2841"/>
                    </a:lnTo>
                    <a:lnTo>
                      <a:pt x="2337" y="2846"/>
                    </a:lnTo>
                    <a:lnTo>
                      <a:pt x="2335" y="2853"/>
                    </a:lnTo>
                    <a:lnTo>
                      <a:pt x="2338" y="2856"/>
                    </a:lnTo>
                    <a:lnTo>
                      <a:pt x="2348" y="2848"/>
                    </a:lnTo>
                    <a:lnTo>
                      <a:pt x="2353" y="2848"/>
                    </a:lnTo>
                    <a:lnTo>
                      <a:pt x="2358" y="2854"/>
                    </a:lnTo>
                    <a:lnTo>
                      <a:pt x="2378" y="2871"/>
                    </a:lnTo>
                    <a:lnTo>
                      <a:pt x="2400" y="2874"/>
                    </a:lnTo>
                    <a:lnTo>
                      <a:pt x="2417" y="2882"/>
                    </a:lnTo>
                    <a:lnTo>
                      <a:pt x="2437" y="2886"/>
                    </a:lnTo>
                    <a:lnTo>
                      <a:pt x="2448" y="2886"/>
                    </a:lnTo>
                    <a:lnTo>
                      <a:pt x="2469" y="2887"/>
                    </a:lnTo>
                    <a:lnTo>
                      <a:pt x="2474" y="2890"/>
                    </a:lnTo>
                    <a:lnTo>
                      <a:pt x="2492" y="2892"/>
                    </a:lnTo>
                    <a:lnTo>
                      <a:pt x="2511" y="2885"/>
                    </a:lnTo>
                    <a:lnTo>
                      <a:pt x="2511" y="2889"/>
                    </a:lnTo>
                    <a:lnTo>
                      <a:pt x="2504" y="2902"/>
                    </a:lnTo>
                    <a:lnTo>
                      <a:pt x="2490" y="2911"/>
                    </a:lnTo>
                    <a:lnTo>
                      <a:pt x="2474" y="2914"/>
                    </a:lnTo>
                    <a:lnTo>
                      <a:pt x="2467" y="2912"/>
                    </a:lnTo>
                    <a:lnTo>
                      <a:pt x="2455" y="2920"/>
                    </a:lnTo>
                    <a:lnTo>
                      <a:pt x="2455" y="2927"/>
                    </a:lnTo>
                    <a:lnTo>
                      <a:pt x="2463" y="2932"/>
                    </a:lnTo>
                    <a:lnTo>
                      <a:pt x="2464" y="2939"/>
                    </a:lnTo>
                    <a:lnTo>
                      <a:pt x="2460" y="2943"/>
                    </a:lnTo>
                    <a:lnTo>
                      <a:pt x="2452" y="2941"/>
                    </a:lnTo>
                    <a:lnTo>
                      <a:pt x="2446" y="2935"/>
                    </a:lnTo>
                    <a:lnTo>
                      <a:pt x="2440" y="2932"/>
                    </a:lnTo>
                    <a:lnTo>
                      <a:pt x="2436" y="2941"/>
                    </a:lnTo>
                    <a:lnTo>
                      <a:pt x="2434" y="2947"/>
                    </a:lnTo>
                    <a:lnTo>
                      <a:pt x="2427" y="2943"/>
                    </a:lnTo>
                    <a:lnTo>
                      <a:pt x="2413" y="2943"/>
                    </a:lnTo>
                    <a:lnTo>
                      <a:pt x="2411" y="2947"/>
                    </a:lnTo>
                    <a:lnTo>
                      <a:pt x="2412" y="2954"/>
                    </a:lnTo>
                    <a:lnTo>
                      <a:pt x="2416" y="2957"/>
                    </a:lnTo>
                    <a:lnTo>
                      <a:pt x="2417" y="2966"/>
                    </a:lnTo>
                    <a:lnTo>
                      <a:pt x="2409" y="2972"/>
                    </a:lnTo>
                    <a:lnTo>
                      <a:pt x="2399" y="2975"/>
                    </a:lnTo>
                    <a:lnTo>
                      <a:pt x="2393" y="2970"/>
                    </a:lnTo>
                    <a:lnTo>
                      <a:pt x="2388" y="2966"/>
                    </a:lnTo>
                    <a:lnTo>
                      <a:pt x="2384" y="2970"/>
                    </a:lnTo>
                    <a:lnTo>
                      <a:pt x="2386" y="2977"/>
                    </a:lnTo>
                    <a:lnTo>
                      <a:pt x="2386" y="2988"/>
                    </a:lnTo>
                    <a:lnTo>
                      <a:pt x="2377" y="2988"/>
                    </a:lnTo>
                    <a:lnTo>
                      <a:pt x="2371" y="2991"/>
                    </a:lnTo>
                    <a:lnTo>
                      <a:pt x="2363" y="2998"/>
                    </a:lnTo>
                    <a:lnTo>
                      <a:pt x="2353" y="2993"/>
                    </a:lnTo>
                    <a:lnTo>
                      <a:pt x="2351" y="2987"/>
                    </a:lnTo>
                    <a:lnTo>
                      <a:pt x="2345" y="2987"/>
                    </a:lnTo>
                    <a:lnTo>
                      <a:pt x="2345" y="2998"/>
                    </a:lnTo>
                    <a:lnTo>
                      <a:pt x="2348" y="3008"/>
                    </a:lnTo>
                    <a:lnTo>
                      <a:pt x="2341" y="3021"/>
                    </a:lnTo>
                    <a:lnTo>
                      <a:pt x="2331" y="3016"/>
                    </a:lnTo>
                    <a:lnTo>
                      <a:pt x="2329" y="3008"/>
                    </a:lnTo>
                    <a:lnTo>
                      <a:pt x="2319" y="3012"/>
                    </a:lnTo>
                    <a:lnTo>
                      <a:pt x="2318" y="3018"/>
                    </a:lnTo>
                    <a:lnTo>
                      <a:pt x="2324" y="3023"/>
                    </a:lnTo>
                    <a:lnTo>
                      <a:pt x="2323" y="3033"/>
                    </a:lnTo>
                    <a:lnTo>
                      <a:pt x="2308" y="3043"/>
                    </a:lnTo>
                    <a:lnTo>
                      <a:pt x="2302" y="3041"/>
                    </a:lnTo>
                    <a:lnTo>
                      <a:pt x="2298" y="3034"/>
                    </a:lnTo>
                    <a:lnTo>
                      <a:pt x="2289" y="3029"/>
                    </a:lnTo>
                    <a:lnTo>
                      <a:pt x="2283" y="3030"/>
                    </a:lnTo>
                    <a:lnTo>
                      <a:pt x="2282" y="3038"/>
                    </a:lnTo>
                    <a:lnTo>
                      <a:pt x="2288" y="3048"/>
                    </a:lnTo>
                    <a:lnTo>
                      <a:pt x="2288" y="3055"/>
                    </a:lnTo>
                    <a:lnTo>
                      <a:pt x="2280" y="3060"/>
                    </a:lnTo>
                    <a:lnTo>
                      <a:pt x="2267" y="3063"/>
                    </a:lnTo>
                    <a:lnTo>
                      <a:pt x="2262" y="3070"/>
                    </a:lnTo>
                    <a:lnTo>
                      <a:pt x="2247" y="3071"/>
                    </a:lnTo>
                    <a:lnTo>
                      <a:pt x="2239" y="3080"/>
                    </a:lnTo>
                    <a:lnTo>
                      <a:pt x="2234" y="3090"/>
                    </a:lnTo>
                    <a:lnTo>
                      <a:pt x="2228" y="3090"/>
                    </a:lnTo>
                    <a:lnTo>
                      <a:pt x="2223" y="3081"/>
                    </a:lnTo>
                    <a:lnTo>
                      <a:pt x="2215" y="3081"/>
                    </a:lnTo>
                    <a:lnTo>
                      <a:pt x="2201" y="3089"/>
                    </a:lnTo>
                    <a:lnTo>
                      <a:pt x="2190" y="3089"/>
                    </a:lnTo>
                    <a:lnTo>
                      <a:pt x="2185" y="3092"/>
                    </a:lnTo>
                    <a:lnTo>
                      <a:pt x="2180" y="3102"/>
                    </a:lnTo>
                    <a:lnTo>
                      <a:pt x="2171" y="3103"/>
                    </a:lnTo>
                    <a:lnTo>
                      <a:pt x="2163" y="3099"/>
                    </a:lnTo>
                    <a:lnTo>
                      <a:pt x="2159" y="3094"/>
                    </a:lnTo>
                    <a:lnTo>
                      <a:pt x="2154" y="3094"/>
                    </a:lnTo>
                    <a:lnTo>
                      <a:pt x="2147" y="3109"/>
                    </a:lnTo>
                    <a:lnTo>
                      <a:pt x="2141" y="3105"/>
                    </a:lnTo>
                    <a:lnTo>
                      <a:pt x="2134" y="3095"/>
                    </a:lnTo>
                    <a:lnTo>
                      <a:pt x="2130" y="3095"/>
                    </a:lnTo>
                    <a:lnTo>
                      <a:pt x="2126" y="3106"/>
                    </a:lnTo>
                    <a:lnTo>
                      <a:pt x="2120" y="3113"/>
                    </a:lnTo>
                    <a:lnTo>
                      <a:pt x="2112" y="3108"/>
                    </a:lnTo>
                    <a:lnTo>
                      <a:pt x="2110" y="3102"/>
                    </a:lnTo>
                    <a:lnTo>
                      <a:pt x="2106" y="3101"/>
                    </a:lnTo>
                    <a:lnTo>
                      <a:pt x="2106" y="3110"/>
                    </a:lnTo>
                    <a:lnTo>
                      <a:pt x="2101" y="3113"/>
                    </a:lnTo>
                    <a:lnTo>
                      <a:pt x="2090" y="3111"/>
                    </a:lnTo>
                    <a:lnTo>
                      <a:pt x="2081" y="3114"/>
                    </a:lnTo>
                    <a:lnTo>
                      <a:pt x="2082" y="3121"/>
                    </a:lnTo>
                    <a:lnTo>
                      <a:pt x="2080" y="3128"/>
                    </a:lnTo>
                    <a:lnTo>
                      <a:pt x="2070" y="3127"/>
                    </a:lnTo>
                    <a:lnTo>
                      <a:pt x="2066" y="3124"/>
                    </a:lnTo>
                    <a:lnTo>
                      <a:pt x="2060" y="3125"/>
                    </a:lnTo>
                    <a:lnTo>
                      <a:pt x="2059" y="3133"/>
                    </a:lnTo>
                    <a:lnTo>
                      <a:pt x="2053" y="3133"/>
                    </a:lnTo>
                    <a:lnTo>
                      <a:pt x="2049" y="3128"/>
                    </a:lnTo>
                    <a:lnTo>
                      <a:pt x="2045" y="3129"/>
                    </a:lnTo>
                    <a:lnTo>
                      <a:pt x="2044" y="3142"/>
                    </a:lnTo>
                    <a:lnTo>
                      <a:pt x="2036" y="3145"/>
                    </a:lnTo>
                    <a:lnTo>
                      <a:pt x="2030" y="3151"/>
                    </a:lnTo>
                    <a:lnTo>
                      <a:pt x="2023" y="3152"/>
                    </a:lnTo>
                    <a:lnTo>
                      <a:pt x="2019" y="3145"/>
                    </a:lnTo>
                    <a:lnTo>
                      <a:pt x="2004" y="3127"/>
                    </a:lnTo>
                    <a:lnTo>
                      <a:pt x="1997" y="3124"/>
                    </a:lnTo>
                    <a:lnTo>
                      <a:pt x="1989" y="3128"/>
                    </a:lnTo>
                    <a:lnTo>
                      <a:pt x="1989" y="3134"/>
                    </a:lnTo>
                    <a:lnTo>
                      <a:pt x="1983" y="3134"/>
                    </a:lnTo>
                    <a:lnTo>
                      <a:pt x="1980" y="3144"/>
                    </a:lnTo>
                    <a:lnTo>
                      <a:pt x="1970" y="3151"/>
                    </a:lnTo>
                    <a:lnTo>
                      <a:pt x="1962" y="3151"/>
                    </a:lnTo>
                    <a:lnTo>
                      <a:pt x="1957" y="3148"/>
                    </a:lnTo>
                    <a:lnTo>
                      <a:pt x="1952" y="3156"/>
                    </a:lnTo>
                    <a:lnTo>
                      <a:pt x="1940" y="3157"/>
                    </a:lnTo>
                    <a:lnTo>
                      <a:pt x="1928" y="3156"/>
                    </a:lnTo>
                    <a:lnTo>
                      <a:pt x="1921" y="3146"/>
                    </a:lnTo>
                    <a:lnTo>
                      <a:pt x="1914" y="3145"/>
                    </a:lnTo>
                    <a:lnTo>
                      <a:pt x="1909" y="3153"/>
                    </a:lnTo>
                    <a:lnTo>
                      <a:pt x="1908" y="3159"/>
                    </a:lnTo>
                    <a:lnTo>
                      <a:pt x="1900" y="3158"/>
                    </a:lnTo>
                    <a:lnTo>
                      <a:pt x="1889" y="3151"/>
                    </a:lnTo>
                    <a:lnTo>
                      <a:pt x="1884" y="3139"/>
                    </a:lnTo>
                    <a:lnTo>
                      <a:pt x="1888" y="3128"/>
                    </a:lnTo>
                    <a:lnTo>
                      <a:pt x="1881" y="3123"/>
                    </a:lnTo>
                    <a:lnTo>
                      <a:pt x="1873" y="3120"/>
                    </a:lnTo>
                    <a:lnTo>
                      <a:pt x="1865" y="3106"/>
                    </a:lnTo>
                    <a:lnTo>
                      <a:pt x="1866" y="3095"/>
                    </a:lnTo>
                    <a:lnTo>
                      <a:pt x="1860" y="3085"/>
                    </a:lnTo>
                    <a:lnTo>
                      <a:pt x="1855" y="3070"/>
                    </a:lnTo>
                    <a:lnTo>
                      <a:pt x="1850" y="3065"/>
                    </a:lnTo>
                    <a:lnTo>
                      <a:pt x="1843" y="3067"/>
                    </a:lnTo>
                    <a:lnTo>
                      <a:pt x="1841" y="3078"/>
                    </a:lnTo>
                    <a:lnTo>
                      <a:pt x="1845" y="3085"/>
                    </a:lnTo>
                    <a:lnTo>
                      <a:pt x="1850" y="3097"/>
                    </a:lnTo>
                    <a:lnTo>
                      <a:pt x="1857" y="3104"/>
                    </a:lnTo>
                    <a:lnTo>
                      <a:pt x="1861" y="3113"/>
                    </a:lnTo>
                    <a:lnTo>
                      <a:pt x="1861" y="3128"/>
                    </a:lnTo>
                    <a:lnTo>
                      <a:pt x="1857" y="3138"/>
                    </a:lnTo>
                    <a:lnTo>
                      <a:pt x="1860" y="3141"/>
                    </a:lnTo>
                    <a:lnTo>
                      <a:pt x="1868" y="3142"/>
                    </a:lnTo>
                    <a:lnTo>
                      <a:pt x="1871" y="3158"/>
                    </a:lnTo>
                    <a:lnTo>
                      <a:pt x="1868" y="3177"/>
                    </a:lnTo>
                    <a:lnTo>
                      <a:pt x="1860" y="3187"/>
                    </a:lnTo>
                    <a:lnTo>
                      <a:pt x="1851" y="3190"/>
                    </a:lnTo>
                    <a:lnTo>
                      <a:pt x="1846" y="3186"/>
                    </a:lnTo>
                    <a:lnTo>
                      <a:pt x="1840" y="3186"/>
                    </a:lnTo>
                    <a:lnTo>
                      <a:pt x="1829" y="3192"/>
                    </a:lnTo>
                    <a:lnTo>
                      <a:pt x="1818" y="3206"/>
                    </a:lnTo>
                    <a:lnTo>
                      <a:pt x="1812" y="3209"/>
                    </a:lnTo>
                    <a:lnTo>
                      <a:pt x="1802" y="3208"/>
                    </a:lnTo>
                    <a:lnTo>
                      <a:pt x="1799" y="3213"/>
                    </a:lnTo>
                    <a:lnTo>
                      <a:pt x="1800" y="3217"/>
                    </a:lnTo>
                    <a:lnTo>
                      <a:pt x="1800" y="3226"/>
                    </a:lnTo>
                    <a:lnTo>
                      <a:pt x="1790" y="3232"/>
                    </a:lnTo>
                    <a:lnTo>
                      <a:pt x="1780" y="3233"/>
                    </a:lnTo>
                    <a:lnTo>
                      <a:pt x="1778" y="3242"/>
                    </a:lnTo>
                    <a:lnTo>
                      <a:pt x="1778" y="3250"/>
                    </a:lnTo>
                    <a:lnTo>
                      <a:pt x="1777" y="3259"/>
                    </a:lnTo>
                    <a:lnTo>
                      <a:pt x="1770" y="3250"/>
                    </a:lnTo>
                    <a:lnTo>
                      <a:pt x="1763" y="3248"/>
                    </a:lnTo>
                    <a:lnTo>
                      <a:pt x="1768" y="3255"/>
                    </a:lnTo>
                    <a:lnTo>
                      <a:pt x="1770" y="3261"/>
                    </a:lnTo>
                    <a:lnTo>
                      <a:pt x="1768" y="3271"/>
                    </a:lnTo>
                    <a:lnTo>
                      <a:pt x="1762" y="3271"/>
                    </a:lnTo>
                    <a:lnTo>
                      <a:pt x="1756" y="3267"/>
                    </a:lnTo>
                    <a:lnTo>
                      <a:pt x="1749" y="3264"/>
                    </a:lnTo>
                    <a:lnTo>
                      <a:pt x="1747" y="3268"/>
                    </a:lnTo>
                    <a:lnTo>
                      <a:pt x="1750" y="3274"/>
                    </a:lnTo>
                    <a:lnTo>
                      <a:pt x="1752" y="3281"/>
                    </a:lnTo>
                    <a:lnTo>
                      <a:pt x="1745" y="3290"/>
                    </a:lnTo>
                    <a:lnTo>
                      <a:pt x="1733" y="3294"/>
                    </a:lnTo>
                    <a:lnTo>
                      <a:pt x="1716" y="3312"/>
                    </a:lnTo>
                    <a:lnTo>
                      <a:pt x="1715" y="3322"/>
                    </a:lnTo>
                    <a:lnTo>
                      <a:pt x="1717" y="3332"/>
                    </a:lnTo>
                    <a:lnTo>
                      <a:pt x="1713" y="3343"/>
                    </a:lnTo>
                    <a:lnTo>
                      <a:pt x="1702" y="3356"/>
                    </a:lnTo>
                    <a:lnTo>
                      <a:pt x="1694" y="3361"/>
                    </a:lnTo>
                    <a:lnTo>
                      <a:pt x="1690" y="3358"/>
                    </a:lnTo>
                    <a:lnTo>
                      <a:pt x="1687" y="3352"/>
                    </a:lnTo>
                    <a:lnTo>
                      <a:pt x="1690" y="3346"/>
                    </a:lnTo>
                    <a:lnTo>
                      <a:pt x="1683" y="3349"/>
                    </a:lnTo>
                    <a:lnTo>
                      <a:pt x="1678" y="3355"/>
                    </a:lnTo>
                    <a:lnTo>
                      <a:pt x="1676" y="3366"/>
                    </a:lnTo>
                    <a:lnTo>
                      <a:pt x="1677" y="3370"/>
                    </a:lnTo>
                    <a:lnTo>
                      <a:pt x="1674" y="3375"/>
                    </a:lnTo>
                    <a:lnTo>
                      <a:pt x="1655" y="3393"/>
                    </a:lnTo>
                    <a:lnTo>
                      <a:pt x="1647" y="3397"/>
                    </a:lnTo>
                    <a:lnTo>
                      <a:pt x="1643" y="3394"/>
                    </a:lnTo>
                    <a:lnTo>
                      <a:pt x="1643" y="3385"/>
                    </a:lnTo>
                    <a:lnTo>
                      <a:pt x="1638" y="3380"/>
                    </a:lnTo>
                    <a:lnTo>
                      <a:pt x="1632" y="3381"/>
                    </a:lnTo>
                    <a:lnTo>
                      <a:pt x="1631" y="3390"/>
                    </a:lnTo>
                    <a:lnTo>
                      <a:pt x="1625" y="3390"/>
                    </a:lnTo>
                    <a:lnTo>
                      <a:pt x="1610" y="3382"/>
                    </a:lnTo>
                    <a:lnTo>
                      <a:pt x="1606" y="3375"/>
                    </a:lnTo>
                    <a:lnTo>
                      <a:pt x="1599" y="3374"/>
                    </a:lnTo>
                    <a:lnTo>
                      <a:pt x="1596" y="3376"/>
                    </a:lnTo>
                    <a:lnTo>
                      <a:pt x="1602" y="3385"/>
                    </a:lnTo>
                    <a:lnTo>
                      <a:pt x="1608" y="3388"/>
                    </a:lnTo>
                    <a:lnTo>
                      <a:pt x="1615" y="3399"/>
                    </a:lnTo>
                    <a:lnTo>
                      <a:pt x="1614" y="3409"/>
                    </a:lnTo>
                    <a:lnTo>
                      <a:pt x="1607" y="3414"/>
                    </a:lnTo>
                    <a:lnTo>
                      <a:pt x="1601" y="3415"/>
                    </a:lnTo>
                    <a:lnTo>
                      <a:pt x="1581" y="3427"/>
                    </a:lnTo>
                    <a:lnTo>
                      <a:pt x="1570" y="3440"/>
                    </a:lnTo>
                    <a:lnTo>
                      <a:pt x="1559" y="3441"/>
                    </a:lnTo>
                    <a:lnTo>
                      <a:pt x="1551" y="3435"/>
                    </a:lnTo>
                    <a:lnTo>
                      <a:pt x="1552" y="3428"/>
                    </a:lnTo>
                    <a:lnTo>
                      <a:pt x="1555" y="3421"/>
                    </a:lnTo>
                    <a:lnTo>
                      <a:pt x="1550" y="3418"/>
                    </a:lnTo>
                    <a:lnTo>
                      <a:pt x="1545" y="3418"/>
                    </a:lnTo>
                    <a:lnTo>
                      <a:pt x="1541" y="3426"/>
                    </a:lnTo>
                    <a:lnTo>
                      <a:pt x="1543" y="3433"/>
                    </a:lnTo>
                    <a:lnTo>
                      <a:pt x="1540" y="3441"/>
                    </a:lnTo>
                    <a:lnTo>
                      <a:pt x="1531" y="3441"/>
                    </a:lnTo>
                    <a:lnTo>
                      <a:pt x="1520" y="3447"/>
                    </a:lnTo>
                    <a:lnTo>
                      <a:pt x="1509" y="3443"/>
                    </a:lnTo>
                    <a:lnTo>
                      <a:pt x="1502" y="3429"/>
                    </a:lnTo>
                    <a:lnTo>
                      <a:pt x="1503" y="3421"/>
                    </a:lnTo>
                    <a:lnTo>
                      <a:pt x="1507" y="3411"/>
                    </a:lnTo>
                    <a:lnTo>
                      <a:pt x="1504" y="3403"/>
                    </a:lnTo>
                    <a:lnTo>
                      <a:pt x="1500" y="3403"/>
                    </a:lnTo>
                    <a:lnTo>
                      <a:pt x="1497" y="3419"/>
                    </a:lnTo>
                    <a:lnTo>
                      <a:pt x="1493" y="3431"/>
                    </a:lnTo>
                    <a:lnTo>
                      <a:pt x="1494" y="3439"/>
                    </a:lnTo>
                    <a:lnTo>
                      <a:pt x="1490" y="3448"/>
                    </a:lnTo>
                    <a:lnTo>
                      <a:pt x="1484" y="3445"/>
                    </a:lnTo>
                    <a:lnTo>
                      <a:pt x="1467" y="3424"/>
                    </a:lnTo>
                    <a:lnTo>
                      <a:pt x="1467" y="3413"/>
                    </a:lnTo>
                    <a:lnTo>
                      <a:pt x="1473" y="3398"/>
                    </a:lnTo>
                    <a:lnTo>
                      <a:pt x="1483" y="3389"/>
                    </a:lnTo>
                    <a:lnTo>
                      <a:pt x="1492" y="3382"/>
                    </a:lnTo>
                    <a:lnTo>
                      <a:pt x="1486" y="3377"/>
                    </a:lnTo>
                    <a:lnTo>
                      <a:pt x="1474" y="3375"/>
                    </a:lnTo>
                    <a:lnTo>
                      <a:pt x="1465" y="3364"/>
                    </a:lnTo>
                    <a:lnTo>
                      <a:pt x="1465" y="3361"/>
                    </a:lnTo>
                    <a:lnTo>
                      <a:pt x="1462" y="3359"/>
                    </a:lnTo>
                    <a:lnTo>
                      <a:pt x="1455" y="3361"/>
                    </a:lnTo>
                    <a:lnTo>
                      <a:pt x="1449" y="3370"/>
                    </a:lnTo>
                    <a:lnTo>
                      <a:pt x="1450" y="3376"/>
                    </a:lnTo>
                    <a:lnTo>
                      <a:pt x="1460" y="3386"/>
                    </a:lnTo>
                    <a:lnTo>
                      <a:pt x="1457" y="3394"/>
                    </a:lnTo>
                    <a:lnTo>
                      <a:pt x="1451" y="3404"/>
                    </a:lnTo>
                    <a:lnTo>
                      <a:pt x="1449" y="3415"/>
                    </a:lnTo>
                    <a:lnTo>
                      <a:pt x="1438" y="3426"/>
                    </a:lnTo>
                    <a:lnTo>
                      <a:pt x="1431" y="3426"/>
                    </a:lnTo>
                    <a:lnTo>
                      <a:pt x="1429" y="3413"/>
                    </a:lnTo>
                    <a:lnTo>
                      <a:pt x="1424" y="3410"/>
                    </a:lnTo>
                    <a:lnTo>
                      <a:pt x="1416" y="3418"/>
                    </a:lnTo>
                    <a:lnTo>
                      <a:pt x="1418" y="3427"/>
                    </a:lnTo>
                    <a:lnTo>
                      <a:pt x="1426" y="3444"/>
                    </a:lnTo>
                    <a:lnTo>
                      <a:pt x="1434" y="3453"/>
                    </a:lnTo>
                    <a:lnTo>
                      <a:pt x="1432" y="3459"/>
                    </a:lnTo>
                    <a:lnTo>
                      <a:pt x="1428" y="3461"/>
                    </a:lnTo>
                    <a:lnTo>
                      <a:pt x="1425" y="3471"/>
                    </a:lnTo>
                    <a:lnTo>
                      <a:pt x="1415" y="3477"/>
                    </a:lnTo>
                    <a:lnTo>
                      <a:pt x="1404" y="3476"/>
                    </a:lnTo>
                    <a:lnTo>
                      <a:pt x="1399" y="3470"/>
                    </a:lnTo>
                    <a:lnTo>
                      <a:pt x="1392" y="3473"/>
                    </a:lnTo>
                    <a:lnTo>
                      <a:pt x="1386" y="3481"/>
                    </a:lnTo>
                    <a:lnTo>
                      <a:pt x="1374" y="3486"/>
                    </a:lnTo>
                    <a:lnTo>
                      <a:pt x="1369" y="3482"/>
                    </a:lnTo>
                    <a:lnTo>
                      <a:pt x="1364" y="3468"/>
                    </a:lnTo>
                    <a:lnTo>
                      <a:pt x="1360" y="3460"/>
                    </a:lnTo>
                    <a:lnTo>
                      <a:pt x="1355" y="3460"/>
                    </a:lnTo>
                    <a:lnTo>
                      <a:pt x="1354" y="3467"/>
                    </a:lnTo>
                    <a:lnTo>
                      <a:pt x="1354" y="3474"/>
                    </a:lnTo>
                    <a:lnTo>
                      <a:pt x="1347" y="3482"/>
                    </a:lnTo>
                    <a:lnTo>
                      <a:pt x="1337" y="3480"/>
                    </a:lnTo>
                    <a:lnTo>
                      <a:pt x="1332" y="3469"/>
                    </a:lnTo>
                    <a:lnTo>
                      <a:pt x="1327" y="3461"/>
                    </a:lnTo>
                    <a:lnTo>
                      <a:pt x="1322" y="3463"/>
                    </a:lnTo>
                    <a:lnTo>
                      <a:pt x="1318" y="3469"/>
                    </a:lnTo>
                    <a:lnTo>
                      <a:pt x="1310" y="3470"/>
                    </a:lnTo>
                    <a:lnTo>
                      <a:pt x="1304" y="3474"/>
                    </a:lnTo>
                    <a:lnTo>
                      <a:pt x="1305" y="3480"/>
                    </a:lnTo>
                    <a:lnTo>
                      <a:pt x="1309" y="3491"/>
                    </a:lnTo>
                    <a:lnTo>
                      <a:pt x="1309" y="3508"/>
                    </a:lnTo>
                    <a:lnTo>
                      <a:pt x="1302" y="3525"/>
                    </a:lnTo>
                    <a:lnTo>
                      <a:pt x="1288" y="3542"/>
                    </a:lnTo>
                    <a:lnTo>
                      <a:pt x="1279" y="3543"/>
                    </a:lnTo>
                    <a:lnTo>
                      <a:pt x="1273" y="3538"/>
                    </a:lnTo>
                    <a:lnTo>
                      <a:pt x="1268" y="3522"/>
                    </a:lnTo>
                    <a:lnTo>
                      <a:pt x="1260" y="3517"/>
                    </a:lnTo>
                    <a:lnTo>
                      <a:pt x="1253" y="3521"/>
                    </a:lnTo>
                    <a:lnTo>
                      <a:pt x="1253" y="3528"/>
                    </a:lnTo>
                    <a:lnTo>
                      <a:pt x="1240" y="3523"/>
                    </a:lnTo>
                    <a:lnTo>
                      <a:pt x="1237" y="3514"/>
                    </a:lnTo>
                    <a:lnTo>
                      <a:pt x="1232" y="3512"/>
                    </a:lnTo>
                    <a:lnTo>
                      <a:pt x="1230" y="3518"/>
                    </a:lnTo>
                    <a:lnTo>
                      <a:pt x="1230" y="3524"/>
                    </a:lnTo>
                    <a:lnTo>
                      <a:pt x="1234" y="3537"/>
                    </a:lnTo>
                    <a:lnTo>
                      <a:pt x="1228" y="3544"/>
                    </a:lnTo>
                    <a:lnTo>
                      <a:pt x="1228" y="3550"/>
                    </a:lnTo>
                    <a:lnTo>
                      <a:pt x="1232" y="3561"/>
                    </a:lnTo>
                    <a:lnTo>
                      <a:pt x="1240" y="3569"/>
                    </a:lnTo>
                    <a:lnTo>
                      <a:pt x="1244" y="3584"/>
                    </a:lnTo>
                    <a:lnTo>
                      <a:pt x="1248" y="3606"/>
                    </a:lnTo>
                    <a:lnTo>
                      <a:pt x="1244" y="3619"/>
                    </a:lnTo>
                    <a:lnTo>
                      <a:pt x="1234" y="3612"/>
                    </a:lnTo>
                    <a:lnTo>
                      <a:pt x="1229" y="3612"/>
                    </a:lnTo>
                    <a:lnTo>
                      <a:pt x="1225" y="3620"/>
                    </a:lnTo>
                    <a:lnTo>
                      <a:pt x="1213" y="3621"/>
                    </a:lnTo>
                    <a:lnTo>
                      <a:pt x="1198" y="3617"/>
                    </a:lnTo>
                    <a:lnTo>
                      <a:pt x="1184" y="3618"/>
                    </a:lnTo>
                    <a:lnTo>
                      <a:pt x="1178" y="3626"/>
                    </a:lnTo>
                    <a:lnTo>
                      <a:pt x="1181" y="3631"/>
                    </a:lnTo>
                    <a:lnTo>
                      <a:pt x="1198" y="3641"/>
                    </a:lnTo>
                    <a:lnTo>
                      <a:pt x="1210" y="3642"/>
                    </a:lnTo>
                    <a:lnTo>
                      <a:pt x="1218" y="3648"/>
                    </a:lnTo>
                    <a:lnTo>
                      <a:pt x="1223" y="3654"/>
                    </a:lnTo>
                    <a:lnTo>
                      <a:pt x="1229" y="3651"/>
                    </a:lnTo>
                    <a:lnTo>
                      <a:pt x="1237" y="3652"/>
                    </a:lnTo>
                    <a:lnTo>
                      <a:pt x="1237" y="3659"/>
                    </a:lnTo>
                    <a:lnTo>
                      <a:pt x="1234" y="3670"/>
                    </a:lnTo>
                    <a:lnTo>
                      <a:pt x="1226" y="3671"/>
                    </a:lnTo>
                    <a:lnTo>
                      <a:pt x="1218" y="3671"/>
                    </a:lnTo>
                    <a:lnTo>
                      <a:pt x="1218" y="3676"/>
                    </a:lnTo>
                    <a:lnTo>
                      <a:pt x="1225" y="3680"/>
                    </a:lnTo>
                    <a:lnTo>
                      <a:pt x="1229" y="3687"/>
                    </a:lnTo>
                    <a:lnTo>
                      <a:pt x="1227" y="3700"/>
                    </a:lnTo>
                    <a:lnTo>
                      <a:pt x="1227" y="3708"/>
                    </a:lnTo>
                    <a:lnTo>
                      <a:pt x="1224" y="3713"/>
                    </a:lnTo>
                    <a:lnTo>
                      <a:pt x="1218" y="3715"/>
                    </a:lnTo>
                    <a:lnTo>
                      <a:pt x="1209" y="3712"/>
                    </a:lnTo>
                    <a:lnTo>
                      <a:pt x="1199" y="3698"/>
                    </a:lnTo>
                    <a:lnTo>
                      <a:pt x="1191" y="3698"/>
                    </a:lnTo>
                    <a:lnTo>
                      <a:pt x="1185" y="3695"/>
                    </a:lnTo>
                    <a:lnTo>
                      <a:pt x="1176" y="3685"/>
                    </a:lnTo>
                    <a:lnTo>
                      <a:pt x="1167" y="3685"/>
                    </a:lnTo>
                    <a:lnTo>
                      <a:pt x="1164" y="3689"/>
                    </a:lnTo>
                    <a:lnTo>
                      <a:pt x="1161" y="3697"/>
                    </a:lnTo>
                    <a:lnTo>
                      <a:pt x="1174" y="3699"/>
                    </a:lnTo>
                    <a:lnTo>
                      <a:pt x="1180" y="3701"/>
                    </a:lnTo>
                    <a:lnTo>
                      <a:pt x="1194" y="3709"/>
                    </a:lnTo>
                    <a:lnTo>
                      <a:pt x="1206" y="3716"/>
                    </a:lnTo>
                    <a:lnTo>
                      <a:pt x="1215" y="3720"/>
                    </a:lnTo>
                    <a:lnTo>
                      <a:pt x="1218" y="3724"/>
                    </a:lnTo>
                    <a:lnTo>
                      <a:pt x="1214" y="3735"/>
                    </a:lnTo>
                    <a:lnTo>
                      <a:pt x="1203" y="3740"/>
                    </a:lnTo>
                    <a:lnTo>
                      <a:pt x="1193" y="3739"/>
                    </a:lnTo>
                    <a:lnTo>
                      <a:pt x="1187" y="3744"/>
                    </a:lnTo>
                    <a:lnTo>
                      <a:pt x="1178" y="3742"/>
                    </a:lnTo>
                    <a:lnTo>
                      <a:pt x="1162" y="3729"/>
                    </a:lnTo>
                    <a:lnTo>
                      <a:pt x="1157" y="3721"/>
                    </a:lnTo>
                    <a:lnTo>
                      <a:pt x="1149" y="3720"/>
                    </a:lnTo>
                    <a:lnTo>
                      <a:pt x="1145" y="3726"/>
                    </a:lnTo>
                    <a:lnTo>
                      <a:pt x="1139" y="3732"/>
                    </a:lnTo>
                    <a:lnTo>
                      <a:pt x="1140" y="3744"/>
                    </a:lnTo>
                    <a:lnTo>
                      <a:pt x="1150" y="3752"/>
                    </a:lnTo>
                    <a:lnTo>
                      <a:pt x="1165" y="3760"/>
                    </a:lnTo>
                    <a:lnTo>
                      <a:pt x="1168" y="3767"/>
                    </a:lnTo>
                    <a:lnTo>
                      <a:pt x="1168" y="3774"/>
                    </a:lnTo>
                    <a:lnTo>
                      <a:pt x="1163" y="3779"/>
                    </a:lnTo>
                    <a:lnTo>
                      <a:pt x="1154" y="3769"/>
                    </a:lnTo>
                    <a:lnTo>
                      <a:pt x="1145" y="3767"/>
                    </a:lnTo>
                    <a:lnTo>
                      <a:pt x="1132" y="3759"/>
                    </a:lnTo>
                    <a:lnTo>
                      <a:pt x="1125" y="3751"/>
                    </a:lnTo>
                    <a:lnTo>
                      <a:pt x="1121" y="3750"/>
                    </a:lnTo>
                    <a:lnTo>
                      <a:pt x="1124" y="3763"/>
                    </a:lnTo>
                    <a:lnTo>
                      <a:pt x="1134" y="3771"/>
                    </a:lnTo>
                    <a:lnTo>
                      <a:pt x="1149" y="3779"/>
                    </a:lnTo>
                    <a:lnTo>
                      <a:pt x="1152" y="3785"/>
                    </a:lnTo>
                    <a:lnTo>
                      <a:pt x="1152" y="3791"/>
                    </a:lnTo>
                    <a:lnTo>
                      <a:pt x="1147" y="3794"/>
                    </a:lnTo>
                    <a:lnTo>
                      <a:pt x="1131" y="3793"/>
                    </a:lnTo>
                    <a:lnTo>
                      <a:pt x="1123" y="3785"/>
                    </a:lnTo>
                    <a:lnTo>
                      <a:pt x="1121" y="3775"/>
                    </a:lnTo>
                    <a:lnTo>
                      <a:pt x="1114" y="3768"/>
                    </a:lnTo>
                    <a:lnTo>
                      <a:pt x="1109" y="3768"/>
                    </a:lnTo>
                    <a:lnTo>
                      <a:pt x="1103" y="3775"/>
                    </a:lnTo>
                    <a:lnTo>
                      <a:pt x="1103" y="3782"/>
                    </a:lnTo>
                    <a:lnTo>
                      <a:pt x="1110" y="3790"/>
                    </a:lnTo>
                    <a:lnTo>
                      <a:pt x="1112" y="3799"/>
                    </a:lnTo>
                    <a:lnTo>
                      <a:pt x="1111" y="3802"/>
                    </a:lnTo>
                    <a:lnTo>
                      <a:pt x="1115" y="3805"/>
                    </a:lnTo>
                    <a:lnTo>
                      <a:pt x="1137" y="3807"/>
                    </a:lnTo>
                    <a:lnTo>
                      <a:pt x="1146" y="3810"/>
                    </a:lnTo>
                    <a:lnTo>
                      <a:pt x="1149" y="3819"/>
                    </a:lnTo>
                    <a:lnTo>
                      <a:pt x="1145" y="3821"/>
                    </a:lnTo>
                    <a:lnTo>
                      <a:pt x="1139" y="3828"/>
                    </a:lnTo>
                    <a:lnTo>
                      <a:pt x="1134" y="3835"/>
                    </a:lnTo>
                    <a:lnTo>
                      <a:pt x="1125" y="3836"/>
                    </a:lnTo>
                    <a:lnTo>
                      <a:pt x="1118" y="3831"/>
                    </a:lnTo>
                    <a:lnTo>
                      <a:pt x="1109" y="3831"/>
                    </a:lnTo>
                    <a:lnTo>
                      <a:pt x="1095" y="3825"/>
                    </a:lnTo>
                    <a:lnTo>
                      <a:pt x="1095" y="3818"/>
                    </a:lnTo>
                    <a:lnTo>
                      <a:pt x="1096" y="3814"/>
                    </a:lnTo>
                    <a:lnTo>
                      <a:pt x="1088" y="3809"/>
                    </a:lnTo>
                    <a:lnTo>
                      <a:pt x="1084" y="3810"/>
                    </a:lnTo>
                    <a:lnTo>
                      <a:pt x="1083" y="3822"/>
                    </a:lnTo>
                    <a:lnTo>
                      <a:pt x="1080" y="3829"/>
                    </a:lnTo>
                    <a:lnTo>
                      <a:pt x="1074" y="3839"/>
                    </a:lnTo>
                    <a:lnTo>
                      <a:pt x="1062" y="3839"/>
                    </a:lnTo>
                    <a:lnTo>
                      <a:pt x="1055" y="3833"/>
                    </a:lnTo>
                    <a:lnTo>
                      <a:pt x="1047" y="3828"/>
                    </a:lnTo>
                    <a:lnTo>
                      <a:pt x="1040" y="3828"/>
                    </a:lnTo>
                    <a:lnTo>
                      <a:pt x="1039" y="3837"/>
                    </a:lnTo>
                    <a:lnTo>
                      <a:pt x="1045" y="3842"/>
                    </a:lnTo>
                    <a:lnTo>
                      <a:pt x="1068" y="3851"/>
                    </a:lnTo>
                    <a:lnTo>
                      <a:pt x="1085" y="3856"/>
                    </a:lnTo>
                    <a:lnTo>
                      <a:pt x="1092" y="3868"/>
                    </a:lnTo>
                    <a:lnTo>
                      <a:pt x="1097" y="3886"/>
                    </a:lnTo>
                    <a:lnTo>
                      <a:pt x="1092" y="3888"/>
                    </a:lnTo>
                    <a:lnTo>
                      <a:pt x="1083" y="3888"/>
                    </a:lnTo>
                    <a:lnTo>
                      <a:pt x="1073" y="3879"/>
                    </a:lnTo>
                    <a:lnTo>
                      <a:pt x="1055" y="3865"/>
                    </a:lnTo>
                    <a:lnTo>
                      <a:pt x="1048" y="3861"/>
                    </a:lnTo>
                    <a:lnTo>
                      <a:pt x="1039" y="3861"/>
                    </a:lnTo>
                    <a:lnTo>
                      <a:pt x="1039" y="3866"/>
                    </a:lnTo>
                    <a:lnTo>
                      <a:pt x="1046" y="3872"/>
                    </a:lnTo>
                    <a:lnTo>
                      <a:pt x="1059" y="3876"/>
                    </a:lnTo>
                    <a:lnTo>
                      <a:pt x="1075" y="3890"/>
                    </a:lnTo>
                    <a:lnTo>
                      <a:pt x="1085" y="3903"/>
                    </a:lnTo>
                    <a:lnTo>
                      <a:pt x="1083" y="3910"/>
                    </a:lnTo>
                    <a:lnTo>
                      <a:pt x="1080" y="3924"/>
                    </a:lnTo>
                    <a:lnTo>
                      <a:pt x="1084" y="3930"/>
                    </a:lnTo>
                    <a:lnTo>
                      <a:pt x="1083" y="3936"/>
                    </a:lnTo>
                    <a:lnTo>
                      <a:pt x="1076" y="3943"/>
                    </a:lnTo>
                    <a:lnTo>
                      <a:pt x="1075" y="3949"/>
                    </a:lnTo>
                    <a:lnTo>
                      <a:pt x="1071" y="3961"/>
                    </a:lnTo>
                    <a:lnTo>
                      <a:pt x="1062" y="3961"/>
                    </a:lnTo>
                    <a:lnTo>
                      <a:pt x="1054" y="3956"/>
                    </a:lnTo>
                    <a:lnTo>
                      <a:pt x="1042" y="3955"/>
                    </a:lnTo>
                    <a:lnTo>
                      <a:pt x="1033" y="3949"/>
                    </a:lnTo>
                    <a:lnTo>
                      <a:pt x="1026" y="3949"/>
                    </a:lnTo>
                    <a:lnTo>
                      <a:pt x="1030" y="3955"/>
                    </a:lnTo>
                    <a:lnTo>
                      <a:pt x="1041" y="3962"/>
                    </a:lnTo>
                    <a:lnTo>
                      <a:pt x="1056" y="3965"/>
                    </a:lnTo>
                    <a:lnTo>
                      <a:pt x="1057" y="3968"/>
                    </a:lnTo>
                    <a:lnTo>
                      <a:pt x="1048" y="3980"/>
                    </a:lnTo>
                    <a:lnTo>
                      <a:pt x="1039" y="3978"/>
                    </a:lnTo>
                    <a:lnTo>
                      <a:pt x="1034" y="3973"/>
                    </a:lnTo>
                    <a:lnTo>
                      <a:pt x="1029" y="3975"/>
                    </a:lnTo>
                    <a:lnTo>
                      <a:pt x="1027" y="3979"/>
                    </a:lnTo>
                    <a:lnTo>
                      <a:pt x="1037" y="3984"/>
                    </a:lnTo>
                    <a:lnTo>
                      <a:pt x="1043" y="3988"/>
                    </a:lnTo>
                    <a:lnTo>
                      <a:pt x="1043" y="3995"/>
                    </a:lnTo>
                    <a:lnTo>
                      <a:pt x="1036" y="4003"/>
                    </a:lnTo>
                    <a:lnTo>
                      <a:pt x="1026" y="4008"/>
                    </a:lnTo>
                    <a:lnTo>
                      <a:pt x="1021" y="4001"/>
                    </a:lnTo>
                    <a:lnTo>
                      <a:pt x="1014" y="3997"/>
                    </a:lnTo>
                    <a:lnTo>
                      <a:pt x="1006" y="3997"/>
                    </a:lnTo>
                    <a:lnTo>
                      <a:pt x="1009" y="4004"/>
                    </a:lnTo>
                    <a:lnTo>
                      <a:pt x="1018" y="4008"/>
                    </a:lnTo>
                    <a:lnTo>
                      <a:pt x="1028" y="4015"/>
                    </a:lnTo>
                    <a:lnTo>
                      <a:pt x="1027" y="4026"/>
                    </a:lnTo>
                    <a:lnTo>
                      <a:pt x="1017" y="4032"/>
                    </a:lnTo>
                    <a:lnTo>
                      <a:pt x="998" y="4030"/>
                    </a:lnTo>
                    <a:lnTo>
                      <a:pt x="989" y="4025"/>
                    </a:lnTo>
                    <a:lnTo>
                      <a:pt x="983" y="4026"/>
                    </a:lnTo>
                    <a:lnTo>
                      <a:pt x="983" y="4030"/>
                    </a:lnTo>
                    <a:lnTo>
                      <a:pt x="995" y="4035"/>
                    </a:lnTo>
                    <a:lnTo>
                      <a:pt x="1021" y="4037"/>
                    </a:lnTo>
                    <a:lnTo>
                      <a:pt x="1033" y="4042"/>
                    </a:lnTo>
                    <a:lnTo>
                      <a:pt x="1036" y="4049"/>
                    </a:lnTo>
                    <a:lnTo>
                      <a:pt x="1034" y="4055"/>
                    </a:lnTo>
                    <a:lnTo>
                      <a:pt x="1022" y="4060"/>
                    </a:lnTo>
                    <a:lnTo>
                      <a:pt x="1003" y="4064"/>
                    </a:lnTo>
                    <a:lnTo>
                      <a:pt x="988" y="4060"/>
                    </a:lnTo>
                    <a:lnTo>
                      <a:pt x="976" y="4055"/>
                    </a:lnTo>
                    <a:lnTo>
                      <a:pt x="973" y="4058"/>
                    </a:lnTo>
                    <a:lnTo>
                      <a:pt x="978" y="4066"/>
                    </a:lnTo>
                    <a:lnTo>
                      <a:pt x="994" y="4069"/>
                    </a:lnTo>
                    <a:lnTo>
                      <a:pt x="997" y="4074"/>
                    </a:lnTo>
                    <a:lnTo>
                      <a:pt x="995" y="4077"/>
                    </a:lnTo>
                    <a:lnTo>
                      <a:pt x="989" y="4078"/>
                    </a:lnTo>
                    <a:lnTo>
                      <a:pt x="987" y="4080"/>
                    </a:lnTo>
                    <a:lnTo>
                      <a:pt x="999" y="4084"/>
                    </a:lnTo>
                    <a:lnTo>
                      <a:pt x="1011" y="4089"/>
                    </a:lnTo>
                    <a:lnTo>
                      <a:pt x="1012" y="4094"/>
                    </a:lnTo>
                    <a:lnTo>
                      <a:pt x="1003" y="4100"/>
                    </a:lnTo>
                    <a:lnTo>
                      <a:pt x="992" y="4100"/>
                    </a:lnTo>
                    <a:lnTo>
                      <a:pt x="986" y="4099"/>
                    </a:lnTo>
                    <a:lnTo>
                      <a:pt x="985" y="4104"/>
                    </a:lnTo>
                    <a:lnTo>
                      <a:pt x="993" y="4107"/>
                    </a:lnTo>
                    <a:lnTo>
                      <a:pt x="1007" y="4106"/>
                    </a:lnTo>
                    <a:lnTo>
                      <a:pt x="1017" y="4108"/>
                    </a:lnTo>
                    <a:lnTo>
                      <a:pt x="1014" y="4114"/>
                    </a:lnTo>
                    <a:lnTo>
                      <a:pt x="1004" y="4121"/>
                    </a:lnTo>
                    <a:lnTo>
                      <a:pt x="991" y="4126"/>
                    </a:lnTo>
                    <a:lnTo>
                      <a:pt x="982" y="4126"/>
                    </a:lnTo>
                    <a:lnTo>
                      <a:pt x="972" y="4119"/>
                    </a:lnTo>
                    <a:lnTo>
                      <a:pt x="961" y="4108"/>
                    </a:lnTo>
                    <a:lnTo>
                      <a:pt x="957" y="4101"/>
                    </a:lnTo>
                    <a:lnTo>
                      <a:pt x="953" y="4101"/>
                    </a:lnTo>
                    <a:lnTo>
                      <a:pt x="947" y="4104"/>
                    </a:lnTo>
                    <a:lnTo>
                      <a:pt x="935" y="4101"/>
                    </a:lnTo>
                    <a:lnTo>
                      <a:pt x="931" y="4105"/>
                    </a:lnTo>
                    <a:lnTo>
                      <a:pt x="935" y="4111"/>
                    </a:lnTo>
                    <a:lnTo>
                      <a:pt x="959" y="4121"/>
                    </a:lnTo>
                    <a:lnTo>
                      <a:pt x="972" y="4130"/>
                    </a:lnTo>
                    <a:lnTo>
                      <a:pt x="973" y="4137"/>
                    </a:lnTo>
                    <a:lnTo>
                      <a:pt x="968" y="4142"/>
                    </a:lnTo>
                    <a:lnTo>
                      <a:pt x="969" y="4148"/>
                    </a:lnTo>
                    <a:lnTo>
                      <a:pt x="974" y="4146"/>
                    </a:lnTo>
                    <a:lnTo>
                      <a:pt x="984" y="4146"/>
                    </a:lnTo>
                    <a:lnTo>
                      <a:pt x="988" y="4149"/>
                    </a:lnTo>
                    <a:lnTo>
                      <a:pt x="995" y="4152"/>
                    </a:lnTo>
                    <a:lnTo>
                      <a:pt x="994" y="4158"/>
                    </a:lnTo>
                    <a:lnTo>
                      <a:pt x="987" y="4160"/>
                    </a:lnTo>
                    <a:lnTo>
                      <a:pt x="978" y="4167"/>
                    </a:lnTo>
                    <a:lnTo>
                      <a:pt x="978" y="4172"/>
                    </a:lnTo>
                    <a:lnTo>
                      <a:pt x="974" y="4172"/>
                    </a:lnTo>
                    <a:close/>
                    <a:moveTo>
                      <a:pt x="958" y="4176"/>
                    </a:moveTo>
                    <a:lnTo>
                      <a:pt x="958" y="4176"/>
                    </a:lnTo>
                    <a:lnTo>
                      <a:pt x="933" y="4161"/>
                    </a:lnTo>
                    <a:lnTo>
                      <a:pt x="922" y="4160"/>
                    </a:lnTo>
                    <a:lnTo>
                      <a:pt x="922" y="4165"/>
                    </a:lnTo>
                    <a:lnTo>
                      <a:pt x="938" y="4181"/>
                    </a:lnTo>
                    <a:lnTo>
                      <a:pt x="947" y="4181"/>
                    </a:lnTo>
                    <a:lnTo>
                      <a:pt x="958" y="4176"/>
                    </a:lnTo>
                    <a:close/>
                    <a:moveTo>
                      <a:pt x="2169" y="2819"/>
                    </a:moveTo>
                    <a:lnTo>
                      <a:pt x="2169" y="2819"/>
                    </a:lnTo>
                    <a:lnTo>
                      <a:pt x="2171" y="2826"/>
                    </a:lnTo>
                    <a:lnTo>
                      <a:pt x="2190" y="2824"/>
                    </a:lnTo>
                    <a:lnTo>
                      <a:pt x="2224" y="2816"/>
                    </a:lnTo>
                    <a:lnTo>
                      <a:pt x="2257" y="2824"/>
                    </a:lnTo>
                    <a:lnTo>
                      <a:pt x="2268" y="2813"/>
                    </a:lnTo>
                    <a:lnTo>
                      <a:pt x="2282" y="2810"/>
                    </a:lnTo>
                    <a:lnTo>
                      <a:pt x="2299" y="2820"/>
                    </a:lnTo>
                    <a:lnTo>
                      <a:pt x="2317" y="2813"/>
                    </a:lnTo>
                    <a:lnTo>
                      <a:pt x="2325" y="2815"/>
                    </a:lnTo>
                    <a:lnTo>
                      <a:pt x="2343" y="2801"/>
                    </a:lnTo>
                    <a:lnTo>
                      <a:pt x="2345" y="2759"/>
                    </a:lnTo>
                    <a:lnTo>
                      <a:pt x="2334" y="2749"/>
                    </a:lnTo>
                    <a:lnTo>
                      <a:pt x="2328" y="2735"/>
                    </a:lnTo>
                    <a:lnTo>
                      <a:pt x="2316" y="2734"/>
                    </a:lnTo>
                    <a:lnTo>
                      <a:pt x="2270" y="2755"/>
                    </a:lnTo>
                    <a:lnTo>
                      <a:pt x="2228" y="2760"/>
                    </a:lnTo>
                    <a:lnTo>
                      <a:pt x="2217" y="2773"/>
                    </a:lnTo>
                    <a:lnTo>
                      <a:pt x="2202" y="2780"/>
                    </a:lnTo>
                    <a:lnTo>
                      <a:pt x="2193" y="2796"/>
                    </a:lnTo>
                    <a:lnTo>
                      <a:pt x="2176" y="2799"/>
                    </a:lnTo>
                    <a:lnTo>
                      <a:pt x="2174" y="2809"/>
                    </a:lnTo>
                    <a:lnTo>
                      <a:pt x="2169" y="2819"/>
                    </a:lnTo>
                    <a:close/>
                    <a:moveTo>
                      <a:pt x="1010" y="4073"/>
                    </a:moveTo>
                    <a:lnTo>
                      <a:pt x="1010" y="4073"/>
                    </a:lnTo>
                    <a:lnTo>
                      <a:pt x="1021" y="4080"/>
                    </a:lnTo>
                    <a:lnTo>
                      <a:pt x="1027" y="4076"/>
                    </a:lnTo>
                    <a:lnTo>
                      <a:pt x="1024" y="4070"/>
                    </a:lnTo>
                    <a:lnTo>
                      <a:pt x="1017" y="4070"/>
                    </a:lnTo>
                    <a:lnTo>
                      <a:pt x="1010" y="4073"/>
                    </a:lnTo>
                    <a:close/>
                    <a:moveTo>
                      <a:pt x="1088" y="3918"/>
                    </a:moveTo>
                    <a:lnTo>
                      <a:pt x="1088" y="3918"/>
                    </a:lnTo>
                    <a:lnTo>
                      <a:pt x="1091" y="3922"/>
                    </a:lnTo>
                    <a:lnTo>
                      <a:pt x="1093" y="3917"/>
                    </a:lnTo>
                    <a:lnTo>
                      <a:pt x="1088" y="3918"/>
                    </a:lnTo>
                    <a:close/>
                    <a:moveTo>
                      <a:pt x="1096" y="3898"/>
                    </a:moveTo>
                    <a:lnTo>
                      <a:pt x="1096" y="3898"/>
                    </a:lnTo>
                    <a:lnTo>
                      <a:pt x="1095" y="3906"/>
                    </a:lnTo>
                    <a:lnTo>
                      <a:pt x="1100" y="3903"/>
                    </a:lnTo>
                    <a:lnTo>
                      <a:pt x="1101" y="3896"/>
                    </a:lnTo>
                    <a:lnTo>
                      <a:pt x="1096" y="3898"/>
                    </a:lnTo>
                    <a:close/>
                    <a:moveTo>
                      <a:pt x="1103" y="3872"/>
                    </a:moveTo>
                    <a:lnTo>
                      <a:pt x="1103" y="3872"/>
                    </a:lnTo>
                    <a:lnTo>
                      <a:pt x="1104" y="3876"/>
                    </a:lnTo>
                    <a:lnTo>
                      <a:pt x="1108" y="3876"/>
                    </a:lnTo>
                    <a:lnTo>
                      <a:pt x="1110" y="3870"/>
                    </a:lnTo>
                    <a:lnTo>
                      <a:pt x="1105" y="3870"/>
                    </a:lnTo>
                    <a:lnTo>
                      <a:pt x="1103" y="3872"/>
                    </a:lnTo>
                    <a:close/>
                    <a:moveTo>
                      <a:pt x="1089" y="3839"/>
                    </a:moveTo>
                    <a:lnTo>
                      <a:pt x="1089" y="3839"/>
                    </a:lnTo>
                    <a:lnTo>
                      <a:pt x="1093" y="3848"/>
                    </a:lnTo>
                    <a:lnTo>
                      <a:pt x="1103" y="3849"/>
                    </a:lnTo>
                    <a:lnTo>
                      <a:pt x="1107" y="3854"/>
                    </a:lnTo>
                    <a:lnTo>
                      <a:pt x="1123" y="3853"/>
                    </a:lnTo>
                    <a:lnTo>
                      <a:pt x="1124" y="3849"/>
                    </a:lnTo>
                    <a:lnTo>
                      <a:pt x="1117" y="3843"/>
                    </a:lnTo>
                    <a:lnTo>
                      <a:pt x="1104" y="3842"/>
                    </a:lnTo>
                    <a:lnTo>
                      <a:pt x="1096" y="3836"/>
                    </a:lnTo>
                    <a:lnTo>
                      <a:pt x="1089" y="3839"/>
                    </a:lnTo>
                    <a:close/>
                    <a:moveTo>
                      <a:pt x="1156" y="3830"/>
                    </a:moveTo>
                    <a:lnTo>
                      <a:pt x="1156" y="3830"/>
                    </a:lnTo>
                    <a:lnTo>
                      <a:pt x="1161" y="3823"/>
                    </a:lnTo>
                    <a:lnTo>
                      <a:pt x="1160" y="3814"/>
                    </a:lnTo>
                    <a:lnTo>
                      <a:pt x="1156" y="3818"/>
                    </a:lnTo>
                    <a:lnTo>
                      <a:pt x="1156" y="3830"/>
                    </a:lnTo>
                    <a:close/>
                    <a:moveTo>
                      <a:pt x="1149" y="3734"/>
                    </a:moveTo>
                    <a:lnTo>
                      <a:pt x="1149" y="3734"/>
                    </a:lnTo>
                    <a:lnTo>
                      <a:pt x="1148" y="3739"/>
                    </a:lnTo>
                    <a:lnTo>
                      <a:pt x="1160" y="3752"/>
                    </a:lnTo>
                    <a:lnTo>
                      <a:pt x="1176" y="3760"/>
                    </a:lnTo>
                    <a:lnTo>
                      <a:pt x="1178" y="3764"/>
                    </a:lnTo>
                    <a:lnTo>
                      <a:pt x="1183" y="3760"/>
                    </a:lnTo>
                    <a:lnTo>
                      <a:pt x="1177" y="3749"/>
                    </a:lnTo>
                    <a:lnTo>
                      <a:pt x="1161" y="3743"/>
                    </a:lnTo>
                    <a:lnTo>
                      <a:pt x="1154" y="3734"/>
                    </a:lnTo>
                    <a:lnTo>
                      <a:pt x="1149" y="3734"/>
                    </a:lnTo>
                    <a:close/>
                    <a:moveTo>
                      <a:pt x="1247" y="3557"/>
                    </a:moveTo>
                    <a:lnTo>
                      <a:pt x="1247" y="3557"/>
                    </a:lnTo>
                    <a:lnTo>
                      <a:pt x="1249" y="3569"/>
                    </a:lnTo>
                    <a:lnTo>
                      <a:pt x="1256" y="3580"/>
                    </a:lnTo>
                    <a:lnTo>
                      <a:pt x="1254" y="3598"/>
                    </a:lnTo>
                    <a:lnTo>
                      <a:pt x="1260" y="3610"/>
                    </a:lnTo>
                    <a:lnTo>
                      <a:pt x="1268" y="3612"/>
                    </a:lnTo>
                    <a:lnTo>
                      <a:pt x="1265" y="3595"/>
                    </a:lnTo>
                    <a:lnTo>
                      <a:pt x="1267" y="3579"/>
                    </a:lnTo>
                    <a:lnTo>
                      <a:pt x="1261" y="3572"/>
                    </a:lnTo>
                    <a:lnTo>
                      <a:pt x="1255" y="3558"/>
                    </a:lnTo>
                    <a:lnTo>
                      <a:pt x="1250" y="3552"/>
                    </a:lnTo>
                    <a:lnTo>
                      <a:pt x="1247" y="3557"/>
                    </a:lnTo>
                    <a:close/>
                    <a:moveTo>
                      <a:pt x="1320" y="3510"/>
                    </a:moveTo>
                    <a:lnTo>
                      <a:pt x="1320" y="3510"/>
                    </a:lnTo>
                    <a:lnTo>
                      <a:pt x="1322" y="3518"/>
                    </a:lnTo>
                    <a:lnTo>
                      <a:pt x="1330" y="3522"/>
                    </a:lnTo>
                    <a:lnTo>
                      <a:pt x="1331" y="3516"/>
                    </a:lnTo>
                    <a:lnTo>
                      <a:pt x="1325" y="3510"/>
                    </a:lnTo>
                    <a:lnTo>
                      <a:pt x="1320" y="3510"/>
                    </a:lnTo>
                    <a:close/>
                    <a:moveTo>
                      <a:pt x="1342" y="3493"/>
                    </a:moveTo>
                    <a:lnTo>
                      <a:pt x="1342" y="3493"/>
                    </a:lnTo>
                    <a:lnTo>
                      <a:pt x="1346" y="3499"/>
                    </a:lnTo>
                    <a:lnTo>
                      <a:pt x="1347" y="3493"/>
                    </a:lnTo>
                    <a:lnTo>
                      <a:pt x="1342" y="3488"/>
                    </a:lnTo>
                    <a:lnTo>
                      <a:pt x="1342" y="3493"/>
                    </a:lnTo>
                    <a:close/>
                    <a:moveTo>
                      <a:pt x="1465" y="3481"/>
                    </a:moveTo>
                    <a:lnTo>
                      <a:pt x="1465" y="3481"/>
                    </a:lnTo>
                    <a:lnTo>
                      <a:pt x="1473" y="3473"/>
                    </a:lnTo>
                    <a:lnTo>
                      <a:pt x="1485" y="3474"/>
                    </a:lnTo>
                    <a:lnTo>
                      <a:pt x="1488" y="3466"/>
                    </a:lnTo>
                    <a:lnTo>
                      <a:pt x="1478" y="3449"/>
                    </a:lnTo>
                    <a:lnTo>
                      <a:pt x="1472" y="3447"/>
                    </a:lnTo>
                    <a:lnTo>
                      <a:pt x="1468" y="3438"/>
                    </a:lnTo>
                    <a:lnTo>
                      <a:pt x="1460" y="3438"/>
                    </a:lnTo>
                    <a:lnTo>
                      <a:pt x="1450" y="3449"/>
                    </a:lnTo>
                    <a:lnTo>
                      <a:pt x="1448" y="3457"/>
                    </a:lnTo>
                    <a:lnTo>
                      <a:pt x="1446" y="3465"/>
                    </a:lnTo>
                    <a:lnTo>
                      <a:pt x="1455" y="3473"/>
                    </a:lnTo>
                    <a:lnTo>
                      <a:pt x="1458" y="3480"/>
                    </a:lnTo>
                    <a:lnTo>
                      <a:pt x="1465" y="3481"/>
                    </a:lnTo>
                    <a:close/>
                    <a:moveTo>
                      <a:pt x="1513" y="3474"/>
                    </a:moveTo>
                    <a:lnTo>
                      <a:pt x="1513" y="3474"/>
                    </a:lnTo>
                    <a:lnTo>
                      <a:pt x="1509" y="3465"/>
                    </a:lnTo>
                    <a:lnTo>
                      <a:pt x="1513" y="3458"/>
                    </a:lnTo>
                    <a:lnTo>
                      <a:pt x="1505" y="3464"/>
                    </a:lnTo>
                    <a:lnTo>
                      <a:pt x="1505" y="3472"/>
                    </a:lnTo>
                    <a:lnTo>
                      <a:pt x="1511" y="3478"/>
                    </a:lnTo>
                    <a:lnTo>
                      <a:pt x="1513" y="3474"/>
                    </a:lnTo>
                    <a:close/>
                    <a:moveTo>
                      <a:pt x="2429" y="2962"/>
                    </a:moveTo>
                    <a:lnTo>
                      <a:pt x="2429" y="2962"/>
                    </a:lnTo>
                    <a:lnTo>
                      <a:pt x="2435" y="2963"/>
                    </a:lnTo>
                    <a:lnTo>
                      <a:pt x="2443" y="2958"/>
                    </a:lnTo>
                    <a:lnTo>
                      <a:pt x="2442" y="2951"/>
                    </a:lnTo>
                    <a:lnTo>
                      <a:pt x="2430" y="2956"/>
                    </a:lnTo>
                    <a:lnTo>
                      <a:pt x="2429" y="2962"/>
                    </a:lnTo>
                    <a:close/>
                    <a:moveTo>
                      <a:pt x="2267" y="2829"/>
                    </a:moveTo>
                    <a:lnTo>
                      <a:pt x="2267" y="2829"/>
                    </a:lnTo>
                    <a:lnTo>
                      <a:pt x="2275" y="2832"/>
                    </a:lnTo>
                    <a:lnTo>
                      <a:pt x="2285" y="2830"/>
                    </a:lnTo>
                    <a:lnTo>
                      <a:pt x="2285" y="2824"/>
                    </a:lnTo>
                    <a:lnTo>
                      <a:pt x="2273" y="2822"/>
                    </a:lnTo>
                    <a:cubicBezTo>
                      <a:pt x="2273" y="2822"/>
                      <a:pt x="2267" y="2829"/>
                      <a:pt x="2267" y="2829"/>
                    </a:cubicBezTo>
                    <a:close/>
                    <a:moveTo>
                      <a:pt x="2199" y="2766"/>
                    </a:moveTo>
                    <a:lnTo>
                      <a:pt x="2199" y="2766"/>
                    </a:lnTo>
                    <a:lnTo>
                      <a:pt x="2204" y="2768"/>
                    </a:lnTo>
                    <a:lnTo>
                      <a:pt x="2212" y="2766"/>
                    </a:lnTo>
                    <a:lnTo>
                      <a:pt x="2216" y="2758"/>
                    </a:lnTo>
                    <a:lnTo>
                      <a:pt x="2206" y="2759"/>
                    </a:lnTo>
                    <a:lnTo>
                      <a:pt x="2199" y="2766"/>
                    </a:lnTo>
                    <a:close/>
                    <a:moveTo>
                      <a:pt x="2339" y="2727"/>
                    </a:moveTo>
                    <a:lnTo>
                      <a:pt x="2339" y="2727"/>
                    </a:lnTo>
                    <a:lnTo>
                      <a:pt x="2338" y="2737"/>
                    </a:lnTo>
                    <a:lnTo>
                      <a:pt x="2345" y="2743"/>
                    </a:lnTo>
                    <a:lnTo>
                      <a:pt x="2348" y="2737"/>
                    </a:lnTo>
                    <a:lnTo>
                      <a:pt x="2347" y="2727"/>
                    </a:lnTo>
                    <a:lnTo>
                      <a:pt x="2340" y="2722"/>
                    </a:lnTo>
                    <a:lnTo>
                      <a:pt x="2339" y="2727"/>
                    </a:lnTo>
                    <a:close/>
                    <a:moveTo>
                      <a:pt x="2431" y="2433"/>
                    </a:moveTo>
                    <a:lnTo>
                      <a:pt x="2431" y="2433"/>
                    </a:lnTo>
                    <a:lnTo>
                      <a:pt x="2432" y="2444"/>
                    </a:lnTo>
                    <a:lnTo>
                      <a:pt x="2435" y="2449"/>
                    </a:lnTo>
                    <a:lnTo>
                      <a:pt x="2434" y="2460"/>
                    </a:lnTo>
                    <a:lnTo>
                      <a:pt x="2444" y="2479"/>
                    </a:lnTo>
                    <a:lnTo>
                      <a:pt x="2451" y="2495"/>
                    </a:lnTo>
                    <a:lnTo>
                      <a:pt x="2471" y="2501"/>
                    </a:lnTo>
                    <a:lnTo>
                      <a:pt x="2489" y="2515"/>
                    </a:lnTo>
                    <a:lnTo>
                      <a:pt x="2500" y="2532"/>
                    </a:lnTo>
                    <a:lnTo>
                      <a:pt x="2515" y="2539"/>
                    </a:lnTo>
                    <a:lnTo>
                      <a:pt x="2524" y="2540"/>
                    </a:lnTo>
                    <a:lnTo>
                      <a:pt x="2528" y="2548"/>
                    </a:lnTo>
                    <a:lnTo>
                      <a:pt x="2543" y="2554"/>
                    </a:lnTo>
                    <a:lnTo>
                      <a:pt x="2547" y="2549"/>
                    </a:lnTo>
                    <a:lnTo>
                      <a:pt x="2546" y="2539"/>
                    </a:lnTo>
                    <a:lnTo>
                      <a:pt x="2555" y="2533"/>
                    </a:lnTo>
                    <a:lnTo>
                      <a:pt x="2544" y="2518"/>
                    </a:lnTo>
                    <a:lnTo>
                      <a:pt x="2528" y="2511"/>
                    </a:lnTo>
                    <a:lnTo>
                      <a:pt x="2522" y="2511"/>
                    </a:lnTo>
                    <a:lnTo>
                      <a:pt x="2514" y="2501"/>
                    </a:lnTo>
                    <a:lnTo>
                      <a:pt x="2519" y="2497"/>
                    </a:lnTo>
                    <a:lnTo>
                      <a:pt x="2523" y="2490"/>
                    </a:lnTo>
                    <a:lnTo>
                      <a:pt x="2532" y="2492"/>
                    </a:lnTo>
                    <a:lnTo>
                      <a:pt x="2544" y="2502"/>
                    </a:lnTo>
                    <a:lnTo>
                      <a:pt x="2560" y="2504"/>
                    </a:lnTo>
                    <a:lnTo>
                      <a:pt x="2566" y="2508"/>
                    </a:lnTo>
                    <a:lnTo>
                      <a:pt x="2570" y="2503"/>
                    </a:lnTo>
                    <a:lnTo>
                      <a:pt x="2563" y="2488"/>
                    </a:lnTo>
                    <a:lnTo>
                      <a:pt x="2526" y="2471"/>
                    </a:lnTo>
                    <a:lnTo>
                      <a:pt x="2514" y="2449"/>
                    </a:lnTo>
                    <a:lnTo>
                      <a:pt x="2506" y="2446"/>
                    </a:lnTo>
                    <a:lnTo>
                      <a:pt x="2493" y="2446"/>
                    </a:lnTo>
                    <a:lnTo>
                      <a:pt x="2474" y="2433"/>
                    </a:lnTo>
                    <a:lnTo>
                      <a:pt x="2462" y="2434"/>
                    </a:lnTo>
                    <a:lnTo>
                      <a:pt x="2455" y="2430"/>
                    </a:lnTo>
                    <a:lnTo>
                      <a:pt x="2438" y="2428"/>
                    </a:lnTo>
                    <a:lnTo>
                      <a:pt x="2431" y="2433"/>
                    </a:lnTo>
                    <a:close/>
                    <a:moveTo>
                      <a:pt x="2397" y="2441"/>
                    </a:moveTo>
                    <a:lnTo>
                      <a:pt x="2397" y="2441"/>
                    </a:lnTo>
                    <a:lnTo>
                      <a:pt x="2404" y="2436"/>
                    </a:lnTo>
                    <a:lnTo>
                      <a:pt x="2403" y="2427"/>
                    </a:lnTo>
                    <a:lnTo>
                      <a:pt x="2410" y="2418"/>
                    </a:lnTo>
                    <a:lnTo>
                      <a:pt x="2390" y="2426"/>
                    </a:lnTo>
                    <a:lnTo>
                      <a:pt x="2389" y="2436"/>
                    </a:lnTo>
                    <a:lnTo>
                      <a:pt x="2397" y="2441"/>
                    </a:lnTo>
                    <a:close/>
                    <a:moveTo>
                      <a:pt x="2430" y="2412"/>
                    </a:moveTo>
                    <a:lnTo>
                      <a:pt x="2430" y="2412"/>
                    </a:lnTo>
                    <a:lnTo>
                      <a:pt x="2439" y="2421"/>
                    </a:lnTo>
                    <a:lnTo>
                      <a:pt x="2464" y="2421"/>
                    </a:lnTo>
                    <a:lnTo>
                      <a:pt x="2478" y="2429"/>
                    </a:lnTo>
                    <a:lnTo>
                      <a:pt x="2498" y="2433"/>
                    </a:lnTo>
                    <a:lnTo>
                      <a:pt x="2515" y="2442"/>
                    </a:lnTo>
                    <a:lnTo>
                      <a:pt x="2527" y="2441"/>
                    </a:lnTo>
                    <a:lnTo>
                      <a:pt x="2533" y="2444"/>
                    </a:lnTo>
                    <a:lnTo>
                      <a:pt x="2534" y="2453"/>
                    </a:lnTo>
                    <a:lnTo>
                      <a:pt x="2543" y="2460"/>
                    </a:lnTo>
                    <a:lnTo>
                      <a:pt x="2557" y="2458"/>
                    </a:lnTo>
                    <a:lnTo>
                      <a:pt x="2566" y="2462"/>
                    </a:lnTo>
                    <a:lnTo>
                      <a:pt x="2577" y="2459"/>
                    </a:lnTo>
                    <a:lnTo>
                      <a:pt x="2577" y="2451"/>
                    </a:lnTo>
                    <a:lnTo>
                      <a:pt x="2573" y="2444"/>
                    </a:lnTo>
                    <a:lnTo>
                      <a:pt x="2576" y="2433"/>
                    </a:lnTo>
                    <a:lnTo>
                      <a:pt x="2583" y="2430"/>
                    </a:lnTo>
                    <a:lnTo>
                      <a:pt x="2564" y="2417"/>
                    </a:lnTo>
                    <a:lnTo>
                      <a:pt x="2552" y="2414"/>
                    </a:lnTo>
                    <a:lnTo>
                      <a:pt x="2532" y="2402"/>
                    </a:lnTo>
                    <a:lnTo>
                      <a:pt x="2514" y="2402"/>
                    </a:lnTo>
                    <a:lnTo>
                      <a:pt x="2488" y="2409"/>
                    </a:lnTo>
                    <a:lnTo>
                      <a:pt x="2472" y="2404"/>
                    </a:lnTo>
                    <a:lnTo>
                      <a:pt x="2449" y="2406"/>
                    </a:lnTo>
                    <a:lnTo>
                      <a:pt x="2436" y="2406"/>
                    </a:lnTo>
                    <a:cubicBezTo>
                      <a:pt x="2436" y="2406"/>
                      <a:pt x="2430" y="2412"/>
                      <a:pt x="2430" y="2412"/>
                    </a:cubicBezTo>
                    <a:close/>
                    <a:moveTo>
                      <a:pt x="2368" y="2360"/>
                    </a:moveTo>
                    <a:lnTo>
                      <a:pt x="2368" y="2360"/>
                    </a:lnTo>
                    <a:lnTo>
                      <a:pt x="2379" y="2370"/>
                    </a:lnTo>
                    <a:lnTo>
                      <a:pt x="2399" y="2373"/>
                    </a:lnTo>
                    <a:lnTo>
                      <a:pt x="2416" y="2391"/>
                    </a:lnTo>
                    <a:lnTo>
                      <a:pt x="2438" y="2400"/>
                    </a:lnTo>
                    <a:lnTo>
                      <a:pt x="2469" y="2396"/>
                    </a:lnTo>
                    <a:lnTo>
                      <a:pt x="2513" y="2399"/>
                    </a:lnTo>
                    <a:lnTo>
                      <a:pt x="2532" y="2395"/>
                    </a:lnTo>
                    <a:lnTo>
                      <a:pt x="2531" y="2388"/>
                    </a:lnTo>
                    <a:lnTo>
                      <a:pt x="2514" y="2384"/>
                    </a:lnTo>
                    <a:lnTo>
                      <a:pt x="2477" y="2386"/>
                    </a:lnTo>
                    <a:lnTo>
                      <a:pt x="2462" y="2379"/>
                    </a:lnTo>
                    <a:lnTo>
                      <a:pt x="2441" y="2368"/>
                    </a:lnTo>
                    <a:lnTo>
                      <a:pt x="2426" y="2366"/>
                    </a:lnTo>
                    <a:lnTo>
                      <a:pt x="2419" y="2357"/>
                    </a:lnTo>
                    <a:lnTo>
                      <a:pt x="2426" y="2352"/>
                    </a:lnTo>
                    <a:lnTo>
                      <a:pt x="2436" y="2352"/>
                    </a:lnTo>
                    <a:lnTo>
                      <a:pt x="2460" y="2369"/>
                    </a:lnTo>
                    <a:lnTo>
                      <a:pt x="2488" y="2374"/>
                    </a:lnTo>
                    <a:lnTo>
                      <a:pt x="2496" y="2373"/>
                    </a:lnTo>
                    <a:lnTo>
                      <a:pt x="2489" y="2364"/>
                    </a:lnTo>
                    <a:lnTo>
                      <a:pt x="2456" y="2341"/>
                    </a:lnTo>
                    <a:lnTo>
                      <a:pt x="2410" y="2332"/>
                    </a:lnTo>
                    <a:lnTo>
                      <a:pt x="2398" y="2336"/>
                    </a:lnTo>
                    <a:lnTo>
                      <a:pt x="2398" y="2345"/>
                    </a:lnTo>
                    <a:lnTo>
                      <a:pt x="2377" y="2352"/>
                    </a:lnTo>
                    <a:lnTo>
                      <a:pt x="2368" y="2360"/>
                    </a:lnTo>
                    <a:close/>
                    <a:moveTo>
                      <a:pt x="2606" y="2398"/>
                    </a:moveTo>
                    <a:lnTo>
                      <a:pt x="2606" y="2398"/>
                    </a:lnTo>
                    <a:lnTo>
                      <a:pt x="2613" y="2402"/>
                    </a:lnTo>
                    <a:lnTo>
                      <a:pt x="2621" y="2398"/>
                    </a:lnTo>
                    <a:lnTo>
                      <a:pt x="2620" y="2389"/>
                    </a:lnTo>
                    <a:lnTo>
                      <a:pt x="2610" y="2392"/>
                    </a:lnTo>
                    <a:lnTo>
                      <a:pt x="2606" y="2398"/>
                    </a:lnTo>
                    <a:close/>
                    <a:moveTo>
                      <a:pt x="2620" y="2167"/>
                    </a:moveTo>
                    <a:lnTo>
                      <a:pt x="2620" y="2167"/>
                    </a:lnTo>
                    <a:lnTo>
                      <a:pt x="2608" y="2188"/>
                    </a:lnTo>
                    <a:lnTo>
                      <a:pt x="2608" y="2201"/>
                    </a:lnTo>
                    <a:lnTo>
                      <a:pt x="2619" y="2208"/>
                    </a:lnTo>
                    <a:lnTo>
                      <a:pt x="2630" y="2212"/>
                    </a:lnTo>
                    <a:lnTo>
                      <a:pt x="2644" y="2226"/>
                    </a:lnTo>
                    <a:lnTo>
                      <a:pt x="2655" y="2226"/>
                    </a:lnTo>
                    <a:lnTo>
                      <a:pt x="2672" y="2228"/>
                    </a:lnTo>
                    <a:lnTo>
                      <a:pt x="2685" y="2221"/>
                    </a:lnTo>
                    <a:lnTo>
                      <a:pt x="2688" y="2206"/>
                    </a:lnTo>
                    <a:lnTo>
                      <a:pt x="2693" y="2197"/>
                    </a:lnTo>
                    <a:lnTo>
                      <a:pt x="2693" y="2177"/>
                    </a:lnTo>
                    <a:lnTo>
                      <a:pt x="2662" y="2159"/>
                    </a:lnTo>
                    <a:lnTo>
                      <a:pt x="2641" y="2163"/>
                    </a:lnTo>
                    <a:lnTo>
                      <a:pt x="2620" y="2167"/>
                    </a:lnTo>
                    <a:close/>
                    <a:moveTo>
                      <a:pt x="2766" y="2153"/>
                    </a:moveTo>
                    <a:lnTo>
                      <a:pt x="2766" y="2153"/>
                    </a:lnTo>
                    <a:lnTo>
                      <a:pt x="2774" y="2155"/>
                    </a:lnTo>
                    <a:lnTo>
                      <a:pt x="2785" y="2143"/>
                    </a:lnTo>
                    <a:lnTo>
                      <a:pt x="2784" y="2134"/>
                    </a:lnTo>
                    <a:lnTo>
                      <a:pt x="2776" y="2135"/>
                    </a:lnTo>
                    <a:lnTo>
                      <a:pt x="2766" y="2142"/>
                    </a:lnTo>
                    <a:lnTo>
                      <a:pt x="2766" y="2153"/>
                    </a:lnTo>
                    <a:close/>
                    <a:moveTo>
                      <a:pt x="2701" y="2067"/>
                    </a:moveTo>
                    <a:lnTo>
                      <a:pt x="2701" y="2067"/>
                    </a:lnTo>
                    <a:lnTo>
                      <a:pt x="2696" y="2077"/>
                    </a:lnTo>
                    <a:lnTo>
                      <a:pt x="2695" y="2096"/>
                    </a:lnTo>
                    <a:lnTo>
                      <a:pt x="2701" y="2109"/>
                    </a:lnTo>
                    <a:lnTo>
                      <a:pt x="2713" y="2118"/>
                    </a:lnTo>
                    <a:lnTo>
                      <a:pt x="2720" y="2113"/>
                    </a:lnTo>
                    <a:lnTo>
                      <a:pt x="2721" y="2100"/>
                    </a:lnTo>
                    <a:lnTo>
                      <a:pt x="2728" y="2092"/>
                    </a:lnTo>
                    <a:lnTo>
                      <a:pt x="2726" y="2079"/>
                    </a:lnTo>
                    <a:lnTo>
                      <a:pt x="2711" y="2068"/>
                    </a:lnTo>
                    <a:lnTo>
                      <a:pt x="2701" y="2067"/>
                    </a:lnTo>
                    <a:close/>
                    <a:moveTo>
                      <a:pt x="2796" y="2007"/>
                    </a:moveTo>
                    <a:lnTo>
                      <a:pt x="2796" y="2007"/>
                    </a:lnTo>
                    <a:lnTo>
                      <a:pt x="2796" y="2040"/>
                    </a:lnTo>
                    <a:lnTo>
                      <a:pt x="2790" y="2057"/>
                    </a:lnTo>
                    <a:lnTo>
                      <a:pt x="2795" y="2070"/>
                    </a:lnTo>
                    <a:lnTo>
                      <a:pt x="2809" y="2081"/>
                    </a:lnTo>
                    <a:lnTo>
                      <a:pt x="2825" y="2078"/>
                    </a:lnTo>
                    <a:lnTo>
                      <a:pt x="2841" y="2078"/>
                    </a:lnTo>
                    <a:lnTo>
                      <a:pt x="2847" y="2073"/>
                    </a:lnTo>
                    <a:lnTo>
                      <a:pt x="2850" y="2083"/>
                    </a:lnTo>
                    <a:lnTo>
                      <a:pt x="2860" y="2088"/>
                    </a:lnTo>
                    <a:lnTo>
                      <a:pt x="2868" y="2073"/>
                    </a:lnTo>
                    <a:lnTo>
                      <a:pt x="2874" y="2068"/>
                    </a:lnTo>
                    <a:lnTo>
                      <a:pt x="2874" y="2046"/>
                    </a:lnTo>
                    <a:lnTo>
                      <a:pt x="2865" y="2040"/>
                    </a:lnTo>
                    <a:lnTo>
                      <a:pt x="2861" y="2050"/>
                    </a:lnTo>
                    <a:lnTo>
                      <a:pt x="2861" y="2059"/>
                    </a:lnTo>
                    <a:lnTo>
                      <a:pt x="2852" y="2054"/>
                    </a:lnTo>
                    <a:lnTo>
                      <a:pt x="2842" y="2039"/>
                    </a:lnTo>
                    <a:lnTo>
                      <a:pt x="2843" y="2029"/>
                    </a:lnTo>
                    <a:lnTo>
                      <a:pt x="2833" y="2016"/>
                    </a:lnTo>
                    <a:lnTo>
                      <a:pt x="2840" y="2010"/>
                    </a:lnTo>
                    <a:lnTo>
                      <a:pt x="2848" y="2010"/>
                    </a:lnTo>
                    <a:lnTo>
                      <a:pt x="2849" y="1997"/>
                    </a:lnTo>
                    <a:lnTo>
                      <a:pt x="2839" y="1992"/>
                    </a:lnTo>
                    <a:lnTo>
                      <a:pt x="2825" y="2005"/>
                    </a:lnTo>
                    <a:lnTo>
                      <a:pt x="2814" y="2002"/>
                    </a:lnTo>
                    <a:lnTo>
                      <a:pt x="2808" y="2006"/>
                    </a:lnTo>
                    <a:lnTo>
                      <a:pt x="2796" y="2007"/>
                    </a:lnTo>
                    <a:close/>
                    <a:moveTo>
                      <a:pt x="2815" y="1761"/>
                    </a:moveTo>
                    <a:lnTo>
                      <a:pt x="2815" y="1761"/>
                    </a:lnTo>
                    <a:lnTo>
                      <a:pt x="2804" y="1771"/>
                    </a:lnTo>
                    <a:lnTo>
                      <a:pt x="2806" y="1777"/>
                    </a:lnTo>
                    <a:lnTo>
                      <a:pt x="2814" y="1784"/>
                    </a:lnTo>
                    <a:lnTo>
                      <a:pt x="2816" y="1793"/>
                    </a:lnTo>
                    <a:lnTo>
                      <a:pt x="2809" y="1801"/>
                    </a:lnTo>
                    <a:lnTo>
                      <a:pt x="2809" y="1821"/>
                    </a:lnTo>
                    <a:lnTo>
                      <a:pt x="2818" y="1838"/>
                    </a:lnTo>
                    <a:lnTo>
                      <a:pt x="2819" y="1863"/>
                    </a:lnTo>
                    <a:lnTo>
                      <a:pt x="2814" y="1879"/>
                    </a:lnTo>
                    <a:lnTo>
                      <a:pt x="2814" y="1896"/>
                    </a:lnTo>
                    <a:lnTo>
                      <a:pt x="2819" y="1903"/>
                    </a:lnTo>
                    <a:lnTo>
                      <a:pt x="2825" y="1896"/>
                    </a:lnTo>
                    <a:lnTo>
                      <a:pt x="2828" y="1874"/>
                    </a:lnTo>
                    <a:lnTo>
                      <a:pt x="2835" y="1866"/>
                    </a:lnTo>
                    <a:lnTo>
                      <a:pt x="2833" y="1845"/>
                    </a:lnTo>
                    <a:lnTo>
                      <a:pt x="2823" y="1828"/>
                    </a:lnTo>
                    <a:lnTo>
                      <a:pt x="2821" y="1798"/>
                    </a:lnTo>
                    <a:lnTo>
                      <a:pt x="2826" y="1782"/>
                    </a:lnTo>
                    <a:lnTo>
                      <a:pt x="2823" y="1770"/>
                    </a:lnTo>
                    <a:lnTo>
                      <a:pt x="2815" y="1761"/>
                    </a:lnTo>
                    <a:close/>
                    <a:moveTo>
                      <a:pt x="2700" y="1799"/>
                    </a:moveTo>
                    <a:lnTo>
                      <a:pt x="2700" y="1799"/>
                    </a:lnTo>
                    <a:lnTo>
                      <a:pt x="2695" y="1810"/>
                    </a:lnTo>
                    <a:lnTo>
                      <a:pt x="2701" y="1814"/>
                    </a:lnTo>
                    <a:lnTo>
                      <a:pt x="2716" y="1814"/>
                    </a:lnTo>
                    <a:lnTo>
                      <a:pt x="2725" y="1805"/>
                    </a:lnTo>
                    <a:lnTo>
                      <a:pt x="2718" y="1796"/>
                    </a:lnTo>
                    <a:lnTo>
                      <a:pt x="2705" y="1794"/>
                    </a:lnTo>
                    <a:lnTo>
                      <a:pt x="2700" y="1799"/>
                    </a:lnTo>
                    <a:close/>
                    <a:moveTo>
                      <a:pt x="2681" y="1774"/>
                    </a:moveTo>
                    <a:lnTo>
                      <a:pt x="2681" y="1774"/>
                    </a:lnTo>
                    <a:lnTo>
                      <a:pt x="2688" y="1784"/>
                    </a:lnTo>
                    <a:lnTo>
                      <a:pt x="2697" y="1780"/>
                    </a:lnTo>
                    <a:lnTo>
                      <a:pt x="2691" y="1769"/>
                    </a:lnTo>
                    <a:lnTo>
                      <a:pt x="2684" y="1770"/>
                    </a:lnTo>
                    <a:lnTo>
                      <a:pt x="2681" y="1774"/>
                    </a:lnTo>
                    <a:close/>
                    <a:moveTo>
                      <a:pt x="2781" y="1519"/>
                    </a:moveTo>
                    <a:lnTo>
                      <a:pt x="2781" y="1519"/>
                    </a:lnTo>
                    <a:lnTo>
                      <a:pt x="2792" y="1537"/>
                    </a:lnTo>
                    <a:lnTo>
                      <a:pt x="2804" y="1544"/>
                    </a:lnTo>
                    <a:lnTo>
                      <a:pt x="2813" y="1545"/>
                    </a:lnTo>
                    <a:lnTo>
                      <a:pt x="2812" y="1536"/>
                    </a:lnTo>
                    <a:lnTo>
                      <a:pt x="2801" y="1530"/>
                    </a:lnTo>
                    <a:lnTo>
                      <a:pt x="2791" y="1515"/>
                    </a:lnTo>
                    <a:lnTo>
                      <a:pt x="2784" y="1515"/>
                    </a:lnTo>
                    <a:lnTo>
                      <a:pt x="2781" y="1519"/>
                    </a:lnTo>
                    <a:close/>
                    <a:moveTo>
                      <a:pt x="2879" y="1578"/>
                    </a:moveTo>
                    <a:lnTo>
                      <a:pt x="2879" y="1578"/>
                    </a:lnTo>
                    <a:cubicBezTo>
                      <a:pt x="2879" y="1579"/>
                      <a:pt x="2882" y="1587"/>
                      <a:pt x="2882" y="1587"/>
                    </a:cubicBezTo>
                    <a:lnTo>
                      <a:pt x="2894" y="1586"/>
                    </a:lnTo>
                    <a:lnTo>
                      <a:pt x="2898" y="1578"/>
                    </a:lnTo>
                    <a:lnTo>
                      <a:pt x="2896" y="1570"/>
                    </a:lnTo>
                    <a:lnTo>
                      <a:pt x="2898" y="1555"/>
                    </a:lnTo>
                    <a:lnTo>
                      <a:pt x="2905" y="1546"/>
                    </a:lnTo>
                    <a:lnTo>
                      <a:pt x="2904" y="1530"/>
                    </a:lnTo>
                    <a:lnTo>
                      <a:pt x="2888" y="1550"/>
                    </a:lnTo>
                    <a:lnTo>
                      <a:pt x="2887" y="1565"/>
                    </a:lnTo>
                    <a:lnTo>
                      <a:pt x="2879" y="1578"/>
                    </a:lnTo>
                    <a:close/>
                    <a:moveTo>
                      <a:pt x="2835" y="1490"/>
                    </a:moveTo>
                    <a:lnTo>
                      <a:pt x="2835" y="1490"/>
                    </a:lnTo>
                    <a:lnTo>
                      <a:pt x="2838" y="1493"/>
                    </a:lnTo>
                    <a:lnTo>
                      <a:pt x="2845" y="1489"/>
                    </a:lnTo>
                    <a:lnTo>
                      <a:pt x="2849" y="1474"/>
                    </a:lnTo>
                    <a:lnTo>
                      <a:pt x="2848" y="1464"/>
                    </a:lnTo>
                    <a:lnTo>
                      <a:pt x="2843" y="1469"/>
                    </a:lnTo>
                    <a:lnTo>
                      <a:pt x="2835" y="1490"/>
                    </a:lnTo>
                    <a:close/>
                    <a:moveTo>
                      <a:pt x="2844" y="1434"/>
                    </a:moveTo>
                    <a:lnTo>
                      <a:pt x="2844" y="1434"/>
                    </a:lnTo>
                    <a:lnTo>
                      <a:pt x="2841" y="1439"/>
                    </a:lnTo>
                    <a:lnTo>
                      <a:pt x="2847" y="1444"/>
                    </a:lnTo>
                    <a:lnTo>
                      <a:pt x="2850" y="1441"/>
                    </a:lnTo>
                    <a:lnTo>
                      <a:pt x="2851" y="1434"/>
                    </a:lnTo>
                    <a:lnTo>
                      <a:pt x="2844" y="1434"/>
                    </a:lnTo>
                    <a:close/>
                    <a:moveTo>
                      <a:pt x="2911" y="1268"/>
                    </a:moveTo>
                    <a:lnTo>
                      <a:pt x="2911" y="1268"/>
                    </a:lnTo>
                    <a:lnTo>
                      <a:pt x="2919" y="1281"/>
                    </a:lnTo>
                    <a:lnTo>
                      <a:pt x="2919" y="1288"/>
                    </a:lnTo>
                    <a:lnTo>
                      <a:pt x="2933" y="1278"/>
                    </a:lnTo>
                    <a:lnTo>
                      <a:pt x="2939" y="1258"/>
                    </a:lnTo>
                    <a:lnTo>
                      <a:pt x="2938" y="1242"/>
                    </a:lnTo>
                    <a:lnTo>
                      <a:pt x="2942" y="1231"/>
                    </a:lnTo>
                    <a:lnTo>
                      <a:pt x="2935" y="1226"/>
                    </a:lnTo>
                    <a:lnTo>
                      <a:pt x="2925" y="1232"/>
                    </a:lnTo>
                    <a:lnTo>
                      <a:pt x="2921" y="1245"/>
                    </a:lnTo>
                    <a:lnTo>
                      <a:pt x="2911" y="1268"/>
                    </a:lnTo>
                    <a:close/>
                    <a:moveTo>
                      <a:pt x="2867" y="1041"/>
                    </a:moveTo>
                    <a:lnTo>
                      <a:pt x="2867" y="1041"/>
                    </a:lnTo>
                    <a:lnTo>
                      <a:pt x="2872" y="1041"/>
                    </a:lnTo>
                    <a:lnTo>
                      <a:pt x="2878" y="1034"/>
                    </a:lnTo>
                    <a:lnTo>
                      <a:pt x="2896" y="1036"/>
                    </a:lnTo>
                    <a:lnTo>
                      <a:pt x="2907" y="1024"/>
                    </a:lnTo>
                    <a:lnTo>
                      <a:pt x="2908" y="1007"/>
                    </a:lnTo>
                    <a:lnTo>
                      <a:pt x="2897" y="996"/>
                    </a:lnTo>
                    <a:lnTo>
                      <a:pt x="2872" y="1006"/>
                    </a:lnTo>
                    <a:lnTo>
                      <a:pt x="2865" y="1027"/>
                    </a:lnTo>
                    <a:lnTo>
                      <a:pt x="2867" y="1041"/>
                    </a:lnTo>
                    <a:close/>
                    <a:moveTo>
                      <a:pt x="3024" y="613"/>
                    </a:moveTo>
                    <a:lnTo>
                      <a:pt x="3024" y="613"/>
                    </a:lnTo>
                    <a:lnTo>
                      <a:pt x="3032" y="607"/>
                    </a:lnTo>
                    <a:lnTo>
                      <a:pt x="3035" y="591"/>
                    </a:lnTo>
                    <a:lnTo>
                      <a:pt x="3032" y="566"/>
                    </a:lnTo>
                    <a:lnTo>
                      <a:pt x="3035" y="557"/>
                    </a:lnTo>
                    <a:lnTo>
                      <a:pt x="3032" y="542"/>
                    </a:lnTo>
                    <a:lnTo>
                      <a:pt x="3020" y="548"/>
                    </a:lnTo>
                    <a:lnTo>
                      <a:pt x="3018" y="558"/>
                    </a:lnTo>
                    <a:lnTo>
                      <a:pt x="3022" y="563"/>
                    </a:lnTo>
                    <a:lnTo>
                      <a:pt x="3022" y="577"/>
                    </a:lnTo>
                    <a:lnTo>
                      <a:pt x="3017" y="591"/>
                    </a:lnTo>
                    <a:lnTo>
                      <a:pt x="3024" y="613"/>
                    </a:lnTo>
                    <a:close/>
                    <a:moveTo>
                      <a:pt x="2979" y="663"/>
                    </a:moveTo>
                    <a:lnTo>
                      <a:pt x="2979" y="663"/>
                    </a:lnTo>
                    <a:cubicBezTo>
                      <a:pt x="2978" y="662"/>
                      <a:pt x="2985" y="665"/>
                      <a:pt x="2985" y="665"/>
                    </a:cubicBezTo>
                    <a:lnTo>
                      <a:pt x="2989" y="654"/>
                    </a:lnTo>
                    <a:lnTo>
                      <a:pt x="2990" y="628"/>
                    </a:lnTo>
                    <a:lnTo>
                      <a:pt x="2984" y="621"/>
                    </a:lnTo>
                    <a:lnTo>
                      <a:pt x="2975" y="629"/>
                    </a:lnTo>
                    <a:lnTo>
                      <a:pt x="2971" y="644"/>
                    </a:lnTo>
                    <a:lnTo>
                      <a:pt x="2979" y="663"/>
                    </a:lnTo>
                    <a:close/>
                    <a:moveTo>
                      <a:pt x="2952" y="618"/>
                    </a:moveTo>
                    <a:lnTo>
                      <a:pt x="2952" y="618"/>
                    </a:lnTo>
                    <a:lnTo>
                      <a:pt x="2957" y="623"/>
                    </a:lnTo>
                    <a:lnTo>
                      <a:pt x="2968" y="613"/>
                    </a:lnTo>
                    <a:lnTo>
                      <a:pt x="2970" y="595"/>
                    </a:lnTo>
                    <a:lnTo>
                      <a:pt x="2974" y="590"/>
                    </a:lnTo>
                    <a:lnTo>
                      <a:pt x="2975" y="575"/>
                    </a:lnTo>
                    <a:lnTo>
                      <a:pt x="2969" y="569"/>
                    </a:lnTo>
                    <a:lnTo>
                      <a:pt x="2958" y="573"/>
                    </a:lnTo>
                    <a:lnTo>
                      <a:pt x="2949" y="589"/>
                    </a:lnTo>
                    <a:lnTo>
                      <a:pt x="2952" y="600"/>
                    </a:lnTo>
                    <a:lnTo>
                      <a:pt x="2952" y="618"/>
                    </a:lnTo>
                    <a:close/>
                    <a:moveTo>
                      <a:pt x="2138" y="48"/>
                    </a:moveTo>
                    <a:lnTo>
                      <a:pt x="2138" y="48"/>
                    </a:lnTo>
                    <a:lnTo>
                      <a:pt x="2143" y="50"/>
                    </a:lnTo>
                    <a:lnTo>
                      <a:pt x="2148" y="44"/>
                    </a:lnTo>
                    <a:lnTo>
                      <a:pt x="2151" y="31"/>
                    </a:lnTo>
                    <a:lnTo>
                      <a:pt x="2145" y="21"/>
                    </a:lnTo>
                    <a:lnTo>
                      <a:pt x="2136" y="21"/>
                    </a:lnTo>
                    <a:lnTo>
                      <a:pt x="2132" y="34"/>
                    </a:lnTo>
                    <a:lnTo>
                      <a:pt x="2138" y="48"/>
                    </a:lnTo>
                    <a:close/>
                    <a:moveTo>
                      <a:pt x="2140" y="76"/>
                    </a:moveTo>
                    <a:lnTo>
                      <a:pt x="2140" y="76"/>
                    </a:lnTo>
                    <a:lnTo>
                      <a:pt x="2143" y="81"/>
                    </a:lnTo>
                    <a:lnTo>
                      <a:pt x="2154" y="81"/>
                    </a:lnTo>
                    <a:lnTo>
                      <a:pt x="2162" y="70"/>
                    </a:lnTo>
                    <a:lnTo>
                      <a:pt x="2162" y="57"/>
                    </a:lnTo>
                    <a:lnTo>
                      <a:pt x="2152" y="58"/>
                    </a:lnTo>
                    <a:lnTo>
                      <a:pt x="2140" y="65"/>
                    </a:lnTo>
                    <a:lnTo>
                      <a:pt x="2140" y="76"/>
                    </a:lnTo>
                    <a:close/>
                    <a:moveTo>
                      <a:pt x="2076" y="78"/>
                    </a:moveTo>
                    <a:lnTo>
                      <a:pt x="2076" y="78"/>
                    </a:lnTo>
                    <a:lnTo>
                      <a:pt x="2085" y="94"/>
                    </a:lnTo>
                    <a:lnTo>
                      <a:pt x="2089" y="105"/>
                    </a:lnTo>
                    <a:lnTo>
                      <a:pt x="2099" y="104"/>
                    </a:lnTo>
                    <a:lnTo>
                      <a:pt x="2107" y="94"/>
                    </a:lnTo>
                    <a:lnTo>
                      <a:pt x="2115" y="89"/>
                    </a:lnTo>
                    <a:lnTo>
                      <a:pt x="2094" y="70"/>
                    </a:lnTo>
                    <a:lnTo>
                      <a:pt x="2092" y="58"/>
                    </a:lnTo>
                    <a:lnTo>
                      <a:pt x="2084" y="49"/>
                    </a:lnTo>
                    <a:lnTo>
                      <a:pt x="2079" y="55"/>
                    </a:lnTo>
                    <a:lnTo>
                      <a:pt x="2076" y="66"/>
                    </a:lnTo>
                    <a:lnTo>
                      <a:pt x="2072" y="69"/>
                    </a:lnTo>
                    <a:lnTo>
                      <a:pt x="2076" y="78"/>
                    </a:lnTo>
                    <a:close/>
                    <a:moveTo>
                      <a:pt x="2035" y="93"/>
                    </a:moveTo>
                    <a:lnTo>
                      <a:pt x="2035" y="93"/>
                    </a:lnTo>
                    <a:lnTo>
                      <a:pt x="2036" y="103"/>
                    </a:lnTo>
                    <a:lnTo>
                      <a:pt x="2043" y="106"/>
                    </a:lnTo>
                    <a:lnTo>
                      <a:pt x="2050" y="103"/>
                    </a:lnTo>
                    <a:lnTo>
                      <a:pt x="2050" y="96"/>
                    </a:lnTo>
                    <a:lnTo>
                      <a:pt x="2039" y="89"/>
                    </a:lnTo>
                    <a:lnTo>
                      <a:pt x="2035" y="93"/>
                    </a:lnTo>
                    <a:close/>
                    <a:moveTo>
                      <a:pt x="1803" y="154"/>
                    </a:moveTo>
                    <a:lnTo>
                      <a:pt x="1803" y="154"/>
                    </a:lnTo>
                    <a:lnTo>
                      <a:pt x="1808" y="168"/>
                    </a:lnTo>
                    <a:lnTo>
                      <a:pt x="1821" y="174"/>
                    </a:lnTo>
                    <a:lnTo>
                      <a:pt x="1839" y="193"/>
                    </a:lnTo>
                    <a:lnTo>
                      <a:pt x="1851" y="196"/>
                    </a:lnTo>
                    <a:lnTo>
                      <a:pt x="1857" y="179"/>
                    </a:lnTo>
                    <a:lnTo>
                      <a:pt x="1857" y="163"/>
                    </a:lnTo>
                    <a:lnTo>
                      <a:pt x="1862" y="159"/>
                    </a:lnTo>
                    <a:lnTo>
                      <a:pt x="1861" y="149"/>
                    </a:lnTo>
                    <a:lnTo>
                      <a:pt x="1850" y="147"/>
                    </a:lnTo>
                    <a:lnTo>
                      <a:pt x="1837" y="128"/>
                    </a:lnTo>
                    <a:lnTo>
                      <a:pt x="1828" y="126"/>
                    </a:lnTo>
                    <a:lnTo>
                      <a:pt x="1821" y="133"/>
                    </a:lnTo>
                    <a:lnTo>
                      <a:pt x="1823" y="147"/>
                    </a:lnTo>
                    <a:lnTo>
                      <a:pt x="1826" y="154"/>
                    </a:lnTo>
                    <a:lnTo>
                      <a:pt x="1820" y="162"/>
                    </a:lnTo>
                    <a:lnTo>
                      <a:pt x="1812" y="152"/>
                    </a:lnTo>
                    <a:lnTo>
                      <a:pt x="1803" y="154"/>
                    </a:lnTo>
                    <a:close/>
                    <a:moveTo>
                      <a:pt x="1788" y="166"/>
                    </a:moveTo>
                    <a:lnTo>
                      <a:pt x="1788" y="166"/>
                    </a:lnTo>
                    <a:lnTo>
                      <a:pt x="1798" y="189"/>
                    </a:lnTo>
                    <a:lnTo>
                      <a:pt x="1804" y="191"/>
                    </a:lnTo>
                    <a:lnTo>
                      <a:pt x="1806" y="172"/>
                    </a:lnTo>
                    <a:lnTo>
                      <a:pt x="1793" y="163"/>
                    </a:lnTo>
                    <a:lnTo>
                      <a:pt x="1788" y="166"/>
                    </a:lnTo>
                    <a:close/>
                    <a:moveTo>
                      <a:pt x="1713" y="163"/>
                    </a:moveTo>
                    <a:lnTo>
                      <a:pt x="1713" y="163"/>
                    </a:lnTo>
                    <a:lnTo>
                      <a:pt x="1716" y="175"/>
                    </a:lnTo>
                    <a:lnTo>
                      <a:pt x="1734" y="177"/>
                    </a:lnTo>
                    <a:lnTo>
                      <a:pt x="1740" y="183"/>
                    </a:lnTo>
                    <a:lnTo>
                      <a:pt x="1752" y="184"/>
                    </a:lnTo>
                    <a:lnTo>
                      <a:pt x="1752" y="176"/>
                    </a:lnTo>
                    <a:lnTo>
                      <a:pt x="1744" y="168"/>
                    </a:lnTo>
                    <a:lnTo>
                      <a:pt x="1736" y="165"/>
                    </a:lnTo>
                    <a:lnTo>
                      <a:pt x="1734" y="152"/>
                    </a:lnTo>
                    <a:lnTo>
                      <a:pt x="1725" y="147"/>
                    </a:lnTo>
                    <a:lnTo>
                      <a:pt x="1714" y="156"/>
                    </a:lnTo>
                    <a:lnTo>
                      <a:pt x="1713" y="163"/>
                    </a:lnTo>
                    <a:close/>
                    <a:moveTo>
                      <a:pt x="1667" y="308"/>
                    </a:moveTo>
                    <a:lnTo>
                      <a:pt x="1667" y="308"/>
                    </a:lnTo>
                    <a:lnTo>
                      <a:pt x="1674" y="310"/>
                    </a:lnTo>
                    <a:lnTo>
                      <a:pt x="1684" y="307"/>
                    </a:lnTo>
                    <a:lnTo>
                      <a:pt x="1687" y="297"/>
                    </a:lnTo>
                    <a:lnTo>
                      <a:pt x="1679" y="283"/>
                    </a:lnTo>
                    <a:lnTo>
                      <a:pt x="1672" y="265"/>
                    </a:lnTo>
                    <a:lnTo>
                      <a:pt x="1662" y="254"/>
                    </a:lnTo>
                    <a:lnTo>
                      <a:pt x="1653" y="255"/>
                    </a:lnTo>
                    <a:lnTo>
                      <a:pt x="1652" y="268"/>
                    </a:lnTo>
                    <a:lnTo>
                      <a:pt x="1660" y="280"/>
                    </a:lnTo>
                    <a:lnTo>
                      <a:pt x="1660" y="299"/>
                    </a:lnTo>
                    <a:lnTo>
                      <a:pt x="1667" y="308"/>
                    </a:lnTo>
                    <a:close/>
                    <a:moveTo>
                      <a:pt x="1688" y="456"/>
                    </a:moveTo>
                    <a:lnTo>
                      <a:pt x="1688" y="456"/>
                    </a:lnTo>
                    <a:lnTo>
                      <a:pt x="1709" y="454"/>
                    </a:lnTo>
                    <a:lnTo>
                      <a:pt x="1714" y="447"/>
                    </a:lnTo>
                    <a:lnTo>
                      <a:pt x="1712" y="433"/>
                    </a:lnTo>
                    <a:lnTo>
                      <a:pt x="1702" y="426"/>
                    </a:lnTo>
                    <a:lnTo>
                      <a:pt x="1702" y="415"/>
                    </a:lnTo>
                    <a:lnTo>
                      <a:pt x="1694" y="410"/>
                    </a:lnTo>
                    <a:lnTo>
                      <a:pt x="1680" y="413"/>
                    </a:lnTo>
                    <a:lnTo>
                      <a:pt x="1673" y="428"/>
                    </a:lnTo>
                    <a:lnTo>
                      <a:pt x="1674" y="438"/>
                    </a:lnTo>
                    <a:lnTo>
                      <a:pt x="1683" y="454"/>
                    </a:lnTo>
                    <a:lnTo>
                      <a:pt x="1688" y="456"/>
                    </a:lnTo>
                    <a:close/>
                    <a:moveTo>
                      <a:pt x="1688" y="474"/>
                    </a:moveTo>
                    <a:lnTo>
                      <a:pt x="1688" y="474"/>
                    </a:lnTo>
                    <a:lnTo>
                      <a:pt x="1686" y="487"/>
                    </a:lnTo>
                    <a:lnTo>
                      <a:pt x="1689" y="498"/>
                    </a:lnTo>
                    <a:lnTo>
                      <a:pt x="1687" y="513"/>
                    </a:lnTo>
                    <a:lnTo>
                      <a:pt x="1710" y="530"/>
                    </a:lnTo>
                    <a:lnTo>
                      <a:pt x="1719" y="521"/>
                    </a:lnTo>
                    <a:lnTo>
                      <a:pt x="1717" y="487"/>
                    </a:lnTo>
                    <a:lnTo>
                      <a:pt x="1707" y="473"/>
                    </a:lnTo>
                    <a:lnTo>
                      <a:pt x="1697" y="470"/>
                    </a:lnTo>
                    <a:lnTo>
                      <a:pt x="1688" y="474"/>
                    </a:lnTo>
                    <a:close/>
                    <a:moveTo>
                      <a:pt x="1472" y="326"/>
                    </a:moveTo>
                    <a:lnTo>
                      <a:pt x="1472" y="326"/>
                    </a:lnTo>
                    <a:lnTo>
                      <a:pt x="1476" y="320"/>
                    </a:lnTo>
                    <a:lnTo>
                      <a:pt x="1472" y="315"/>
                    </a:lnTo>
                    <a:lnTo>
                      <a:pt x="1472" y="304"/>
                    </a:lnTo>
                    <a:lnTo>
                      <a:pt x="1469" y="296"/>
                    </a:lnTo>
                    <a:lnTo>
                      <a:pt x="1462" y="301"/>
                    </a:lnTo>
                    <a:lnTo>
                      <a:pt x="1462" y="313"/>
                    </a:lnTo>
                    <a:lnTo>
                      <a:pt x="1472" y="326"/>
                    </a:lnTo>
                    <a:close/>
                    <a:moveTo>
                      <a:pt x="1440" y="422"/>
                    </a:moveTo>
                    <a:lnTo>
                      <a:pt x="1440" y="422"/>
                    </a:lnTo>
                    <a:lnTo>
                      <a:pt x="1447" y="428"/>
                    </a:lnTo>
                    <a:lnTo>
                      <a:pt x="1453" y="411"/>
                    </a:lnTo>
                    <a:lnTo>
                      <a:pt x="1452" y="393"/>
                    </a:lnTo>
                    <a:lnTo>
                      <a:pt x="1434" y="374"/>
                    </a:lnTo>
                    <a:lnTo>
                      <a:pt x="1433" y="349"/>
                    </a:lnTo>
                    <a:lnTo>
                      <a:pt x="1440" y="327"/>
                    </a:lnTo>
                    <a:lnTo>
                      <a:pt x="1442" y="303"/>
                    </a:lnTo>
                    <a:lnTo>
                      <a:pt x="1434" y="287"/>
                    </a:lnTo>
                    <a:lnTo>
                      <a:pt x="1434" y="264"/>
                    </a:lnTo>
                    <a:lnTo>
                      <a:pt x="1430" y="253"/>
                    </a:lnTo>
                    <a:lnTo>
                      <a:pt x="1414" y="268"/>
                    </a:lnTo>
                    <a:lnTo>
                      <a:pt x="1414" y="307"/>
                    </a:lnTo>
                    <a:lnTo>
                      <a:pt x="1407" y="322"/>
                    </a:lnTo>
                    <a:lnTo>
                      <a:pt x="1407" y="341"/>
                    </a:lnTo>
                    <a:lnTo>
                      <a:pt x="1423" y="374"/>
                    </a:lnTo>
                    <a:lnTo>
                      <a:pt x="1427" y="397"/>
                    </a:lnTo>
                    <a:lnTo>
                      <a:pt x="1440" y="422"/>
                    </a:lnTo>
                    <a:close/>
                    <a:moveTo>
                      <a:pt x="603" y="548"/>
                    </a:moveTo>
                    <a:lnTo>
                      <a:pt x="603" y="548"/>
                    </a:lnTo>
                    <a:lnTo>
                      <a:pt x="611" y="556"/>
                    </a:lnTo>
                    <a:lnTo>
                      <a:pt x="614" y="567"/>
                    </a:lnTo>
                    <a:lnTo>
                      <a:pt x="626" y="573"/>
                    </a:lnTo>
                    <a:lnTo>
                      <a:pt x="628" y="557"/>
                    </a:lnTo>
                    <a:lnTo>
                      <a:pt x="617" y="546"/>
                    </a:lnTo>
                    <a:lnTo>
                      <a:pt x="603" y="548"/>
                    </a:lnTo>
                    <a:close/>
                    <a:moveTo>
                      <a:pt x="75" y="1223"/>
                    </a:moveTo>
                    <a:lnTo>
                      <a:pt x="75" y="1223"/>
                    </a:lnTo>
                    <a:lnTo>
                      <a:pt x="84" y="1236"/>
                    </a:lnTo>
                    <a:lnTo>
                      <a:pt x="106" y="1239"/>
                    </a:lnTo>
                    <a:lnTo>
                      <a:pt x="118" y="1244"/>
                    </a:lnTo>
                    <a:lnTo>
                      <a:pt x="131" y="1244"/>
                    </a:lnTo>
                    <a:lnTo>
                      <a:pt x="122" y="1231"/>
                    </a:lnTo>
                    <a:lnTo>
                      <a:pt x="113" y="1231"/>
                    </a:lnTo>
                    <a:lnTo>
                      <a:pt x="101" y="1216"/>
                    </a:lnTo>
                    <a:lnTo>
                      <a:pt x="87" y="1220"/>
                    </a:lnTo>
                    <a:lnTo>
                      <a:pt x="77" y="1216"/>
                    </a:lnTo>
                    <a:lnTo>
                      <a:pt x="75" y="1223"/>
                    </a:lnTo>
                    <a:close/>
                    <a:moveTo>
                      <a:pt x="0" y="1225"/>
                    </a:moveTo>
                    <a:lnTo>
                      <a:pt x="0" y="1225"/>
                    </a:lnTo>
                    <a:lnTo>
                      <a:pt x="15" y="1243"/>
                    </a:lnTo>
                    <a:lnTo>
                      <a:pt x="33" y="1244"/>
                    </a:lnTo>
                    <a:lnTo>
                      <a:pt x="46" y="1251"/>
                    </a:lnTo>
                    <a:lnTo>
                      <a:pt x="64" y="1241"/>
                    </a:lnTo>
                    <a:lnTo>
                      <a:pt x="46" y="1225"/>
                    </a:lnTo>
                    <a:lnTo>
                      <a:pt x="24" y="1217"/>
                    </a:lnTo>
                    <a:lnTo>
                      <a:pt x="6" y="1218"/>
                    </a:lnTo>
                    <a:lnTo>
                      <a:pt x="0" y="1225"/>
                    </a:lnTo>
                    <a:close/>
                    <a:moveTo>
                      <a:pt x="594" y="1868"/>
                    </a:moveTo>
                    <a:lnTo>
                      <a:pt x="594" y="1868"/>
                    </a:lnTo>
                    <a:lnTo>
                      <a:pt x="591" y="1878"/>
                    </a:lnTo>
                    <a:lnTo>
                      <a:pt x="597" y="1882"/>
                    </a:lnTo>
                    <a:lnTo>
                      <a:pt x="604" y="1872"/>
                    </a:lnTo>
                    <a:lnTo>
                      <a:pt x="599" y="1866"/>
                    </a:lnTo>
                    <a:lnTo>
                      <a:pt x="594" y="1868"/>
                    </a:lnTo>
                    <a:close/>
                    <a:moveTo>
                      <a:pt x="595" y="1936"/>
                    </a:moveTo>
                    <a:lnTo>
                      <a:pt x="595" y="1936"/>
                    </a:lnTo>
                    <a:lnTo>
                      <a:pt x="606" y="1938"/>
                    </a:lnTo>
                    <a:lnTo>
                      <a:pt x="614" y="1942"/>
                    </a:lnTo>
                    <a:lnTo>
                      <a:pt x="640" y="1941"/>
                    </a:lnTo>
                    <a:lnTo>
                      <a:pt x="651" y="1947"/>
                    </a:lnTo>
                    <a:lnTo>
                      <a:pt x="655" y="1952"/>
                    </a:lnTo>
                    <a:lnTo>
                      <a:pt x="659" y="1942"/>
                    </a:lnTo>
                    <a:lnTo>
                      <a:pt x="648" y="1931"/>
                    </a:lnTo>
                    <a:lnTo>
                      <a:pt x="629" y="1927"/>
                    </a:lnTo>
                    <a:lnTo>
                      <a:pt x="623" y="1931"/>
                    </a:lnTo>
                    <a:lnTo>
                      <a:pt x="608" y="1922"/>
                    </a:lnTo>
                    <a:lnTo>
                      <a:pt x="599" y="1923"/>
                    </a:lnTo>
                    <a:lnTo>
                      <a:pt x="592" y="1929"/>
                    </a:lnTo>
                    <a:lnTo>
                      <a:pt x="595" y="1936"/>
                    </a:lnTo>
                    <a:close/>
                    <a:moveTo>
                      <a:pt x="615" y="1958"/>
                    </a:moveTo>
                    <a:lnTo>
                      <a:pt x="615" y="1958"/>
                    </a:lnTo>
                    <a:lnTo>
                      <a:pt x="619" y="1963"/>
                    </a:lnTo>
                    <a:lnTo>
                      <a:pt x="624" y="1963"/>
                    </a:lnTo>
                    <a:lnTo>
                      <a:pt x="622" y="1957"/>
                    </a:lnTo>
                    <a:lnTo>
                      <a:pt x="615" y="1958"/>
                    </a:lnTo>
                    <a:close/>
                    <a:moveTo>
                      <a:pt x="619" y="2058"/>
                    </a:moveTo>
                    <a:lnTo>
                      <a:pt x="619" y="2058"/>
                    </a:lnTo>
                    <a:lnTo>
                      <a:pt x="623" y="2066"/>
                    </a:lnTo>
                    <a:lnTo>
                      <a:pt x="634" y="2066"/>
                    </a:lnTo>
                    <a:lnTo>
                      <a:pt x="640" y="2074"/>
                    </a:lnTo>
                    <a:lnTo>
                      <a:pt x="649" y="2070"/>
                    </a:lnTo>
                    <a:lnTo>
                      <a:pt x="645" y="2060"/>
                    </a:lnTo>
                    <a:lnTo>
                      <a:pt x="631" y="2051"/>
                    </a:lnTo>
                    <a:lnTo>
                      <a:pt x="622" y="2053"/>
                    </a:lnTo>
                    <a:lnTo>
                      <a:pt x="619" y="2058"/>
                    </a:lnTo>
                    <a:close/>
                    <a:moveTo>
                      <a:pt x="604" y="2094"/>
                    </a:moveTo>
                    <a:lnTo>
                      <a:pt x="604" y="2094"/>
                    </a:lnTo>
                    <a:lnTo>
                      <a:pt x="608" y="2101"/>
                    </a:lnTo>
                    <a:lnTo>
                      <a:pt x="619" y="2104"/>
                    </a:lnTo>
                    <a:lnTo>
                      <a:pt x="629" y="2096"/>
                    </a:lnTo>
                    <a:lnTo>
                      <a:pt x="613" y="2093"/>
                    </a:lnTo>
                    <a:lnTo>
                      <a:pt x="608" y="2090"/>
                    </a:lnTo>
                    <a:lnTo>
                      <a:pt x="604" y="2094"/>
                    </a:lnTo>
                    <a:close/>
                    <a:moveTo>
                      <a:pt x="625" y="2156"/>
                    </a:moveTo>
                    <a:lnTo>
                      <a:pt x="625" y="2156"/>
                    </a:lnTo>
                    <a:lnTo>
                      <a:pt x="631" y="2157"/>
                    </a:lnTo>
                    <a:lnTo>
                      <a:pt x="635" y="2152"/>
                    </a:lnTo>
                    <a:lnTo>
                      <a:pt x="630" y="2143"/>
                    </a:lnTo>
                    <a:lnTo>
                      <a:pt x="626" y="2133"/>
                    </a:lnTo>
                    <a:lnTo>
                      <a:pt x="624" y="2140"/>
                    </a:lnTo>
                    <a:lnTo>
                      <a:pt x="625" y="2156"/>
                    </a:lnTo>
                    <a:close/>
                    <a:moveTo>
                      <a:pt x="645" y="2173"/>
                    </a:moveTo>
                    <a:lnTo>
                      <a:pt x="645" y="2173"/>
                    </a:lnTo>
                    <a:lnTo>
                      <a:pt x="648" y="2178"/>
                    </a:lnTo>
                    <a:lnTo>
                      <a:pt x="650" y="2178"/>
                    </a:lnTo>
                    <a:lnTo>
                      <a:pt x="649" y="2174"/>
                    </a:lnTo>
                    <a:lnTo>
                      <a:pt x="645" y="2173"/>
                    </a:lnTo>
                    <a:close/>
                    <a:moveTo>
                      <a:pt x="600" y="2183"/>
                    </a:moveTo>
                    <a:lnTo>
                      <a:pt x="600" y="2183"/>
                    </a:lnTo>
                    <a:lnTo>
                      <a:pt x="606" y="2177"/>
                    </a:lnTo>
                    <a:lnTo>
                      <a:pt x="603" y="2172"/>
                    </a:lnTo>
                    <a:lnTo>
                      <a:pt x="599" y="2179"/>
                    </a:lnTo>
                    <a:lnTo>
                      <a:pt x="600" y="2183"/>
                    </a:lnTo>
                    <a:close/>
                    <a:moveTo>
                      <a:pt x="621" y="2179"/>
                    </a:moveTo>
                    <a:lnTo>
                      <a:pt x="621" y="2179"/>
                    </a:lnTo>
                    <a:lnTo>
                      <a:pt x="625" y="2181"/>
                    </a:lnTo>
                    <a:lnTo>
                      <a:pt x="629" y="2177"/>
                    </a:lnTo>
                    <a:lnTo>
                      <a:pt x="623" y="2173"/>
                    </a:lnTo>
                    <a:lnTo>
                      <a:pt x="621" y="2179"/>
                    </a:lnTo>
                    <a:close/>
                    <a:moveTo>
                      <a:pt x="615" y="2199"/>
                    </a:moveTo>
                    <a:lnTo>
                      <a:pt x="615" y="2199"/>
                    </a:lnTo>
                    <a:lnTo>
                      <a:pt x="622" y="2195"/>
                    </a:lnTo>
                    <a:lnTo>
                      <a:pt x="623" y="2191"/>
                    </a:lnTo>
                    <a:lnTo>
                      <a:pt x="617" y="2191"/>
                    </a:lnTo>
                    <a:lnTo>
                      <a:pt x="615" y="2199"/>
                    </a:lnTo>
                    <a:close/>
                    <a:moveTo>
                      <a:pt x="625" y="2225"/>
                    </a:moveTo>
                    <a:lnTo>
                      <a:pt x="625" y="2225"/>
                    </a:lnTo>
                    <a:lnTo>
                      <a:pt x="628" y="2220"/>
                    </a:lnTo>
                    <a:lnTo>
                      <a:pt x="621" y="2220"/>
                    </a:lnTo>
                    <a:lnTo>
                      <a:pt x="611" y="2219"/>
                    </a:lnTo>
                    <a:lnTo>
                      <a:pt x="613" y="2225"/>
                    </a:lnTo>
                    <a:lnTo>
                      <a:pt x="625" y="2225"/>
                    </a:lnTo>
                    <a:close/>
                    <a:moveTo>
                      <a:pt x="637" y="2237"/>
                    </a:moveTo>
                    <a:lnTo>
                      <a:pt x="637" y="2237"/>
                    </a:lnTo>
                    <a:lnTo>
                      <a:pt x="644" y="2237"/>
                    </a:lnTo>
                    <a:lnTo>
                      <a:pt x="648" y="2230"/>
                    </a:lnTo>
                    <a:lnTo>
                      <a:pt x="640" y="2226"/>
                    </a:lnTo>
                    <a:lnTo>
                      <a:pt x="630" y="2234"/>
                    </a:lnTo>
                    <a:cubicBezTo>
                      <a:pt x="630" y="2234"/>
                      <a:pt x="636" y="2238"/>
                      <a:pt x="637" y="2237"/>
                    </a:cubicBezTo>
                    <a:close/>
                    <a:moveTo>
                      <a:pt x="589" y="2276"/>
                    </a:moveTo>
                    <a:lnTo>
                      <a:pt x="589" y="2276"/>
                    </a:lnTo>
                    <a:lnTo>
                      <a:pt x="601" y="2271"/>
                    </a:lnTo>
                    <a:lnTo>
                      <a:pt x="605" y="2271"/>
                    </a:lnTo>
                    <a:lnTo>
                      <a:pt x="605" y="2264"/>
                    </a:lnTo>
                    <a:lnTo>
                      <a:pt x="589" y="2265"/>
                    </a:lnTo>
                    <a:lnTo>
                      <a:pt x="583" y="2272"/>
                    </a:lnTo>
                    <a:lnTo>
                      <a:pt x="589" y="2276"/>
                    </a:lnTo>
                    <a:close/>
                    <a:moveTo>
                      <a:pt x="613" y="2302"/>
                    </a:moveTo>
                    <a:lnTo>
                      <a:pt x="613" y="2302"/>
                    </a:lnTo>
                    <a:lnTo>
                      <a:pt x="638" y="2282"/>
                    </a:lnTo>
                    <a:lnTo>
                      <a:pt x="652" y="2270"/>
                    </a:lnTo>
                    <a:lnTo>
                      <a:pt x="651" y="2262"/>
                    </a:lnTo>
                    <a:lnTo>
                      <a:pt x="639" y="2262"/>
                    </a:lnTo>
                    <a:lnTo>
                      <a:pt x="625" y="2274"/>
                    </a:lnTo>
                    <a:lnTo>
                      <a:pt x="615" y="2275"/>
                    </a:lnTo>
                    <a:lnTo>
                      <a:pt x="610" y="2284"/>
                    </a:lnTo>
                    <a:lnTo>
                      <a:pt x="604" y="2288"/>
                    </a:lnTo>
                    <a:lnTo>
                      <a:pt x="605" y="2297"/>
                    </a:lnTo>
                    <a:lnTo>
                      <a:pt x="605" y="2304"/>
                    </a:lnTo>
                    <a:lnTo>
                      <a:pt x="609" y="2305"/>
                    </a:lnTo>
                    <a:lnTo>
                      <a:pt x="613" y="2302"/>
                    </a:lnTo>
                    <a:close/>
                    <a:moveTo>
                      <a:pt x="638" y="2297"/>
                    </a:moveTo>
                    <a:lnTo>
                      <a:pt x="638" y="2297"/>
                    </a:lnTo>
                    <a:lnTo>
                      <a:pt x="642" y="2297"/>
                    </a:lnTo>
                    <a:lnTo>
                      <a:pt x="648" y="2293"/>
                    </a:lnTo>
                    <a:lnTo>
                      <a:pt x="649" y="2287"/>
                    </a:lnTo>
                    <a:lnTo>
                      <a:pt x="638" y="2297"/>
                    </a:lnTo>
                    <a:close/>
                    <a:moveTo>
                      <a:pt x="628" y="2313"/>
                    </a:moveTo>
                    <a:lnTo>
                      <a:pt x="628" y="2313"/>
                    </a:lnTo>
                    <a:lnTo>
                      <a:pt x="636" y="2311"/>
                    </a:lnTo>
                    <a:lnTo>
                      <a:pt x="634" y="2303"/>
                    </a:lnTo>
                    <a:lnTo>
                      <a:pt x="627" y="2307"/>
                    </a:lnTo>
                    <a:lnTo>
                      <a:pt x="628" y="2313"/>
                    </a:lnTo>
                    <a:close/>
                    <a:moveTo>
                      <a:pt x="606" y="2321"/>
                    </a:moveTo>
                    <a:lnTo>
                      <a:pt x="606" y="2321"/>
                    </a:lnTo>
                    <a:lnTo>
                      <a:pt x="614" y="2313"/>
                    </a:lnTo>
                    <a:lnTo>
                      <a:pt x="608" y="2309"/>
                    </a:lnTo>
                    <a:lnTo>
                      <a:pt x="602" y="2312"/>
                    </a:lnTo>
                    <a:lnTo>
                      <a:pt x="602" y="2319"/>
                    </a:lnTo>
                    <a:lnTo>
                      <a:pt x="606" y="2321"/>
                    </a:lnTo>
                    <a:close/>
                    <a:moveTo>
                      <a:pt x="581" y="2372"/>
                    </a:moveTo>
                    <a:lnTo>
                      <a:pt x="581" y="2372"/>
                    </a:lnTo>
                    <a:lnTo>
                      <a:pt x="580" y="2384"/>
                    </a:lnTo>
                    <a:lnTo>
                      <a:pt x="591" y="2384"/>
                    </a:lnTo>
                    <a:lnTo>
                      <a:pt x="601" y="2370"/>
                    </a:lnTo>
                    <a:lnTo>
                      <a:pt x="617" y="2365"/>
                    </a:lnTo>
                    <a:lnTo>
                      <a:pt x="620" y="2357"/>
                    </a:lnTo>
                    <a:lnTo>
                      <a:pt x="614" y="2353"/>
                    </a:lnTo>
                    <a:lnTo>
                      <a:pt x="607" y="2357"/>
                    </a:lnTo>
                    <a:lnTo>
                      <a:pt x="591" y="2359"/>
                    </a:lnTo>
                    <a:lnTo>
                      <a:pt x="587" y="2368"/>
                    </a:lnTo>
                    <a:cubicBezTo>
                      <a:pt x="587" y="2368"/>
                      <a:pt x="581" y="2372"/>
                      <a:pt x="581" y="2372"/>
                    </a:cubicBezTo>
                    <a:close/>
                    <a:moveTo>
                      <a:pt x="569" y="2418"/>
                    </a:moveTo>
                    <a:lnTo>
                      <a:pt x="569" y="2418"/>
                    </a:lnTo>
                    <a:lnTo>
                      <a:pt x="573" y="2431"/>
                    </a:lnTo>
                    <a:lnTo>
                      <a:pt x="581" y="2434"/>
                    </a:lnTo>
                    <a:lnTo>
                      <a:pt x="586" y="2426"/>
                    </a:lnTo>
                    <a:lnTo>
                      <a:pt x="576" y="2417"/>
                    </a:lnTo>
                    <a:lnTo>
                      <a:pt x="569" y="2418"/>
                    </a:lnTo>
                    <a:close/>
                    <a:moveTo>
                      <a:pt x="909" y="4209"/>
                    </a:moveTo>
                    <a:lnTo>
                      <a:pt x="909" y="4209"/>
                    </a:lnTo>
                    <a:lnTo>
                      <a:pt x="920" y="4197"/>
                    </a:lnTo>
                    <a:lnTo>
                      <a:pt x="931" y="4195"/>
                    </a:lnTo>
                    <a:lnTo>
                      <a:pt x="936" y="4200"/>
                    </a:lnTo>
                    <a:lnTo>
                      <a:pt x="931" y="4208"/>
                    </a:lnTo>
                    <a:lnTo>
                      <a:pt x="922" y="4208"/>
                    </a:lnTo>
                    <a:lnTo>
                      <a:pt x="916" y="4212"/>
                    </a:lnTo>
                    <a:lnTo>
                      <a:pt x="909" y="4209"/>
                    </a:lnTo>
                    <a:close/>
                    <a:moveTo>
                      <a:pt x="828" y="4161"/>
                    </a:moveTo>
                    <a:lnTo>
                      <a:pt x="828" y="4161"/>
                    </a:lnTo>
                    <a:lnTo>
                      <a:pt x="834" y="4161"/>
                    </a:lnTo>
                    <a:lnTo>
                      <a:pt x="834" y="4155"/>
                    </a:lnTo>
                    <a:lnTo>
                      <a:pt x="842" y="4144"/>
                    </a:lnTo>
                    <a:lnTo>
                      <a:pt x="842" y="4134"/>
                    </a:lnTo>
                    <a:lnTo>
                      <a:pt x="835" y="4134"/>
                    </a:lnTo>
                    <a:lnTo>
                      <a:pt x="832" y="4140"/>
                    </a:lnTo>
                    <a:lnTo>
                      <a:pt x="825" y="4146"/>
                    </a:lnTo>
                    <a:lnTo>
                      <a:pt x="828" y="4161"/>
                    </a:lnTo>
                    <a:close/>
                    <a:moveTo>
                      <a:pt x="770" y="4059"/>
                    </a:moveTo>
                    <a:lnTo>
                      <a:pt x="770" y="4059"/>
                    </a:lnTo>
                    <a:lnTo>
                      <a:pt x="773" y="4062"/>
                    </a:lnTo>
                    <a:lnTo>
                      <a:pt x="783" y="4062"/>
                    </a:lnTo>
                    <a:lnTo>
                      <a:pt x="792" y="4056"/>
                    </a:lnTo>
                    <a:lnTo>
                      <a:pt x="790" y="4051"/>
                    </a:lnTo>
                    <a:lnTo>
                      <a:pt x="779" y="4052"/>
                    </a:lnTo>
                    <a:lnTo>
                      <a:pt x="770" y="4059"/>
                    </a:lnTo>
                    <a:close/>
                    <a:moveTo>
                      <a:pt x="740" y="4056"/>
                    </a:moveTo>
                    <a:lnTo>
                      <a:pt x="740" y="4056"/>
                    </a:lnTo>
                    <a:lnTo>
                      <a:pt x="742" y="4064"/>
                    </a:lnTo>
                    <a:lnTo>
                      <a:pt x="752" y="4064"/>
                    </a:lnTo>
                    <a:lnTo>
                      <a:pt x="753" y="4056"/>
                    </a:lnTo>
                    <a:lnTo>
                      <a:pt x="746" y="4052"/>
                    </a:lnTo>
                    <a:lnTo>
                      <a:pt x="740" y="4056"/>
                    </a:lnTo>
                    <a:close/>
                    <a:moveTo>
                      <a:pt x="657" y="4065"/>
                    </a:moveTo>
                    <a:lnTo>
                      <a:pt x="657" y="4065"/>
                    </a:lnTo>
                    <a:lnTo>
                      <a:pt x="658" y="4070"/>
                    </a:lnTo>
                    <a:lnTo>
                      <a:pt x="665" y="4072"/>
                    </a:lnTo>
                    <a:lnTo>
                      <a:pt x="668" y="4079"/>
                    </a:lnTo>
                    <a:lnTo>
                      <a:pt x="679" y="4075"/>
                    </a:lnTo>
                    <a:lnTo>
                      <a:pt x="674" y="4063"/>
                    </a:lnTo>
                    <a:lnTo>
                      <a:pt x="663" y="4061"/>
                    </a:lnTo>
                    <a:lnTo>
                      <a:pt x="657" y="4065"/>
                    </a:lnTo>
                    <a:close/>
                    <a:moveTo>
                      <a:pt x="549" y="3591"/>
                    </a:moveTo>
                    <a:lnTo>
                      <a:pt x="549" y="3591"/>
                    </a:lnTo>
                    <a:lnTo>
                      <a:pt x="556" y="3590"/>
                    </a:lnTo>
                    <a:lnTo>
                      <a:pt x="568" y="3580"/>
                    </a:lnTo>
                    <a:lnTo>
                      <a:pt x="579" y="3564"/>
                    </a:lnTo>
                    <a:lnTo>
                      <a:pt x="573" y="3567"/>
                    </a:lnTo>
                    <a:lnTo>
                      <a:pt x="565" y="3576"/>
                    </a:lnTo>
                    <a:lnTo>
                      <a:pt x="549" y="3591"/>
                    </a:lnTo>
                    <a:close/>
                    <a:moveTo>
                      <a:pt x="549" y="3574"/>
                    </a:moveTo>
                    <a:lnTo>
                      <a:pt x="549" y="3574"/>
                    </a:lnTo>
                    <a:cubicBezTo>
                      <a:pt x="549" y="3574"/>
                      <a:pt x="549" y="3578"/>
                      <a:pt x="549" y="3578"/>
                    </a:cubicBezTo>
                    <a:lnTo>
                      <a:pt x="554" y="3576"/>
                    </a:lnTo>
                    <a:lnTo>
                      <a:pt x="562" y="3570"/>
                    </a:lnTo>
                    <a:lnTo>
                      <a:pt x="567" y="3561"/>
                    </a:lnTo>
                    <a:lnTo>
                      <a:pt x="562" y="3560"/>
                    </a:lnTo>
                    <a:lnTo>
                      <a:pt x="549" y="3574"/>
                    </a:lnTo>
                    <a:close/>
                    <a:moveTo>
                      <a:pt x="484" y="3415"/>
                    </a:moveTo>
                    <a:lnTo>
                      <a:pt x="484" y="3415"/>
                    </a:lnTo>
                    <a:lnTo>
                      <a:pt x="478" y="3424"/>
                    </a:lnTo>
                    <a:lnTo>
                      <a:pt x="483" y="3425"/>
                    </a:lnTo>
                    <a:lnTo>
                      <a:pt x="496" y="3421"/>
                    </a:lnTo>
                    <a:lnTo>
                      <a:pt x="493" y="3415"/>
                    </a:lnTo>
                    <a:lnTo>
                      <a:pt x="488" y="3414"/>
                    </a:lnTo>
                    <a:lnTo>
                      <a:pt x="484" y="3415"/>
                    </a:lnTo>
                    <a:close/>
                    <a:moveTo>
                      <a:pt x="476" y="3396"/>
                    </a:moveTo>
                    <a:lnTo>
                      <a:pt x="476" y="3396"/>
                    </a:lnTo>
                    <a:lnTo>
                      <a:pt x="481" y="3404"/>
                    </a:lnTo>
                    <a:lnTo>
                      <a:pt x="492" y="3406"/>
                    </a:lnTo>
                    <a:lnTo>
                      <a:pt x="493" y="3394"/>
                    </a:lnTo>
                    <a:lnTo>
                      <a:pt x="485" y="3392"/>
                    </a:lnTo>
                    <a:lnTo>
                      <a:pt x="476" y="3396"/>
                    </a:lnTo>
                    <a:close/>
                    <a:moveTo>
                      <a:pt x="486" y="3245"/>
                    </a:moveTo>
                    <a:lnTo>
                      <a:pt x="486" y="3245"/>
                    </a:lnTo>
                    <a:lnTo>
                      <a:pt x="500" y="3248"/>
                    </a:lnTo>
                    <a:lnTo>
                      <a:pt x="505" y="3242"/>
                    </a:lnTo>
                    <a:lnTo>
                      <a:pt x="498" y="3239"/>
                    </a:lnTo>
                    <a:lnTo>
                      <a:pt x="486" y="3245"/>
                    </a:lnTo>
                    <a:close/>
                    <a:moveTo>
                      <a:pt x="493" y="3229"/>
                    </a:moveTo>
                    <a:lnTo>
                      <a:pt x="493" y="3229"/>
                    </a:lnTo>
                    <a:lnTo>
                      <a:pt x="500" y="3233"/>
                    </a:lnTo>
                    <a:lnTo>
                      <a:pt x="511" y="3233"/>
                    </a:lnTo>
                    <a:lnTo>
                      <a:pt x="520" y="3228"/>
                    </a:lnTo>
                    <a:lnTo>
                      <a:pt x="505" y="3223"/>
                    </a:lnTo>
                    <a:lnTo>
                      <a:pt x="495" y="3226"/>
                    </a:lnTo>
                    <a:lnTo>
                      <a:pt x="493" y="3229"/>
                    </a:lnTo>
                    <a:close/>
                    <a:moveTo>
                      <a:pt x="465" y="3223"/>
                    </a:moveTo>
                    <a:lnTo>
                      <a:pt x="465" y="3223"/>
                    </a:lnTo>
                    <a:lnTo>
                      <a:pt x="469" y="3232"/>
                    </a:lnTo>
                    <a:lnTo>
                      <a:pt x="476" y="3228"/>
                    </a:lnTo>
                    <a:lnTo>
                      <a:pt x="474" y="3223"/>
                    </a:lnTo>
                    <a:lnTo>
                      <a:pt x="469" y="3222"/>
                    </a:lnTo>
                    <a:lnTo>
                      <a:pt x="465" y="3223"/>
                    </a:lnTo>
                    <a:close/>
                    <a:moveTo>
                      <a:pt x="505" y="3091"/>
                    </a:moveTo>
                    <a:lnTo>
                      <a:pt x="505" y="3091"/>
                    </a:lnTo>
                    <a:lnTo>
                      <a:pt x="501" y="3095"/>
                    </a:lnTo>
                    <a:lnTo>
                      <a:pt x="505" y="3099"/>
                    </a:lnTo>
                    <a:lnTo>
                      <a:pt x="512" y="3098"/>
                    </a:lnTo>
                    <a:lnTo>
                      <a:pt x="521" y="3088"/>
                    </a:lnTo>
                    <a:lnTo>
                      <a:pt x="522" y="3081"/>
                    </a:lnTo>
                    <a:lnTo>
                      <a:pt x="515" y="3082"/>
                    </a:lnTo>
                    <a:lnTo>
                      <a:pt x="505" y="3091"/>
                    </a:lnTo>
                    <a:close/>
                    <a:moveTo>
                      <a:pt x="630" y="3037"/>
                    </a:moveTo>
                    <a:lnTo>
                      <a:pt x="630" y="3037"/>
                    </a:lnTo>
                    <a:lnTo>
                      <a:pt x="640" y="3043"/>
                    </a:lnTo>
                    <a:lnTo>
                      <a:pt x="661" y="3040"/>
                    </a:lnTo>
                    <a:lnTo>
                      <a:pt x="659" y="3032"/>
                    </a:lnTo>
                    <a:lnTo>
                      <a:pt x="641" y="3028"/>
                    </a:lnTo>
                    <a:lnTo>
                      <a:pt x="630" y="3031"/>
                    </a:lnTo>
                    <a:lnTo>
                      <a:pt x="630" y="3037"/>
                    </a:lnTo>
                    <a:close/>
                    <a:moveTo>
                      <a:pt x="580" y="2967"/>
                    </a:moveTo>
                    <a:lnTo>
                      <a:pt x="580" y="2967"/>
                    </a:lnTo>
                    <a:lnTo>
                      <a:pt x="578" y="2973"/>
                    </a:lnTo>
                    <a:lnTo>
                      <a:pt x="583" y="2978"/>
                    </a:lnTo>
                    <a:lnTo>
                      <a:pt x="605" y="2974"/>
                    </a:lnTo>
                    <a:lnTo>
                      <a:pt x="603" y="2966"/>
                    </a:lnTo>
                    <a:lnTo>
                      <a:pt x="589" y="2965"/>
                    </a:lnTo>
                    <a:lnTo>
                      <a:pt x="580" y="2967"/>
                    </a:lnTo>
                    <a:close/>
                    <a:moveTo>
                      <a:pt x="641" y="2962"/>
                    </a:moveTo>
                    <a:lnTo>
                      <a:pt x="641" y="2962"/>
                    </a:lnTo>
                    <a:lnTo>
                      <a:pt x="646" y="2968"/>
                    </a:lnTo>
                    <a:lnTo>
                      <a:pt x="658" y="2968"/>
                    </a:lnTo>
                    <a:lnTo>
                      <a:pt x="667" y="2963"/>
                    </a:lnTo>
                    <a:lnTo>
                      <a:pt x="654" y="2958"/>
                    </a:lnTo>
                    <a:lnTo>
                      <a:pt x="641" y="2962"/>
                    </a:lnTo>
                    <a:close/>
                    <a:moveTo>
                      <a:pt x="606" y="2951"/>
                    </a:moveTo>
                    <a:lnTo>
                      <a:pt x="606" y="2951"/>
                    </a:lnTo>
                    <a:lnTo>
                      <a:pt x="624" y="2959"/>
                    </a:lnTo>
                    <a:lnTo>
                      <a:pt x="635" y="2958"/>
                    </a:lnTo>
                    <a:lnTo>
                      <a:pt x="645" y="2950"/>
                    </a:lnTo>
                    <a:lnTo>
                      <a:pt x="636" y="2945"/>
                    </a:lnTo>
                    <a:lnTo>
                      <a:pt x="621" y="2941"/>
                    </a:lnTo>
                    <a:lnTo>
                      <a:pt x="608" y="2946"/>
                    </a:lnTo>
                    <a:lnTo>
                      <a:pt x="606" y="2951"/>
                    </a:lnTo>
                    <a:close/>
                    <a:moveTo>
                      <a:pt x="742" y="2649"/>
                    </a:moveTo>
                    <a:lnTo>
                      <a:pt x="742" y="2649"/>
                    </a:lnTo>
                    <a:lnTo>
                      <a:pt x="745" y="2661"/>
                    </a:lnTo>
                    <a:lnTo>
                      <a:pt x="752" y="2668"/>
                    </a:lnTo>
                    <a:lnTo>
                      <a:pt x="756" y="2660"/>
                    </a:lnTo>
                    <a:lnTo>
                      <a:pt x="750" y="2652"/>
                    </a:lnTo>
                    <a:lnTo>
                      <a:pt x="742" y="2649"/>
                    </a:lnTo>
                    <a:close/>
                    <a:moveTo>
                      <a:pt x="733" y="2613"/>
                    </a:moveTo>
                    <a:lnTo>
                      <a:pt x="733" y="2613"/>
                    </a:lnTo>
                    <a:lnTo>
                      <a:pt x="729" y="2621"/>
                    </a:lnTo>
                    <a:lnTo>
                      <a:pt x="744" y="2632"/>
                    </a:lnTo>
                    <a:lnTo>
                      <a:pt x="751" y="2630"/>
                    </a:lnTo>
                    <a:lnTo>
                      <a:pt x="747" y="2617"/>
                    </a:lnTo>
                    <a:cubicBezTo>
                      <a:pt x="747" y="2617"/>
                      <a:pt x="733" y="2613"/>
                      <a:pt x="733" y="2613"/>
                    </a:cubicBezTo>
                    <a:close/>
                    <a:moveTo>
                      <a:pt x="690" y="2509"/>
                    </a:moveTo>
                    <a:lnTo>
                      <a:pt x="690" y="2509"/>
                    </a:lnTo>
                    <a:lnTo>
                      <a:pt x="700" y="2510"/>
                    </a:lnTo>
                    <a:lnTo>
                      <a:pt x="712" y="2498"/>
                    </a:lnTo>
                    <a:lnTo>
                      <a:pt x="723" y="2494"/>
                    </a:lnTo>
                    <a:lnTo>
                      <a:pt x="724" y="2488"/>
                    </a:lnTo>
                    <a:lnTo>
                      <a:pt x="711" y="2487"/>
                    </a:lnTo>
                    <a:lnTo>
                      <a:pt x="701" y="2481"/>
                    </a:lnTo>
                    <a:lnTo>
                      <a:pt x="690" y="2488"/>
                    </a:lnTo>
                    <a:lnTo>
                      <a:pt x="687" y="2499"/>
                    </a:lnTo>
                    <a:lnTo>
                      <a:pt x="690" y="2509"/>
                    </a:lnTo>
                    <a:close/>
                    <a:moveTo>
                      <a:pt x="691" y="2568"/>
                    </a:moveTo>
                    <a:lnTo>
                      <a:pt x="691" y="2568"/>
                    </a:lnTo>
                    <a:lnTo>
                      <a:pt x="698" y="2573"/>
                    </a:lnTo>
                    <a:lnTo>
                      <a:pt x="712" y="2572"/>
                    </a:lnTo>
                    <a:lnTo>
                      <a:pt x="723" y="2559"/>
                    </a:lnTo>
                    <a:lnTo>
                      <a:pt x="721" y="2543"/>
                    </a:lnTo>
                    <a:lnTo>
                      <a:pt x="707" y="2537"/>
                    </a:lnTo>
                    <a:lnTo>
                      <a:pt x="697" y="2542"/>
                    </a:lnTo>
                    <a:lnTo>
                      <a:pt x="691" y="2568"/>
                    </a:lnTo>
                    <a:close/>
                    <a:moveTo>
                      <a:pt x="643" y="2572"/>
                    </a:moveTo>
                    <a:lnTo>
                      <a:pt x="643" y="2572"/>
                    </a:lnTo>
                    <a:lnTo>
                      <a:pt x="656" y="2579"/>
                    </a:lnTo>
                    <a:lnTo>
                      <a:pt x="666" y="2566"/>
                    </a:lnTo>
                    <a:lnTo>
                      <a:pt x="664" y="2557"/>
                    </a:lnTo>
                    <a:lnTo>
                      <a:pt x="669" y="2536"/>
                    </a:lnTo>
                    <a:lnTo>
                      <a:pt x="648" y="2546"/>
                    </a:lnTo>
                    <a:lnTo>
                      <a:pt x="642" y="2556"/>
                    </a:lnTo>
                    <a:lnTo>
                      <a:pt x="643" y="2572"/>
                    </a:lnTo>
                    <a:close/>
                    <a:moveTo>
                      <a:pt x="550" y="2645"/>
                    </a:moveTo>
                    <a:lnTo>
                      <a:pt x="550" y="2645"/>
                    </a:lnTo>
                    <a:lnTo>
                      <a:pt x="545" y="2652"/>
                    </a:lnTo>
                    <a:lnTo>
                      <a:pt x="552" y="2665"/>
                    </a:lnTo>
                    <a:lnTo>
                      <a:pt x="563" y="2668"/>
                    </a:lnTo>
                    <a:lnTo>
                      <a:pt x="566" y="2660"/>
                    </a:lnTo>
                    <a:lnTo>
                      <a:pt x="558" y="2644"/>
                    </a:lnTo>
                    <a:lnTo>
                      <a:pt x="550" y="2645"/>
                    </a:lnTo>
                    <a:close/>
                    <a:moveTo>
                      <a:pt x="731" y="2792"/>
                    </a:moveTo>
                    <a:lnTo>
                      <a:pt x="731" y="2792"/>
                    </a:lnTo>
                    <a:lnTo>
                      <a:pt x="731" y="2797"/>
                    </a:lnTo>
                    <a:lnTo>
                      <a:pt x="739" y="2795"/>
                    </a:lnTo>
                    <a:lnTo>
                      <a:pt x="740" y="2805"/>
                    </a:lnTo>
                    <a:lnTo>
                      <a:pt x="736" y="2820"/>
                    </a:lnTo>
                    <a:lnTo>
                      <a:pt x="741" y="2827"/>
                    </a:lnTo>
                    <a:lnTo>
                      <a:pt x="751" y="2819"/>
                    </a:lnTo>
                    <a:lnTo>
                      <a:pt x="757" y="2797"/>
                    </a:lnTo>
                    <a:lnTo>
                      <a:pt x="768" y="2786"/>
                    </a:lnTo>
                    <a:lnTo>
                      <a:pt x="764" y="2781"/>
                    </a:lnTo>
                    <a:lnTo>
                      <a:pt x="756" y="2783"/>
                    </a:lnTo>
                    <a:lnTo>
                      <a:pt x="742" y="2781"/>
                    </a:lnTo>
                    <a:lnTo>
                      <a:pt x="731" y="2792"/>
                    </a:lnTo>
                    <a:close/>
                    <a:moveTo>
                      <a:pt x="548" y="2843"/>
                    </a:moveTo>
                    <a:lnTo>
                      <a:pt x="548" y="2843"/>
                    </a:lnTo>
                    <a:lnTo>
                      <a:pt x="556" y="2849"/>
                    </a:lnTo>
                    <a:lnTo>
                      <a:pt x="579" y="2852"/>
                    </a:lnTo>
                    <a:lnTo>
                      <a:pt x="583" y="2863"/>
                    </a:lnTo>
                    <a:lnTo>
                      <a:pt x="597" y="2866"/>
                    </a:lnTo>
                    <a:lnTo>
                      <a:pt x="606" y="2858"/>
                    </a:lnTo>
                    <a:lnTo>
                      <a:pt x="648" y="2851"/>
                    </a:lnTo>
                    <a:lnTo>
                      <a:pt x="671" y="2851"/>
                    </a:lnTo>
                    <a:lnTo>
                      <a:pt x="698" y="2828"/>
                    </a:lnTo>
                    <a:lnTo>
                      <a:pt x="694" y="2805"/>
                    </a:lnTo>
                    <a:lnTo>
                      <a:pt x="685" y="2785"/>
                    </a:lnTo>
                    <a:lnTo>
                      <a:pt x="670" y="2784"/>
                    </a:lnTo>
                    <a:lnTo>
                      <a:pt x="655" y="2777"/>
                    </a:lnTo>
                    <a:lnTo>
                      <a:pt x="645" y="2740"/>
                    </a:lnTo>
                    <a:lnTo>
                      <a:pt x="630" y="2715"/>
                    </a:lnTo>
                    <a:lnTo>
                      <a:pt x="606" y="2710"/>
                    </a:lnTo>
                    <a:lnTo>
                      <a:pt x="592" y="2694"/>
                    </a:lnTo>
                    <a:lnTo>
                      <a:pt x="569" y="2691"/>
                    </a:lnTo>
                    <a:lnTo>
                      <a:pt x="552" y="2685"/>
                    </a:lnTo>
                    <a:lnTo>
                      <a:pt x="551" y="2694"/>
                    </a:lnTo>
                    <a:lnTo>
                      <a:pt x="533" y="2711"/>
                    </a:lnTo>
                    <a:lnTo>
                      <a:pt x="533" y="2730"/>
                    </a:lnTo>
                    <a:lnTo>
                      <a:pt x="550" y="2739"/>
                    </a:lnTo>
                    <a:lnTo>
                      <a:pt x="557" y="2754"/>
                    </a:lnTo>
                    <a:lnTo>
                      <a:pt x="542" y="2745"/>
                    </a:lnTo>
                    <a:lnTo>
                      <a:pt x="529" y="2751"/>
                    </a:lnTo>
                    <a:lnTo>
                      <a:pt x="529" y="2762"/>
                    </a:lnTo>
                    <a:lnTo>
                      <a:pt x="524" y="2774"/>
                    </a:lnTo>
                    <a:lnTo>
                      <a:pt x="545" y="2786"/>
                    </a:lnTo>
                    <a:lnTo>
                      <a:pt x="532" y="2790"/>
                    </a:lnTo>
                    <a:lnTo>
                      <a:pt x="527" y="2795"/>
                    </a:lnTo>
                    <a:lnTo>
                      <a:pt x="533" y="2808"/>
                    </a:lnTo>
                    <a:lnTo>
                      <a:pt x="570" y="2817"/>
                    </a:lnTo>
                    <a:lnTo>
                      <a:pt x="576" y="2824"/>
                    </a:lnTo>
                    <a:lnTo>
                      <a:pt x="586" y="2828"/>
                    </a:lnTo>
                    <a:lnTo>
                      <a:pt x="610" y="2812"/>
                    </a:lnTo>
                    <a:lnTo>
                      <a:pt x="593" y="2834"/>
                    </a:lnTo>
                    <a:lnTo>
                      <a:pt x="580" y="2835"/>
                    </a:lnTo>
                    <a:lnTo>
                      <a:pt x="558" y="2826"/>
                    </a:lnTo>
                    <a:lnTo>
                      <a:pt x="549" y="2829"/>
                    </a:lnTo>
                    <a:lnTo>
                      <a:pt x="548" y="2843"/>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19" name="Freeform 150">
                <a:extLst>
                  <a:ext uri="{FF2B5EF4-FFF2-40B4-BE49-F238E27FC236}">
                    <a16:creationId xmlns:a16="http://schemas.microsoft.com/office/drawing/2014/main" id="{21F1F976-C73E-0219-3B83-A4E079727C74}"/>
                  </a:ext>
                </a:extLst>
              </p:cNvPr>
              <p:cNvSpPr>
                <a:spLocks noEditPoints="1"/>
              </p:cNvSpPr>
              <p:nvPr/>
            </p:nvSpPr>
            <p:spPr bwMode="auto">
              <a:xfrm>
                <a:off x="5082131" y="1235076"/>
                <a:ext cx="2024063" cy="1878013"/>
              </a:xfrm>
              <a:custGeom>
                <a:avLst/>
                <a:gdLst>
                  <a:gd name="T0" fmla="*/ 4898 w 6734"/>
                  <a:gd name="T1" fmla="*/ 454 h 6244"/>
                  <a:gd name="T2" fmla="*/ 4941 w 6734"/>
                  <a:gd name="T3" fmla="*/ 1075 h 6244"/>
                  <a:gd name="T4" fmla="*/ 4929 w 6734"/>
                  <a:gd name="T5" fmla="*/ 1165 h 6244"/>
                  <a:gd name="T6" fmla="*/ 5262 w 6734"/>
                  <a:gd name="T7" fmla="*/ 711 h 6244"/>
                  <a:gd name="T8" fmla="*/ 5413 w 6734"/>
                  <a:gd name="T9" fmla="*/ 436 h 6244"/>
                  <a:gd name="T10" fmla="*/ 5755 w 6734"/>
                  <a:gd name="T11" fmla="*/ 121 h 6244"/>
                  <a:gd name="T12" fmla="*/ 6687 w 6734"/>
                  <a:gd name="T13" fmla="*/ 262 h 6244"/>
                  <a:gd name="T14" fmla="*/ 5705 w 6734"/>
                  <a:gd name="T15" fmla="*/ 961 h 6244"/>
                  <a:gd name="T16" fmla="*/ 5198 w 6734"/>
                  <a:gd name="T17" fmla="*/ 1393 h 6244"/>
                  <a:gd name="T18" fmla="*/ 5396 w 6734"/>
                  <a:gd name="T19" fmla="*/ 3165 h 6244"/>
                  <a:gd name="T20" fmla="*/ 4665 w 6734"/>
                  <a:gd name="T21" fmla="*/ 1237 h 6244"/>
                  <a:gd name="T22" fmla="*/ 4260 w 6734"/>
                  <a:gd name="T23" fmla="*/ 889 h 6244"/>
                  <a:gd name="T24" fmla="*/ 4822 w 6734"/>
                  <a:gd name="T25" fmla="*/ 1906 h 6244"/>
                  <a:gd name="T26" fmla="*/ 4562 w 6734"/>
                  <a:gd name="T27" fmla="*/ 1353 h 6244"/>
                  <a:gd name="T28" fmla="*/ 4814 w 6734"/>
                  <a:gd name="T29" fmla="*/ 1825 h 6244"/>
                  <a:gd name="T30" fmla="*/ 2860 w 6734"/>
                  <a:gd name="T31" fmla="*/ 1054 h 6244"/>
                  <a:gd name="T32" fmla="*/ 4181 w 6734"/>
                  <a:gd name="T33" fmla="*/ 1545 h 6244"/>
                  <a:gd name="T34" fmla="*/ 3861 w 6734"/>
                  <a:gd name="T35" fmla="*/ 1419 h 6244"/>
                  <a:gd name="T36" fmla="*/ 3667 w 6734"/>
                  <a:gd name="T37" fmla="*/ 1459 h 6244"/>
                  <a:gd name="T38" fmla="*/ 3476 w 6734"/>
                  <a:gd name="T39" fmla="*/ 1255 h 6244"/>
                  <a:gd name="T40" fmla="*/ 2448 w 6734"/>
                  <a:gd name="T41" fmla="*/ 1351 h 6244"/>
                  <a:gd name="T42" fmla="*/ 3603 w 6734"/>
                  <a:gd name="T43" fmla="*/ 1918 h 6244"/>
                  <a:gd name="T44" fmla="*/ 3883 w 6734"/>
                  <a:gd name="T45" fmla="*/ 2045 h 6244"/>
                  <a:gd name="T46" fmla="*/ 4848 w 6734"/>
                  <a:gd name="T47" fmla="*/ 2251 h 6244"/>
                  <a:gd name="T48" fmla="*/ 4496 w 6734"/>
                  <a:gd name="T49" fmla="*/ 2827 h 6244"/>
                  <a:gd name="T50" fmla="*/ 4088 w 6734"/>
                  <a:gd name="T51" fmla="*/ 3345 h 6244"/>
                  <a:gd name="T52" fmla="*/ 3377 w 6734"/>
                  <a:gd name="T53" fmla="*/ 2489 h 6244"/>
                  <a:gd name="T54" fmla="*/ 2993 w 6734"/>
                  <a:gd name="T55" fmla="*/ 1802 h 6244"/>
                  <a:gd name="T56" fmla="*/ 2410 w 6734"/>
                  <a:gd name="T57" fmla="*/ 2222 h 6244"/>
                  <a:gd name="T58" fmla="*/ 4798 w 6734"/>
                  <a:gd name="T59" fmla="*/ 3180 h 6244"/>
                  <a:gd name="T60" fmla="*/ 5052 w 6734"/>
                  <a:gd name="T61" fmla="*/ 3985 h 6244"/>
                  <a:gd name="T62" fmla="*/ 4997 w 6734"/>
                  <a:gd name="T63" fmla="*/ 3121 h 6244"/>
                  <a:gd name="T64" fmla="*/ 4355 w 6734"/>
                  <a:gd name="T65" fmla="*/ 2689 h 6244"/>
                  <a:gd name="T66" fmla="*/ 4425 w 6734"/>
                  <a:gd name="T67" fmla="*/ 2521 h 6244"/>
                  <a:gd name="T68" fmla="*/ 4880 w 6734"/>
                  <a:gd name="T69" fmla="*/ 2337 h 6244"/>
                  <a:gd name="T70" fmla="*/ 5242 w 6734"/>
                  <a:gd name="T71" fmla="*/ 2695 h 6244"/>
                  <a:gd name="T72" fmla="*/ 5292 w 6734"/>
                  <a:gd name="T73" fmla="*/ 3014 h 6244"/>
                  <a:gd name="T74" fmla="*/ 5614 w 6734"/>
                  <a:gd name="T75" fmla="*/ 3374 h 6244"/>
                  <a:gd name="T76" fmla="*/ 5398 w 6734"/>
                  <a:gd name="T77" fmla="*/ 3453 h 6244"/>
                  <a:gd name="T78" fmla="*/ 5261 w 6734"/>
                  <a:gd name="T79" fmla="*/ 3958 h 6244"/>
                  <a:gd name="T80" fmla="*/ 4191 w 6734"/>
                  <a:gd name="T81" fmla="*/ 3636 h 6244"/>
                  <a:gd name="T82" fmla="*/ 4834 w 6734"/>
                  <a:gd name="T83" fmla="*/ 4371 h 6244"/>
                  <a:gd name="T84" fmla="*/ 4088 w 6734"/>
                  <a:gd name="T85" fmla="*/ 4671 h 6244"/>
                  <a:gd name="T86" fmla="*/ 5319 w 6734"/>
                  <a:gd name="T87" fmla="*/ 5636 h 6244"/>
                  <a:gd name="T88" fmla="*/ 5738 w 6734"/>
                  <a:gd name="T89" fmla="*/ 5781 h 6244"/>
                  <a:gd name="T90" fmla="*/ 5504 w 6734"/>
                  <a:gd name="T91" fmla="*/ 5473 h 6244"/>
                  <a:gd name="T92" fmla="*/ 3764 w 6734"/>
                  <a:gd name="T93" fmla="*/ 5069 h 6244"/>
                  <a:gd name="T94" fmla="*/ 383 w 6734"/>
                  <a:gd name="T95" fmla="*/ 4715 h 6244"/>
                  <a:gd name="T96" fmla="*/ 1289 w 6734"/>
                  <a:gd name="T97" fmla="*/ 2029 h 6244"/>
                  <a:gd name="T98" fmla="*/ 488 w 6734"/>
                  <a:gd name="T99" fmla="*/ 4855 h 6244"/>
                  <a:gd name="T100" fmla="*/ 161 w 6734"/>
                  <a:gd name="T101" fmla="*/ 3683 h 6244"/>
                  <a:gd name="T102" fmla="*/ 1795 w 6734"/>
                  <a:gd name="T103" fmla="*/ 2129 h 6244"/>
                  <a:gd name="T104" fmla="*/ 2730 w 6734"/>
                  <a:gd name="T105" fmla="*/ 2887 h 6244"/>
                  <a:gd name="T106" fmla="*/ 3489 w 6734"/>
                  <a:gd name="T107" fmla="*/ 2851 h 6244"/>
                  <a:gd name="T108" fmla="*/ 3842 w 6734"/>
                  <a:gd name="T109" fmla="*/ 2248 h 6244"/>
                  <a:gd name="T110" fmla="*/ 4306 w 6734"/>
                  <a:gd name="T111" fmla="*/ 2741 h 6244"/>
                  <a:gd name="T112" fmla="*/ 3691 w 6734"/>
                  <a:gd name="T113" fmla="*/ 3284 h 6244"/>
                  <a:gd name="T114" fmla="*/ 3114 w 6734"/>
                  <a:gd name="T115" fmla="*/ 4279 h 6244"/>
                  <a:gd name="T116" fmla="*/ 4265 w 6734"/>
                  <a:gd name="T117" fmla="*/ 4608 h 6244"/>
                  <a:gd name="T118" fmla="*/ 5054 w 6734"/>
                  <a:gd name="T119" fmla="*/ 4469 h 6244"/>
                  <a:gd name="T120" fmla="*/ 5384 w 6734"/>
                  <a:gd name="T121" fmla="*/ 4945 h 6244"/>
                  <a:gd name="T122" fmla="*/ 4974 w 6734"/>
                  <a:gd name="T123" fmla="*/ 5445 h 6244"/>
                  <a:gd name="T124" fmla="*/ 4827 w 6734"/>
                  <a:gd name="T125" fmla="*/ 5966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34" h="6244">
                    <a:moveTo>
                      <a:pt x="4871" y="1098"/>
                    </a:moveTo>
                    <a:lnTo>
                      <a:pt x="4881" y="1089"/>
                    </a:lnTo>
                    <a:lnTo>
                      <a:pt x="4890" y="1072"/>
                    </a:lnTo>
                    <a:lnTo>
                      <a:pt x="4914" y="1046"/>
                    </a:lnTo>
                    <a:lnTo>
                      <a:pt x="4926" y="1008"/>
                    </a:lnTo>
                    <a:lnTo>
                      <a:pt x="4934" y="1002"/>
                    </a:lnTo>
                    <a:lnTo>
                      <a:pt x="4937" y="1015"/>
                    </a:lnTo>
                    <a:lnTo>
                      <a:pt x="4930" y="1033"/>
                    </a:lnTo>
                    <a:lnTo>
                      <a:pt x="4930" y="1043"/>
                    </a:lnTo>
                    <a:lnTo>
                      <a:pt x="4943" y="1046"/>
                    </a:lnTo>
                    <a:lnTo>
                      <a:pt x="4959" y="1030"/>
                    </a:lnTo>
                    <a:lnTo>
                      <a:pt x="4972" y="1021"/>
                    </a:lnTo>
                    <a:lnTo>
                      <a:pt x="4971" y="1005"/>
                    </a:lnTo>
                    <a:lnTo>
                      <a:pt x="4956" y="1002"/>
                    </a:lnTo>
                    <a:lnTo>
                      <a:pt x="4956" y="997"/>
                    </a:lnTo>
                    <a:lnTo>
                      <a:pt x="4972" y="990"/>
                    </a:lnTo>
                    <a:lnTo>
                      <a:pt x="4972" y="969"/>
                    </a:lnTo>
                    <a:lnTo>
                      <a:pt x="4967" y="961"/>
                    </a:lnTo>
                    <a:lnTo>
                      <a:pt x="4967" y="946"/>
                    </a:lnTo>
                    <a:lnTo>
                      <a:pt x="4987" y="931"/>
                    </a:lnTo>
                    <a:lnTo>
                      <a:pt x="4994" y="905"/>
                    </a:lnTo>
                    <a:lnTo>
                      <a:pt x="5009" y="900"/>
                    </a:lnTo>
                    <a:lnTo>
                      <a:pt x="5016" y="888"/>
                    </a:lnTo>
                    <a:lnTo>
                      <a:pt x="5015" y="902"/>
                    </a:lnTo>
                    <a:lnTo>
                      <a:pt x="5018" y="909"/>
                    </a:lnTo>
                    <a:lnTo>
                      <a:pt x="5007" y="913"/>
                    </a:lnTo>
                    <a:lnTo>
                      <a:pt x="4996" y="938"/>
                    </a:lnTo>
                    <a:lnTo>
                      <a:pt x="4983" y="956"/>
                    </a:lnTo>
                    <a:lnTo>
                      <a:pt x="4980" y="978"/>
                    </a:lnTo>
                    <a:lnTo>
                      <a:pt x="4987" y="992"/>
                    </a:lnTo>
                    <a:lnTo>
                      <a:pt x="4992" y="1009"/>
                    </a:lnTo>
                    <a:lnTo>
                      <a:pt x="5000" y="1000"/>
                    </a:lnTo>
                    <a:lnTo>
                      <a:pt x="5012" y="975"/>
                    </a:lnTo>
                    <a:lnTo>
                      <a:pt x="5042" y="951"/>
                    </a:lnTo>
                    <a:lnTo>
                      <a:pt x="5051" y="933"/>
                    </a:lnTo>
                    <a:lnTo>
                      <a:pt x="5052" y="914"/>
                    </a:lnTo>
                    <a:lnTo>
                      <a:pt x="5061" y="898"/>
                    </a:lnTo>
                    <a:lnTo>
                      <a:pt x="5071" y="894"/>
                    </a:lnTo>
                    <a:lnTo>
                      <a:pt x="5073" y="904"/>
                    </a:lnTo>
                    <a:lnTo>
                      <a:pt x="5068" y="909"/>
                    </a:lnTo>
                    <a:lnTo>
                      <a:pt x="5068" y="927"/>
                    </a:lnTo>
                    <a:lnTo>
                      <a:pt x="5081" y="922"/>
                    </a:lnTo>
                    <a:lnTo>
                      <a:pt x="5097" y="901"/>
                    </a:lnTo>
                    <a:lnTo>
                      <a:pt x="5111" y="900"/>
                    </a:lnTo>
                    <a:lnTo>
                      <a:pt x="5133" y="903"/>
                    </a:lnTo>
                    <a:lnTo>
                      <a:pt x="5158" y="894"/>
                    </a:lnTo>
                    <a:lnTo>
                      <a:pt x="5172" y="893"/>
                    </a:lnTo>
                    <a:lnTo>
                      <a:pt x="5183" y="882"/>
                    </a:lnTo>
                    <a:lnTo>
                      <a:pt x="5197" y="877"/>
                    </a:lnTo>
                    <a:lnTo>
                      <a:pt x="5204" y="863"/>
                    </a:lnTo>
                    <a:lnTo>
                      <a:pt x="5204" y="853"/>
                    </a:lnTo>
                    <a:lnTo>
                      <a:pt x="5206" y="842"/>
                    </a:lnTo>
                    <a:lnTo>
                      <a:pt x="5196" y="831"/>
                    </a:lnTo>
                    <a:lnTo>
                      <a:pt x="5203" y="812"/>
                    </a:lnTo>
                    <a:lnTo>
                      <a:pt x="5202" y="776"/>
                    </a:lnTo>
                    <a:lnTo>
                      <a:pt x="5196" y="776"/>
                    </a:lnTo>
                    <a:lnTo>
                      <a:pt x="5186" y="798"/>
                    </a:lnTo>
                    <a:lnTo>
                      <a:pt x="5168" y="819"/>
                    </a:lnTo>
                    <a:lnTo>
                      <a:pt x="5159" y="819"/>
                    </a:lnTo>
                    <a:lnTo>
                      <a:pt x="5159" y="809"/>
                    </a:lnTo>
                    <a:lnTo>
                      <a:pt x="5171" y="794"/>
                    </a:lnTo>
                    <a:lnTo>
                      <a:pt x="5187" y="785"/>
                    </a:lnTo>
                    <a:lnTo>
                      <a:pt x="5188" y="773"/>
                    </a:lnTo>
                    <a:lnTo>
                      <a:pt x="5171" y="757"/>
                    </a:lnTo>
                    <a:lnTo>
                      <a:pt x="5168" y="746"/>
                    </a:lnTo>
                    <a:lnTo>
                      <a:pt x="5160" y="744"/>
                    </a:lnTo>
                    <a:lnTo>
                      <a:pt x="5152" y="750"/>
                    </a:lnTo>
                    <a:lnTo>
                      <a:pt x="5149" y="760"/>
                    </a:lnTo>
                    <a:lnTo>
                      <a:pt x="5140" y="753"/>
                    </a:lnTo>
                    <a:lnTo>
                      <a:pt x="5126" y="753"/>
                    </a:lnTo>
                    <a:lnTo>
                      <a:pt x="5113" y="762"/>
                    </a:lnTo>
                    <a:lnTo>
                      <a:pt x="5102" y="760"/>
                    </a:lnTo>
                    <a:lnTo>
                      <a:pt x="5106" y="753"/>
                    </a:lnTo>
                    <a:lnTo>
                      <a:pt x="5143" y="736"/>
                    </a:lnTo>
                    <a:lnTo>
                      <a:pt x="5159" y="733"/>
                    </a:lnTo>
                    <a:lnTo>
                      <a:pt x="5184" y="706"/>
                    </a:lnTo>
                    <a:lnTo>
                      <a:pt x="5192" y="699"/>
                    </a:lnTo>
                    <a:lnTo>
                      <a:pt x="5209" y="669"/>
                    </a:lnTo>
                    <a:lnTo>
                      <a:pt x="5217" y="644"/>
                    </a:lnTo>
                    <a:lnTo>
                      <a:pt x="5211" y="639"/>
                    </a:lnTo>
                    <a:lnTo>
                      <a:pt x="5199" y="643"/>
                    </a:lnTo>
                    <a:lnTo>
                      <a:pt x="5191" y="648"/>
                    </a:lnTo>
                    <a:lnTo>
                      <a:pt x="5185" y="641"/>
                    </a:lnTo>
                    <a:lnTo>
                      <a:pt x="5191" y="632"/>
                    </a:lnTo>
                    <a:lnTo>
                      <a:pt x="5200" y="627"/>
                    </a:lnTo>
                    <a:lnTo>
                      <a:pt x="5211" y="628"/>
                    </a:lnTo>
                    <a:lnTo>
                      <a:pt x="5217" y="618"/>
                    </a:lnTo>
                    <a:lnTo>
                      <a:pt x="5217" y="602"/>
                    </a:lnTo>
                    <a:lnTo>
                      <a:pt x="5231" y="586"/>
                    </a:lnTo>
                    <a:lnTo>
                      <a:pt x="5231" y="568"/>
                    </a:lnTo>
                    <a:lnTo>
                      <a:pt x="5227" y="563"/>
                    </a:lnTo>
                    <a:lnTo>
                      <a:pt x="5228" y="551"/>
                    </a:lnTo>
                    <a:lnTo>
                      <a:pt x="5214" y="546"/>
                    </a:lnTo>
                    <a:lnTo>
                      <a:pt x="5200" y="553"/>
                    </a:lnTo>
                    <a:lnTo>
                      <a:pt x="5183" y="586"/>
                    </a:lnTo>
                    <a:lnTo>
                      <a:pt x="5180" y="603"/>
                    </a:lnTo>
                    <a:lnTo>
                      <a:pt x="5188" y="613"/>
                    </a:lnTo>
                    <a:lnTo>
                      <a:pt x="5178" y="626"/>
                    </a:lnTo>
                    <a:lnTo>
                      <a:pt x="5170" y="632"/>
                    </a:lnTo>
                    <a:lnTo>
                      <a:pt x="5166" y="629"/>
                    </a:lnTo>
                    <a:lnTo>
                      <a:pt x="5166" y="620"/>
                    </a:lnTo>
                    <a:lnTo>
                      <a:pt x="5161" y="614"/>
                    </a:lnTo>
                    <a:lnTo>
                      <a:pt x="5161" y="600"/>
                    </a:lnTo>
                    <a:lnTo>
                      <a:pt x="5175" y="573"/>
                    </a:lnTo>
                    <a:lnTo>
                      <a:pt x="5170" y="559"/>
                    </a:lnTo>
                    <a:lnTo>
                      <a:pt x="5173" y="551"/>
                    </a:lnTo>
                    <a:lnTo>
                      <a:pt x="5179" y="556"/>
                    </a:lnTo>
                    <a:lnTo>
                      <a:pt x="5190" y="550"/>
                    </a:lnTo>
                    <a:lnTo>
                      <a:pt x="5184" y="531"/>
                    </a:lnTo>
                    <a:lnTo>
                      <a:pt x="5175" y="515"/>
                    </a:lnTo>
                    <a:lnTo>
                      <a:pt x="5161" y="515"/>
                    </a:lnTo>
                    <a:lnTo>
                      <a:pt x="5144" y="520"/>
                    </a:lnTo>
                    <a:lnTo>
                      <a:pt x="5137" y="534"/>
                    </a:lnTo>
                    <a:lnTo>
                      <a:pt x="5134" y="525"/>
                    </a:lnTo>
                    <a:lnTo>
                      <a:pt x="5129" y="521"/>
                    </a:lnTo>
                    <a:lnTo>
                      <a:pt x="5131" y="498"/>
                    </a:lnTo>
                    <a:lnTo>
                      <a:pt x="5123" y="477"/>
                    </a:lnTo>
                    <a:lnTo>
                      <a:pt x="5126" y="445"/>
                    </a:lnTo>
                    <a:lnTo>
                      <a:pt x="5125" y="421"/>
                    </a:lnTo>
                    <a:lnTo>
                      <a:pt x="5133" y="402"/>
                    </a:lnTo>
                    <a:lnTo>
                      <a:pt x="5136" y="377"/>
                    </a:lnTo>
                    <a:lnTo>
                      <a:pt x="5134" y="359"/>
                    </a:lnTo>
                    <a:lnTo>
                      <a:pt x="5146" y="334"/>
                    </a:lnTo>
                    <a:lnTo>
                      <a:pt x="5147" y="314"/>
                    </a:lnTo>
                    <a:lnTo>
                      <a:pt x="5134" y="297"/>
                    </a:lnTo>
                    <a:lnTo>
                      <a:pt x="5130" y="281"/>
                    </a:lnTo>
                    <a:lnTo>
                      <a:pt x="5107" y="265"/>
                    </a:lnTo>
                    <a:lnTo>
                      <a:pt x="5103" y="251"/>
                    </a:lnTo>
                    <a:lnTo>
                      <a:pt x="5081" y="241"/>
                    </a:lnTo>
                    <a:lnTo>
                      <a:pt x="5074" y="247"/>
                    </a:lnTo>
                    <a:lnTo>
                      <a:pt x="5074" y="256"/>
                    </a:lnTo>
                    <a:lnTo>
                      <a:pt x="5068" y="258"/>
                    </a:lnTo>
                    <a:lnTo>
                      <a:pt x="5048" y="240"/>
                    </a:lnTo>
                    <a:lnTo>
                      <a:pt x="5031" y="243"/>
                    </a:lnTo>
                    <a:lnTo>
                      <a:pt x="5030" y="260"/>
                    </a:lnTo>
                    <a:lnTo>
                      <a:pt x="5020" y="280"/>
                    </a:lnTo>
                    <a:lnTo>
                      <a:pt x="5029" y="290"/>
                    </a:lnTo>
                    <a:lnTo>
                      <a:pt x="5046" y="290"/>
                    </a:lnTo>
                    <a:lnTo>
                      <a:pt x="5060" y="285"/>
                    </a:lnTo>
                    <a:lnTo>
                      <a:pt x="5078" y="294"/>
                    </a:lnTo>
                    <a:lnTo>
                      <a:pt x="5084" y="306"/>
                    </a:lnTo>
                    <a:lnTo>
                      <a:pt x="5096" y="309"/>
                    </a:lnTo>
                    <a:lnTo>
                      <a:pt x="5096" y="319"/>
                    </a:lnTo>
                    <a:lnTo>
                      <a:pt x="5072" y="342"/>
                    </a:lnTo>
                    <a:lnTo>
                      <a:pt x="5061" y="342"/>
                    </a:lnTo>
                    <a:lnTo>
                      <a:pt x="5046" y="329"/>
                    </a:lnTo>
                    <a:lnTo>
                      <a:pt x="5032" y="331"/>
                    </a:lnTo>
                    <a:lnTo>
                      <a:pt x="5016" y="328"/>
                    </a:lnTo>
                    <a:lnTo>
                      <a:pt x="5024" y="341"/>
                    </a:lnTo>
                    <a:lnTo>
                      <a:pt x="5034" y="343"/>
                    </a:lnTo>
                    <a:lnTo>
                      <a:pt x="5022" y="354"/>
                    </a:lnTo>
                    <a:lnTo>
                      <a:pt x="5010" y="359"/>
                    </a:lnTo>
                    <a:lnTo>
                      <a:pt x="4989" y="337"/>
                    </a:lnTo>
                    <a:lnTo>
                      <a:pt x="4966" y="348"/>
                    </a:lnTo>
                    <a:lnTo>
                      <a:pt x="4958" y="369"/>
                    </a:lnTo>
                    <a:lnTo>
                      <a:pt x="4948" y="378"/>
                    </a:lnTo>
                    <a:lnTo>
                      <a:pt x="4950" y="388"/>
                    </a:lnTo>
                    <a:lnTo>
                      <a:pt x="4962" y="392"/>
                    </a:lnTo>
                    <a:lnTo>
                      <a:pt x="4966" y="410"/>
                    </a:lnTo>
                    <a:lnTo>
                      <a:pt x="4984" y="420"/>
                    </a:lnTo>
                    <a:lnTo>
                      <a:pt x="4984" y="428"/>
                    </a:lnTo>
                    <a:lnTo>
                      <a:pt x="4972" y="427"/>
                    </a:lnTo>
                    <a:lnTo>
                      <a:pt x="4969" y="439"/>
                    </a:lnTo>
                    <a:lnTo>
                      <a:pt x="4977" y="448"/>
                    </a:lnTo>
                    <a:lnTo>
                      <a:pt x="4977" y="458"/>
                    </a:lnTo>
                    <a:lnTo>
                      <a:pt x="4967" y="458"/>
                    </a:lnTo>
                    <a:lnTo>
                      <a:pt x="4956" y="449"/>
                    </a:lnTo>
                    <a:lnTo>
                      <a:pt x="4941" y="447"/>
                    </a:lnTo>
                    <a:lnTo>
                      <a:pt x="4924" y="435"/>
                    </a:lnTo>
                    <a:lnTo>
                      <a:pt x="4914" y="433"/>
                    </a:lnTo>
                    <a:lnTo>
                      <a:pt x="4899" y="440"/>
                    </a:lnTo>
                    <a:lnTo>
                      <a:pt x="4898" y="454"/>
                    </a:lnTo>
                    <a:lnTo>
                      <a:pt x="4906" y="468"/>
                    </a:lnTo>
                    <a:lnTo>
                      <a:pt x="4899" y="481"/>
                    </a:lnTo>
                    <a:lnTo>
                      <a:pt x="4893" y="476"/>
                    </a:lnTo>
                    <a:lnTo>
                      <a:pt x="4893" y="466"/>
                    </a:lnTo>
                    <a:lnTo>
                      <a:pt x="4881" y="458"/>
                    </a:lnTo>
                    <a:lnTo>
                      <a:pt x="4864" y="452"/>
                    </a:lnTo>
                    <a:lnTo>
                      <a:pt x="4858" y="454"/>
                    </a:lnTo>
                    <a:lnTo>
                      <a:pt x="4848" y="442"/>
                    </a:lnTo>
                    <a:lnTo>
                      <a:pt x="4838" y="440"/>
                    </a:lnTo>
                    <a:lnTo>
                      <a:pt x="4834" y="448"/>
                    </a:lnTo>
                    <a:lnTo>
                      <a:pt x="4842" y="467"/>
                    </a:lnTo>
                    <a:lnTo>
                      <a:pt x="4839" y="484"/>
                    </a:lnTo>
                    <a:lnTo>
                      <a:pt x="4846" y="504"/>
                    </a:lnTo>
                    <a:lnTo>
                      <a:pt x="4858" y="513"/>
                    </a:lnTo>
                    <a:lnTo>
                      <a:pt x="4876" y="516"/>
                    </a:lnTo>
                    <a:lnTo>
                      <a:pt x="4883" y="524"/>
                    </a:lnTo>
                    <a:lnTo>
                      <a:pt x="4878" y="526"/>
                    </a:lnTo>
                    <a:lnTo>
                      <a:pt x="4860" y="525"/>
                    </a:lnTo>
                    <a:lnTo>
                      <a:pt x="4879" y="537"/>
                    </a:lnTo>
                    <a:lnTo>
                      <a:pt x="4885" y="549"/>
                    </a:lnTo>
                    <a:lnTo>
                      <a:pt x="4899" y="558"/>
                    </a:lnTo>
                    <a:lnTo>
                      <a:pt x="4919" y="558"/>
                    </a:lnTo>
                    <a:lnTo>
                      <a:pt x="4928" y="548"/>
                    </a:lnTo>
                    <a:lnTo>
                      <a:pt x="4936" y="548"/>
                    </a:lnTo>
                    <a:lnTo>
                      <a:pt x="4937" y="559"/>
                    </a:lnTo>
                    <a:lnTo>
                      <a:pt x="4924" y="568"/>
                    </a:lnTo>
                    <a:lnTo>
                      <a:pt x="4919" y="592"/>
                    </a:lnTo>
                    <a:lnTo>
                      <a:pt x="4910" y="594"/>
                    </a:lnTo>
                    <a:lnTo>
                      <a:pt x="4890" y="577"/>
                    </a:lnTo>
                    <a:lnTo>
                      <a:pt x="4847" y="568"/>
                    </a:lnTo>
                    <a:lnTo>
                      <a:pt x="4833" y="547"/>
                    </a:lnTo>
                    <a:lnTo>
                      <a:pt x="4822" y="543"/>
                    </a:lnTo>
                    <a:lnTo>
                      <a:pt x="4817" y="534"/>
                    </a:lnTo>
                    <a:lnTo>
                      <a:pt x="4811" y="534"/>
                    </a:lnTo>
                    <a:lnTo>
                      <a:pt x="4804" y="551"/>
                    </a:lnTo>
                    <a:lnTo>
                      <a:pt x="4807" y="558"/>
                    </a:lnTo>
                    <a:lnTo>
                      <a:pt x="4799" y="567"/>
                    </a:lnTo>
                    <a:lnTo>
                      <a:pt x="4807" y="590"/>
                    </a:lnTo>
                    <a:lnTo>
                      <a:pt x="4795" y="597"/>
                    </a:lnTo>
                    <a:lnTo>
                      <a:pt x="4785" y="592"/>
                    </a:lnTo>
                    <a:lnTo>
                      <a:pt x="4785" y="613"/>
                    </a:lnTo>
                    <a:lnTo>
                      <a:pt x="4776" y="618"/>
                    </a:lnTo>
                    <a:lnTo>
                      <a:pt x="4777" y="651"/>
                    </a:lnTo>
                    <a:lnTo>
                      <a:pt x="4787" y="660"/>
                    </a:lnTo>
                    <a:lnTo>
                      <a:pt x="4811" y="662"/>
                    </a:lnTo>
                    <a:lnTo>
                      <a:pt x="4824" y="669"/>
                    </a:lnTo>
                    <a:lnTo>
                      <a:pt x="4838" y="664"/>
                    </a:lnTo>
                    <a:lnTo>
                      <a:pt x="4838" y="671"/>
                    </a:lnTo>
                    <a:lnTo>
                      <a:pt x="4827" y="677"/>
                    </a:lnTo>
                    <a:lnTo>
                      <a:pt x="4811" y="672"/>
                    </a:lnTo>
                    <a:lnTo>
                      <a:pt x="4788" y="672"/>
                    </a:lnTo>
                    <a:lnTo>
                      <a:pt x="4780" y="668"/>
                    </a:lnTo>
                    <a:lnTo>
                      <a:pt x="4765" y="669"/>
                    </a:lnTo>
                    <a:lnTo>
                      <a:pt x="4745" y="696"/>
                    </a:lnTo>
                    <a:lnTo>
                      <a:pt x="4743" y="708"/>
                    </a:lnTo>
                    <a:lnTo>
                      <a:pt x="4751" y="719"/>
                    </a:lnTo>
                    <a:lnTo>
                      <a:pt x="4749" y="727"/>
                    </a:lnTo>
                    <a:lnTo>
                      <a:pt x="4740" y="731"/>
                    </a:lnTo>
                    <a:lnTo>
                      <a:pt x="4739" y="743"/>
                    </a:lnTo>
                    <a:lnTo>
                      <a:pt x="4747" y="751"/>
                    </a:lnTo>
                    <a:lnTo>
                      <a:pt x="4757" y="745"/>
                    </a:lnTo>
                    <a:lnTo>
                      <a:pt x="4776" y="746"/>
                    </a:lnTo>
                    <a:lnTo>
                      <a:pt x="4789" y="732"/>
                    </a:lnTo>
                    <a:lnTo>
                      <a:pt x="4797" y="740"/>
                    </a:lnTo>
                    <a:lnTo>
                      <a:pt x="4794" y="753"/>
                    </a:lnTo>
                    <a:lnTo>
                      <a:pt x="4780" y="754"/>
                    </a:lnTo>
                    <a:lnTo>
                      <a:pt x="4772" y="769"/>
                    </a:lnTo>
                    <a:lnTo>
                      <a:pt x="4778" y="777"/>
                    </a:lnTo>
                    <a:lnTo>
                      <a:pt x="4789" y="777"/>
                    </a:lnTo>
                    <a:lnTo>
                      <a:pt x="4802" y="764"/>
                    </a:lnTo>
                    <a:lnTo>
                      <a:pt x="4811" y="765"/>
                    </a:lnTo>
                    <a:lnTo>
                      <a:pt x="4826" y="754"/>
                    </a:lnTo>
                    <a:lnTo>
                      <a:pt x="4826" y="763"/>
                    </a:lnTo>
                    <a:lnTo>
                      <a:pt x="4818" y="772"/>
                    </a:lnTo>
                    <a:lnTo>
                      <a:pt x="4828" y="776"/>
                    </a:lnTo>
                    <a:lnTo>
                      <a:pt x="4850" y="775"/>
                    </a:lnTo>
                    <a:lnTo>
                      <a:pt x="4855" y="784"/>
                    </a:lnTo>
                    <a:lnTo>
                      <a:pt x="4841" y="786"/>
                    </a:lnTo>
                    <a:lnTo>
                      <a:pt x="4841" y="798"/>
                    </a:lnTo>
                    <a:lnTo>
                      <a:pt x="4853" y="800"/>
                    </a:lnTo>
                    <a:lnTo>
                      <a:pt x="4870" y="796"/>
                    </a:lnTo>
                    <a:lnTo>
                      <a:pt x="4888" y="809"/>
                    </a:lnTo>
                    <a:lnTo>
                      <a:pt x="4924" y="818"/>
                    </a:lnTo>
                    <a:lnTo>
                      <a:pt x="4929" y="825"/>
                    </a:lnTo>
                    <a:lnTo>
                      <a:pt x="4897" y="823"/>
                    </a:lnTo>
                    <a:lnTo>
                      <a:pt x="4881" y="825"/>
                    </a:lnTo>
                    <a:lnTo>
                      <a:pt x="4860" y="811"/>
                    </a:lnTo>
                    <a:lnTo>
                      <a:pt x="4841" y="818"/>
                    </a:lnTo>
                    <a:lnTo>
                      <a:pt x="4840" y="827"/>
                    </a:lnTo>
                    <a:lnTo>
                      <a:pt x="4860" y="837"/>
                    </a:lnTo>
                    <a:lnTo>
                      <a:pt x="4891" y="841"/>
                    </a:lnTo>
                    <a:lnTo>
                      <a:pt x="4922" y="841"/>
                    </a:lnTo>
                    <a:lnTo>
                      <a:pt x="4932" y="848"/>
                    </a:lnTo>
                    <a:lnTo>
                      <a:pt x="4899" y="854"/>
                    </a:lnTo>
                    <a:lnTo>
                      <a:pt x="4889" y="849"/>
                    </a:lnTo>
                    <a:lnTo>
                      <a:pt x="4859" y="845"/>
                    </a:lnTo>
                    <a:lnTo>
                      <a:pt x="4838" y="844"/>
                    </a:lnTo>
                    <a:lnTo>
                      <a:pt x="4829" y="833"/>
                    </a:lnTo>
                    <a:lnTo>
                      <a:pt x="4814" y="828"/>
                    </a:lnTo>
                    <a:lnTo>
                      <a:pt x="4793" y="809"/>
                    </a:lnTo>
                    <a:lnTo>
                      <a:pt x="4784" y="816"/>
                    </a:lnTo>
                    <a:lnTo>
                      <a:pt x="4773" y="827"/>
                    </a:lnTo>
                    <a:lnTo>
                      <a:pt x="4750" y="828"/>
                    </a:lnTo>
                    <a:lnTo>
                      <a:pt x="4739" y="837"/>
                    </a:lnTo>
                    <a:lnTo>
                      <a:pt x="4735" y="864"/>
                    </a:lnTo>
                    <a:lnTo>
                      <a:pt x="4752" y="880"/>
                    </a:lnTo>
                    <a:lnTo>
                      <a:pt x="4751" y="897"/>
                    </a:lnTo>
                    <a:lnTo>
                      <a:pt x="4746" y="904"/>
                    </a:lnTo>
                    <a:lnTo>
                      <a:pt x="4737" y="880"/>
                    </a:lnTo>
                    <a:lnTo>
                      <a:pt x="4727" y="879"/>
                    </a:lnTo>
                    <a:lnTo>
                      <a:pt x="4718" y="913"/>
                    </a:lnTo>
                    <a:lnTo>
                      <a:pt x="4721" y="932"/>
                    </a:lnTo>
                    <a:lnTo>
                      <a:pt x="4732" y="936"/>
                    </a:lnTo>
                    <a:lnTo>
                      <a:pt x="4737" y="930"/>
                    </a:lnTo>
                    <a:lnTo>
                      <a:pt x="4746" y="931"/>
                    </a:lnTo>
                    <a:lnTo>
                      <a:pt x="4756" y="948"/>
                    </a:lnTo>
                    <a:lnTo>
                      <a:pt x="4768" y="951"/>
                    </a:lnTo>
                    <a:lnTo>
                      <a:pt x="4755" y="954"/>
                    </a:lnTo>
                    <a:lnTo>
                      <a:pt x="4747" y="960"/>
                    </a:lnTo>
                    <a:lnTo>
                      <a:pt x="4734" y="946"/>
                    </a:lnTo>
                    <a:lnTo>
                      <a:pt x="4714" y="949"/>
                    </a:lnTo>
                    <a:lnTo>
                      <a:pt x="4712" y="976"/>
                    </a:lnTo>
                    <a:lnTo>
                      <a:pt x="4718" y="985"/>
                    </a:lnTo>
                    <a:lnTo>
                      <a:pt x="4728" y="980"/>
                    </a:lnTo>
                    <a:lnTo>
                      <a:pt x="4721" y="990"/>
                    </a:lnTo>
                    <a:lnTo>
                      <a:pt x="4722" y="1025"/>
                    </a:lnTo>
                    <a:lnTo>
                      <a:pt x="4732" y="1017"/>
                    </a:lnTo>
                    <a:lnTo>
                      <a:pt x="4744" y="1021"/>
                    </a:lnTo>
                    <a:lnTo>
                      <a:pt x="4744" y="1043"/>
                    </a:lnTo>
                    <a:lnTo>
                      <a:pt x="4764" y="1050"/>
                    </a:lnTo>
                    <a:lnTo>
                      <a:pt x="4795" y="1072"/>
                    </a:lnTo>
                    <a:lnTo>
                      <a:pt x="4809" y="1066"/>
                    </a:lnTo>
                    <a:lnTo>
                      <a:pt x="4816" y="1052"/>
                    </a:lnTo>
                    <a:lnTo>
                      <a:pt x="4812" y="1038"/>
                    </a:lnTo>
                    <a:lnTo>
                      <a:pt x="4833" y="1040"/>
                    </a:lnTo>
                    <a:lnTo>
                      <a:pt x="4837" y="1053"/>
                    </a:lnTo>
                    <a:lnTo>
                      <a:pt x="4833" y="1067"/>
                    </a:lnTo>
                    <a:lnTo>
                      <a:pt x="4837" y="1083"/>
                    </a:lnTo>
                    <a:lnTo>
                      <a:pt x="4843" y="1079"/>
                    </a:lnTo>
                    <a:lnTo>
                      <a:pt x="4856" y="1042"/>
                    </a:lnTo>
                    <a:lnTo>
                      <a:pt x="4855" y="1011"/>
                    </a:lnTo>
                    <a:lnTo>
                      <a:pt x="4861" y="989"/>
                    </a:lnTo>
                    <a:lnTo>
                      <a:pt x="4878" y="972"/>
                    </a:lnTo>
                    <a:lnTo>
                      <a:pt x="4885" y="955"/>
                    </a:lnTo>
                    <a:lnTo>
                      <a:pt x="4885" y="975"/>
                    </a:lnTo>
                    <a:lnTo>
                      <a:pt x="4867" y="1005"/>
                    </a:lnTo>
                    <a:lnTo>
                      <a:pt x="4864" y="1026"/>
                    </a:lnTo>
                    <a:lnTo>
                      <a:pt x="4868" y="1039"/>
                    </a:lnTo>
                    <a:lnTo>
                      <a:pt x="4862" y="1067"/>
                    </a:lnTo>
                    <a:lnTo>
                      <a:pt x="4869" y="1083"/>
                    </a:lnTo>
                    <a:lnTo>
                      <a:pt x="4867" y="1092"/>
                    </a:lnTo>
                    <a:lnTo>
                      <a:pt x="4871" y="1098"/>
                    </a:lnTo>
                    <a:close/>
                    <a:moveTo>
                      <a:pt x="4908" y="414"/>
                    </a:moveTo>
                    <a:lnTo>
                      <a:pt x="4908" y="414"/>
                    </a:lnTo>
                    <a:lnTo>
                      <a:pt x="4913" y="411"/>
                    </a:lnTo>
                    <a:lnTo>
                      <a:pt x="4923" y="411"/>
                    </a:lnTo>
                    <a:lnTo>
                      <a:pt x="4929" y="415"/>
                    </a:lnTo>
                    <a:lnTo>
                      <a:pt x="4942" y="415"/>
                    </a:lnTo>
                    <a:lnTo>
                      <a:pt x="4943" y="428"/>
                    </a:lnTo>
                    <a:lnTo>
                      <a:pt x="4935" y="429"/>
                    </a:lnTo>
                    <a:lnTo>
                      <a:pt x="4928" y="424"/>
                    </a:lnTo>
                    <a:lnTo>
                      <a:pt x="4913" y="421"/>
                    </a:lnTo>
                    <a:lnTo>
                      <a:pt x="4908" y="414"/>
                    </a:lnTo>
                    <a:close/>
                    <a:moveTo>
                      <a:pt x="4919" y="1091"/>
                    </a:moveTo>
                    <a:lnTo>
                      <a:pt x="4919" y="1091"/>
                    </a:lnTo>
                    <a:lnTo>
                      <a:pt x="4922" y="1077"/>
                    </a:lnTo>
                    <a:lnTo>
                      <a:pt x="4932" y="1067"/>
                    </a:lnTo>
                    <a:lnTo>
                      <a:pt x="4933" y="1057"/>
                    </a:lnTo>
                    <a:lnTo>
                      <a:pt x="4943" y="1052"/>
                    </a:lnTo>
                    <a:lnTo>
                      <a:pt x="4949" y="1056"/>
                    </a:lnTo>
                    <a:lnTo>
                      <a:pt x="4943" y="1066"/>
                    </a:lnTo>
                    <a:lnTo>
                      <a:pt x="4941" y="1075"/>
                    </a:lnTo>
                    <a:lnTo>
                      <a:pt x="4926" y="1089"/>
                    </a:lnTo>
                    <a:lnTo>
                      <a:pt x="4919" y="1091"/>
                    </a:lnTo>
                    <a:close/>
                    <a:moveTo>
                      <a:pt x="5080" y="943"/>
                    </a:moveTo>
                    <a:lnTo>
                      <a:pt x="5080" y="943"/>
                    </a:lnTo>
                    <a:lnTo>
                      <a:pt x="5099" y="919"/>
                    </a:lnTo>
                    <a:lnTo>
                      <a:pt x="5109" y="919"/>
                    </a:lnTo>
                    <a:lnTo>
                      <a:pt x="5124" y="909"/>
                    </a:lnTo>
                    <a:lnTo>
                      <a:pt x="5137" y="916"/>
                    </a:lnTo>
                    <a:lnTo>
                      <a:pt x="5153" y="930"/>
                    </a:lnTo>
                    <a:lnTo>
                      <a:pt x="5148" y="940"/>
                    </a:lnTo>
                    <a:lnTo>
                      <a:pt x="5127" y="939"/>
                    </a:lnTo>
                    <a:lnTo>
                      <a:pt x="5115" y="952"/>
                    </a:lnTo>
                    <a:lnTo>
                      <a:pt x="5094" y="955"/>
                    </a:lnTo>
                    <a:lnTo>
                      <a:pt x="5083" y="951"/>
                    </a:lnTo>
                    <a:lnTo>
                      <a:pt x="5080" y="943"/>
                    </a:lnTo>
                    <a:close/>
                    <a:moveTo>
                      <a:pt x="6247" y="30"/>
                    </a:moveTo>
                    <a:lnTo>
                      <a:pt x="6247" y="30"/>
                    </a:lnTo>
                    <a:lnTo>
                      <a:pt x="6253" y="17"/>
                    </a:lnTo>
                    <a:lnTo>
                      <a:pt x="6262" y="16"/>
                    </a:lnTo>
                    <a:lnTo>
                      <a:pt x="6269" y="29"/>
                    </a:lnTo>
                    <a:lnTo>
                      <a:pt x="6256" y="35"/>
                    </a:lnTo>
                    <a:lnTo>
                      <a:pt x="6247" y="30"/>
                    </a:lnTo>
                    <a:close/>
                    <a:moveTo>
                      <a:pt x="5686" y="1125"/>
                    </a:moveTo>
                    <a:lnTo>
                      <a:pt x="5686" y="1125"/>
                    </a:lnTo>
                    <a:lnTo>
                      <a:pt x="5680" y="1131"/>
                    </a:lnTo>
                    <a:lnTo>
                      <a:pt x="5687" y="1140"/>
                    </a:lnTo>
                    <a:lnTo>
                      <a:pt x="5702" y="1140"/>
                    </a:lnTo>
                    <a:lnTo>
                      <a:pt x="5703" y="1129"/>
                    </a:lnTo>
                    <a:lnTo>
                      <a:pt x="5693" y="1124"/>
                    </a:lnTo>
                    <a:cubicBezTo>
                      <a:pt x="5693" y="1124"/>
                      <a:pt x="5686" y="1125"/>
                      <a:pt x="5686" y="1125"/>
                    </a:cubicBezTo>
                    <a:close/>
                    <a:moveTo>
                      <a:pt x="5407" y="1296"/>
                    </a:moveTo>
                    <a:lnTo>
                      <a:pt x="5407" y="1296"/>
                    </a:lnTo>
                    <a:lnTo>
                      <a:pt x="5414" y="1305"/>
                    </a:lnTo>
                    <a:lnTo>
                      <a:pt x="5427" y="1305"/>
                    </a:lnTo>
                    <a:lnTo>
                      <a:pt x="5420" y="1292"/>
                    </a:lnTo>
                    <a:lnTo>
                      <a:pt x="5407" y="1296"/>
                    </a:lnTo>
                    <a:close/>
                    <a:moveTo>
                      <a:pt x="5014" y="1289"/>
                    </a:moveTo>
                    <a:lnTo>
                      <a:pt x="5014" y="1289"/>
                    </a:lnTo>
                    <a:lnTo>
                      <a:pt x="5007" y="1270"/>
                    </a:lnTo>
                    <a:lnTo>
                      <a:pt x="5007" y="1261"/>
                    </a:lnTo>
                    <a:lnTo>
                      <a:pt x="5016" y="1260"/>
                    </a:lnTo>
                    <a:lnTo>
                      <a:pt x="5023" y="1269"/>
                    </a:lnTo>
                    <a:lnTo>
                      <a:pt x="5023" y="1283"/>
                    </a:lnTo>
                    <a:lnTo>
                      <a:pt x="5019" y="1288"/>
                    </a:lnTo>
                    <a:lnTo>
                      <a:pt x="5014" y="1289"/>
                    </a:lnTo>
                    <a:close/>
                    <a:moveTo>
                      <a:pt x="4904" y="1522"/>
                    </a:moveTo>
                    <a:lnTo>
                      <a:pt x="4904" y="1522"/>
                    </a:lnTo>
                    <a:lnTo>
                      <a:pt x="4901" y="1514"/>
                    </a:lnTo>
                    <a:lnTo>
                      <a:pt x="4901" y="1501"/>
                    </a:lnTo>
                    <a:lnTo>
                      <a:pt x="4896" y="1482"/>
                    </a:lnTo>
                    <a:lnTo>
                      <a:pt x="4892" y="1477"/>
                    </a:lnTo>
                    <a:lnTo>
                      <a:pt x="4887" y="1482"/>
                    </a:lnTo>
                    <a:lnTo>
                      <a:pt x="4881" y="1500"/>
                    </a:lnTo>
                    <a:lnTo>
                      <a:pt x="4885" y="1526"/>
                    </a:lnTo>
                    <a:lnTo>
                      <a:pt x="4895" y="1543"/>
                    </a:lnTo>
                    <a:lnTo>
                      <a:pt x="4891" y="1554"/>
                    </a:lnTo>
                    <a:lnTo>
                      <a:pt x="4884" y="1555"/>
                    </a:lnTo>
                    <a:lnTo>
                      <a:pt x="4873" y="1550"/>
                    </a:lnTo>
                    <a:lnTo>
                      <a:pt x="4844" y="1549"/>
                    </a:lnTo>
                    <a:lnTo>
                      <a:pt x="4843" y="1537"/>
                    </a:lnTo>
                    <a:lnTo>
                      <a:pt x="4836" y="1535"/>
                    </a:lnTo>
                    <a:lnTo>
                      <a:pt x="4814" y="1521"/>
                    </a:lnTo>
                    <a:lnTo>
                      <a:pt x="4804" y="1521"/>
                    </a:lnTo>
                    <a:lnTo>
                      <a:pt x="4801" y="1516"/>
                    </a:lnTo>
                    <a:lnTo>
                      <a:pt x="4795" y="1511"/>
                    </a:lnTo>
                    <a:lnTo>
                      <a:pt x="4786" y="1511"/>
                    </a:lnTo>
                    <a:lnTo>
                      <a:pt x="4785" y="1503"/>
                    </a:lnTo>
                    <a:lnTo>
                      <a:pt x="4793" y="1491"/>
                    </a:lnTo>
                    <a:lnTo>
                      <a:pt x="4799" y="1489"/>
                    </a:lnTo>
                    <a:lnTo>
                      <a:pt x="4807" y="1477"/>
                    </a:lnTo>
                    <a:lnTo>
                      <a:pt x="4806" y="1466"/>
                    </a:lnTo>
                    <a:lnTo>
                      <a:pt x="4795" y="1446"/>
                    </a:lnTo>
                    <a:lnTo>
                      <a:pt x="4789" y="1441"/>
                    </a:lnTo>
                    <a:lnTo>
                      <a:pt x="4790" y="1452"/>
                    </a:lnTo>
                    <a:lnTo>
                      <a:pt x="4796" y="1459"/>
                    </a:lnTo>
                    <a:lnTo>
                      <a:pt x="4797" y="1471"/>
                    </a:lnTo>
                    <a:lnTo>
                      <a:pt x="4793" y="1479"/>
                    </a:lnTo>
                    <a:lnTo>
                      <a:pt x="4781" y="1479"/>
                    </a:lnTo>
                    <a:lnTo>
                      <a:pt x="4776" y="1484"/>
                    </a:lnTo>
                    <a:lnTo>
                      <a:pt x="4778" y="1486"/>
                    </a:lnTo>
                    <a:lnTo>
                      <a:pt x="4780" y="1496"/>
                    </a:lnTo>
                    <a:lnTo>
                      <a:pt x="4771" y="1506"/>
                    </a:lnTo>
                    <a:lnTo>
                      <a:pt x="4763" y="1505"/>
                    </a:lnTo>
                    <a:lnTo>
                      <a:pt x="4754" y="1489"/>
                    </a:lnTo>
                    <a:lnTo>
                      <a:pt x="4754" y="1480"/>
                    </a:lnTo>
                    <a:lnTo>
                      <a:pt x="4751" y="1470"/>
                    </a:lnTo>
                    <a:lnTo>
                      <a:pt x="4759" y="1452"/>
                    </a:lnTo>
                    <a:lnTo>
                      <a:pt x="4756" y="1445"/>
                    </a:lnTo>
                    <a:lnTo>
                      <a:pt x="4757" y="1435"/>
                    </a:lnTo>
                    <a:lnTo>
                      <a:pt x="4750" y="1442"/>
                    </a:lnTo>
                    <a:lnTo>
                      <a:pt x="4746" y="1455"/>
                    </a:lnTo>
                    <a:lnTo>
                      <a:pt x="4739" y="1468"/>
                    </a:lnTo>
                    <a:lnTo>
                      <a:pt x="4741" y="1474"/>
                    </a:lnTo>
                    <a:lnTo>
                      <a:pt x="4739" y="1486"/>
                    </a:lnTo>
                    <a:lnTo>
                      <a:pt x="4723" y="1485"/>
                    </a:lnTo>
                    <a:lnTo>
                      <a:pt x="4714" y="1477"/>
                    </a:lnTo>
                    <a:lnTo>
                      <a:pt x="4705" y="1477"/>
                    </a:lnTo>
                    <a:lnTo>
                      <a:pt x="4701" y="1470"/>
                    </a:lnTo>
                    <a:lnTo>
                      <a:pt x="4708" y="1457"/>
                    </a:lnTo>
                    <a:lnTo>
                      <a:pt x="4710" y="1439"/>
                    </a:lnTo>
                    <a:lnTo>
                      <a:pt x="4714" y="1433"/>
                    </a:lnTo>
                    <a:lnTo>
                      <a:pt x="4714" y="1419"/>
                    </a:lnTo>
                    <a:lnTo>
                      <a:pt x="4730" y="1389"/>
                    </a:lnTo>
                    <a:lnTo>
                      <a:pt x="4720" y="1395"/>
                    </a:lnTo>
                    <a:lnTo>
                      <a:pt x="4710" y="1400"/>
                    </a:lnTo>
                    <a:lnTo>
                      <a:pt x="4703" y="1430"/>
                    </a:lnTo>
                    <a:lnTo>
                      <a:pt x="4702" y="1451"/>
                    </a:lnTo>
                    <a:lnTo>
                      <a:pt x="4691" y="1463"/>
                    </a:lnTo>
                    <a:lnTo>
                      <a:pt x="4686" y="1458"/>
                    </a:lnTo>
                    <a:lnTo>
                      <a:pt x="4694" y="1444"/>
                    </a:lnTo>
                    <a:lnTo>
                      <a:pt x="4695" y="1440"/>
                    </a:lnTo>
                    <a:lnTo>
                      <a:pt x="4690" y="1439"/>
                    </a:lnTo>
                    <a:lnTo>
                      <a:pt x="4681" y="1460"/>
                    </a:lnTo>
                    <a:lnTo>
                      <a:pt x="4664" y="1460"/>
                    </a:lnTo>
                    <a:lnTo>
                      <a:pt x="4660" y="1450"/>
                    </a:lnTo>
                    <a:lnTo>
                      <a:pt x="4660" y="1431"/>
                    </a:lnTo>
                    <a:lnTo>
                      <a:pt x="4656" y="1423"/>
                    </a:lnTo>
                    <a:lnTo>
                      <a:pt x="4659" y="1412"/>
                    </a:lnTo>
                    <a:lnTo>
                      <a:pt x="4676" y="1401"/>
                    </a:lnTo>
                    <a:lnTo>
                      <a:pt x="4680" y="1391"/>
                    </a:lnTo>
                    <a:lnTo>
                      <a:pt x="4678" y="1383"/>
                    </a:lnTo>
                    <a:lnTo>
                      <a:pt x="4683" y="1371"/>
                    </a:lnTo>
                    <a:lnTo>
                      <a:pt x="4694" y="1360"/>
                    </a:lnTo>
                    <a:lnTo>
                      <a:pt x="4705" y="1357"/>
                    </a:lnTo>
                    <a:lnTo>
                      <a:pt x="4713" y="1351"/>
                    </a:lnTo>
                    <a:lnTo>
                      <a:pt x="4734" y="1350"/>
                    </a:lnTo>
                    <a:lnTo>
                      <a:pt x="4742" y="1339"/>
                    </a:lnTo>
                    <a:lnTo>
                      <a:pt x="4756" y="1334"/>
                    </a:lnTo>
                    <a:lnTo>
                      <a:pt x="4766" y="1331"/>
                    </a:lnTo>
                    <a:lnTo>
                      <a:pt x="4766" y="1322"/>
                    </a:lnTo>
                    <a:lnTo>
                      <a:pt x="4773" y="1316"/>
                    </a:lnTo>
                    <a:lnTo>
                      <a:pt x="4786" y="1315"/>
                    </a:lnTo>
                    <a:lnTo>
                      <a:pt x="4807" y="1324"/>
                    </a:lnTo>
                    <a:lnTo>
                      <a:pt x="4831" y="1325"/>
                    </a:lnTo>
                    <a:lnTo>
                      <a:pt x="4841" y="1319"/>
                    </a:lnTo>
                    <a:lnTo>
                      <a:pt x="4853" y="1322"/>
                    </a:lnTo>
                    <a:lnTo>
                      <a:pt x="4859" y="1337"/>
                    </a:lnTo>
                    <a:lnTo>
                      <a:pt x="4870" y="1336"/>
                    </a:lnTo>
                    <a:lnTo>
                      <a:pt x="4871" y="1327"/>
                    </a:lnTo>
                    <a:lnTo>
                      <a:pt x="4881" y="1326"/>
                    </a:lnTo>
                    <a:lnTo>
                      <a:pt x="4896" y="1338"/>
                    </a:lnTo>
                    <a:lnTo>
                      <a:pt x="4902" y="1334"/>
                    </a:lnTo>
                    <a:lnTo>
                      <a:pt x="4916" y="1336"/>
                    </a:lnTo>
                    <a:lnTo>
                      <a:pt x="4922" y="1329"/>
                    </a:lnTo>
                    <a:lnTo>
                      <a:pt x="4916" y="1324"/>
                    </a:lnTo>
                    <a:lnTo>
                      <a:pt x="4905" y="1326"/>
                    </a:lnTo>
                    <a:lnTo>
                      <a:pt x="4896" y="1317"/>
                    </a:lnTo>
                    <a:lnTo>
                      <a:pt x="4888" y="1316"/>
                    </a:lnTo>
                    <a:lnTo>
                      <a:pt x="4889" y="1310"/>
                    </a:lnTo>
                    <a:lnTo>
                      <a:pt x="4899" y="1303"/>
                    </a:lnTo>
                    <a:lnTo>
                      <a:pt x="4900" y="1295"/>
                    </a:lnTo>
                    <a:lnTo>
                      <a:pt x="4888" y="1291"/>
                    </a:lnTo>
                    <a:lnTo>
                      <a:pt x="4891" y="1287"/>
                    </a:lnTo>
                    <a:lnTo>
                      <a:pt x="4906" y="1287"/>
                    </a:lnTo>
                    <a:lnTo>
                      <a:pt x="4909" y="1283"/>
                    </a:lnTo>
                    <a:lnTo>
                      <a:pt x="4893" y="1277"/>
                    </a:lnTo>
                    <a:lnTo>
                      <a:pt x="4889" y="1281"/>
                    </a:lnTo>
                    <a:lnTo>
                      <a:pt x="4878" y="1283"/>
                    </a:lnTo>
                    <a:lnTo>
                      <a:pt x="4870" y="1269"/>
                    </a:lnTo>
                    <a:lnTo>
                      <a:pt x="4872" y="1261"/>
                    </a:lnTo>
                    <a:lnTo>
                      <a:pt x="4885" y="1250"/>
                    </a:lnTo>
                    <a:lnTo>
                      <a:pt x="4886" y="1242"/>
                    </a:lnTo>
                    <a:lnTo>
                      <a:pt x="4879" y="1241"/>
                    </a:lnTo>
                    <a:lnTo>
                      <a:pt x="4874" y="1230"/>
                    </a:lnTo>
                    <a:lnTo>
                      <a:pt x="4874" y="1204"/>
                    </a:lnTo>
                    <a:lnTo>
                      <a:pt x="4878" y="1199"/>
                    </a:lnTo>
                    <a:lnTo>
                      <a:pt x="4875" y="1185"/>
                    </a:lnTo>
                    <a:lnTo>
                      <a:pt x="4877" y="1172"/>
                    </a:lnTo>
                    <a:lnTo>
                      <a:pt x="4889" y="1171"/>
                    </a:lnTo>
                    <a:lnTo>
                      <a:pt x="4902" y="1166"/>
                    </a:lnTo>
                    <a:lnTo>
                      <a:pt x="4919" y="1167"/>
                    </a:lnTo>
                    <a:lnTo>
                      <a:pt x="4929" y="1165"/>
                    </a:lnTo>
                    <a:lnTo>
                      <a:pt x="4945" y="1170"/>
                    </a:lnTo>
                    <a:lnTo>
                      <a:pt x="4958" y="1170"/>
                    </a:lnTo>
                    <a:lnTo>
                      <a:pt x="4973" y="1190"/>
                    </a:lnTo>
                    <a:lnTo>
                      <a:pt x="4980" y="1220"/>
                    </a:lnTo>
                    <a:lnTo>
                      <a:pt x="4981" y="1264"/>
                    </a:lnTo>
                    <a:lnTo>
                      <a:pt x="4975" y="1284"/>
                    </a:lnTo>
                    <a:lnTo>
                      <a:pt x="4981" y="1291"/>
                    </a:lnTo>
                    <a:lnTo>
                      <a:pt x="4991" y="1286"/>
                    </a:lnTo>
                    <a:lnTo>
                      <a:pt x="5019" y="1301"/>
                    </a:lnTo>
                    <a:lnTo>
                      <a:pt x="5029" y="1319"/>
                    </a:lnTo>
                    <a:lnTo>
                      <a:pt x="5038" y="1322"/>
                    </a:lnTo>
                    <a:lnTo>
                      <a:pt x="5038" y="1312"/>
                    </a:lnTo>
                    <a:lnTo>
                      <a:pt x="5070" y="1311"/>
                    </a:lnTo>
                    <a:lnTo>
                      <a:pt x="5090" y="1330"/>
                    </a:lnTo>
                    <a:lnTo>
                      <a:pt x="5097" y="1324"/>
                    </a:lnTo>
                    <a:lnTo>
                      <a:pt x="5089" y="1315"/>
                    </a:lnTo>
                    <a:lnTo>
                      <a:pt x="5100" y="1305"/>
                    </a:lnTo>
                    <a:lnTo>
                      <a:pt x="5123" y="1294"/>
                    </a:lnTo>
                    <a:lnTo>
                      <a:pt x="5139" y="1272"/>
                    </a:lnTo>
                    <a:lnTo>
                      <a:pt x="5168" y="1254"/>
                    </a:lnTo>
                    <a:lnTo>
                      <a:pt x="5194" y="1227"/>
                    </a:lnTo>
                    <a:lnTo>
                      <a:pt x="5195" y="1212"/>
                    </a:lnTo>
                    <a:lnTo>
                      <a:pt x="5205" y="1203"/>
                    </a:lnTo>
                    <a:lnTo>
                      <a:pt x="5194" y="1203"/>
                    </a:lnTo>
                    <a:lnTo>
                      <a:pt x="5185" y="1212"/>
                    </a:lnTo>
                    <a:lnTo>
                      <a:pt x="5183" y="1224"/>
                    </a:lnTo>
                    <a:lnTo>
                      <a:pt x="5158" y="1251"/>
                    </a:lnTo>
                    <a:lnTo>
                      <a:pt x="5141" y="1261"/>
                    </a:lnTo>
                    <a:lnTo>
                      <a:pt x="5141" y="1266"/>
                    </a:lnTo>
                    <a:lnTo>
                      <a:pt x="5118" y="1286"/>
                    </a:lnTo>
                    <a:lnTo>
                      <a:pt x="5092" y="1296"/>
                    </a:lnTo>
                    <a:lnTo>
                      <a:pt x="5083" y="1289"/>
                    </a:lnTo>
                    <a:lnTo>
                      <a:pt x="5075" y="1289"/>
                    </a:lnTo>
                    <a:lnTo>
                      <a:pt x="5073" y="1293"/>
                    </a:lnTo>
                    <a:lnTo>
                      <a:pt x="5055" y="1293"/>
                    </a:lnTo>
                    <a:lnTo>
                      <a:pt x="5035" y="1282"/>
                    </a:lnTo>
                    <a:lnTo>
                      <a:pt x="5036" y="1272"/>
                    </a:lnTo>
                    <a:lnTo>
                      <a:pt x="5048" y="1262"/>
                    </a:lnTo>
                    <a:lnTo>
                      <a:pt x="5063" y="1252"/>
                    </a:lnTo>
                    <a:lnTo>
                      <a:pt x="5064" y="1238"/>
                    </a:lnTo>
                    <a:lnTo>
                      <a:pt x="5047" y="1251"/>
                    </a:lnTo>
                    <a:lnTo>
                      <a:pt x="5041" y="1261"/>
                    </a:lnTo>
                    <a:lnTo>
                      <a:pt x="5029" y="1260"/>
                    </a:lnTo>
                    <a:lnTo>
                      <a:pt x="5020" y="1242"/>
                    </a:lnTo>
                    <a:lnTo>
                      <a:pt x="5020" y="1235"/>
                    </a:lnTo>
                    <a:lnTo>
                      <a:pt x="5029" y="1233"/>
                    </a:lnTo>
                    <a:lnTo>
                      <a:pt x="5042" y="1227"/>
                    </a:lnTo>
                    <a:lnTo>
                      <a:pt x="5044" y="1222"/>
                    </a:lnTo>
                    <a:lnTo>
                      <a:pt x="5031" y="1221"/>
                    </a:lnTo>
                    <a:lnTo>
                      <a:pt x="5031" y="1214"/>
                    </a:lnTo>
                    <a:lnTo>
                      <a:pt x="5039" y="1208"/>
                    </a:lnTo>
                    <a:lnTo>
                      <a:pt x="5050" y="1213"/>
                    </a:lnTo>
                    <a:lnTo>
                      <a:pt x="5061" y="1212"/>
                    </a:lnTo>
                    <a:lnTo>
                      <a:pt x="5062" y="1203"/>
                    </a:lnTo>
                    <a:lnTo>
                      <a:pt x="5049" y="1203"/>
                    </a:lnTo>
                    <a:lnTo>
                      <a:pt x="5041" y="1197"/>
                    </a:lnTo>
                    <a:lnTo>
                      <a:pt x="5035" y="1205"/>
                    </a:lnTo>
                    <a:lnTo>
                      <a:pt x="5023" y="1204"/>
                    </a:lnTo>
                    <a:lnTo>
                      <a:pt x="5017" y="1192"/>
                    </a:lnTo>
                    <a:lnTo>
                      <a:pt x="5022" y="1184"/>
                    </a:lnTo>
                    <a:lnTo>
                      <a:pt x="5035" y="1181"/>
                    </a:lnTo>
                    <a:lnTo>
                      <a:pt x="5044" y="1174"/>
                    </a:lnTo>
                    <a:lnTo>
                      <a:pt x="5060" y="1175"/>
                    </a:lnTo>
                    <a:lnTo>
                      <a:pt x="5076" y="1181"/>
                    </a:lnTo>
                    <a:lnTo>
                      <a:pt x="5087" y="1174"/>
                    </a:lnTo>
                    <a:lnTo>
                      <a:pt x="5070" y="1174"/>
                    </a:lnTo>
                    <a:lnTo>
                      <a:pt x="5067" y="1166"/>
                    </a:lnTo>
                    <a:lnTo>
                      <a:pt x="5081" y="1152"/>
                    </a:lnTo>
                    <a:lnTo>
                      <a:pt x="5092" y="1151"/>
                    </a:lnTo>
                    <a:lnTo>
                      <a:pt x="5097" y="1145"/>
                    </a:lnTo>
                    <a:lnTo>
                      <a:pt x="5085" y="1145"/>
                    </a:lnTo>
                    <a:lnTo>
                      <a:pt x="5085" y="1137"/>
                    </a:lnTo>
                    <a:lnTo>
                      <a:pt x="5094" y="1122"/>
                    </a:lnTo>
                    <a:lnTo>
                      <a:pt x="5108" y="1120"/>
                    </a:lnTo>
                    <a:lnTo>
                      <a:pt x="5101" y="1108"/>
                    </a:lnTo>
                    <a:lnTo>
                      <a:pt x="5120" y="1079"/>
                    </a:lnTo>
                    <a:lnTo>
                      <a:pt x="5133" y="1071"/>
                    </a:lnTo>
                    <a:lnTo>
                      <a:pt x="5137" y="1061"/>
                    </a:lnTo>
                    <a:lnTo>
                      <a:pt x="5123" y="1064"/>
                    </a:lnTo>
                    <a:lnTo>
                      <a:pt x="5102" y="1090"/>
                    </a:lnTo>
                    <a:lnTo>
                      <a:pt x="5085" y="1122"/>
                    </a:lnTo>
                    <a:lnTo>
                      <a:pt x="5062" y="1140"/>
                    </a:lnTo>
                    <a:lnTo>
                      <a:pt x="5044" y="1159"/>
                    </a:lnTo>
                    <a:lnTo>
                      <a:pt x="5032" y="1155"/>
                    </a:lnTo>
                    <a:lnTo>
                      <a:pt x="5009" y="1156"/>
                    </a:lnTo>
                    <a:lnTo>
                      <a:pt x="5008" y="1146"/>
                    </a:lnTo>
                    <a:lnTo>
                      <a:pt x="5020" y="1129"/>
                    </a:lnTo>
                    <a:lnTo>
                      <a:pt x="5036" y="1122"/>
                    </a:lnTo>
                    <a:lnTo>
                      <a:pt x="5036" y="1107"/>
                    </a:lnTo>
                    <a:lnTo>
                      <a:pt x="5013" y="1123"/>
                    </a:lnTo>
                    <a:lnTo>
                      <a:pt x="4993" y="1121"/>
                    </a:lnTo>
                    <a:lnTo>
                      <a:pt x="4994" y="1132"/>
                    </a:lnTo>
                    <a:lnTo>
                      <a:pt x="4981" y="1141"/>
                    </a:lnTo>
                    <a:lnTo>
                      <a:pt x="4960" y="1139"/>
                    </a:lnTo>
                    <a:lnTo>
                      <a:pt x="4941" y="1122"/>
                    </a:lnTo>
                    <a:lnTo>
                      <a:pt x="4951" y="1114"/>
                    </a:lnTo>
                    <a:lnTo>
                      <a:pt x="4965" y="1112"/>
                    </a:lnTo>
                    <a:lnTo>
                      <a:pt x="4960" y="1104"/>
                    </a:lnTo>
                    <a:lnTo>
                      <a:pt x="4951" y="1104"/>
                    </a:lnTo>
                    <a:lnTo>
                      <a:pt x="4953" y="1087"/>
                    </a:lnTo>
                    <a:lnTo>
                      <a:pt x="4972" y="1072"/>
                    </a:lnTo>
                    <a:lnTo>
                      <a:pt x="4974" y="1060"/>
                    </a:lnTo>
                    <a:lnTo>
                      <a:pt x="4991" y="1053"/>
                    </a:lnTo>
                    <a:lnTo>
                      <a:pt x="5005" y="1043"/>
                    </a:lnTo>
                    <a:lnTo>
                      <a:pt x="5020" y="1041"/>
                    </a:lnTo>
                    <a:lnTo>
                      <a:pt x="5022" y="1023"/>
                    </a:lnTo>
                    <a:lnTo>
                      <a:pt x="5032" y="1003"/>
                    </a:lnTo>
                    <a:lnTo>
                      <a:pt x="5053" y="977"/>
                    </a:lnTo>
                    <a:lnTo>
                      <a:pt x="5066" y="981"/>
                    </a:lnTo>
                    <a:lnTo>
                      <a:pt x="5096" y="975"/>
                    </a:lnTo>
                    <a:lnTo>
                      <a:pt x="5118" y="980"/>
                    </a:lnTo>
                    <a:lnTo>
                      <a:pt x="5130" y="974"/>
                    </a:lnTo>
                    <a:lnTo>
                      <a:pt x="5142" y="974"/>
                    </a:lnTo>
                    <a:lnTo>
                      <a:pt x="5158" y="964"/>
                    </a:lnTo>
                    <a:lnTo>
                      <a:pt x="5170" y="962"/>
                    </a:lnTo>
                    <a:lnTo>
                      <a:pt x="5172" y="968"/>
                    </a:lnTo>
                    <a:lnTo>
                      <a:pt x="5191" y="988"/>
                    </a:lnTo>
                    <a:lnTo>
                      <a:pt x="5201" y="988"/>
                    </a:lnTo>
                    <a:lnTo>
                      <a:pt x="5235" y="1011"/>
                    </a:lnTo>
                    <a:lnTo>
                      <a:pt x="5240" y="1023"/>
                    </a:lnTo>
                    <a:lnTo>
                      <a:pt x="5249" y="1036"/>
                    </a:lnTo>
                    <a:lnTo>
                      <a:pt x="5258" y="1036"/>
                    </a:lnTo>
                    <a:lnTo>
                      <a:pt x="5279" y="1067"/>
                    </a:lnTo>
                    <a:lnTo>
                      <a:pt x="5278" y="1045"/>
                    </a:lnTo>
                    <a:lnTo>
                      <a:pt x="5293" y="1044"/>
                    </a:lnTo>
                    <a:lnTo>
                      <a:pt x="5291" y="1034"/>
                    </a:lnTo>
                    <a:lnTo>
                      <a:pt x="5272" y="1032"/>
                    </a:lnTo>
                    <a:lnTo>
                      <a:pt x="5265" y="1030"/>
                    </a:lnTo>
                    <a:lnTo>
                      <a:pt x="5264" y="1017"/>
                    </a:lnTo>
                    <a:lnTo>
                      <a:pt x="5279" y="1012"/>
                    </a:lnTo>
                    <a:lnTo>
                      <a:pt x="5311" y="1012"/>
                    </a:lnTo>
                    <a:lnTo>
                      <a:pt x="5326" y="1019"/>
                    </a:lnTo>
                    <a:lnTo>
                      <a:pt x="5331" y="1013"/>
                    </a:lnTo>
                    <a:lnTo>
                      <a:pt x="5333" y="995"/>
                    </a:lnTo>
                    <a:lnTo>
                      <a:pt x="5340" y="980"/>
                    </a:lnTo>
                    <a:lnTo>
                      <a:pt x="5339" y="969"/>
                    </a:lnTo>
                    <a:lnTo>
                      <a:pt x="5330" y="973"/>
                    </a:lnTo>
                    <a:lnTo>
                      <a:pt x="5328" y="985"/>
                    </a:lnTo>
                    <a:lnTo>
                      <a:pt x="5312" y="996"/>
                    </a:lnTo>
                    <a:lnTo>
                      <a:pt x="5301" y="1007"/>
                    </a:lnTo>
                    <a:lnTo>
                      <a:pt x="5272" y="996"/>
                    </a:lnTo>
                    <a:lnTo>
                      <a:pt x="5249" y="995"/>
                    </a:lnTo>
                    <a:lnTo>
                      <a:pt x="5240" y="984"/>
                    </a:lnTo>
                    <a:lnTo>
                      <a:pt x="5228" y="977"/>
                    </a:lnTo>
                    <a:lnTo>
                      <a:pt x="5205" y="980"/>
                    </a:lnTo>
                    <a:lnTo>
                      <a:pt x="5187" y="945"/>
                    </a:lnTo>
                    <a:lnTo>
                      <a:pt x="5186" y="919"/>
                    </a:lnTo>
                    <a:lnTo>
                      <a:pt x="5195" y="911"/>
                    </a:lnTo>
                    <a:lnTo>
                      <a:pt x="5210" y="919"/>
                    </a:lnTo>
                    <a:lnTo>
                      <a:pt x="5214" y="935"/>
                    </a:lnTo>
                    <a:lnTo>
                      <a:pt x="5220" y="945"/>
                    </a:lnTo>
                    <a:lnTo>
                      <a:pt x="5231" y="927"/>
                    </a:lnTo>
                    <a:lnTo>
                      <a:pt x="5236" y="907"/>
                    </a:lnTo>
                    <a:lnTo>
                      <a:pt x="5225" y="909"/>
                    </a:lnTo>
                    <a:lnTo>
                      <a:pt x="5220" y="905"/>
                    </a:lnTo>
                    <a:lnTo>
                      <a:pt x="5219" y="889"/>
                    </a:lnTo>
                    <a:lnTo>
                      <a:pt x="5231" y="865"/>
                    </a:lnTo>
                    <a:lnTo>
                      <a:pt x="5231" y="844"/>
                    </a:lnTo>
                    <a:lnTo>
                      <a:pt x="5242" y="821"/>
                    </a:lnTo>
                    <a:lnTo>
                      <a:pt x="5237" y="779"/>
                    </a:lnTo>
                    <a:lnTo>
                      <a:pt x="5230" y="758"/>
                    </a:lnTo>
                    <a:lnTo>
                      <a:pt x="5221" y="750"/>
                    </a:lnTo>
                    <a:lnTo>
                      <a:pt x="5215" y="734"/>
                    </a:lnTo>
                    <a:lnTo>
                      <a:pt x="5218" y="723"/>
                    </a:lnTo>
                    <a:lnTo>
                      <a:pt x="5227" y="719"/>
                    </a:lnTo>
                    <a:lnTo>
                      <a:pt x="5235" y="715"/>
                    </a:lnTo>
                    <a:lnTo>
                      <a:pt x="5243" y="724"/>
                    </a:lnTo>
                    <a:lnTo>
                      <a:pt x="5256" y="727"/>
                    </a:lnTo>
                    <a:lnTo>
                      <a:pt x="5264" y="744"/>
                    </a:lnTo>
                    <a:lnTo>
                      <a:pt x="5270" y="742"/>
                    </a:lnTo>
                    <a:lnTo>
                      <a:pt x="5270" y="730"/>
                    </a:lnTo>
                    <a:lnTo>
                      <a:pt x="5262" y="711"/>
                    </a:lnTo>
                    <a:lnTo>
                      <a:pt x="5246" y="707"/>
                    </a:lnTo>
                    <a:lnTo>
                      <a:pt x="5236" y="699"/>
                    </a:lnTo>
                    <a:lnTo>
                      <a:pt x="5235" y="685"/>
                    </a:lnTo>
                    <a:lnTo>
                      <a:pt x="5241" y="667"/>
                    </a:lnTo>
                    <a:lnTo>
                      <a:pt x="5289" y="614"/>
                    </a:lnTo>
                    <a:lnTo>
                      <a:pt x="5311" y="609"/>
                    </a:lnTo>
                    <a:lnTo>
                      <a:pt x="5325" y="615"/>
                    </a:lnTo>
                    <a:lnTo>
                      <a:pt x="5331" y="630"/>
                    </a:lnTo>
                    <a:lnTo>
                      <a:pt x="5349" y="644"/>
                    </a:lnTo>
                    <a:lnTo>
                      <a:pt x="5362" y="644"/>
                    </a:lnTo>
                    <a:lnTo>
                      <a:pt x="5396" y="666"/>
                    </a:lnTo>
                    <a:lnTo>
                      <a:pt x="5396" y="683"/>
                    </a:lnTo>
                    <a:lnTo>
                      <a:pt x="5414" y="703"/>
                    </a:lnTo>
                    <a:lnTo>
                      <a:pt x="5422" y="741"/>
                    </a:lnTo>
                    <a:lnTo>
                      <a:pt x="5420" y="768"/>
                    </a:lnTo>
                    <a:lnTo>
                      <a:pt x="5423" y="794"/>
                    </a:lnTo>
                    <a:lnTo>
                      <a:pt x="5434" y="810"/>
                    </a:lnTo>
                    <a:lnTo>
                      <a:pt x="5439" y="802"/>
                    </a:lnTo>
                    <a:lnTo>
                      <a:pt x="5445" y="801"/>
                    </a:lnTo>
                    <a:lnTo>
                      <a:pt x="5460" y="814"/>
                    </a:lnTo>
                    <a:lnTo>
                      <a:pt x="5463" y="828"/>
                    </a:lnTo>
                    <a:lnTo>
                      <a:pt x="5467" y="818"/>
                    </a:lnTo>
                    <a:lnTo>
                      <a:pt x="5477" y="812"/>
                    </a:lnTo>
                    <a:lnTo>
                      <a:pt x="5494" y="813"/>
                    </a:lnTo>
                    <a:lnTo>
                      <a:pt x="5482" y="806"/>
                    </a:lnTo>
                    <a:lnTo>
                      <a:pt x="5463" y="803"/>
                    </a:lnTo>
                    <a:lnTo>
                      <a:pt x="5452" y="789"/>
                    </a:lnTo>
                    <a:lnTo>
                      <a:pt x="5441" y="782"/>
                    </a:lnTo>
                    <a:lnTo>
                      <a:pt x="5440" y="773"/>
                    </a:lnTo>
                    <a:lnTo>
                      <a:pt x="5455" y="756"/>
                    </a:lnTo>
                    <a:lnTo>
                      <a:pt x="5454" y="746"/>
                    </a:lnTo>
                    <a:lnTo>
                      <a:pt x="5452" y="691"/>
                    </a:lnTo>
                    <a:lnTo>
                      <a:pt x="5447" y="676"/>
                    </a:lnTo>
                    <a:lnTo>
                      <a:pt x="5452" y="659"/>
                    </a:lnTo>
                    <a:lnTo>
                      <a:pt x="5481" y="657"/>
                    </a:lnTo>
                    <a:lnTo>
                      <a:pt x="5491" y="664"/>
                    </a:lnTo>
                    <a:lnTo>
                      <a:pt x="5513" y="670"/>
                    </a:lnTo>
                    <a:lnTo>
                      <a:pt x="5535" y="671"/>
                    </a:lnTo>
                    <a:lnTo>
                      <a:pt x="5560" y="680"/>
                    </a:lnTo>
                    <a:lnTo>
                      <a:pt x="5589" y="679"/>
                    </a:lnTo>
                    <a:lnTo>
                      <a:pt x="5613" y="668"/>
                    </a:lnTo>
                    <a:lnTo>
                      <a:pt x="5627" y="671"/>
                    </a:lnTo>
                    <a:lnTo>
                      <a:pt x="5641" y="683"/>
                    </a:lnTo>
                    <a:lnTo>
                      <a:pt x="5672" y="686"/>
                    </a:lnTo>
                    <a:lnTo>
                      <a:pt x="5686" y="695"/>
                    </a:lnTo>
                    <a:lnTo>
                      <a:pt x="5703" y="690"/>
                    </a:lnTo>
                    <a:lnTo>
                      <a:pt x="5702" y="683"/>
                    </a:lnTo>
                    <a:lnTo>
                      <a:pt x="5689" y="673"/>
                    </a:lnTo>
                    <a:lnTo>
                      <a:pt x="5668" y="673"/>
                    </a:lnTo>
                    <a:lnTo>
                      <a:pt x="5644" y="668"/>
                    </a:lnTo>
                    <a:lnTo>
                      <a:pt x="5638" y="660"/>
                    </a:lnTo>
                    <a:lnTo>
                      <a:pt x="5640" y="655"/>
                    </a:lnTo>
                    <a:lnTo>
                      <a:pt x="5652" y="654"/>
                    </a:lnTo>
                    <a:lnTo>
                      <a:pt x="5674" y="645"/>
                    </a:lnTo>
                    <a:lnTo>
                      <a:pt x="5727" y="640"/>
                    </a:lnTo>
                    <a:lnTo>
                      <a:pt x="5763" y="637"/>
                    </a:lnTo>
                    <a:lnTo>
                      <a:pt x="5791" y="647"/>
                    </a:lnTo>
                    <a:lnTo>
                      <a:pt x="5809" y="662"/>
                    </a:lnTo>
                    <a:lnTo>
                      <a:pt x="5822" y="655"/>
                    </a:lnTo>
                    <a:lnTo>
                      <a:pt x="5841" y="651"/>
                    </a:lnTo>
                    <a:lnTo>
                      <a:pt x="5831" y="641"/>
                    </a:lnTo>
                    <a:lnTo>
                      <a:pt x="5823" y="642"/>
                    </a:lnTo>
                    <a:lnTo>
                      <a:pt x="5809" y="635"/>
                    </a:lnTo>
                    <a:lnTo>
                      <a:pt x="5810" y="627"/>
                    </a:lnTo>
                    <a:lnTo>
                      <a:pt x="5795" y="618"/>
                    </a:lnTo>
                    <a:lnTo>
                      <a:pt x="5776" y="617"/>
                    </a:lnTo>
                    <a:lnTo>
                      <a:pt x="5766" y="611"/>
                    </a:lnTo>
                    <a:lnTo>
                      <a:pt x="5726" y="615"/>
                    </a:lnTo>
                    <a:lnTo>
                      <a:pt x="5725" y="609"/>
                    </a:lnTo>
                    <a:lnTo>
                      <a:pt x="5733" y="601"/>
                    </a:lnTo>
                    <a:lnTo>
                      <a:pt x="5742" y="581"/>
                    </a:lnTo>
                    <a:lnTo>
                      <a:pt x="5760" y="578"/>
                    </a:lnTo>
                    <a:lnTo>
                      <a:pt x="5776" y="564"/>
                    </a:lnTo>
                    <a:lnTo>
                      <a:pt x="5784" y="544"/>
                    </a:lnTo>
                    <a:lnTo>
                      <a:pt x="5824" y="520"/>
                    </a:lnTo>
                    <a:lnTo>
                      <a:pt x="5847" y="519"/>
                    </a:lnTo>
                    <a:lnTo>
                      <a:pt x="5884" y="501"/>
                    </a:lnTo>
                    <a:lnTo>
                      <a:pt x="5885" y="491"/>
                    </a:lnTo>
                    <a:lnTo>
                      <a:pt x="5841" y="509"/>
                    </a:lnTo>
                    <a:lnTo>
                      <a:pt x="5812" y="512"/>
                    </a:lnTo>
                    <a:lnTo>
                      <a:pt x="5770" y="543"/>
                    </a:lnTo>
                    <a:lnTo>
                      <a:pt x="5770" y="559"/>
                    </a:lnTo>
                    <a:lnTo>
                      <a:pt x="5762" y="559"/>
                    </a:lnTo>
                    <a:lnTo>
                      <a:pt x="5756" y="543"/>
                    </a:lnTo>
                    <a:lnTo>
                      <a:pt x="5750" y="542"/>
                    </a:lnTo>
                    <a:lnTo>
                      <a:pt x="5740" y="557"/>
                    </a:lnTo>
                    <a:lnTo>
                      <a:pt x="5726" y="559"/>
                    </a:lnTo>
                    <a:lnTo>
                      <a:pt x="5706" y="583"/>
                    </a:lnTo>
                    <a:lnTo>
                      <a:pt x="5714" y="583"/>
                    </a:lnTo>
                    <a:lnTo>
                      <a:pt x="5717" y="591"/>
                    </a:lnTo>
                    <a:lnTo>
                      <a:pt x="5689" y="612"/>
                    </a:lnTo>
                    <a:lnTo>
                      <a:pt x="5673" y="615"/>
                    </a:lnTo>
                    <a:lnTo>
                      <a:pt x="5618" y="637"/>
                    </a:lnTo>
                    <a:lnTo>
                      <a:pt x="5601" y="640"/>
                    </a:lnTo>
                    <a:lnTo>
                      <a:pt x="5587" y="638"/>
                    </a:lnTo>
                    <a:lnTo>
                      <a:pt x="5541" y="639"/>
                    </a:lnTo>
                    <a:lnTo>
                      <a:pt x="5521" y="619"/>
                    </a:lnTo>
                    <a:lnTo>
                      <a:pt x="5500" y="621"/>
                    </a:lnTo>
                    <a:lnTo>
                      <a:pt x="5487" y="619"/>
                    </a:lnTo>
                    <a:lnTo>
                      <a:pt x="5486" y="606"/>
                    </a:lnTo>
                    <a:lnTo>
                      <a:pt x="5506" y="587"/>
                    </a:lnTo>
                    <a:lnTo>
                      <a:pt x="5526" y="587"/>
                    </a:lnTo>
                    <a:lnTo>
                      <a:pt x="5540" y="581"/>
                    </a:lnTo>
                    <a:lnTo>
                      <a:pt x="5568" y="578"/>
                    </a:lnTo>
                    <a:lnTo>
                      <a:pt x="5581" y="564"/>
                    </a:lnTo>
                    <a:lnTo>
                      <a:pt x="5570" y="563"/>
                    </a:lnTo>
                    <a:lnTo>
                      <a:pt x="5551" y="571"/>
                    </a:lnTo>
                    <a:lnTo>
                      <a:pt x="5534" y="568"/>
                    </a:lnTo>
                    <a:lnTo>
                      <a:pt x="5513" y="577"/>
                    </a:lnTo>
                    <a:lnTo>
                      <a:pt x="5498" y="573"/>
                    </a:lnTo>
                    <a:lnTo>
                      <a:pt x="5498" y="560"/>
                    </a:lnTo>
                    <a:lnTo>
                      <a:pt x="5517" y="550"/>
                    </a:lnTo>
                    <a:lnTo>
                      <a:pt x="5503" y="549"/>
                    </a:lnTo>
                    <a:lnTo>
                      <a:pt x="5479" y="555"/>
                    </a:lnTo>
                    <a:lnTo>
                      <a:pt x="5477" y="578"/>
                    </a:lnTo>
                    <a:lnTo>
                      <a:pt x="5454" y="600"/>
                    </a:lnTo>
                    <a:lnTo>
                      <a:pt x="5430" y="601"/>
                    </a:lnTo>
                    <a:lnTo>
                      <a:pt x="5397" y="591"/>
                    </a:lnTo>
                    <a:lnTo>
                      <a:pt x="5367" y="590"/>
                    </a:lnTo>
                    <a:lnTo>
                      <a:pt x="5354" y="574"/>
                    </a:lnTo>
                    <a:lnTo>
                      <a:pt x="5354" y="565"/>
                    </a:lnTo>
                    <a:lnTo>
                      <a:pt x="5336" y="564"/>
                    </a:lnTo>
                    <a:lnTo>
                      <a:pt x="5319" y="551"/>
                    </a:lnTo>
                    <a:lnTo>
                      <a:pt x="5321" y="542"/>
                    </a:lnTo>
                    <a:lnTo>
                      <a:pt x="5334" y="532"/>
                    </a:lnTo>
                    <a:lnTo>
                      <a:pt x="5344" y="513"/>
                    </a:lnTo>
                    <a:lnTo>
                      <a:pt x="5367" y="500"/>
                    </a:lnTo>
                    <a:lnTo>
                      <a:pt x="5381" y="482"/>
                    </a:lnTo>
                    <a:lnTo>
                      <a:pt x="5403" y="470"/>
                    </a:lnTo>
                    <a:lnTo>
                      <a:pt x="5412" y="460"/>
                    </a:lnTo>
                    <a:lnTo>
                      <a:pt x="5428" y="464"/>
                    </a:lnTo>
                    <a:lnTo>
                      <a:pt x="5459" y="467"/>
                    </a:lnTo>
                    <a:lnTo>
                      <a:pt x="5468" y="462"/>
                    </a:lnTo>
                    <a:lnTo>
                      <a:pt x="5483" y="463"/>
                    </a:lnTo>
                    <a:lnTo>
                      <a:pt x="5512" y="479"/>
                    </a:lnTo>
                    <a:lnTo>
                      <a:pt x="5538" y="480"/>
                    </a:lnTo>
                    <a:lnTo>
                      <a:pt x="5552" y="484"/>
                    </a:lnTo>
                    <a:lnTo>
                      <a:pt x="5577" y="481"/>
                    </a:lnTo>
                    <a:lnTo>
                      <a:pt x="5581" y="477"/>
                    </a:lnTo>
                    <a:lnTo>
                      <a:pt x="5569" y="469"/>
                    </a:lnTo>
                    <a:lnTo>
                      <a:pt x="5539" y="471"/>
                    </a:lnTo>
                    <a:lnTo>
                      <a:pt x="5507" y="465"/>
                    </a:lnTo>
                    <a:lnTo>
                      <a:pt x="5487" y="453"/>
                    </a:lnTo>
                    <a:lnTo>
                      <a:pt x="5467" y="453"/>
                    </a:lnTo>
                    <a:lnTo>
                      <a:pt x="5437" y="456"/>
                    </a:lnTo>
                    <a:lnTo>
                      <a:pt x="5404" y="449"/>
                    </a:lnTo>
                    <a:lnTo>
                      <a:pt x="5396" y="448"/>
                    </a:lnTo>
                    <a:lnTo>
                      <a:pt x="5388" y="458"/>
                    </a:lnTo>
                    <a:lnTo>
                      <a:pt x="5372" y="476"/>
                    </a:lnTo>
                    <a:lnTo>
                      <a:pt x="5345" y="492"/>
                    </a:lnTo>
                    <a:lnTo>
                      <a:pt x="5316" y="506"/>
                    </a:lnTo>
                    <a:lnTo>
                      <a:pt x="5298" y="529"/>
                    </a:lnTo>
                    <a:lnTo>
                      <a:pt x="5292" y="532"/>
                    </a:lnTo>
                    <a:lnTo>
                      <a:pt x="5280" y="527"/>
                    </a:lnTo>
                    <a:lnTo>
                      <a:pt x="5259" y="499"/>
                    </a:lnTo>
                    <a:lnTo>
                      <a:pt x="5249" y="497"/>
                    </a:lnTo>
                    <a:lnTo>
                      <a:pt x="5240" y="488"/>
                    </a:lnTo>
                    <a:lnTo>
                      <a:pt x="5234" y="469"/>
                    </a:lnTo>
                    <a:lnTo>
                      <a:pt x="5234" y="447"/>
                    </a:lnTo>
                    <a:lnTo>
                      <a:pt x="5226" y="438"/>
                    </a:lnTo>
                    <a:lnTo>
                      <a:pt x="5224" y="418"/>
                    </a:lnTo>
                    <a:lnTo>
                      <a:pt x="5230" y="411"/>
                    </a:lnTo>
                    <a:lnTo>
                      <a:pt x="5245" y="415"/>
                    </a:lnTo>
                    <a:lnTo>
                      <a:pt x="5261" y="411"/>
                    </a:lnTo>
                    <a:lnTo>
                      <a:pt x="5271" y="418"/>
                    </a:lnTo>
                    <a:lnTo>
                      <a:pt x="5316" y="417"/>
                    </a:lnTo>
                    <a:lnTo>
                      <a:pt x="5339" y="433"/>
                    </a:lnTo>
                    <a:lnTo>
                      <a:pt x="5353" y="433"/>
                    </a:lnTo>
                    <a:lnTo>
                      <a:pt x="5361" y="439"/>
                    </a:lnTo>
                    <a:lnTo>
                      <a:pt x="5376" y="440"/>
                    </a:lnTo>
                    <a:lnTo>
                      <a:pt x="5394" y="430"/>
                    </a:lnTo>
                    <a:lnTo>
                      <a:pt x="5413" y="436"/>
                    </a:lnTo>
                    <a:lnTo>
                      <a:pt x="5417" y="432"/>
                    </a:lnTo>
                    <a:lnTo>
                      <a:pt x="5433" y="428"/>
                    </a:lnTo>
                    <a:lnTo>
                      <a:pt x="5442" y="421"/>
                    </a:lnTo>
                    <a:lnTo>
                      <a:pt x="5473" y="414"/>
                    </a:lnTo>
                    <a:lnTo>
                      <a:pt x="5502" y="409"/>
                    </a:lnTo>
                    <a:lnTo>
                      <a:pt x="5506" y="401"/>
                    </a:lnTo>
                    <a:lnTo>
                      <a:pt x="5504" y="391"/>
                    </a:lnTo>
                    <a:lnTo>
                      <a:pt x="5495" y="394"/>
                    </a:lnTo>
                    <a:lnTo>
                      <a:pt x="5487" y="397"/>
                    </a:lnTo>
                    <a:lnTo>
                      <a:pt x="5476" y="403"/>
                    </a:lnTo>
                    <a:lnTo>
                      <a:pt x="5457" y="408"/>
                    </a:lnTo>
                    <a:lnTo>
                      <a:pt x="5426" y="405"/>
                    </a:lnTo>
                    <a:lnTo>
                      <a:pt x="5402" y="420"/>
                    </a:lnTo>
                    <a:lnTo>
                      <a:pt x="5391" y="422"/>
                    </a:lnTo>
                    <a:lnTo>
                      <a:pt x="5370" y="419"/>
                    </a:lnTo>
                    <a:lnTo>
                      <a:pt x="5362" y="423"/>
                    </a:lnTo>
                    <a:lnTo>
                      <a:pt x="5349" y="422"/>
                    </a:lnTo>
                    <a:lnTo>
                      <a:pt x="5331" y="406"/>
                    </a:lnTo>
                    <a:lnTo>
                      <a:pt x="5320" y="406"/>
                    </a:lnTo>
                    <a:lnTo>
                      <a:pt x="5314" y="402"/>
                    </a:lnTo>
                    <a:lnTo>
                      <a:pt x="5296" y="402"/>
                    </a:lnTo>
                    <a:lnTo>
                      <a:pt x="5271" y="389"/>
                    </a:lnTo>
                    <a:lnTo>
                      <a:pt x="5253" y="397"/>
                    </a:lnTo>
                    <a:lnTo>
                      <a:pt x="5238" y="388"/>
                    </a:lnTo>
                    <a:lnTo>
                      <a:pt x="5233" y="377"/>
                    </a:lnTo>
                    <a:lnTo>
                      <a:pt x="5240" y="370"/>
                    </a:lnTo>
                    <a:lnTo>
                      <a:pt x="5240" y="350"/>
                    </a:lnTo>
                    <a:lnTo>
                      <a:pt x="5251" y="342"/>
                    </a:lnTo>
                    <a:lnTo>
                      <a:pt x="5260" y="343"/>
                    </a:lnTo>
                    <a:lnTo>
                      <a:pt x="5270" y="355"/>
                    </a:lnTo>
                    <a:lnTo>
                      <a:pt x="5294" y="354"/>
                    </a:lnTo>
                    <a:lnTo>
                      <a:pt x="5303" y="350"/>
                    </a:lnTo>
                    <a:lnTo>
                      <a:pt x="5290" y="339"/>
                    </a:lnTo>
                    <a:lnTo>
                      <a:pt x="5277" y="339"/>
                    </a:lnTo>
                    <a:lnTo>
                      <a:pt x="5266" y="325"/>
                    </a:lnTo>
                    <a:lnTo>
                      <a:pt x="5270" y="318"/>
                    </a:lnTo>
                    <a:lnTo>
                      <a:pt x="5292" y="319"/>
                    </a:lnTo>
                    <a:lnTo>
                      <a:pt x="5312" y="302"/>
                    </a:lnTo>
                    <a:lnTo>
                      <a:pt x="5338" y="302"/>
                    </a:lnTo>
                    <a:lnTo>
                      <a:pt x="5349" y="293"/>
                    </a:lnTo>
                    <a:lnTo>
                      <a:pt x="5364" y="292"/>
                    </a:lnTo>
                    <a:lnTo>
                      <a:pt x="5374" y="297"/>
                    </a:lnTo>
                    <a:lnTo>
                      <a:pt x="5387" y="295"/>
                    </a:lnTo>
                    <a:lnTo>
                      <a:pt x="5387" y="285"/>
                    </a:lnTo>
                    <a:lnTo>
                      <a:pt x="5379" y="279"/>
                    </a:lnTo>
                    <a:lnTo>
                      <a:pt x="5346" y="284"/>
                    </a:lnTo>
                    <a:lnTo>
                      <a:pt x="5320" y="286"/>
                    </a:lnTo>
                    <a:lnTo>
                      <a:pt x="5299" y="294"/>
                    </a:lnTo>
                    <a:lnTo>
                      <a:pt x="5284" y="296"/>
                    </a:lnTo>
                    <a:lnTo>
                      <a:pt x="5275" y="306"/>
                    </a:lnTo>
                    <a:lnTo>
                      <a:pt x="5262" y="306"/>
                    </a:lnTo>
                    <a:lnTo>
                      <a:pt x="5262" y="295"/>
                    </a:lnTo>
                    <a:lnTo>
                      <a:pt x="5258" y="280"/>
                    </a:lnTo>
                    <a:lnTo>
                      <a:pt x="5277" y="272"/>
                    </a:lnTo>
                    <a:lnTo>
                      <a:pt x="5299" y="255"/>
                    </a:lnTo>
                    <a:lnTo>
                      <a:pt x="5323" y="253"/>
                    </a:lnTo>
                    <a:lnTo>
                      <a:pt x="5335" y="247"/>
                    </a:lnTo>
                    <a:lnTo>
                      <a:pt x="5319" y="246"/>
                    </a:lnTo>
                    <a:lnTo>
                      <a:pt x="5312" y="239"/>
                    </a:lnTo>
                    <a:lnTo>
                      <a:pt x="5314" y="217"/>
                    </a:lnTo>
                    <a:lnTo>
                      <a:pt x="5307" y="220"/>
                    </a:lnTo>
                    <a:lnTo>
                      <a:pt x="5304" y="235"/>
                    </a:lnTo>
                    <a:lnTo>
                      <a:pt x="5296" y="240"/>
                    </a:lnTo>
                    <a:lnTo>
                      <a:pt x="5291" y="226"/>
                    </a:lnTo>
                    <a:lnTo>
                      <a:pt x="5283" y="227"/>
                    </a:lnTo>
                    <a:lnTo>
                      <a:pt x="5275" y="235"/>
                    </a:lnTo>
                    <a:lnTo>
                      <a:pt x="5260" y="237"/>
                    </a:lnTo>
                    <a:lnTo>
                      <a:pt x="5259" y="249"/>
                    </a:lnTo>
                    <a:lnTo>
                      <a:pt x="5254" y="259"/>
                    </a:lnTo>
                    <a:lnTo>
                      <a:pt x="5234" y="265"/>
                    </a:lnTo>
                    <a:lnTo>
                      <a:pt x="5232" y="250"/>
                    </a:lnTo>
                    <a:lnTo>
                      <a:pt x="5234" y="234"/>
                    </a:lnTo>
                    <a:lnTo>
                      <a:pt x="5228" y="232"/>
                    </a:lnTo>
                    <a:lnTo>
                      <a:pt x="5224" y="219"/>
                    </a:lnTo>
                    <a:lnTo>
                      <a:pt x="5228" y="214"/>
                    </a:lnTo>
                    <a:lnTo>
                      <a:pt x="5240" y="219"/>
                    </a:lnTo>
                    <a:lnTo>
                      <a:pt x="5242" y="202"/>
                    </a:lnTo>
                    <a:lnTo>
                      <a:pt x="5254" y="196"/>
                    </a:lnTo>
                    <a:lnTo>
                      <a:pt x="5272" y="196"/>
                    </a:lnTo>
                    <a:lnTo>
                      <a:pt x="5280" y="182"/>
                    </a:lnTo>
                    <a:lnTo>
                      <a:pt x="5298" y="173"/>
                    </a:lnTo>
                    <a:lnTo>
                      <a:pt x="5311" y="175"/>
                    </a:lnTo>
                    <a:lnTo>
                      <a:pt x="5334" y="163"/>
                    </a:lnTo>
                    <a:lnTo>
                      <a:pt x="5366" y="160"/>
                    </a:lnTo>
                    <a:lnTo>
                      <a:pt x="5374" y="154"/>
                    </a:lnTo>
                    <a:lnTo>
                      <a:pt x="5386" y="159"/>
                    </a:lnTo>
                    <a:lnTo>
                      <a:pt x="5387" y="170"/>
                    </a:lnTo>
                    <a:lnTo>
                      <a:pt x="5382" y="178"/>
                    </a:lnTo>
                    <a:lnTo>
                      <a:pt x="5381" y="214"/>
                    </a:lnTo>
                    <a:lnTo>
                      <a:pt x="5391" y="210"/>
                    </a:lnTo>
                    <a:lnTo>
                      <a:pt x="5399" y="188"/>
                    </a:lnTo>
                    <a:lnTo>
                      <a:pt x="5409" y="179"/>
                    </a:lnTo>
                    <a:lnTo>
                      <a:pt x="5414" y="186"/>
                    </a:lnTo>
                    <a:lnTo>
                      <a:pt x="5409" y="192"/>
                    </a:lnTo>
                    <a:lnTo>
                      <a:pt x="5411" y="204"/>
                    </a:lnTo>
                    <a:lnTo>
                      <a:pt x="5420" y="197"/>
                    </a:lnTo>
                    <a:lnTo>
                      <a:pt x="5420" y="185"/>
                    </a:lnTo>
                    <a:lnTo>
                      <a:pt x="5425" y="178"/>
                    </a:lnTo>
                    <a:lnTo>
                      <a:pt x="5423" y="167"/>
                    </a:lnTo>
                    <a:lnTo>
                      <a:pt x="5426" y="149"/>
                    </a:lnTo>
                    <a:lnTo>
                      <a:pt x="5435" y="147"/>
                    </a:lnTo>
                    <a:lnTo>
                      <a:pt x="5455" y="129"/>
                    </a:lnTo>
                    <a:lnTo>
                      <a:pt x="5463" y="131"/>
                    </a:lnTo>
                    <a:lnTo>
                      <a:pt x="5464" y="144"/>
                    </a:lnTo>
                    <a:lnTo>
                      <a:pt x="5464" y="163"/>
                    </a:lnTo>
                    <a:lnTo>
                      <a:pt x="5478" y="171"/>
                    </a:lnTo>
                    <a:lnTo>
                      <a:pt x="5481" y="190"/>
                    </a:lnTo>
                    <a:lnTo>
                      <a:pt x="5477" y="202"/>
                    </a:lnTo>
                    <a:lnTo>
                      <a:pt x="5483" y="214"/>
                    </a:lnTo>
                    <a:lnTo>
                      <a:pt x="5481" y="225"/>
                    </a:lnTo>
                    <a:lnTo>
                      <a:pt x="5491" y="233"/>
                    </a:lnTo>
                    <a:lnTo>
                      <a:pt x="5497" y="228"/>
                    </a:lnTo>
                    <a:lnTo>
                      <a:pt x="5491" y="218"/>
                    </a:lnTo>
                    <a:lnTo>
                      <a:pt x="5490" y="200"/>
                    </a:lnTo>
                    <a:lnTo>
                      <a:pt x="5499" y="195"/>
                    </a:lnTo>
                    <a:lnTo>
                      <a:pt x="5515" y="170"/>
                    </a:lnTo>
                    <a:lnTo>
                      <a:pt x="5524" y="170"/>
                    </a:lnTo>
                    <a:lnTo>
                      <a:pt x="5537" y="191"/>
                    </a:lnTo>
                    <a:lnTo>
                      <a:pt x="5538" y="210"/>
                    </a:lnTo>
                    <a:lnTo>
                      <a:pt x="5534" y="226"/>
                    </a:lnTo>
                    <a:lnTo>
                      <a:pt x="5542" y="234"/>
                    </a:lnTo>
                    <a:lnTo>
                      <a:pt x="5545" y="244"/>
                    </a:lnTo>
                    <a:lnTo>
                      <a:pt x="5553" y="235"/>
                    </a:lnTo>
                    <a:lnTo>
                      <a:pt x="5552" y="214"/>
                    </a:lnTo>
                    <a:lnTo>
                      <a:pt x="5561" y="213"/>
                    </a:lnTo>
                    <a:lnTo>
                      <a:pt x="5570" y="206"/>
                    </a:lnTo>
                    <a:lnTo>
                      <a:pt x="5574" y="216"/>
                    </a:lnTo>
                    <a:lnTo>
                      <a:pt x="5569" y="221"/>
                    </a:lnTo>
                    <a:lnTo>
                      <a:pt x="5570" y="235"/>
                    </a:lnTo>
                    <a:lnTo>
                      <a:pt x="5577" y="244"/>
                    </a:lnTo>
                    <a:lnTo>
                      <a:pt x="5588" y="229"/>
                    </a:lnTo>
                    <a:lnTo>
                      <a:pt x="5596" y="228"/>
                    </a:lnTo>
                    <a:lnTo>
                      <a:pt x="5593" y="246"/>
                    </a:lnTo>
                    <a:lnTo>
                      <a:pt x="5602" y="237"/>
                    </a:lnTo>
                    <a:lnTo>
                      <a:pt x="5601" y="219"/>
                    </a:lnTo>
                    <a:lnTo>
                      <a:pt x="5588" y="197"/>
                    </a:lnTo>
                    <a:lnTo>
                      <a:pt x="5581" y="197"/>
                    </a:lnTo>
                    <a:lnTo>
                      <a:pt x="5573" y="186"/>
                    </a:lnTo>
                    <a:lnTo>
                      <a:pt x="5572" y="169"/>
                    </a:lnTo>
                    <a:lnTo>
                      <a:pt x="5563" y="158"/>
                    </a:lnTo>
                    <a:lnTo>
                      <a:pt x="5556" y="144"/>
                    </a:lnTo>
                    <a:lnTo>
                      <a:pt x="5548" y="137"/>
                    </a:lnTo>
                    <a:lnTo>
                      <a:pt x="5552" y="119"/>
                    </a:lnTo>
                    <a:lnTo>
                      <a:pt x="5567" y="120"/>
                    </a:lnTo>
                    <a:lnTo>
                      <a:pt x="5578" y="130"/>
                    </a:lnTo>
                    <a:lnTo>
                      <a:pt x="5594" y="125"/>
                    </a:lnTo>
                    <a:lnTo>
                      <a:pt x="5607" y="130"/>
                    </a:lnTo>
                    <a:lnTo>
                      <a:pt x="5613" y="122"/>
                    </a:lnTo>
                    <a:lnTo>
                      <a:pt x="5615" y="94"/>
                    </a:lnTo>
                    <a:lnTo>
                      <a:pt x="5603" y="82"/>
                    </a:lnTo>
                    <a:lnTo>
                      <a:pt x="5608" y="69"/>
                    </a:lnTo>
                    <a:lnTo>
                      <a:pt x="5627" y="64"/>
                    </a:lnTo>
                    <a:lnTo>
                      <a:pt x="5633" y="68"/>
                    </a:lnTo>
                    <a:lnTo>
                      <a:pt x="5661" y="72"/>
                    </a:lnTo>
                    <a:lnTo>
                      <a:pt x="5673" y="80"/>
                    </a:lnTo>
                    <a:lnTo>
                      <a:pt x="5671" y="92"/>
                    </a:lnTo>
                    <a:lnTo>
                      <a:pt x="5660" y="102"/>
                    </a:lnTo>
                    <a:lnTo>
                      <a:pt x="5664" y="110"/>
                    </a:lnTo>
                    <a:lnTo>
                      <a:pt x="5692" y="121"/>
                    </a:lnTo>
                    <a:lnTo>
                      <a:pt x="5693" y="130"/>
                    </a:lnTo>
                    <a:lnTo>
                      <a:pt x="5689" y="151"/>
                    </a:lnTo>
                    <a:lnTo>
                      <a:pt x="5691" y="185"/>
                    </a:lnTo>
                    <a:lnTo>
                      <a:pt x="5704" y="180"/>
                    </a:lnTo>
                    <a:lnTo>
                      <a:pt x="5713" y="162"/>
                    </a:lnTo>
                    <a:lnTo>
                      <a:pt x="5719" y="162"/>
                    </a:lnTo>
                    <a:lnTo>
                      <a:pt x="5720" y="176"/>
                    </a:lnTo>
                    <a:lnTo>
                      <a:pt x="5726" y="185"/>
                    </a:lnTo>
                    <a:lnTo>
                      <a:pt x="5738" y="178"/>
                    </a:lnTo>
                    <a:lnTo>
                      <a:pt x="5745" y="166"/>
                    </a:lnTo>
                    <a:lnTo>
                      <a:pt x="5761" y="159"/>
                    </a:lnTo>
                    <a:lnTo>
                      <a:pt x="5765" y="150"/>
                    </a:lnTo>
                    <a:lnTo>
                      <a:pt x="5755" y="121"/>
                    </a:lnTo>
                    <a:lnTo>
                      <a:pt x="5764" y="110"/>
                    </a:lnTo>
                    <a:lnTo>
                      <a:pt x="5775" y="110"/>
                    </a:lnTo>
                    <a:lnTo>
                      <a:pt x="5782" y="115"/>
                    </a:lnTo>
                    <a:lnTo>
                      <a:pt x="5808" y="118"/>
                    </a:lnTo>
                    <a:lnTo>
                      <a:pt x="5807" y="107"/>
                    </a:lnTo>
                    <a:lnTo>
                      <a:pt x="5783" y="89"/>
                    </a:lnTo>
                    <a:lnTo>
                      <a:pt x="5778" y="69"/>
                    </a:lnTo>
                    <a:lnTo>
                      <a:pt x="5783" y="62"/>
                    </a:lnTo>
                    <a:lnTo>
                      <a:pt x="5788" y="46"/>
                    </a:lnTo>
                    <a:lnTo>
                      <a:pt x="5797" y="45"/>
                    </a:lnTo>
                    <a:lnTo>
                      <a:pt x="5826" y="61"/>
                    </a:lnTo>
                    <a:lnTo>
                      <a:pt x="5830" y="84"/>
                    </a:lnTo>
                    <a:lnTo>
                      <a:pt x="5834" y="100"/>
                    </a:lnTo>
                    <a:lnTo>
                      <a:pt x="5832" y="119"/>
                    </a:lnTo>
                    <a:lnTo>
                      <a:pt x="5839" y="130"/>
                    </a:lnTo>
                    <a:lnTo>
                      <a:pt x="5843" y="151"/>
                    </a:lnTo>
                    <a:lnTo>
                      <a:pt x="5850" y="164"/>
                    </a:lnTo>
                    <a:lnTo>
                      <a:pt x="5857" y="158"/>
                    </a:lnTo>
                    <a:lnTo>
                      <a:pt x="5858" y="140"/>
                    </a:lnTo>
                    <a:lnTo>
                      <a:pt x="5855" y="128"/>
                    </a:lnTo>
                    <a:lnTo>
                      <a:pt x="5853" y="108"/>
                    </a:lnTo>
                    <a:lnTo>
                      <a:pt x="5845" y="85"/>
                    </a:lnTo>
                    <a:lnTo>
                      <a:pt x="5848" y="59"/>
                    </a:lnTo>
                    <a:lnTo>
                      <a:pt x="5846" y="31"/>
                    </a:lnTo>
                    <a:lnTo>
                      <a:pt x="5852" y="15"/>
                    </a:lnTo>
                    <a:lnTo>
                      <a:pt x="5862" y="16"/>
                    </a:lnTo>
                    <a:lnTo>
                      <a:pt x="5876" y="29"/>
                    </a:lnTo>
                    <a:lnTo>
                      <a:pt x="5886" y="29"/>
                    </a:lnTo>
                    <a:lnTo>
                      <a:pt x="5892" y="34"/>
                    </a:lnTo>
                    <a:lnTo>
                      <a:pt x="5893" y="56"/>
                    </a:lnTo>
                    <a:lnTo>
                      <a:pt x="5901" y="72"/>
                    </a:lnTo>
                    <a:lnTo>
                      <a:pt x="5899" y="90"/>
                    </a:lnTo>
                    <a:lnTo>
                      <a:pt x="5902" y="115"/>
                    </a:lnTo>
                    <a:lnTo>
                      <a:pt x="5909" y="118"/>
                    </a:lnTo>
                    <a:lnTo>
                      <a:pt x="5908" y="105"/>
                    </a:lnTo>
                    <a:lnTo>
                      <a:pt x="5914" y="94"/>
                    </a:lnTo>
                    <a:lnTo>
                      <a:pt x="5920" y="93"/>
                    </a:lnTo>
                    <a:lnTo>
                      <a:pt x="5947" y="125"/>
                    </a:lnTo>
                    <a:lnTo>
                      <a:pt x="5949" y="119"/>
                    </a:lnTo>
                    <a:lnTo>
                      <a:pt x="5962" y="116"/>
                    </a:lnTo>
                    <a:lnTo>
                      <a:pt x="5962" y="109"/>
                    </a:lnTo>
                    <a:lnTo>
                      <a:pt x="5951" y="106"/>
                    </a:lnTo>
                    <a:lnTo>
                      <a:pt x="5938" y="89"/>
                    </a:lnTo>
                    <a:lnTo>
                      <a:pt x="5943" y="84"/>
                    </a:lnTo>
                    <a:lnTo>
                      <a:pt x="5944" y="74"/>
                    </a:lnTo>
                    <a:lnTo>
                      <a:pt x="5927" y="59"/>
                    </a:lnTo>
                    <a:lnTo>
                      <a:pt x="5922" y="48"/>
                    </a:lnTo>
                    <a:lnTo>
                      <a:pt x="5926" y="42"/>
                    </a:lnTo>
                    <a:lnTo>
                      <a:pt x="5944" y="40"/>
                    </a:lnTo>
                    <a:lnTo>
                      <a:pt x="5936" y="33"/>
                    </a:lnTo>
                    <a:lnTo>
                      <a:pt x="5924" y="31"/>
                    </a:lnTo>
                    <a:lnTo>
                      <a:pt x="5915" y="19"/>
                    </a:lnTo>
                    <a:lnTo>
                      <a:pt x="5924" y="14"/>
                    </a:lnTo>
                    <a:lnTo>
                      <a:pt x="5937" y="14"/>
                    </a:lnTo>
                    <a:lnTo>
                      <a:pt x="5953" y="0"/>
                    </a:lnTo>
                    <a:lnTo>
                      <a:pt x="5986" y="6"/>
                    </a:lnTo>
                    <a:lnTo>
                      <a:pt x="5992" y="14"/>
                    </a:lnTo>
                    <a:lnTo>
                      <a:pt x="5991" y="30"/>
                    </a:lnTo>
                    <a:lnTo>
                      <a:pt x="5983" y="44"/>
                    </a:lnTo>
                    <a:lnTo>
                      <a:pt x="5987" y="52"/>
                    </a:lnTo>
                    <a:lnTo>
                      <a:pt x="5997" y="51"/>
                    </a:lnTo>
                    <a:lnTo>
                      <a:pt x="6008" y="31"/>
                    </a:lnTo>
                    <a:lnTo>
                      <a:pt x="6015" y="26"/>
                    </a:lnTo>
                    <a:lnTo>
                      <a:pt x="6021" y="34"/>
                    </a:lnTo>
                    <a:lnTo>
                      <a:pt x="6014" y="57"/>
                    </a:lnTo>
                    <a:lnTo>
                      <a:pt x="6022" y="62"/>
                    </a:lnTo>
                    <a:lnTo>
                      <a:pt x="6031" y="60"/>
                    </a:lnTo>
                    <a:lnTo>
                      <a:pt x="6034" y="52"/>
                    </a:lnTo>
                    <a:lnTo>
                      <a:pt x="6054" y="34"/>
                    </a:lnTo>
                    <a:lnTo>
                      <a:pt x="6059" y="42"/>
                    </a:lnTo>
                    <a:lnTo>
                      <a:pt x="6057" y="60"/>
                    </a:lnTo>
                    <a:lnTo>
                      <a:pt x="6050" y="72"/>
                    </a:lnTo>
                    <a:lnTo>
                      <a:pt x="6056" y="98"/>
                    </a:lnTo>
                    <a:lnTo>
                      <a:pt x="6047" y="109"/>
                    </a:lnTo>
                    <a:lnTo>
                      <a:pt x="6054" y="116"/>
                    </a:lnTo>
                    <a:lnTo>
                      <a:pt x="6071" y="113"/>
                    </a:lnTo>
                    <a:lnTo>
                      <a:pt x="6082" y="116"/>
                    </a:lnTo>
                    <a:lnTo>
                      <a:pt x="6088" y="109"/>
                    </a:lnTo>
                    <a:lnTo>
                      <a:pt x="6089" y="87"/>
                    </a:lnTo>
                    <a:lnTo>
                      <a:pt x="6098" y="60"/>
                    </a:lnTo>
                    <a:lnTo>
                      <a:pt x="6086" y="26"/>
                    </a:lnTo>
                    <a:lnTo>
                      <a:pt x="6089" y="6"/>
                    </a:lnTo>
                    <a:lnTo>
                      <a:pt x="6100" y="0"/>
                    </a:lnTo>
                    <a:lnTo>
                      <a:pt x="6110" y="8"/>
                    </a:lnTo>
                    <a:lnTo>
                      <a:pt x="6121" y="8"/>
                    </a:lnTo>
                    <a:lnTo>
                      <a:pt x="6136" y="13"/>
                    </a:lnTo>
                    <a:lnTo>
                      <a:pt x="6155" y="5"/>
                    </a:lnTo>
                    <a:lnTo>
                      <a:pt x="6173" y="10"/>
                    </a:lnTo>
                    <a:lnTo>
                      <a:pt x="6179" y="22"/>
                    </a:lnTo>
                    <a:lnTo>
                      <a:pt x="6199" y="29"/>
                    </a:lnTo>
                    <a:lnTo>
                      <a:pt x="6217" y="23"/>
                    </a:lnTo>
                    <a:lnTo>
                      <a:pt x="6236" y="36"/>
                    </a:lnTo>
                    <a:lnTo>
                      <a:pt x="6240" y="48"/>
                    </a:lnTo>
                    <a:lnTo>
                      <a:pt x="6246" y="56"/>
                    </a:lnTo>
                    <a:lnTo>
                      <a:pt x="6248" y="75"/>
                    </a:lnTo>
                    <a:lnTo>
                      <a:pt x="6240" y="93"/>
                    </a:lnTo>
                    <a:lnTo>
                      <a:pt x="6243" y="102"/>
                    </a:lnTo>
                    <a:lnTo>
                      <a:pt x="6256" y="98"/>
                    </a:lnTo>
                    <a:lnTo>
                      <a:pt x="6273" y="79"/>
                    </a:lnTo>
                    <a:lnTo>
                      <a:pt x="6296" y="62"/>
                    </a:lnTo>
                    <a:lnTo>
                      <a:pt x="6306" y="50"/>
                    </a:lnTo>
                    <a:lnTo>
                      <a:pt x="6321" y="49"/>
                    </a:lnTo>
                    <a:lnTo>
                      <a:pt x="6339" y="60"/>
                    </a:lnTo>
                    <a:lnTo>
                      <a:pt x="6359" y="60"/>
                    </a:lnTo>
                    <a:lnTo>
                      <a:pt x="6357" y="70"/>
                    </a:lnTo>
                    <a:lnTo>
                      <a:pt x="6340" y="87"/>
                    </a:lnTo>
                    <a:lnTo>
                      <a:pt x="6349" y="102"/>
                    </a:lnTo>
                    <a:lnTo>
                      <a:pt x="6356" y="97"/>
                    </a:lnTo>
                    <a:lnTo>
                      <a:pt x="6360" y="83"/>
                    </a:lnTo>
                    <a:lnTo>
                      <a:pt x="6377" y="70"/>
                    </a:lnTo>
                    <a:lnTo>
                      <a:pt x="6392" y="65"/>
                    </a:lnTo>
                    <a:lnTo>
                      <a:pt x="6416" y="75"/>
                    </a:lnTo>
                    <a:lnTo>
                      <a:pt x="6445" y="81"/>
                    </a:lnTo>
                    <a:lnTo>
                      <a:pt x="6454" y="92"/>
                    </a:lnTo>
                    <a:lnTo>
                      <a:pt x="6446" y="100"/>
                    </a:lnTo>
                    <a:lnTo>
                      <a:pt x="6439" y="101"/>
                    </a:lnTo>
                    <a:lnTo>
                      <a:pt x="6443" y="113"/>
                    </a:lnTo>
                    <a:lnTo>
                      <a:pt x="6432" y="122"/>
                    </a:lnTo>
                    <a:lnTo>
                      <a:pt x="6440" y="132"/>
                    </a:lnTo>
                    <a:lnTo>
                      <a:pt x="6449" y="124"/>
                    </a:lnTo>
                    <a:lnTo>
                      <a:pt x="6464" y="118"/>
                    </a:lnTo>
                    <a:lnTo>
                      <a:pt x="6467" y="135"/>
                    </a:lnTo>
                    <a:lnTo>
                      <a:pt x="6476" y="138"/>
                    </a:lnTo>
                    <a:lnTo>
                      <a:pt x="6485" y="126"/>
                    </a:lnTo>
                    <a:lnTo>
                      <a:pt x="6508" y="122"/>
                    </a:lnTo>
                    <a:lnTo>
                      <a:pt x="6510" y="134"/>
                    </a:lnTo>
                    <a:lnTo>
                      <a:pt x="6501" y="143"/>
                    </a:lnTo>
                    <a:lnTo>
                      <a:pt x="6504" y="155"/>
                    </a:lnTo>
                    <a:lnTo>
                      <a:pt x="6515" y="158"/>
                    </a:lnTo>
                    <a:lnTo>
                      <a:pt x="6521" y="151"/>
                    </a:lnTo>
                    <a:lnTo>
                      <a:pt x="6535" y="142"/>
                    </a:lnTo>
                    <a:lnTo>
                      <a:pt x="6541" y="142"/>
                    </a:lnTo>
                    <a:lnTo>
                      <a:pt x="6547" y="154"/>
                    </a:lnTo>
                    <a:lnTo>
                      <a:pt x="6574" y="170"/>
                    </a:lnTo>
                    <a:lnTo>
                      <a:pt x="6589" y="170"/>
                    </a:lnTo>
                    <a:lnTo>
                      <a:pt x="6593" y="177"/>
                    </a:lnTo>
                    <a:lnTo>
                      <a:pt x="6586" y="186"/>
                    </a:lnTo>
                    <a:lnTo>
                      <a:pt x="6556" y="198"/>
                    </a:lnTo>
                    <a:lnTo>
                      <a:pt x="6542" y="218"/>
                    </a:lnTo>
                    <a:lnTo>
                      <a:pt x="6524" y="220"/>
                    </a:lnTo>
                    <a:lnTo>
                      <a:pt x="6502" y="232"/>
                    </a:lnTo>
                    <a:lnTo>
                      <a:pt x="6490" y="232"/>
                    </a:lnTo>
                    <a:lnTo>
                      <a:pt x="6478" y="226"/>
                    </a:lnTo>
                    <a:lnTo>
                      <a:pt x="6471" y="235"/>
                    </a:lnTo>
                    <a:lnTo>
                      <a:pt x="6449" y="242"/>
                    </a:lnTo>
                    <a:lnTo>
                      <a:pt x="6482" y="240"/>
                    </a:lnTo>
                    <a:lnTo>
                      <a:pt x="6512" y="245"/>
                    </a:lnTo>
                    <a:lnTo>
                      <a:pt x="6523" y="251"/>
                    </a:lnTo>
                    <a:lnTo>
                      <a:pt x="6535" y="251"/>
                    </a:lnTo>
                    <a:lnTo>
                      <a:pt x="6544" y="237"/>
                    </a:lnTo>
                    <a:lnTo>
                      <a:pt x="6551" y="232"/>
                    </a:lnTo>
                    <a:lnTo>
                      <a:pt x="6567" y="232"/>
                    </a:lnTo>
                    <a:lnTo>
                      <a:pt x="6575" y="217"/>
                    </a:lnTo>
                    <a:lnTo>
                      <a:pt x="6597" y="206"/>
                    </a:lnTo>
                    <a:lnTo>
                      <a:pt x="6614" y="205"/>
                    </a:lnTo>
                    <a:lnTo>
                      <a:pt x="6618" y="216"/>
                    </a:lnTo>
                    <a:lnTo>
                      <a:pt x="6610" y="233"/>
                    </a:lnTo>
                    <a:lnTo>
                      <a:pt x="6616" y="241"/>
                    </a:lnTo>
                    <a:lnTo>
                      <a:pt x="6624" y="237"/>
                    </a:lnTo>
                    <a:lnTo>
                      <a:pt x="6631" y="221"/>
                    </a:lnTo>
                    <a:lnTo>
                      <a:pt x="6647" y="209"/>
                    </a:lnTo>
                    <a:lnTo>
                      <a:pt x="6653" y="216"/>
                    </a:lnTo>
                    <a:lnTo>
                      <a:pt x="6646" y="229"/>
                    </a:lnTo>
                    <a:lnTo>
                      <a:pt x="6645" y="237"/>
                    </a:lnTo>
                    <a:lnTo>
                      <a:pt x="6638" y="248"/>
                    </a:lnTo>
                    <a:lnTo>
                      <a:pt x="6644" y="255"/>
                    </a:lnTo>
                    <a:lnTo>
                      <a:pt x="6655" y="251"/>
                    </a:lnTo>
                    <a:lnTo>
                      <a:pt x="6663" y="244"/>
                    </a:lnTo>
                    <a:lnTo>
                      <a:pt x="6666" y="230"/>
                    </a:lnTo>
                    <a:lnTo>
                      <a:pt x="6683" y="226"/>
                    </a:lnTo>
                    <a:lnTo>
                      <a:pt x="6696" y="230"/>
                    </a:lnTo>
                    <a:lnTo>
                      <a:pt x="6687" y="262"/>
                    </a:lnTo>
                    <a:lnTo>
                      <a:pt x="6677" y="268"/>
                    </a:lnTo>
                    <a:lnTo>
                      <a:pt x="6684" y="272"/>
                    </a:lnTo>
                    <a:lnTo>
                      <a:pt x="6689" y="289"/>
                    </a:lnTo>
                    <a:lnTo>
                      <a:pt x="6686" y="309"/>
                    </a:lnTo>
                    <a:lnTo>
                      <a:pt x="6673" y="318"/>
                    </a:lnTo>
                    <a:lnTo>
                      <a:pt x="6669" y="330"/>
                    </a:lnTo>
                    <a:lnTo>
                      <a:pt x="6652" y="354"/>
                    </a:lnTo>
                    <a:lnTo>
                      <a:pt x="6658" y="360"/>
                    </a:lnTo>
                    <a:lnTo>
                      <a:pt x="6668" y="356"/>
                    </a:lnTo>
                    <a:lnTo>
                      <a:pt x="6678" y="340"/>
                    </a:lnTo>
                    <a:lnTo>
                      <a:pt x="6692" y="340"/>
                    </a:lnTo>
                    <a:lnTo>
                      <a:pt x="6695" y="336"/>
                    </a:lnTo>
                    <a:lnTo>
                      <a:pt x="6706" y="336"/>
                    </a:lnTo>
                    <a:lnTo>
                      <a:pt x="6725" y="348"/>
                    </a:lnTo>
                    <a:lnTo>
                      <a:pt x="6732" y="366"/>
                    </a:lnTo>
                    <a:lnTo>
                      <a:pt x="6734" y="390"/>
                    </a:lnTo>
                    <a:lnTo>
                      <a:pt x="6728" y="426"/>
                    </a:lnTo>
                    <a:lnTo>
                      <a:pt x="6710" y="460"/>
                    </a:lnTo>
                    <a:lnTo>
                      <a:pt x="6681" y="476"/>
                    </a:lnTo>
                    <a:lnTo>
                      <a:pt x="6674" y="483"/>
                    </a:lnTo>
                    <a:lnTo>
                      <a:pt x="6659" y="480"/>
                    </a:lnTo>
                    <a:lnTo>
                      <a:pt x="6645" y="485"/>
                    </a:lnTo>
                    <a:lnTo>
                      <a:pt x="6645" y="493"/>
                    </a:lnTo>
                    <a:lnTo>
                      <a:pt x="6636" y="501"/>
                    </a:lnTo>
                    <a:lnTo>
                      <a:pt x="6589" y="524"/>
                    </a:lnTo>
                    <a:lnTo>
                      <a:pt x="6572" y="537"/>
                    </a:lnTo>
                    <a:lnTo>
                      <a:pt x="6556" y="540"/>
                    </a:lnTo>
                    <a:lnTo>
                      <a:pt x="6535" y="549"/>
                    </a:lnTo>
                    <a:lnTo>
                      <a:pt x="6513" y="549"/>
                    </a:lnTo>
                    <a:lnTo>
                      <a:pt x="6502" y="538"/>
                    </a:lnTo>
                    <a:lnTo>
                      <a:pt x="6495" y="554"/>
                    </a:lnTo>
                    <a:lnTo>
                      <a:pt x="6487" y="558"/>
                    </a:lnTo>
                    <a:lnTo>
                      <a:pt x="6469" y="545"/>
                    </a:lnTo>
                    <a:lnTo>
                      <a:pt x="6452" y="537"/>
                    </a:lnTo>
                    <a:lnTo>
                      <a:pt x="6428" y="533"/>
                    </a:lnTo>
                    <a:lnTo>
                      <a:pt x="6428" y="544"/>
                    </a:lnTo>
                    <a:lnTo>
                      <a:pt x="6446" y="547"/>
                    </a:lnTo>
                    <a:lnTo>
                      <a:pt x="6456" y="553"/>
                    </a:lnTo>
                    <a:lnTo>
                      <a:pt x="6444" y="559"/>
                    </a:lnTo>
                    <a:lnTo>
                      <a:pt x="6424" y="555"/>
                    </a:lnTo>
                    <a:lnTo>
                      <a:pt x="6413" y="556"/>
                    </a:lnTo>
                    <a:lnTo>
                      <a:pt x="6403" y="548"/>
                    </a:lnTo>
                    <a:lnTo>
                      <a:pt x="6375" y="547"/>
                    </a:lnTo>
                    <a:lnTo>
                      <a:pt x="6366" y="538"/>
                    </a:lnTo>
                    <a:lnTo>
                      <a:pt x="6357" y="543"/>
                    </a:lnTo>
                    <a:lnTo>
                      <a:pt x="6349" y="543"/>
                    </a:lnTo>
                    <a:lnTo>
                      <a:pt x="6326" y="515"/>
                    </a:lnTo>
                    <a:lnTo>
                      <a:pt x="6310" y="499"/>
                    </a:lnTo>
                    <a:lnTo>
                      <a:pt x="6313" y="516"/>
                    </a:lnTo>
                    <a:lnTo>
                      <a:pt x="6330" y="533"/>
                    </a:lnTo>
                    <a:lnTo>
                      <a:pt x="6333" y="542"/>
                    </a:lnTo>
                    <a:lnTo>
                      <a:pt x="6319" y="543"/>
                    </a:lnTo>
                    <a:lnTo>
                      <a:pt x="6297" y="535"/>
                    </a:lnTo>
                    <a:lnTo>
                      <a:pt x="6306" y="548"/>
                    </a:lnTo>
                    <a:lnTo>
                      <a:pt x="6356" y="555"/>
                    </a:lnTo>
                    <a:lnTo>
                      <a:pt x="6386" y="562"/>
                    </a:lnTo>
                    <a:lnTo>
                      <a:pt x="6395" y="571"/>
                    </a:lnTo>
                    <a:lnTo>
                      <a:pt x="6385" y="580"/>
                    </a:lnTo>
                    <a:lnTo>
                      <a:pt x="6316" y="607"/>
                    </a:lnTo>
                    <a:lnTo>
                      <a:pt x="6274" y="614"/>
                    </a:lnTo>
                    <a:lnTo>
                      <a:pt x="6256" y="614"/>
                    </a:lnTo>
                    <a:lnTo>
                      <a:pt x="6232" y="620"/>
                    </a:lnTo>
                    <a:lnTo>
                      <a:pt x="6212" y="616"/>
                    </a:lnTo>
                    <a:lnTo>
                      <a:pt x="6209" y="607"/>
                    </a:lnTo>
                    <a:lnTo>
                      <a:pt x="6195" y="613"/>
                    </a:lnTo>
                    <a:lnTo>
                      <a:pt x="6183" y="609"/>
                    </a:lnTo>
                    <a:lnTo>
                      <a:pt x="6168" y="612"/>
                    </a:lnTo>
                    <a:lnTo>
                      <a:pt x="6160" y="627"/>
                    </a:lnTo>
                    <a:lnTo>
                      <a:pt x="6175" y="625"/>
                    </a:lnTo>
                    <a:lnTo>
                      <a:pt x="6178" y="640"/>
                    </a:lnTo>
                    <a:lnTo>
                      <a:pt x="6200" y="627"/>
                    </a:lnTo>
                    <a:lnTo>
                      <a:pt x="6243" y="628"/>
                    </a:lnTo>
                    <a:lnTo>
                      <a:pt x="6263" y="631"/>
                    </a:lnTo>
                    <a:lnTo>
                      <a:pt x="6320" y="627"/>
                    </a:lnTo>
                    <a:lnTo>
                      <a:pt x="6360" y="620"/>
                    </a:lnTo>
                    <a:lnTo>
                      <a:pt x="6384" y="595"/>
                    </a:lnTo>
                    <a:lnTo>
                      <a:pt x="6401" y="595"/>
                    </a:lnTo>
                    <a:lnTo>
                      <a:pt x="6413" y="599"/>
                    </a:lnTo>
                    <a:lnTo>
                      <a:pt x="6431" y="596"/>
                    </a:lnTo>
                    <a:lnTo>
                      <a:pt x="6456" y="596"/>
                    </a:lnTo>
                    <a:lnTo>
                      <a:pt x="6446" y="618"/>
                    </a:lnTo>
                    <a:lnTo>
                      <a:pt x="6435" y="640"/>
                    </a:lnTo>
                    <a:lnTo>
                      <a:pt x="6408" y="653"/>
                    </a:lnTo>
                    <a:lnTo>
                      <a:pt x="6400" y="660"/>
                    </a:lnTo>
                    <a:lnTo>
                      <a:pt x="6370" y="665"/>
                    </a:lnTo>
                    <a:lnTo>
                      <a:pt x="6358" y="682"/>
                    </a:lnTo>
                    <a:lnTo>
                      <a:pt x="6347" y="684"/>
                    </a:lnTo>
                    <a:lnTo>
                      <a:pt x="6329" y="701"/>
                    </a:lnTo>
                    <a:lnTo>
                      <a:pt x="6306" y="712"/>
                    </a:lnTo>
                    <a:lnTo>
                      <a:pt x="6290" y="713"/>
                    </a:lnTo>
                    <a:lnTo>
                      <a:pt x="6279" y="718"/>
                    </a:lnTo>
                    <a:lnTo>
                      <a:pt x="6262" y="715"/>
                    </a:lnTo>
                    <a:lnTo>
                      <a:pt x="6247" y="729"/>
                    </a:lnTo>
                    <a:lnTo>
                      <a:pt x="6219" y="734"/>
                    </a:lnTo>
                    <a:lnTo>
                      <a:pt x="6209" y="750"/>
                    </a:lnTo>
                    <a:lnTo>
                      <a:pt x="6178" y="756"/>
                    </a:lnTo>
                    <a:lnTo>
                      <a:pt x="6165" y="763"/>
                    </a:lnTo>
                    <a:lnTo>
                      <a:pt x="6154" y="760"/>
                    </a:lnTo>
                    <a:lnTo>
                      <a:pt x="6141" y="772"/>
                    </a:lnTo>
                    <a:lnTo>
                      <a:pt x="6128" y="771"/>
                    </a:lnTo>
                    <a:lnTo>
                      <a:pt x="6122" y="777"/>
                    </a:lnTo>
                    <a:lnTo>
                      <a:pt x="6123" y="794"/>
                    </a:lnTo>
                    <a:lnTo>
                      <a:pt x="6107" y="806"/>
                    </a:lnTo>
                    <a:lnTo>
                      <a:pt x="6098" y="820"/>
                    </a:lnTo>
                    <a:lnTo>
                      <a:pt x="6062" y="820"/>
                    </a:lnTo>
                    <a:lnTo>
                      <a:pt x="6051" y="828"/>
                    </a:lnTo>
                    <a:lnTo>
                      <a:pt x="6040" y="824"/>
                    </a:lnTo>
                    <a:lnTo>
                      <a:pt x="6037" y="815"/>
                    </a:lnTo>
                    <a:lnTo>
                      <a:pt x="6044" y="805"/>
                    </a:lnTo>
                    <a:lnTo>
                      <a:pt x="6044" y="792"/>
                    </a:lnTo>
                    <a:lnTo>
                      <a:pt x="6033" y="783"/>
                    </a:lnTo>
                    <a:lnTo>
                      <a:pt x="6036" y="804"/>
                    </a:lnTo>
                    <a:lnTo>
                      <a:pt x="6029" y="813"/>
                    </a:lnTo>
                    <a:lnTo>
                      <a:pt x="6024" y="824"/>
                    </a:lnTo>
                    <a:lnTo>
                      <a:pt x="6041" y="836"/>
                    </a:lnTo>
                    <a:lnTo>
                      <a:pt x="6045" y="847"/>
                    </a:lnTo>
                    <a:lnTo>
                      <a:pt x="6029" y="863"/>
                    </a:lnTo>
                    <a:lnTo>
                      <a:pt x="6023" y="864"/>
                    </a:lnTo>
                    <a:lnTo>
                      <a:pt x="6007" y="853"/>
                    </a:lnTo>
                    <a:lnTo>
                      <a:pt x="5997" y="859"/>
                    </a:lnTo>
                    <a:lnTo>
                      <a:pt x="5970" y="850"/>
                    </a:lnTo>
                    <a:lnTo>
                      <a:pt x="5961" y="856"/>
                    </a:lnTo>
                    <a:lnTo>
                      <a:pt x="5951" y="857"/>
                    </a:lnTo>
                    <a:lnTo>
                      <a:pt x="5949" y="844"/>
                    </a:lnTo>
                    <a:lnTo>
                      <a:pt x="5943" y="839"/>
                    </a:lnTo>
                    <a:lnTo>
                      <a:pt x="5937" y="853"/>
                    </a:lnTo>
                    <a:lnTo>
                      <a:pt x="5924" y="853"/>
                    </a:lnTo>
                    <a:lnTo>
                      <a:pt x="5921" y="862"/>
                    </a:lnTo>
                    <a:lnTo>
                      <a:pt x="5951" y="868"/>
                    </a:lnTo>
                    <a:lnTo>
                      <a:pt x="5991" y="869"/>
                    </a:lnTo>
                    <a:lnTo>
                      <a:pt x="6000" y="881"/>
                    </a:lnTo>
                    <a:lnTo>
                      <a:pt x="5997" y="895"/>
                    </a:lnTo>
                    <a:lnTo>
                      <a:pt x="5982" y="904"/>
                    </a:lnTo>
                    <a:lnTo>
                      <a:pt x="5962" y="901"/>
                    </a:lnTo>
                    <a:lnTo>
                      <a:pt x="5941" y="906"/>
                    </a:lnTo>
                    <a:lnTo>
                      <a:pt x="5935" y="911"/>
                    </a:lnTo>
                    <a:lnTo>
                      <a:pt x="5943" y="917"/>
                    </a:lnTo>
                    <a:lnTo>
                      <a:pt x="5950" y="913"/>
                    </a:lnTo>
                    <a:lnTo>
                      <a:pt x="5961" y="920"/>
                    </a:lnTo>
                    <a:lnTo>
                      <a:pt x="5959" y="932"/>
                    </a:lnTo>
                    <a:lnTo>
                      <a:pt x="5934" y="956"/>
                    </a:lnTo>
                    <a:lnTo>
                      <a:pt x="5913" y="955"/>
                    </a:lnTo>
                    <a:lnTo>
                      <a:pt x="5874" y="954"/>
                    </a:lnTo>
                    <a:lnTo>
                      <a:pt x="5869" y="946"/>
                    </a:lnTo>
                    <a:lnTo>
                      <a:pt x="5853" y="944"/>
                    </a:lnTo>
                    <a:lnTo>
                      <a:pt x="5848" y="936"/>
                    </a:lnTo>
                    <a:lnTo>
                      <a:pt x="5846" y="911"/>
                    </a:lnTo>
                    <a:lnTo>
                      <a:pt x="5824" y="907"/>
                    </a:lnTo>
                    <a:lnTo>
                      <a:pt x="5818" y="899"/>
                    </a:lnTo>
                    <a:lnTo>
                      <a:pt x="5819" y="885"/>
                    </a:lnTo>
                    <a:lnTo>
                      <a:pt x="5809" y="877"/>
                    </a:lnTo>
                    <a:lnTo>
                      <a:pt x="5800" y="881"/>
                    </a:lnTo>
                    <a:lnTo>
                      <a:pt x="5789" y="877"/>
                    </a:lnTo>
                    <a:lnTo>
                      <a:pt x="5765" y="880"/>
                    </a:lnTo>
                    <a:lnTo>
                      <a:pt x="5763" y="888"/>
                    </a:lnTo>
                    <a:lnTo>
                      <a:pt x="5773" y="894"/>
                    </a:lnTo>
                    <a:lnTo>
                      <a:pt x="5778" y="889"/>
                    </a:lnTo>
                    <a:lnTo>
                      <a:pt x="5791" y="890"/>
                    </a:lnTo>
                    <a:lnTo>
                      <a:pt x="5824" y="924"/>
                    </a:lnTo>
                    <a:lnTo>
                      <a:pt x="5824" y="967"/>
                    </a:lnTo>
                    <a:lnTo>
                      <a:pt x="5818" y="974"/>
                    </a:lnTo>
                    <a:lnTo>
                      <a:pt x="5802" y="972"/>
                    </a:lnTo>
                    <a:lnTo>
                      <a:pt x="5788" y="959"/>
                    </a:lnTo>
                    <a:lnTo>
                      <a:pt x="5779" y="961"/>
                    </a:lnTo>
                    <a:lnTo>
                      <a:pt x="5778" y="973"/>
                    </a:lnTo>
                    <a:lnTo>
                      <a:pt x="5772" y="978"/>
                    </a:lnTo>
                    <a:lnTo>
                      <a:pt x="5758" y="962"/>
                    </a:lnTo>
                    <a:lnTo>
                      <a:pt x="5745" y="964"/>
                    </a:lnTo>
                    <a:lnTo>
                      <a:pt x="5735" y="976"/>
                    </a:lnTo>
                    <a:lnTo>
                      <a:pt x="5728" y="974"/>
                    </a:lnTo>
                    <a:lnTo>
                      <a:pt x="5721" y="965"/>
                    </a:lnTo>
                    <a:lnTo>
                      <a:pt x="5705" y="961"/>
                    </a:lnTo>
                    <a:lnTo>
                      <a:pt x="5695" y="945"/>
                    </a:lnTo>
                    <a:lnTo>
                      <a:pt x="5687" y="950"/>
                    </a:lnTo>
                    <a:lnTo>
                      <a:pt x="5683" y="933"/>
                    </a:lnTo>
                    <a:lnTo>
                      <a:pt x="5675" y="928"/>
                    </a:lnTo>
                    <a:lnTo>
                      <a:pt x="5652" y="926"/>
                    </a:lnTo>
                    <a:lnTo>
                      <a:pt x="5643" y="913"/>
                    </a:lnTo>
                    <a:lnTo>
                      <a:pt x="5637" y="919"/>
                    </a:lnTo>
                    <a:lnTo>
                      <a:pt x="5639" y="929"/>
                    </a:lnTo>
                    <a:lnTo>
                      <a:pt x="5654" y="939"/>
                    </a:lnTo>
                    <a:lnTo>
                      <a:pt x="5673" y="944"/>
                    </a:lnTo>
                    <a:lnTo>
                      <a:pt x="5690" y="973"/>
                    </a:lnTo>
                    <a:lnTo>
                      <a:pt x="5683" y="981"/>
                    </a:lnTo>
                    <a:lnTo>
                      <a:pt x="5642" y="971"/>
                    </a:lnTo>
                    <a:lnTo>
                      <a:pt x="5630" y="962"/>
                    </a:lnTo>
                    <a:lnTo>
                      <a:pt x="5629" y="946"/>
                    </a:lnTo>
                    <a:lnTo>
                      <a:pt x="5619" y="935"/>
                    </a:lnTo>
                    <a:lnTo>
                      <a:pt x="5614" y="943"/>
                    </a:lnTo>
                    <a:lnTo>
                      <a:pt x="5617" y="950"/>
                    </a:lnTo>
                    <a:lnTo>
                      <a:pt x="5612" y="960"/>
                    </a:lnTo>
                    <a:lnTo>
                      <a:pt x="5598" y="957"/>
                    </a:lnTo>
                    <a:lnTo>
                      <a:pt x="5590" y="948"/>
                    </a:lnTo>
                    <a:lnTo>
                      <a:pt x="5576" y="952"/>
                    </a:lnTo>
                    <a:lnTo>
                      <a:pt x="5578" y="961"/>
                    </a:lnTo>
                    <a:lnTo>
                      <a:pt x="5598" y="969"/>
                    </a:lnTo>
                    <a:lnTo>
                      <a:pt x="5598" y="983"/>
                    </a:lnTo>
                    <a:lnTo>
                      <a:pt x="5606" y="983"/>
                    </a:lnTo>
                    <a:lnTo>
                      <a:pt x="5613" y="978"/>
                    </a:lnTo>
                    <a:lnTo>
                      <a:pt x="5624" y="978"/>
                    </a:lnTo>
                    <a:lnTo>
                      <a:pt x="5636" y="989"/>
                    </a:lnTo>
                    <a:lnTo>
                      <a:pt x="5653" y="995"/>
                    </a:lnTo>
                    <a:lnTo>
                      <a:pt x="5667" y="1008"/>
                    </a:lnTo>
                    <a:lnTo>
                      <a:pt x="5675" y="1008"/>
                    </a:lnTo>
                    <a:lnTo>
                      <a:pt x="5688" y="1004"/>
                    </a:lnTo>
                    <a:lnTo>
                      <a:pt x="5731" y="1014"/>
                    </a:lnTo>
                    <a:lnTo>
                      <a:pt x="5739" y="1023"/>
                    </a:lnTo>
                    <a:lnTo>
                      <a:pt x="5725" y="1033"/>
                    </a:lnTo>
                    <a:lnTo>
                      <a:pt x="5730" y="1041"/>
                    </a:lnTo>
                    <a:lnTo>
                      <a:pt x="5728" y="1055"/>
                    </a:lnTo>
                    <a:lnTo>
                      <a:pt x="5732" y="1070"/>
                    </a:lnTo>
                    <a:lnTo>
                      <a:pt x="5721" y="1080"/>
                    </a:lnTo>
                    <a:lnTo>
                      <a:pt x="5715" y="1078"/>
                    </a:lnTo>
                    <a:lnTo>
                      <a:pt x="5705" y="1068"/>
                    </a:lnTo>
                    <a:lnTo>
                      <a:pt x="5684" y="1063"/>
                    </a:lnTo>
                    <a:lnTo>
                      <a:pt x="5664" y="1047"/>
                    </a:lnTo>
                    <a:lnTo>
                      <a:pt x="5659" y="1037"/>
                    </a:lnTo>
                    <a:lnTo>
                      <a:pt x="5661" y="1018"/>
                    </a:lnTo>
                    <a:lnTo>
                      <a:pt x="5653" y="1004"/>
                    </a:lnTo>
                    <a:lnTo>
                      <a:pt x="5630" y="1003"/>
                    </a:lnTo>
                    <a:lnTo>
                      <a:pt x="5595" y="998"/>
                    </a:lnTo>
                    <a:lnTo>
                      <a:pt x="5582" y="989"/>
                    </a:lnTo>
                    <a:lnTo>
                      <a:pt x="5568" y="991"/>
                    </a:lnTo>
                    <a:lnTo>
                      <a:pt x="5565" y="998"/>
                    </a:lnTo>
                    <a:lnTo>
                      <a:pt x="5585" y="1006"/>
                    </a:lnTo>
                    <a:lnTo>
                      <a:pt x="5616" y="1008"/>
                    </a:lnTo>
                    <a:lnTo>
                      <a:pt x="5648" y="1020"/>
                    </a:lnTo>
                    <a:lnTo>
                      <a:pt x="5647" y="1036"/>
                    </a:lnTo>
                    <a:lnTo>
                      <a:pt x="5642" y="1038"/>
                    </a:lnTo>
                    <a:lnTo>
                      <a:pt x="5625" y="1027"/>
                    </a:lnTo>
                    <a:lnTo>
                      <a:pt x="5597" y="1026"/>
                    </a:lnTo>
                    <a:lnTo>
                      <a:pt x="5574" y="1032"/>
                    </a:lnTo>
                    <a:lnTo>
                      <a:pt x="5574" y="1024"/>
                    </a:lnTo>
                    <a:lnTo>
                      <a:pt x="5565" y="1015"/>
                    </a:lnTo>
                    <a:lnTo>
                      <a:pt x="5539" y="1011"/>
                    </a:lnTo>
                    <a:lnTo>
                      <a:pt x="5527" y="1004"/>
                    </a:lnTo>
                    <a:lnTo>
                      <a:pt x="5530" y="1012"/>
                    </a:lnTo>
                    <a:lnTo>
                      <a:pt x="5558" y="1025"/>
                    </a:lnTo>
                    <a:lnTo>
                      <a:pt x="5555" y="1032"/>
                    </a:lnTo>
                    <a:lnTo>
                      <a:pt x="5555" y="1043"/>
                    </a:lnTo>
                    <a:lnTo>
                      <a:pt x="5567" y="1043"/>
                    </a:lnTo>
                    <a:lnTo>
                      <a:pt x="5571" y="1041"/>
                    </a:lnTo>
                    <a:lnTo>
                      <a:pt x="5576" y="1045"/>
                    </a:lnTo>
                    <a:lnTo>
                      <a:pt x="5589" y="1040"/>
                    </a:lnTo>
                    <a:lnTo>
                      <a:pt x="5592" y="1036"/>
                    </a:lnTo>
                    <a:lnTo>
                      <a:pt x="5600" y="1040"/>
                    </a:lnTo>
                    <a:lnTo>
                      <a:pt x="5614" y="1039"/>
                    </a:lnTo>
                    <a:lnTo>
                      <a:pt x="5625" y="1043"/>
                    </a:lnTo>
                    <a:lnTo>
                      <a:pt x="5648" y="1064"/>
                    </a:lnTo>
                    <a:lnTo>
                      <a:pt x="5647" y="1071"/>
                    </a:lnTo>
                    <a:lnTo>
                      <a:pt x="5628" y="1072"/>
                    </a:lnTo>
                    <a:lnTo>
                      <a:pt x="5612" y="1080"/>
                    </a:lnTo>
                    <a:lnTo>
                      <a:pt x="5610" y="1088"/>
                    </a:lnTo>
                    <a:lnTo>
                      <a:pt x="5624" y="1083"/>
                    </a:lnTo>
                    <a:lnTo>
                      <a:pt x="5638" y="1084"/>
                    </a:lnTo>
                    <a:lnTo>
                      <a:pt x="5651" y="1081"/>
                    </a:lnTo>
                    <a:lnTo>
                      <a:pt x="5665" y="1095"/>
                    </a:lnTo>
                    <a:lnTo>
                      <a:pt x="5679" y="1103"/>
                    </a:lnTo>
                    <a:lnTo>
                      <a:pt x="5679" y="1117"/>
                    </a:lnTo>
                    <a:lnTo>
                      <a:pt x="5661" y="1145"/>
                    </a:lnTo>
                    <a:lnTo>
                      <a:pt x="5655" y="1169"/>
                    </a:lnTo>
                    <a:lnTo>
                      <a:pt x="5648" y="1171"/>
                    </a:lnTo>
                    <a:lnTo>
                      <a:pt x="5626" y="1187"/>
                    </a:lnTo>
                    <a:lnTo>
                      <a:pt x="5616" y="1182"/>
                    </a:lnTo>
                    <a:lnTo>
                      <a:pt x="5603" y="1182"/>
                    </a:lnTo>
                    <a:lnTo>
                      <a:pt x="5592" y="1176"/>
                    </a:lnTo>
                    <a:lnTo>
                      <a:pt x="5589" y="1168"/>
                    </a:lnTo>
                    <a:lnTo>
                      <a:pt x="5578" y="1161"/>
                    </a:lnTo>
                    <a:lnTo>
                      <a:pt x="5560" y="1161"/>
                    </a:lnTo>
                    <a:lnTo>
                      <a:pt x="5562" y="1168"/>
                    </a:lnTo>
                    <a:lnTo>
                      <a:pt x="5579" y="1175"/>
                    </a:lnTo>
                    <a:lnTo>
                      <a:pt x="5581" y="1183"/>
                    </a:lnTo>
                    <a:lnTo>
                      <a:pt x="5592" y="1186"/>
                    </a:lnTo>
                    <a:lnTo>
                      <a:pt x="5611" y="1198"/>
                    </a:lnTo>
                    <a:lnTo>
                      <a:pt x="5614" y="1217"/>
                    </a:lnTo>
                    <a:lnTo>
                      <a:pt x="5608" y="1226"/>
                    </a:lnTo>
                    <a:lnTo>
                      <a:pt x="5595" y="1229"/>
                    </a:lnTo>
                    <a:lnTo>
                      <a:pt x="5579" y="1244"/>
                    </a:lnTo>
                    <a:lnTo>
                      <a:pt x="5569" y="1246"/>
                    </a:lnTo>
                    <a:lnTo>
                      <a:pt x="5545" y="1226"/>
                    </a:lnTo>
                    <a:lnTo>
                      <a:pt x="5531" y="1230"/>
                    </a:lnTo>
                    <a:lnTo>
                      <a:pt x="5524" y="1222"/>
                    </a:lnTo>
                    <a:lnTo>
                      <a:pt x="5509" y="1220"/>
                    </a:lnTo>
                    <a:lnTo>
                      <a:pt x="5499" y="1226"/>
                    </a:lnTo>
                    <a:lnTo>
                      <a:pt x="5502" y="1236"/>
                    </a:lnTo>
                    <a:lnTo>
                      <a:pt x="5548" y="1261"/>
                    </a:lnTo>
                    <a:lnTo>
                      <a:pt x="5566" y="1262"/>
                    </a:lnTo>
                    <a:lnTo>
                      <a:pt x="5566" y="1272"/>
                    </a:lnTo>
                    <a:lnTo>
                      <a:pt x="5553" y="1278"/>
                    </a:lnTo>
                    <a:lnTo>
                      <a:pt x="5540" y="1292"/>
                    </a:lnTo>
                    <a:lnTo>
                      <a:pt x="5527" y="1296"/>
                    </a:lnTo>
                    <a:lnTo>
                      <a:pt x="5515" y="1282"/>
                    </a:lnTo>
                    <a:lnTo>
                      <a:pt x="5503" y="1283"/>
                    </a:lnTo>
                    <a:lnTo>
                      <a:pt x="5489" y="1294"/>
                    </a:lnTo>
                    <a:lnTo>
                      <a:pt x="5465" y="1292"/>
                    </a:lnTo>
                    <a:lnTo>
                      <a:pt x="5455" y="1281"/>
                    </a:lnTo>
                    <a:lnTo>
                      <a:pt x="5424" y="1274"/>
                    </a:lnTo>
                    <a:lnTo>
                      <a:pt x="5404" y="1279"/>
                    </a:lnTo>
                    <a:lnTo>
                      <a:pt x="5400" y="1307"/>
                    </a:lnTo>
                    <a:lnTo>
                      <a:pt x="5386" y="1321"/>
                    </a:lnTo>
                    <a:lnTo>
                      <a:pt x="5400" y="1321"/>
                    </a:lnTo>
                    <a:lnTo>
                      <a:pt x="5404" y="1325"/>
                    </a:lnTo>
                    <a:lnTo>
                      <a:pt x="5405" y="1340"/>
                    </a:lnTo>
                    <a:lnTo>
                      <a:pt x="5383" y="1352"/>
                    </a:lnTo>
                    <a:lnTo>
                      <a:pt x="5382" y="1369"/>
                    </a:lnTo>
                    <a:lnTo>
                      <a:pt x="5364" y="1378"/>
                    </a:lnTo>
                    <a:lnTo>
                      <a:pt x="5358" y="1372"/>
                    </a:lnTo>
                    <a:lnTo>
                      <a:pt x="5353" y="1377"/>
                    </a:lnTo>
                    <a:lnTo>
                      <a:pt x="5351" y="1388"/>
                    </a:lnTo>
                    <a:lnTo>
                      <a:pt x="5336" y="1394"/>
                    </a:lnTo>
                    <a:lnTo>
                      <a:pt x="5325" y="1391"/>
                    </a:lnTo>
                    <a:lnTo>
                      <a:pt x="5332" y="1382"/>
                    </a:lnTo>
                    <a:lnTo>
                      <a:pt x="5324" y="1382"/>
                    </a:lnTo>
                    <a:lnTo>
                      <a:pt x="5315" y="1391"/>
                    </a:lnTo>
                    <a:lnTo>
                      <a:pt x="5305" y="1412"/>
                    </a:lnTo>
                    <a:lnTo>
                      <a:pt x="5297" y="1417"/>
                    </a:lnTo>
                    <a:lnTo>
                      <a:pt x="5261" y="1398"/>
                    </a:lnTo>
                    <a:lnTo>
                      <a:pt x="5240" y="1398"/>
                    </a:lnTo>
                    <a:lnTo>
                      <a:pt x="5237" y="1404"/>
                    </a:lnTo>
                    <a:lnTo>
                      <a:pt x="5218" y="1400"/>
                    </a:lnTo>
                    <a:lnTo>
                      <a:pt x="5185" y="1360"/>
                    </a:lnTo>
                    <a:lnTo>
                      <a:pt x="5178" y="1327"/>
                    </a:lnTo>
                    <a:lnTo>
                      <a:pt x="5187" y="1320"/>
                    </a:lnTo>
                    <a:lnTo>
                      <a:pt x="5189" y="1308"/>
                    </a:lnTo>
                    <a:lnTo>
                      <a:pt x="5184" y="1298"/>
                    </a:lnTo>
                    <a:lnTo>
                      <a:pt x="5186" y="1288"/>
                    </a:lnTo>
                    <a:lnTo>
                      <a:pt x="5172" y="1305"/>
                    </a:lnTo>
                    <a:lnTo>
                      <a:pt x="5172" y="1316"/>
                    </a:lnTo>
                    <a:lnTo>
                      <a:pt x="5165" y="1338"/>
                    </a:lnTo>
                    <a:lnTo>
                      <a:pt x="5158" y="1350"/>
                    </a:lnTo>
                    <a:lnTo>
                      <a:pt x="5171" y="1367"/>
                    </a:lnTo>
                    <a:lnTo>
                      <a:pt x="5169" y="1375"/>
                    </a:lnTo>
                    <a:lnTo>
                      <a:pt x="5161" y="1373"/>
                    </a:lnTo>
                    <a:lnTo>
                      <a:pt x="5139" y="1376"/>
                    </a:lnTo>
                    <a:lnTo>
                      <a:pt x="5136" y="1373"/>
                    </a:lnTo>
                    <a:lnTo>
                      <a:pt x="5122" y="1376"/>
                    </a:lnTo>
                    <a:lnTo>
                      <a:pt x="5135" y="1387"/>
                    </a:lnTo>
                    <a:lnTo>
                      <a:pt x="5127" y="1411"/>
                    </a:lnTo>
                    <a:lnTo>
                      <a:pt x="5138" y="1411"/>
                    </a:lnTo>
                    <a:lnTo>
                      <a:pt x="5155" y="1391"/>
                    </a:lnTo>
                    <a:lnTo>
                      <a:pt x="5164" y="1391"/>
                    </a:lnTo>
                    <a:lnTo>
                      <a:pt x="5170" y="1385"/>
                    </a:lnTo>
                    <a:lnTo>
                      <a:pt x="5181" y="1381"/>
                    </a:lnTo>
                    <a:lnTo>
                      <a:pt x="5198" y="1393"/>
                    </a:lnTo>
                    <a:lnTo>
                      <a:pt x="5210" y="1411"/>
                    </a:lnTo>
                    <a:lnTo>
                      <a:pt x="5203" y="1426"/>
                    </a:lnTo>
                    <a:lnTo>
                      <a:pt x="5221" y="1414"/>
                    </a:lnTo>
                    <a:lnTo>
                      <a:pt x="5249" y="1406"/>
                    </a:lnTo>
                    <a:lnTo>
                      <a:pt x="5268" y="1415"/>
                    </a:lnTo>
                    <a:lnTo>
                      <a:pt x="5271" y="1430"/>
                    </a:lnTo>
                    <a:lnTo>
                      <a:pt x="5263" y="1440"/>
                    </a:lnTo>
                    <a:lnTo>
                      <a:pt x="5254" y="1464"/>
                    </a:lnTo>
                    <a:lnTo>
                      <a:pt x="5245" y="1467"/>
                    </a:lnTo>
                    <a:lnTo>
                      <a:pt x="5241" y="1477"/>
                    </a:lnTo>
                    <a:lnTo>
                      <a:pt x="5245" y="1482"/>
                    </a:lnTo>
                    <a:lnTo>
                      <a:pt x="5259" y="1480"/>
                    </a:lnTo>
                    <a:lnTo>
                      <a:pt x="5257" y="1491"/>
                    </a:lnTo>
                    <a:lnTo>
                      <a:pt x="5245" y="1505"/>
                    </a:lnTo>
                    <a:lnTo>
                      <a:pt x="5259" y="1504"/>
                    </a:lnTo>
                    <a:lnTo>
                      <a:pt x="5266" y="1494"/>
                    </a:lnTo>
                    <a:lnTo>
                      <a:pt x="5285" y="1483"/>
                    </a:lnTo>
                    <a:lnTo>
                      <a:pt x="5295" y="1482"/>
                    </a:lnTo>
                    <a:lnTo>
                      <a:pt x="5302" y="1479"/>
                    </a:lnTo>
                    <a:lnTo>
                      <a:pt x="5310" y="1483"/>
                    </a:lnTo>
                    <a:lnTo>
                      <a:pt x="5307" y="1498"/>
                    </a:lnTo>
                    <a:lnTo>
                      <a:pt x="5311" y="1508"/>
                    </a:lnTo>
                    <a:lnTo>
                      <a:pt x="5306" y="1534"/>
                    </a:lnTo>
                    <a:lnTo>
                      <a:pt x="5289" y="1565"/>
                    </a:lnTo>
                    <a:lnTo>
                      <a:pt x="5274" y="1565"/>
                    </a:lnTo>
                    <a:lnTo>
                      <a:pt x="5259" y="1575"/>
                    </a:lnTo>
                    <a:lnTo>
                      <a:pt x="5249" y="1591"/>
                    </a:lnTo>
                    <a:lnTo>
                      <a:pt x="5235" y="1602"/>
                    </a:lnTo>
                    <a:lnTo>
                      <a:pt x="5229" y="1598"/>
                    </a:lnTo>
                    <a:lnTo>
                      <a:pt x="5235" y="1580"/>
                    </a:lnTo>
                    <a:lnTo>
                      <a:pt x="5237" y="1561"/>
                    </a:lnTo>
                    <a:lnTo>
                      <a:pt x="5233" y="1558"/>
                    </a:lnTo>
                    <a:lnTo>
                      <a:pt x="5223" y="1565"/>
                    </a:lnTo>
                    <a:lnTo>
                      <a:pt x="5212" y="1586"/>
                    </a:lnTo>
                    <a:lnTo>
                      <a:pt x="5199" y="1589"/>
                    </a:lnTo>
                    <a:lnTo>
                      <a:pt x="5177" y="1609"/>
                    </a:lnTo>
                    <a:lnTo>
                      <a:pt x="5171" y="1605"/>
                    </a:lnTo>
                    <a:lnTo>
                      <a:pt x="5156" y="1604"/>
                    </a:lnTo>
                    <a:lnTo>
                      <a:pt x="5132" y="1623"/>
                    </a:lnTo>
                    <a:lnTo>
                      <a:pt x="5125" y="1619"/>
                    </a:lnTo>
                    <a:lnTo>
                      <a:pt x="5111" y="1625"/>
                    </a:lnTo>
                    <a:lnTo>
                      <a:pt x="5096" y="1624"/>
                    </a:lnTo>
                    <a:lnTo>
                      <a:pt x="5091" y="1614"/>
                    </a:lnTo>
                    <a:lnTo>
                      <a:pt x="5085" y="1609"/>
                    </a:lnTo>
                    <a:lnTo>
                      <a:pt x="5098" y="1598"/>
                    </a:lnTo>
                    <a:lnTo>
                      <a:pt x="5108" y="1584"/>
                    </a:lnTo>
                    <a:lnTo>
                      <a:pt x="5108" y="1572"/>
                    </a:lnTo>
                    <a:lnTo>
                      <a:pt x="5092" y="1549"/>
                    </a:lnTo>
                    <a:lnTo>
                      <a:pt x="5082" y="1559"/>
                    </a:lnTo>
                    <a:lnTo>
                      <a:pt x="5061" y="1551"/>
                    </a:lnTo>
                    <a:lnTo>
                      <a:pt x="5058" y="1541"/>
                    </a:lnTo>
                    <a:lnTo>
                      <a:pt x="5066" y="1523"/>
                    </a:lnTo>
                    <a:lnTo>
                      <a:pt x="5077" y="1520"/>
                    </a:lnTo>
                    <a:lnTo>
                      <a:pt x="5068" y="1515"/>
                    </a:lnTo>
                    <a:lnTo>
                      <a:pt x="5057" y="1512"/>
                    </a:lnTo>
                    <a:lnTo>
                      <a:pt x="5048" y="1491"/>
                    </a:lnTo>
                    <a:lnTo>
                      <a:pt x="5053" y="1479"/>
                    </a:lnTo>
                    <a:lnTo>
                      <a:pt x="5054" y="1464"/>
                    </a:lnTo>
                    <a:lnTo>
                      <a:pt x="5047" y="1452"/>
                    </a:lnTo>
                    <a:lnTo>
                      <a:pt x="5047" y="1469"/>
                    </a:lnTo>
                    <a:lnTo>
                      <a:pt x="5036" y="1493"/>
                    </a:lnTo>
                    <a:lnTo>
                      <a:pt x="5049" y="1516"/>
                    </a:lnTo>
                    <a:lnTo>
                      <a:pt x="5050" y="1527"/>
                    </a:lnTo>
                    <a:lnTo>
                      <a:pt x="5042" y="1535"/>
                    </a:lnTo>
                    <a:lnTo>
                      <a:pt x="5042" y="1552"/>
                    </a:lnTo>
                    <a:lnTo>
                      <a:pt x="5032" y="1559"/>
                    </a:lnTo>
                    <a:lnTo>
                      <a:pt x="5020" y="1553"/>
                    </a:lnTo>
                    <a:lnTo>
                      <a:pt x="5007" y="1557"/>
                    </a:lnTo>
                    <a:lnTo>
                      <a:pt x="4996" y="1546"/>
                    </a:lnTo>
                    <a:lnTo>
                      <a:pt x="4994" y="1536"/>
                    </a:lnTo>
                    <a:lnTo>
                      <a:pt x="5004" y="1509"/>
                    </a:lnTo>
                    <a:lnTo>
                      <a:pt x="4999" y="1495"/>
                    </a:lnTo>
                    <a:lnTo>
                      <a:pt x="5002" y="1481"/>
                    </a:lnTo>
                    <a:lnTo>
                      <a:pt x="5017" y="1465"/>
                    </a:lnTo>
                    <a:lnTo>
                      <a:pt x="5001" y="1468"/>
                    </a:lnTo>
                    <a:lnTo>
                      <a:pt x="4990" y="1481"/>
                    </a:lnTo>
                    <a:lnTo>
                      <a:pt x="4986" y="1499"/>
                    </a:lnTo>
                    <a:lnTo>
                      <a:pt x="4992" y="1514"/>
                    </a:lnTo>
                    <a:lnTo>
                      <a:pt x="4979" y="1538"/>
                    </a:lnTo>
                    <a:lnTo>
                      <a:pt x="4966" y="1542"/>
                    </a:lnTo>
                    <a:lnTo>
                      <a:pt x="4952" y="1533"/>
                    </a:lnTo>
                    <a:lnTo>
                      <a:pt x="4953" y="1520"/>
                    </a:lnTo>
                    <a:lnTo>
                      <a:pt x="4948" y="1514"/>
                    </a:lnTo>
                    <a:lnTo>
                      <a:pt x="4949" y="1504"/>
                    </a:lnTo>
                    <a:lnTo>
                      <a:pt x="4955" y="1492"/>
                    </a:lnTo>
                    <a:lnTo>
                      <a:pt x="4958" y="1483"/>
                    </a:lnTo>
                    <a:lnTo>
                      <a:pt x="4954" y="1467"/>
                    </a:lnTo>
                    <a:lnTo>
                      <a:pt x="4949" y="1466"/>
                    </a:lnTo>
                    <a:lnTo>
                      <a:pt x="4946" y="1473"/>
                    </a:lnTo>
                    <a:lnTo>
                      <a:pt x="4943" y="1489"/>
                    </a:lnTo>
                    <a:lnTo>
                      <a:pt x="4934" y="1498"/>
                    </a:lnTo>
                    <a:lnTo>
                      <a:pt x="4934" y="1509"/>
                    </a:lnTo>
                    <a:lnTo>
                      <a:pt x="4929" y="1515"/>
                    </a:lnTo>
                    <a:lnTo>
                      <a:pt x="4917" y="1516"/>
                    </a:lnTo>
                    <a:lnTo>
                      <a:pt x="4914" y="1521"/>
                    </a:lnTo>
                    <a:lnTo>
                      <a:pt x="4904" y="1522"/>
                    </a:lnTo>
                    <a:close/>
                    <a:moveTo>
                      <a:pt x="5322" y="3822"/>
                    </a:moveTo>
                    <a:lnTo>
                      <a:pt x="5322" y="3822"/>
                    </a:lnTo>
                    <a:lnTo>
                      <a:pt x="5320" y="3846"/>
                    </a:lnTo>
                    <a:lnTo>
                      <a:pt x="5315" y="3863"/>
                    </a:lnTo>
                    <a:lnTo>
                      <a:pt x="5322" y="3876"/>
                    </a:lnTo>
                    <a:lnTo>
                      <a:pt x="5327" y="3870"/>
                    </a:lnTo>
                    <a:lnTo>
                      <a:pt x="5325" y="3860"/>
                    </a:lnTo>
                    <a:lnTo>
                      <a:pt x="5330" y="3842"/>
                    </a:lnTo>
                    <a:lnTo>
                      <a:pt x="5328" y="3826"/>
                    </a:lnTo>
                    <a:lnTo>
                      <a:pt x="5322" y="3822"/>
                    </a:lnTo>
                    <a:close/>
                    <a:moveTo>
                      <a:pt x="5309" y="3739"/>
                    </a:moveTo>
                    <a:lnTo>
                      <a:pt x="5309" y="3739"/>
                    </a:lnTo>
                    <a:lnTo>
                      <a:pt x="5304" y="3732"/>
                    </a:lnTo>
                    <a:lnTo>
                      <a:pt x="5310" y="3725"/>
                    </a:lnTo>
                    <a:lnTo>
                      <a:pt x="5314" y="3730"/>
                    </a:lnTo>
                    <a:lnTo>
                      <a:pt x="5314" y="3740"/>
                    </a:lnTo>
                    <a:lnTo>
                      <a:pt x="5309" y="3739"/>
                    </a:lnTo>
                    <a:close/>
                    <a:moveTo>
                      <a:pt x="5285" y="3690"/>
                    </a:moveTo>
                    <a:lnTo>
                      <a:pt x="5285" y="3690"/>
                    </a:lnTo>
                    <a:lnTo>
                      <a:pt x="5295" y="3674"/>
                    </a:lnTo>
                    <a:lnTo>
                      <a:pt x="5307" y="3668"/>
                    </a:lnTo>
                    <a:lnTo>
                      <a:pt x="5309" y="3677"/>
                    </a:lnTo>
                    <a:lnTo>
                      <a:pt x="5298" y="3685"/>
                    </a:lnTo>
                    <a:lnTo>
                      <a:pt x="5292" y="3692"/>
                    </a:lnTo>
                    <a:lnTo>
                      <a:pt x="5285" y="3690"/>
                    </a:lnTo>
                    <a:close/>
                    <a:moveTo>
                      <a:pt x="5162" y="2533"/>
                    </a:moveTo>
                    <a:lnTo>
                      <a:pt x="5162" y="2533"/>
                    </a:lnTo>
                    <a:lnTo>
                      <a:pt x="5161" y="2522"/>
                    </a:lnTo>
                    <a:lnTo>
                      <a:pt x="5167" y="2516"/>
                    </a:lnTo>
                    <a:lnTo>
                      <a:pt x="5167" y="2530"/>
                    </a:lnTo>
                    <a:lnTo>
                      <a:pt x="5162" y="2533"/>
                    </a:lnTo>
                    <a:close/>
                    <a:moveTo>
                      <a:pt x="5183" y="2546"/>
                    </a:moveTo>
                    <a:lnTo>
                      <a:pt x="5183" y="2546"/>
                    </a:lnTo>
                    <a:lnTo>
                      <a:pt x="5180" y="2538"/>
                    </a:lnTo>
                    <a:lnTo>
                      <a:pt x="5180" y="2527"/>
                    </a:lnTo>
                    <a:lnTo>
                      <a:pt x="5188" y="2522"/>
                    </a:lnTo>
                    <a:lnTo>
                      <a:pt x="5194" y="2532"/>
                    </a:lnTo>
                    <a:lnTo>
                      <a:pt x="5190" y="2544"/>
                    </a:lnTo>
                    <a:lnTo>
                      <a:pt x="5183" y="2546"/>
                    </a:lnTo>
                    <a:close/>
                    <a:moveTo>
                      <a:pt x="5157" y="2586"/>
                    </a:moveTo>
                    <a:lnTo>
                      <a:pt x="5157" y="2586"/>
                    </a:lnTo>
                    <a:lnTo>
                      <a:pt x="5152" y="2574"/>
                    </a:lnTo>
                    <a:lnTo>
                      <a:pt x="5155" y="2567"/>
                    </a:lnTo>
                    <a:lnTo>
                      <a:pt x="5154" y="2552"/>
                    </a:lnTo>
                    <a:lnTo>
                      <a:pt x="5161" y="2546"/>
                    </a:lnTo>
                    <a:lnTo>
                      <a:pt x="5167" y="2557"/>
                    </a:lnTo>
                    <a:lnTo>
                      <a:pt x="5172" y="2555"/>
                    </a:lnTo>
                    <a:lnTo>
                      <a:pt x="5180" y="2561"/>
                    </a:lnTo>
                    <a:lnTo>
                      <a:pt x="5168" y="2569"/>
                    </a:lnTo>
                    <a:lnTo>
                      <a:pt x="5162" y="2583"/>
                    </a:lnTo>
                    <a:lnTo>
                      <a:pt x="5157" y="2586"/>
                    </a:lnTo>
                    <a:close/>
                    <a:moveTo>
                      <a:pt x="5392" y="2931"/>
                    </a:moveTo>
                    <a:lnTo>
                      <a:pt x="5392" y="2931"/>
                    </a:lnTo>
                    <a:lnTo>
                      <a:pt x="5400" y="2922"/>
                    </a:lnTo>
                    <a:lnTo>
                      <a:pt x="5412" y="2926"/>
                    </a:lnTo>
                    <a:lnTo>
                      <a:pt x="5403" y="2935"/>
                    </a:lnTo>
                    <a:lnTo>
                      <a:pt x="5395" y="2935"/>
                    </a:lnTo>
                    <a:lnTo>
                      <a:pt x="5392" y="2931"/>
                    </a:lnTo>
                    <a:close/>
                    <a:moveTo>
                      <a:pt x="5363" y="2926"/>
                    </a:moveTo>
                    <a:lnTo>
                      <a:pt x="5363" y="2926"/>
                    </a:lnTo>
                    <a:lnTo>
                      <a:pt x="5363" y="2916"/>
                    </a:lnTo>
                    <a:lnTo>
                      <a:pt x="5379" y="2914"/>
                    </a:lnTo>
                    <a:lnTo>
                      <a:pt x="5385" y="2909"/>
                    </a:lnTo>
                    <a:lnTo>
                      <a:pt x="5389" y="2916"/>
                    </a:lnTo>
                    <a:lnTo>
                      <a:pt x="5377" y="2931"/>
                    </a:lnTo>
                    <a:lnTo>
                      <a:pt x="5367" y="2931"/>
                    </a:lnTo>
                    <a:lnTo>
                      <a:pt x="5363" y="2926"/>
                    </a:lnTo>
                    <a:close/>
                    <a:moveTo>
                      <a:pt x="5318" y="3086"/>
                    </a:moveTo>
                    <a:lnTo>
                      <a:pt x="5318" y="3086"/>
                    </a:lnTo>
                    <a:lnTo>
                      <a:pt x="5327" y="3093"/>
                    </a:lnTo>
                    <a:lnTo>
                      <a:pt x="5335" y="3090"/>
                    </a:lnTo>
                    <a:lnTo>
                      <a:pt x="5328" y="3085"/>
                    </a:lnTo>
                    <a:lnTo>
                      <a:pt x="5318" y="3086"/>
                    </a:lnTo>
                    <a:close/>
                    <a:moveTo>
                      <a:pt x="5381" y="3156"/>
                    </a:moveTo>
                    <a:lnTo>
                      <a:pt x="5381" y="3156"/>
                    </a:lnTo>
                    <a:lnTo>
                      <a:pt x="5396" y="3165"/>
                    </a:lnTo>
                    <a:lnTo>
                      <a:pt x="5401" y="3161"/>
                    </a:lnTo>
                    <a:lnTo>
                      <a:pt x="5398" y="3151"/>
                    </a:lnTo>
                    <a:lnTo>
                      <a:pt x="5390" y="3151"/>
                    </a:lnTo>
                    <a:cubicBezTo>
                      <a:pt x="5390" y="3151"/>
                      <a:pt x="5381" y="3156"/>
                      <a:pt x="5381" y="3156"/>
                    </a:cubicBezTo>
                    <a:close/>
                    <a:moveTo>
                      <a:pt x="5501" y="3275"/>
                    </a:moveTo>
                    <a:lnTo>
                      <a:pt x="5501" y="3275"/>
                    </a:lnTo>
                    <a:lnTo>
                      <a:pt x="5497" y="3257"/>
                    </a:lnTo>
                    <a:lnTo>
                      <a:pt x="5507" y="3247"/>
                    </a:lnTo>
                    <a:lnTo>
                      <a:pt x="5516" y="3255"/>
                    </a:lnTo>
                    <a:lnTo>
                      <a:pt x="5517" y="3271"/>
                    </a:lnTo>
                    <a:lnTo>
                      <a:pt x="5509" y="3275"/>
                    </a:lnTo>
                    <a:lnTo>
                      <a:pt x="5501" y="3275"/>
                    </a:lnTo>
                    <a:close/>
                    <a:moveTo>
                      <a:pt x="5561" y="3348"/>
                    </a:moveTo>
                    <a:lnTo>
                      <a:pt x="5561" y="3348"/>
                    </a:lnTo>
                    <a:lnTo>
                      <a:pt x="5563" y="3333"/>
                    </a:lnTo>
                    <a:lnTo>
                      <a:pt x="5574" y="3327"/>
                    </a:lnTo>
                    <a:lnTo>
                      <a:pt x="5579" y="3323"/>
                    </a:lnTo>
                    <a:lnTo>
                      <a:pt x="5586" y="3327"/>
                    </a:lnTo>
                    <a:lnTo>
                      <a:pt x="5578" y="3342"/>
                    </a:lnTo>
                    <a:lnTo>
                      <a:pt x="5567" y="3345"/>
                    </a:lnTo>
                    <a:cubicBezTo>
                      <a:pt x="5567" y="3345"/>
                      <a:pt x="5561" y="3349"/>
                      <a:pt x="5561" y="3348"/>
                    </a:cubicBezTo>
                    <a:close/>
                    <a:moveTo>
                      <a:pt x="5133" y="1694"/>
                    </a:moveTo>
                    <a:lnTo>
                      <a:pt x="5133" y="1694"/>
                    </a:lnTo>
                    <a:lnTo>
                      <a:pt x="5132" y="1675"/>
                    </a:lnTo>
                    <a:lnTo>
                      <a:pt x="5139" y="1671"/>
                    </a:lnTo>
                    <a:lnTo>
                      <a:pt x="5149" y="1657"/>
                    </a:lnTo>
                    <a:lnTo>
                      <a:pt x="5184" y="1635"/>
                    </a:lnTo>
                    <a:lnTo>
                      <a:pt x="5197" y="1632"/>
                    </a:lnTo>
                    <a:lnTo>
                      <a:pt x="5188" y="1647"/>
                    </a:lnTo>
                    <a:lnTo>
                      <a:pt x="5166" y="1665"/>
                    </a:lnTo>
                    <a:lnTo>
                      <a:pt x="5162" y="1677"/>
                    </a:lnTo>
                    <a:lnTo>
                      <a:pt x="5167" y="1686"/>
                    </a:lnTo>
                    <a:lnTo>
                      <a:pt x="5165" y="1694"/>
                    </a:lnTo>
                    <a:lnTo>
                      <a:pt x="5158" y="1692"/>
                    </a:lnTo>
                    <a:lnTo>
                      <a:pt x="5152" y="1682"/>
                    </a:lnTo>
                    <a:lnTo>
                      <a:pt x="5145" y="1687"/>
                    </a:lnTo>
                    <a:lnTo>
                      <a:pt x="5140" y="1694"/>
                    </a:lnTo>
                    <a:lnTo>
                      <a:pt x="5133" y="1694"/>
                    </a:lnTo>
                    <a:close/>
                    <a:moveTo>
                      <a:pt x="5057" y="1621"/>
                    </a:moveTo>
                    <a:lnTo>
                      <a:pt x="5057" y="1621"/>
                    </a:lnTo>
                    <a:cubicBezTo>
                      <a:pt x="5056" y="1621"/>
                      <a:pt x="5063" y="1628"/>
                      <a:pt x="5063" y="1628"/>
                    </a:cubicBezTo>
                    <a:lnTo>
                      <a:pt x="5071" y="1629"/>
                    </a:lnTo>
                    <a:lnTo>
                      <a:pt x="5076" y="1619"/>
                    </a:lnTo>
                    <a:lnTo>
                      <a:pt x="5072" y="1614"/>
                    </a:lnTo>
                    <a:lnTo>
                      <a:pt x="5057" y="1621"/>
                    </a:lnTo>
                    <a:close/>
                    <a:moveTo>
                      <a:pt x="4638" y="1434"/>
                    </a:moveTo>
                    <a:lnTo>
                      <a:pt x="4638" y="1434"/>
                    </a:lnTo>
                    <a:lnTo>
                      <a:pt x="4620" y="1428"/>
                    </a:lnTo>
                    <a:lnTo>
                      <a:pt x="4619" y="1413"/>
                    </a:lnTo>
                    <a:lnTo>
                      <a:pt x="4621" y="1384"/>
                    </a:lnTo>
                    <a:lnTo>
                      <a:pt x="4616" y="1377"/>
                    </a:lnTo>
                    <a:lnTo>
                      <a:pt x="4615" y="1360"/>
                    </a:lnTo>
                    <a:lnTo>
                      <a:pt x="4612" y="1356"/>
                    </a:lnTo>
                    <a:lnTo>
                      <a:pt x="4628" y="1349"/>
                    </a:lnTo>
                    <a:lnTo>
                      <a:pt x="4650" y="1359"/>
                    </a:lnTo>
                    <a:lnTo>
                      <a:pt x="4653" y="1377"/>
                    </a:lnTo>
                    <a:lnTo>
                      <a:pt x="4643" y="1408"/>
                    </a:lnTo>
                    <a:lnTo>
                      <a:pt x="4639" y="1416"/>
                    </a:lnTo>
                    <a:lnTo>
                      <a:pt x="4644" y="1422"/>
                    </a:lnTo>
                    <a:lnTo>
                      <a:pt x="4646" y="1434"/>
                    </a:lnTo>
                    <a:lnTo>
                      <a:pt x="4638" y="1434"/>
                    </a:lnTo>
                    <a:close/>
                    <a:moveTo>
                      <a:pt x="4634" y="578"/>
                    </a:moveTo>
                    <a:lnTo>
                      <a:pt x="4634" y="578"/>
                    </a:lnTo>
                    <a:lnTo>
                      <a:pt x="4650" y="561"/>
                    </a:lnTo>
                    <a:lnTo>
                      <a:pt x="4661" y="540"/>
                    </a:lnTo>
                    <a:lnTo>
                      <a:pt x="4662" y="528"/>
                    </a:lnTo>
                    <a:lnTo>
                      <a:pt x="4681" y="514"/>
                    </a:lnTo>
                    <a:lnTo>
                      <a:pt x="4691" y="493"/>
                    </a:lnTo>
                    <a:lnTo>
                      <a:pt x="4687" y="483"/>
                    </a:lnTo>
                    <a:lnTo>
                      <a:pt x="4668" y="482"/>
                    </a:lnTo>
                    <a:lnTo>
                      <a:pt x="4657" y="478"/>
                    </a:lnTo>
                    <a:lnTo>
                      <a:pt x="4663" y="462"/>
                    </a:lnTo>
                    <a:lnTo>
                      <a:pt x="4657" y="463"/>
                    </a:lnTo>
                    <a:lnTo>
                      <a:pt x="4639" y="479"/>
                    </a:lnTo>
                    <a:lnTo>
                      <a:pt x="4616" y="486"/>
                    </a:lnTo>
                    <a:lnTo>
                      <a:pt x="4613" y="498"/>
                    </a:lnTo>
                    <a:lnTo>
                      <a:pt x="4604" y="507"/>
                    </a:lnTo>
                    <a:lnTo>
                      <a:pt x="4604" y="519"/>
                    </a:lnTo>
                    <a:lnTo>
                      <a:pt x="4623" y="525"/>
                    </a:lnTo>
                    <a:lnTo>
                      <a:pt x="4637" y="520"/>
                    </a:lnTo>
                    <a:lnTo>
                      <a:pt x="4637" y="534"/>
                    </a:lnTo>
                    <a:lnTo>
                      <a:pt x="4623" y="547"/>
                    </a:lnTo>
                    <a:lnTo>
                      <a:pt x="4623" y="559"/>
                    </a:lnTo>
                    <a:lnTo>
                      <a:pt x="4630" y="565"/>
                    </a:lnTo>
                    <a:lnTo>
                      <a:pt x="4634" y="578"/>
                    </a:lnTo>
                    <a:close/>
                    <a:moveTo>
                      <a:pt x="4434" y="1042"/>
                    </a:moveTo>
                    <a:lnTo>
                      <a:pt x="4434" y="1042"/>
                    </a:lnTo>
                    <a:lnTo>
                      <a:pt x="4434" y="1025"/>
                    </a:lnTo>
                    <a:lnTo>
                      <a:pt x="4443" y="1013"/>
                    </a:lnTo>
                    <a:lnTo>
                      <a:pt x="4435" y="1005"/>
                    </a:lnTo>
                    <a:lnTo>
                      <a:pt x="4434" y="987"/>
                    </a:lnTo>
                    <a:lnTo>
                      <a:pt x="4420" y="979"/>
                    </a:lnTo>
                    <a:lnTo>
                      <a:pt x="4425" y="969"/>
                    </a:lnTo>
                    <a:lnTo>
                      <a:pt x="4430" y="957"/>
                    </a:lnTo>
                    <a:lnTo>
                      <a:pt x="4448" y="960"/>
                    </a:lnTo>
                    <a:lnTo>
                      <a:pt x="4463" y="973"/>
                    </a:lnTo>
                    <a:lnTo>
                      <a:pt x="4469" y="973"/>
                    </a:lnTo>
                    <a:lnTo>
                      <a:pt x="4471" y="960"/>
                    </a:lnTo>
                    <a:lnTo>
                      <a:pt x="4455" y="937"/>
                    </a:lnTo>
                    <a:lnTo>
                      <a:pt x="4440" y="928"/>
                    </a:lnTo>
                    <a:lnTo>
                      <a:pt x="4438" y="919"/>
                    </a:lnTo>
                    <a:lnTo>
                      <a:pt x="4453" y="919"/>
                    </a:lnTo>
                    <a:lnTo>
                      <a:pt x="4444" y="904"/>
                    </a:lnTo>
                    <a:lnTo>
                      <a:pt x="4453" y="889"/>
                    </a:lnTo>
                    <a:lnTo>
                      <a:pt x="4454" y="865"/>
                    </a:lnTo>
                    <a:lnTo>
                      <a:pt x="4463" y="844"/>
                    </a:lnTo>
                    <a:lnTo>
                      <a:pt x="4473" y="845"/>
                    </a:lnTo>
                    <a:lnTo>
                      <a:pt x="4484" y="838"/>
                    </a:lnTo>
                    <a:lnTo>
                      <a:pt x="4486" y="816"/>
                    </a:lnTo>
                    <a:lnTo>
                      <a:pt x="4496" y="805"/>
                    </a:lnTo>
                    <a:lnTo>
                      <a:pt x="4515" y="789"/>
                    </a:lnTo>
                    <a:lnTo>
                      <a:pt x="4530" y="789"/>
                    </a:lnTo>
                    <a:lnTo>
                      <a:pt x="4549" y="813"/>
                    </a:lnTo>
                    <a:lnTo>
                      <a:pt x="4555" y="831"/>
                    </a:lnTo>
                    <a:lnTo>
                      <a:pt x="4554" y="842"/>
                    </a:lnTo>
                    <a:lnTo>
                      <a:pt x="4558" y="852"/>
                    </a:lnTo>
                    <a:lnTo>
                      <a:pt x="4567" y="856"/>
                    </a:lnTo>
                    <a:lnTo>
                      <a:pt x="4568" y="873"/>
                    </a:lnTo>
                    <a:lnTo>
                      <a:pt x="4577" y="877"/>
                    </a:lnTo>
                    <a:lnTo>
                      <a:pt x="4578" y="885"/>
                    </a:lnTo>
                    <a:lnTo>
                      <a:pt x="4586" y="903"/>
                    </a:lnTo>
                    <a:lnTo>
                      <a:pt x="4601" y="904"/>
                    </a:lnTo>
                    <a:lnTo>
                      <a:pt x="4601" y="912"/>
                    </a:lnTo>
                    <a:lnTo>
                      <a:pt x="4607" y="925"/>
                    </a:lnTo>
                    <a:lnTo>
                      <a:pt x="4614" y="955"/>
                    </a:lnTo>
                    <a:lnTo>
                      <a:pt x="4598" y="966"/>
                    </a:lnTo>
                    <a:lnTo>
                      <a:pt x="4589" y="975"/>
                    </a:lnTo>
                    <a:lnTo>
                      <a:pt x="4575" y="975"/>
                    </a:lnTo>
                    <a:lnTo>
                      <a:pt x="4567" y="979"/>
                    </a:lnTo>
                    <a:lnTo>
                      <a:pt x="4573" y="986"/>
                    </a:lnTo>
                    <a:lnTo>
                      <a:pt x="4582" y="987"/>
                    </a:lnTo>
                    <a:lnTo>
                      <a:pt x="4586" y="1011"/>
                    </a:lnTo>
                    <a:lnTo>
                      <a:pt x="4583" y="1025"/>
                    </a:lnTo>
                    <a:lnTo>
                      <a:pt x="4556" y="1043"/>
                    </a:lnTo>
                    <a:lnTo>
                      <a:pt x="4548" y="1051"/>
                    </a:lnTo>
                    <a:lnTo>
                      <a:pt x="4539" y="1049"/>
                    </a:lnTo>
                    <a:lnTo>
                      <a:pt x="4537" y="1037"/>
                    </a:lnTo>
                    <a:lnTo>
                      <a:pt x="4530" y="1031"/>
                    </a:lnTo>
                    <a:lnTo>
                      <a:pt x="4512" y="1044"/>
                    </a:lnTo>
                    <a:lnTo>
                      <a:pt x="4500" y="1038"/>
                    </a:lnTo>
                    <a:lnTo>
                      <a:pt x="4478" y="1045"/>
                    </a:lnTo>
                    <a:lnTo>
                      <a:pt x="4467" y="1044"/>
                    </a:lnTo>
                    <a:lnTo>
                      <a:pt x="4465" y="1027"/>
                    </a:lnTo>
                    <a:lnTo>
                      <a:pt x="4453" y="1026"/>
                    </a:lnTo>
                    <a:lnTo>
                      <a:pt x="4450" y="1036"/>
                    </a:lnTo>
                    <a:lnTo>
                      <a:pt x="4434" y="1042"/>
                    </a:lnTo>
                    <a:close/>
                    <a:moveTo>
                      <a:pt x="4611" y="1018"/>
                    </a:moveTo>
                    <a:lnTo>
                      <a:pt x="4611" y="1018"/>
                    </a:lnTo>
                    <a:lnTo>
                      <a:pt x="4618" y="1017"/>
                    </a:lnTo>
                    <a:lnTo>
                      <a:pt x="4622" y="1005"/>
                    </a:lnTo>
                    <a:lnTo>
                      <a:pt x="4619" y="979"/>
                    </a:lnTo>
                    <a:lnTo>
                      <a:pt x="4610" y="980"/>
                    </a:lnTo>
                    <a:lnTo>
                      <a:pt x="4607" y="988"/>
                    </a:lnTo>
                    <a:lnTo>
                      <a:pt x="4607" y="1006"/>
                    </a:lnTo>
                    <a:lnTo>
                      <a:pt x="4611" y="1018"/>
                    </a:lnTo>
                    <a:close/>
                    <a:moveTo>
                      <a:pt x="4670" y="1253"/>
                    </a:moveTo>
                    <a:lnTo>
                      <a:pt x="4670" y="1253"/>
                    </a:lnTo>
                    <a:lnTo>
                      <a:pt x="4670" y="1266"/>
                    </a:lnTo>
                    <a:lnTo>
                      <a:pt x="4681" y="1277"/>
                    </a:lnTo>
                    <a:lnTo>
                      <a:pt x="4698" y="1277"/>
                    </a:lnTo>
                    <a:lnTo>
                      <a:pt x="4715" y="1270"/>
                    </a:lnTo>
                    <a:lnTo>
                      <a:pt x="4730" y="1244"/>
                    </a:lnTo>
                    <a:lnTo>
                      <a:pt x="4732" y="1235"/>
                    </a:lnTo>
                    <a:lnTo>
                      <a:pt x="4726" y="1229"/>
                    </a:lnTo>
                    <a:lnTo>
                      <a:pt x="4728" y="1222"/>
                    </a:lnTo>
                    <a:lnTo>
                      <a:pt x="4720" y="1211"/>
                    </a:lnTo>
                    <a:lnTo>
                      <a:pt x="4708" y="1210"/>
                    </a:lnTo>
                    <a:lnTo>
                      <a:pt x="4701" y="1194"/>
                    </a:lnTo>
                    <a:lnTo>
                      <a:pt x="4689" y="1194"/>
                    </a:lnTo>
                    <a:lnTo>
                      <a:pt x="4673" y="1205"/>
                    </a:lnTo>
                    <a:lnTo>
                      <a:pt x="4671" y="1221"/>
                    </a:lnTo>
                    <a:lnTo>
                      <a:pt x="4665" y="1237"/>
                    </a:lnTo>
                    <a:lnTo>
                      <a:pt x="4670" y="1253"/>
                    </a:lnTo>
                    <a:close/>
                    <a:moveTo>
                      <a:pt x="4649" y="1259"/>
                    </a:moveTo>
                    <a:lnTo>
                      <a:pt x="4649" y="1259"/>
                    </a:lnTo>
                    <a:lnTo>
                      <a:pt x="4647" y="1268"/>
                    </a:lnTo>
                    <a:lnTo>
                      <a:pt x="4650" y="1282"/>
                    </a:lnTo>
                    <a:lnTo>
                      <a:pt x="4659" y="1287"/>
                    </a:lnTo>
                    <a:lnTo>
                      <a:pt x="4663" y="1281"/>
                    </a:lnTo>
                    <a:lnTo>
                      <a:pt x="4662" y="1273"/>
                    </a:lnTo>
                    <a:lnTo>
                      <a:pt x="4656" y="1268"/>
                    </a:lnTo>
                    <a:lnTo>
                      <a:pt x="4653" y="1258"/>
                    </a:lnTo>
                    <a:lnTo>
                      <a:pt x="4649" y="1259"/>
                    </a:lnTo>
                    <a:close/>
                    <a:moveTo>
                      <a:pt x="4421" y="1139"/>
                    </a:moveTo>
                    <a:lnTo>
                      <a:pt x="4421" y="1139"/>
                    </a:lnTo>
                    <a:lnTo>
                      <a:pt x="4419" y="1116"/>
                    </a:lnTo>
                    <a:lnTo>
                      <a:pt x="4427" y="1092"/>
                    </a:lnTo>
                    <a:lnTo>
                      <a:pt x="4439" y="1079"/>
                    </a:lnTo>
                    <a:lnTo>
                      <a:pt x="4455" y="1080"/>
                    </a:lnTo>
                    <a:lnTo>
                      <a:pt x="4466" y="1078"/>
                    </a:lnTo>
                    <a:lnTo>
                      <a:pt x="4478" y="1081"/>
                    </a:lnTo>
                    <a:lnTo>
                      <a:pt x="4489" y="1079"/>
                    </a:lnTo>
                    <a:lnTo>
                      <a:pt x="4497" y="1081"/>
                    </a:lnTo>
                    <a:lnTo>
                      <a:pt x="4499" y="1090"/>
                    </a:lnTo>
                    <a:lnTo>
                      <a:pt x="4512" y="1091"/>
                    </a:lnTo>
                    <a:lnTo>
                      <a:pt x="4518" y="1087"/>
                    </a:lnTo>
                    <a:lnTo>
                      <a:pt x="4530" y="1094"/>
                    </a:lnTo>
                    <a:lnTo>
                      <a:pt x="4541" y="1095"/>
                    </a:lnTo>
                    <a:lnTo>
                      <a:pt x="4557" y="1114"/>
                    </a:lnTo>
                    <a:lnTo>
                      <a:pt x="4568" y="1121"/>
                    </a:lnTo>
                    <a:lnTo>
                      <a:pt x="4562" y="1127"/>
                    </a:lnTo>
                    <a:lnTo>
                      <a:pt x="4567" y="1134"/>
                    </a:lnTo>
                    <a:lnTo>
                      <a:pt x="4577" y="1134"/>
                    </a:lnTo>
                    <a:lnTo>
                      <a:pt x="4588" y="1128"/>
                    </a:lnTo>
                    <a:lnTo>
                      <a:pt x="4598" y="1141"/>
                    </a:lnTo>
                    <a:lnTo>
                      <a:pt x="4607" y="1148"/>
                    </a:lnTo>
                    <a:lnTo>
                      <a:pt x="4606" y="1158"/>
                    </a:lnTo>
                    <a:lnTo>
                      <a:pt x="4609" y="1165"/>
                    </a:lnTo>
                    <a:lnTo>
                      <a:pt x="4602" y="1171"/>
                    </a:lnTo>
                    <a:lnTo>
                      <a:pt x="4586" y="1167"/>
                    </a:lnTo>
                    <a:lnTo>
                      <a:pt x="4566" y="1185"/>
                    </a:lnTo>
                    <a:lnTo>
                      <a:pt x="4553" y="1188"/>
                    </a:lnTo>
                    <a:lnTo>
                      <a:pt x="4534" y="1176"/>
                    </a:lnTo>
                    <a:lnTo>
                      <a:pt x="4511" y="1175"/>
                    </a:lnTo>
                    <a:lnTo>
                      <a:pt x="4489" y="1160"/>
                    </a:lnTo>
                    <a:lnTo>
                      <a:pt x="4472" y="1160"/>
                    </a:lnTo>
                    <a:lnTo>
                      <a:pt x="4457" y="1152"/>
                    </a:lnTo>
                    <a:lnTo>
                      <a:pt x="4447" y="1139"/>
                    </a:lnTo>
                    <a:lnTo>
                      <a:pt x="4431" y="1141"/>
                    </a:lnTo>
                    <a:lnTo>
                      <a:pt x="4421" y="1139"/>
                    </a:lnTo>
                    <a:close/>
                    <a:moveTo>
                      <a:pt x="4233" y="881"/>
                    </a:moveTo>
                    <a:lnTo>
                      <a:pt x="4233" y="881"/>
                    </a:lnTo>
                    <a:lnTo>
                      <a:pt x="4236" y="875"/>
                    </a:lnTo>
                    <a:lnTo>
                      <a:pt x="4245" y="870"/>
                    </a:lnTo>
                    <a:lnTo>
                      <a:pt x="4249" y="874"/>
                    </a:lnTo>
                    <a:lnTo>
                      <a:pt x="4245" y="885"/>
                    </a:lnTo>
                    <a:lnTo>
                      <a:pt x="4237" y="886"/>
                    </a:lnTo>
                    <a:lnTo>
                      <a:pt x="4233" y="881"/>
                    </a:lnTo>
                    <a:close/>
                    <a:moveTo>
                      <a:pt x="4245" y="971"/>
                    </a:moveTo>
                    <a:lnTo>
                      <a:pt x="4245" y="971"/>
                    </a:lnTo>
                    <a:lnTo>
                      <a:pt x="4253" y="994"/>
                    </a:lnTo>
                    <a:lnTo>
                      <a:pt x="4261" y="1008"/>
                    </a:lnTo>
                    <a:lnTo>
                      <a:pt x="4269" y="1007"/>
                    </a:lnTo>
                    <a:lnTo>
                      <a:pt x="4283" y="1005"/>
                    </a:lnTo>
                    <a:lnTo>
                      <a:pt x="4291" y="1012"/>
                    </a:lnTo>
                    <a:lnTo>
                      <a:pt x="4301" y="1012"/>
                    </a:lnTo>
                    <a:lnTo>
                      <a:pt x="4325" y="997"/>
                    </a:lnTo>
                    <a:lnTo>
                      <a:pt x="4325" y="988"/>
                    </a:lnTo>
                    <a:lnTo>
                      <a:pt x="4336" y="980"/>
                    </a:lnTo>
                    <a:lnTo>
                      <a:pt x="4349" y="964"/>
                    </a:lnTo>
                    <a:lnTo>
                      <a:pt x="4350" y="945"/>
                    </a:lnTo>
                    <a:lnTo>
                      <a:pt x="4357" y="921"/>
                    </a:lnTo>
                    <a:lnTo>
                      <a:pt x="4368" y="901"/>
                    </a:lnTo>
                    <a:lnTo>
                      <a:pt x="4360" y="895"/>
                    </a:lnTo>
                    <a:lnTo>
                      <a:pt x="4360" y="887"/>
                    </a:lnTo>
                    <a:lnTo>
                      <a:pt x="4369" y="878"/>
                    </a:lnTo>
                    <a:lnTo>
                      <a:pt x="4379" y="858"/>
                    </a:lnTo>
                    <a:lnTo>
                      <a:pt x="4390" y="856"/>
                    </a:lnTo>
                    <a:lnTo>
                      <a:pt x="4401" y="844"/>
                    </a:lnTo>
                    <a:lnTo>
                      <a:pt x="4419" y="832"/>
                    </a:lnTo>
                    <a:lnTo>
                      <a:pt x="4422" y="811"/>
                    </a:lnTo>
                    <a:lnTo>
                      <a:pt x="4421" y="799"/>
                    </a:lnTo>
                    <a:lnTo>
                      <a:pt x="4435" y="788"/>
                    </a:lnTo>
                    <a:lnTo>
                      <a:pt x="4435" y="778"/>
                    </a:lnTo>
                    <a:lnTo>
                      <a:pt x="4430" y="765"/>
                    </a:lnTo>
                    <a:lnTo>
                      <a:pt x="4426" y="746"/>
                    </a:lnTo>
                    <a:lnTo>
                      <a:pt x="4417" y="747"/>
                    </a:lnTo>
                    <a:lnTo>
                      <a:pt x="4403" y="741"/>
                    </a:lnTo>
                    <a:lnTo>
                      <a:pt x="4387" y="741"/>
                    </a:lnTo>
                    <a:lnTo>
                      <a:pt x="4382" y="732"/>
                    </a:lnTo>
                    <a:lnTo>
                      <a:pt x="4389" y="721"/>
                    </a:lnTo>
                    <a:lnTo>
                      <a:pt x="4411" y="708"/>
                    </a:lnTo>
                    <a:lnTo>
                      <a:pt x="4412" y="700"/>
                    </a:lnTo>
                    <a:lnTo>
                      <a:pt x="4403" y="689"/>
                    </a:lnTo>
                    <a:lnTo>
                      <a:pt x="4403" y="670"/>
                    </a:lnTo>
                    <a:lnTo>
                      <a:pt x="4407" y="657"/>
                    </a:lnTo>
                    <a:lnTo>
                      <a:pt x="4393" y="642"/>
                    </a:lnTo>
                    <a:lnTo>
                      <a:pt x="4383" y="643"/>
                    </a:lnTo>
                    <a:lnTo>
                      <a:pt x="4364" y="655"/>
                    </a:lnTo>
                    <a:lnTo>
                      <a:pt x="4342" y="659"/>
                    </a:lnTo>
                    <a:lnTo>
                      <a:pt x="4339" y="671"/>
                    </a:lnTo>
                    <a:lnTo>
                      <a:pt x="4328" y="683"/>
                    </a:lnTo>
                    <a:lnTo>
                      <a:pt x="4316" y="682"/>
                    </a:lnTo>
                    <a:lnTo>
                      <a:pt x="4314" y="668"/>
                    </a:lnTo>
                    <a:lnTo>
                      <a:pt x="4329" y="659"/>
                    </a:lnTo>
                    <a:lnTo>
                      <a:pt x="4338" y="648"/>
                    </a:lnTo>
                    <a:lnTo>
                      <a:pt x="4338" y="627"/>
                    </a:lnTo>
                    <a:lnTo>
                      <a:pt x="4344" y="601"/>
                    </a:lnTo>
                    <a:lnTo>
                      <a:pt x="4339" y="585"/>
                    </a:lnTo>
                    <a:lnTo>
                      <a:pt x="4330" y="576"/>
                    </a:lnTo>
                    <a:lnTo>
                      <a:pt x="4325" y="563"/>
                    </a:lnTo>
                    <a:lnTo>
                      <a:pt x="4306" y="552"/>
                    </a:lnTo>
                    <a:lnTo>
                      <a:pt x="4292" y="557"/>
                    </a:lnTo>
                    <a:lnTo>
                      <a:pt x="4274" y="552"/>
                    </a:lnTo>
                    <a:lnTo>
                      <a:pt x="4254" y="568"/>
                    </a:lnTo>
                    <a:lnTo>
                      <a:pt x="4244" y="565"/>
                    </a:lnTo>
                    <a:lnTo>
                      <a:pt x="4242" y="542"/>
                    </a:lnTo>
                    <a:lnTo>
                      <a:pt x="4238" y="536"/>
                    </a:lnTo>
                    <a:lnTo>
                      <a:pt x="4225" y="547"/>
                    </a:lnTo>
                    <a:lnTo>
                      <a:pt x="4221" y="559"/>
                    </a:lnTo>
                    <a:lnTo>
                      <a:pt x="4205" y="568"/>
                    </a:lnTo>
                    <a:lnTo>
                      <a:pt x="4200" y="584"/>
                    </a:lnTo>
                    <a:lnTo>
                      <a:pt x="4184" y="605"/>
                    </a:lnTo>
                    <a:lnTo>
                      <a:pt x="4185" y="617"/>
                    </a:lnTo>
                    <a:lnTo>
                      <a:pt x="4197" y="626"/>
                    </a:lnTo>
                    <a:lnTo>
                      <a:pt x="4204" y="620"/>
                    </a:lnTo>
                    <a:lnTo>
                      <a:pt x="4222" y="616"/>
                    </a:lnTo>
                    <a:lnTo>
                      <a:pt x="4226" y="622"/>
                    </a:lnTo>
                    <a:lnTo>
                      <a:pt x="4209" y="639"/>
                    </a:lnTo>
                    <a:lnTo>
                      <a:pt x="4189" y="648"/>
                    </a:lnTo>
                    <a:lnTo>
                      <a:pt x="4175" y="671"/>
                    </a:lnTo>
                    <a:lnTo>
                      <a:pt x="4177" y="677"/>
                    </a:lnTo>
                    <a:lnTo>
                      <a:pt x="4199" y="667"/>
                    </a:lnTo>
                    <a:lnTo>
                      <a:pt x="4220" y="649"/>
                    </a:lnTo>
                    <a:lnTo>
                      <a:pt x="4227" y="649"/>
                    </a:lnTo>
                    <a:lnTo>
                      <a:pt x="4238" y="643"/>
                    </a:lnTo>
                    <a:lnTo>
                      <a:pt x="4247" y="655"/>
                    </a:lnTo>
                    <a:lnTo>
                      <a:pt x="4242" y="672"/>
                    </a:lnTo>
                    <a:lnTo>
                      <a:pt x="4233" y="672"/>
                    </a:lnTo>
                    <a:lnTo>
                      <a:pt x="4214" y="687"/>
                    </a:lnTo>
                    <a:lnTo>
                      <a:pt x="4209" y="701"/>
                    </a:lnTo>
                    <a:lnTo>
                      <a:pt x="4215" y="710"/>
                    </a:lnTo>
                    <a:lnTo>
                      <a:pt x="4236" y="706"/>
                    </a:lnTo>
                    <a:lnTo>
                      <a:pt x="4248" y="713"/>
                    </a:lnTo>
                    <a:lnTo>
                      <a:pt x="4232" y="725"/>
                    </a:lnTo>
                    <a:lnTo>
                      <a:pt x="4210" y="732"/>
                    </a:lnTo>
                    <a:lnTo>
                      <a:pt x="4198" y="729"/>
                    </a:lnTo>
                    <a:lnTo>
                      <a:pt x="4197" y="738"/>
                    </a:lnTo>
                    <a:lnTo>
                      <a:pt x="4213" y="743"/>
                    </a:lnTo>
                    <a:lnTo>
                      <a:pt x="4213" y="753"/>
                    </a:lnTo>
                    <a:lnTo>
                      <a:pt x="4190" y="775"/>
                    </a:lnTo>
                    <a:lnTo>
                      <a:pt x="4183" y="775"/>
                    </a:lnTo>
                    <a:lnTo>
                      <a:pt x="4175" y="754"/>
                    </a:lnTo>
                    <a:lnTo>
                      <a:pt x="4162" y="748"/>
                    </a:lnTo>
                    <a:lnTo>
                      <a:pt x="4149" y="730"/>
                    </a:lnTo>
                    <a:lnTo>
                      <a:pt x="4119" y="744"/>
                    </a:lnTo>
                    <a:lnTo>
                      <a:pt x="4119" y="753"/>
                    </a:lnTo>
                    <a:lnTo>
                      <a:pt x="4104" y="779"/>
                    </a:lnTo>
                    <a:lnTo>
                      <a:pt x="4116" y="799"/>
                    </a:lnTo>
                    <a:lnTo>
                      <a:pt x="4116" y="813"/>
                    </a:lnTo>
                    <a:lnTo>
                      <a:pt x="4128" y="819"/>
                    </a:lnTo>
                    <a:lnTo>
                      <a:pt x="4139" y="808"/>
                    </a:lnTo>
                    <a:lnTo>
                      <a:pt x="4152" y="807"/>
                    </a:lnTo>
                    <a:lnTo>
                      <a:pt x="4176" y="816"/>
                    </a:lnTo>
                    <a:lnTo>
                      <a:pt x="4200" y="815"/>
                    </a:lnTo>
                    <a:lnTo>
                      <a:pt x="4205" y="821"/>
                    </a:lnTo>
                    <a:lnTo>
                      <a:pt x="4229" y="815"/>
                    </a:lnTo>
                    <a:lnTo>
                      <a:pt x="4228" y="826"/>
                    </a:lnTo>
                    <a:lnTo>
                      <a:pt x="4214" y="830"/>
                    </a:lnTo>
                    <a:lnTo>
                      <a:pt x="4209" y="838"/>
                    </a:lnTo>
                    <a:lnTo>
                      <a:pt x="4211" y="854"/>
                    </a:lnTo>
                    <a:lnTo>
                      <a:pt x="4234" y="851"/>
                    </a:lnTo>
                    <a:lnTo>
                      <a:pt x="4250" y="864"/>
                    </a:lnTo>
                    <a:lnTo>
                      <a:pt x="4260" y="889"/>
                    </a:lnTo>
                    <a:lnTo>
                      <a:pt x="4270" y="889"/>
                    </a:lnTo>
                    <a:lnTo>
                      <a:pt x="4277" y="895"/>
                    </a:lnTo>
                    <a:lnTo>
                      <a:pt x="4271" y="906"/>
                    </a:lnTo>
                    <a:lnTo>
                      <a:pt x="4271" y="923"/>
                    </a:lnTo>
                    <a:lnTo>
                      <a:pt x="4245" y="971"/>
                    </a:lnTo>
                    <a:close/>
                    <a:moveTo>
                      <a:pt x="4164" y="857"/>
                    </a:moveTo>
                    <a:lnTo>
                      <a:pt x="4164" y="857"/>
                    </a:lnTo>
                    <a:lnTo>
                      <a:pt x="4167" y="842"/>
                    </a:lnTo>
                    <a:lnTo>
                      <a:pt x="4186" y="832"/>
                    </a:lnTo>
                    <a:lnTo>
                      <a:pt x="4200" y="833"/>
                    </a:lnTo>
                    <a:lnTo>
                      <a:pt x="4191" y="839"/>
                    </a:lnTo>
                    <a:lnTo>
                      <a:pt x="4188" y="849"/>
                    </a:lnTo>
                    <a:lnTo>
                      <a:pt x="4172" y="859"/>
                    </a:lnTo>
                    <a:lnTo>
                      <a:pt x="4164" y="857"/>
                    </a:lnTo>
                    <a:close/>
                    <a:moveTo>
                      <a:pt x="4132" y="942"/>
                    </a:moveTo>
                    <a:lnTo>
                      <a:pt x="4132" y="942"/>
                    </a:lnTo>
                    <a:lnTo>
                      <a:pt x="4138" y="927"/>
                    </a:lnTo>
                    <a:lnTo>
                      <a:pt x="4165" y="925"/>
                    </a:lnTo>
                    <a:lnTo>
                      <a:pt x="4186" y="931"/>
                    </a:lnTo>
                    <a:lnTo>
                      <a:pt x="4209" y="958"/>
                    </a:lnTo>
                    <a:lnTo>
                      <a:pt x="4207" y="973"/>
                    </a:lnTo>
                    <a:lnTo>
                      <a:pt x="4209" y="998"/>
                    </a:lnTo>
                    <a:lnTo>
                      <a:pt x="4199" y="1000"/>
                    </a:lnTo>
                    <a:lnTo>
                      <a:pt x="4183" y="990"/>
                    </a:lnTo>
                    <a:lnTo>
                      <a:pt x="4169" y="996"/>
                    </a:lnTo>
                    <a:lnTo>
                      <a:pt x="4158" y="996"/>
                    </a:lnTo>
                    <a:lnTo>
                      <a:pt x="4147" y="977"/>
                    </a:lnTo>
                    <a:lnTo>
                      <a:pt x="4129" y="963"/>
                    </a:lnTo>
                    <a:lnTo>
                      <a:pt x="4132" y="942"/>
                    </a:lnTo>
                    <a:close/>
                    <a:moveTo>
                      <a:pt x="3936" y="1073"/>
                    </a:moveTo>
                    <a:lnTo>
                      <a:pt x="3936" y="1073"/>
                    </a:lnTo>
                    <a:lnTo>
                      <a:pt x="3947" y="1064"/>
                    </a:lnTo>
                    <a:lnTo>
                      <a:pt x="3970" y="1064"/>
                    </a:lnTo>
                    <a:lnTo>
                      <a:pt x="3964" y="1076"/>
                    </a:lnTo>
                    <a:lnTo>
                      <a:pt x="3946" y="1080"/>
                    </a:lnTo>
                    <a:lnTo>
                      <a:pt x="3936" y="1073"/>
                    </a:lnTo>
                    <a:close/>
                    <a:moveTo>
                      <a:pt x="3926" y="1053"/>
                    </a:moveTo>
                    <a:lnTo>
                      <a:pt x="3926" y="1053"/>
                    </a:lnTo>
                    <a:lnTo>
                      <a:pt x="3916" y="1032"/>
                    </a:lnTo>
                    <a:lnTo>
                      <a:pt x="3923" y="1018"/>
                    </a:lnTo>
                    <a:lnTo>
                      <a:pt x="3927" y="998"/>
                    </a:lnTo>
                    <a:lnTo>
                      <a:pt x="3928" y="982"/>
                    </a:lnTo>
                    <a:lnTo>
                      <a:pt x="3945" y="969"/>
                    </a:lnTo>
                    <a:lnTo>
                      <a:pt x="3945" y="959"/>
                    </a:lnTo>
                    <a:lnTo>
                      <a:pt x="3950" y="954"/>
                    </a:lnTo>
                    <a:lnTo>
                      <a:pt x="3950" y="944"/>
                    </a:lnTo>
                    <a:lnTo>
                      <a:pt x="3961" y="922"/>
                    </a:lnTo>
                    <a:lnTo>
                      <a:pt x="3961" y="907"/>
                    </a:lnTo>
                    <a:lnTo>
                      <a:pt x="3969" y="900"/>
                    </a:lnTo>
                    <a:lnTo>
                      <a:pt x="3980" y="909"/>
                    </a:lnTo>
                    <a:lnTo>
                      <a:pt x="3983" y="930"/>
                    </a:lnTo>
                    <a:lnTo>
                      <a:pt x="3987" y="939"/>
                    </a:lnTo>
                    <a:lnTo>
                      <a:pt x="3975" y="969"/>
                    </a:lnTo>
                    <a:lnTo>
                      <a:pt x="3977" y="981"/>
                    </a:lnTo>
                    <a:lnTo>
                      <a:pt x="3967" y="998"/>
                    </a:lnTo>
                    <a:lnTo>
                      <a:pt x="3975" y="1008"/>
                    </a:lnTo>
                    <a:lnTo>
                      <a:pt x="3963" y="1046"/>
                    </a:lnTo>
                    <a:lnTo>
                      <a:pt x="3945" y="1056"/>
                    </a:lnTo>
                    <a:lnTo>
                      <a:pt x="3926" y="1053"/>
                    </a:lnTo>
                    <a:close/>
                    <a:moveTo>
                      <a:pt x="3750" y="697"/>
                    </a:moveTo>
                    <a:lnTo>
                      <a:pt x="3750" y="697"/>
                    </a:lnTo>
                    <a:lnTo>
                      <a:pt x="3739" y="683"/>
                    </a:lnTo>
                    <a:lnTo>
                      <a:pt x="3735" y="667"/>
                    </a:lnTo>
                    <a:lnTo>
                      <a:pt x="3742" y="657"/>
                    </a:lnTo>
                    <a:lnTo>
                      <a:pt x="3732" y="648"/>
                    </a:lnTo>
                    <a:lnTo>
                      <a:pt x="3718" y="650"/>
                    </a:lnTo>
                    <a:lnTo>
                      <a:pt x="3708" y="646"/>
                    </a:lnTo>
                    <a:lnTo>
                      <a:pt x="3698" y="651"/>
                    </a:lnTo>
                    <a:lnTo>
                      <a:pt x="3682" y="649"/>
                    </a:lnTo>
                    <a:lnTo>
                      <a:pt x="3667" y="654"/>
                    </a:lnTo>
                    <a:lnTo>
                      <a:pt x="3666" y="640"/>
                    </a:lnTo>
                    <a:lnTo>
                      <a:pt x="3680" y="626"/>
                    </a:lnTo>
                    <a:lnTo>
                      <a:pt x="3683" y="615"/>
                    </a:lnTo>
                    <a:lnTo>
                      <a:pt x="3700" y="614"/>
                    </a:lnTo>
                    <a:lnTo>
                      <a:pt x="3716" y="614"/>
                    </a:lnTo>
                    <a:lnTo>
                      <a:pt x="3761" y="601"/>
                    </a:lnTo>
                    <a:lnTo>
                      <a:pt x="3775" y="604"/>
                    </a:lnTo>
                    <a:lnTo>
                      <a:pt x="3789" y="614"/>
                    </a:lnTo>
                    <a:lnTo>
                      <a:pt x="3798" y="612"/>
                    </a:lnTo>
                    <a:lnTo>
                      <a:pt x="3816" y="611"/>
                    </a:lnTo>
                    <a:lnTo>
                      <a:pt x="3835" y="597"/>
                    </a:lnTo>
                    <a:lnTo>
                      <a:pt x="3860" y="596"/>
                    </a:lnTo>
                    <a:lnTo>
                      <a:pt x="3867" y="598"/>
                    </a:lnTo>
                    <a:lnTo>
                      <a:pt x="3875" y="591"/>
                    </a:lnTo>
                    <a:lnTo>
                      <a:pt x="3886" y="596"/>
                    </a:lnTo>
                    <a:lnTo>
                      <a:pt x="3885" y="606"/>
                    </a:lnTo>
                    <a:lnTo>
                      <a:pt x="3894" y="624"/>
                    </a:lnTo>
                    <a:lnTo>
                      <a:pt x="3894" y="636"/>
                    </a:lnTo>
                    <a:lnTo>
                      <a:pt x="3881" y="656"/>
                    </a:lnTo>
                    <a:lnTo>
                      <a:pt x="3891" y="677"/>
                    </a:lnTo>
                    <a:lnTo>
                      <a:pt x="3879" y="708"/>
                    </a:lnTo>
                    <a:lnTo>
                      <a:pt x="3862" y="717"/>
                    </a:lnTo>
                    <a:lnTo>
                      <a:pt x="3848" y="732"/>
                    </a:lnTo>
                    <a:lnTo>
                      <a:pt x="3835" y="729"/>
                    </a:lnTo>
                    <a:lnTo>
                      <a:pt x="3821" y="730"/>
                    </a:lnTo>
                    <a:lnTo>
                      <a:pt x="3814" y="720"/>
                    </a:lnTo>
                    <a:lnTo>
                      <a:pt x="3799" y="724"/>
                    </a:lnTo>
                    <a:lnTo>
                      <a:pt x="3779" y="702"/>
                    </a:lnTo>
                    <a:lnTo>
                      <a:pt x="3780" y="684"/>
                    </a:lnTo>
                    <a:lnTo>
                      <a:pt x="3769" y="667"/>
                    </a:lnTo>
                    <a:lnTo>
                      <a:pt x="3762" y="674"/>
                    </a:lnTo>
                    <a:lnTo>
                      <a:pt x="3763" y="686"/>
                    </a:lnTo>
                    <a:lnTo>
                      <a:pt x="3750" y="697"/>
                    </a:lnTo>
                    <a:close/>
                    <a:moveTo>
                      <a:pt x="3534" y="818"/>
                    </a:moveTo>
                    <a:lnTo>
                      <a:pt x="3534" y="818"/>
                    </a:lnTo>
                    <a:lnTo>
                      <a:pt x="3547" y="803"/>
                    </a:lnTo>
                    <a:lnTo>
                      <a:pt x="3548" y="792"/>
                    </a:lnTo>
                    <a:lnTo>
                      <a:pt x="3565" y="775"/>
                    </a:lnTo>
                    <a:lnTo>
                      <a:pt x="3566" y="758"/>
                    </a:lnTo>
                    <a:lnTo>
                      <a:pt x="3583" y="751"/>
                    </a:lnTo>
                    <a:lnTo>
                      <a:pt x="3596" y="741"/>
                    </a:lnTo>
                    <a:lnTo>
                      <a:pt x="3608" y="741"/>
                    </a:lnTo>
                    <a:lnTo>
                      <a:pt x="3645" y="734"/>
                    </a:lnTo>
                    <a:lnTo>
                      <a:pt x="3653" y="740"/>
                    </a:lnTo>
                    <a:lnTo>
                      <a:pt x="3667" y="740"/>
                    </a:lnTo>
                    <a:lnTo>
                      <a:pt x="3678" y="745"/>
                    </a:lnTo>
                    <a:lnTo>
                      <a:pt x="3695" y="745"/>
                    </a:lnTo>
                    <a:lnTo>
                      <a:pt x="3704" y="742"/>
                    </a:lnTo>
                    <a:lnTo>
                      <a:pt x="3727" y="747"/>
                    </a:lnTo>
                    <a:lnTo>
                      <a:pt x="3729" y="753"/>
                    </a:lnTo>
                    <a:lnTo>
                      <a:pt x="3751" y="751"/>
                    </a:lnTo>
                    <a:lnTo>
                      <a:pt x="3769" y="756"/>
                    </a:lnTo>
                    <a:lnTo>
                      <a:pt x="3774" y="762"/>
                    </a:lnTo>
                    <a:lnTo>
                      <a:pt x="3793" y="765"/>
                    </a:lnTo>
                    <a:lnTo>
                      <a:pt x="3797" y="772"/>
                    </a:lnTo>
                    <a:lnTo>
                      <a:pt x="3782" y="798"/>
                    </a:lnTo>
                    <a:lnTo>
                      <a:pt x="3770" y="794"/>
                    </a:lnTo>
                    <a:lnTo>
                      <a:pt x="3732" y="807"/>
                    </a:lnTo>
                    <a:lnTo>
                      <a:pt x="3718" y="808"/>
                    </a:lnTo>
                    <a:lnTo>
                      <a:pt x="3700" y="825"/>
                    </a:lnTo>
                    <a:lnTo>
                      <a:pt x="3700" y="834"/>
                    </a:lnTo>
                    <a:lnTo>
                      <a:pt x="3717" y="835"/>
                    </a:lnTo>
                    <a:lnTo>
                      <a:pt x="3722" y="832"/>
                    </a:lnTo>
                    <a:lnTo>
                      <a:pt x="3725" y="844"/>
                    </a:lnTo>
                    <a:lnTo>
                      <a:pt x="3706" y="867"/>
                    </a:lnTo>
                    <a:lnTo>
                      <a:pt x="3701" y="878"/>
                    </a:lnTo>
                    <a:lnTo>
                      <a:pt x="3688" y="881"/>
                    </a:lnTo>
                    <a:lnTo>
                      <a:pt x="3688" y="889"/>
                    </a:lnTo>
                    <a:lnTo>
                      <a:pt x="3679" y="902"/>
                    </a:lnTo>
                    <a:lnTo>
                      <a:pt x="3663" y="902"/>
                    </a:lnTo>
                    <a:lnTo>
                      <a:pt x="3647" y="910"/>
                    </a:lnTo>
                    <a:lnTo>
                      <a:pt x="3629" y="910"/>
                    </a:lnTo>
                    <a:lnTo>
                      <a:pt x="3614" y="898"/>
                    </a:lnTo>
                    <a:lnTo>
                      <a:pt x="3605" y="903"/>
                    </a:lnTo>
                    <a:lnTo>
                      <a:pt x="3589" y="900"/>
                    </a:lnTo>
                    <a:lnTo>
                      <a:pt x="3573" y="901"/>
                    </a:lnTo>
                    <a:lnTo>
                      <a:pt x="3568" y="895"/>
                    </a:lnTo>
                    <a:lnTo>
                      <a:pt x="3577" y="885"/>
                    </a:lnTo>
                    <a:lnTo>
                      <a:pt x="3566" y="866"/>
                    </a:lnTo>
                    <a:lnTo>
                      <a:pt x="3551" y="855"/>
                    </a:lnTo>
                    <a:lnTo>
                      <a:pt x="3541" y="854"/>
                    </a:lnTo>
                    <a:lnTo>
                      <a:pt x="3538" y="835"/>
                    </a:lnTo>
                    <a:lnTo>
                      <a:pt x="3534" y="818"/>
                    </a:lnTo>
                    <a:close/>
                    <a:moveTo>
                      <a:pt x="3515" y="763"/>
                    </a:moveTo>
                    <a:lnTo>
                      <a:pt x="3515" y="763"/>
                    </a:lnTo>
                    <a:lnTo>
                      <a:pt x="3526" y="768"/>
                    </a:lnTo>
                    <a:lnTo>
                      <a:pt x="3546" y="762"/>
                    </a:lnTo>
                    <a:lnTo>
                      <a:pt x="3558" y="745"/>
                    </a:lnTo>
                    <a:lnTo>
                      <a:pt x="3559" y="727"/>
                    </a:lnTo>
                    <a:lnTo>
                      <a:pt x="3562" y="716"/>
                    </a:lnTo>
                    <a:lnTo>
                      <a:pt x="3560" y="705"/>
                    </a:lnTo>
                    <a:lnTo>
                      <a:pt x="3565" y="684"/>
                    </a:lnTo>
                    <a:lnTo>
                      <a:pt x="3553" y="689"/>
                    </a:lnTo>
                    <a:lnTo>
                      <a:pt x="3544" y="689"/>
                    </a:lnTo>
                    <a:lnTo>
                      <a:pt x="3531" y="683"/>
                    </a:lnTo>
                    <a:lnTo>
                      <a:pt x="3521" y="692"/>
                    </a:lnTo>
                    <a:lnTo>
                      <a:pt x="3512" y="693"/>
                    </a:lnTo>
                    <a:lnTo>
                      <a:pt x="3506" y="707"/>
                    </a:lnTo>
                    <a:lnTo>
                      <a:pt x="3507" y="725"/>
                    </a:lnTo>
                    <a:lnTo>
                      <a:pt x="3503" y="740"/>
                    </a:lnTo>
                    <a:lnTo>
                      <a:pt x="3515" y="763"/>
                    </a:lnTo>
                    <a:close/>
                    <a:moveTo>
                      <a:pt x="4822" y="1906"/>
                    </a:moveTo>
                    <a:lnTo>
                      <a:pt x="4822" y="1906"/>
                    </a:lnTo>
                    <a:cubicBezTo>
                      <a:pt x="4822" y="1905"/>
                      <a:pt x="4838" y="1911"/>
                      <a:pt x="4838" y="1911"/>
                    </a:cubicBezTo>
                    <a:lnTo>
                      <a:pt x="4853" y="1904"/>
                    </a:lnTo>
                    <a:lnTo>
                      <a:pt x="4856" y="1919"/>
                    </a:lnTo>
                    <a:lnTo>
                      <a:pt x="4870" y="1919"/>
                    </a:lnTo>
                    <a:lnTo>
                      <a:pt x="4873" y="1926"/>
                    </a:lnTo>
                    <a:lnTo>
                      <a:pt x="4887" y="1926"/>
                    </a:lnTo>
                    <a:lnTo>
                      <a:pt x="4914" y="1908"/>
                    </a:lnTo>
                    <a:lnTo>
                      <a:pt x="4928" y="1907"/>
                    </a:lnTo>
                    <a:lnTo>
                      <a:pt x="4951" y="1918"/>
                    </a:lnTo>
                    <a:lnTo>
                      <a:pt x="4965" y="1916"/>
                    </a:lnTo>
                    <a:lnTo>
                      <a:pt x="4974" y="1921"/>
                    </a:lnTo>
                    <a:lnTo>
                      <a:pt x="4982" y="1913"/>
                    </a:lnTo>
                    <a:lnTo>
                      <a:pt x="4982" y="1906"/>
                    </a:lnTo>
                    <a:lnTo>
                      <a:pt x="4992" y="1886"/>
                    </a:lnTo>
                    <a:lnTo>
                      <a:pt x="5001" y="1885"/>
                    </a:lnTo>
                    <a:lnTo>
                      <a:pt x="5002" y="1876"/>
                    </a:lnTo>
                    <a:lnTo>
                      <a:pt x="4994" y="1860"/>
                    </a:lnTo>
                    <a:lnTo>
                      <a:pt x="4994" y="1842"/>
                    </a:lnTo>
                    <a:lnTo>
                      <a:pt x="5003" y="1852"/>
                    </a:lnTo>
                    <a:lnTo>
                      <a:pt x="5003" y="1861"/>
                    </a:lnTo>
                    <a:lnTo>
                      <a:pt x="5015" y="1880"/>
                    </a:lnTo>
                    <a:lnTo>
                      <a:pt x="5022" y="1869"/>
                    </a:lnTo>
                    <a:lnTo>
                      <a:pt x="5032" y="1871"/>
                    </a:lnTo>
                    <a:lnTo>
                      <a:pt x="5042" y="1869"/>
                    </a:lnTo>
                    <a:lnTo>
                      <a:pt x="5049" y="1873"/>
                    </a:lnTo>
                    <a:lnTo>
                      <a:pt x="5052" y="1864"/>
                    </a:lnTo>
                    <a:lnTo>
                      <a:pt x="5047" y="1847"/>
                    </a:lnTo>
                    <a:lnTo>
                      <a:pt x="5049" y="1837"/>
                    </a:lnTo>
                    <a:lnTo>
                      <a:pt x="5039" y="1830"/>
                    </a:lnTo>
                    <a:lnTo>
                      <a:pt x="5023" y="1836"/>
                    </a:lnTo>
                    <a:lnTo>
                      <a:pt x="5005" y="1837"/>
                    </a:lnTo>
                    <a:lnTo>
                      <a:pt x="5001" y="1824"/>
                    </a:lnTo>
                    <a:lnTo>
                      <a:pt x="5008" y="1820"/>
                    </a:lnTo>
                    <a:lnTo>
                      <a:pt x="5018" y="1823"/>
                    </a:lnTo>
                    <a:lnTo>
                      <a:pt x="5034" y="1818"/>
                    </a:lnTo>
                    <a:lnTo>
                      <a:pt x="5043" y="1804"/>
                    </a:lnTo>
                    <a:lnTo>
                      <a:pt x="5051" y="1812"/>
                    </a:lnTo>
                    <a:lnTo>
                      <a:pt x="5061" y="1811"/>
                    </a:lnTo>
                    <a:lnTo>
                      <a:pt x="5069" y="1796"/>
                    </a:lnTo>
                    <a:lnTo>
                      <a:pt x="5067" y="1787"/>
                    </a:lnTo>
                    <a:lnTo>
                      <a:pt x="5075" y="1772"/>
                    </a:lnTo>
                    <a:lnTo>
                      <a:pt x="5071" y="1763"/>
                    </a:lnTo>
                    <a:lnTo>
                      <a:pt x="5080" y="1760"/>
                    </a:lnTo>
                    <a:lnTo>
                      <a:pt x="5082" y="1753"/>
                    </a:lnTo>
                    <a:lnTo>
                      <a:pt x="5064" y="1748"/>
                    </a:lnTo>
                    <a:lnTo>
                      <a:pt x="5049" y="1751"/>
                    </a:lnTo>
                    <a:lnTo>
                      <a:pt x="5055" y="1739"/>
                    </a:lnTo>
                    <a:lnTo>
                      <a:pt x="5064" y="1736"/>
                    </a:lnTo>
                    <a:lnTo>
                      <a:pt x="5065" y="1721"/>
                    </a:lnTo>
                    <a:lnTo>
                      <a:pt x="5052" y="1712"/>
                    </a:lnTo>
                    <a:lnTo>
                      <a:pt x="5022" y="1713"/>
                    </a:lnTo>
                    <a:lnTo>
                      <a:pt x="5015" y="1703"/>
                    </a:lnTo>
                    <a:lnTo>
                      <a:pt x="5017" y="1694"/>
                    </a:lnTo>
                    <a:lnTo>
                      <a:pt x="5025" y="1691"/>
                    </a:lnTo>
                    <a:lnTo>
                      <a:pt x="5020" y="1677"/>
                    </a:lnTo>
                    <a:lnTo>
                      <a:pt x="4995" y="1657"/>
                    </a:lnTo>
                    <a:lnTo>
                      <a:pt x="4983" y="1657"/>
                    </a:lnTo>
                    <a:lnTo>
                      <a:pt x="4971" y="1664"/>
                    </a:lnTo>
                    <a:lnTo>
                      <a:pt x="4951" y="1664"/>
                    </a:lnTo>
                    <a:lnTo>
                      <a:pt x="4928" y="1671"/>
                    </a:lnTo>
                    <a:lnTo>
                      <a:pt x="4902" y="1653"/>
                    </a:lnTo>
                    <a:lnTo>
                      <a:pt x="4898" y="1641"/>
                    </a:lnTo>
                    <a:lnTo>
                      <a:pt x="4889" y="1636"/>
                    </a:lnTo>
                    <a:lnTo>
                      <a:pt x="4875" y="1645"/>
                    </a:lnTo>
                    <a:lnTo>
                      <a:pt x="4865" y="1644"/>
                    </a:lnTo>
                    <a:lnTo>
                      <a:pt x="4856" y="1648"/>
                    </a:lnTo>
                    <a:lnTo>
                      <a:pt x="4839" y="1649"/>
                    </a:lnTo>
                    <a:lnTo>
                      <a:pt x="4833" y="1663"/>
                    </a:lnTo>
                    <a:lnTo>
                      <a:pt x="4825" y="1654"/>
                    </a:lnTo>
                    <a:lnTo>
                      <a:pt x="4813" y="1646"/>
                    </a:lnTo>
                    <a:lnTo>
                      <a:pt x="4798" y="1651"/>
                    </a:lnTo>
                    <a:lnTo>
                      <a:pt x="4780" y="1654"/>
                    </a:lnTo>
                    <a:lnTo>
                      <a:pt x="4781" y="1664"/>
                    </a:lnTo>
                    <a:lnTo>
                      <a:pt x="4775" y="1669"/>
                    </a:lnTo>
                    <a:lnTo>
                      <a:pt x="4775" y="1659"/>
                    </a:lnTo>
                    <a:lnTo>
                      <a:pt x="4768" y="1653"/>
                    </a:lnTo>
                    <a:lnTo>
                      <a:pt x="4754" y="1657"/>
                    </a:lnTo>
                    <a:lnTo>
                      <a:pt x="4720" y="1652"/>
                    </a:lnTo>
                    <a:lnTo>
                      <a:pt x="4716" y="1657"/>
                    </a:lnTo>
                    <a:lnTo>
                      <a:pt x="4726" y="1667"/>
                    </a:lnTo>
                    <a:lnTo>
                      <a:pt x="4726" y="1679"/>
                    </a:lnTo>
                    <a:lnTo>
                      <a:pt x="4738" y="1689"/>
                    </a:lnTo>
                    <a:lnTo>
                      <a:pt x="4722" y="1686"/>
                    </a:lnTo>
                    <a:lnTo>
                      <a:pt x="4716" y="1676"/>
                    </a:lnTo>
                    <a:lnTo>
                      <a:pt x="4705" y="1673"/>
                    </a:lnTo>
                    <a:lnTo>
                      <a:pt x="4685" y="1678"/>
                    </a:lnTo>
                    <a:lnTo>
                      <a:pt x="4676" y="1673"/>
                    </a:lnTo>
                    <a:lnTo>
                      <a:pt x="4692" y="1667"/>
                    </a:lnTo>
                    <a:lnTo>
                      <a:pt x="4693" y="1655"/>
                    </a:lnTo>
                    <a:lnTo>
                      <a:pt x="4677" y="1637"/>
                    </a:lnTo>
                    <a:lnTo>
                      <a:pt x="4678" y="1627"/>
                    </a:lnTo>
                    <a:lnTo>
                      <a:pt x="4673" y="1619"/>
                    </a:lnTo>
                    <a:lnTo>
                      <a:pt x="4655" y="1630"/>
                    </a:lnTo>
                    <a:lnTo>
                      <a:pt x="4658" y="1640"/>
                    </a:lnTo>
                    <a:lnTo>
                      <a:pt x="4654" y="1649"/>
                    </a:lnTo>
                    <a:lnTo>
                      <a:pt x="4641" y="1645"/>
                    </a:lnTo>
                    <a:lnTo>
                      <a:pt x="4647" y="1635"/>
                    </a:lnTo>
                    <a:lnTo>
                      <a:pt x="4645" y="1626"/>
                    </a:lnTo>
                    <a:lnTo>
                      <a:pt x="4631" y="1622"/>
                    </a:lnTo>
                    <a:lnTo>
                      <a:pt x="4622" y="1629"/>
                    </a:lnTo>
                    <a:lnTo>
                      <a:pt x="4611" y="1629"/>
                    </a:lnTo>
                    <a:lnTo>
                      <a:pt x="4616" y="1615"/>
                    </a:lnTo>
                    <a:lnTo>
                      <a:pt x="4614" y="1607"/>
                    </a:lnTo>
                    <a:lnTo>
                      <a:pt x="4613" y="1591"/>
                    </a:lnTo>
                    <a:lnTo>
                      <a:pt x="4597" y="1595"/>
                    </a:lnTo>
                    <a:lnTo>
                      <a:pt x="4581" y="1613"/>
                    </a:lnTo>
                    <a:lnTo>
                      <a:pt x="4583" y="1631"/>
                    </a:lnTo>
                    <a:lnTo>
                      <a:pt x="4573" y="1632"/>
                    </a:lnTo>
                    <a:lnTo>
                      <a:pt x="4567" y="1618"/>
                    </a:lnTo>
                    <a:lnTo>
                      <a:pt x="4573" y="1606"/>
                    </a:lnTo>
                    <a:lnTo>
                      <a:pt x="4573" y="1596"/>
                    </a:lnTo>
                    <a:lnTo>
                      <a:pt x="4582" y="1573"/>
                    </a:lnTo>
                    <a:lnTo>
                      <a:pt x="4571" y="1562"/>
                    </a:lnTo>
                    <a:lnTo>
                      <a:pt x="4553" y="1569"/>
                    </a:lnTo>
                    <a:lnTo>
                      <a:pt x="4553" y="1560"/>
                    </a:lnTo>
                    <a:lnTo>
                      <a:pt x="4565" y="1555"/>
                    </a:lnTo>
                    <a:lnTo>
                      <a:pt x="4573" y="1538"/>
                    </a:lnTo>
                    <a:lnTo>
                      <a:pt x="4571" y="1526"/>
                    </a:lnTo>
                    <a:lnTo>
                      <a:pt x="4560" y="1531"/>
                    </a:lnTo>
                    <a:lnTo>
                      <a:pt x="4547" y="1527"/>
                    </a:lnTo>
                    <a:lnTo>
                      <a:pt x="4541" y="1531"/>
                    </a:lnTo>
                    <a:lnTo>
                      <a:pt x="4528" y="1532"/>
                    </a:lnTo>
                    <a:lnTo>
                      <a:pt x="4536" y="1525"/>
                    </a:lnTo>
                    <a:lnTo>
                      <a:pt x="4534" y="1518"/>
                    </a:lnTo>
                    <a:lnTo>
                      <a:pt x="4522" y="1518"/>
                    </a:lnTo>
                    <a:lnTo>
                      <a:pt x="4512" y="1528"/>
                    </a:lnTo>
                    <a:lnTo>
                      <a:pt x="4494" y="1531"/>
                    </a:lnTo>
                    <a:lnTo>
                      <a:pt x="4494" y="1523"/>
                    </a:lnTo>
                    <a:lnTo>
                      <a:pt x="4503" y="1518"/>
                    </a:lnTo>
                    <a:lnTo>
                      <a:pt x="4511" y="1506"/>
                    </a:lnTo>
                    <a:lnTo>
                      <a:pt x="4514" y="1494"/>
                    </a:lnTo>
                    <a:lnTo>
                      <a:pt x="4524" y="1495"/>
                    </a:lnTo>
                    <a:lnTo>
                      <a:pt x="4537" y="1508"/>
                    </a:lnTo>
                    <a:lnTo>
                      <a:pt x="4558" y="1508"/>
                    </a:lnTo>
                    <a:lnTo>
                      <a:pt x="4556" y="1499"/>
                    </a:lnTo>
                    <a:lnTo>
                      <a:pt x="4543" y="1484"/>
                    </a:lnTo>
                    <a:lnTo>
                      <a:pt x="4529" y="1482"/>
                    </a:lnTo>
                    <a:lnTo>
                      <a:pt x="4536" y="1477"/>
                    </a:lnTo>
                    <a:lnTo>
                      <a:pt x="4518" y="1458"/>
                    </a:lnTo>
                    <a:lnTo>
                      <a:pt x="4503" y="1450"/>
                    </a:lnTo>
                    <a:lnTo>
                      <a:pt x="4511" y="1448"/>
                    </a:lnTo>
                    <a:lnTo>
                      <a:pt x="4513" y="1438"/>
                    </a:lnTo>
                    <a:lnTo>
                      <a:pt x="4521" y="1438"/>
                    </a:lnTo>
                    <a:lnTo>
                      <a:pt x="4528" y="1453"/>
                    </a:lnTo>
                    <a:lnTo>
                      <a:pt x="4543" y="1468"/>
                    </a:lnTo>
                    <a:lnTo>
                      <a:pt x="4562" y="1473"/>
                    </a:lnTo>
                    <a:lnTo>
                      <a:pt x="4574" y="1486"/>
                    </a:lnTo>
                    <a:lnTo>
                      <a:pt x="4582" y="1477"/>
                    </a:lnTo>
                    <a:lnTo>
                      <a:pt x="4591" y="1488"/>
                    </a:lnTo>
                    <a:lnTo>
                      <a:pt x="4615" y="1493"/>
                    </a:lnTo>
                    <a:lnTo>
                      <a:pt x="4631" y="1493"/>
                    </a:lnTo>
                    <a:lnTo>
                      <a:pt x="4637" y="1481"/>
                    </a:lnTo>
                    <a:lnTo>
                      <a:pt x="4632" y="1463"/>
                    </a:lnTo>
                    <a:lnTo>
                      <a:pt x="4601" y="1440"/>
                    </a:lnTo>
                    <a:lnTo>
                      <a:pt x="4587" y="1425"/>
                    </a:lnTo>
                    <a:lnTo>
                      <a:pt x="4578" y="1427"/>
                    </a:lnTo>
                    <a:lnTo>
                      <a:pt x="4574" y="1414"/>
                    </a:lnTo>
                    <a:lnTo>
                      <a:pt x="4560" y="1400"/>
                    </a:lnTo>
                    <a:lnTo>
                      <a:pt x="4553" y="1399"/>
                    </a:lnTo>
                    <a:lnTo>
                      <a:pt x="4546" y="1391"/>
                    </a:lnTo>
                    <a:lnTo>
                      <a:pt x="4551" y="1382"/>
                    </a:lnTo>
                    <a:lnTo>
                      <a:pt x="4563" y="1386"/>
                    </a:lnTo>
                    <a:lnTo>
                      <a:pt x="4573" y="1399"/>
                    </a:lnTo>
                    <a:lnTo>
                      <a:pt x="4584" y="1399"/>
                    </a:lnTo>
                    <a:lnTo>
                      <a:pt x="4587" y="1412"/>
                    </a:lnTo>
                    <a:lnTo>
                      <a:pt x="4596" y="1414"/>
                    </a:lnTo>
                    <a:lnTo>
                      <a:pt x="4602" y="1403"/>
                    </a:lnTo>
                    <a:lnTo>
                      <a:pt x="4596" y="1378"/>
                    </a:lnTo>
                    <a:lnTo>
                      <a:pt x="4578" y="1356"/>
                    </a:lnTo>
                    <a:lnTo>
                      <a:pt x="4565" y="1356"/>
                    </a:lnTo>
                    <a:lnTo>
                      <a:pt x="4562" y="1353"/>
                    </a:lnTo>
                    <a:lnTo>
                      <a:pt x="4546" y="1353"/>
                    </a:lnTo>
                    <a:lnTo>
                      <a:pt x="4529" y="1364"/>
                    </a:lnTo>
                    <a:lnTo>
                      <a:pt x="4515" y="1364"/>
                    </a:lnTo>
                    <a:lnTo>
                      <a:pt x="4501" y="1354"/>
                    </a:lnTo>
                    <a:lnTo>
                      <a:pt x="4491" y="1356"/>
                    </a:lnTo>
                    <a:lnTo>
                      <a:pt x="4481" y="1344"/>
                    </a:lnTo>
                    <a:lnTo>
                      <a:pt x="4465" y="1367"/>
                    </a:lnTo>
                    <a:lnTo>
                      <a:pt x="4444" y="1378"/>
                    </a:lnTo>
                    <a:lnTo>
                      <a:pt x="4440" y="1390"/>
                    </a:lnTo>
                    <a:lnTo>
                      <a:pt x="4429" y="1397"/>
                    </a:lnTo>
                    <a:lnTo>
                      <a:pt x="4429" y="1386"/>
                    </a:lnTo>
                    <a:lnTo>
                      <a:pt x="4439" y="1372"/>
                    </a:lnTo>
                    <a:lnTo>
                      <a:pt x="4448" y="1369"/>
                    </a:lnTo>
                    <a:lnTo>
                      <a:pt x="4479" y="1339"/>
                    </a:lnTo>
                    <a:lnTo>
                      <a:pt x="4482" y="1329"/>
                    </a:lnTo>
                    <a:lnTo>
                      <a:pt x="4475" y="1314"/>
                    </a:lnTo>
                    <a:lnTo>
                      <a:pt x="4476" y="1280"/>
                    </a:lnTo>
                    <a:lnTo>
                      <a:pt x="4480" y="1276"/>
                    </a:lnTo>
                    <a:lnTo>
                      <a:pt x="4469" y="1262"/>
                    </a:lnTo>
                    <a:lnTo>
                      <a:pt x="4462" y="1270"/>
                    </a:lnTo>
                    <a:lnTo>
                      <a:pt x="4445" y="1269"/>
                    </a:lnTo>
                    <a:lnTo>
                      <a:pt x="4438" y="1261"/>
                    </a:lnTo>
                    <a:lnTo>
                      <a:pt x="4437" y="1247"/>
                    </a:lnTo>
                    <a:lnTo>
                      <a:pt x="4435" y="1238"/>
                    </a:lnTo>
                    <a:lnTo>
                      <a:pt x="4410" y="1229"/>
                    </a:lnTo>
                    <a:lnTo>
                      <a:pt x="4397" y="1215"/>
                    </a:lnTo>
                    <a:lnTo>
                      <a:pt x="4382" y="1215"/>
                    </a:lnTo>
                    <a:lnTo>
                      <a:pt x="4365" y="1207"/>
                    </a:lnTo>
                    <a:lnTo>
                      <a:pt x="4358" y="1214"/>
                    </a:lnTo>
                    <a:lnTo>
                      <a:pt x="4330" y="1218"/>
                    </a:lnTo>
                    <a:lnTo>
                      <a:pt x="4327" y="1223"/>
                    </a:lnTo>
                    <a:lnTo>
                      <a:pt x="4319" y="1224"/>
                    </a:lnTo>
                    <a:lnTo>
                      <a:pt x="4313" y="1238"/>
                    </a:lnTo>
                    <a:lnTo>
                      <a:pt x="4323" y="1252"/>
                    </a:lnTo>
                    <a:lnTo>
                      <a:pt x="4330" y="1266"/>
                    </a:lnTo>
                    <a:lnTo>
                      <a:pt x="4319" y="1266"/>
                    </a:lnTo>
                    <a:lnTo>
                      <a:pt x="4302" y="1241"/>
                    </a:lnTo>
                    <a:lnTo>
                      <a:pt x="4299" y="1257"/>
                    </a:lnTo>
                    <a:lnTo>
                      <a:pt x="4304" y="1272"/>
                    </a:lnTo>
                    <a:lnTo>
                      <a:pt x="4319" y="1279"/>
                    </a:lnTo>
                    <a:lnTo>
                      <a:pt x="4334" y="1305"/>
                    </a:lnTo>
                    <a:lnTo>
                      <a:pt x="4348" y="1305"/>
                    </a:lnTo>
                    <a:lnTo>
                      <a:pt x="4339" y="1313"/>
                    </a:lnTo>
                    <a:lnTo>
                      <a:pt x="4326" y="1313"/>
                    </a:lnTo>
                    <a:lnTo>
                      <a:pt x="4323" y="1328"/>
                    </a:lnTo>
                    <a:lnTo>
                      <a:pt x="4342" y="1353"/>
                    </a:lnTo>
                    <a:lnTo>
                      <a:pt x="4357" y="1359"/>
                    </a:lnTo>
                    <a:lnTo>
                      <a:pt x="4357" y="1370"/>
                    </a:lnTo>
                    <a:lnTo>
                      <a:pt x="4351" y="1363"/>
                    </a:lnTo>
                    <a:lnTo>
                      <a:pt x="4327" y="1362"/>
                    </a:lnTo>
                    <a:lnTo>
                      <a:pt x="4327" y="1370"/>
                    </a:lnTo>
                    <a:lnTo>
                      <a:pt x="4319" y="1376"/>
                    </a:lnTo>
                    <a:lnTo>
                      <a:pt x="4314" y="1387"/>
                    </a:lnTo>
                    <a:lnTo>
                      <a:pt x="4335" y="1379"/>
                    </a:lnTo>
                    <a:lnTo>
                      <a:pt x="4345" y="1387"/>
                    </a:lnTo>
                    <a:lnTo>
                      <a:pt x="4369" y="1378"/>
                    </a:lnTo>
                    <a:lnTo>
                      <a:pt x="4372" y="1389"/>
                    </a:lnTo>
                    <a:lnTo>
                      <a:pt x="4388" y="1392"/>
                    </a:lnTo>
                    <a:lnTo>
                      <a:pt x="4391" y="1402"/>
                    </a:lnTo>
                    <a:lnTo>
                      <a:pt x="4411" y="1419"/>
                    </a:lnTo>
                    <a:lnTo>
                      <a:pt x="4419" y="1418"/>
                    </a:lnTo>
                    <a:lnTo>
                      <a:pt x="4420" y="1408"/>
                    </a:lnTo>
                    <a:lnTo>
                      <a:pt x="4426" y="1414"/>
                    </a:lnTo>
                    <a:lnTo>
                      <a:pt x="4441" y="1406"/>
                    </a:lnTo>
                    <a:lnTo>
                      <a:pt x="4452" y="1408"/>
                    </a:lnTo>
                    <a:lnTo>
                      <a:pt x="4455" y="1418"/>
                    </a:lnTo>
                    <a:lnTo>
                      <a:pt x="4449" y="1432"/>
                    </a:lnTo>
                    <a:lnTo>
                      <a:pt x="4449" y="1459"/>
                    </a:lnTo>
                    <a:lnTo>
                      <a:pt x="4443" y="1478"/>
                    </a:lnTo>
                    <a:lnTo>
                      <a:pt x="4443" y="1492"/>
                    </a:lnTo>
                    <a:lnTo>
                      <a:pt x="4453" y="1507"/>
                    </a:lnTo>
                    <a:lnTo>
                      <a:pt x="4448" y="1525"/>
                    </a:lnTo>
                    <a:lnTo>
                      <a:pt x="4448" y="1536"/>
                    </a:lnTo>
                    <a:lnTo>
                      <a:pt x="4441" y="1554"/>
                    </a:lnTo>
                    <a:lnTo>
                      <a:pt x="4420" y="1569"/>
                    </a:lnTo>
                    <a:lnTo>
                      <a:pt x="4401" y="1573"/>
                    </a:lnTo>
                    <a:lnTo>
                      <a:pt x="4398" y="1586"/>
                    </a:lnTo>
                    <a:lnTo>
                      <a:pt x="4382" y="1606"/>
                    </a:lnTo>
                    <a:lnTo>
                      <a:pt x="4383" y="1616"/>
                    </a:lnTo>
                    <a:lnTo>
                      <a:pt x="4369" y="1625"/>
                    </a:lnTo>
                    <a:lnTo>
                      <a:pt x="4361" y="1638"/>
                    </a:lnTo>
                    <a:lnTo>
                      <a:pt x="4362" y="1655"/>
                    </a:lnTo>
                    <a:lnTo>
                      <a:pt x="4373" y="1658"/>
                    </a:lnTo>
                    <a:lnTo>
                      <a:pt x="4373" y="1668"/>
                    </a:lnTo>
                    <a:lnTo>
                      <a:pt x="4359" y="1674"/>
                    </a:lnTo>
                    <a:lnTo>
                      <a:pt x="4356" y="1686"/>
                    </a:lnTo>
                    <a:lnTo>
                      <a:pt x="4363" y="1693"/>
                    </a:lnTo>
                    <a:lnTo>
                      <a:pt x="4352" y="1707"/>
                    </a:lnTo>
                    <a:lnTo>
                      <a:pt x="4348" y="1721"/>
                    </a:lnTo>
                    <a:lnTo>
                      <a:pt x="4355" y="1737"/>
                    </a:lnTo>
                    <a:lnTo>
                      <a:pt x="4364" y="1740"/>
                    </a:lnTo>
                    <a:lnTo>
                      <a:pt x="4364" y="1750"/>
                    </a:lnTo>
                    <a:lnTo>
                      <a:pt x="4377" y="1761"/>
                    </a:lnTo>
                    <a:lnTo>
                      <a:pt x="4385" y="1760"/>
                    </a:lnTo>
                    <a:lnTo>
                      <a:pt x="4387" y="1746"/>
                    </a:lnTo>
                    <a:lnTo>
                      <a:pt x="4392" y="1738"/>
                    </a:lnTo>
                    <a:lnTo>
                      <a:pt x="4399" y="1744"/>
                    </a:lnTo>
                    <a:lnTo>
                      <a:pt x="4406" y="1743"/>
                    </a:lnTo>
                    <a:lnTo>
                      <a:pt x="4420" y="1725"/>
                    </a:lnTo>
                    <a:lnTo>
                      <a:pt x="4425" y="1731"/>
                    </a:lnTo>
                    <a:lnTo>
                      <a:pt x="4417" y="1751"/>
                    </a:lnTo>
                    <a:lnTo>
                      <a:pt x="4403" y="1754"/>
                    </a:lnTo>
                    <a:lnTo>
                      <a:pt x="4401" y="1761"/>
                    </a:lnTo>
                    <a:lnTo>
                      <a:pt x="4407" y="1769"/>
                    </a:lnTo>
                    <a:lnTo>
                      <a:pt x="4409" y="1777"/>
                    </a:lnTo>
                    <a:lnTo>
                      <a:pt x="4423" y="1795"/>
                    </a:lnTo>
                    <a:lnTo>
                      <a:pt x="4438" y="1791"/>
                    </a:lnTo>
                    <a:lnTo>
                      <a:pt x="4441" y="1797"/>
                    </a:lnTo>
                    <a:lnTo>
                      <a:pt x="4460" y="1799"/>
                    </a:lnTo>
                    <a:lnTo>
                      <a:pt x="4469" y="1791"/>
                    </a:lnTo>
                    <a:lnTo>
                      <a:pt x="4487" y="1784"/>
                    </a:lnTo>
                    <a:lnTo>
                      <a:pt x="4486" y="1766"/>
                    </a:lnTo>
                    <a:lnTo>
                      <a:pt x="4495" y="1765"/>
                    </a:lnTo>
                    <a:lnTo>
                      <a:pt x="4502" y="1759"/>
                    </a:lnTo>
                    <a:lnTo>
                      <a:pt x="4505" y="1768"/>
                    </a:lnTo>
                    <a:lnTo>
                      <a:pt x="4501" y="1773"/>
                    </a:lnTo>
                    <a:lnTo>
                      <a:pt x="4502" y="1785"/>
                    </a:lnTo>
                    <a:lnTo>
                      <a:pt x="4510" y="1782"/>
                    </a:lnTo>
                    <a:lnTo>
                      <a:pt x="4519" y="1759"/>
                    </a:lnTo>
                    <a:lnTo>
                      <a:pt x="4528" y="1755"/>
                    </a:lnTo>
                    <a:lnTo>
                      <a:pt x="4532" y="1763"/>
                    </a:lnTo>
                    <a:lnTo>
                      <a:pt x="4529" y="1779"/>
                    </a:lnTo>
                    <a:lnTo>
                      <a:pt x="4508" y="1806"/>
                    </a:lnTo>
                    <a:lnTo>
                      <a:pt x="4500" y="1815"/>
                    </a:lnTo>
                    <a:lnTo>
                      <a:pt x="4499" y="1827"/>
                    </a:lnTo>
                    <a:lnTo>
                      <a:pt x="4516" y="1832"/>
                    </a:lnTo>
                    <a:lnTo>
                      <a:pt x="4529" y="1843"/>
                    </a:lnTo>
                    <a:lnTo>
                      <a:pt x="4542" y="1842"/>
                    </a:lnTo>
                    <a:lnTo>
                      <a:pt x="4546" y="1847"/>
                    </a:lnTo>
                    <a:lnTo>
                      <a:pt x="4563" y="1849"/>
                    </a:lnTo>
                    <a:lnTo>
                      <a:pt x="4567" y="1837"/>
                    </a:lnTo>
                    <a:lnTo>
                      <a:pt x="4583" y="1839"/>
                    </a:lnTo>
                    <a:lnTo>
                      <a:pt x="4578" y="1846"/>
                    </a:lnTo>
                    <a:lnTo>
                      <a:pt x="4579" y="1854"/>
                    </a:lnTo>
                    <a:lnTo>
                      <a:pt x="4591" y="1858"/>
                    </a:lnTo>
                    <a:lnTo>
                      <a:pt x="4601" y="1865"/>
                    </a:lnTo>
                    <a:lnTo>
                      <a:pt x="4611" y="1859"/>
                    </a:lnTo>
                    <a:lnTo>
                      <a:pt x="4607" y="1850"/>
                    </a:lnTo>
                    <a:lnTo>
                      <a:pt x="4607" y="1838"/>
                    </a:lnTo>
                    <a:lnTo>
                      <a:pt x="4616" y="1825"/>
                    </a:lnTo>
                    <a:lnTo>
                      <a:pt x="4620" y="1836"/>
                    </a:lnTo>
                    <a:lnTo>
                      <a:pt x="4616" y="1849"/>
                    </a:lnTo>
                    <a:lnTo>
                      <a:pt x="4620" y="1865"/>
                    </a:lnTo>
                    <a:lnTo>
                      <a:pt x="4630" y="1865"/>
                    </a:lnTo>
                    <a:lnTo>
                      <a:pt x="4634" y="1850"/>
                    </a:lnTo>
                    <a:lnTo>
                      <a:pt x="4639" y="1841"/>
                    </a:lnTo>
                    <a:lnTo>
                      <a:pt x="4650" y="1840"/>
                    </a:lnTo>
                    <a:lnTo>
                      <a:pt x="4650" y="1849"/>
                    </a:lnTo>
                    <a:lnTo>
                      <a:pt x="4642" y="1855"/>
                    </a:lnTo>
                    <a:lnTo>
                      <a:pt x="4643" y="1867"/>
                    </a:lnTo>
                    <a:lnTo>
                      <a:pt x="4663" y="1868"/>
                    </a:lnTo>
                    <a:lnTo>
                      <a:pt x="4675" y="1859"/>
                    </a:lnTo>
                    <a:lnTo>
                      <a:pt x="4685" y="1836"/>
                    </a:lnTo>
                    <a:lnTo>
                      <a:pt x="4688" y="1848"/>
                    </a:lnTo>
                    <a:lnTo>
                      <a:pt x="4681" y="1858"/>
                    </a:lnTo>
                    <a:lnTo>
                      <a:pt x="4681" y="1869"/>
                    </a:lnTo>
                    <a:lnTo>
                      <a:pt x="4699" y="1865"/>
                    </a:lnTo>
                    <a:lnTo>
                      <a:pt x="4705" y="1844"/>
                    </a:lnTo>
                    <a:lnTo>
                      <a:pt x="4711" y="1835"/>
                    </a:lnTo>
                    <a:lnTo>
                      <a:pt x="4707" y="1867"/>
                    </a:lnTo>
                    <a:lnTo>
                      <a:pt x="4710" y="1878"/>
                    </a:lnTo>
                    <a:lnTo>
                      <a:pt x="4725" y="1878"/>
                    </a:lnTo>
                    <a:lnTo>
                      <a:pt x="4746" y="1890"/>
                    </a:lnTo>
                    <a:lnTo>
                      <a:pt x="4759" y="1885"/>
                    </a:lnTo>
                    <a:lnTo>
                      <a:pt x="4769" y="1882"/>
                    </a:lnTo>
                    <a:lnTo>
                      <a:pt x="4773" y="1891"/>
                    </a:lnTo>
                    <a:lnTo>
                      <a:pt x="4791" y="1886"/>
                    </a:lnTo>
                    <a:lnTo>
                      <a:pt x="4802" y="1880"/>
                    </a:lnTo>
                    <a:lnTo>
                      <a:pt x="4802" y="1864"/>
                    </a:lnTo>
                    <a:lnTo>
                      <a:pt x="4816" y="1850"/>
                    </a:lnTo>
                    <a:lnTo>
                      <a:pt x="4822" y="1840"/>
                    </a:lnTo>
                    <a:lnTo>
                      <a:pt x="4814" y="1825"/>
                    </a:lnTo>
                    <a:lnTo>
                      <a:pt x="4821" y="1812"/>
                    </a:lnTo>
                    <a:lnTo>
                      <a:pt x="4827" y="1815"/>
                    </a:lnTo>
                    <a:lnTo>
                      <a:pt x="4828" y="1833"/>
                    </a:lnTo>
                    <a:lnTo>
                      <a:pt x="4837" y="1835"/>
                    </a:lnTo>
                    <a:lnTo>
                      <a:pt x="4838" y="1842"/>
                    </a:lnTo>
                    <a:lnTo>
                      <a:pt x="4827" y="1852"/>
                    </a:lnTo>
                    <a:lnTo>
                      <a:pt x="4819" y="1873"/>
                    </a:lnTo>
                    <a:lnTo>
                      <a:pt x="4822" y="1906"/>
                    </a:lnTo>
                    <a:close/>
                    <a:moveTo>
                      <a:pt x="4292" y="1204"/>
                    </a:moveTo>
                    <a:lnTo>
                      <a:pt x="4292" y="1204"/>
                    </a:lnTo>
                    <a:lnTo>
                      <a:pt x="4302" y="1202"/>
                    </a:lnTo>
                    <a:lnTo>
                      <a:pt x="4302" y="1195"/>
                    </a:lnTo>
                    <a:lnTo>
                      <a:pt x="4292" y="1192"/>
                    </a:lnTo>
                    <a:lnTo>
                      <a:pt x="4285" y="1198"/>
                    </a:lnTo>
                    <a:lnTo>
                      <a:pt x="4292" y="1204"/>
                    </a:lnTo>
                    <a:close/>
                    <a:moveTo>
                      <a:pt x="4263" y="1299"/>
                    </a:moveTo>
                    <a:lnTo>
                      <a:pt x="4263" y="1299"/>
                    </a:lnTo>
                    <a:lnTo>
                      <a:pt x="4273" y="1288"/>
                    </a:lnTo>
                    <a:lnTo>
                      <a:pt x="4277" y="1277"/>
                    </a:lnTo>
                    <a:lnTo>
                      <a:pt x="4278" y="1289"/>
                    </a:lnTo>
                    <a:lnTo>
                      <a:pt x="4270" y="1297"/>
                    </a:lnTo>
                    <a:lnTo>
                      <a:pt x="4263" y="1299"/>
                    </a:lnTo>
                    <a:close/>
                    <a:moveTo>
                      <a:pt x="3891" y="1433"/>
                    </a:moveTo>
                    <a:lnTo>
                      <a:pt x="3891" y="1433"/>
                    </a:lnTo>
                    <a:lnTo>
                      <a:pt x="3888" y="1440"/>
                    </a:lnTo>
                    <a:lnTo>
                      <a:pt x="3894" y="1446"/>
                    </a:lnTo>
                    <a:lnTo>
                      <a:pt x="3897" y="1438"/>
                    </a:lnTo>
                    <a:lnTo>
                      <a:pt x="3891" y="1433"/>
                    </a:lnTo>
                    <a:close/>
                    <a:moveTo>
                      <a:pt x="4133" y="1198"/>
                    </a:moveTo>
                    <a:lnTo>
                      <a:pt x="4133" y="1198"/>
                    </a:lnTo>
                    <a:lnTo>
                      <a:pt x="4133" y="1205"/>
                    </a:lnTo>
                    <a:lnTo>
                      <a:pt x="4142" y="1218"/>
                    </a:lnTo>
                    <a:lnTo>
                      <a:pt x="4145" y="1226"/>
                    </a:lnTo>
                    <a:lnTo>
                      <a:pt x="4152" y="1223"/>
                    </a:lnTo>
                    <a:lnTo>
                      <a:pt x="4149" y="1209"/>
                    </a:lnTo>
                    <a:lnTo>
                      <a:pt x="4140" y="1199"/>
                    </a:lnTo>
                    <a:lnTo>
                      <a:pt x="4133" y="1198"/>
                    </a:lnTo>
                    <a:close/>
                    <a:moveTo>
                      <a:pt x="4017" y="1204"/>
                    </a:moveTo>
                    <a:lnTo>
                      <a:pt x="4017" y="1204"/>
                    </a:lnTo>
                    <a:lnTo>
                      <a:pt x="4017" y="1212"/>
                    </a:lnTo>
                    <a:lnTo>
                      <a:pt x="4024" y="1219"/>
                    </a:lnTo>
                    <a:lnTo>
                      <a:pt x="4034" y="1212"/>
                    </a:lnTo>
                    <a:lnTo>
                      <a:pt x="4050" y="1209"/>
                    </a:lnTo>
                    <a:lnTo>
                      <a:pt x="4061" y="1212"/>
                    </a:lnTo>
                    <a:lnTo>
                      <a:pt x="4084" y="1199"/>
                    </a:lnTo>
                    <a:lnTo>
                      <a:pt x="4096" y="1198"/>
                    </a:lnTo>
                    <a:lnTo>
                      <a:pt x="4109" y="1192"/>
                    </a:lnTo>
                    <a:lnTo>
                      <a:pt x="4104" y="1187"/>
                    </a:lnTo>
                    <a:lnTo>
                      <a:pt x="4082" y="1185"/>
                    </a:lnTo>
                    <a:lnTo>
                      <a:pt x="4065" y="1188"/>
                    </a:lnTo>
                    <a:cubicBezTo>
                      <a:pt x="4065" y="1188"/>
                      <a:pt x="4053" y="1196"/>
                      <a:pt x="4051" y="1196"/>
                    </a:cubicBezTo>
                    <a:cubicBezTo>
                      <a:pt x="4049" y="1196"/>
                      <a:pt x="4040" y="1194"/>
                      <a:pt x="4040" y="1194"/>
                    </a:cubicBezTo>
                    <a:lnTo>
                      <a:pt x="4025" y="1198"/>
                    </a:lnTo>
                    <a:lnTo>
                      <a:pt x="4017" y="1204"/>
                    </a:lnTo>
                    <a:close/>
                    <a:moveTo>
                      <a:pt x="3898" y="1245"/>
                    </a:moveTo>
                    <a:lnTo>
                      <a:pt x="3898" y="1245"/>
                    </a:lnTo>
                    <a:lnTo>
                      <a:pt x="3889" y="1236"/>
                    </a:lnTo>
                    <a:lnTo>
                      <a:pt x="3868" y="1233"/>
                    </a:lnTo>
                    <a:lnTo>
                      <a:pt x="3852" y="1229"/>
                    </a:lnTo>
                    <a:lnTo>
                      <a:pt x="3848" y="1208"/>
                    </a:lnTo>
                    <a:lnTo>
                      <a:pt x="3860" y="1197"/>
                    </a:lnTo>
                    <a:lnTo>
                      <a:pt x="3862" y="1186"/>
                    </a:lnTo>
                    <a:lnTo>
                      <a:pt x="3859" y="1178"/>
                    </a:lnTo>
                    <a:lnTo>
                      <a:pt x="3861" y="1162"/>
                    </a:lnTo>
                    <a:lnTo>
                      <a:pt x="3870" y="1155"/>
                    </a:lnTo>
                    <a:lnTo>
                      <a:pt x="3890" y="1155"/>
                    </a:lnTo>
                    <a:lnTo>
                      <a:pt x="3896" y="1160"/>
                    </a:lnTo>
                    <a:lnTo>
                      <a:pt x="3902" y="1164"/>
                    </a:lnTo>
                    <a:lnTo>
                      <a:pt x="3906" y="1171"/>
                    </a:lnTo>
                    <a:lnTo>
                      <a:pt x="3896" y="1176"/>
                    </a:lnTo>
                    <a:lnTo>
                      <a:pt x="3892" y="1185"/>
                    </a:lnTo>
                    <a:lnTo>
                      <a:pt x="3899" y="1187"/>
                    </a:lnTo>
                    <a:lnTo>
                      <a:pt x="3913" y="1186"/>
                    </a:lnTo>
                    <a:lnTo>
                      <a:pt x="3912" y="1193"/>
                    </a:lnTo>
                    <a:lnTo>
                      <a:pt x="3907" y="1202"/>
                    </a:lnTo>
                    <a:lnTo>
                      <a:pt x="3912" y="1213"/>
                    </a:lnTo>
                    <a:lnTo>
                      <a:pt x="3913" y="1228"/>
                    </a:lnTo>
                    <a:lnTo>
                      <a:pt x="3907" y="1240"/>
                    </a:lnTo>
                    <a:lnTo>
                      <a:pt x="3898" y="1245"/>
                    </a:lnTo>
                    <a:close/>
                    <a:moveTo>
                      <a:pt x="3876" y="1301"/>
                    </a:moveTo>
                    <a:lnTo>
                      <a:pt x="3876" y="1301"/>
                    </a:lnTo>
                    <a:lnTo>
                      <a:pt x="3907" y="1304"/>
                    </a:lnTo>
                    <a:lnTo>
                      <a:pt x="3918" y="1295"/>
                    </a:lnTo>
                    <a:lnTo>
                      <a:pt x="3929" y="1273"/>
                    </a:lnTo>
                    <a:lnTo>
                      <a:pt x="3918" y="1259"/>
                    </a:lnTo>
                    <a:lnTo>
                      <a:pt x="3905" y="1261"/>
                    </a:lnTo>
                    <a:lnTo>
                      <a:pt x="3886" y="1253"/>
                    </a:lnTo>
                    <a:lnTo>
                      <a:pt x="3866" y="1254"/>
                    </a:lnTo>
                    <a:lnTo>
                      <a:pt x="3853" y="1251"/>
                    </a:lnTo>
                    <a:lnTo>
                      <a:pt x="3841" y="1250"/>
                    </a:lnTo>
                    <a:lnTo>
                      <a:pt x="3833" y="1257"/>
                    </a:lnTo>
                    <a:lnTo>
                      <a:pt x="3824" y="1261"/>
                    </a:lnTo>
                    <a:lnTo>
                      <a:pt x="3821" y="1273"/>
                    </a:lnTo>
                    <a:lnTo>
                      <a:pt x="3824" y="1279"/>
                    </a:lnTo>
                    <a:lnTo>
                      <a:pt x="3830" y="1280"/>
                    </a:lnTo>
                    <a:lnTo>
                      <a:pt x="3835" y="1289"/>
                    </a:lnTo>
                    <a:lnTo>
                      <a:pt x="3847" y="1292"/>
                    </a:lnTo>
                    <a:lnTo>
                      <a:pt x="3859" y="1299"/>
                    </a:lnTo>
                    <a:lnTo>
                      <a:pt x="3876" y="1301"/>
                    </a:lnTo>
                    <a:close/>
                    <a:moveTo>
                      <a:pt x="3821" y="1323"/>
                    </a:moveTo>
                    <a:lnTo>
                      <a:pt x="3821" y="1323"/>
                    </a:lnTo>
                    <a:lnTo>
                      <a:pt x="3856" y="1333"/>
                    </a:lnTo>
                    <a:lnTo>
                      <a:pt x="3870" y="1326"/>
                    </a:lnTo>
                    <a:lnTo>
                      <a:pt x="3884" y="1326"/>
                    </a:lnTo>
                    <a:lnTo>
                      <a:pt x="3889" y="1331"/>
                    </a:lnTo>
                    <a:lnTo>
                      <a:pt x="3900" y="1326"/>
                    </a:lnTo>
                    <a:lnTo>
                      <a:pt x="3914" y="1324"/>
                    </a:lnTo>
                    <a:lnTo>
                      <a:pt x="3914" y="1314"/>
                    </a:lnTo>
                    <a:lnTo>
                      <a:pt x="3903" y="1311"/>
                    </a:lnTo>
                    <a:lnTo>
                      <a:pt x="3869" y="1315"/>
                    </a:lnTo>
                    <a:lnTo>
                      <a:pt x="3854" y="1319"/>
                    </a:lnTo>
                    <a:lnTo>
                      <a:pt x="3849" y="1312"/>
                    </a:lnTo>
                    <a:lnTo>
                      <a:pt x="3830" y="1311"/>
                    </a:lnTo>
                    <a:lnTo>
                      <a:pt x="3818" y="1315"/>
                    </a:lnTo>
                    <a:lnTo>
                      <a:pt x="3821" y="1323"/>
                    </a:lnTo>
                    <a:close/>
                    <a:moveTo>
                      <a:pt x="3815" y="1362"/>
                    </a:moveTo>
                    <a:lnTo>
                      <a:pt x="3815" y="1362"/>
                    </a:lnTo>
                    <a:lnTo>
                      <a:pt x="3826" y="1358"/>
                    </a:lnTo>
                    <a:lnTo>
                      <a:pt x="3838" y="1358"/>
                    </a:lnTo>
                    <a:lnTo>
                      <a:pt x="3855" y="1347"/>
                    </a:lnTo>
                    <a:lnTo>
                      <a:pt x="3887" y="1340"/>
                    </a:lnTo>
                    <a:lnTo>
                      <a:pt x="3894" y="1342"/>
                    </a:lnTo>
                    <a:lnTo>
                      <a:pt x="3904" y="1338"/>
                    </a:lnTo>
                    <a:lnTo>
                      <a:pt x="3913" y="1338"/>
                    </a:lnTo>
                    <a:lnTo>
                      <a:pt x="3916" y="1347"/>
                    </a:lnTo>
                    <a:lnTo>
                      <a:pt x="3904" y="1355"/>
                    </a:lnTo>
                    <a:lnTo>
                      <a:pt x="3892" y="1357"/>
                    </a:lnTo>
                    <a:lnTo>
                      <a:pt x="3875" y="1359"/>
                    </a:lnTo>
                    <a:lnTo>
                      <a:pt x="3871" y="1366"/>
                    </a:lnTo>
                    <a:lnTo>
                      <a:pt x="3854" y="1377"/>
                    </a:lnTo>
                    <a:lnTo>
                      <a:pt x="3838" y="1369"/>
                    </a:lnTo>
                    <a:lnTo>
                      <a:pt x="3825" y="1368"/>
                    </a:lnTo>
                    <a:lnTo>
                      <a:pt x="3819" y="1373"/>
                    </a:lnTo>
                    <a:lnTo>
                      <a:pt x="3813" y="1369"/>
                    </a:lnTo>
                    <a:lnTo>
                      <a:pt x="3815" y="1362"/>
                    </a:lnTo>
                    <a:close/>
                    <a:moveTo>
                      <a:pt x="3451" y="896"/>
                    </a:moveTo>
                    <a:lnTo>
                      <a:pt x="3451" y="896"/>
                    </a:lnTo>
                    <a:lnTo>
                      <a:pt x="3444" y="892"/>
                    </a:lnTo>
                    <a:lnTo>
                      <a:pt x="3449" y="882"/>
                    </a:lnTo>
                    <a:lnTo>
                      <a:pt x="3467" y="881"/>
                    </a:lnTo>
                    <a:lnTo>
                      <a:pt x="3460" y="892"/>
                    </a:lnTo>
                    <a:lnTo>
                      <a:pt x="3451" y="896"/>
                    </a:lnTo>
                    <a:close/>
                    <a:moveTo>
                      <a:pt x="3347" y="943"/>
                    </a:moveTo>
                    <a:lnTo>
                      <a:pt x="3347" y="943"/>
                    </a:lnTo>
                    <a:lnTo>
                      <a:pt x="3359" y="940"/>
                    </a:lnTo>
                    <a:lnTo>
                      <a:pt x="3368" y="934"/>
                    </a:lnTo>
                    <a:lnTo>
                      <a:pt x="3390" y="944"/>
                    </a:lnTo>
                    <a:lnTo>
                      <a:pt x="3401" y="942"/>
                    </a:lnTo>
                    <a:lnTo>
                      <a:pt x="3412" y="946"/>
                    </a:lnTo>
                    <a:lnTo>
                      <a:pt x="3414" y="957"/>
                    </a:lnTo>
                    <a:lnTo>
                      <a:pt x="3420" y="964"/>
                    </a:lnTo>
                    <a:lnTo>
                      <a:pt x="3411" y="976"/>
                    </a:lnTo>
                    <a:lnTo>
                      <a:pt x="3397" y="983"/>
                    </a:lnTo>
                    <a:lnTo>
                      <a:pt x="3384" y="977"/>
                    </a:lnTo>
                    <a:lnTo>
                      <a:pt x="3374" y="976"/>
                    </a:lnTo>
                    <a:lnTo>
                      <a:pt x="3368" y="962"/>
                    </a:lnTo>
                    <a:lnTo>
                      <a:pt x="3358" y="950"/>
                    </a:lnTo>
                    <a:lnTo>
                      <a:pt x="3348" y="947"/>
                    </a:lnTo>
                    <a:cubicBezTo>
                      <a:pt x="3348" y="947"/>
                      <a:pt x="3347" y="943"/>
                      <a:pt x="3347" y="943"/>
                    </a:cubicBezTo>
                    <a:close/>
                    <a:moveTo>
                      <a:pt x="2802" y="972"/>
                    </a:moveTo>
                    <a:lnTo>
                      <a:pt x="2802" y="972"/>
                    </a:lnTo>
                    <a:lnTo>
                      <a:pt x="2788" y="966"/>
                    </a:lnTo>
                    <a:lnTo>
                      <a:pt x="2785" y="960"/>
                    </a:lnTo>
                    <a:lnTo>
                      <a:pt x="2790" y="955"/>
                    </a:lnTo>
                    <a:lnTo>
                      <a:pt x="2805" y="960"/>
                    </a:lnTo>
                    <a:lnTo>
                      <a:pt x="2808" y="969"/>
                    </a:lnTo>
                    <a:lnTo>
                      <a:pt x="2802" y="972"/>
                    </a:lnTo>
                    <a:close/>
                    <a:moveTo>
                      <a:pt x="2860" y="1048"/>
                    </a:moveTo>
                    <a:lnTo>
                      <a:pt x="2860" y="1048"/>
                    </a:lnTo>
                    <a:lnTo>
                      <a:pt x="2876" y="1036"/>
                    </a:lnTo>
                    <a:lnTo>
                      <a:pt x="2876" y="1043"/>
                    </a:lnTo>
                    <a:lnTo>
                      <a:pt x="2860" y="1054"/>
                    </a:lnTo>
                    <a:cubicBezTo>
                      <a:pt x="2860" y="1054"/>
                      <a:pt x="2860" y="1048"/>
                      <a:pt x="2860" y="1048"/>
                    </a:cubicBezTo>
                    <a:close/>
                    <a:moveTo>
                      <a:pt x="2888" y="1025"/>
                    </a:moveTo>
                    <a:lnTo>
                      <a:pt x="2888" y="1025"/>
                    </a:lnTo>
                    <a:lnTo>
                      <a:pt x="2895" y="1019"/>
                    </a:lnTo>
                    <a:lnTo>
                      <a:pt x="2896" y="1004"/>
                    </a:lnTo>
                    <a:lnTo>
                      <a:pt x="2900" y="1002"/>
                    </a:lnTo>
                    <a:lnTo>
                      <a:pt x="2906" y="981"/>
                    </a:lnTo>
                    <a:lnTo>
                      <a:pt x="2915" y="980"/>
                    </a:lnTo>
                    <a:lnTo>
                      <a:pt x="2932" y="972"/>
                    </a:lnTo>
                    <a:lnTo>
                      <a:pt x="2941" y="975"/>
                    </a:lnTo>
                    <a:lnTo>
                      <a:pt x="2940" y="987"/>
                    </a:lnTo>
                    <a:lnTo>
                      <a:pt x="2926" y="996"/>
                    </a:lnTo>
                    <a:lnTo>
                      <a:pt x="2917" y="1014"/>
                    </a:lnTo>
                    <a:lnTo>
                      <a:pt x="2923" y="1026"/>
                    </a:lnTo>
                    <a:lnTo>
                      <a:pt x="2913" y="1035"/>
                    </a:lnTo>
                    <a:lnTo>
                      <a:pt x="2908" y="1048"/>
                    </a:lnTo>
                    <a:lnTo>
                      <a:pt x="2914" y="1057"/>
                    </a:lnTo>
                    <a:lnTo>
                      <a:pt x="2922" y="1049"/>
                    </a:lnTo>
                    <a:lnTo>
                      <a:pt x="2932" y="1050"/>
                    </a:lnTo>
                    <a:lnTo>
                      <a:pt x="2933" y="1061"/>
                    </a:lnTo>
                    <a:lnTo>
                      <a:pt x="2938" y="1062"/>
                    </a:lnTo>
                    <a:lnTo>
                      <a:pt x="2963" y="1047"/>
                    </a:lnTo>
                    <a:lnTo>
                      <a:pt x="2973" y="1034"/>
                    </a:lnTo>
                    <a:lnTo>
                      <a:pt x="2983" y="1035"/>
                    </a:lnTo>
                    <a:lnTo>
                      <a:pt x="2992" y="1021"/>
                    </a:lnTo>
                    <a:lnTo>
                      <a:pt x="2991" y="1004"/>
                    </a:lnTo>
                    <a:lnTo>
                      <a:pt x="3000" y="1004"/>
                    </a:lnTo>
                    <a:lnTo>
                      <a:pt x="3010" y="991"/>
                    </a:lnTo>
                    <a:lnTo>
                      <a:pt x="3011" y="973"/>
                    </a:lnTo>
                    <a:lnTo>
                      <a:pt x="3018" y="967"/>
                    </a:lnTo>
                    <a:lnTo>
                      <a:pt x="3024" y="972"/>
                    </a:lnTo>
                    <a:lnTo>
                      <a:pt x="3020" y="985"/>
                    </a:lnTo>
                    <a:lnTo>
                      <a:pt x="3023" y="995"/>
                    </a:lnTo>
                    <a:lnTo>
                      <a:pt x="3018" y="1013"/>
                    </a:lnTo>
                    <a:lnTo>
                      <a:pt x="3024" y="1028"/>
                    </a:lnTo>
                    <a:lnTo>
                      <a:pt x="3031" y="1028"/>
                    </a:lnTo>
                    <a:lnTo>
                      <a:pt x="3045" y="1012"/>
                    </a:lnTo>
                    <a:lnTo>
                      <a:pt x="3046" y="996"/>
                    </a:lnTo>
                    <a:lnTo>
                      <a:pt x="3050" y="988"/>
                    </a:lnTo>
                    <a:lnTo>
                      <a:pt x="3061" y="985"/>
                    </a:lnTo>
                    <a:lnTo>
                      <a:pt x="3078" y="963"/>
                    </a:lnTo>
                    <a:lnTo>
                      <a:pt x="3081" y="947"/>
                    </a:lnTo>
                    <a:lnTo>
                      <a:pt x="3079" y="932"/>
                    </a:lnTo>
                    <a:lnTo>
                      <a:pt x="3085" y="918"/>
                    </a:lnTo>
                    <a:lnTo>
                      <a:pt x="3094" y="934"/>
                    </a:lnTo>
                    <a:lnTo>
                      <a:pt x="3120" y="917"/>
                    </a:lnTo>
                    <a:lnTo>
                      <a:pt x="3129" y="897"/>
                    </a:lnTo>
                    <a:lnTo>
                      <a:pt x="3130" y="882"/>
                    </a:lnTo>
                    <a:lnTo>
                      <a:pt x="3145" y="880"/>
                    </a:lnTo>
                    <a:lnTo>
                      <a:pt x="3153" y="874"/>
                    </a:lnTo>
                    <a:lnTo>
                      <a:pt x="3163" y="882"/>
                    </a:lnTo>
                    <a:lnTo>
                      <a:pt x="3176" y="869"/>
                    </a:lnTo>
                    <a:lnTo>
                      <a:pt x="3183" y="875"/>
                    </a:lnTo>
                    <a:lnTo>
                      <a:pt x="3176" y="902"/>
                    </a:lnTo>
                    <a:lnTo>
                      <a:pt x="3157" y="923"/>
                    </a:lnTo>
                    <a:lnTo>
                      <a:pt x="3153" y="940"/>
                    </a:lnTo>
                    <a:lnTo>
                      <a:pt x="3143" y="950"/>
                    </a:lnTo>
                    <a:lnTo>
                      <a:pt x="3141" y="957"/>
                    </a:lnTo>
                    <a:lnTo>
                      <a:pt x="3130" y="964"/>
                    </a:lnTo>
                    <a:lnTo>
                      <a:pt x="3109" y="993"/>
                    </a:lnTo>
                    <a:lnTo>
                      <a:pt x="3110" y="1003"/>
                    </a:lnTo>
                    <a:lnTo>
                      <a:pt x="3116" y="1015"/>
                    </a:lnTo>
                    <a:lnTo>
                      <a:pt x="3113" y="1029"/>
                    </a:lnTo>
                    <a:lnTo>
                      <a:pt x="3126" y="1032"/>
                    </a:lnTo>
                    <a:lnTo>
                      <a:pt x="3140" y="1038"/>
                    </a:lnTo>
                    <a:lnTo>
                      <a:pt x="3148" y="1029"/>
                    </a:lnTo>
                    <a:lnTo>
                      <a:pt x="3163" y="1022"/>
                    </a:lnTo>
                    <a:lnTo>
                      <a:pt x="3167" y="1009"/>
                    </a:lnTo>
                    <a:lnTo>
                      <a:pt x="3165" y="994"/>
                    </a:lnTo>
                    <a:lnTo>
                      <a:pt x="3177" y="984"/>
                    </a:lnTo>
                    <a:lnTo>
                      <a:pt x="3185" y="971"/>
                    </a:lnTo>
                    <a:lnTo>
                      <a:pt x="3197" y="971"/>
                    </a:lnTo>
                    <a:lnTo>
                      <a:pt x="3204" y="966"/>
                    </a:lnTo>
                    <a:lnTo>
                      <a:pt x="3211" y="974"/>
                    </a:lnTo>
                    <a:lnTo>
                      <a:pt x="3226" y="974"/>
                    </a:lnTo>
                    <a:lnTo>
                      <a:pt x="3235" y="966"/>
                    </a:lnTo>
                    <a:lnTo>
                      <a:pt x="3259" y="965"/>
                    </a:lnTo>
                    <a:lnTo>
                      <a:pt x="3268" y="952"/>
                    </a:lnTo>
                    <a:lnTo>
                      <a:pt x="3275" y="926"/>
                    </a:lnTo>
                    <a:lnTo>
                      <a:pt x="3289" y="903"/>
                    </a:lnTo>
                    <a:lnTo>
                      <a:pt x="3290" y="888"/>
                    </a:lnTo>
                    <a:lnTo>
                      <a:pt x="3292" y="882"/>
                    </a:lnTo>
                    <a:lnTo>
                      <a:pt x="3305" y="899"/>
                    </a:lnTo>
                    <a:lnTo>
                      <a:pt x="3317" y="902"/>
                    </a:lnTo>
                    <a:lnTo>
                      <a:pt x="3323" y="895"/>
                    </a:lnTo>
                    <a:lnTo>
                      <a:pt x="3321" y="885"/>
                    </a:lnTo>
                    <a:lnTo>
                      <a:pt x="3307" y="863"/>
                    </a:lnTo>
                    <a:lnTo>
                      <a:pt x="3307" y="852"/>
                    </a:lnTo>
                    <a:lnTo>
                      <a:pt x="3324" y="838"/>
                    </a:lnTo>
                    <a:lnTo>
                      <a:pt x="3339" y="837"/>
                    </a:lnTo>
                    <a:lnTo>
                      <a:pt x="3354" y="828"/>
                    </a:lnTo>
                    <a:lnTo>
                      <a:pt x="3364" y="834"/>
                    </a:lnTo>
                    <a:lnTo>
                      <a:pt x="3374" y="832"/>
                    </a:lnTo>
                    <a:lnTo>
                      <a:pt x="3387" y="815"/>
                    </a:lnTo>
                    <a:lnTo>
                      <a:pt x="3384" y="803"/>
                    </a:lnTo>
                    <a:lnTo>
                      <a:pt x="3381" y="772"/>
                    </a:lnTo>
                    <a:lnTo>
                      <a:pt x="3386" y="764"/>
                    </a:lnTo>
                    <a:lnTo>
                      <a:pt x="3383" y="757"/>
                    </a:lnTo>
                    <a:lnTo>
                      <a:pt x="3379" y="738"/>
                    </a:lnTo>
                    <a:lnTo>
                      <a:pt x="3372" y="734"/>
                    </a:lnTo>
                    <a:lnTo>
                      <a:pt x="3360" y="740"/>
                    </a:lnTo>
                    <a:lnTo>
                      <a:pt x="3342" y="748"/>
                    </a:lnTo>
                    <a:lnTo>
                      <a:pt x="3341" y="768"/>
                    </a:lnTo>
                    <a:lnTo>
                      <a:pt x="3339" y="779"/>
                    </a:lnTo>
                    <a:lnTo>
                      <a:pt x="3342" y="788"/>
                    </a:lnTo>
                    <a:lnTo>
                      <a:pt x="3329" y="791"/>
                    </a:lnTo>
                    <a:lnTo>
                      <a:pt x="3324" y="777"/>
                    </a:lnTo>
                    <a:lnTo>
                      <a:pt x="3320" y="777"/>
                    </a:lnTo>
                    <a:lnTo>
                      <a:pt x="3318" y="787"/>
                    </a:lnTo>
                    <a:lnTo>
                      <a:pt x="3313" y="793"/>
                    </a:lnTo>
                    <a:lnTo>
                      <a:pt x="3305" y="782"/>
                    </a:lnTo>
                    <a:lnTo>
                      <a:pt x="3302" y="760"/>
                    </a:lnTo>
                    <a:lnTo>
                      <a:pt x="3287" y="744"/>
                    </a:lnTo>
                    <a:lnTo>
                      <a:pt x="3280" y="744"/>
                    </a:lnTo>
                    <a:lnTo>
                      <a:pt x="3274" y="751"/>
                    </a:lnTo>
                    <a:lnTo>
                      <a:pt x="3257" y="750"/>
                    </a:lnTo>
                    <a:lnTo>
                      <a:pt x="3240" y="744"/>
                    </a:lnTo>
                    <a:lnTo>
                      <a:pt x="3230" y="746"/>
                    </a:lnTo>
                    <a:lnTo>
                      <a:pt x="3197" y="743"/>
                    </a:lnTo>
                    <a:lnTo>
                      <a:pt x="3180" y="751"/>
                    </a:lnTo>
                    <a:lnTo>
                      <a:pt x="3175" y="766"/>
                    </a:lnTo>
                    <a:lnTo>
                      <a:pt x="3167" y="775"/>
                    </a:lnTo>
                    <a:lnTo>
                      <a:pt x="3161" y="773"/>
                    </a:lnTo>
                    <a:lnTo>
                      <a:pt x="3152" y="773"/>
                    </a:lnTo>
                    <a:lnTo>
                      <a:pt x="3115" y="801"/>
                    </a:lnTo>
                    <a:lnTo>
                      <a:pt x="3104" y="811"/>
                    </a:lnTo>
                    <a:lnTo>
                      <a:pt x="3091" y="812"/>
                    </a:lnTo>
                    <a:lnTo>
                      <a:pt x="3072" y="826"/>
                    </a:lnTo>
                    <a:lnTo>
                      <a:pt x="3058" y="828"/>
                    </a:lnTo>
                    <a:lnTo>
                      <a:pt x="3046" y="839"/>
                    </a:lnTo>
                    <a:lnTo>
                      <a:pt x="3044" y="849"/>
                    </a:lnTo>
                    <a:lnTo>
                      <a:pt x="3018" y="849"/>
                    </a:lnTo>
                    <a:lnTo>
                      <a:pt x="3011" y="854"/>
                    </a:lnTo>
                    <a:lnTo>
                      <a:pt x="2996" y="851"/>
                    </a:lnTo>
                    <a:lnTo>
                      <a:pt x="2988" y="858"/>
                    </a:lnTo>
                    <a:lnTo>
                      <a:pt x="2978" y="858"/>
                    </a:lnTo>
                    <a:lnTo>
                      <a:pt x="2952" y="878"/>
                    </a:lnTo>
                    <a:lnTo>
                      <a:pt x="2935" y="888"/>
                    </a:lnTo>
                    <a:lnTo>
                      <a:pt x="2917" y="882"/>
                    </a:lnTo>
                    <a:lnTo>
                      <a:pt x="2903" y="889"/>
                    </a:lnTo>
                    <a:lnTo>
                      <a:pt x="2867" y="895"/>
                    </a:lnTo>
                    <a:lnTo>
                      <a:pt x="2852" y="919"/>
                    </a:lnTo>
                    <a:lnTo>
                      <a:pt x="2840" y="919"/>
                    </a:lnTo>
                    <a:lnTo>
                      <a:pt x="2819" y="925"/>
                    </a:lnTo>
                    <a:lnTo>
                      <a:pt x="2811" y="941"/>
                    </a:lnTo>
                    <a:lnTo>
                      <a:pt x="2825" y="940"/>
                    </a:lnTo>
                    <a:lnTo>
                      <a:pt x="2831" y="947"/>
                    </a:lnTo>
                    <a:lnTo>
                      <a:pt x="2819" y="949"/>
                    </a:lnTo>
                    <a:lnTo>
                      <a:pt x="2815" y="956"/>
                    </a:lnTo>
                    <a:lnTo>
                      <a:pt x="2825" y="965"/>
                    </a:lnTo>
                    <a:lnTo>
                      <a:pt x="2821" y="975"/>
                    </a:lnTo>
                    <a:lnTo>
                      <a:pt x="2799" y="983"/>
                    </a:lnTo>
                    <a:lnTo>
                      <a:pt x="2799" y="990"/>
                    </a:lnTo>
                    <a:lnTo>
                      <a:pt x="2815" y="995"/>
                    </a:lnTo>
                    <a:lnTo>
                      <a:pt x="2831" y="992"/>
                    </a:lnTo>
                    <a:lnTo>
                      <a:pt x="2837" y="979"/>
                    </a:lnTo>
                    <a:lnTo>
                      <a:pt x="2848" y="975"/>
                    </a:lnTo>
                    <a:lnTo>
                      <a:pt x="2862" y="983"/>
                    </a:lnTo>
                    <a:lnTo>
                      <a:pt x="2873" y="1002"/>
                    </a:lnTo>
                    <a:lnTo>
                      <a:pt x="2874" y="1018"/>
                    </a:lnTo>
                    <a:lnTo>
                      <a:pt x="2888" y="1025"/>
                    </a:lnTo>
                    <a:close/>
                    <a:moveTo>
                      <a:pt x="4365" y="1894"/>
                    </a:moveTo>
                    <a:lnTo>
                      <a:pt x="4365" y="1894"/>
                    </a:lnTo>
                    <a:lnTo>
                      <a:pt x="4369" y="1888"/>
                    </a:lnTo>
                    <a:lnTo>
                      <a:pt x="4389" y="1893"/>
                    </a:lnTo>
                    <a:lnTo>
                      <a:pt x="4392" y="1900"/>
                    </a:lnTo>
                    <a:lnTo>
                      <a:pt x="4382" y="1906"/>
                    </a:lnTo>
                    <a:lnTo>
                      <a:pt x="4375" y="1904"/>
                    </a:lnTo>
                    <a:lnTo>
                      <a:pt x="4365" y="1894"/>
                    </a:lnTo>
                    <a:close/>
                    <a:moveTo>
                      <a:pt x="4194" y="1555"/>
                    </a:moveTo>
                    <a:lnTo>
                      <a:pt x="4194" y="1555"/>
                    </a:lnTo>
                    <a:lnTo>
                      <a:pt x="4181" y="1545"/>
                    </a:lnTo>
                    <a:lnTo>
                      <a:pt x="4170" y="1544"/>
                    </a:lnTo>
                    <a:lnTo>
                      <a:pt x="4164" y="1552"/>
                    </a:lnTo>
                    <a:lnTo>
                      <a:pt x="4178" y="1553"/>
                    </a:lnTo>
                    <a:lnTo>
                      <a:pt x="4183" y="1559"/>
                    </a:lnTo>
                    <a:lnTo>
                      <a:pt x="4181" y="1565"/>
                    </a:lnTo>
                    <a:lnTo>
                      <a:pt x="4161" y="1568"/>
                    </a:lnTo>
                    <a:lnTo>
                      <a:pt x="4155" y="1572"/>
                    </a:lnTo>
                    <a:lnTo>
                      <a:pt x="4162" y="1587"/>
                    </a:lnTo>
                    <a:lnTo>
                      <a:pt x="4165" y="1588"/>
                    </a:lnTo>
                    <a:lnTo>
                      <a:pt x="4164" y="1594"/>
                    </a:lnTo>
                    <a:lnTo>
                      <a:pt x="4148" y="1588"/>
                    </a:lnTo>
                    <a:lnTo>
                      <a:pt x="4130" y="1593"/>
                    </a:lnTo>
                    <a:lnTo>
                      <a:pt x="4119" y="1604"/>
                    </a:lnTo>
                    <a:lnTo>
                      <a:pt x="4112" y="1619"/>
                    </a:lnTo>
                    <a:lnTo>
                      <a:pt x="4108" y="1624"/>
                    </a:lnTo>
                    <a:lnTo>
                      <a:pt x="4111" y="1628"/>
                    </a:lnTo>
                    <a:lnTo>
                      <a:pt x="4117" y="1629"/>
                    </a:lnTo>
                    <a:lnTo>
                      <a:pt x="4114" y="1637"/>
                    </a:lnTo>
                    <a:lnTo>
                      <a:pt x="4113" y="1646"/>
                    </a:lnTo>
                    <a:lnTo>
                      <a:pt x="4116" y="1647"/>
                    </a:lnTo>
                    <a:lnTo>
                      <a:pt x="4126" y="1636"/>
                    </a:lnTo>
                    <a:lnTo>
                      <a:pt x="4130" y="1638"/>
                    </a:lnTo>
                    <a:lnTo>
                      <a:pt x="4124" y="1654"/>
                    </a:lnTo>
                    <a:lnTo>
                      <a:pt x="4126" y="1661"/>
                    </a:lnTo>
                    <a:lnTo>
                      <a:pt x="4137" y="1668"/>
                    </a:lnTo>
                    <a:lnTo>
                      <a:pt x="4144" y="1665"/>
                    </a:lnTo>
                    <a:lnTo>
                      <a:pt x="4148" y="1668"/>
                    </a:lnTo>
                    <a:lnTo>
                      <a:pt x="4150" y="1682"/>
                    </a:lnTo>
                    <a:lnTo>
                      <a:pt x="4155" y="1681"/>
                    </a:lnTo>
                    <a:lnTo>
                      <a:pt x="4161" y="1673"/>
                    </a:lnTo>
                    <a:lnTo>
                      <a:pt x="4170" y="1675"/>
                    </a:lnTo>
                    <a:lnTo>
                      <a:pt x="4169" y="1695"/>
                    </a:lnTo>
                    <a:lnTo>
                      <a:pt x="4172" y="1702"/>
                    </a:lnTo>
                    <a:lnTo>
                      <a:pt x="4186" y="1699"/>
                    </a:lnTo>
                    <a:lnTo>
                      <a:pt x="4190" y="1714"/>
                    </a:lnTo>
                    <a:lnTo>
                      <a:pt x="4204" y="1714"/>
                    </a:lnTo>
                    <a:lnTo>
                      <a:pt x="4223" y="1726"/>
                    </a:lnTo>
                    <a:lnTo>
                      <a:pt x="4237" y="1725"/>
                    </a:lnTo>
                    <a:lnTo>
                      <a:pt x="4242" y="1730"/>
                    </a:lnTo>
                    <a:lnTo>
                      <a:pt x="4246" y="1725"/>
                    </a:lnTo>
                    <a:lnTo>
                      <a:pt x="4242" y="1714"/>
                    </a:lnTo>
                    <a:lnTo>
                      <a:pt x="4255" y="1710"/>
                    </a:lnTo>
                    <a:lnTo>
                      <a:pt x="4263" y="1690"/>
                    </a:lnTo>
                    <a:lnTo>
                      <a:pt x="4259" y="1674"/>
                    </a:lnTo>
                    <a:lnTo>
                      <a:pt x="4270" y="1653"/>
                    </a:lnTo>
                    <a:lnTo>
                      <a:pt x="4276" y="1647"/>
                    </a:lnTo>
                    <a:lnTo>
                      <a:pt x="4284" y="1621"/>
                    </a:lnTo>
                    <a:lnTo>
                      <a:pt x="4284" y="1602"/>
                    </a:lnTo>
                    <a:lnTo>
                      <a:pt x="4290" y="1596"/>
                    </a:lnTo>
                    <a:lnTo>
                      <a:pt x="4285" y="1581"/>
                    </a:lnTo>
                    <a:lnTo>
                      <a:pt x="4273" y="1570"/>
                    </a:lnTo>
                    <a:lnTo>
                      <a:pt x="4273" y="1554"/>
                    </a:lnTo>
                    <a:lnTo>
                      <a:pt x="4267" y="1547"/>
                    </a:lnTo>
                    <a:lnTo>
                      <a:pt x="4263" y="1534"/>
                    </a:lnTo>
                    <a:lnTo>
                      <a:pt x="4243" y="1525"/>
                    </a:lnTo>
                    <a:lnTo>
                      <a:pt x="4228" y="1531"/>
                    </a:lnTo>
                    <a:lnTo>
                      <a:pt x="4214" y="1527"/>
                    </a:lnTo>
                    <a:lnTo>
                      <a:pt x="4195" y="1529"/>
                    </a:lnTo>
                    <a:lnTo>
                      <a:pt x="4191" y="1536"/>
                    </a:lnTo>
                    <a:lnTo>
                      <a:pt x="4200" y="1547"/>
                    </a:lnTo>
                    <a:lnTo>
                      <a:pt x="4200" y="1556"/>
                    </a:lnTo>
                    <a:lnTo>
                      <a:pt x="4194" y="1555"/>
                    </a:lnTo>
                    <a:close/>
                    <a:moveTo>
                      <a:pt x="4294" y="1433"/>
                    </a:moveTo>
                    <a:lnTo>
                      <a:pt x="4294" y="1433"/>
                    </a:lnTo>
                    <a:lnTo>
                      <a:pt x="4285" y="1427"/>
                    </a:lnTo>
                    <a:lnTo>
                      <a:pt x="4287" y="1420"/>
                    </a:lnTo>
                    <a:lnTo>
                      <a:pt x="4299" y="1419"/>
                    </a:lnTo>
                    <a:cubicBezTo>
                      <a:pt x="4299" y="1419"/>
                      <a:pt x="4295" y="1433"/>
                      <a:pt x="4294" y="1433"/>
                    </a:cubicBezTo>
                    <a:close/>
                    <a:moveTo>
                      <a:pt x="4276" y="1512"/>
                    </a:moveTo>
                    <a:lnTo>
                      <a:pt x="4276" y="1512"/>
                    </a:lnTo>
                    <a:lnTo>
                      <a:pt x="4273" y="1500"/>
                    </a:lnTo>
                    <a:lnTo>
                      <a:pt x="4267" y="1495"/>
                    </a:lnTo>
                    <a:lnTo>
                      <a:pt x="4268" y="1488"/>
                    </a:lnTo>
                    <a:lnTo>
                      <a:pt x="4274" y="1483"/>
                    </a:lnTo>
                    <a:lnTo>
                      <a:pt x="4273" y="1466"/>
                    </a:lnTo>
                    <a:lnTo>
                      <a:pt x="4277" y="1459"/>
                    </a:lnTo>
                    <a:lnTo>
                      <a:pt x="4298" y="1459"/>
                    </a:lnTo>
                    <a:lnTo>
                      <a:pt x="4289" y="1492"/>
                    </a:lnTo>
                    <a:lnTo>
                      <a:pt x="4281" y="1506"/>
                    </a:lnTo>
                    <a:cubicBezTo>
                      <a:pt x="4281" y="1506"/>
                      <a:pt x="4275" y="1512"/>
                      <a:pt x="4276" y="1512"/>
                    </a:cubicBezTo>
                    <a:close/>
                    <a:moveTo>
                      <a:pt x="4169" y="1478"/>
                    </a:moveTo>
                    <a:lnTo>
                      <a:pt x="4169" y="1478"/>
                    </a:lnTo>
                    <a:lnTo>
                      <a:pt x="4163" y="1471"/>
                    </a:lnTo>
                    <a:lnTo>
                      <a:pt x="4170" y="1463"/>
                    </a:lnTo>
                    <a:lnTo>
                      <a:pt x="4185" y="1460"/>
                    </a:lnTo>
                    <a:lnTo>
                      <a:pt x="4187" y="1464"/>
                    </a:lnTo>
                    <a:lnTo>
                      <a:pt x="4180" y="1469"/>
                    </a:lnTo>
                    <a:lnTo>
                      <a:pt x="4176" y="1476"/>
                    </a:lnTo>
                    <a:lnTo>
                      <a:pt x="4169" y="1478"/>
                    </a:lnTo>
                    <a:close/>
                    <a:moveTo>
                      <a:pt x="4141" y="1497"/>
                    </a:moveTo>
                    <a:lnTo>
                      <a:pt x="4141" y="1497"/>
                    </a:lnTo>
                    <a:lnTo>
                      <a:pt x="4138" y="1491"/>
                    </a:lnTo>
                    <a:lnTo>
                      <a:pt x="4147" y="1485"/>
                    </a:lnTo>
                    <a:lnTo>
                      <a:pt x="4154" y="1484"/>
                    </a:lnTo>
                    <a:lnTo>
                      <a:pt x="4147" y="1494"/>
                    </a:lnTo>
                    <a:lnTo>
                      <a:pt x="4141" y="1497"/>
                    </a:lnTo>
                    <a:close/>
                    <a:moveTo>
                      <a:pt x="4162" y="1531"/>
                    </a:moveTo>
                    <a:lnTo>
                      <a:pt x="4162" y="1531"/>
                    </a:lnTo>
                    <a:lnTo>
                      <a:pt x="4164" y="1521"/>
                    </a:lnTo>
                    <a:lnTo>
                      <a:pt x="4160" y="1516"/>
                    </a:lnTo>
                    <a:lnTo>
                      <a:pt x="4162" y="1503"/>
                    </a:lnTo>
                    <a:lnTo>
                      <a:pt x="4168" y="1502"/>
                    </a:lnTo>
                    <a:lnTo>
                      <a:pt x="4175" y="1509"/>
                    </a:lnTo>
                    <a:lnTo>
                      <a:pt x="4181" y="1520"/>
                    </a:lnTo>
                    <a:lnTo>
                      <a:pt x="4169" y="1530"/>
                    </a:lnTo>
                    <a:lnTo>
                      <a:pt x="4162" y="1531"/>
                    </a:lnTo>
                    <a:close/>
                    <a:moveTo>
                      <a:pt x="4132" y="1546"/>
                    </a:moveTo>
                    <a:lnTo>
                      <a:pt x="4132" y="1546"/>
                    </a:lnTo>
                    <a:lnTo>
                      <a:pt x="4123" y="1540"/>
                    </a:lnTo>
                    <a:lnTo>
                      <a:pt x="4120" y="1520"/>
                    </a:lnTo>
                    <a:lnTo>
                      <a:pt x="4126" y="1515"/>
                    </a:lnTo>
                    <a:lnTo>
                      <a:pt x="4132" y="1510"/>
                    </a:lnTo>
                    <a:lnTo>
                      <a:pt x="4141" y="1508"/>
                    </a:lnTo>
                    <a:lnTo>
                      <a:pt x="4150" y="1513"/>
                    </a:lnTo>
                    <a:lnTo>
                      <a:pt x="4154" y="1518"/>
                    </a:lnTo>
                    <a:lnTo>
                      <a:pt x="4150" y="1525"/>
                    </a:lnTo>
                    <a:lnTo>
                      <a:pt x="4151" y="1535"/>
                    </a:lnTo>
                    <a:lnTo>
                      <a:pt x="4142" y="1537"/>
                    </a:lnTo>
                    <a:lnTo>
                      <a:pt x="4137" y="1544"/>
                    </a:lnTo>
                    <a:lnTo>
                      <a:pt x="4132" y="1546"/>
                    </a:lnTo>
                    <a:close/>
                    <a:moveTo>
                      <a:pt x="4091" y="1553"/>
                    </a:moveTo>
                    <a:lnTo>
                      <a:pt x="4091" y="1553"/>
                    </a:lnTo>
                    <a:lnTo>
                      <a:pt x="4089" y="1542"/>
                    </a:lnTo>
                    <a:lnTo>
                      <a:pt x="4095" y="1538"/>
                    </a:lnTo>
                    <a:lnTo>
                      <a:pt x="4098" y="1543"/>
                    </a:lnTo>
                    <a:lnTo>
                      <a:pt x="4095" y="1551"/>
                    </a:lnTo>
                    <a:lnTo>
                      <a:pt x="4091" y="1553"/>
                    </a:lnTo>
                    <a:close/>
                    <a:moveTo>
                      <a:pt x="3932" y="1573"/>
                    </a:moveTo>
                    <a:lnTo>
                      <a:pt x="3932" y="1573"/>
                    </a:lnTo>
                    <a:lnTo>
                      <a:pt x="3924" y="1565"/>
                    </a:lnTo>
                    <a:lnTo>
                      <a:pt x="3910" y="1567"/>
                    </a:lnTo>
                    <a:lnTo>
                      <a:pt x="3901" y="1558"/>
                    </a:lnTo>
                    <a:lnTo>
                      <a:pt x="3901" y="1543"/>
                    </a:lnTo>
                    <a:lnTo>
                      <a:pt x="3905" y="1537"/>
                    </a:lnTo>
                    <a:lnTo>
                      <a:pt x="3904" y="1529"/>
                    </a:lnTo>
                    <a:lnTo>
                      <a:pt x="3910" y="1514"/>
                    </a:lnTo>
                    <a:lnTo>
                      <a:pt x="3916" y="1516"/>
                    </a:lnTo>
                    <a:lnTo>
                      <a:pt x="3923" y="1526"/>
                    </a:lnTo>
                    <a:lnTo>
                      <a:pt x="3930" y="1525"/>
                    </a:lnTo>
                    <a:lnTo>
                      <a:pt x="3922" y="1514"/>
                    </a:lnTo>
                    <a:lnTo>
                      <a:pt x="3926" y="1505"/>
                    </a:lnTo>
                    <a:lnTo>
                      <a:pt x="3914" y="1502"/>
                    </a:lnTo>
                    <a:lnTo>
                      <a:pt x="3906" y="1494"/>
                    </a:lnTo>
                    <a:lnTo>
                      <a:pt x="3906" y="1486"/>
                    </a:lnTo>
                    <a:lnTo>
                      <a:pt x="3904" y="1481"/>
                    </a:lnTo>
                    <a:lnTo>
                      <a:pt x="3909" y="1480"/>
                    </a:lnTo>
                    <a:lnTo>
                      <a:pt x="3917" y="1488"/>
                    </a:lnTo>
                    <a:lnTo>
                      <a:pt x="3922" y="1482"/>
                    </a:lnTo>
                    <a:lnTo>
                      <a:pt x="3919" y="1475"/>
                    </a:lnTo>
                    <a:lnTo>
                      <a:pt x="3928" y="1469"/>
                    </a:lnTo>
                    <a:lnTo>
                      <a:pt x="3940" y="1474"/>
                    </a:lnTo>
                    <a:lnTo>
                      <a:pt x="3964" y="1480"/>
                    </a:lnTo>
                    <a:lnTo>
                      <a:pt x="3971" y="1475"/>
                    </a:lnTo>
                    <a:lnTo>
                      <a:pt x="3963" y="1468"/>
                    </a:lnTo>
                    <a:lnTo>
                      <a:pt x="3951" y="1467"/>
                    </a:lnTo>
                    <a:lnTo>
                      <a:pt x="3958" y="1466"/>
                    </a:lnTo>
                    <a:lnTo>
                      <a:pt x="3982" y="1462"/>
                    </a:lnTo>
                    <a:lnTo>
                      <a:pt x="3997" y="1454"/>
                    </a:lnTo>
                    <a:lnTo>
                      <a:pt x="4016" y="1454"/>
                    </a:lnTo>
                    <a:lnTo>
                      <a:pt x="4033" y="1456"/>
                    </a:lnTo>
                    <a:lnTo>
                      <a:pt x="4044" y="1448"/>
                    </a:lnTo>
                    <a:lnTo>
                      <a:pt x="4036" y="1442"/>
                    </a:lnTo>
                    <a:lnTo>
                      <a:pt x="3973" y="1430"/>
                    </a:lnTo>
                    <a:lnTo>
                      <a:pt x="3957" y="1431"/>
                    </a:lnTo>
                    <a:lnTo>
                      <a:pt x="3946" y="1425"/>
                    </a:lnTo>
                    <a:lnTo>
                      <a:pt x="3925" y="1428"/>
                    </a:lnTo>
                    <a:lnTo>
                      <a:pt x="3909" y="1420"/>
                    </a:lnTo>
                    <a:lnTo>
                      <a:pt x="3899" y="1422"/>
                    </a:lnTo>
                    <a:lnTo>
                      <a:pt x="3889" y="1418"/>
                    </a:lnTo>
                    <a:lnTo>
                      <a:pt x="3875" y="1418"/>
                    </a:lnTo>
                    <a:lnTo>
                      <a:pt x="3869" y="1423"/>
                    </a:lnTo>
                    <a:lnTo>
                      <a:pt x="3861" y="1419"/>
                    </a:lnTo>
                    <a:lnTo>
                      <a:pt x="3852" y="1420"/>
                    </a:lnTo>
                    <a:lnTo>
                      <a:pt x="3846" y="1414"/>
                    </a:lnTo>
                    <a:lnTo>
                      <a:pt x="3846" y="1397"/>
                    </a:lnTo>
                    <a:lnTo>
                      <a:pt x="3857" y="1399"/>
                    </a:lnTo>
                    <a:lnTo>
                      <a:pt x="3866" y="1391"/>
                    </a:lnTo>
                    <a:lnTo>
                      <a:pt x="3875" y="1396"/>
                    </a:lnTo>
                    <a:lnTo>
                      <a:pt x="3884" y="1393"/>
                    </a:lnTo>
                    <a:lnTo>
                      <a:pt x="3878" y="1385"/>
                    </a:lnTo>
                    <a:lnTo>
                      <a:pt x="3883" y="1375"/>
                    </a:lnTo>
                    <a:lnTo>
                      <a:pt x="3891" y="1368"/>
                    </a:lnTo>
                    <a:lnTo>
                      <a:pt x="3906" y="1367"/>
                    </a:lnTo>
                    <a:lnTo>
                      <a:pt x="3913" y="1364"/>
                    </a:lnTo>
                    <a:lnTo>
                      <a:pt x="3915" y="1377"/>
                    </a:lnTo>
                    <a:lnTo>
                      <a:pt x="3923" y="1382"/>
                    </a:lnTo>
                    <a:lnTo>
                      <a:pt x="3923" y="1403"/>
                    </a:lnTo>
                    <a:lnTo>
                      <a:pt x="3929" y="1406"/>
                    </a:lnTo>
                    <a:lnTo>
                      <a:pt x="3936" y="1398"/>
                    </a:lnTo>
                    <a:lnTo>
                      <a:pt x="3933" y="1383"/>
                    </a:lnTo>
                    <a:lnTo>
                      <a:pt x="3926" y="1372"/>
                    </a:lnTo>
                    <a:lnTo>
                      <a:pt x="3931" y="1359"/>
                    </a:lnTo>
                    <a:lnTo>
                      <a:pt x="3947" y="1354"/>
                    </a:lnTo>
                    <a:lnTo>
                      <a:pt x="3948" y="1346"/>
                    </a:lnTo>
                    <a:lnTo>
                      <a:pt x="3935" y="1341"/>
                    </a:lnTo>
                    <a:lnTo>
                      <a:pt x="3940" y="1320"/>
                    </a:lnTo>
                    <a:lnTo>
                      <a:pt x="3955" y="1315"/>
                    </a:lnTo>
                    <a:lnTo>
                      <a:pt x="3958" y="1305"/>
                    </a:lnTo>
                    <a:lnTo>
                      <a:pt x="3974" y="1300"/>
                    </a:lnTo>
                    <a:lnTo>
                      <a:pt x="3965" y="1290"/>
                    </a:lnTo>
                    <a:lnTo>
                      <a:pt x="3957" y="1290"/>
                    </a:lnTo>
                    <a:lnTo>
                      <a:pt x="3950" y="1287"/>
                    </a:lnTo>
                    <a:lnTo>
                      <a:pt x="3952" y="1279"/>
                    </a:lnTo>
                    <a:lnTo>
                      <a:pt x="3966" y="1267"/>
                    </a:lnTo>
                    <a:lnTo>
                      <a:pt x="3970" y="1260"/>
                    </a:lnTo>
                    <a:lnTo>
                      <a:pt x="3986" y="1254"/>
                    </a:lnTo>
                    <a:lnTo>
                      <a:pt x="3992" y="1259"/>
                    </a:lnTo>
                    <a:lnTo>
                      <a:pt x="3995" y="1272"/>
                    </a:lnTo>
                    <a:lnTo>
                      <a:pt x="4002" y="1280"/>
                    </a:lnTo>
                    <a:lnTo>
                      <a:pt x="4003" y="1292"/>
                    </a:lnTo>
                    <a:lnTo>
                      <a:pt x="3999" y="1298"/>
                    </a:lnTo>
                    <a:lnTo>
                      <a:pt x="4003" y="1309"/>
                    </a:lnTo>
                    <a:lnTo>
                      <a:pt x="4012" y="1319"/>
                    </a:lnTo>
                    <a:lnTo>
                      <a:pt x="4017" y="1361"/>
                    </a:lnTo>
                    <a:lnTo>
                      <a:pt x="4013" y="1375"/>
                    </a:lnTo>
                    <a:lnTo>
                      <a:pt x="4014" y="1383"/>
                    </a:lnTo>
                    <a:lnTo>
                      <a:pt x="4028" y="1391"/>
                    </a:lnTo>
                    <a:lnTo>
                      <a:pt x="4043" y="1380"/>
                    </a:lnTo>
                    <a:lnTo>
                      <a:pt x="4036" y="1369"/>
                    </a:lnTo>
                    <a:lnTo>
                      <a:pt x="4040" y="1347"/>
                    </a:lnTo>
                    <a:lnTo>
                      <a:pt x="4053" y="1344"/>
                    </a:lnTo>
                    <a:lnTo>
                      <a:pt x="4053" y="1331"/>
                    </a:lnTo>
                    <a:lnTo>
                      <a:pt x="4029" y="1315"/>
                    </a:lnTo>
                    <a:lnTo>
                      <a:pt x="4032" y="1308"/>
                    </a:lnTo>
                    <a:lnTo>
                      <a:pt x="4044" y="1309"/>
                    </a:lnTo>
                    <a:lnTo>
                      <a:pt x="4058" y="1317"/>
                    </a:lnTo>
                    <a:lnTo>
                      <a:pt x="4055" y="1306"/>
                    </a:lnTo>
                    <a:lnTo>
                      <a:pt x="4041" y="1291"/>
                    </a:lnTo>
                    <a:lnTo>
                      <a:pt x="4037" y="1271"/>
                    </a:lnTo>
                    <a:lnTo>
                      <a:pt x="4040" y="1263"/>
                    </a:lnTo>
                    <a:lnTo>
                      <a:pt x="4042" y="1242"/>
                    </a:lnTo>
                    <a:lnTo>
                      <a:pt x="4051" y="1236"/>
                    </a:lnTo>
                    <a:lnTo>
                      <a:pt x="4064" y="1234"/>
                    </a:lnTo>
                    <a:lnTo>
                      <a:pt x="4069" y="1227"/>
                    </a:lnTo>
                    <a:lnTo>
                      <a:pt x="4083" y="1227"/>
                    </a:lnTo>
                    <a:cubicBezTo>
                      <a:pt x="4083" y="1227"/>
                      <a:pt x="4097" y="1218"/>
                      <a:pt x="4099" y="1218"/>
                    </a:cubicBezTo>
                    <a:cubicBezTo>
                      <a:pt x="4100" y="1218"/>
                      <a:pt x="4109" y="1219"/>
                      <a:pt x="4109" y="1219"/>
                    </a:cubicBezTo>
                    <a:lnTo>
                      <a:pt x="4113" y="1230"/>
                    </a:lnTo>
                    <a:lnTo>
                      <a:pt x="4125" y="1236"/>
                    </a:lnTo>
                    <a:lnTo>
                      <a:pt x="4135" y="1233"/>
                    </a:lnTo>
                    <a:lnTo>
                      <a:pt x="4143" y="1241"/>
                    </a:lnTo>
                    <a:lnTo>
                      <a:pt x="4138" y="1272"/>
                    </a:lnTo>
                    <a:lnTo>
                      <a:pt x="4128" y="1284"/>
                    </a:lnTo>
                    <a:lnTo>
                      <a:pt x="4130" y="1295"/>
                    </a:lnTo>
                    <a:lnTo>
                      <a:pt x="4138" y="1294"/>
                    </a:lnTo>
                    <a:lnTo>
                      <a:pt x="4144" y="1286"/>
                    </a:lnTo>
                    <a:lnTo>
                      <a:pt x="4151" y="1288"/>
                    </a:lnTo>
                    <a:lnTo>
                      <a:pt x="4159" y="1280"/>
                    </a:lnTo>
                    <a:lnTo>
                      <a:pt x="4160" y="1257"/>
                    </a:lnTo>
                    <a:lnTo>
                      <a:pt x="4170" y="1248"/>
                    </a:lnTo>
                    <a:lnTo>
                      <a:pt x="4182" y="1257"/>
                    </a:lnTo>
                    <a:lnTo>
                      <a:pt x="4194" y="1254"/>
                    </a:lnTo>
                    <a:lnTo>
                      <a:pt x="4193" y="1240"/>
                    </a:lnTo>
                    <a:lnTo>
                      <a:pt x="4189" y="1234"/>
                    </a:lnTo>
                    <a:lnTo>
                      <a:pt x="4200" y="1235"/>
                    </a:lnTo>
                    <a:lnTo>
                      <a:pt x="4205" y="1246"/>
                    </a:lnTo>
                    <a:lnTo>
                      <a:pt x="4203" y="1256"/>
                    </a:lnTo>
                    <a:lnTo>
                      <a:pt x="4206" y="1262"/>
                    </a:lnTo>
                    <a:lnTo>
                      <a:pt x="4202" y="1269"/>
                    </a:lnTo>
                    <a:lnTo>
                      <a:pt x="4194" y="1269"/>
                    </a:lnTo>
                    <a:lnTo>
                      <a:pt x="4202" y="1282"/>
                    </a:lnTo>
                    <a:lnTo>
                      <a:pt x="4216" y="1287"/>
                    </a:lnTo>
                    <a:lnTo>
                      <a:pt x="4222" y="1301"/>
                    </a:lnTo>
                    <a:lnTo>
                      <a:pt x="4218" y="1316"/>
                    </a:lnTo>
                    <a:lnTo>
                      <a:pt x="4204" y="1326"/>
                    </a:lnTo>
                    <a:lnTo>
                      <a:pt x="4190" y="1349"/>
                    </a:lnTo>
                    <a:lnTo>
                      <a:pt x="4192" y="1366"/>
                    </a:lnTo>
                    <a:lnTo>
                      <a:pt x="4188" y="1377"/>
                    </a:lnTo>
                    <a:lnTo>
                      <a:pt x="4174" y="1384"/>
                    </a:lnTo>
                    <a:lnTo>
                      <a:pt x="4158" y="1403"/>
                    </a:lnTo>
                    <a:lnTo>
                      <a:pt x="4153" y="1412"/>
                    </a:lnTo>
                    <a:lnTo>
                      <a:pt x="4138" y="1429"/>
                    </a:lnTo>
                    <a:lnTo>
                      <a:pt x="4138" y="1437"/>
                    </a:lnTo>
                    <a:lnTo>
                      <a:pt x="4133" y="1449"/>
                    </a:lnTo>
                    <a:lnTo>
                      <a:pt x="4122" y="1450"/>
                    </a:lnTo>
                    <a:lnTo>
                      <a:pt x="4114" y="1448"/>
                    </a:lnTo>
                    <a:lnTo>
                      <a:pt x="4106" y="1454"/>
                    </a:lnTo>
                    <a:lnTo>
                      <a:pt x="4107" y="1461"/>
                    </a:lnTo>
                    <a:lnTo>
                      <a:pt x="4125" y="1470"/>
                    </a:lnTo>
                    <a:lnTo>
                      <a:pt x="4124" y="1478"/>
                    </a:lnTo>
                    <a:lnTo>
                      <a:pt x="4105" y="1504"/>
                    </a:lnTo>
                    <a:lnTo>
                      <a:pt x="4100" y="1513"/>
                    </a:lnTo>
                    <a:lnTo>
                      <a:pt x="4099" y="1503"/>
                    </a:lnTo>
                    <a:lnTo>
                      <a:pt x="4099" y="1493"/>
                    </a:lnTo>
                    <a:lnTo>
                      <a:pt x="4089" y="1490"/>
                    </a:lnTo>
                    <a:lnTo>
                      <a:pt x="4081" y="1494"/>
                    </a:lnTo>
                    <a:lnTo>
                      <a:pt x="4080" y="1504"/>
                    </a:lnTo>
                    <a:lnTo>
                      <a:pt x="4071" y="1509"/>
                    </a:lnTo>
                    <a:lnTo>
                      <a:pt x="4064" y="1519"/>
                    </a:lnTo>
                    <a:lnTo>
                      <a:pt x="4049" y="1522"/>
                    </a:lnTo>
                    <a:lnTo>
                      <a:pt x="4043" y="1536"/>
                    </a:lnTo>
                    <a:lnTo>
                      <a:pt x="4052" y="1540"/>
                    </a:lnTo>
                    <a:lnTo>
                      <a:pt x="4065" y="1538"/>
                    </a:lnTo>
                    <a:lnTo>
                      <a:pt x="4063" y="1546"/>
                    </a:lnTo>
                    <a:lnTo>
                      <a:pt x="4056" y="1555"/>
                    </a:lnTo>
                    <a:lnTo>
                      <a:pt x="4057" y="1562"/>
                    </a:lnTo>
                    <a:lnTo>
                      <a:pt x="4056" y="1576"/>
                    </a:lnTo>
                    <a:lnTo>
                      <a:pt x="4051" y="1582"/>
                    </a:lnTo>
                    <a:lnTo>
                      <a:pt x="4042" y="1567"/>
                    </a:lnTo>
                    <a:lnTo>
                      <a:pt x="4041" y="1552"/>
                    </a:lnTo>
                    <a:lnTo>
                      <a:pt x="4037" y="1544"/>
                    </a:lnTo>
                    <a:lnTo>
                      <a:pt x="4032" y="1551"/>
                    </a:lnTo>
                    <a:lnTo>
                      <a:pt x="4030" y="1564"/>
                    </a:lnTo>
                    <a:lnTo>
                      <a:pt x="4033" y="1573"/>
                    </a:lnTo>
                    <a:lnTo>
                      <a:pt x="4023" y="1588"/>
                    </a:lnTo>
                    <a:lnTo>
                      <a:pt x="3982" y="1586"/>
                    </a:lnTo>
                    <a:lnTo>
                      <a:pt x="3980" y="1573"/>
                    </a:lnTo>
                    <a:lnTo>
                      <a:pt x="3975" y="1566"/>
                    </a:lnTo>
                    <a:lnTo>
                      <a:pt x="3964" y="1578"/>
                    </a:lnTo>
                    <a:lnTo>
                      <a:pt x="3953" y="1576"/>
                    </a:lnTo>
                    <a:lnTo>
                      <a:pt x="3951" y="1567"/>
                    </a:lnTo>
                    <a:lnTo>
                      <a:pt x="3962" y="1553"/>
                    </a:lnTo>
                    <a:lnTo>
                      <a:pt x="3943" y="1561"/>
                    </a:lnTo>
                    <a:lnTo>
                      <a:pt x="3938" y="1572"/>
                    </a:lnTo>
                    <a:lnTo>
                      <a:pt x="3932" y="1573"/>
                    </a:lnTo>
                    <a:close/>
                    <a:moveTo>
                      <a:pt x="2924" y="1150"/>
                    </a:moveTo>
                    <a:lnTo>
                      <a:pt x="2924" y="1150"/>
                    </a:lnTo>
                    <a:lnTo>
                      <a:pt x="2917" y="1145"/>
                    </a:lnTo>
                    <a:lnTo>
                      <a:pt x="2926" y="1127"/>
                    </a:lnTo>
                    <a:lnTo>
                      <a:pt x="2956" y="1102"/>
                    </a:lnTo>
                    <a:lnTo>
                      <a:pt x="2978" y="1095"/>
                    </a:lnTo>
                    <a:lnTo>
                      <a:pt x="2990" y="1084"/>
                    </a:lnTo>
                    <a:lnTo>
                      <a:pt x="3000" y="1083"/>
                    </a:lnTo>
                    <a:lnTo>
                      <a:pt x="3020" y="1069"/>
                    </a:lnTo>
                    <a:lnTo>
                      <a:pt x="3043" y="1065"/>
                    </a:lnTo>
                    <a:lnTo>
                      <a:pt x="3055" y="1059"/>
                    </a:lnTo>
                    <a:lnTo>
                      <a:pt x="3063" y="1060"/>
                    </a:lnTo>
                    <a:lnTo>
                      <a:pt x="3089" y="1053"/>
                    </a:lnTo>
                    <a:lnTo>
                      <a:pt x="3096" y="1055"/>
                    </a:lnTo>
                    <a:lnTo>
                      <a:pt x="3091" y="1066"/>
                    </a:lnTo>
                    <a:lnTo>
                      <a:pt x="3069" y="1083"/>
                    </a:lnTo>
                    <a:lnTo>
                      <a:pt x="3044" y="1099"/>
                    </a:lnTo>
                    <a:lnTo>
                      <a:pt x="2999" y="1133"/>
                    </a:lnTo>
                    <a:lnTo>
                      <a:pt x="2984" y="1152"/>
                    </a:lnTo>
                    <a:lnTo>
                      <a:pt x="2971" y="1156"/>
                    </a:lnTo>
                    <a:lnTo>
                      <a:pt x="2962" y="1156"/>
                    </a:lnTo>
                    <a:lnTo>
                      <a:pt x="2955" y="1166"/>
                    </a:lnTo>
                    <a:lnTo>
                      <a:pt x="2948" y="1167"/>
                    </a:lnTo>
                    <a:lnTo>
                      <a:pt x="2942" y="1150"/>
                    </a:lnTo>
                    <a:lnTo>
                      <a:pt x="2932" y="1147"/>
                    </a:lnTo>
                    <a:lnTo>
                      <a:pt x="2924" y="1150"/>
                    </a:lnTo>
                    <a:close/>
                    <a:moveTo>
                      <a:pt x="3671" y="1466"/>
                    </a:moveTo>
                    <a:lnTo>
                      <a:pt x="3671" y="1466"/>
                    </a:lnTo>
                    <a:lnTo>
                      <a:pt x="3667" y="1459"/>
                    </a:lnTo>
                    <a:lnTo>
                      <a:pt x="3671" y="1455"/>
                    </a:lnTo>
                    <a:lnTo>
                      <a:pt x="3687" y="1449"/>
                    </a:lnTo>
                    <a:lnTo>
                      <a:pt x="3692" y="1438"/>
                    </a:lnTo>
                    <a:lnTo>
                      <a:pt x="3692" y="1431"/>
                    </a:lnTo>
                    <a:lnTo>
                      <a:pt x="3715" y="1418"/>
                    </a:lnTo>
                    <a:lnTo>
                      <a:pt x="3720" y="1412"/>
                    </a:lnTo>
                    <a:lnTo>
                      <a:pt x="3734" y="1412"/>
                    </a:lnTo>
                    <a:lnTo>
                      <a:pt x="3734" y="1426"/>
                    </a:lnTo>
                    <a:lnTo>
                      <a:pt x="3737" y="1435"/>
                    </a:lnTo>
                    <a:lnTo>
                      <a:pt x="3737" y="1455"/>
                    </a:lnTo>
                    <a:lnTo>
                      <a:pt x="3733" y="1469"/>
                    </a:lnTo>
                    <a:lnTo>
                      <a:pt x="3719" y="1481"/>
                    </a:lnTo>
                    <a:lnTo>
                      <a:pt x="3706" y="1480"/>
                    </a:lnTo>
                    <a:lnTo>
                      <a:pt x="3698" y="1485"/>
                    </a:lnTo>
                    <a:lnTo>
                      <a:pt x="3686" y="1485"/>
                    </a:lnTo>
                    <a:lnTo>
                      <a:pt x="3682" y="1474"/>
                    </a:lnTo>
                    <a:lnTo>
                      <a:pt x="3671" y="1466"/>
                    </a:lnTo>
                    <a:close/>
                    <a:moveTo>
                      <a:pt x="3073" y="1444"/>
                    </a:moveTo>
                    <a:lnTo>
                      <a:pt x="3073" y="1444"/>
                    </a:lnTo>
                    <a:lnTo>
                      <a:pt x="3078" y="1428"/>
                    </a:lnTo>
                    <a:lnTo>
                      <a:pt x="3075" y="1415"/>
                    </a:lnTo>
                    <a:lnTo>
                      <a:pt x="3078" y="1391"/>
                    </a:lnTo>
                    <a:lnTo>
                      <a:pt x="3101" y="1386"/>
                    </a:lnTo>
                    <a:lnTo>
                      <a:pt x="3125" y="1393"/>
                    </a:lnTo>
                    <a:lnTo>
                      <a:pt x="3136" y="1385"/>
                    </a:lnTo>
                    <a:lnTo>
                      <a:pt x="3154" y="1390"/>
                    </a:lnTo>
                    <a:lnTo>
                      <a:pt x="3168" y="1387"/>
                    </a:lnTo>
                    <a:lnTo>
                      <a:pt x="3188" y="1376"/>
                    </a:lnTo>
                    <a:lnTo>
                      <a:pt x="3213" y="1376"/>
                    </a:lnTo>
                    <a:lnTo>
                      <a:pt x="3236" y="1385"/>
                    </a:lnTo>
                    <a:lnTo>
                      <a:pt x="3255" y="1385"/>
                    </a:lnTo>
                    <a:lnTo>
                      <a:pt x="3265" y="1390"/>
                    </a:lnTo>
                    <a:lnTo>
                      <a:pt x="3278" y="1379"/>
                    </a:lnTo>
                    <a:lnTo>
                      <a:pt x="3316" y="1377"/>
                    </a:lnTo>
                    <a:lnTo>
                      <a:pt x="3319" y="1367"/>
                    </a:lnTo>
                    <a:lnTo>
                      <a:pt x="3328" y="1359"/>
                    </a:lnTo>
                    <a:lnTo>
                      <a:pt x="3322" y="1352"/>
                    </a:lnTo>
                    <a:lnTo>
                      <a:pt x="3312" y="1363"/>
                    </a:lnTo>
                    <a:lnTo>
                      <a:pt x="3291" y="1363"/>
                    </a:lnTo>
                    <a:lnTo>
                      <a:pt x="3290" y="1354"/>
                    </a:lnTo>
                    <a:lnTo>
                      <a:pt x="3268" y="1364"/>
                    </a:lnTo>
                    <a:lnTo>
                      <a:pt x="3249" y="1364"/>
                    </a:lnTo>
                    <a:lnTo>
                      <a:pt x="3249" y="1352"/>
                    </a:lnTo>
                    <a:lnTo>
                      <a:pt x="3239" y="1344"/>
                    </a:lnTo>
                    <a:lnTo>
                      <a:pt x="3227" y="1353"/>
                    </a:lnTo>
                    <a:lnTo>
                      <a:pt x="3211" y="1355"/>
                    </a:lnTo>
                    <a:lnTo>
                      <a:pt x="3198" y="1358"/>
                    </a:lnTo>
                    <a:lnTo>
                      <a:pt x="3191" y="1353"/>
                    </a:lnTo>
                    <a:lnTo>
                      <a:pt x="3176" y="1356"/>
                    </a:lnTo>
                    <a:lnTo>
                      <a:pt x="3157" y="1351"/>
                    </a:lnTo>
                    <a:lnTo>
                      <a:pt x="3157" y="1337"/>
                    </a:lnTo>
                    <a:lnTo>
                      <a:pt x="3174" y="1325"/>
                    </a:lnTo>
                    <a:lnTo>
                      <a:pt x="3192" y="1311"/>
                    </a:lnTo>
                    <a:lnTo>
                      <a:pt x="3182" y="1310"/>
                    </a:lnTo>
                    <a:lnTo>
                      <a:pt x="3165" y="1314"/>
                    </a:lnTo>
                    <a:lnTo>
                      <a:pt x="3155" y="1326"/>
                    </a:lnTo>
                    <a:lnTo>
                      <a:pt x="3147" y="1309"/>
                    </a:lnTo>
                    <a:lnTo>
                      <a:pt x="3141" y="1316"/>
                    </a:lnTo>
                    <a:lnTo>
                      <a:pt x="3139" y="1330"/>
                    </a:lnTo>
                    <a:lnTo>
                      <a:pt x="3113" y="1344"/>
                    </a:lnTo>
                    <a:lnTo>
                      <a:pt x="3109" y="1354"/>
                    </a:lnTo>
                    <a:lnTo>
                      <a:pt x="3095" y="1357"/>
                    </a:lnTo>
                    <a:lnTo>
                      <a:pt x="3078" y="1345"/>
                    </a:lnTo>
                    <a:lnTo>
                      <a:pt x="3079" y="1333"/>
                    </a:lnTo>
                    <a:lnTo>
                      <a:pt x="3087" y="1321"/>
                    </a:lnTo>
                    <a:lnTo>
                      <a:pt x="3073" y="1323"/>
                    </a:lnTo>
                    <a:lnTo>
                      <a:pt x="3066" y="1317"/>
                    </a:lnTo>
                    <a:lnTo>
                      <a:pt x="3064" y="1337"/>
                    </a:lnTo>
                    <a:lnTo>
                      <a:pt x="3054" y="1345"/>
                    </a:lnTo>
                    <a:lnTo>
                      <a:pt x="3040" y="1338"/>
                    </a:lnTo>
                    <a:lnTo>
                      <a:pt x="3041" y="1320"/>
                    </a:lnTo>
                    <a:lnTo>
                      <a:pt x="3024" y="1308"/>
                    </a:lnTo>
                    <a:lnTo>
                      <a:pt x="3028" y="1296"/>
                    </a:lnTo>
                    <a:lnTo>
                      <a:pt x="3019" y="1292"/>
                    </a:lnTo>
                    <a:lnTo>
                      <a:pt x="3017" y="1308"/>
                    </a:lnTo>
                    <a:lnTo>
                      <a:pt x="3008" y="1307"/>
                    </a:lnTo>
                    <a:lnTo>
                      <a:pt x="2993" y="1285"/>
                    </a:lnTo>
                    <a:lnTo>
                      <a:pt x="2966" y="1268"/>
                    </a:lnTo>
                    <a:lnTo>
                      <a:pt x="2966" y="1261"/>
                    </a:lnTo>
                    <a:lnTo>
                      <a:pt x="2984" y="1260"/>
                    </a:lnTo>
                    <a:lnTo>
                      <a:pt x="2984" y="1245"/>
                    </a:lnTo>
                    <a:lnTo>
                      <a:pt x="2977" y="1235"/>
                    </a:lnTo>
                    <a:lnTo>
                      <a:pt x="3007" y="1215"/>
                    </a:lnTo>
                    <a:lnTo>
                      <a:pt x="3024" y="1211"/>
                    </a:lnTo>
                    <a:lnTo>
                      <a:pt x="3032" y="1215"/>
                    </a:lnTo>
                    <a:lnTo>
                      <a:pt x="3060" y="1214"/>
                    </a:lnTo>
                    <a:lnTo>
                      <a:pt x="3079" y="1226"/>
                    </a:lnTo>
                    <a:lnTo>
                      <a:pt x="3098" y="1229"/>
                    </a:lnTo>
                    <a:lnTo>
                      <a:pt x="3109" y="1220"/>
                    </a:lnTo>
                    <a:lnTo>
                      <a:pt x="3128" y="1219"/>
                    </a:lnTo>
                    <a:lnTo>
                      <a:pt x="3146" y="1206"/>
                    </a:lnTo>
                    <a:lnTo>
                      <a:pt x="3135" y="1198"/>
                    </a:lnTo>
                    <a:lnTo>
                      <a:pt x="3127" y="1192"/>
                    </a:lnTo>
                    <a:lnTo>
                      <a:pt x="3110" y="1192"/>
                    </a:lnTo>
                    <a:lnTo>
                      <a:pt x="3094" y="1196"/>
                    </a:lnTo>
                    <a:lnTo>
                      <a:pt x="3069" y="1186"/>
                    </a:lnTo>
                    <a:lnTo>
                      <a:pt x="3052" y="1186"/>
                    </a:lnTo>
                    <a:lnTo>
                      <a:pt x="3047" y="1181"/>
                    </a:lnTo>
                    <a:lnTo>
                      <a:pt x="3070" y="1159"/>
                    </a:lnTo>
                    <a:lnTo>
                      <a:pt x="3088" y="1138"/>
                    </a:lnTo>
                    <a:lnTo>
                      <a:pt x="3103" y="1136"/>
                    </a:lnTo>
                    <a:lnTo>
                      <a:pt x="3113" y="1139"/>
                    </a:lnTo>
                    <a:lnTo>
                      <a:pt x="3142" y="1134"/>
                    </a:lnTo>
                    <a:lnTo>
                      <a:pt x="3176" y="1137"/>
                    </a:lnTo>
                    <a:lnTo>
                      <a:pt x="3195" y="1143"/>
                    </a:lnTo>
                    <a:lnTo>
                      <a:pt x="3203" y="1139"/>
                    </a:lnTo>
                    <a:lnTo>
                      <a:pt x="3198" y="1130"/>
                    </a:lnTo>
                    <a:lnTo>
                      <a:pt x="3189" y="1130"/>
                    </a:lnTo>
                    <a:lnTo>
                      <a:pt x="3174" y="1122"/>
                    </a:lnTo>
                    <a:lnTo>
                      <a:pt x="3158" y="1122"/>
                    </a:lnTo>
                    <a:lnTo>
                      <a:pt x="3127" y="1113"/>
                    </a:lnTo>
                    <a:lnTo>
                      <a:pt x="3117" y="1100"/>
                    </a:lnTo>
                    <a:lnTo>
                      <a:pt x="3135" y="1087"/>
                    </a:lnTo>
                    <a:lnTo>
                      <a:pt x="3144" y="1073"/>
                    </a:lnTo>
                    <a:lnTo>
                      <a:pt x="3154" y="1065"/>
                    </a:lnTo>
                    <a:lnTo>
                      <a:pt x="3164" y="1065"/>
                    </a:lnTo>
                    <a:lnTo>
                      <a:pt x="3182" y="1056"/>
                    </a:lnTo>
                    <a:lnTo>
                      <a:pt x="3195" y="1056"/>
                    </a:lnTo>
                    <a:lnTo>
                      <a:pt x="3201" y="1064"/>
                    </a:lnTo>
                    <a:lnTo>
                      <a:pt x="3214" y="1064"/>
                    </a:lnTo>
                    <a:lnTo>
                      <a:pt x="3231" y="1079"/>
                    </a:lnTo>
                    <a:lnTo>
                      <a:pt x="3241" y="1083"/>
                    </a:lnTo>
                    <a:lnTo>
                      <a:pt x="3234" y="1069"/>
                    </a:lnTo>
                    <a:lnTo>
                      <a:pt x="3217" y="1056"/>
                    </a:lnTo>
                    <a:lnTo>
                      <a:pt x="3215" y="1044"/>
                    </a:lnTo>
                    <a:lnTo>
                      <a:pt x="3208" y="1037"/>
                    </a:lnTo>
                    <a:lnTo>
                      <a:pt x="3217" y="1028"/>
                    </a:lnTo>
                    <a:lnTo>
                      <a:pt x="3259" y="1020"/>
                    </a:lnTo>
                    <a:lnTo>
                      <a:pt x="3272" y="1023"/>
                    </a:lnTo>
                    <a:lnTo>
                      <a:pt x="3297" y="1022"/>
                    </a:lnTo>
                    <a:lnTo>
                      <a:pt x="3312" y="1035"/>
                    </a:lnTo>
                    <a:lnTo>
                      <a:pt x="3319" y="1059"/>
                    </a:lnTo>
                    <a:lnTo>
                      <a:pt x="3307" y="1065"/>
                    </a:lnTo>
                    <a:lnTo>
                      <a:pt x="3295" y="1084"/>
                    </a:lnTo>
                    <a:lnTo>
                      <a:pt x="3299" y="1098"/>
                    </a:lnTo>
                    <a:lnTo>
                      <a:pt x="3329" y="1096"/>
                    </a:lnTo>
                    <a:lnTo>
                      <a:pt x="3338" y="1090"/>
                    </a:lnTo>
                    <a:lnTo>
                      <a:pt x="3348" y="1096"/>
                    </a:lnTo>
                    <a:lnTo>
                      <a:pt x="3357" y="1096"/>
                    </a:lnTo>
                    <a:lnTo>
                      <a:pt x="3362" y="1106"/>
                    </a:lnTo>
                    <a:lnTo>
                      <a:pt x="3364" y="1115"/>
                    </a:lnTo>
                    <a:lnTo>
                      <a:pt x="3373" y="1124"/>
                    </a:lnTo>
                    <a:lnTo>
                      <a:pt x="3372" y="1134"/>
                    </a:lnTo>
                    <a:lnTo>
                      <a:pt x="3363" y="1139"/>
                    </a:lnTo>
                    <a:lnTo>
                      <a:pt x="3357" y="1150"/>
                    </a:lnTo>
                    <a:lnTo>
                      <a:pt x="3371" y="1167"/>
                    </a:lnTo>
                    <a:lnTo>
                      <a:pt x="3373" y="1199"/>
                    </a:lnTo>
                    <a:lnTo>
                      <a:pt x="3367" y="1210"/>
                    </a:lnTo>
                    <a:lnTo>
                      <a:pt x="3352" y="1205"/>
                    </a:lnTo>
                    <a:lnTo>
                      <a:pt x="3338" y="1210"/>
                    </a:lnTo>
                    <a:lnTo>
                      <a:pt x="3342" y="1220"/>
                    </a:lnTo>
                    <a:lnTo>
                      <a:pt x="3356" y="1217"/>
                    </a:lnTo>
                    <a:lnTo>
                      <a:pt x="3373" y="1224"/>
                    </a:lnTo>
                    <a:lnTo>
                      <a:pt x="3383" y="1224"/>
                    </a:lnTo>
                    <a:lnTo>
                      <a:pt x="3373" y="1256"/>
                    </a:lnTo>
                    <a:lnTo>
                      <a:pt x="3361" y="1266"/>
                    </a:lnTo>
                    <a:lnTo>
                      <a:pt x="3360" y="1294"/>
                    </a:lnTo>
                    <a:lnTo>
                      <a:pt x="3368" y="1299"/>
                    </a:lnTo>
                    <a:lnTo>
                      <a:pt x="3386" y="1294"/>
                    </a:lnTo>
                    <a:lnTo>
                      <a:pt x="3395" y="1284"/>
                    </a:lnTo>
                    <a:lnTo>
                      <a:pt x="3401" y="1290"/>
                    </a:lnTo>
                    <a:lnTo>
                      <a:pt x="3405" y="1301"/>
                    </a:lnTo>
                    <a:lnTo>
                      <a:pt x="3422" y="1304"/>
                    </a:lnTo>
                    <a:lnTo>
                      <a:pt x="3431" y="1301"/>
                    </a:lnTo>
                    <a:lnTo>
                      <a:pt x="3459" y="1309"/>
                    </a:lnTo>
                    <a:lnTo>
                      <a:pt x="3470" y="1326"/>
                    </a:lnTo>
                    <a:lnTo>
                      <a:pt x="3480" y="1323"/>
                    </a:lnTo>
                    <a:lnTo>
                      <a:pt x="3478" y="1313"/>
                    </a:lnTo>
                    <a:lnTo>
                      <a:pt x="3473" y="1308"/>
                    </a:lnTo>
                    <a:lnTo>
                      <a:pt x="3496" y="1296"/>
                    </a:lnTo>
                    <a:lnTo>
                      <a:pt x="3490" y="1271"/>
                    </a:lnTo>
                    <a:lnTo>
                      <a:pt x="3476" y="1255"/>
                    </a:lnTo>
                    <a:lnTo>
                      <a:pt x="3477" y="1244"/>
                    </a:lnTo>
                    <a:lnTo>
                      <a:pt x="3468" y="1231"/>
                    </a:lnTo>
                    <a:lnTo>
                      <a:pt x="3476" y="1223"/>
                    </a:lnTo>
                    <a:lnTo>
                      <a:pt x="3485" y="1223"/>
                    </a:lnTo>
                    <a:lnTo>
                      <a:pt x="3507" y="1214"/>
                    </a:lnTo>
                    <a:lnTo>
                      <a:pt x="3524" y="1216"/>
                    </a:lnTo>
                    <a:lnTo>
                      <a:pt x="3531" y="1194"/>
                    </a:lnTo>
                    <a:lnTo>
                      <a:pt x="3521" y="1171"/>
                    </a:lnTo>
                    <a:lnTo>
                      <a:pt x="3514" y="1163"/>
                    </a:lnTo>
                    <a:lnTo>
                      <a:pt x="3515" y="1146"/>
                    </a:lnTo>
                    <a:lnTo>
                      <a:pt x="3508" y="1128"/>
                    </a:lnTo>
                    <a:lnTo>
                      <a:pt x="3522" y="1108"/>
                    </a:lnTo>
                    <a:lnTo>
                      <a:pt x="3534" y="1100"/>
                    </a:lnTo>
                    <a:lnTo>
                      <a:pt x="3542" y="1103"/>
                    </a:lnTo>
                    <a:lnTo>
                      <a:pt x="3558" y="1104"/>
                    </a:lnTo>
                    <a:lnTo>
                      <a:pt x="3554" y="1095"/>
                    </a:lnTo>
                    <a:lnTo>
                      <a:pt x="3560" y="1081"/>
                    </a:lnTo>
                    <a:lnTo>
                      <a:pt x="3578" y="1075"/>
                    </a:lnTo>
                    <a:lnTo>
                      <a:pt x="3613" y="1043"/>
                    </a:lnTo>
                    <a:lnTo>
                      <a:pt x="3623" y="1044"/>
                    </a:lnTo>
                    <a:lnTo>
                      <a:pt x="3645" y="1055"/>
                    </a:lnTo>
                    <a:lnTo>
                      <a:pt x="3641" y="1064"/>
                    </a:lnTo>
                    <a:lnTo>
                      <a:pt x="3647" y="1076"/>
                    </a:lnTo>
                    <a:lnTo>
                      <a:pt x="3643" y="1085"/>
                    </a:lnTo>
                    <a:lnTo>
                      <a:pt x="3629" y="1086"/>
                    </a:lnTo>
                    <a:lnTo>
                      <a:pt x="3620" y="1095"/>
                    </a:lnTo>
                    <a:lnTo>
                      <a:pt x="3620" y="1107"/>
                    </a:lnTo>
                    <a:lnTo>
                      <a:pt x="3616" y="1122"/>
                    </a:lnTo>
                    <a:lnTo>
                      <a:pt x="3616" y="1141"/>
                    </a:lnTo>
                    <a:lnTo>
                      <a:pt x="3620" y="1147"/>
                    </a:lnTo>
                    <a:lnTo>
                      <a:pt x="3620" y="1184"/>
                    </a:lnTo>
                    <a:lnTo>
                      <a:pt x="3613" y="1191"/>
                    </a:lnTo>
                    <a:lnTo>
                      <a:pt x="3605" y="1191"/>
                    </a:lnTo>
                    <a:lnTo>
                      <a:pt x="3583" y="1210"/>
                    </a:lnTo>
                    <a:lnTo>
                      <a:pt x="3571" y="1219"/>
                    </a:lnTo>
                    <a:lnTo>
                      <a:pt x="3571" y="1225"/>
                    </a:lnTo>
                    <a:lnTo>
                      <a:pt x="3579" y="1225"/>
                    </a:lnTo>
                    <a:lnTo>
                      <a:pt x="3592" y="1222"/>
                    </a:lnTo>
                    <a:lnTo>
                      <a:pt x="3615" y="1223"/>
                    </a:lnTo>
                    <a:lnTo>
                      <a:pt x="3618" y="1231"/>
                    </a:lnTo>
                    <a:lnTo>
                      <a:pt x="3607" y="1248"/>
                    </a:lnTo>
                    <a:lnTo>
                      <a:pt x="3583" y="1262"/>
                    </a:lnTo>
                    <a:lnTo>
                      <a:pt x="3562" y="1281"/>
                    </a:lnTo>
                    <a:lnTo>
                      <a:pt x="3556" y="1295"/>
                    </a:lnTo>
                    <a:lnTo>
                      <a:pt x="3563" y="1303"/>
                    </a:lnTo>
                    <a:lnTo>
                      <a:pt x="3570" y="1288"/>
                    </a:lnTo>
                    <a:lnTo>
                      <a:pt x="3597" y="1276"/>
                    </a:lnTo>
                    <a:lnTo>
                      <a:pt x="3607" y="1266"/>
                    </a:lnTo>
                    <a:lnTo>
                      <a:pt x="3616" y="1262"/>
                    </a:lnTo>
                    <a:lnTo>
                      <a:pt x="3637" y="1272"/>
                    </a:lnTo>
                    <a:lnTo>
                      <a:pt x="3635" y="1291"/>
                    </a:lnTo>
                    <a:lnTo>
                      <a:pt x="3623" y="1314"/>
                    </a:lnTo>
                    <a:lnTo>
                      <a:pt x="3626" y="1322"/>
                    </a:lnTo>
                    <a:lnTo>
                      <a:pt x="3641" y="1306"/>
                    </a:lnTo>
                    <a:lnTo>
                      <a:pt x="3653" y="1308"/>
                    </a:lnTo>
                    <a:lnTo>
                      <a:pt x="3656" y="1299"/>
                    </a:lnTo>
                    <a:lnTo>
                      <a:pt x="3653" y="1295"/>
                    </a:lnTo>
                    <a:lnTo>
                      <a:pt x="3661" y="1281"/>
                    </a:lnTo>
                    <a:lnTo>
                      <a:pt x="3664" y="1265"/>
                    </a:lnTo>
                    <a:lnTo>
                      <a:pt x="3688" y="1248"/>
                    </a:lnTo>
                    <a:lnTo>
                      <a:pt x="3697" y="1247"/>
                    </a:lnTo>
                    <a:lnTo>
                      <a:pt x="3716" y="1260"/>
                    </a:lnTo>
                    <a:lnTo>
                      <a:pt x="3725" y="1284"/>
                    </a:lnTo>
                    <a:lnTo>
                      <a:pt x="3732" y="1296"/>
                    </a:lnTo>
                    <a:lnTo>
                      <a:pt x="3727" y="1318"/>
                    </a:lnTo>
                    <a:lnTo>
                      <a:pt x="3708" y="1354"/>
                    </a:lnTo>
                    <a:lnTo>
                      <a:pt x="3690" y="1370"/>
                    </a:lnTo>
                    <a:lnTo>
                      <a:pt x="3675" y="1376"/>
                    </a:lnTo>
                    <a:lnTo>
                      <a:pt x="3665" y="1377"/>
                    </a:lnTo>
                    <a:lnTo>
                      <a:pt x="3661" y="1384"/>
                    </a:lnTo>
                    <a:lnTo>
                      <a:pt x="3663" y="1396"/>
                    </a:lnTo>
                    <a:lnTo>
                      <a:pt x="3647" y="1418"/>
                    </a:lnTo>
                    <a:lnTo>
                      <a:pt x="3635" y="1419"/>
                    </a:lnTo>
                    <a:lnTo>
                      <a:pt x="3620" y="1429"/>
                    </a:lnTo>
                    <a:lnTo>
                      <a:pt x="3621" y="1442"/>
                    </a:lnTo>
                    <a:lnTo>
                      <a:pt x="3615" y="1450"/>
                    </a:lnTo>
                    <a:lnTo>
                      <a:pt x="3606" y="1450"/>
                    </a:lnTo>
                    <a:lnTo>
                      <a:pt x="3599" y="1455"/>
                    </a:lnTo>
                    <a:lnTo>
                      <a:pt x="3599" y="1463"/>
                    </a:lnTo>
                    <a:lnTo>
                      <a:pt x="3592" y="1467"/>
                    </a:lnTo>
                    <a:lnTo>
                      <a:pt x="3581" y="1458"/>
                    </a:lnTo>
                    <a:lnTo>
                      <a:pt x="3568" y="1464"/>
                    </a:lnTo>
                    <a:lnTo>
                      <a:pt x="3557" y="1461"/>
                    </a:lnTo>
                    <a:lnTo>
                      <a:pt x="3532" y="1474"/>
                    </a:lnTo>
                    <a:lnTo>
                      <a:pt x="3509" y="1477"/>
                    </a:lnTo>
                    <a:lnTo>
                      <a:pt x="3491" y="1470"/>
                    </a:lnTo>
                    <a:lnTo>
                      <a:pt x="3486" y="1459"/>
                    </a:lnTo>
                    <a:lnTo>
                      <a:pt x="3496" y="1447"/>
                    </a:lnTo>
                    <a:lnTo>
                      <a:pt x="3494" y="1437"/>
                    </a:lnTo>
                    <a:lnTo>
                      <a:pt x="3489" y="1436"/>
                    </a:lnTo>
                    <a:lnTo>
                      <a:pt x="3473" y="1444"/>
                    </a:lnTo>
                    <a:lnTo>
                      <a:pt x="3470" y="1453"/>
                    </a:lnTo>
                    <a:lnTo>
                      <a:pt x="3458" y="1458"/>
                    </a:lnTo>
                    <a:lnTo>
                      <a:pt x="3438" y="1452"/>
                    </a:lnTo>
                    <a:lnTo>
                      <a:pt x="3438" y="1443"/>
                    </a:lnTo>
                    <a:lnTo>
                      <a:pt x="3444" y="1435"/>
                    </a:lnTo>
                    <a:lnTo>
                      <a:pt x="3440" y="1423"/>
                    </a:lnTo>
                    <a:lnTo>
                      <a:pt x="3430" y="1420"/>
                    </a:lnTo>
                    <a:lnTo>
                      <a:pt x="3429" y="1429"/>
                    </a:lnTo>
                    <a:lnTo>
                      <a:pt x="3420" y="1435"/>
                    </a:lnTo>
                    <a:lnTo>
                      <a:pt x="3409" y="1435"/>
                    </a:lnTo>
                    <a:lnTo>
                      <a:pt x="3384" y="1446"/>
                    </a:lnTo>
                    <a:lnTo>
                      <a:pt x="3377" y="1452"/>
                    </a:lnTo>
                    <a:lnTo>
                      <a:pt x="3360" y="1452"/>
                    </a:lnTo>
                    <a:lnTo>
                      <a:pt x="3355" y="1446"/>
                    </a:lnTo>
                    <a:lnTo>
                      <a:pt x="3335" y="1449"/>
                    </a:lnTo>
                    <a:lnTo>
                      <a:pt x="3325" y="1442"/>
                    </a:lnTo>
                    <a:lnTo>
                      <a:pt x="3319" y="1451"/>
                    </a:lnTo>
                    <a:lnTo>
                      <a:pt x="3308" y="1450"/>
                    </a:lnTo>
                    <a:lnTo>
                      <a:pt x="3297" y="1455"/>
                    </a:lnTo>
                    <a:lnTo>
                      <a:pt x="3295" y="1468"/>
                    </a:lnTo>
                    <a:lnTo>
                      <a:pt x="3287" y="1474"/>
                    </a:lnTo>
                    <a:lnTo>
                      <a:pt x="3269" y="1474"/>
                    </a:lnTo>
                    <a:lnTo>
                      <a:pt x="3265" y="1482"/>
                    </a:lnTo>
                    <a:lnTo>
                      <a:pt x="3249" y="1487"/>
                    </a:lnTo>
                    <a:lnTo>
                      <a:pt x="3244" y="1485"/>
                    </a:lnTo>
                    <a:lnTo>
                      <a:pt x="3228" y="1492"/>
                    </a:lnTo>
                    <a:lnTo>
                      <a:pt x="3211" y="1492"/>
                    </a:lnTo>
                    <a:lnTo>
                      <a:pt x="3205" y="1484"/>
                    </a:lnTo>
                    <a:lnTo>
                      <a:pt x="3184" y="1484"/>
                    </a:lnTo>
                    <a:lnTo>
                      <a:pt x="3164" y="1490"/>
                    </a:lnTo>
                    <a:lnTo>
                      <a:pt x="3141" y="1490"/>
                    </a:lnTo>
                    <a:lnTo>
                      <a:pt x="3118" y="1479"/>
                    </a:lnTo>
                    <a:lnTo>
                      <a:pt x="3098" y="1475"/>
                    </a:lnTo>
                    <a:lnTo>
                      <a:pt x="3088" y="1461"/>
                    </a:lnTo>
                    <a:lnTo>
                      <a:pt x="3073" y="1444"/>
                    </a:lnTo>
                    <a:close/>
                    <a:moveTo>
                      <a:pt x="2150" y="1929"/>
                    </a:moveTo>
                    <a:lnTo>
                      <a:pt x="2150" y="1929"/>
                    </a:lnTo>
                    <a:lnTo>
                      <a:pt x="2150" y="1900"/>
                    </a:lnTo>
                    <a:lnTo>
                      <a:pt x="2164" y="1875"/>
                    </a:lnTo>
                    <a:lnTo>
                      <a:pt x="2157" y="1856"/>
                    </a:lnTo>
                    <a:lnTo>
                      <a:pt x="2163" y="1835"/>
                    </a:lnTo>
                    <a:lnTo>
                      <a:pt x="2165" y="1817"/>
                    </a:lnTo>
                    <a:lnTo>
                      <a:pt x="2155" y="1808"/>
                    </a:lnTo>
                    <a:lnTo>
                      <a:pt x="2143" y="1767"/>
                    </a:lnTo>
                    <a:lnTo>
                      <a:pt x="2161" y="1772"/>
                    </a:lnTo>
                    <a:lnTo>
                      <a:pt x="2161" y="1759"/>
                    </a:lnTo>
                    <a:lnTo>
                      <a:pt x="2134" y="1759"/>
                    </a:lnTo>
                    <a:lnTo>
                      <a:pt x="2108" y="1750"/>
                    </a:lnTo>
                    <a:lnTo>
                      <a:pt x="2107" y="1736"/>
                    </a:lnTo>
                    <a:lnTo>
                      <a:pt x="2119" y="1741"/>
                    </a:lnTo>
                    <a:lnTo>
                      <a:pt x="2135" y="1729"/>
                    </a:lnTo>
                    <a:lnTo>
                      <a:pt x="2155" y="1718"/>
                    </a:lnTo>
                    <a:lnTo>
                      <a:pt x="2157" y="1706"/>
                    </a:lnTo>
                    <a:lnTo>
                      <a:pt x="2166" y="1706"/>
                    </a:lnTo>
                    <a:lnTo>
                      <a:pt x="2178" y="1692"/>
                    </a:lnTo>
                    <a:lnTo>
                      <a:pt x="2192" y="1689"/>
                    </a:lnTo>
                    <a:lnTo>
                      <a:pt x="2200" y="1667"/>
                    </a:lnTo>
                    <a:lnTo>
                      <a:pt x="2229" y="1660"/>
                    </a:lnTo>
                    <a:lnTo>
                      <a:pt x="2231" y="1654"/>
                    </a:lnTo>
                    <a:lnTo>
                      <a:pt x="2241" y="1649"/>
                    </a:lnTo>
                    <a:lnTo>
                      <a:pt x="2254" y="1629"/>
                    </a:lnTo>
                    <a:lnTo>
                      <a:pt x="2257" y="1603"/>
                    </a:lnTo>
                    <a:lnTo>
                      <a:pt x="2261" y="1612"/>
                    </a:lnTo>
                    <a:lnTo>
                      <a:pt x="2304" y="1618"/>
                    </a:lnTo>
                    <a:lnTo>
                      <a:pt x="2305" y="1597"/>
                    </a:lnTo>
                    <a:lnTo>
                      <a:pt x="2296" y="1574"/>
                    </a:lnTo>
                    <a:lnTo>
                      <a:pt x="2297" y="1563"/>
                    </a:lnTo>
                    <a:lnTo>
                      <a:pt x="2313" y="1557"/>
                    </a:lnTo>
                    <a:lnTo>
                      <a:pt x="2347" y="1532"/>
                    </a:lnTo>
                    <a:lnTo>
                      <a:pt x="2362" y="1510"/>
                    </a:lnTo>
                    <a:lnTo>
                      <a:pt x="2393" y="1499"/>
                    </a:lnTo>
                    <a:lnTo>
                      <a:pt x="2400" y="1485"/>
                    </a:lnTo>
                    <a:lnTo>
                      <a:pt x="2420" y="1465"/>
                    </a:lnTo>
                    <a:lnTo>
                      <a:pt x="2438" y="1465"/>
                    </a:lnTo>
                    <a:lnTo>
                      <a:pt x="2448" y="1452"/>
                    </a:lnTo>
                    <a:lnTo>
                      <a:pt x="2437" y="1438"/>
                    </a:lnTo>
                    <a:lnTo>
                      <a:pt x="2441" y="1406"/>
                    </a:lnTo>
                    <a:lnTo>
                      <a:pt x="2441" y="1385"/>
                    </a:lnTo>
                    <a:lnTo>
                      <a:pt x="2449" y="1371"/>
                    </a:lnTo>
                    <a:lnTo>
                      <a:pt x="2442" y="1363"/>
                    </a:lnTo>
                    <a:lnTo>
                      <a:pt x="2448" y="1351"/>
                    </a:lnTo>
                    <a:lnTo>
                      <a:pt x="2471" y="1344"/>
                    </a:lnTo>
                    <a:lnTo>
                      <a:pt x="2484" y="1347"/>
                    </a:lnTo>
                    <a:lnTo>
                      <a:pt x="2531" y="1344"/>
                    </a:lnTo>
                    <a:lnTo>
                      <a:pt x="2542" y="1349"/>
                    </a:lnTo>
                    <a:lnTo>
                      <a:pt x="2593" y="1349"/>
                    </a:lnTo>
                    <a:lnTo>
                      <a:pt x="2629" y="1335"/>
                    </a:lnTo>
                    <a:lnTo>
                      <a:pt x="2672" y="1347"/>
                    </a:lnTo>
                    <a:lnTo>
                      <a:pt x="2667" y="1364"/>
                    </a:lnTo>
                    <a:lnTo>
                      <a:pt x="2677" y="1372"/>
                    </a:lnTo>
                    <a:lnTo>
                      <a:pt x="2687" y="1390"/>
                    </a:lnTo>
                    <a:lnTo>
                      <a:pt x="2728" y="1411"/>
                    </a:lnTo>
                    <a:lnTo>
                      <a:pt x="2730" y="1422"/>
                    </a:lnTo>
                    <a:lnTo>
                      <a:pt x="2720" y="1433"/>
                    </a:lnTo>
                    <a:lnTo>
                      <a:pt x="2732" y="1431"/>
                    </a:lnTo>
                    <a:lnTo>
                      <a:pt x="2745" y="1424"/>
                    </a:lnTo>
                    <a:lnTo>
                      <a:pt x="2761" y="1433"/>
                    </a:lnTo>
                    <a:lnTo>
                      <a:pt x="2755" y="1453"/>
                    </a:lnTo>
                    <a:lnTo>
                      <a:pt x="2734" y="1476"/>
                    </a:lnTo>
                    <a:lnTo>
                      <a:pt x="2735" y="1484"/>
                    </a:lnTo>
                    <a:lnTo>
                      <a:pt x="2766" y="1465"/>
                    </a:lnTo>
                    <a:lnTo>
                      <a:pt x="2766" y="1447"/>
                    </a:lnTo>
                    <a:lnTo>
                      <a:pt x="2777" y="1437"/>
                    </a:lnTo>
                    <a:lnTo>
                      <a:pt x="2798" y="1439"/>
                    </a:lnTo>
                    <a:lnTo>
                      <a:pt x="2818" y="1432"/>
                    </a:lnTo>
                    <a:lnTo>
                      <a:pt x="2827" y="1436"/>
                    </a:lnTo>
                    <a:lnTo>
                      <a:pt x="2832" y="1450"/>
                    </a:lnTo>
                    <a:lnTo>
                      <a:pt x="2861" y="1480"/>
                    </a:lnTo>
                    <a:lnTo>
                      <a:pt x="2864" y="1518"/>
                    </a:lnTo>
                    <a:lnTo>
                      <a:pt x="2857" y="1533"/>
                    </a:lnTo>
                    <a:lnTo>
                      <a:pt x="2868" y="1559"/>
                    </a:lnTo>
                    <a:lnTo>
                      <a:pt x="2867" y="1581"/>
                    </a:lnTo>
                    <a:lnTo>
                      <a:pt x="2862" y="1589"/>
                    </a:lnTo>
                    <a:lnTo>
                      <a:pt x="2870" y="1599"/>
                    </a:lnTo>
                    <a:lnTo>
                      <a:pt x="2870" y="1614"/>
                    </a:lnTo>
                    <a:lnTo>
                      <a:pt x="2873" y="1629"/>
                    </a:lnTo>
                    <a:lnTo>
                      <a:pt x="2859" y="1647"/>
                    </a:lnTo>
                    <a:lnTo>
                      <a:pt x="2830" y="1654"/>
                    </a:lnTo>
                    <a:lnTo>
                      <a:pt x="2819" y="1661"/>
                    </a:lnTo>
                    <a:lnTo>
                      <a:pt x="2787" y="1665"/>
                    </a:lnTo>
                    <a:lnTo>
                      <a:pt x="2763" y="1663"/>
                    </a:lnTo>
                    <a:lnTo>
                      <a:pt x="2721" y="1682"/>
                    </a:lnTo>
                    <a:lnTo>
                      <a:pt x="2693" y="1684"/>
                    </a:lnTo>
                    <a:lnTo>
                      <a:pt x="2660" y="1700"/>
                    </a:lnTo>
                    <a:lnTo>
                      <a:pt x="2646" y="1701"/>
                    </a:lnTo>
                    <a:lnTo>
                      <a:pt x="2630" y="1712"/>
                    </a:lnTo>
                    <a:lnTo>
                      <a:pt x="2603" y="1713"/>
                    </a:lnTo>
                    <a:lnTo>
                      <a:pt x="2592" y="1720"/>
                    </a:lnTo>
                    <a:lnTo>
                      <a:pt x="2584" y="1712"/>
                    </a:lnTo>
                    <a:lnTo>
                      <a:pt x="2575" y="1716"/>
                    </a:lnTo>
                    <a:lnTo>
                      <a:pt x="2549" y="1722"/>
                    </a:lnTo>
                    <a:lnTo>
                      <a:pt x="2541" y="1742"/>
                    </a:lnTo>
                    <a:lnTo>
                      <a:pt x="2527" y="1757"/>
                    </a:lnTo>
                    <a:lnTo>
                      <a:pt x="2519" y="1758"/>
                    </a:lnTo>
                    <a:lnTo>
                      <a:pt x="2513" y="1779"/>
                    </a:lnTo>
                    <a:lnTo>
                      <a:pt x="2493" y="1784"/>
                    </a:lnTo>
                    <a:lnTo>
                      <a:pt x="2476" y="1799"/>
                    </a:lnTo>
                    <a:lnTo>
                      <a:pt x="2454" y="1798"/>
                    </a:lnTo>
                    <a:lnTo>
                      <a:pt x="2441" y="1778"/>
                    </a:lnTo>
                    <a:lnTo>
                      <a:pt x="2433" y="1797"/>
                    </a:lnTo>
                    <a:lnTo>
                      <a:pt x="2430" y="1813"/>
                    </a:lnTo>
                    <a:lnTo>
                      <a:pt x="2412" y="1820"/>
                    </a:lnTo>
                    <a:lnTo>
                      <a:pt x="2393" y="1840"/>
                    </a:lnTo>
                    <a:lnTo>
                      <a:pt x="2389" y="1851"/>
                    </a:lnTo>
                    <a:lnTo>
                      <a:pt x="2371" y="1871"/>
                    </a:lnTo>
                    <a:lnTo>
                      <a:pt x="2374" y="1882"/>
                    </a:lnTo>
                    <a:lnTo>
                      <a:pt x="2352" y="1903"/>
                    </a:lnTo>
                    <a:lnTo>
                      <a:pt x="2338" y="1919"/>
                    </a:lnTo>
                    <a:lnTo>
                      <a:pt x="2315" y="1917"/>
                    </a:lnTo>
                    <a:lnTo>
                      <a:pt x="2295" y="1927"/>
                    </a:lnTo>
                    <a:lnTo>
                      <a:pt x="2282" y="1928"/>
                    </a:lnTo>
                    <a:lnTo>
                      <a:pt x="2273" y="1914"/>
                    </a:lnTo>
                    <a:lnTo>
                      <a:pt x="2285" y="1904"/>
                    </a:lnTo>
                    <a:lnTo>
                      <a:pt x="2284" y="1885"/>
                    </a:lnTo>
                    <a:lnTo>
                      <a:pt x="2275" y="1876"/>
                    </a:lnTo>
                    <a:lnTo>
                      <a:pt x="2262" y="1888"/>
                    </a:lnTo>
                    <a:lnTo>
                      <a:pt x="2263" y="1895"/>
                    </a:lnTo>
                    <a:lnTo>
                      <a:pt x="2253" y="1900"/>
                    </a:lnTo>
                    <a:lnTo>
                      <a:pt x="2230" y="1921"/>
                    </a:lnTo>
                    <a:lnTo>
                      <a:pt x="2211" y="1926"/>
                    </a:lnTo>
                    <a:lnTo>
                      <a:pt x="2197" y="1923"/>
                    </a:lnTo>
                    <a:lnTo>
                      <a:pt x="2181" y="1928"/>
                    </a:lnTo>
                    <a:lnTo>
                      <a:pt x="2169" y="1939"/>
                    </a:lnTo>
                    <a:lnTo>
                      <a:pt x="2161" y="1936"/>
                    </a:lnTo>
                    <a:lnTo>
                      <a:pt x="2149" y="1936"/>
                    </a:lnTo>
                    <a:lnTo>
                      <a:pt x="2150" y="1929"/>
                    </a:lnTo>
                    <a:close/>
                    <a:moveTo>
                      <a:pt x="4122" y="1697"/>
                    </a:moveTo>
                    <a:lnTo>
                      <a:pt x="4122" y="1697"/>
                    </a:lnTo>
                    <a:lnTo>
                      <a:pt x="4129" y="1700"/>
                    </a:lnTo>
                    <a:lnTo>
                      <a:pt x="4134" y="1712"/>
                    </a:lnTo>
                    <a:lnTo>
                      <a:pt x="4130" y="1726"/>
                    </a:lnTo>
                    <a:lnTo>
                      <a:pt x="4125" y="1730"/>
                    </a:lnTo>
                    <a:lnTo>
                      <a:pt x="4120" y="1722"/>
                    </a:lnTo>
                    <a:lnTo>
                      <a:pt x="4115" y="1705"/>
                    </a:lnTo>
                    <a:lnTo>
                      <a:pt x="4122" y="1697"/>
                    </a:lnTo>
                    <a:close/>
                    <a:moveTo>
                      <a:pt x="3970" y="1699"/>
                    </a:moveTo>
                    <a:lnTo>
                      <a:pt x="3970" y="1699"/>
                    </a:lnTo>
                    <a:lnTo>
                      <a:pt x="3980" y="1683"/>
                    </a:lnTo>
                    <a:lnTo>
                      <a:pt x="3998" y="1675"/>
                    </a:lnTo>
                    <a:lnTo>
                      <a:pt x="4009" y="1683"/>
                    </a:lnTo>
                    <a:lnTo>
                      <a:pt x="4004" y="1692"/>
                    </a:lnTo>
                    <a:lnTo>
                      <a:pt x="3993" y="1693"/>
                    </a:lnTo>
                    <a:lnTo>
                      <a:pt x="3982" y="1700"/>
                    </a:lnTo>
                    <a:lnTo>
                      <a:pt x="3970" y="1699"/>
                    </a:lnTo>
                    <a:close/>
                    <a:moveTo>
                      <a:pt x="3823" y="1784"/>
                    </a:moveTo>
                    <a:lnTo>
                      <a:pt x="3823" y="1784"/>
                    </a:lnTo>
                    <a:lnTo>
                      <a:pt x="3829" y="1794"/>
                    </a:lnTo>
                    <a:lnTo>
                      <a:pt x="3848" y="1799"/>
                    </a:lnTo>
                    <a:lnTo>
                      <a:pt x="3868" y="1814"/>
                    </a:lnTo>
                    <a:lnTo>
                      <a:pt x="3875" y="1806"/>
                    </a:lnTo>
                    <a:lnTo>
                      <a:pt x="3889" y="1811"/>
                    </a:lnTo>
                    <a:lnTo>
                      <a:pt x="3908" y="1802"/>
                    </a:lnTo>
                    <a:lnTo>
                      <a:pt x="3919" y="1806"/>
                    </a:lnTo>
                    <a:lnTo>
                      <a:pt x="3930" y="1803"/>
                    </a:lnTo>
                    <a:lnTo>
                      <a:pt x="3941" y="1792"/>
                    </a:lnTo>
                    <a:lnTo>
                      <a:pt x="3960" y="1793"/>
                    </a:lnTo>
                    <a:lnTo>
                      <a:pt x="3958" y="1781"/>
                    </a:lnTo>
                    <a:lnTo>
                      <a:pt x="3936" y="1768"/>
                    </a:lnTo>
                    <a:lnTo>
                      <a:pt x="3924" y="1775"/>
                    </a:lnTo>
                    <a:lnTo>
                      <a:pt x="3905" y="1778"/>
                    </a:lnTo>
                    <a:lnTo>
                      <a:pt x="3898" y="1774"/>
                    </a:lnTo>
                    <a:lnTo>
                      <a:pt x="3882" y="1782"/>
                    </a:lnTo>
                    <a:lnTo>
                      <a:pt x="3862" y="1772"/>
                    </a:lnTo>
                    <a:lnTo>
                      <a:pt x="3846" y="1784"/>
                    </a:lnTo>
                    <a:lnTo>
                      <a:pt x="3828" y="1782"/>
                    </a:lnTo>
                    <a:lnTo>
                      <a:pt x="3823" y="1784"/>
                    </a:lnTo>
                    <a:close/>
                    <a:moveTo>
                      <a:pt x="3736" y="2325"/>
                    </a:moveTo>
                    <a:lnTo>
                      <a:pt x="3736" y="2325"/>
                    </a:lnTo>
                    <a:lnTo>
                      <a:pt x="3731" y="2319"/>
                    </a:lnTo>
                    <a:lnTo>
                      <a:pt x="3735" y="2310"/>
                    </a:lnTo>
                    <a:lnTo>
                      <a:pt x="3742" y="2307"/>
                    </a:lnTo>
                    <a:lnTo>
                      <a:pt x="3742" y="2322"/>
                    </a:lnTo>
                    <a:lnTo>
                      <a:pt x="3736" y="2325"/>
                    </a:lnTo>
                    <a:close/>
                    <a:moveTo>
                      <a:pt x="3644" y="2309"/>
                    </a:moveTo>
                    <a:lnTo>
                      <a:pt x="3644" y="2309"/>
                    </a:lnTo>
                    <a:lnTo>
                      <a:pt x="3635" y="2301"/>
                    </a:lnTo>
                    <a:lnTo>
                      <a:pt x="3634" y="2284"/>
                    </a:lnTo>
                    <a:lnTo>
                      <a:pt x="3627" y="2277"/>
                    </a:lnTo>
                    <a:lnTo>
                      <a:pt x="3618" y="2286"/>
                    </a:lnTo>
                    <a:lnTo>
                      <a:pt x="3615" y="2277"/>
                    </a:lnTo>
                    <a:lnTo>
                      <a:pt x="3618" y="2262"/>
                    </a:lnTo>
                    <a:lnTo>
                      <a:pt x="3615" y="2246"/>
                    </a:lnTo>
                    <a:lnTo>
                      <a:pt x="3604" y="2235"/>
                    </a:lnTo>
                    <a:lnTo>
                      <a:pt x="3613" y="2218"/>
                    </a:lnTo>
                    <a:lnTo>
                      <a:pt x="3611" y="2195"/>
                    </a:lnTo>
                    <a:lnTo>
                      <a:pt x="3616" y="2186"/>
                    </a:lnTo>
                    <a:lnTo>
                      <a:pt x="3604" y="2180"/>
                    </a:lnTo>
                    <a:lnTo>
                      <a:pt x="3598" y="2167"/>
                    </a:lnTo>
                    <a:lnTo>
                      <a:pt x="3598" y="2155"/>
                    </a:lnTo>
                    <a:lnTo>
                      <a:pt x="3585" y="2138"/>
                    </a:lnTo>
                    <a:lnTo>
                      <a:pt x="3586" y="2114"/>
                    </a:lnTo>
                    <a:lnTo>
                      <a:pt x="3576" y="2096"/>
                    </a:lnTo>
                    <a:lnTo>
                      <a:pt x="3568" y="2096"/>
                    </a:lnTo>
                    <a:lnTo>
                      <a:pt x="3563" y="2089"/>
                    </a:lnTo>
                    <a:lnTo>
                      <a:pt x="3564" y="2071"/>
                    </a:lnTo>
                    <a:lnTo>
                      <a:pt x="3556" y="2067"/>
                    </a:lnTo>
                    <a:lnTo>
                      <a:pt x="3544" y="2074"/>
                    </a:lnTo>
                    <a:lnTo>
                      <a:pt x="3538" y="2068"/>
                    </a:lnTo>
                    <a:lnTo>
                      <a:pt x="3527" y="2070"/>
                    </a:lnTo>
                    <a:lnTo>
                      <a:pt x="3520" y="2063"/>
                    </a:lnTo>
                    <a:lnTo>
                      <a:pt x="3519" y="2046"/>
                    </a:lnTo>
                    <a:lnTo>
                      <a:pt x="3534" y="2038"/>
                    </a:lnTo>
                    <a:lnTo>
                      <a:pt x="3538" y="2016"/>
                    </a:lnTo>
                    <a:lnTo>
                      <a:pt x="3530" y="2005"/>
                    </a:lnTo>
                    <a:lnTo>
                      <a:pt x="3534" y="1997"/>
                    </a:lnTo>
                    <a:lnTo>
                      <a:pt x="3534" y="1970"/>
                    </a:lnTo>
                    <a:lnTo>
                      <a:pt x="3528" y="1960"/>
                    </a:lnTo>
                    <a:lnTo>
                      <a:pt x="3546" y="1936"/>
                    </a:lnTo>
                    <a:lnTo>
                      <a:pt x="3562" y="1931"/>
                    </a:lnTo>
                    <a:lnTo>
                      <a:pt x="3568" y="1921"/>
                    </a:lnTo>
                    <a:lnTo>
                      <a:pt x="3575" y="1918"/>
                    </a:lnTo>
                    <a:lnTo>
                      <a:pt x="3580" y="1926"/>
                    </a:lnTo>
                    <a:lnTo>
                      <a:pt x="3603" y="1918"/>
                    </a:lnTo>
                    <a:lnTo>
                      <a:pt x="3616" y="1922"/>
                    </a:lnTo>
                    <a:lnTo>
                      <a:pt x="3623" y="1932"/>
                    </a:lnTo>
                    <a:lnTo>
                      <a:pt x="3617" y="1939"/>
                    </a:lnTo>
                    <a:lnTo>
                      <a:pt x="3610" y="1941"/>
                    </a:lnTo>
                    <a:lnTo>
                      <a:pt x="3610" y="1949"/>
                    </a:lnTo>
                    <a:lnTo>
                      <a:pt x="3622" y="1951"/>
                    </a:lnTo>
                    <a:lnTo>
                      <a:pt x="3625" y="1960"/>
                    </a:lnTo>
                    <a:lnTo>
                      <a:pt x="3623" y="1974"/>
                    </a:lnTo>
                    <a:lnTo>
                      <a:pt x="3642" y="1994"/>
                    </a:lnTo>
                    <a:lnTo>
                      <a:pt x="3643" y="2008"/>
                    </a:lnTo>
                    <a:lnTo>
                      <a:pt x="3652" y="2021"/>
                    </a:lnTo>
                    <a:lnTo>
                      <a:pt x="3666" y="2023"/>
                    </a:lnTo>
                    <a:lnTo>
                      <a:pt x="3673" y="2017"/>
                    </a:lnTo>
                    <a:lnTo>
                      <a:pt x="3670" y="2004"/>
                    </a:lnTo>
                    <a:lnTo>
                      <a:pt x="3679" y="1998"/>
                    </a:lnTo>
                    <a:lnTo>
                      <a:pt x="3689" y="1981"/>
                    </a:lnTo>
                    <a:lnTo>
                      <a:pt x="3686" y="1971"/>
                    </a:lnTo>
                    <a:lnTo>
                      <a:pt x="3697" y="1961"/>
                    </a:lnTo>
                    <a:lnTo>
                      <a:pt x="3699" y="1950"/>
                    </a:lnTo>
                    <a:lnTo>
                      <a:pt x="3693" y="1937"/>
                    </a:lnTo>
                    <a:lnTo>
                      <a:pt x="3699" y="1930"/>
                    </a:lnTo>
                    <a:lnTo>
                      <a:pt x="3713" y="1927"/>
                    </a:lnTo>
                    <a:lnTo>
                      <a:pt x="3723" y="1931"/>
                    </a:lnTo>
                    <a:lnTo>
                      <a:pt x="3730" y="1946"/>
                    </a:lnTo>
                    <a:lnTo>
                      <a:pt x="3741" y="1946"/>
                    </a:lnTo>
                    <a:lnTo>
                      <a:pt x="3739" y="1937"/>
                    </a:lnTo>
                    <a:lnTo>
                      <a:pt x="3728" y="1918"/>
                    </a:lnTo>
                    <a:lnTo>
                      <a:pt x="3725" y="1904"/>
                    </a:lnTo>
                    <a:lnTo>
                      <a:pt x="3720" y="1904"/>
                    </a:lnTo>
                    <a:lnTo>
                      <a:pt x="3713" y="1918"/>
                    </a:lnTo>
                    <a:lnTo>
                      <a:pt x="3696" y="1919"/>
                    </a:lnTo>
                    <a:lnTo>
                      <a:pt x="3682" y="1901"/>
                    </a:lnTo>
                    <a:lnTo>
                      <a:pt x="3682" y="1890"/>
                    </a:lnTo>
                    <a:lnTo>
                      <a:pt x="3670" y="1875"/>
                    </a:lnTo>
                    <a:lnTo>
                      <a:pt x="3669" y="1857"/>
                    </a:lnTo>
                    <a:lnTo>
                      <a:pt x="3679" y="1847"/>
                    </a:lnTo>
                    <a:lnTo>
                      <a:pt x="3690" y="1849"/>
                    </a:lnTo>
                    <a:lnTo>
                      <a:pt x="3694" y="1837"/>
                    </a:lnTo>
                    <a:lnTo>
                      <a:pt x="3706" y="1844"/>
                    </a:lnTo>
                    <a:lnTo>
                      <a:pt x="3713" y="1857"/>
                    </a:lnTo>
                    <a:lnTo>
                      <a:pt x="3718" y="1887"/>
                    </a:lnTo>
                    <a:lnTo>
                      <a:pt x="3722" y="1888"/>
                    </a:lnTo>
                    <a:lnTo>
                      <a:pt x="3725" y="1871"/>
                    </a:lnTo>
                    <a:lnTo>
                      <a:pt x="3731" y="1864"/>
                    </a:lnTo>
                    <a:lnTo>
                      <a:pt x="3730" y="1848"/>
                    </a:lnTo>
                    <a:lnTo>
                      <a:pt x="3719" y="1842"/>
                    </a:lnTo>
                    <a:lnTo>
                      <a:pt x="3717" y="1827"/>
                    </a:lnTo>
                    <a:lnTo>
                      <a:pt x="3714" y="1812"/>
                    </a:lnTo>
                    <a:lnTo>
                      <a:pt x="3721" y="1808"/>
                    </a:lnTo>
                    <a:lnTo>
                      <a:pt x="3725" y="1793"/>
                    </a:lnTo>
                    <a:lnTo>
                      <a:pt x="3740" y="1787"/>
                    </a:lnTo>
                    <a:lnTo>
                      <a:pt x="3746" y="1791"/>
                    </a:lnTo>
                    <a:lnTo>
                      <a:pt x="3754" y="1788"/>
                    </a:lnTo>
                    <a:lnTo>
                      <a:pt x="3765" y="1805"/>
                    </a:lnTo>
                    <a:lnTo>
                      <a:pt x="3783" y="1810"/>
                    </a:lnTo>
                    <a:lnTo>
                      <a:pt x="3790" y="1797"/>
                    </a:lnTo>
                    <a:lnTo>
                      <a:pt x="3775" y="1796"/>
                    </a:lnTo>
                    <a:lnTo>
                      <a:pt x="3769" y="1789"/>
                    </a:lnTo>
                    <a:lnTo>
                      <a:pt x="3776" y="1783"/>
                    </a:lnTo>
                    <a:lnTo>
                      <a:pt x="3788" y="1777"/>
                    </a:lnTo>
                    <a:lnTo>
                      <a:pt x="3808" y="1779"/>
                    </a:lnTo>
                    <a:lnTo>
                      <a:pt x="3813" y="1787"/>
                    </a:lnTo>
                    <a:lnTo>
                      <a:pt x="3806" y="1792"/>
                    </a:lnTo>
                    <a:lnTo>
                      <a:pt x="3807" y="1802"/>
                    </a:lnTo>
                    <a:lnTo>
                      <a:pt x="3817" y="1809"/>
                    </a:lnTo>
                    <a:lnTo>
                      <a:pt x="3828" y="1824"/>
                    </a:lnTo>
                    <a:lnTo>
                      <a:pt x="3840" y="1820"/>
                    </a:lnTo>
                    <a:lnTo>
                      <a:pt x="3856" y="1827"/>
                    </a:lnTo>
                    <a:lnTo>
                      <a:pt x="3874" y="1828"/>
                    </a:lnTo>
                    <a:lnTo>
                      <a:pt x="3882" y="1821"/>
                    </a:lnTo>
                    <a:lnTo>
                      <a:pt x="3894" y="1823"/>
                    </a:lnTo>
                    <a:lnTo>
                      <a:pt x="3931" y="1823"/>
                    </a:lnTo>
                    <a:lnTo>
                      <a:pt x="3942" y="1836"/>
                    </a:lnTo>
                    <a:lnTo>
                      <a:pt x="3952" y="1833"/>
                    </a:lnTo>
                    <a:lnTo>
                      <a:pt x="3955" y="1843"/>
                    </a:lnTo>
                    <a:lnTo>
                      <a:pt x="3952" y="1851"/>
                    </a:lnTo>
                    <a:lnTo>
                      <a:pt x="3956" y="1863"/>
                    </a:lnTo>
                    <a:lnTo>
                      <a:pt x="3949" y="1875"/>
                    </a:lnTo>
                    <a:lnTo>
                      <a:pt x="3929" y="1887"/>
                    </a:lnTo>
                    <a:lnTo>
                      <a:pt x="3918" y="1882"/>
                    </a:lnTo>
                    <a:lnTo>
                      <a:pt x="3915" y="1874"/>
                    </a:lnTo>
                    <a:lnTo>
                      <a:pt x="3907" y="1882"/>
                    </a:lnTo>
                    <a:lnTo>
                      <a:pt x="3898" y="1885"/>
                    </a:lnTo>
                    <a:lnTo>
                      <a:pt x="3901" y="1894"/>
                    </a:lnTo>
                    <a:lnTo>
                      <a:pt x="3918" y="1904"/>
                    </a:lnTo>
                    <a:lnTo>
                      <a:pt x="3912" y="1914"/>
                    </a:lnTo>
                    <a:lnTo>
                      <a:pt x="3909" y="1933"/>
                    </a:lnTo>
                    <a:lnTo>
                      <a:pt x="3902" y="1937"/>
                    </a:lnTo>
                    <a:lnTo>
                      <a:pt x="3896" y="1932"/>
                    </a:lnTo>
                    <a:lnTo>
                      <a:pt x="3885" y="1933"/>
                    </a:lnTo>
                    <a:lnTo>
                      <a:pt x="3869" y="1937"/>
                    </a:lnTo>
                    <a:lnTo>
                      <a:pt x="3863" y="1945"/>
                    </a:lnTo>
                    <a:lnTo>
                      <a:pt x="3833" y="1952"/>
                    </a:lnTo>
                    <a:lnTo>
                      <a:pt x="3816" y="1966"/>
                    </a:lnTo>
                    <a:lnTo>
                      <a:pt x="3807" y="1967"/>
                    </a:lnTo>
                    <a:lnTo>
                      <a:pt x="3794" y="1986"/>
                    </a:lnTo>
                    <a:lnTo>
                      <a:pt x="3795" y="1995"/>
                    </a:lnTo>
                    <a:lnTo>
                      <a:pt x="3805" y="1994"/>
                    </a:lnTo>
                    <a:lnTo>
                      <a:pt x="3809" y="1988"/>
                    </a:lnTo>
                    <a:lnTo>
                      <a:pt x="3832" y="1983"/>
                    </a:lnTo>
                    <a:lnTo>
                      <a:pt x="3840" y="1979"/>
                    </a:lnTo>
                    <a:lnTo>
                      <a:pt x="3864" y="1993"/>
                    </a:lnTo>
                    <a:lnTo>
                      <a:pt x="3868" y="2009"/>
                    </a:lnTo>
                    <a:lnTo>
                      <a:pt x="3861" y="2014"/>
                    </a:lnTo>
                    <a:lnTo>
                      <a:pt x="3851" y="2016"/>
                    </a:lnTo>
                    <a:lnTo>
                      <a:pt x="3862" y="2021"/>
                    </a:lnTo>
                    <a:lnTo>
                      <a:pt x="3865" y="2033"/>
                    </a:lnTo>
                    <a:lnTo>
                      <a:pt x="3864" y="2047"/>
                    </a:lnTo>
                    <a:lnTo>
                      <a:pt x="3852" y="2055"/>
                    </a:lnTo>
                    <a:lnTo>
                      <a:pt x="3852" y="2071"/>
                    </a:lnTo>
                    <a:lnTo>
                      <a:pt x="3856" y="2077"/>
                    </a:lnTo>
                    <a:lnTo>
                      <a:pt x="3865" y="2060"/>
                    </a:lnTo>
                    <a:lnTo>
                      <a:pt x="3882" y="2054"/>
                    </a:lnTo>
                    <a:lnTo>
                      <a:pt x="3888" y="2047"/>
                    </a:lnTo>
                    <a:lnTo>
                      <a:pt x="3897" y="2048"/>
                    </a:lnTo>
                    <a:lnTo>
                      <a:pt x="3888" y="2058"/>
                    </a:lnTo>
                    <a:lnTo>
                      <a:pt x="3890" y="2080"/>
                    </a:lnTo>
                    <a:lnTo>
                      <a:pt x="3881" y="2104"/>
                    </a:lnTo>
                    <a:lnTo>
                      <a:pt x="3881" y="2118"/>
                    </a:lnTo>
                    <a:lnTo>
                      <a:pt x="3855" y="2133"/>
                    </a:lnTo>
                    <a:lnTo>
                      <a:pt x="3843" y="2133"/>
                    </a:lnTo>
                    <a:lnTo>
                      <a:pt x="3838" y="2141"/>
                    </a:lnTo>
                    <a:lnTo>
                      <a:pt x="3843" y="2149"/>
                    </a:lnTo>
                    <a:lnTo>
                      <a:pt x="3837" y="2170"/>
                    </a:lnTo>
                    <a:lnTo>
                      <a:pt x="3828" y="2172"/>
                    </a:lnTo>
                    <a:lnTo>
                      <a:pt x="3825" y="2165"/>
                    </a:lnTo>
                    <a:lnTo>
                      <a:pt x="3814" y="2171"/>
                    </a:lnTo>
                    <a:lnTo>
                      <a:pt x="3815" y="2177"/>
                    </a:lnTo>
                    <a:lnTo>
                      <a:pt x="3835" y="2188"/>
                    </a:lnTo>
                    <a:lnTo>
                      <a:pt x="3831" y="2196"/>
                    </a:lnTo>
                    <a:lnTo>
                      <a:pt x="3816" y="2197"/>
                    </a:lnTo>
                    <a:lnTo>
                      <a:pt x="3825" y="2211"/>
                    </a:lnTo>
                    <a:lnTo>
                      <a:pt x="3808" y="2225"/>
                    </a:lnTo>
                    <a:lnTo>
                      <a:pt x="3801" y="2219"/>
                    </a:lnTo>
                    <a:lnTo>
                      <a:pt x="3792" y="2227"/>
                    </a:lnTo>
                    <a:lnTo>
                      <a:pt x="3777" y="2227"/>
                    </a:lnTo>
                    <a:lnTo>
                      <a:pt x="3759" y="2235"/>
                    </a:lnTo>
                    <a:lnTo>
                      <a:pt x="3759" y="2247"/>
                    </a:lnTo>
                    <a:lnTo>
                      <a:pt x="3737" y="2253"/>
                    </a:lnTo>
                    <a:lnTo>
                      <a:pt x="3720" y="2241"/>
                    </a:lnTo>
                    <a:lnTo>
                      <a:pt x="3704" y="2249"/>
                    </a:lnTo>
                    <a:lnTo>
                      <a:pt x="3694" y="2246"/>
                    </a:lnTo>
                    <a:lnTo>
                      <a:pt x="3688" y="2216"/>
                    </a:lnTo>
                    <a:lnTo>
                      <a:pt x="3702" y="2197"/>
                    </a:lnTo>
                    <a:lnTo>
                      <a:pt x="3703" y="2186"/>
                    </a:lnTo>
                    <a:lnTo>
                      <a:pt x="3677" y="2210"/>
                    </a:lnTo>
                    <a:lnTo>
                      <a:pt x="3675" y="2225"/>
                    </a:lnTo>
                    <a:lnTo>
                      <a:pt x="3686" y="2254"/>
                    </a:lnTo>
                    <a:lnTo>
                      <a:pt x="3694" y="2262"/>
                    </a:lnTo>
                    <a:lnTo>
                      <a:pt x="3690" y="2276"/>
                    </a:lnTo>
                    <a:lnTo>
                      <a:pt x="3672" y="2287"/>
                    </a:lnTo>
                    <a:lnTo>
                      <a:pt x="3665" y="2303"/>
                    </a:lnTo>
                    <a:cubicBezTo>
                      <a:pt x="3665" y="2303"/>
                      <a:pt x="3645" y="2309"/>
                      <a:pt x="3644" y="2309"/>
                    </a:cubicBezTo>
                    <a:close/>
                    <a:moveTo>
                      <a:pt x="3904" y="1949"/>
                    </a:moveTo>
                    <a:lnTo>
                      <a:pt x="3904" y="1949"/>
                    </a:lnTo>
                    <a:lnTo>
                      <a:pt x="3903" y="1956"/>
                    </a:lnTo>
                    <a:lnTo>
                      <a:pt x="3910" y="1957"/>
                    </a:lnTo>
                    <a:lnTo>
                      <a:pt x="3913" y="1950"/>
                    </a:lnTo>
                    <a:lnTo>
                      <a:pt x="3904" y="1949"/>
                    </a:lnTo>
                    <a:close/>
                    <a:moveTo>
                      <a:pt x="3892" y="2012"/>
                    </a:moveTo>
                    <a:lnTo>
                      <a:pt x="3892" y="2012"/>
                    </a:lnTo>
                    <a:lnTo>
                      <a:pt x="3900" y="2010"/>
                    </a:lnTo>
                    <a:lnTo>
                      <a:pt x="3913" y="1993"/>
                    </a:lnTo>
                    <a:lnTo>
                      <a:pt x="3914" y="1983"/>
                    </a:lnTo>
                    <a:lnTo>
                      <a:pt x="3910" y="1976"/>
                    </a:lnTo>
                    <a:lnTo>
                      <a:pt x="3906" y="1964"/>
                    </a:lnTo>
                    <a:lnTo>
                      <a:pt x="3895" y="1968"/>
                    </a:lnTo>
                    <a:lnTo>
                      <a:pt x="3891" y="1981"/>
                    </a:lnTo>
                    <a:lnTo>
                      <a:pt x="3883" y="1986"/>
                    </a:lnTo>
                    <a:lnTo>
                      <a:pt x="3885" y="2003"/>
                    </a:lnTo>
                    <a:lnTo>
                      <a:pt x="3892" y="2012"/>
                    </a:lnTo>
                    <a:close/>
                    <a:moveTo>
                      <a:pt x="3883" y="2045"/>
                    </a:moveTo>
                    <a:lnTo>
                      <a:pt x="3883" y="2045"/>
                    </a:lnTo>
                    <a:lnTo>
                      <a:pt x="3890" y="2040"/>
                    </a:lnTo>
                    <a:lnTo>
                      <a:pt x="3898" y="2021"/>
                    </a:lnTo>
                    <a:lnTo>
                      <a:pt x="3886" y="2021"/>
                    </a:lnTo>
                    <a:lnTo>
                      <a:pt x="3875" y="2031"/>
                    </a:lnTo>
                    <a:lnTo>
                      <a:pt x="3874" y="2041"/>
                    </a:lnTo>
                    <a:lnTo>
                      <a:pt x="3883" y="2045"/>
                    </a:lnTo>
                    <a:close/>
                    <a:moveTo>
                      <a:pt x="3292" y="1714"/>
                    </a:moveTo>
                    <a:lnTo>
                      <a:pt x="3292" y="1714"/>
                    </a:lnTo>
                    <a:lnTo>
                      <a:pt x="3292" y="1723"/>
                    </a:lnTo>
                    <a:lnTo>
                      <a:pt x="3297" y="1728"/>
                    </a:lnTo>
                    <a:lnTo>
                      <a:pt x="3306" y="1724"/>
                    </a:lnTo>
                    <a:lnTo>
                      <a:pt x="3317" y="1728"/>
                    </a:lnTo>
                    <a:lnTo>
                      <a:pt x="3322" y="1723"/>
                    </a:lnTo>
                    <a:lnTo>
                      <a:pt x="3316" y="1714"/>
                    </a:lnTo>
                    <a:lnTo>
                      <a:pt x="3298" y="1710"/>
                    </a:lnTo>
                    <a:lnTo>
                      <a:pt x="3292" y="1714"/>
                    </a:lnTo>
                    <a:close/>
                    <a:moveTo>
                      <a:pt x="3391" y="1907"/>
                    </a:moveTo>
                    <a:lnTo>
                      <a:pt x="3391" y="1907"/>
                    </a:lnTo>
                    <a:lnTo>
                      <a:pt x="3380" y="1893"/>
                    </a:lnTo>
                    <a:lnTo>
                      <a:pt x="3378" y="1861"/>
                    </a:lnTo>
                    <a:lnTo>
                      <a:pt x="3369" y="1846"/>
                    </a:lnTo>
                    <a:lnTo>
                      <a:pt x="3369" y="1833"/>
                    </a:lnTo>
                    <a:lnTo>
                      <a:pt x="3372" y="1825"/>
                    </a:lnTo>
                    <a:lnTo>
                      <a:pt x="3368" y="1807"/>
                    </a:lnTo>
                    <a:lnTo>
                      <a:pt x="3368" y="1789"/>
                    </a:lnTo>
                    <a:lnTo>
                      <a:pt x="3356" y="1772"/>
                    </a:lnTo>
                    <a:lnTo>
                      <a:pt x="3342" y="1760"/>
                    </a:lnTo>
                    <a:lnTo>
                      <a:pt x="3343" y="1751"/>
                    </a:lnTo>
                    <a:lnTo>
                      <a:pt x="3367" y="1732"/>
                    </a:lnTo>
                    <a:lnTo>
                      <a:pt x="3378" y="1728"/>
                    </a:lnTo>
                    <a:lnTo>
                      <a:pt x="3393" y="1714"/>
                    </a:lnTo>
                    <a:lnTo>
                      <a:pt x="3414" y="1712"/>
                    </a:lnTo>
                    <a:lnTo>
                      <a:pt x="3425" y="1721"/>
                    </a:lnTo>
                    <a:lnTo>
                      <a:pt x="3436" y="1722"/>
                    </a:lnTo>
                    <a:lnTo>
                      <a:pt x="3449" y="1731"/>
                    </a:lnTo>
                    <a:lnTo>
                      <a:pt x="3458" y="1728"/>
                    </a:lnTo>
                    <a:lnTo>
                      <a:pt x="3473" y="1734"/>
                    </a:lnTo>
                    <a:lnTo>
                      <a:pt x="3482" y="1731"/>
                    </a:lnTo>
                    <a:lnTo>
                      <a:pt x="3493" y="1732"/>
                    </a:lnTo>
                    <a:lnTo>
                      <a:pt x="3507" y="1751"/>
                    </a:lnTo>
                    <a:lnTo>
                      <a:pt x="3507" y="1763"/>
                    </a:lnTo>
                    <a:lnTo>
                      <a:pt x="3503" y="1769"/>
                    </a:lnTo>
                    <a:lnTo>
                      <a:pt x="3512" y="1785"/>
                    </a:lnTo>
                    <a:lnTo>
                      <a:pt x="3512" y="1794"/>
                    </a:lnTo>
                    <a:lnTo>
                      <a:pt x="3505" y="1801"/>
                    </a:lnTo>
                    <a:lnTo>
                      <a:pt x="3505" y="1812"/>
                    </a:lnTo>
                    <a:lnTo>
                      <a:pt x="3487" y="1830"/>
                    </a:lnTo>
                    <a:lnTo>
                      <a:pt x="3479" y="1830"/>
                    </a:lnTo>
                    <a:lnTo>
                      <a:pt x="3457" y="1851"/>
                    </a:lnTo>
                    <a:lnTo>
                      <a:pt x="3438" y="1863"/>
                    </a:lnTo>
                    <a:lnTo>
                      <a:pt x="3420" y="1885"/>
                    </a:lnTo>
                    <a:lnTo>
                      <a:pt x="3405" y="1885"/>
                    </a:lnTo>
                    <a:lnTo>
                      <a:pt x="3396" y="1892"/>
                    </a:lnTo>
                    <a:lnTo>
                      <a:pt x="3397" y="1903"/>
                    </a:lnTo>
                    <a:lnTo>
                      <a:pt x="3391" y="1907"/>
                    </a:lnTo>
                    <a:close/>
                    <a:moveTo>
                      <a:pt x="3948" y="2225"/>
                    </a:moveTo>
                    <a:lnTo>
                      <a:pt x="3948" y="2225"/>
                    </a:lnTo>
                    <a:lnTo>
                      <a:pt x="3924" y="2205"/>
                    </a:lnTo>
                    <a:lnTo>
                      <a:pt x="3913" y="2209"/>
                    </a:lnTo>
                    <a:lnTo>
                      <a:pt x="3886" y="2206"/>
                    </a:lnTo>
                    <a:lnTo>
                      <a:pt x="3897" y="2190"/>
                    </a:lnTo>
                    <a:lnTo>
                      <a:pt x="3909" y="2184"/>
                    </a:lnTo>
                    <a:lnTo>
                      <a:pt x="3918" y="2188"/>
                    </a:lnTo>
                    <a:lnTo>
                      <a:pt x="3923" y="2183"/>
                    </a:lnTo>
                    <a:lnTo>
                      <a:pt x="3921" y="2176"/>
                    </a:lnTo>
                    <a:lnTo>
                      <a:pt x="3907" y="2177"/>
                    </a:lnTo>
                    <a:lnTo>
                      <a:pt x="3903" y="2171"/>
                    </a:lnTo>
                    <a:lnTo>
                      <a:pt x="3922" y="2146"/>
                    </a:lnTo>
                    <a:lnTo>
                      <a:pt x="3931" y="2120"/>
                    </a:lnTo>
                    <a:lnTo>
                      <a:pt x="3930" y="2106"/>
                    </a:lnTo>
                    <a:lnTo>
                      <a:pt x="3938" y="2101"/>
                    </a:lnTo>
                    <a:lnTo>
                      <a:pt x="3938" y="2093"/>
                    </a:lnTo>
                    <a:lnTo>
                      <a:pt x="3926" y="2083"/>
                    </a:lnTo>
                    <a:lnTo>
                      <a:pt x="3933" y="2072"/>
                    </a:lnTo>
                    <a:lnTo>
                      <a:pt x="3934" y="2055"/>
                    </a:lnTo>
                    <a:lnTo>
                      <a:pt x="3948" y="2023"/>
                    </a:lnTo>
                    <a:lnTo>
                      <a:pt x="3958" y="2016"/>
                    </a:lnTo>
                    <a:lnTo>
                      <a:pt x="3958" y="2002"/>
                    </a:lnTo>
                    <a:lnTo>
                      <a:pt x="3971" y="1993"/>
                    </a:lnTo>
                    <a:lnTo>
                      <a:pt x="3979" y="1976"/>
                    </a:lnTo>
                    <a:lnTo>
                      <a:pt x="3984" y="1966"/>
                    </a:lnTo>
                    <a:lnTo>
                      <a:pt x="3986" y="1950"/>
                    </a:lnTo>
                    <a:lnTo>
                      <a:pt x="4005" y="1928"/>
                    </a:lnTo>
                    <a:lnTo>
                      <a:pt x="4010" y="1907"/>
                    </a:lnTo>
                    <a:lnTo>
                      <a:pt x="4023" y="1905"/>
                    </a:lnTo>
                    <a:lnTo>
                      <a:pt x="4024" y="1895"/>
                    </a:lnTo>
                    <a:lnTo>
                      <a:pt x="4020" y="1889"/>
                    </a:lnTo>
                    <a:lnTo>
                      <a:pt x="4032" y="1870"/>
                    </a:lnTo>
                    <a:lnTo>
                      <a:pt x="4041" y="1873"/>
                    </a:lnTo>
                    <a:lnTo>
                      <a:pt x="4053" y="1892"/>
                    </a:lnTo>
                    <a:lnTo>
                      <a:pt x="4057" y="1906"/>
                    </a:lnTo>
                    <a:lnTo>
                      <a:pt x="4074" y="1908"/>
                    </a:lnTo>
                    <a:lnTo>
                      <a:pt x="4071" y="1891"/>
                    </a:lnTo>
                    <a:lnTo>
                      <a:pt x="4059" y="1878"/>
                    </a:lnTo>
                    <a:lnTo>
                      <a:pt x="4061" y="1871"/>
                    </a:lnTo>
                    <a:lnTo>
                      <a:pt x="4072" y="1867"/>
                    </a:lnTo>
                    <a:lnTo>
                      <a:pt x="4060" y="1852"/>
                    </a:lnTo>
                    <a:lnTo>
                      <a:pt x="4074" y="1831"/>
                    </a:lnTo>
                    <a:lnTo>
                      <a:pt x="4108" y="1823"/>
                    </a:lnTo>
                    <a:lnTo>
                      <a:pt x="4130" y="1823"/>
                    </a:lnTo>
                    <a:lnTo>
                      <a:pt x="4143" y="1819"/>
                    </a:lnTo>
                    <a:lnTo>
                      <a:pt x="4151" y="1825"/>
                    </a:lnTo>
                    <a:lnTo>
                      <a:pt x="4165" y="1823"/>
                    </a:lnTo>
                    <a:lnTo>
                      <a:pt x="4168" y="1834"/>
                    </a:lnTo>
                    <a:lnTo>
                      <a:pt x="4179" y="1825"/>
                    </a:lnTo>
                    <a:lnTo>
                      <a:pt x="4199" y="1826"/>
                    </a:lnTo>
                    <a:lnTo>
                      <a:pt x="4209" y="1843"/>
                    </a:lnTo>
                    <a:lnTo>
                      <a:pt x="4224" y="1847"/>
                    </a:lnTo>
                    <a:lnTo>
                      <a:pt x="4227" y="1851"/>
                    </a:lnTo>
                    <a:lnTo>
                      <a:pt x="4234" y="1851"/>
                    </a:lnTo>
                    <a:lnTo>
                      <a:pt x="4243" y="1866"/>
                    </a:lnTo>
                    <a:lnTo>
                      <a:pt x="4241" y="1878"/>
                    </a:lnTo>
                    <a:lnTo>
                      <a:pt x="4247" y="1883"/>
                    </a:lnTo>
                    <a:lnTo>
                      <a:pt x="4258" y="1878"/>
                    </a:lnTo>
                    <a:lnTo>
                      <a:pt x="4280" y="1880"/>
                    </a:lnTo>
                    <a:lnTo>
                      <a:pt x="4315" y="1885"/>
                    </a:lnTo>
                    <a:lnTo>
                      <a:pt x="4335" y="1898"/>
                    </a:lnTo>
                    <a:lnTo>
                      <a:pt x="4336" y="1910"/>
                    </a:lnTo>
                    <a:lnTo>
                      <a:pt x="4345" y="1917"/>
                    </a:lnTo>
                    <a:lnTo>
                      <a:pt x="4349" y="1929"/>
                    </a:lnTo>
                    <a:lnTo>
                      <a:pt x="4343" y="1925"/>
                    </a:lnTo>
                    <a:lnTo>
                      <a:pt x="4336" y="1926"/>
                    </a:lnTo>
                    <a:lnTo>
                      <a:pt x="4329" y="1943"/>
                    </a:lnTo>
                    <a:lnTo>
                      <a:pt x="4307" y="1964"/>
                    </a:lnTo>
                    <a:lnTo>
                      <a:pt x="4295" y="1981"/>
                    </a:lnTo>
                    <a:lnTo>
                      <a:pt x="4282" y="1985"/>
                    </a:lnTo>
                    <a:lnTo>
                      <a:pt x="4282" y="1991"/>
                    </a:lnTo>
                    <a:lnTo>
                      <a:pt x="4250" y="2016"/>
                    </a:lnTo>
                    <a:lnTo>
                      <a:pt x="4234" y="2038"/>
                    </a:lnTo>
                    <a:lnTo>
                      <a:pt x="4216" y="2038"/>
                    </a:lnTo>
                    <a:lnTo>
                      <a:pt x="4214" y="2045"/>
                    </a:lnTo>
                    <a:lnTo>
                      <a:pt x="4220" y="2050"/>
                    </a:lnTo>
                    <a:lnTo>
                      <a:pt x="4212" y="2061"/>
                    </a:lnTo>
                    <a:lnTo>
                      <a:pt x="4189" y="2079"/>
                    </a:lnTo>
                    <a:lnTo>
                      <a:pt x="4170" y="2098"/>
                    </a:lnTo>
                    <a:lnTo>
                      <a:pt x="4142" y="2117"/>
                    </a:lnTo>
                    <a:lnTo>
                      <a:pt x="4124" y="2125"/>
                    </a:lnTo>
                    <a:lnTo>
                      <a:pt x="4115" y="2120"/>
                    </a:lnTo>
                    <a:lnTo>
                      <a:pt x="4111" y="2113"/>
                    </a:lnTo>
                    <a:lnTo>
                      <a:pt x="4102" y="2115"/>
                    </a:lnTo>
                    <a:lnTo>
                      <a:pt x="4081" y="2098"/>
                    </a:lnTo>
                    <a:lnTo>
                      <a:pt x="4079" y="2085"/>
                    </a:lnTo>
                    <a:lnTo>
                      <a:pt x="4068" y="2080"/>
                    </a:lnTo>
                    <a:lnTo>
                      <a:pt x="4057" y="2086"/>
                    </a:lnTo>
                    <a:lnTo>
                      <a:pt x="4042" y="2082"/>
                    </a:lnTo>
                    <a:lnTo>
                      <a:pt x="4030" y="2083"/>
                    </a:lnTo>
                    <a:lnTo>
                      <a:pt x="4019" y="2076"/>
                    </a:lnTo>
                    <a:lnTo>
                      <a:pt x="4007" y="2076"/>
                    </a:lnTo>
                    <a:lnTo>
                      <a:pt x="4005" y="2086"/>
                    </a:lnTo>
                    <a:lnTo>
                      <a:pt x="4011" y="2093"/>
                    </a:lnTo>
                    <a:lnTo>
                      <a:pt x="4040" y="2094"/>
                    </a:lnTo>
                    <a:lnTo>
                      <a:pt x="4035" y="2105"/>
                    </a:lnTo>
                    <a:lnTo>
                      <a:pt x="4025" y="2117"/>
                    </a:lnTo>
                    <a:lnTo>
                      <a:pt x="4033" y="2125"/>
                    </a:lnTo>
                    <a:lnTo>
                      <a:pt x="4034" y="2142"/>
                    </a:lnTo>
                    <a:lnTo>
                      <a:pt x="4026" y="2156"/>
                    </a:lnTo>
                    <a:lnTo>
                      <a:pt x="4016" y="2163"/>
                    </a:lnTo>
                    <a:lnTo>
                      <a:pt x="4008" y="2172"/>
                    </a:lnTo>
                    <a:lnTo>
                      <a:pt x="3992" y="2172"/>
                    </a:lnTo>
                    <a:lnTo>
                      <a:pt x="3983" y="2180"/>
                    </a:lnTo>
                    <a:lnTo>
                      <a:pt x="3976" y="2195"/>
                    </a:lnTo>
                    <a:lnTo>
                      <a:pt x="3964" y="2206"/>
                    </a:lnTo>
                    <a:lnTo>
                      <a:pt x="3953" y="2205"/>
                    </a:lnTo>
                    <a:lnTo>
                      <a:pt x="3952" y="2219"/>
                    </a:lnTo>
                    <a:cubicBezTo>
                      <a:pt x="3952" y="2219"/>
                      <a:pt x="3947" y="2225"/>
                      <a:pt x="3948" y="2225"/>
                    </a:cubicBezTo>
                    <a:close/>
                    <a:moveTo>
                      <a:pt x="4901" y="2290"/>
                    </a:moveTo>
                    <a:lnTo>
                      <a:pt x="4901" y="2290"/>
                    </a:lnTo>
                    <a:lnTo>
                      <a:pt x="4880" y="2279"/>
                    </a:lnTo>
                    <a:lnTo>
                      <a:pt x="4864" y="2275"/>
                    </a:lnTo>
                    <a:lnTo>
                      <a:pt x="4857" y="2256"/>
                    </a:lnTo>
                    <a:lnTo>
                      <a:pt x="4848" y="2251"/>
                    </a:lnTo>
                    <a:lnTo>
                      <a:pt x="4841" y="2237"/>
                    </a:lnTo>
                    <a:lnTo>
                      <a:pt x="4846" y="2217"/>
                    </a:lnTo>
                    <a:lnTo>
                      <a:pt x="4862" y="2208"/>
                    </a:lnTo>
                    <a:lnTo>
                      <a:pt x="4860" y="2196"/>
                    </a:lnTo>
                    <a:lnTo>
                      <a:pt x="4869" y="2185"/>
                    </a:lnTo>
                    <a:lnTo>
                      <a:pt x="4866" y="2173"/>
                    </a:lnTo>
                    <a:lnTo>
                      <a:pt x="4852" y="2171"/>
                    </a:lnTo>
                    <a:lnTo>
                      <a:pt x="4838" y="2159"/>
                    </a:lnTo>
                    <a:lnTo>
                      <a:pt x="4852" y="2127"/>
                    </a:lnTo>
                    <a:lnTo>
                      <a:pt x="4862" y="2129"/>
                    </a:lnTo>
                    <a:lnTo>
                      <a:pt x="4867" y="2119"/>
                    </a:lnTo>
                    <a:lnTo>
                      <a:pt x="4864" y="2104"/>
                    </a:lnTo>
                    <a:lnTo>
                      <a:pt x="4873" y="2093"/>
                    </a:lnTo>
                    <a:lnTo>
                      <a:pt x="4878" y="2072"/>
                    </a:lnTo>
                    <a:lnTo>
                      <a:pt x="4891" y="2067"/>
                    </a:lnTo>
                    <a:lnTo>
                      <a:pt x="4902" y="2077"/>
                    </a:lnTo>
                    <a:lnTo>
                      <a:pt x="4905" y="2090"/>
                    </a:lnTo>
                    <a:lnTo>
                      <a:pt x="4934" y="2100"/>
                    </a:lnTo>
                    <a:lnTo>
                      <a:pt x="4946" y="2112"/>
                    </a:lnTo>
                    <a:lnTo>
                      <a:pt x="4963" y="2116"/>
                    </a:lnTo>
                    <a:lnTo>
                      <a:pt x="4969" y="2110"/>
                    </a:lnTo>
                    <a:lnTo>
                      <a:pt x="4997" y="2119"/>
                    </a:lnTo>
                    <a:lnTo>
                      <a:pt x="5019" y="2119"/>
                    </a:lnTo>
                    <a:lnTo>
                      <a:pt x="5029" y="2126"/>
                    </a:lnTo>
                    <a:lnTo>
                      <a:pt x="5033" y="2140"/>
                    </a:lnTo>
                    <a:lnTo>
                      <a:pt x="5054" y="2153"/>
                    </a:lnTo>
                    <a:lnTo>
                      <a:pt x="5062" y="2169"/>
                    </a:lnTo>
                    <a:lnTo>
                      <a:pt x="5056" y="2186"/>
                    </a:lnTo>
                    <a:lnTo>
                      <a:pt x="5057" y="2195"/>
                    </a:lnTo>
                    <a:lnTo>
                      <a:pt x="5070" y="2205"/>
                    </a:lnTo>
                    <a:lnTo>
                      <a:pt x="5066" y="2213"/>
                    </a:lnTo>
                    <a:lnTo>
                      <a:pt x="5070" y="2227"/>
                    </a:lnTo>
                    <a:lnTo>
                      <a:pt x="5068" y="2236"/>
                    </a:lnTo>
                    <a:lnTo>
                      <a:pt x="5076" y="2253"/>
                    </a:lnTo>
                    <a:lnTo>
                      <a:pt x="5073" y="2265"/>
                    </a:lnTo>
                    <a:lnTo>
                      <a:pt x="5066" y="2275"/>
                    </a:lnTo>
                    <a:lnTo>
                      <a:pt x="5085" y="2281"/>
                    </a:lnTo>
                    <a:lnTo>
                      <a:pt x="5085" y="2289"/>
                    </a:lnTo>
                    <a:lnTo>
                      <a:pt x="5076" y="2296"/>
                    </a:lnTo>
                    <a:lnTo>
                      <a:pt x="5071" y="2304"/>
                    </a:lnTo>
                    <a:lnTo>
                      <a:pt x="5042" y="2298"/>
                    </a:lnTo>
                    <a:lnTo>
                      <a:pt x="5037" y="2292"/>
                    </a:lnTo>
                    <a:lnTo>
                      <a:pt x="5009" y="2286"/>
                    </a:lnTo>
                    <a:lnTo>
                      <a:pt x="5000" y="2278"/>
                    </a:lnTo>
                    <a:lnTo>
                      <a:pt x="4980" y="2274"/>
                    </a:lnTo>
                    <a:lnTo>
                      <a:pt x="4972" y="2274"/>
                    </a:lnTo>
                    <a:lnTo>
                      <a:pt x="4960" y="2266"/>
                    </a:lnTo>
                    <a:lnTo>
                      <a:pt x="4938" y="2273"/>
                    </a:lnTo>
                    <a:lnTo>
                      <a:pt x="4924" y="2274"/>
                    </a:lnTo>
                    <a:lnTo>
                      <a:pt x="4909" y="2288"/>
                    </a:lnTo>
                    <a:lnTo>
                      <a:pt x="4901" y="2290"/>
                    </a:lnTo>
                    <a:close/>
                    <a:moveTo>
                      <a:pt x="4812" y="2314"/>
                    </a:moveTo>
                    <a:lnTo>
                      <a:pt x="4812" y="2314"/>
                    </a:lnTo>
                    <a:lnTo>
                      <a:pt x="4811" y="2299"/>
                    </a:lnTo>
                    <a:lnTo>
                      <a:pt x="4816" y="2290"/>
                    </a:lnTo>
                    <a:lnTo>
                      <a:pt x="4821" y="2297"/>
                    </a:lnTo>
                    <a:lnTo>
                      <a:pt x="4821" y="2307"/>
                    </a:lnTo>
                    <a:lnTo>
                      <a:pt x="4812" y="2314"/>
                    </a:lnTo>
                    <a:close/>
                    <a:moveTo>
                      <a:pt x="4835" y="2328"/>
                    </a:moveTo>
                    <a:lnTo>
                      <a:pt x="4835" y="2328"/>
                    </a:lnTo>
                    <a:lnTo>
                      <a:pt x="4830" y="2318"/>
                    </a:lnTo>
                    <a:lnTo>
                      <a:pt x="4836" y="2313"/>
                    </a:lnTo>
                    <a:lnTo>
                      <a:pt x="4842" y="2313"/>
                    </a:lnTo>
                    <a:lnTo>
                      <a:pt x="4843" y="2324"/>
                    </a:lnTo>
                    <a:lnTo>
                      <a:pt x="4835" y="2328"/>
                    </a:lnTo>
                    <a:close/>
                    <a:moveTo>
                      <a:pt x="4876" y="2328"/>
                    </a:moveTo>
                    <a:lnTo>
                      <a:pt x="4876" y="2328"/>
                    </a:lnTo>
                    <a:lnTo>
                      <a:pt x="4865" y="2325"/>
                    </a:lnTo>
                    <a:lnTo>
                      <a:pt x="4863" y="2316"/>
                    </a:lnTo>
                    <a:lnTo>
                      <a:pt x="4870" y="2314"/>
                    </a:lnTo>
                    <a:lnTo>
                      <a:pt x="4881" y="2323"/>
                    </a:lnTo>
                    <a:lnTo>
                      <a:pt x="4876" y="2328"/>
                    </a:lnTo>
                    <a:close/>
                    <a:moveTo>
                      <a:pt x="3915" y="2656"/>
                    </a:moveTo>
                    <a:lnTo>
                      <a:pt x="3915" y="2656"/>
                    </a:lnTo>
                    <a:lnTo>
                      <a:pt x="3911" y="2649"/>
                    </a:lnTo>
                    <a:lnTo>
                      <a:pt x="3917" y="2642"/>
                    </a:lnTo>
                    <a:lnTo>
                      <a:pt x="3927" y="2642"/>
                    </a:lnTo>
                    <a:lnTo>
                      <a:pt x="3932" y="2646"/>
                    </a:lnTo>
                    <a:lnTo>
                      <a:pt x="3929" y="2653"/>
                    </a:lnTo>
                    <a:lnTo>
                      <a:pt x="3922" y="2654"/>
                    </a:lnTo>
                    <a:lnTo>
                      <a:pt x="3915" y="2656"/>
                    </a:lnTo>
                    <a:close/>
                    <a:moveTo>
                      <a:pt x="3961" y="2734"/>
                    </a:moveTo>
                    <a:lnTo>
                      <a:pt x="3961" y="2734"/>
                    </a:lnTo>
                    <a:lnTo>
                      <a:pt x="3962" y="2753"/>
                    </a:lnTo>
                    <a:lnTo>
                      <a:pt x="3971" y="2745"/>
                    </a:lnTo>
                    <a:lnTo>
                      <a:pt x="3974" y="2745"/>
                    </a:lnTo>
                    <a:lnTo>
                      <a:pt x="3975" y="2732"/>
                    </a:lnTo>
                    <a:lnTo>
                      <a:pt x="3968" y="2727"/>
                    </a:lnTo>
                    <a:lnTo>
                      <a:pt x="3961" y="2734"/>
                    </a:lnTo>
                    <a:close/>
                    <a:moveTo>
                      <a:pt x="3946" y="2735"/>
                    </a:moveTo>
                    <a:lnTo>
                      <a:pt x="3946" y="2735"/>
                    </a:lnTo>
                    <a:lnTo>
                      <a:pt x="3942" y="2745"/>
                    </a:lnTo>
                    <a:lnTo>
                      <a:pt x="3948" y="2753"/>
                    </a:lnTo>
                    <a:lnTo>
                      <a:pt x="3948" y="2761"/>
                    </a:lnTo>
                    <a:lnTo>
                      <a:pt x="3952" y="2765"/>
                    </a:lnTo>
                    <a:lnTo>
                      <a:pt x="3956" y="2759"/>
                    </a:lnTo>
                    <a:lnTo>
                      <a:pt x="3955" y="2738"/>
                    </a:lnTo>
                    <a:lnTo>
                      <a:pt x="3950" y="2732"/>
                    </a:lnTo>
                    <a:lnTo>
                      <a:pt x="3946" y="2735"/>
                    </a:lnTo>
                    <a:close/>
                    <a:moveTo>
                      <a:pt x="4244" y="2682"/>
                    </a:moveTo>
                    <a:lnTo>
                      <a:pt x="4244" y="2682"/>
                    </a:lnTo>
                    <a:lnTo>
                      <a:pt x="4240" y="2675"/>
                    </a:lnTo>
                    <a:lnTo>
                      <a:pt x="4229" y="2674"/>
                    </a:lnTo>
                    <a:lnTo>
                      <a:pt x="4220" y="2666"/>
                    </a:lnTo>
                    <a:lnTo>
                      <a:pt x="4217" y="2672"/>
                    </a:lnTo>
                    <a:lnTo>
                      <a:pt x="4208" y="2670"/>
                    </a:lnTo>
                    <a:lnTo>
                      <a:pt x="4207" y="2656"/>
                    </a:lnTo>
                    <a:lnTo>
                      <a:pt x="4201" y="2652"/>
                    </a:lnTo>
                    <a:lnTo>
                      <a:pt x="4216" y="2648"/>
                    </a:lnTo>
                    <a:lnTo>
                      <a:pt x="4219" y="2643"/>
                    </a:lnTo>
                    <a:lnTo>
                      <a:pt x="4231" y="2644"/>
                    </a:lnTo>
                    <a:lnTo>
                      <a:pt x="4240" y="2655"/>
                    </a:lnTo>
                    <a:lnTo>
                      <a:pt x="4256" y="2658"/>
                    </a:lnTo>
                    <a:lnTo>
                      <a:pt x="4259" y="2671"/>
                    </a:lnTo>
                    <a:lnTo>
                      <a:pt x="4254" y="2680"/>
                    </a:lnTo>
                    <a:cubicBezTo>
                      <a:pt x="4254" y="2680"/>
                      <a:pt x="4244" y="2682"/>
                      <a:pt x="4244" y="2682"/>
                    </a:cubicBezTo>
                    <a:close/>
                    <a:moveTo>
                      <a:pt x="4414" y="2750"/>
                    </a:moveTo>
                    <a:lnTo>
                      <a:pt x="4414" y="2750"/>
                    </a:lnTo>
                    <a:lnTo>
                      <a:pt x="4404" y="2749"/>
                    </a:lnTo>
                    <a:lnTo>
                      <a:pt x="4397" y="2734"/>
                    </a:lnTo>
                    <a:lnTo>
                      <a:pt x="4406" y="2738"/>
                    </a:lnTo>
                    <a:lnTo>
                      <a:pt x="4415" y="2738"/>
                    </a:lnTo>
                    <a:lnTo>
                      <a:pt x="4418" y="2746"/>
                    </a:lnTo>
                    <a:lnTo>
                      <a:pt x="4414" y="2750"/>
                    </a:lnTo>
                    <a:close/>
                    <a:moveTo>
                      <a:pt x="4431" y="2752"/>
                    </a:moveTo>
                    <a:lnTo>
                      <a:pt x="4431" y="2752"/>
                    </a:lnTo>
                    <a:lnTo>
                      <a:pt x="4443" y="2755"/>
                    </a:lnTo>
                    <a:lnTo>
                      <a:pt x="4438" y="2747"/>
                    </a:lnTo>
                    <a:lnTo>
                      <a:pt x="4431" y="2752"/>
                    </a:lnTo>
                    <a:close/>
                    <a:moveTo>
                      <a:pt x="4456" y="2759"/>
                    </a:moveTo>
                    <a:lnTo>
                      <a:pt x="4456" y="2759"/>
                    </a:lnTo>
                    <a:lnTo>
                      <a:pt x="4466" y="2761"/>
                    </a:lnTo>
                    <a:lnTo>
                      <a:pt x="4472" y="2767"/>
                    </a:lnTo>
                    <a:lnTo>
                      <a:pt x="4480" y="2765"/>
                    </a:lnTo>
                    <a:lnTo>
                      <a:pt x="4480" y="2759"/>
                    </a:lnTo>
                    <a:lnTo>
                      <a:pt x="4468" y="2752"/>
                    </a:lnTo>
                    <a:lnTo>
                      <a:pt x="4467" y="2748"/>
                    </a:lnTo>
                    <a:lnTo>
                      <a:pt x="4455" y="2748"/>
                    </a:lnTo>
                    <a:lnTo>
                      <a:pt x="4452" y="2755"/>
                    </a:lnTo>
                    <a:lnTo>
                      <a:pt x="4456" y="2759"/>
                    </a:lnTo>
                    <a:close/>
                    <a:moveTo>
                      <a:pt x="4635" y="3001"/>
                    </a:moveTo>
                    <a:lnTo>
                      <a:pt x="4635" y="3001"/>
                    </a:lnTo>
                    <a:lnTo>
                      <a:pt x="4635" y="2993"/>
                    </a:lnTo>
                    <a:lnTo>
                      <a:pt x="4641" y="2986"/>
                    </a:lnTo>
                    <a:lnTo>
                      <a:pt x="4637" y="2971"/>
                    </a:lnTo>
                    <a:lnTo>
                      <a:pt x="4644" y="2974"/>
                    </a:lnTo>
                    <a:lnTo>
                      <a:pt x="4653" y="2980"/>
                    </a:lnTo>
                    <a:lnTo>
                      <a:pt x="4649" y="2990"/>
                    </a:lnTo>
                    <a:lnTo>
                      <a:pt x="4647" y="3000"/>
                    </a:lnTo>
                    <a:lnTo>
                      <a:pt x="4635" y="3001"/>
                    </a:lnTo>
                    <a:close/>
                    <a:moveTo>
                      <a:pt x="4621" y="3048"/>
                    </a:moveTo>
                    <a:lnTo>
                      <a:pt x="4621" y="3048"/>
                    </a:lnTo>
                    <a:lnTo>
                      <a:pt x="4615" y="3030"/>
                    </a:lnTo>
                    <a:lnTo>
                      <a:pt x="4622" y="3018"/>
                    </a:lnTo>
                    <a:lnTo>
                      <a:pt x="4626" y="3021"/>
                    </a:lnTo>
                    <a:lnTo>
                      <a:pt x="4639" y="3022"/>
                    </a:lnTo>
                    <a:lnTo>
                      <a:pt x="4639" y="3032"/>
                    </a:lnTo>
                    <a:lnTo>
                      <a:pt x="4627" y="3034"/>
                    </a:lnTo>
                    <a:lnTo>
                      <a:pt x="4626" y="3045"/>
                    </a:lnTo>
                    <a:lnTo>
                      <a:pt x="4621" y="3048"/>
                    </a:lnTo>
                    <a:close/>
                    <a:moveTo>
                      <a:pt x="4513" y="2814"/>
                    </a:moveTo>
                    <a:lnTo>
                      <a:pt x="4513" y="2814"/>
                    </a:lnTo>
                    <a:lnTo>
                      <a:pt x="4508" y="2807"/>
                    </a:lnTo>
                    <a:lnTo>
                      <a:pt x="4515" y="2809"/>
                    </a:lnTo>
                    <a:lnTo>
                      <a:pt x="4513" y="2814"/>
                    </a:lnTo>
                    <a:close/>
                    <a:moveTo>
                      <a:pt x="4492" y="2817"/>
                    </a:moveTo>
                    <a:lnTo>
                      <a:pt x="4492" y="2817"/>
                    </a:lnTo>
                    <a:lnTo>
                      <a:pt x="4484" y="2803"/>
                    </a:lnTo>
                    <a:lnTo>
                      <a:pt x="4492" y="2807"/>
                    </a:lnTo>
                    <a:lnTo>
                      <a:pt x="4494" y="2813"/>
                    </a:lnTo>
                    <a:lnTo>
                      <a:pt x="4492" y="2817"/>
                    </a:lnTo>
                    <a:close/>
                    <a:moveTo>
                      <a:pt x="4496" y="2827"/>
                    </a:moveTo>
                    <a:lnTo>
                      <a:pt x="4496" y="2827"/>
                    </a:lnTo>
                    <a:lnTo>
                      <a:pt x="4501" y="2834"/>
                    </a:lnTo>
                    <a:lnTo>
                      <a:pt x="4510" y="2833"/>
                    </a:lnTo>
                    <a:lnTo>
                      <a:pt x="4519" y="2837"/>
                    </a:lnTo>
                    <a:lnTo>
                      <a:pt x="4520" y="2829"/>
                    </a:lnTo>
                    <a:lnTo>
                      <a:pt x="4512" y="2823"/>
                    </a:lnTo>
                    <a:lnTo>
                      <a:pt x="4500" y="2824"/>
                    </a:lnTo>
                    <a:lnTo>
                      <a:pt x="4496" y="2827"/>
                    </a:lnTo>
                    <a:close/>
                    <a:moveTo>
                      <a:pt x="4596" y="2787"/>
                    </a:moveTo>
                    <a:lnTo>
                      <a:pt x="4596" y="2787"/>
                    </a:lnTo>
                    <a:lnTo>
                      <a:pt x="4607" y="2789"/>
                    </a:lnTo>
                    <a:lnTo>
                      <a:pt x="4610" y="2797"/>
                    </a:lnTo>
                    <a:lnTo>
                      <a:pt x="4614" y="2802"/>
                    </a:lnTo>
                    <a:lnTo>
                      <a:pt x="4612" y="2809"/>
                    </a:lnTo>
                    <a:lnTo>
                      <a:pt x="4616" y="2816"/>
                    </a:lnTo>
                    <a:lnTo>
                      <a:pt x="4625" y="2813"/>
                    </a:lnTo>
                    <a:lnTo>
                      <a:pt x="4626" y="2802"/>
                    </a:lnTo>
                    <a:lnTo>
                      <a:pt x="4635" y="2806"/>
                    </a:lnTo>
                    <a:lnTo>
                      <a:pt x="4647" y="2803"/>
                    </a:lnTo>
                    <a:lnTo>
                      <a:pt x="4653" y="2805"/>
                    </a:lnTo>
                    <a:lnTo>
                      <a:pt x="4661" y="2796"/>
                    </a:lnTo>
                    <a:lnTo>
                      <a:pt x="4654" y="2786"/>
                    </a:lnTo>
                    <a:lnTo>
                      <a:pt x="4635" y="2783"/>
                    </a:lnTo>
                    <a:lnTo>
                      <a:pt x="4623" y="2772"/>
                    </a:lnTo>
                    <a:lnTo>
                      <a:pt x="4610" y="2770"/>
                    </a:lnTo>
                    <a:lnTo>
                      <a:pt x="4608" y="2778"/>
                    </a:lnTo>
                    <a:cubicBezTo>
                      <a:pt x="4608" y="2778"/>
                      <a:pt x="4596" y="2786"/>
                      <a:pt x="4596" y="2787"/>
                    </a:cubicBezTo>
                    <a:close/>
                    <a:moveTo>
                      <a:pt x="4771" y="2775"/>
                    </a:moveTo>
                    <a:lnTo>
                      <a:pt x="4771" y="2775"/>
                    </a:lnTo>
                    <a:lnTo>
                      <a:pt x="4773" y="2764"/>
                    </a:lnTo>
                    <a:lnTo>
                      <a:pt x="4781" y="2761"/>
                    </a:lnTo>
                    <a:lnTo>
                      <a:pt x="4777" y="2773"/>
                    </a:lnTo>
                    <a:lnTo>
                      <a:pt x="4771" y="2775"/>
                    </a:lnTo>
                    <a:close/>
                    <a:moveTo>
                      <a:pt x="4710" y="2846"/>
                    </a:moveTo>
                    <a:lnTo>
                      <a:pt x="4710" y="2846"/>
                    </a:lnTo>
                    <a:lnTo>
                      <a:pt x="4720" y="2836"/>
                    </a:lnTo>
                    <a:lnTo>
                      <a:pt x="4728" y="2822"/>
                    </a:lnTo>
                    <a:lnTo>
                      <a:pt x="4739" y="2823"/>
                    </a:lnTo>
                    <a:lnTo>
                      <a:pt x="4745" y="2813"/>
                    </a:lnTo>
                    <a:lnTo>
                      <a:pt x="4751" y="2812"/>
                    </a:lnTo>
                    <a:lnTo>
                      <a:pt x="4757" y="2820"/>
                    </a:lnTo>
                    <a:lnTo>
                      <a:pt x="4756" y="2827"/>
                    </a:lnTo>
                    <a:lnTo>
                      <a:pt x="4741" y="2834"/>
                    </a:lnTo>
                    <a:lnTo>
                      <a:pt x="4729" y="2843"/>
                    </a:lnTo>
                    <a:lnTo>
                      <a:pt x="4718" y="2844"/>
                    </a:lnTo>
                    <a:lnTo>
                      <a:pt x="4710" y="2846"/>
                    </a:lnTo>
                    <a:close/>
                    <a:moveTo>
                      <a:pt x="4653" y="2941"/>
                    </a:moveTo>
                    <a:lnTo>
                      <a:pt x="4653" y="2941"/>
                    </a:lnTo>
                    <a:lnTo>
                      <a:pt x="4682" y="2917"/>
                    </a:lnTo>
                    <a:lnTo>
                      <a:pt x="4688" y="2906"/>
                    </a:lnTo>
                    <a:lnTo>
                      <a:pt x="4696" y="2906"/>
                    </a:lnTo>
                    <a:lnTo>
                      <a:pt x="4709" y="2893"/>
                    </a:lnTo>
                    <a:lnTo>
                      <a:pt x="4722" y="2883"/>
                    </a:lnTo>
                    <a:lnTo>
                      <a:pt x="4721" y="2868"/>
                    </a:lnTo>
                    <a:lnTo>
                      <a:pt x="4713" y="2864"/>
                    </a:lnTo>
                    <a:lnTo>
                      <a:pt x="4702" y="2866"/>
                    </a:lnTo>
                    <a:lnTo>
                      <a:pt x="4699" y="2879"/>
                    </a:lnTo>
                    <a:lnTo>
                      <a:pt x="4692" y="2879"/>
                    </a:lnTo>
                    <a:lnTo>
                      <a:pt x="4678" y="2893"/>
                    </a:lnTo>
                    <a:lnTo>
                      <a:pt x="4666" y="2899"/>
                    </a:lnTo>
                    <a:lnTo>
                      <a:pt x="4646" y="2898"/>
                    </a:lnTo>
                    <a:lnTo>
                      <a:pt x="4635" y="2904"/>
                    </a:lnTo>
                    <a:lnTo>
                      <a:pt x="4630" y="2917"/>
                    </a:lnTo>
                    <a:lnTo>
                      <a:pt x="4618" y="2924"/>
                    </a:lnTo>
                    <a:lnTo>
                      <a:pt x="4623" y="2942"/>
                    </a:lnTo>
                    <a:lnTo>
                      <a:pt x="4628" y="2937"/>
                    </a:lnTo>
                    <a:lnTo>
                      <a:pt x="4643" y="2941"/>
                    </a:lnTo>
                    <a:lnTo>
                      <a:pt x="4653" y="2941"/>
                    </a:lnTo>
                    <a:close/>
                    <a:moveTo>
                      <a:pt x="4778" y="2926"/>
                    </a:moveTo>
                    <a:lnTo>
                      <a:pt x="4778" y="2926"/>
                    </a:lnTo>
                    <a:lnTo>
                      <a:pt x="4774" y="2904"/>
                    </a:lnTo>
                    <a:lnTo>
                      <a:pt x="4779" y="2898"/>
                    </a:lnTo>
                    <a:lnTo>
                      <a:pt x="4787" y="2881"/>
                    </a:lnTo>
                    <a:lnTo>
                      <a:pt x="4795" y="2883"/>
                    </a:lnTo>
                    <a:lnTo>
                      <a:pt x="4813" y="2884"/>
                    </a:lnTo>
                    <a:lnTo>
                      <a:pt x="4816" y="2902"/>
                    </a:lnTo>
                    <a:lnTo>
                      <a:pt x="4809" y="2914"/>
                    </a:lnTo>
                    <a:lnTo>
                      <a:pt x="4799" y="2916"/>
                    </a:lnTo>
                    <a:lnTo>
                      <a:pt x="4790" y="2928"/>
                    </a:lnTo>
                    <a:lnTo>
                      <a:pt x="4778" y="2926"/>
                    </a:lnTo>
                    <a:close/>
                    <a:moveTo>
                      <a:pt x="4879" y="3053"/>
                    </a:moveTo>
                    <a:lnTo>
                      <a:pt x="4879" y="3053"/>
                    </a:lnTo>
                    <a:lnTo>
                      <a:pt x="4876" y="3030"/>
                    </a:lnTo>
                    <a:lnTo>
                      <a:pt x="4879" y="3010"/>
                    </a:lnTo>
                    <a:lnTo>
                      <a:pt x="4871" y="2998"/>
                    </a:lnTo>
                    <a:lnTo>
                      <a:pt x="4863" y="3000"/>
                    </a:lnTo>
                    <a:lnTo>
                      <a:pt x="4862" y="3013"/>
                    </a:lnTo>
                    <a:lnTo>
                      <a:pt x="4854" y="3029"/>
                    </a:lnTo>
                    <a:lnTo>
                      <a:pt x="4857" y="3043"/>
                    </a:lnTo>
                    <a:lnTo>
                      <a:pt x="4862" y="3050"/>
                    </a:lnTo>
                    <a:lnTo>
                      <a:pt x="4864" y="3061"/>
                    </a:lnTo>
                    <a:lnTo>
                      <a:pt x="4872" y="3055"/>
                    </a:lnTo>
                    <a:lnTo>
                      <a:pt x="4879" y="3053"/>
                    </a:lnTo>
                    <a:close/>
                    <a:moveTo>
                      <a:pt x="4890" y="3042"/>
                    </a:moveTo>
                    <a:lnTo>
                      <a:pt x="4890" y="3042"/>
                    </a:lnTo>
                    <a:lnTo>
                      <a:pt x="4887" y="3029"/>
                    </a:lnTo>
                    <a:lnTo>
                      <a:pt x="4891" y="3012"/>
                    </a:lnTo>
                    <a:lnTo>
                      <a:pt x="4896" y="3027"/>
                    </a:lnTo>
                    <a:lnTo>
                      <a:pt x="4901" y="3036"/>
                    </a:lnTo>
                    <a:lnTo>
                      <a:pt x="4896" y="3042"/>
                    </a:lnTo>
                    <a:lnTo>
                      <a:pt x="4890" y="3042"/>
                    </a:lnTo>
                    <a:close/>
                    <a:moveTo>
                      <a:pt x="4912" y="3073"/>
                    </a:moveTo>
                    <a:lnTo>
                      <a:pt x="4912" y="3073"/>
                    </a:lnTo>
                    <a:lnTo>
                      <a:pt x="4907" y="3065"/>
                    </a:lnTo>
                    <a:lnTo>
                      <a:pt x="4912" y="3055"/>
                    </a:lnTo>
                    <a:lnTo>
                      <a:pt x="4916" y="3057"/>
                    </a:lnTo>
                    <a:lnTo>
                      <a:pt x="4916" y="3069"/>
                    </a:lnTo>
                    <a:lnTo>
                      <a:pt x="4912" y="3073"/>
                    </a:lnTo>
                    <a:close/>
                    <a:moveTo>
                      <a:pt x="4861" y="3105"/>
                    </a:moveTo>
                    <a:lnTo>
                      <a:pt x="4861" y="3105"/>
                    </a:lnTo>
                    <a:lnTo>
                      <a:pt x="4858" y="3111"/>
                    </a:lnTo>
                    <a:lnTo>
                      <a:pt x="4862" y="3125"/>
                    </a:lnTo>
                    <a:lnTo>
                      <a:pt x="4865" y="3144"/>
                    </a:lnTo>
                    <a:lnTo>
                      <a:pt x="4872" y="3148"/>
                    </a:lnTo>
                    <a:lnTo>
                      <a:pt x="4880" y="3145"/>
                    </a:lnTo>
                    <a:lnTo>
                      <a:pt x="4894" y="3149"/>
                    </a:lnTo>
                    <a:lnTo>
                      <a:pt x="4902" y="3152"/>
                    </a:lnTo>
                    <a:lnTo>
                      <a:pt x="4914" y="3150"/>
                    </a:lnTo>
                    <a:lnTo>
                      <a:pt x="4928" y="3154"/>
                    </a:lnTo>
                    <a:lnTo>
                      <a:pt x="4934" y="3144"/>
                    </a:lnTo>
                    <a:lnTo>
                      <a:pt x="4929" y="3136"/>
                    </a:lnTo>
                    <a:lnTo>
                      <a:pt x="4930" y="3120"/>
                    </a:lnTo>
                    <a:lnTo>
                      <a:pt x="4915" y="3119"/>
                    </a:lnTo>
                    <a:lnTo>
                      <a:pt x="4908" y="3108"/>
                    </a:lnTo>
                    <a:lnTo>
                      <a:pt x="4896" y="3106"/>
                    </a:lnTo>
                    <a:lnTo>
                      <a:pt x="4890" y="3109"/>
                    </a:lnTo>
                    <a:lnTo>
                      <a:pt x="4890" y="3101"/>
                    </a:lnTo>
                    <a:lnTo>
                      <a:pt x="4889" y="3093"/>
                    </a:lnTo>
                    <a:lnTo>
                      <a:pt x="4884" y="3095"/>
                    </a:lnTo>
                    <a:lnTo>
                      <a:pt x="4878" y="3104"/>
                    </a:lnTo>
                    <a:lnTo>
                      <a:pt x="4871" y="3105"/>
                    </a:lnTo>
                    <a:lnTo>
                      <a:pt x="4861" y="3105"/>
                    </a:lnTo>
                    <a:close/>
                    <a:moveTo>
                      <a:pt x="4455" y="3673"/>
                    </a:moveTo>
                    <a:lnTo>
                      <a:pt x="4455" y="3673"/>
                    </a:lnTo>
                    <a:lnTo>
                      <a:pt x="4472" y="3675"/>
                    </a:lnTo>
                    <a:lnTo>
                      <a:pt x="4477" y="3671"/>
                    </a:lnTo>
                    <a:lnTo>
                      <a:pt x="4470" y="3664"/>
                    </a:lnTo>
                    <a:lnTo>
                      <a:pt x="4459" y="3665"/>
                    </a:lnTo>
                    <a:lnTo>
                      <a:pt x="4455" y="3673"/>
                    </a:lnTo>
                    <a:close/>
                    <a:moveTo>
                      <a:pt x="4228" y="3297"/>
                    </a:moveTo>
                    <a:lnTo>
                      <a:pt x="4228" y="3297"/>
                    </a:lnTo>
                    <a:lnTo>
                      <a:pt x="4239" y="3305"/>
                    </a:lnTo>
                    <a:lnTo>
                      <a:pt x="4247" y="3307"/>
                    </a:lnTo>
                    <a:lnTo>
                      <a:pt x="4248" y="3301"/>
                    </a:lnTo>
                    <a:lnTo>
                      <a:pt x="4239" y="3295"/>
                    </a:lnTo>
                    <a:lnTo>
                      <a:pt x="4232" y="3294"/>
                    </a:lnTo>
                    <a:lnTo>
                      <a:pt x="4228" y="3297"/>
                    </a:lnTo>
                    <a:close/>
                    <a:moveTo>
                      <a:pt x="4177" y="3383"/>
                    </a:moveTo>
                    <a:lnTo>
                      <a:pt x="4177" y="3383"/>
                    </a:lnTo>
                    <a:lnTo>
                      <a:pt x="4177" y="3372"/>
                    </a:lnTo>
                    <a:lnTo>
                      <a:pt x="4169" y="3363"/>
                    </a:lnTo>
                    <a:lnTo>
                      <a:pt x="4154" y="3356"/>
                    </a:lnTo>
                    <a:lnTo>
                      <a:pt x="4157" y="3346"/>
                    </a:lnTo>
                    <a:lnTo>
                      <a:pt x="4152" y="3332"/>
                    </a:lnTo>
                    <a:lnTo>
                      <a:pt x="4143" y="3324"/>
                    </a:lnTo>
                    <a:lnTo>
                      <a:pt x="4144" y="3304"/>
                    </a:lnTo>
                    <a:lnTo>
                      <a:pt x="4148" y="3299"/>
                    </a:lnTo>
                    <a:lnTo>
                      <a:pt x="4153" y="3314"/>
                    </a:lnTo>
                    <a:lnTo>
                      <a:pt x="4167" y="3320"/>
                    </a:lnTo>
                    <a:lnTo>
                      <a:pt x="4170" y="3330"/>
                    </a:lnTo>
                    <a:lnTo>
                      <a:pt x="4179" y="3337"/>
                    </a:lnTo>
                    <a:lnTo>
                      <a:pt x="4179" y="3359"/>
                    </a:lnTo>
                    <a:lnTo>
                      <a:pt x="4195" y="3367"/>
                    </a:lnTo>
                    <a:lnTo>
                      <a:pt x="4205" y="3368"/>
                    </a:lnTo>
                    <a:lnTo>
                      <a:pt x="4203" y="3383"/>
                    </a:lnTo>
                    <a:lnTo>
                      <a:pt x="4188" y="3380"/>
                    </a:lnTo>
                    <a:lnTo>
                      <a:pt x="4177" y="3383"/>
                    </a:lnTo>
                    <a:close/>
                    <a:moveTo>
                      <a:pt x="4087" y="3378"/>
                    </a:moveTo>
                    <a:lnTo>
                      <a:pt x="4087" y="3378"/>
                    </a:lnTo>
                    <a:lnTo>
                      <a:pt x="4089" y="3364"/>
                    </a:lnTo>
                    <a:lnTo>
                      <a:pt x="4085" y="3356"/>
                    </a:lnTo>
                    <a:lnTo>
                      <a:pt x="4088" y="3345"/>
                    </a:lnTo>
                    <a:lnTo>
                      <a:pt x="4088" y="3324"/>
                    </a:lnTo>
                    <a:lnTo>
                      <a:pt x="4093" y="3312"/>
                    </a:lnTo>
                    <a:lnTo>
                      <a:pt x="4103" y="3313"/>
                    </a:lnTo>
                    <a:lnTo>
                      <a:pt x="4105" y="3325"/>
                    </a:lnTo>
                    <a:lnTo>
                      <a:pt x="4099" y="3330"/>
                    </a:lnTo>
                    <a:lnTo>
                      <a:pt x="4100" y="3339"/>
                    </a:lnTo>
                    <a:lnTo>
                      <a:pt x="4107" y="3350"/>
                    </a:lnTo>
                    <a:lnTo>
                      <a:pt x="4096" y="3375"/>
                    </a:lnTo>
                    <a:lnTo>
                      <a:pt x="4087" y="3378"/>
                    </a:lnTo>
                    <a:close/>
                    <a:moveTo>
                      <a:pt x="4081" y="3011"/>
                    </a:moveTo>
                    <a:lnTo>
                      <a:pt x="4081" y="3011"/>
                    </a:lnTo>
                    <a:lnTo>
                      <a:pt x="4079" y="3025"/>
                    </a:lnTo>
                    <a:lnTo>
                      <a:pt x="4084" y="3029"/>
                    </a:lnTo>
                    <a:lnTo>
                      <a:pt x="4100" y="3029"/>
                    </a:lnTo>
                    <a:lnTo>
                      <a:pt x="4109" y="3019"/>
                    </a:lnTo>
                    <a:lnTo>
                      <a:pt x="4107" y="3013"/>
                    </a:lnTo>
                    <a:lnTo>
                      <a:pt x="4092" y="3010"/>
                    </a:lnTo>
                    <a:lnTo>
                      <a:pt x="4081" y="3011"/>
                    </a:lnTo>
                    <a:close/>
                    <a:moveTo>
                      <a:pt x="4084" y="3005"/>
                    </a:moveTo>
                    <a:lnTo>
                      <a:pt x="4084" y="3005"/>
                    </a:lnTo>
                    <a:lnTo>
                      <a:pt x="4091" y="2991"/>
                    </a:lnTo>
                    <a:lnTo>
                      <a:pt x="4091" y="2976"/>
                    </a:lnTo>
                    <a:lnTo>
                      <a:pt x="4108" y="2961"/>
                    </a:lnTo>
                    <a:lnTo>
                      <a:pt x="4119" y="2951"/>
                    </a:lnTo>
                    <a:lnTo>
                      <a:pt x="4121" y="2956"/>
                    </a:lnTo>
                    <a:lnTo>
                      <a:pt x="4121" y="2971"/>
                    </a:lnTo>
                    <a:lnTo>
                      <a:pt x="4118" y="2987"/>
                    </a:lnTo>
                    <a:lnTo>
                      <a:pt x="4118" y="3002"/>
                    </a:lnTo>
                    <a:lnTo>
                      <a:pt x="4105" y="3006"/>
                    </a:lnTo>
                    <a:lnTo>
                      <a:pt x="4084" y="3005"/>
                    </a:lnTo>
                    <a:close/>
                    <a:moveTo>
                      <a:pt x="3339" y="2851"/>
                    </a:moveTo>
                    <a:lnTo>
                      <a:pt x="3339" y="2851"/>
                    </a:lnTo>
                    <a:lnTo>
                      <a:pt x="3348" y="2846"/>
                    </a:lnTo>
                    <a:lnTo>
                      <a:pt x="3348" y="2832"/>
                    </a:lnTo>
                    <a:lnTo>
                      <a:pt x="3334" y="2832"/>
                    </a:lnTo>
                    <a:lnTo>
                      <a:pt x="3335" y="2845"/>
                    </a:lnTo>
                    <a:lnTo>
                      <a:pt x="3339" y="2851"/>
                    </a:lnTo>
                    <a:close/>
                    <a:moveTo>
                      <a:pt x="2706" y="2673"/>
                    </a:moveTo>
                    <a:lnTo>
                      <a:pt x="2706" y="2673"/>
                    </a:lnTo>
                    <a:lnTo>
                      <a:pt x="2713" y="2666"/>
                    </a:lnTo>
                    <a:lnTo>
                      <a:pt x="2724" y="2666"/>
                    </a:lnTo>
                    <a:lnTo>
                      <a:pt x="2715" y="2673"/>
                    </a:lnTo>
                    <a:cubicBezTo>
                      <a:pt x="2715" y="2673"/>
                      <a:pt x="2704" y="2673"/>
                      <a:pt x="2706" y="2673"/>
                    </a:cubicBezTo>
                    <a:close/>
                    <a:moveTo>
                      <a:pt x="2654" y="2696"/>
                    </a:moveTo>
                    <a:lnTo>
                      <a:pt x="2654" y="2696"/>
                    </a:lnTo>
                    <a:lnTo>
                      <a:pt x="2671" y="2696"/>
                    </a:lnTo>
                    <a:lnTo>
                      <a:pt x="2669" y="2689"/>
                    </a:lnTo>
                    <a:lnTo>
                      <a:pt x="2659" y="2687"/>
                    </a:lnTo>
                    <a:lnTo>
                      <a:pt x="2654" y="2696"/>
                    </a:lnTo>
                    <a:close/>
                    <a:moveTo>
                      <a:pt x="2677" y="2751"/>
                    </a:moveTo>
                    <a:lnTo>
                      <a:pt x="2677" y="2751"/>
                    </a:lnTo>
                    <a:lnTo>
                      <a:pt x="2675" y="2742"/>
                    </a:lnTo>
                    <a:lnTo>
                      <a:pt x="2679" y="2739"/>
                    </a:lnTo>
                    <a:lnTo>
                      <a:pt x="2683" y="2752"/>
                    </a:lnTo>
                    <a:lnTo>
                      <a:pt x="2677" y="2751"/>
                    </a:lnTo>
                    <a:close/>
                    <a:moveTo>
                      <a:pt x="2678" y="2758"/>
                    </a:moveTo>
                    <a:lnTo>
                      <a:pt x="2678" y="2758"/>
                    </a:lnTo>
                    <a:lnTo>
                      <a:pt x="2668" y="2739"/>
                    </a:lnTo>
                    <a:lnTo>
                      <a:pt x="2664" y="2745"/>
                    </a:lnTo>
                    <a:lnTo>
                      <a:pt x="2669" y="2753"/>
                    </a:lnTo>
                    <a:lnTo>
                      <a:pt x="2678" y="2758"/>
                    </a:lnTo>
                    <a:close/>
                    <a:moveTo>
                      <a:pt x="2702" y="2794"/>
                    </a:moveTo>
                    <a:lnTo>
                      <a:pt x="2702" y="2794"/>
                    </a:lnTo>
                    <a:lnTo>
                      <a:pt x="2708" y="2813"/>
                    </a:lnTo>
                    <a:lnTo>
                      <a:pt x="2715" y="2816"/>
                    </a:lnTo>
                    <a:lnTo>
                      <a:pt x="2726" y="2802"/>
                    </a:lnTo>
                    <a:lnTo>
                      <a:pt x="2721" y="2796"/>
                    </a:lnTo>
                    <a:lnTo>
                      <a:pt x="2728" y="2788"/>
                    </a:lnTo>
                    <a:lnTo>
                      <a:pt x="2719" y="2788"/>
                    </a:lnTo>
                    <a:lnTo>
                      <a:pt x="2714" y="2797"/>
                    </a:lnTo>
                    <a:lnTo>
                      <a:pt x="2709" y="2791"/>
                    </a:lnTo>
                    <a:lnTo>
                      <a:pt x="2702" y="2794"/>
                    </a:lnTo>
                    <a:close/>
                    <a:moveTo>
                      <a:pt x="2681" y="2887"/>
                    </a:moveTo>
                    <a:lnTo>
                      <a:pt x="2681" y="2887"/>
                    </a:lnTo>
                    <a:lnTo>
                      <a:pt x="2676" y="2862"/>
                    </a:lnTo>
                    <a:lnTo>
                      <a:pt x="2683" y="2854"/>
                    </a:lnTo>
                    <a:lnTo>
                      <a:pt x="2684" y="2842"/>
                    </a:lnTo>
                    <a:lnTo>
                      <a:pt x="2694" y="2825"/>
                    </a:lnTo>
                    <a:lnTo>
                      <a:pt x="2699" y="2833"/>
                    </a:lnTo>
                    <a:lnTo>
                      <a:pt x="2696" y="2844"/>
                    </a:lnTo>
                    <a:lnTo>
                      <a:pt x="2702" y="2850"/>
                    </a:lnTo>
                    <a:lnTo>
                      <a:pt x="2697" y="2859"/>
                    </a:lnTo>
                    <a:lnTo>
                      <a:pt x="2702" y="2868"/>
                    </a:lnTo>
                    <a:lnTo>
                      <a:pt x="2692" y="2874"/>
                    </a:lnTo>
                    <a:lnTo>
                      <a:pt x="2688" y="2883"/>
                    </a:lnTo>
                    <a:lnTo>
                      <a:pt x="2681" y="2887"/>
                    </a:lnTo>
                    <a:close/>
                    <a:moveTo>
                      <a:pt x="3256" y="2534"/>
                    </a:moveTo>
                    <a:lnTo>
                      <a:pt x="3256" y="2534"/>
                    </a:lnTo>
                    <a:lnTo>
                      <a:pt x="3257" y="2526"/>
                    </a:lnTo>
                    <a:lnTo>
                      <a:pt x="3262" y="2521"/>
                    </a:lnTo>
                    <a:lnTo>
                      <a:pt x="3264" y="2528"/>
                    </a:lnTo>
                    <a:lnTo>
                      <a:pt x="3261" y="2536"/>
                    </a:lnTo>
                    <a:lnTo>
                      <a:pt x="3256" y="2534"/>
                    </a:lnTo>
                    <a:close/>
                    <a:moveTo>
                      <a:pt x="3448" y="2417"/>
                    </a:moveTo>
                    <a:lnTo>
                      <a:pt x="3448" y="2417"/>
                    </a:lnTo>
                    <a:lnTo>
                      <a:pt x="3445" y="2398"/>
                    </a:lnTo>
                    <a:lnTo>
                      <a:pt x="3440" y="2392"/>
                    </a:lnTo>
                    <a:lnTo>
                      <a:pt x="3444" y="2374"/>
                    </a:lnTo>
                    <a:lnTo>
                      <a:pt x="3452" y="2370"/>
                    </a:lnTo>
                    <a:lnTo>
                      <a:pt x="3458" y="2376"/>
                    </a:lnTo>
                    <a:lnTo>
                      <a:pt x="3457" y="2384"/>
                    </a:lnTo>
                    <a:lnTo>
                      <a:pt x="3464" y="2392"/>
                    </a:lnTo>
                    <a:lnTo>
                      <a:pt x="3456" y="2401"/>
                    </a:lnTo>
                    <a:lnTo>
                      <a:pt x="3455" y="2416"/>
                    </a:lnTo>
                    <a:lnTo>
                      <a:pt x="3448" y="2417"/>
                    </a:lnTo>
                    <a:close/>
                    <a:moveTo>
                      <a:pt x="3233" y="2650"/>
                    </a:moveTo>
                    <a:lnTo>
                      <a:pt x="3233" y="2650"/>
                    </a:lnTo>
                    <a:lnTo>
                      <a:pt x="3234" y="2645"/>
                    </a:lnTo>
                    <a:lnTo>
                      <a:pt x="3231" y="2636"/>
                    </a:lnTo>
                    <a:lnTo>
                      <a:pt x="3241" y="2625"/>
                    </a:lnTo>
                    <a:lnTo>
                      <a:pt x="3241" y="2619"/>
                    </a:lnTo>
                    <a:lnTo>
                      <a:pt x="3248" y="2610"/>
                    </a:lnTo>
                    <a:lnTo>
                      <a:pt x="3247" y="2600"/>
                    </a:lnTo>
                    <a:lnTo>
                      <a:pt x="3235" y="2599"/>
                    </a:lnTo>
                    <a:lnTo>
                      <a:pt x="3233" y="2588"/>
                    </a:lnTo>
                    <a:lnTo>
                      <a:pt x="3238" y="2575"/>
                    </a:lnTo>
                    <a:lnTo>
                      <a:pt x="3250" y="2573"/>
                    </a:lnTo>
                    <a:lnTo>
                      <a:pt x="3251" y="2560"/>
                    </a:lnTo>
                    <a:lnTo>
                      <a:pt x="3235" y="2551"/>
                    </a:lnTo>
                    <a:lnTo>
                      <a:pt x="3226" y="2555"/>
                    </a:lnTo>
                    <a:lnTo>
                      <a:pt x="3225" y="2564"/>
                    </a:lnTo>
                    <a:lnTo>
                      <a:pt x="3219" y="2570"/>
                    </a:lnTo>
                    <a:lnTo>
                      <a:pt x="3210" y="2564"/>
                    </a:lnTo>
                    <a:lnTo>
                      <a:pt x="3191" y="2564"/>
                    </a:lnTo>
                    <a:lnTo>
                      <a:pt x="3173" y="2583"/>
                    </a:lnTo>
                    <a:lnTo>
                      <a:pt x="3158" y="2592"/>
                    </a:lnTo>
                    <a:lnTo>
                      <a:pt x="3158" y="2586"/>
                    </a:lnTo>
                    <a:lnTo>
                      <a:pt x="3175" y="2575"/>
                    </a:lnTo>
                    <a:lnTo>
                      <a:pt x="3184" y="2564"/>
                    </a:lnTo>
                    <a:lnTo>
                      <a:pt x="3183" y="2547"/>
                    </a:lnTo>
                    <a:lnTo>
                      <a:pt x="3177" y="2557"/>
                    </a:lnTo>
                    <a:lnTo>
                      <a:pt x="3170" y="2554"/>
                    </a:lnTo>
                    <a:lnTo>
                      <a:pt x="3170" y="2541"/>
                    </a:lnTo>
                    <a:lnTo>
                      <a:pt x="3182" y="2532"/>
                    </a:lnTo>
                    <a:lnTo>
                      <a:pt x="3172" y="2513"/>
                    </a:lnTo>
                    <a:lnTo>
                      <a:pt x="3181" y="2501"/>
                    </a:lnTo>
                    <a:lnTo>
                      <a:pt x="3192" y="2502"/>
                    </a:lnTo>
                    <a:lnTo>
                      <a:pt x="3190" y="2510"/>
                    </a:lnTo>
                    <a:lnTo>
                      <a:pt x="3196" y="2531"/>
                    </a:lnTo>
                    <a:lnTo>
                      <a:pt x="3206" y="2541"/>
                    </a:lnTo>
                    <a:lnTo>
                      <a:pt x="3214" y="2538"/>
                    </a:lnTo>
                    <a:lnTo>
                      <a:pt x="3229" y="2538"/>
                    </a:lnTo>
                    <a:lnTo>
                      <a:pt x="3237" y="2520"/>
                    </a:lnTo>
                    <a:lnTo>
                      <a:pt x="3228" y="2513"/>
                    </a:lnTo>
                    <a:lnTo>
                      <a:pt x="3229" y="2507"/>
                    </a:lnTo>
                    <a:lnTo>
                      <a:pt x="3239" y="2506"/>
                    </a:lnTo>
                    <a:lnTo>
                      <a:pt x="3244" y="2512"/>
                    </a:lnTo>
                    <a:lnTo>
                      <a:pt x="3252" y="2510"/>
                    </a:lnTo>
                    <a:lnTo>
                      <a:pt x="3264" y="2498"/>
                    </a:lnTo>
                    <a:lnTo>
                      <a:pt x="3270" y="2482"/>
                    </a:lnTo>
                    <a:lnTo>
                      <a:pt x="3272" y="2495"/>
                    </a:lnTo>
                    <a:lnTo>
                      <a:pt x="3278" y="2496"/>
                    </a:lnTo>
                    <a:lnTo>
                      <a:pt x="3291" y="2484"/>
                    </a:lnTo>
                    <a:lnTo>
                      <a:pt x="3280" y="2509"/>
                    </a:lnTo>
                    <a:lnTo>
                      <a:pt x="3281" y="2528"/>
                    </a:lnTo>
                    <a:lnTo>
                      <a:pt x="3287" y="2525"/>
                    </a:lnTo>
                    <a:lnTo>
                      <a:pt x="3294" y="2529"/>
                    </a:lnTo>
                    <a:lnTo>
                      <a:pt x="3287" y="2541"/>
                    </a:lnTo>
                    <a:lnTo>
                      <a:pt x="3296" y="2541"/>
                    </a:lnTo>
                    <a:lnTo>
                      <a:pt x="3303" y="2524"/>
                    </a:lnTo>
                    <a:lnTo>
                      <a:pt x="3311" y="2519"/>
                    </a:lnTo>
                    <a:lnTo>
                      <a:pt x="3323" y="2496"/>
                    </a:lnTo>
                    <a:lnTo>
                      <a:pt x="3332" y="2492"/>
                    </a:lnTo>
                    <a:lnTo>
                      <a:pt x="3329" y="2508"/>
                    </a:lnTo>
                    <a:lnTo>
                      <a:pt x="3316" y="2522"/>
                    </a:lnTo>
                    <a:lnTo>
                      <a:pt x="3320" y="2546"/>
                    </a:lnTo>
                    <a:lnTo>
                      <a:pt x="3331" y="2547"/>
                    </a:lnTo>
                    <a:lnTo>
                      <a:pt x="3340" y="2553"/>
                    </a:lnTo>
                    <a:lnTo>
                      <a:pt x="3347" y="2543"/>
                    </a:lnTo>
                    <a:lnTo>
                      <a:pt x="3364" y="2527"/>
                    </a:lnTo>
                    <a:lnTo>
                      <a:pt x="3370" y="2505"/>
                    </a:lnTo>
                    <a:lnTo>
                      <a:pt x="3377" y="2489"/>
                    </a:lnTo>
                    <a:lnTo>
                      <a:pt x="3373" y="2472"/>
                    </a:lnTo>
                    <a:lnTo>
                      <a:pt x="3379" y="2466"/>
                    </a:lnTo>
                    <a:lnTo>
                      <a:pt x="3377" y="2458"/>
                    </a:lnTo>
                    <a:lnTo>
                      <a:pt x="3368" y="2459"/>
                    </a:lnTo>
                    <a:lnTo>
                      <a:pt x="3359" y="2455"/>
                    </a:lnTo>
                    <a:lnTo>
                      <a:pt x="3350" y="2462"/>
                    </a:lnTo>
                    <a:lnTo>
                      <a:pt x="3350" y="2445"/>
                    </a:lnTo>
                    <a:lnTo>
                      <a:pt x="3357" y="2440"/>
                    </a:lnTo>
                    <a:lnTo>
                      <a:pt x="3353" y="2433"/>
                    </a:lnTo>
                    <a:lnTo>
                      <a:pt x="3338" y="2434"/>
                    </a:lnTo>
                    <a:lnTo>
                      <a:pt x="3336" y="2428"/>
                    </a:lnTo>
                    <a:lnTo>
                      <a:pt x="3322" y="2416"/>
                    </a:lnTo>
                    <a:lnTo>
                      <a:pt x="3322" y="2405"/>
                    </a:lnTo>
                    <a:lnTo>
                      <a:pt x="3311" y="2381"/>
                    </a:lnTo>
                    <a:lnTo>
                      <a:pt x="3309" y="2362"/>
                    </a:lnTo>
                    <a:lnTo>
                      <a:pt x="3316" y="2346"/>
                    </a:lnTo>
                    <a:lnTo>
                      <a:pt x="3309" y="2323"/>
                    </a:lnTo>
                    <a:lnTo>
                      <a:pt x="3300" y="2341"/>
                    </a:lnTo>
                    <a:lnTo>
                      <a:pt x="3301" y="2356"/>
                    </a:lnTo>
                    <a:lnTo>
                      <a:pt x="3290" y="2340"/>
                    </a:lnTo>
                    <a:lnTo>
                      <a:pt x="3273" y="2331"/>
                    </a:lnTo>
                    <a:lnTo>
                      <a:pt x="3269" y="2299"/>
                    </a:lnTo>
                    <a:lnTo>
                      <a:pt x="3259" y="2294"/>
                    </a:lnTo>
                    <a:lnTo>
                      <a:pt x="3257" y="2268"/>
                    </a:lnTo>
                    <a:lnTo>
                      <a:pt x="3246" y="2254"/>
                    </a:lnTo>
                    <a:lnTo>
                      <a:pt x="3246" y="2239"/>
                    </a:lnTo>
                    <a:lnTo>
                      <a:pt x="3240" y="2229"/>
                    </a:lnTo>
                    <a:lnTo>
                      <a:pt x="3240" y="2219"/>
                    </a:lnTo>
                    <a:lnTo>
                      <a:pt x="3256" y="2217"/>
                    </a:lnTo>
                    <a:lnTo>
                      <a:pt x="3261" y="2201"/>
                    </a:lnTo>
                    <a:lnTo>
                      <a:pt x="3271" y="2201"/>
                    </a:lnTo>
                    <a:lnTo>
                      <a:pt x="3273" y="2205"/>
                    </a:lnTo>
                    <a:lnTo>
                      <a:pt x="3283" y="2199"/>
                    </a:lnTo>
                    <a:lnTo>
                      <a:pt x="3284" y="2185"/>
                    </a:lnTo>
                    <a:lnTo>
                      <a:pt x="3298" y="2155"/>
                    </a:lnTo>
                    <a:lnTo>
                      <a:pt x="3298" y="2135"/>
                    </a:lnTo>
                    <a:lnTo>
                      <a:pt x="3301" y="2127"/>
                    </a:lnTo>
                    <a:lnTo>
                      <a:pt x="3290" y="2101"/>
                    </a:lnTo>
                    <a:lnTo>
                      <a:pt x="3296" y="2084"/>
                    </a:lnTo>
                    <a:lnTo>
                      <a:pt x="3305" y="2082"/>
                    </a:lnTo>
                    <a:lnTo>
                      <a:pt x="3306" y="2060"/>
                    </a:lnTo>
                    <a:lnTo>
                      <a:pt x="3322" y="2038"/>
                    </a:lnTo>
                    <a:lnTo>
                      <a:pt x="3324" y="2026"/>
                    </a:lnTo>
                    <a:lnTo>
                      <a:pt x="3332" y="2016"/>
                    </a:lnTo>
                    <a:lnTo>
                      <a:pt x="3332" y="1986"/>
                    </a:lnTo>
                    <a:lnTo>
                      <a:pt x="3342" y="1982"/>
                    </a:lnTo>
                    <a:lnTo>
                      <a:pt x="3342" y="1967"/>
                    </a:lnTo>
                    <a:lnTo>
                      <a:pt x="3358" y="1949"/>
                    </a:lnTo>
                    <a:lnTo>
                      <a:pt x="3357" y="1932"/>
                    </a:lnTo>
                    <a:lnTo>
                      <a:pt x="3358" y="1921"/>
                    </a:lnTo>
                    <a:lnTo>
                      <a:pt x="3368" y="1918"/>
                    </a:lnTo>
                    <a:lnTo>
                      <a:pt x="3369" y="1903"/>
                    </a:lnTo>
                    <a:lnTo>
                      <a:pt x="3362" y="1887"/>
                    </a:lnTo>
                    <a:lnTo>
                      <a:pt x="3364" y="1878"/>
                    </a:lnTo>
                    <a:lnTo>
                      <a:pt x="3364" y="1866"/>
                    </a:lnTo>
                    <a:lnTo>
                      <a:pt x="3350" y="1859"/>
                    </a:lnTo>
                    <a:lnTo>
                      <a:pt x="3344" y="1836"/>
                    </a:lnTo>
                    <a:lnTo>
                      <a:pt x="3349" y="1829"/>
                    </a:lnTo>
                    <a:lnTo>
                      <a:pt x="3338" y="1803"/>
                    </a:lnTo>
                    <a:lnTo>
                      <a:pt x="3324" y="1800"/>
                    </a:lnTo>
                    <a:lnTo>
                      <a:pt x="3318" y="1793"/>
                    </a:lnTo>
                    <a:lnTo>
                      <a:pt x="3312" y="1794"/>
                    </a:lnTo>
                    <a:lnTo>
                      <a:pt x="3309" y="1815"/>
                    </a:lnTo>
                    <a:lnTo>
                      <a:pt x="3302" y="1814"/>
                    </a:lnTo>
                    <a:lnTo>
                      <a:pt x="3286" y="1784"/>
                    </a:lnTo>
                    <a:lnTo>
                      <a:pt x="3276" y="1783"/>
                    </a:lnTo>
                    <a:lnTo>
                      <a:pt x="3265" y="1770"/>
                    </a:lnTo>
                    <a:lnTo>
                      <a:pt x="3255" y="1776"/>
                    </a:lnTo>
                    <a:lnTo>
                      <a:pt x="3258" y="1796"/>
                    </a:lnTo>
                    <a:lnTo>
                      <a:pt x="3252" y="1799"/>
                    </a:lnTo>
                    <a:lnTo>
                      <a:pt x="3242" y="1797"/>
                    </a:lnTo>
                    <a:lnTo>
                      <a:pt x="3234" y="1815"/>
                    </a:lnTo>
                    <a:lnTo>
                      <a:pt x="3234" y="1825"/>
                    </a:lnTo>
                    <a:lnTo>
                      <a:pt x="3224" y="1830"/>
                    </a:lnTo>
                    <a:lnTo>
                      <a:pt x="3212" y="1868"/>
                    </a:lnTo>
                    <a:lnTo>
                      <a:pt x="3212" y="1883"/>
                    </a:lnTo>
                    <a:lnTo>
                      <a:pt x="3204" y="1895"/>
                    </a:lnTo>
                    <a:lnTo>
                      <a:pt x="3203" y="1914"/>
                    </a:lnTo>
                    <a:lnTo>
                      <a:pt x="3197" y="1918"/>
                    </a:lnTo>
                    <a:lnTo>
                      <a:pt x="3196" y="1931"/>
                    </a:lnTo>
                    <a:lnTo>
                      <a:pt x="3185" y="1938"/>
                    </a:lnTo>
                    <a:lnTo>
                      <a:pt x="3184" y="1970"/>
                    </a:lnTo>
                    <a:lnTo>
                      <a:pt x="3172" y="1978"/>
                    </a:lnTo>
                    <a:lnTo>
                      <a:pt x="3165" y="1975"/>
                    </a:lnTo>
                    <a:lnTo>
                      <a:pt x="3154" y="2000"/>
                    </a:lnTo>
                    <a:lnTo>
                      <a:pt x="3160" y="2009"/>
                    </a:lnTo>
                    <a:lnTo>
                      <a:pt x="3155" y="2023"/>
                    </a:lnTo>
                    <a:lnTo>
                      <a:pt x="3153" y="2039"/>
                    </a:lnTo>
                    <a:lnTo>
                      <a:pt x="3142" y="2053"/>
                    </a:lnTo>
                    <a:lnTo>
                      <a:pt x="3150" y="2065"/>
                    </a:lnTo>
                    <a:lnTo>
                      <a:pt x="3148" y="2076"/>
                    </a:lnTo>
                    <a:lnTo>
                      <a:pt x="3132" y="2076"/>
                    </a:lnTo>
                    <a:lnTo>
                      <a:pt x="3138" y="2084"/>
                    </a:lnTo>
                    <a:lnTo>
                      <a:pt x="3151" y="2090"/>
                    </a:lnTo>
                    <a:lnTo>
                      <a:pt x="3151" y="2103"/>
                    </a:lnTo>
                    <a:lnTo>
                      <a:pt x="3142" y="2099"/>
                    </a:lnTo>
                    <a:lnTo>
                      <a:pt x="3132" y="2101"/>
                    </a:lnTo>
                    <a:lnTo>
                      <a:pt x="3119" y="2109"/>
                    </a:lnTo>
                    <a:lnTo>
                      <a:pt x="3110" y="2106"/>
                    </a:lnTo>
                    <a:lnTo>
                      <a:pt x="3103" y="2113"/>
                    </a:lnTo>
                    <a:lnTo>
                      <a:pt x="3104" y="2128"/>
                    </a:lnTo>
                    <a:lnTo>
                      <a:pt x="3098" y="2135"/>
                    </a:lnTo>
                    <a:lnTo>
                      <a:pt x="3087" y="2129"/>
                    </a:lnTo>
                    <a:lnTo>
                      <a:pt x="3085" y="2113"/>
                    </a:lnTo>
                    <a:lnTo>
                      <a:pt x="3090" y="2101"/>
                    </a:lnTo>
                    <a:lnTo>
                      <a:pt x="3081" y="2091"/>
                    </a:lnTo>
                    <a:lnTo>
                      <a:pt x="3081" y="2069"/>
                    </a:lnTo>
                    <a:lnTo>
                      <a:pt x="3092" y="2046"/>
                    </a:lnTo>
                    <a:lnTo>
                      <a:pt x="3095" y="2027"/>
                    </a:lnTo>
                    <a:lnTo>
                      <a:pt x="3105" y="2018"/>
                    </a:lnTo>
                    <a:lnTo>
                      <a:pt x="3106" y="2005"/>
                    </a:lnTo>
                    <a:lnTo>
                      <a:pt x="3110" y="1992"/>
                    </a:lnTo>
                    <a:lnTo>
                      <a:pt x="3119" y="1960"/>
                    </a:lnTo>
                    <a:lnTo>
                      <a:pt x="3137" y="1950"/>
                    </a:lnTo>
                    <a:lnTo>
                      <a:pt x="3138" y="1932"/>
                    </a:lnTo>
                    <a:lnTo>
                      <a:pt x="3129" y="1933"/>
                    </a:lnTo>
                    <a:lnTo>
                      <a:pt x="3122" y="1932"/>
                    </a:lnTo>
                    <a:lnTo>
                      <a:pt x="3123" y="1921"/>
                    </a:lnTo>
                    <a:lnTo>
                      <a:pt x="3133" y="1910"/>
                    </a:lnTo>
                    <a:lnTo>
                      <a:pt x="3134" y="1878"/>
                    </a:lnTo>
                    <a:lnTo>
                      <a:pt x="3126" y="1873"/>
                    </a:lnTo>
                    <a:lnTo>
                      <a:pt x="3119" y="1855"/>
                    </a:lnTo>
                    <a:lnTo>
                      <a:pt x="3124" y="1849"/>
                    </a:lnTo>
                    <a:lnTo>
                      <a:pt x="3125" y="1830"/>
                    </a:lnTo>
                    <a:lnTo>
                      <a:pt x="3116" y="1828"/>
                    </a:lnTo>
                    <a:lnTo>
                      <a:pt x="3102" y="1810"/>
                    </a:lnTo>
                    <a:lnTo>
                      <a:pt x="3080" y="1817"/>
                    </a:lnTo>
                    <a:lnTo>
                      <a:pt x="3075" y="1833"/>
                    </a:lnTo>
                    <a:lnTo>
                      <a:pt x="3090" y="1845"/>
                    </a:lnTo>
                    <a:lnTo>
                      <a:pt x="3089" y="1858"/>
                    </a:lnTo>
                    <a:lnTo>
                      <a:pt x="3097" y="1868"/>
                    </a:lnTo>
                    <a:lnTo>
                      <a:pt x="3097" y="1879"/>
                    </a:lnTo>
                    <a:lnTo>
                      <a:pt x="3087" y="1880"/>
                    </a:lnTo>
                    <a:lnTo>
                      <a:pt x="3082" y="1865"/>
                    </a:lnTo>
                    <a:lnTo>
                      <a:pt x="3071" y="1865"/>
                    </a:lnTo>
                    <a:lnTo>
                      <a:pt x="3066" y="1882"/>
                    </a:lnTo>
                    <a:lnTo>
                      <a:pt x="3072" y="1887"/>
                    </a:lnTo>
                    <a:lnTo>
                      <a:pt x="3076" y="1899"/>
                    </a:lnTo>
                    <a:lnTo>
                      <a:pt x="3082" y="1918"/>
                    </a:lnTo>
                    <a:lnTo>
                      <a:pt x="3074" y="1923"/>
                    </a:lnTo>
                    <a:lnTo>
                      <a:pt x="3072" y="1917"/>
                    </a:lnTo>
                    <a:lnTo>
                      <a:pt x="3065" y="1911"/>
                    </a:lnTo>
                    <a:lnTo>
                      <a:pt x="3061" y="1928"/>
                    </a:lnTo>
                    <a:lnTo>
                      <a:pt x="3048" y="1918"/>
                    </a:lnTo>
                    <a:lnTo>
                      <a:pt x="3048" y="1906"/>
                    </a:lnTo>
                    <a:lnTo>
                      <a:pt x="3039" y="1907"/>
                    </a:lnTo>
                    <a:lnTo>
                      <a:pt x="3031" y="1923"/>
                    </a:lnTo>
                    <a:lnTo>
                      <a:pt x="3024" y="1920"/>
                    </a:lnTo>
                    <a:lnTo>
                      <a:pt x="3024" y="1904"/>
                    </a:lnTo>
                    <a:lnTo>
                      <a:pt x="3034" y="1894"/>
                    </a:lnTo>
                    <a:lnTo>
                      <a:pt x="3029" y="1890"/>
                    </a:lnTo>
                    <a:lnTo>
                      <a:pt x="3009" y="1898"/>
                    </a:lnTo>
                    <a:lnTo>
                      <a:pt x="2992" y="1915"/>
                    </a:lnTo>
                    <a:lnTo>
                      <a:pt x="2981" y="1897"/>
                    </a:lnTo>
                    <a:lnTo>
                      <a:pt x="2971" y="1898"/>
                    </a:lnTo>
                    <a:lnTo>
                      <a:pt x="2962" y="1907"/>
                    </a:lnTo>
                    <a:lnTo>
                      <a:pt x="2945" y="1908"/>
                    </a:lnTo>
                    <a:lnTo>
                      <a:pt x="2941" y="1899"/>
                    </a:lnTo>
                    <a:lnTo>
                      <a:pt x="2924" y="1902"/>
                    </a:lnTo>
                    <a:lnTo>
                      <a:pt x="2917" y="1895"/>
                    </a:lnTo>
                    <a:lnTo>
                      <a:pt x="2929" y="1884"/>
                    </a:lnTo>
                    <a:lnTo>
                      <a:pt x="2948" y="1882"/>
                    </a:lnTo>
                    <a:lnTo>
                      <a:pt x="2958" y="1885"/>
                    </a:lnTo>
                    <a:lnTo>
                      <a:pt x="2975" y="1881"/>
                    </a:lnTo>
                    <a:lnTo>
                      <a:pt x="2976" y="1871"/>
                    </a:lnTo>
                    <a:lnTo>
                      <a:pt x="2986" y="1868"/>
                    </a:lnTo>
                    <a:lnTo>
                      <a:pt x="2997" y="1871"/>
                    </a:lnTo>
                    <a:lnTo>
                      <a:pt x="3013" y="1858"/>
                    </a:lnTo>
                    <a:lnTo>
                      <a:pt x="3013" y="1845"/>
                    </a:lnTo>
                    <a:lnTo>
                      <a:pt x="3015" y="1836"/>
                    </a:lnTo>
                    <a:lnTo>
                      <a:pt x="3005" y="1827"/>
                    </a:lnTo>
                    <a:lnTo>
                      <a:pt x="2993" y="1802"/>
                    </a:lnTo>
                    <a:lnTo>
                      <a:pt x="2975" y="1796"/>
                    </a:lnTo>
                    <a:lnTo>
                      <a:pt x="2973" y="1785"/>
                    </a:lnTo>
                    <a:lnTo>
                      <a:pt x="2950" y="1764"/>
                    </a:lnTo>
                    <a:lnTo>
                      <a:pt x="2946" y="1755"/>
                    </a:lnTo>
                    <a:lnTo>
                      <a:pt x="2933" y="1755"/>
                    </a:lnTo>
                    <a:lnTo>
                      <a:pt x="2917" y="1768"/>
                    </a:lnTo>
                    <a:lnTo>
                      <a:pt x="2907" y="1769"/>
                    </a:lnTo>
                    <a:lnTo>
                      <a:pt x="2882" y="1794"/>
                    </a:lnTo>
                    <a:lnTo>
                      <a:pt x="2888" y="1799"/>
                    </a:lnTo>
                    <a:lnTo>
                      <a:pt x="2888" y="1810"/>
                    </a:lnTo>
                    <a:lnTo>
                      <a:pt x="2878" y="1813"/>
                    </a:lnTo>
                    <a:lnTo>
                      <a:pt x="2868" y="1818"/>
                    </a:lnTo>
                    <a:lnTo>
                      <a:pt x="2867" y="1811"/>
                    </a:lnTo>
                    <a:lnTo>
                      <a:pt x="2855" y="1813"/>
                    </a:lnTo>
                    <a:lnTo>
                      <a:pt x="2844" y="1806"/>
                    </a:lnTo>
                    <a:lnTo>
                      <a:pt x="2829" y="1807"/>
                    </a:lnTo>
                    <a:lnTo>
                      <a:pt x="2822" y="1813"/>
                    </a:lnTo>
                    <a:lnTo>
                      <a:pt x="2807" y="1812"/>
                    </a:lnTo>
                    <a:lnTo>
                      <a:pt x="2801" y="1807"/>
                    </a:lnTo>
                    <a:lnTo>
                      <a:pt x="2806" y="1801"/>
                    </a:lnTo>
                    <a:lnTo>
                      <a:pt x="2828" y="1796"/>
                    </a:lnTo>
                    <a:lnTo>
                      <a:pt x="2834" y="1783"/>
                    </a:lnTo>
                    <a:lnTo>
                      <a:pt x="2847" y="1778"/>
                    </a:lnTo>
                    <a:lnTo>
                      <a:pt x="2856" y="1780"/>
                    </a:lnTo>
                    <a:lnTo>
                      <a:pt x="2868" y="1765"/>
                    </a:lnTo>
                    <a:lnTo>
                      <a:pt x="2869" y="1747"/>
                    </a:lnTo>
                    <a:lnTo>
                      <a:pt x="2875" y="1739"/>
                    </a:lnTo>
                    <a:lnTo>
                      <a:pt x="2887" y="1739"/>
                    </a:lnTo>
                    <a:lnTo>
                      <a:pt x="2898" y="1717"/>
                    </a:lnTo>
                    <a:lnTo>
                      <a:pt x="2897" y="1694"/>
                    </a:lnTo>
                    <a:lnTo>
                      <a:pt x="2900" y="1682"/>
                    </a:lnTo>
                    <a:lnTo>
                      <a:pt x="2896" y="1668"/>
                    </a:lnTo>
                    <a:lnTo>
                      <a:pt x="2883" y="1667"/>
                    </a:lnTo>
                    <a:lnTo>
                      <a:pt x="2860" y="1674"/>
                    </a:lnTo>
                    <a:lnTo>
                      <a:pt x="2831" y="1681"/>
                    </a:lnTo>
                    <a:lnTo>
                      <a:pt x="2802" y="1692"/>
                    </a:lnTo>
                    <a:lnTo>
                      <a:pt x="2745" y="1701"/>
                    </a:lnTo>
                    <a:lnTo>
                      <a:pt x="2676" y="1728"/>
                    </a:lnTo>
                    <a:lnTo>
                      <a:pt x="2658" y="1744"/>
                    </a:lnTo>
                    <a:lnTo>
                      <a:pt x="2616" y="1754"/>
                    </a:lnTo>
                    <a:lnTo>
                      <a:pt x="2559" y="1780"/>
                    </a:lnTo>
                    <a:lnTo>
                      <a:pt x="2540" y="1798"/>
                    </a:lnTo>
                    <a:lnTo>
                      <a:pt x="2538" y="1810"/>
                    </a:lnTo>
                    <a:lnTo>
                      <a:pt x="2551" y="1811"/>
                    </a:lnTo>
                    <a:lnTo>
                      <a:pt x="2559" y="1817"/>
                    </a:lnTo>
                    <a:lnTo>
                      <a:pt x="2544" y="1828"/>
                    </a:lnTo>
                    <a:lnTo>
                      <a:pt x="2529" y="1828"/>
                    </a:lnTo>
                    <a:lnTo>
                      <a:pt x="2505" y="1850"/>
                    </a:lnTo>
                    <a:lnTo>
                      <a:pt x="2483" y="1851"/>
                    </a:lnTo>
                    <a:lnTo>
                      <a:pt x="2473" y="1860"/>
                    </a:lnTo>
                    <a:lnTo>
                      <a:pt x="2469" y="1874"/>
                    </a:lnTo>
                    <a:lnTo>
                      <a:pt x="2448" y="1890"/>
                    </a:lnTo>
                    <a:lnTo>
                      <a:pt x="2439" y="1902"/>
                    </a:lnTo>
                    <a:lnTo>
                      <a:pt x="2438" y="1921"/>
                    </a:lnTo>
                    <a:lnTo>
                      <a:pt x="2449" y="1915"/>
                    </a:lnTo>
                    <a:lnTo>
                      <a:pt x="2459" y="1924"/>
                    </a:lnTo>
                    <a:lnTo>
                      <a:pt x="2453" y="1934"/>
                    </a:lnTo>
                    <a:lnTo>
                      <a:pt x="2458" y="1938"/>
                    </a:lnTo>
                    <a:lnTo>
                      <a:pt x="2467" y="1936"/>
                    </a:lnTo>
                    <a:lnTo>
                      <a:pt x="2480" y="1928"/>
                    </a:lnTo>
                    <a:lnTo>
                      <a:pt x="2495" y="1929"/>
                    </a:lnTo>
                    <a:lnTo>
                      <a:pt x="2507" y="1937"/>
                    </a:lnTo>
                    <a:lnTo>
                      <a:pt x="2502" y="1949"/>
                    </a:lnTo>
                    <a:lnTo>
                      <a:pt x="2484" y="1956"/>
                    </a:lnTo>
                    <a:lnTo>
                      <a:pt x="2467" y="1947"/>
                    </a:lnTo>
                    <a:lnTo>
                      <a:pt x="2456" y="1953"/>
                    </a:lnTo>
                    <a:lnTo>
                      <a:pt x="2459" y="1967"/>
                    </a:lnTo>
                    <a:lnTo>
                      <a:pt x="2486" y="1981"/>
                    </a:lnTo>
                    <a:lnTo>
                      <a:pt x="2495" y="1975"/>
                    </a:lnTo>
                    <a:lnTo>
                      <a:pt x="2498" y="1964"/>
                    </a:lnTo>
                    <a:lnTo>
                      <a:pt x="2506" y="1963"/>
                    </a:lnTo>
                    <a:lnTo>
                      <a:pt x="2512" y="1971"/>
                    </a:lnTo>
                    <a:lnTo>
                      <a:pt x="2506" y="1982"/>
                    </a:lnTo>
                    <a:lnTo>
                      <a:pt x="2518" y="1981"/>
                    </a:lnTo>
                    <a:lnTo>
                      <a:pt x="2544" y="1985"/>
                    </a:lnTo>
                    <a:lnTo>
                      <a:pt x="2568" y="1978"/>
                    </a:lnTo>
                    <a:lnTo>
                      <a:pt x="2583" y="1978"/>
                    </a:lnTo>
                    <a:lnTo>
                      <a:pt x="2604" y="1988"/>
                    </a:lnTo>
                    <a:lnTo>
                      <a:pt x="2621" y="1984"/>
                    </a:lnTo>
                    <a:lnTo>
                      <a:pt x="2636" y="1991"/>
                    </a:lnTo>
                    <a:lnTo>
                      <a:pt x="2645" y="2004"/>
                    </a:lnTo>
                    <a:lnTo>
                      <a:pt x="2656" y="2005"/>
                    </a:lnTo>
                    <a:lnTo>
                      <a:pt x="2651" y="2013"/>
                    </a:lnTo>
                    <a:lnTo>
                      <a:pt x="2640" y="2013"/>
                    </a:lnTo>
                    <a:lnTo>
                      <a:pt x="2619" y="1999"/>
                    </a:lnTo>
                    <a:lnTo>
                      <a:pt x="2589" y="1999"/>
                    </a:lnTo>
                    <a:lnTo>
                      <a:pt x="2584" y="2004"/>
                    </a:lnTo>
                    <a:lnTo>
                      <a:pt x="2603" y="2011"/>
                    </a:lnTo>
                    <a:lnTo>
                      <a:pt x="2607" y="2019"/>
                    </a:lnTo>
                    <a:lnTo>
                      <a:pt x="2582" y="2019"/>
                    </a:lnTo>
                    <a:lnTo>
                      <a:pt x="2571" y="2010"/>
                    </a:lnTo>
                    <a:lnTo>
                      <a:pt x="2537" y="2014"/>
                    </a:lnTo>
                    <a:lnTo>
                      <a:pt x="2528" y="2022"/>
                    </a:lnTo>
                    <a:lnTo>
                      <a:pt x="2518" y="2016"/>
                    </a:lnTo>
                    <a:lnTo>
                      <a:pt x="2509" y="2016"/>
                    </a:lnTo>
                    <a:lnTo>
                      <a:pt x="2497" y="2019"/>
                    </a:lnTo>
                    <a:lnTo>
                      <a:pt x="2486" y="2018"/>
                    </a:lnTo>
                    <a:lnTo>
                      <a:pt x="2449" y="2021"/>
                    </a:lnTo>
                    <a:lnTo>
                      <a:pt x="2443" y="2026"/>
                    </a:lnTo>
                    <a:lnTo>
                      <a:pt x="2414" y="2031"/>
                    </a:lnTo>
                    <a:lnTo>
                      <a:pt x="2409" y="2047"/>
                    </a:lnTo>
                    <a:lnTo>
                      <a:pt x="2413" y="2090"/>
                    </a:lnTo>
                    <a:lnTo>
                      <a:pt x="2417" y="2098"/>
                    </a:lnTo>
                    <a:lnTo>
                      <a:pt x="2417" y="2114"/>
                    </a:lnTo>
                    <a:lnTo>
                      <a:pt x="2411" y="2118"/>
                    </a:lnTo>
                    <a:lnTo>
                      <a:pt x="2412" y="2129"/>
                    </a:lnTo>
                    <a:lnTo>
                      <a:pt x="2419" y="2135"/>
                    </a:lnTo>
                    <a:lnTo>
                      <a:pt x="2433" y="2133"/>
                    </a:lnTo>
                    <a:lnTo>
                      <a:pt x="2441" y="2133"/>
                    </a:lnTo>
                    <a:lnTo>
                      <a:pt x="2450" y="2140"/>
                    </a:lnTo>
                    <a:lnTo>
                      <a:pt x="2463" y="2141"/>
                    </a:lnTo>
                    <a:lnTo>
                      <a:pt x="2467" y="2134"/>
                    </a:lnTo>
                    <a:lnTo>
                      <a:pt x="2470" y="2133"/>
                    </a:lnTo>
                    <a:lnTo>
                      <a:pt x="2480" y="2138"/>
                    </a:lnTo>
                    <a:lnTo>
                      <a:pt x="2486" y="2143"/>
                    </a:lnTo>
                    <a:lnTo>
                      <a:pt x="2494" y="2140"/>
                    </a:lnTo>
                    <a:lnTo>
                      <a:pt x="2503" y="2149"/>
                    </a:lnTo>
                    <a:lnTo>
                      <a:pt x="2504" y="2157"/>
                    </a:lnTo>
                    <a:lnTo>
                      <a:pt x="2513" y="2160"/>
                    </a:lnTo>
                    <a:lnTo>
                      <a:pt x="2526" y="2156"/>
                    </a:lnTo>
                    <a:lnTo>
                      <a:pt x="2535" y="2157"/>
                    </a:lnTo>
                    <a:lnTo>
                      <a:pt x="2541" y="2163"/>
                    </a:lnTo>
                    <a:lnTo>
                      <a:pt x="2558" y="2164"/>
                    </a:lnTo>
                    <a:lnTo>
                      <a:pt x="2569" y="2162"/>
                    </a:lnTo>
                    <a:lnTo>
                      <a:pt x="2583" y="2168"/>
                    </a:lnTo>
                    <a:lnTo>
                      <a:pt x="2595" y="2162"/>
                    </a:lnTo>
                    <a:lnTo>
                      <a:pt x="2605" y="2165"/>
                    </a:lnTo>
                    <a:lnTo>
                      <a:pt x="2623" y="2167"/>
                    </a:lnTo>
                    <a:lnTo>
                      <a:pt x="2639" y="2163"/>
                    </a:lnTo>
                    <a:lnTo>
                      <a:pt x="2651" y="2169"/>
                    </a:lnTo>
                    <a:lnTo>
                      <a:pt x="2656" y="2179"/>
                    </a:lnTo>
                    <a:lnTo>
                      <a:pt x="2665" y="2173"/>
                    </a:lnTo>
                    <a:lnTo>
                      <a:pt x="2668" y="2186"/>
                    </a:lnTo>
                    <a:lnTo>
                      <a:pt x="2681" y="2197"/>
                    </a:lnTo>
                    <a:lnTo>
                      <a:pt x="2681" y="2203"/>
                    </a:lnTo>
                    <a:lnTo>
                      <a:pt x="2686" y="2209"/>
                    </a:lnTo>
                    <a:lnTo>
                      <a:pt x="2701" y="2209"/>
                    </a:lnTo>
                    <a:lnTo>
                      <a:pt x="2710" y="2214"/>
                    </a:lnTo>
                    <a:lnTo>
                      <a:pt x="2713" y="2224"/>
                    </a:lnTo>
                    <a:lnTo>
                      <a:pt x="2722" y="2227"/>
                    </a:lnTo>
                    <a:lnTo>
                      <a:pt x="2731" y="2237"/>
                    </a:lnTo>
                    <a:lnTo>
                      <a:pt x="2728" y="2242"/>
                    </a:lnTo>
                    <a:lnTo>
                      <a:pt x="2727" y="2253"/>
                    </a:lnTo>
                    <a:lnTo>
                      <a:pt x="2741" y="2268"/>
                    </a:lnTo>
                    <a:lnTo>
                      <a:pt x="2760" y="2281"/>
                    </a:lnTo>
                    <a:lnTo>
                      <a:pt x="2761" y="2289"/>
                    </a:lnTo>
                    <a:lnTo>
                      <a:pt x="2757" y="2293"/>
                    </a:lnTo>
                    <a:lnTo>
                      <a:pt x="2760" y="2302"/>
                    </a:lnTo>
                    <a:lnTo>
                      <a:pt x="2753" y="2298"/>
                    </a:lnTo>
                    <a:lnTo>
                      <a:pt x="2726" y="2292"/>
                    </a:lnTo>
                    <a:lnTo>
                      <a:pt x="2704" y="2285"/>
                    </a:lnTo>
                    <a:lnTo>
                      <a:pt x="2692" y="2289"/>
                    </a:lnTo>
                    <a:lnTo>
                      <a:pt x="2681" y="2285"/>
                    </a:lnTo>
                    <a:lnTo>
                      <a:pt x="2677" y="2288"/>
                    </a:lnTo>
                    <a:lnTo>
                      <a:pt x="2666" y="2288"/>
                    </a:lnTo>
                    <a:lnTo>
                      <a:pt x="2656" y="2276"/>
                    </a:lnTo>
                    <a:lnTo>
                      <a:pt x="2646" y="2275"/>
                    </a:lnTo>
                    <a:lnTo>
                      <a:pt x="2637" y="2262"/>
                    </a:lnTo>
                    <a:lnTo>
                      <a:pt x="2630" y="2260"/>
                    </a:lnTo>
                    <a:lnTo>
                      <a:pt x="2614" y="2262"/>
                    </a:lnTo>
                    <a:lnTo>
                      <a:pt x="2605" y="2259"/>
                    </a:lnTo>
                    <a:lnTo>
                      <a:pt x="2598" y="2253"/>
                    </a:lnTo>
                    <a:lnTo>
                      <a:pt x="2581" y="2246"/>
                    </a:lnTo>
                    <a:lnTo>
                      <a:pt x="2578" y="2234"/>
                    </a:lnTo>
                    <a:lnTo>
                      <a:pt x="2572" y="2234"/>
                    </a:lnTo>
                    <a:lnTo>
                      <a:pt x="2564" y="2231"/>
                    </a:lnTo>
                    <a:lnTo>
                      <a:pt x="2547" y="2232"/>
                    </a:lnTo>
                    <a:lnTo>
                      <a:pt x="2540" y="2228"/>
                    </a:lnTo>
                    <a:lnTo>
                      <a:pt x="2506" y="2229"/>
                    </a:lnTo>
                    <a:lnTo>
                      <a:pt x="2485" y="2227"/>
                    </a:lnTo>
                    <a:lnTo>
                      <a:pt x="2470" y="2223"/>
                    </a:lnTo>
                    <a:lnTo>
                      <a:pt x="2410" y="2222"/>
                    </a:lnTo>
                    <a:lnTo>
                      <a:pt x="2400" y="2226"/>
                    </a:lnTo>
                    <a:lnTo>
                      <a:pt x="2382" y="2230"/>
                    </a:lnTo>
                    <a:lnTo>
                      <a:pt x="2373" y="2242"/>
                    </a:lnTo>
                    <a:lnTo>
                      <a:pt x="2372" y="2266"/>
                    </a:lnTo>
                    <a:lnTo>
                      <a:pt x="2359" y="2287"/>
                    </a:lnTo>
                    <a:lnTo>
                      <a:pt x="2363" y="2311"/>
                    </a:lnTo>
                    <a:lnTo>
                      <a:pt x="2358" y="2320"/>
                    </a:lnTo>
                    <a:lnTo>
                      <a:pt x="2361" y="2328"/>
                    </a:lnTo>
                    <a:lnTo>
                      <a:pt x="2372" y="2332"/>
                    </a:lnTo>
                    <a:lnTo>
                      <a:pt x="2369" y="2341"/>
                    </a:lnTo>
                    <a:lnTo>
                      <a:pt x="2363" y="2345"/>
                    </a:lnTo>
                    <a:lnTo>
                      <a:pt x="2374" y="2377"/>
                    </a:lnTo>
                    <a:lnTo>
                      <a:pt x="2385" y="2387"/>
                    </a:lnTo>
                    <a:lnTo>
                      <a:pt x="2389" y="2394"/>
                    </a:lnTo>
                    <a:lnTo>
                      <a:pt x="2411" y="2407"/>
                    </a:lnTo>
                    <a:lnTo>
                      <a:pt x="2418" y="2414"/>
                    </a:lnTo>
                    <a:lnTo>
                      <a:pt x="2430" y="2411"/>
                    </a:lnTo>
                    <a:lnTo>
                      <a:pt x="2438" y="2420"/>
                    </a:lnTo>
                    <a:lnTo>
                      <a:pt x="2449" y="2422"/>
                    </a:lnTo>
                    <a:lnTo>
                      <a:pt x="2465" y="2415"/>
                    </a:lnTo>
                    <a:lnTo>
                      <a:pt x="2474" y="2416"/>
                    </a:lnTo>
                    <a:lnTo>
                      <a:pt x="2485" y="2427"/>
                    </a:lnTo>
                    <a:lnTo>
                      <a:pt x="2502" y="2427"/>
                    </a:lnTo>
                    <a:lnTo>
                      <a:pt x="2512" y="2444"/>
                    </a:lnTo>
                    <a:lnTo>
                      <a:pt x="2520" y="2448"/>
                    </a:lnTo>
                    <a:lnTo>
                      <a:pt x="2524" y="2456"/>
                    </a:lnTo>
                    <a:lnTo>
                      <a:pt x="2507" y="2462"/>
                    </a:lnTo>
                    <a:lnTo>
                      <a:pt x="2509" y="2471"/>
                    </a:lnTo>
                    <a:lnTo>
                      <a:pt x="2502" y="2478"/>
                    </a:lnTo>
                    <a:lnTo>
                      <a:pt x="2503" y="2486"/>
                    </a:lnTo>
                    <a:lnTo>
                      <a:pt x="2497" y="2496"/>
                    </a:lnTo>
                    <a:lnTo>
                      <a:pt x="2478" y="2506"/>
                    </a:lnTo>
                    <a:lnTo>
                      <a:pt x="2477" y="2513"/>
                    </a:lnTo>
                    <a:lnTo>
                      <a:pt x="2472" y="2523"/>
                    </a:lnTo>
                    <a:lnTo>
                      <a:pt x="2484" y="2531"/>
                    </a:lnTo>
                    <a:lnTo>
                      <a:pt x="2484" y="2550"/>
                    </a:lnTo>
                    <a:lnTo>
                      <a:pt x="2492" y="2568"/>
                    </a:lnTo>
                    <a:lnTo>
                      <a:pt x="2491" y="2577"/>
                    </a:lnTo>
                    <a:lnTo>
                      <a:pt x="2473" y="2581"/>
                    </a:lnTo>
                    <a:lnTo>
                      <a:pt x="2479" y="2587"/>
                    </a:lnTo>
                    <a:lnTo>
                      <a:pt x="2504" y="2592"/>
                    </a:lnTo>
                    <a:lnTo>
                      <a:pt x="2514" y="2589"/>
                    </a:lnTo>
                    <a:lnTo>
                      <a:pt x="2522" y="2590"/>
                    </a:lnTo>
                    <a:lnTo>
                      <a:pt x="2527" y="2596"/>
                    </a:lnTo>
                    <a:lnTo>
                      <a:pt x="2533" y="2587"/>
                    </a:lnTo>
                    <a:lnTo>
                      <a:pt x="2541" y="2586"/>
                    </a:lnTo>
                    <a:lnTo>
                      <a:pt x="2548" y="2590"/>
                    </a:lnTo>
                    <a:lnTo>
                      <a:pt x="2567" y="2590"/>
                    </a:lnTo>
                    <a:lnTo>
                      <a:pt x="2592" y="2601"/>
                    </a:lnTo>
                    <a:lnTo>
                      <a:pt x="2601" y="2590"/>
                    </a:lnTo>
                    <a:lnTo>
                      <a:pt x="2621" y="2591"/>
                    </a:lnTo>
                    <a:lnTo>
                      <a:pt x="2625" y="2598"/>
                    </a:lnTo>
                    <a:lnTo>
                      <a:pt x="2629" y="2599"/>
                    </a:lnTo>
                    <a:lnTo>
                      <a:pt x="2635" y="2595"/>
                    </a:lnTo>
                    <a:lnTo>
                      <a:pt x="2646" y="2593"/>
                    </a:lnTo>
                    <a:lnTo>
                      <a:pt x="2653" y="2595"/>
                    </a:lnTo>
                    <a:lnTo>
                      <a:pt x="2655" y="2605"/>
                    </a:lnTo>
                    <a:lnTo>
                      <a:pt x="2664" y="2603"/>
                    </a:lnTo>
                    <a:lnTo>
                      <a:pt x="2669" y="2600"/>
                    </a:lnTo>
                    <a:lnTo>
                      <a:pt x="2677" y="2604"/>
                    </a:lnTo>
                    <a:lnTo>
                      <a:pt x="2679" y="2616"/>
                    </a:lnTo>
                    <a:lnTo>
                      <a:pt x="2687" y="2615"/>
                    </a:lnTo>
                    <a:lnTo>
                      <a:pt x="2693" y="2609"/>
                    </a:lnTo>
                    <a:lnTo>
                      <a:pt x="2713" y="2607"/>
                    </a:lnTo>
                    <a:lnTo>
                      <a:pt x="2721" y="2597"/>
                    </a:lnTo>
                    <a:lnTo>
                      <a:pt x="2734" y="2593"/>
                    </a:lnTo>
                    <a:lnTo>
                      <a:pt x="2745" y="2593"/>
                    </a:lnTo>
                    <a:lnTo>
                      <a:pt x="2761" y="2578"/>
                    </a:lnTo>
                    <a:lnTo>
                      <a:pt x="2779" y="2569"/>
                    </a:lnTo>
                    <a:lnTo>
                      <a:pt x="2792" y="2566"/>
                    </a:lnTo>
                    <a:lnTo>
                      <a:pt x="2796" y="2560"/>
                    </a:lnTo>
                    <a:lnTo>
                      <a:pt x="2806" y="2560"/>
                    </a:lnTo>
                    <a:lnTo>
                      <a:pt x="2822" y="2563"/>
                    </a:lnTo>
                    <a:lnTo>
                      <a:pt x="2832" y="2561"/>
                    </a:lnTo>
                    <a:lnTo>
                      <a:pt x="2843" y="2567"/>
                    </a:lnTo>
                    <a:lnTo>
                      <a:pt x="2872" y="2567"/>
                    </a:lnTo>
                    <a:lnTo>
                      <a:pt x="2903" y="2546"/>
                    </a:lnTo>
                    <a:lnTo>
                      <a:pt x="2908" y="2537"/>
                    </a:lnTo>
                    <a:lnTo>
                      <a:pt x="2913" y="2537"/>
                    </a:lnTo>
                    <a:lnTo>
                      <a:pt x="2919" y="2542"/>
                    </a:lnTo>
                    <a:lnTo>
                      <a:pt x="2923" y="2534"/>
                    </a:lnTo>
                    <a:lnTo>
                      <a:pt x="2935" y="2527"/>
                    </a:lnTo>
                    <a:lnTo>
                      <a:pt x="2934" y="2517"/>
                    </a:lnTo>
                    <a:lnTo>
                      <a:pt x="2939" y="2511"/>
                    </a:lnTo>
                    <a:lnTo>
                      <a:pt x="2945" y="2513"/>
                    </a:lnTo>
                    <a:lnTo>
                      <a:pt x="2954" y="2512"/>
                    </a:lnTo>
                    <a:lnTo>
                      <a:pt x="2959" y="2504"/>
                    </a:lnTo>
                    <a:lnTo>
                      <a:pt x="2958" y="2496"/>
                    </a:lnTo>
                    <a:lnTo>
                      <a:pt x="2965" y="2499"/>
                    </a:lnTo>
                    <a:lnTo>
                      <a:pt x="2972" y="2498"/>
                    </a:lnTo>
                    <a:lnTo>
                      <a:pt x="2977" y="2506"/>
                    </a:lnTo>
                    <a:lnTo>
                      <a:pt x="2977" y="2514"/>
                    </a:lnTo>
                    <a:lnTo>
                      <a:pt x="2982" y="2522"/>
                    </a:lnTo>
                    <a:lnTo>
                      <a:pt x="2971" y="2529"/>
                    </a:lnTo>
                    <a:lnTo>
                      <a:pt x="2971" y="2538"/>
                    </a:lnTo>
                    <a:lnTo>
                      <a:pt x="2964" y="2548"/>
                    </a:lnTo>
                    <a:lnTo>
                      <a:pt x="2957" y="2553"/>
                    </a:lnTo>
                    <a:lnTo>
                      <a:pt x="2958" y="2558"/>
                    </a:lnTo>
                    <a:lnTo>
                      <a:pt x="2968" y="2560"/>
                    </a:lnTo>
                    <a:lnTo>
                      <a:pt x="2980" y="2570"/>
                    </a:lnTo>
                    <a:lnTo>
                      <a:pt x="2984" y="2566"/>
                    </a:lnTo>
                    <a:lnTo>
                      <a:pt x="2994" y="2565"/>
                    </a:lnTo>
                    <a:lnTo>
                      <a:pt x="3007" y="2571"/>
                    </a:lnTo>
                    <a:lnTo>
                      <a:pt x="3011" y="2585"/>
                    </a:lnTo>
                    <a:lnTo>
                      <a:pt x="3018" y="2591"/>
                    </a:lnTo>
                    <a:lnTo>
                      <a:pt x="3018" y="2585"/>
                    </a:lnTo>
                    <a:lnTo>
                      <a:pt x="3023" y="2580"/>
                    </a:lnTo>
                    <a:lnTo>
                      <a:pt x="3032" y="2584"/>
                    </a:lnTo>
                    <a:lnTo>
                      <a:pt x="3032" y="2594"/>
                    </a:lnTo>
                    <a:lnTo>
                      <a:pt x="3023" y="2603"/>
                    </a:lnTo>
                    <a:lnTo>
                      <a:pt x="3011" y="2603"/>
                    </a:lnTo>
                    <a:lnTo>
                      <a:pt x="3003" y="2614"/>
                    </a:lnTo>
                    <a:lnTo>
                      <a:pt x="3005" y="2621"/>
                    </a:lnTo>
                    <a:lnTo>
                      <a:pt x="3013" y="2621"/>
                    </a:lnTo>
                    <a:lnTo>
                      <a:pt x="3022" y="2623"/>
                    </a:lnTo>
                    <a:lnTo>
                      <a:pt x="3034" y="2633"/>
                    </a:lnTo>
                    <a:lnTo>
                      <a:pt x="3044" y="2630"/>
                    </a:lnTo>
                    <a:lnTo>
                      <a:pt x="3055" y="2615"/>
                    </a:lnTo>
                    <a:lnTo>
                      <a:pt x="3060" y="2615"/>
                    </a:lnTo>
                    <a:lnTo>
                      <a:pt x="3059" y="2628"/>
                    </a:lnTo>
                    <a:lnTo>
                      <a:pt x="3067" y="2643"/>
                    </a:lnTo>
                    <a:lnTo>
                      <a:pt x="3077" y="2646"/>
                    </a:lnTo>
                    <a:lnTo>
                      <a:pt x="3085" y="2640"/>
                    </a:lnTo>
                    <a:lnTo>
                      <a:pt x="3098" y="2643"/>
                    </a:lnTo>
                    <a:lnTo>
                      <a:pt x="3104" y="2653"/>
                    </a:lnTo>
                    <a:lnTo>
                      <a:pt x="3115" y="2653"/>
                    </a:lnTo>
                    <a:lnTo>
                      <a:pt x="3122" y="2661"/>
                    </a:lnTo>
                    <a:lnTo>
                      <a:pt x="3127" y="2661"/>
                    </a:lnTo>
                    <a:lnTo>
                      <a:pt x="3127" y="2649"/>
                    </a:lnTo>
                    <a:lnTo>
                      <a:pt x="3134" y="2649"/>
                    </a:lnTo>
                    <a:lnTo>
                      <a:pt x="3145" y="2645"/>
                    </a:lnTo>
                    <a:lnTo>
                      <a:pt x="3150" y="2650"/>
                    </a:lnTo>
                    <a:lnTo>
                      <a:pt x="3150" y="2660"/>
                    </a:lnTo>
                    <a:lnTo>
                      <a:pt x="3155" y="2664"/>
                    </a:lnTo>
                    <a:lnTo>
                      <a:pt x="3167" y="2660"/>
                    </a:lnTo>
                    <a:lnTo>
                      <a:pt x="3175" y="2649"/>
                    </a:lnTo>
                    <a:lnTo>
                      <a:pt x="3181" y="2652"/>
                    </a:lnTo>
                    <a:lnTo>
                      <a:pt x="3184" y="2662"/>
                    </a:lnTo>
                    <a:lnTo>
                      <a:pt x="3190" y="2662"/>
                    </a:lnTo>
                    <a:lnTo>
                      <a:pt x="3195" y="2655"/>
                    </a:lnTo>
                    <a:lnTo>
                      <a:pt x="3198" y="2653"/>
                    </a:lnTo>
                    <a:lnTo>
                      <a:pt x="3207" y="2644"/>
                    </a:lnTo>
                    <a:lnTo>
                      <a:pt x="3217" y="2645"/>
                    </a:lnTo>
                    <a:lnTo>
                      <a:pt x="3220" y="2651"/>
                    </a:lnTo>
                    <a:lnTo>
                      <a:pt x="3226" y="2653"/>
                    </a:lnTo>
                    <a:lnTo>
                      <a:pt x="3233" y="2650"/>
                    </a:lnTo>
                    <a:close/>
                    <a:moveTo>
                      <a:pt x="4679" y="3196"/>
                    </a:moveTo>
                    <a:lnTo>
                      <a:pt x="4679" y="3196"/>
                    </a:lnTo>
                    <a:lnTo>
                      <a:pt x="4684" y="3179"/>
                    </a:lnTo>
                    <a:lnTo>
                      <a:pt x="4680" y="3173"/>
                    </a:lnTo>
                    <a:lnTo>
                      <a:pt x="4682" y="3156"/>
                    </a:lnTo>
                    <a:lnTo>
                      <a:pt x="4683" y="3138"/>
                    </a:lnTo>
                    <a:lnTo>
                      <a:pt x="4703" y="3118"/>
                    </a:lnTo>
                    <a:lnTo>
                      <a:pt x="4712" y="3101"/>
                    </a:lnTo>
                    <a:lnTo>
                      <a:pt x="4723" y="3093"/>
                    </a:lnTo>
                    <a:lnTo>
                      <a:pt x="4746" y="3061"/>
                    </a:lnTo>
                    <a:lnTo>
                      <a:pt x="4761" y="3051"/>
                    </a:lnTo>
                    <a:lnTo>
                      <a:pt x="4768" y="3051"/>
                    </a:lnTo>
                    <a:lnTo>
                      <a:pt x="4774" y="3045"/>
                    </a:lnTo>
                    <a:lnTo>
                      <a:pt x="4783" y="3049"/>
                    </a:lnTo>
                    <a:lnTo>
                      <a:pt x="4798" y="3041"/>
                    </a:lnTo>
                    <a:lnTo>
                      <a:pt x="4814" y="3046"/>
                    </a:lnTo>
                    <a:lnTo>
                      <a:pt x="4822" y="3056"/>
                    </a:lnTo>
                    <a:lnTo>
                      <a:pt x="4830" y="3056"/>
                    </a:lnTo>
                    <a:lnTo>
                      <a:pt x="4841" y="3068"/>
                    </a:lnTo>
                    <a:lnTo>
                      <a:pt x="4846" y="3083"/>
                    </a:lnTo>
                    <a:lnTo>
                      <a:pt x="4846" y="3095"/>
                    </a:lnTo>
                    <a:lnTo>
                      <a:pt x="4832" y="3106"/>
                    </a:lnTo>
                    <a:lnTo>
                      <a:pt x="4826" y="3121"/>
                    </a:lnTo>
                    <a:lnTo>
                      <a:pt x="4824" y="3137"/>
                    </a:lnTo>
                    <a:lnTo>
                      <a:pt x="4804" y="3168"/>
                    </a:lnTo>
                    <a:lnTo>
                      <a:pt x="4798" y="3180"/>
                    </a:lnTo>
                    <a:lnTo>
                      <a:pt x="4785" y="3184"/>
                    </a:lnTo>
                    <a:lnTo>
                      <a:pt x="4766" y="3193"/>
                    </a:lnTo>
                    <a:lnTo>
                      <a:pt x="4762" y="3198"/>
                    </a:lnTo>
                    <a:lnTo>
                      <a:pt x="4751" y="3200"/>
                    </a:lnTo>
                    <a:lnTo>
                      <a:pt x="4734" y="3207"/>
                    </a:lnTo>
                    <a:lnTo>
                      <a:pt x="4725" y="3201"/>
                    </a:lnTo>
                    <a:lnTo>
                      <a:pt x="4703" y="3205"/>
                    </a:lnTo>
                    <a:lnTo>
                      <a:pt x="4691" y="3201"/>
                    </a:lnTo>
                    <a:lnTo>
                      <a:pt x="4682" y="3201"/>
                    </a:lnTo>
                    <a:lnTo>
                      <a:pt x="4679" y="3196"/>
                    </a:lnTo>
                    <a:close/>
                    <a:moveTo>
                      <a:pt x="3305" y="2601"/>
                    </a:moveTo>
                    <a:lnTo>
                      <a:pt x="3305" y="2601"/>
                    </a:lnTo>
                    <a:lnTo>
                      <a:pt x="3303" y="2594"/>
                    </a:lnTo>
                    <a:lnTo>
                      <a:pt x="3306" y="2585"/>
                    </a:lnTo>
                    <a:lnTo>
                      <a:pt x="3316" y="2582"/>
                    </a:lnTo>
                    <a:lnTo>
                      <a:pt x="3308" y="2571"/>
                    </a:lnTo>
                    <a:lnTo>
                      <a:pt x="3313" y="2562"/>
                    </a:lnTo>
                    <a:lnTo>
                      <a:pt x="3320" y="2560"/>
                    </a:lnTo>
                    <a:lnTo>
                      <a:pt x="3320" y="2571"/>
                    </a:lnTo>
                    <a:lnTo>
                      <a:pt x="3328" y="2578"/>
                    </a:lnTo>
                    <a:lnTo>
                      <a:pt x="3328" y="2586"/>
                    </a:lnTo>
                    <a:lnTo>
                      <a:pt x="3322" y="2595"/>
                    </a:lnTo>
                    <a:lnTo>
                      <a:pt x="3316" y="2594"/>
                    </a:lnTo>
                    <a:lnTo>
                      <a:pt x="3311" y="2602"/>
                    </a:lnTo>
                    <a:lnTo>
                      <a:pt x="3305" y="2601"/>
                    </a:lnTo>
                    <a:close/>
                    <a:moveTo>
                      <a:pt x="3174" y="2722"/>
                    </a:moveTo>
                    <a:lnTo>
                      <a:pt x="3174" y="2722"/>
                    </a:lnTo>
                    <a:lnTo>
                      <a:pt x="3186" y="2715"/>
                    </a:lnTo>
                    <a:lnTo>
                      <a:pt x="3189" y="2706"/>
                    </a:lnTo>
                    <a:lnTo>
                      <a:pt x="3188" y="2697"/>
                    </a:lnTo>
                    <a:lnTo>
                      <a:pt x="3191" y="2688"/>
                    </a:lnTo>
                    <a:lnTo>
                      <a:pt x="3188" y="2685"/>
                    </a:lnTo>
                    <a:lnTo>
                      <a:pt x="3177" y="2692"/>
                    </a:lnTo>
                    <a:lnTo>
                      <a:pt x="3175" y="2698"/>
                    </a:lnTo>
                    <a:lnTo>
                      <a:pt x="3160" y="2697"/>
                    </a:lnTo>
                    <a:lnTo>
                      <a:pt x="3156" y="2704"/>
                    </a:lnTo>
                    <a:lnTo>
                      <a:pt x="3167" y="2717"/>
                    </a:lnTo>
                    <a:lnTo>
                      <a:pt x="3174" y="2722"/>
                    </a:lnTo>
                    <a:close/>
                    <a:moveTo>
                      <a:pt x="3329" y="2694"/>
                    </a:moveTo>
                    <a:lnTo>
                      <a:pt x="3329" y="2694"/>
                    </a:lnTo>
                    <a:lnTo>
                      <a:pt x="3314" y="2703"/>
                    </a:lnTo>
                    <a:lnTo>
                      <a:pt x="3312" y="2711"/>
                    </a:lnTo>
                    <a:lnTo>
                      <a:pt x="3306" y="2719"/>
                    </a:lnTo>
                    <a:lnTo>
                      <a:pt x="3297" y="2705"/>
                    </a:lnTo>
                    <a:lnTo>
                      <a:pt x="3297" y="2697"/>
                    </a:lnTo>
                    <a:lnTo>
                      <a:pt x="3311" y="2675"/>
                    </a:lnTo>
                    <a:lnTo>
                      <a:pt x="3310" y="2664"/>
                    </a:lnTo>
                    <a:lnTo>
                      <a:pt x="3317" y="2655"/>
                    </a:lnTo>
                    <a:lnTo>
                      <a:pt x="3327" y="2657"/>
                    </a:lnTo>
                    <a:lnTo>
                      <a:pt x="3327" y="2666"/>
                    </a:lnTo>
                    <a:lnTo>
                      <a:pt x="3338" y="2679"/>
                    </a:lnTo>
                    <a:lnTo>
                      <a:pt x="3329" y="2694"/>
                    </a:lnTo>
                    <a:close/>
                    <a:moveTo>
                      <a:pt x="3347" y="2675"/>
                    </a:moveTo>
                    <a:lnTo>
                      <a:pt x="3347" y="2675"/>
                    </a:lnTo>
                    <a:lnTo>
                      <a:pt x="3345" y="2665"/>
                    </a:lnTo>
                    <a:lnTo>
                      <a:pt x="3340" y="2659"/>
                    </a:lnTo>
                    <a:lnTo>
                      <a:pt x="3350" y="2638"/>
                    </a:lnTo>
                    <a:lnTo>
                      <a:pt x="3357" y="2636"/>
                    </a:lnTo>
                    <a:lnTo>
                      <a:pt x="3365" y="2650"/>
                    </a:lnTo>
                    <a:lnTo>
                      <a:pt x="3357" y="2660"/>
                    </a:lnTo>
                    <a:lnTo>
                      <a:pt x="3355" y="2672"/>
                    </a:lnTo>
                    <a:cubicBezTo>
                      <a:pt x="3355" y="2672"/>
                      <a:pt x="3347" y="2675"/>
                      <a:pt x="3347" y="2675"/>
                    </a:cubicBezTo>
                    <a:close/>
                    <a:moveTo>
                      <a:pt x="3633" y="2679"/>
                    </a:moveTo>
                    <a:lnTo>
                      <a:pt x="3633" y="2679"/>
                    </a:lnTo>
                    <a:lnTo>
                      <a:pt x="3640" y="2654"/>
                    </a:lnTo>
                    <a:lnTo>
                      <a:pt x="3656" y="2639"/>
                    </a:lnTo>
                    <a:lnTo>
                      <a:pt x="3675" y="2645"/>
                    </a:lnTo>
                    <a:lnTo>
                      <a:pt x="3675" y="2658"/>
                    </a:lnTo>
                    <a:lnTo>
                      <a:pt x="3660" y="2683"/>
                    </a:lnTo>
                    <a:lnTo>
                      <a:pt x="3650" y="2688"/>
                    </a:lnTo>
                    <a:lnTo>
                      <a:pt x="3652" y="2677"/>
                    </a:lnTo>
                    <a:lnTo>
                      <a:pt x="3651" y="2663"/>
                    </a:lnTo>
                    <a:lnTo>
                      <a:pt x="3645" y="2671"/>
                    </a:lnTo>
                    <a:lnTo>
                      <a:pt x="3643" y="2680"/>
                    </a:lnTo>
                    <a:cubicBezTo>
                      <a:pt x="3643" y="2680"/>
                      <a:pt x="3633" y="2679"/>
                      <a:pt x="3633" y="2679"/>
                    </a:cubicBezTo>
                    <a:close/>
                    <a:moveTo>
                      <a:pt x="3621" y="2660"/>
                    </a:moveTo>
                    <a:lnTo>
                      <a:pt x="3621" y="2660"/>
                    </a:lnTo>
                    <a:lnTo>
                      <a:pt x="3628" y="2663"/>
                    </a:lnTo>
                    <a:lnTo>
                      <a:pt x="3636" y="2646"/>
                    </a:lnTo>
                    <a:lnTo>
                      <a:pt x="3627" y="2628"/>
                    </a:lnTo>
                    <a:lnTo>
                      <a:pt x="3621" y="2639"/>
                    </a:lnTo>
                    <a:lnTo>
                      <a:pt x="3621" y="2660"/>
                    </a:lnTo>
                    <a:close/>
                    <a:moveTo>
                      <a:pt x="3611" y="2794"/>
                    </a:moveTo>
                    <a:lnTo>
                      <a:pt x="3611" y="2794"/>
                    </a:lnTo>
                    <a:lnTo>
                      <a:pt x="3618" y="2787"/>
                    </a:lnTo>
                    <a:lnTo>
                      <a:pt x="3640" y="2772"/>
                    </a:lnTo>
                    <a:lnTo>
                      <a:pt x="3640" y="2760"/>
                    </a:lnTo>
                    <a:lnTo>
                      <a:pt x="3622" y="2767"/>
                    </a:lnTo>
                    <a:lnTo>
                      <a:pt x="3615" y="2755"/>
                    </a:lnTo>
                    <a:lnTo>
                      <a:pt x="3630" y="2723"/>
                    </a:lnTo>
                    <a:lnTo>
                      <a:pt x="3635" y="2708"/>
                    </a:lnTo>
                    <a:lnTo>
                      <a:pt x="3617" y="2718"/>
                    </a:lnTo>
                    <a:lnTo>
                      <a:pt x="3607" y="2741"/>
                    </a:lnTo>
                    <a:lnTo>
                      <a:pt x="3605" y="2726"/>
                    </a:lnTo>
                    <a:lnTo>
                      <a:pt x="3617" y="2690"/>
                    </a:lnTo>
                    <a:lnTo>
                      <a:pt x="3609" y="2639"/>
                    </a:lnTo>
                    <a:lnTo>
                      <a:pt x="3588" y="2624"/>
                    </a:lnTo>
                    <a:lnTo>
                      <a:pt x="3588" y="2609"/>
                    </a:lnTo>
                    <a:lnTo>
                      <a:pt x="3575" y="2608"/>
                    </a:lnTo>
                    <a:lnTo>
                      <a:pt x="3563" y="2623"/>
                    </a:lnTo>
                    <a:lnTo>
                      <a:pt x="3564" y="2605"/>
                    </a:lnTo>
                    <a:lnTo>
                      <a:pt x="3575" y="2595"/>
                    </a:lnTo>
                    <a:lnTo>
                      <a:pt x="3568" y="2580"/>
                    </a:lnTo>
                    <a:lnTo>
                      <a:pt x="3571" y="2567"/>
                    </a:lnTo>
                    <a:lnTo>
                      <a:pt x="3571" y="2550"/>
                    </a:lnTo>
                    <a:lnTo>
                      <a:pt x="3548" y="2557"/>
                    </a:lnTo>
                    <a:lnTo>
                      <a:pt x="3526" y="2576"/>
                    </a:lnTo>
                    <a:lnTo>
                      <a:pt x="3516" y="2603"/>
                    </a:lnTo>
                    <a:lnTo>
                      <a:pt x="3522" y="2627"/>
                    </a:lnTo>
                    <a:lnTo>
                      <a:pt x="3509" y="2622"/>
                    </a:lnTo>
                    <a:lnTo>
                      <a:pt x="3504" y="2602"/>
                    </a:lnTo>
                    <a:lnTo>
                      <a:pt x="3497" y="2601"/>
                    </a:lnTo>
                    <a:lnTo>
                      <a:pt x="3494" y="2619"/>
                    </a:lnTo>
                    <a:lnTo>
                      <a:pt x="3484" y="2620"/>
                    </a:lnTo>
                    <a:lnTo>
                      <a:pt x="3491" y="2634"/>
                    </a:lnTo>
                    <a:lnTo>
                      <a:pt x="3482" y="2648"/>
                    </a:lnTo>
                    <a:lnTo>
                      <a:pt x="3470" y="2648"/>
                    </a:lnTo>
                    <a:lnTo>
                      <a:pt x="3461" y="2661"/>
                    </a:lnTo>
                    <a:lnTo>
                      <a:pt x="3437" y="2659"/>
                    </a:lnTo>
                    <a:lnTo>
                      <a:pt x="3426" y="2663"/>
                    </a:lnTo>
                    <a:lnTo>
                      <a:pt x="3416" y="2661"/>
                    </a:lnTo>
                    <a:lnTo>
                      <a:pt x="3382" y="2682"/>
                    </a:lnTo>
                    <a:lnTo>
                      <a:pt x="3385" y="2698"/>
                    </a:lnTo>
                    <a:lnTo>
                      <a:pt x="3401" y="2718"/>
                    </a:lnTo>
                    <a:lnTo>
                      <a:pt x="3414" y="2710"/>
                    </a:lnTo>
                    <a:lnTo>
                      <a:pt x="3411" y="2701"/>
                    </a:lnTo>
                    <a:lnTo>
                      <a:pt x="3415" y="2690"/>
                    </a:lnTo>
                    <a:lnTo>
                      <a:pt x="3430" y="2703"/>
                    </a:lnTo>
                    <a:lnTo>
                      <a:pt x="3424" y="2724"/>
                    </a:lnTo>
                    <a:lnTo>
                      <a:pt x="3441" y="2737"/>
                    </a:lnTo>
                    <a:lnTo>
                      <a:pt x="3450" y="2722"/>
                    </a:lnTo>
                    <a:lnTo>
                      <a:pt x="3456" y="2732"/>
                    </a:lnTo>
                    <a:lnTo>
                      <a:pt x="3450" y="2745"/>
                    </a:lnTo>
                    <a:lnTo>
                      <a:pt x="3468" y="2765"/>
                    </a:lnTo>
                    <a:lnTo>
                      <a:pt x="3482" y="2769"/>
                    </a:lnTo>
                    <a:lnTo>
                      <a:pt x="3490" y="2791"/>
                    </a:lnTo>
                    <a:lnTo>
                      <a:pt x="3500" y="2802"/>
                    </a:lnTo>
                    <a:lnTo>
                      <a:pt x="3513" y="2783"/>
                    </a:lnTo>
                    <a:lnTo>
                      <a:pt x="3514" y="2798"/>
                    </a:lnTo>
                    <a:lnTo>
                      <a:pt x="3534" y="2814"/>
                    </a:lnTo>
                    <a:lnTo>
                      <a:pt x="3545" y="2813"/>
                    </a:lnTo>
                    <a:lnTo>
                      <a:pt x="3560" y="2813"/>
                    </a:lnTo>
                    <a:lnTo>
                      <a:pt x="3575" y="2798"/>
                    </a:lnTo>
                    <a:lnTo>
                      <a:pt x="3586" y="2795"/>
                    </a:lnTo>
                    <a:lnTo>
                      <a:pt x="3604" y="2782"/>
                    </a:lnTo>
                    <a:lnTo>
                      <a:pt x="3611" y="2794"/>
                    </a:lnTo>
                    <a:close/>
                    <a:moveTo>
                      <a:pt x="5195" y="2687"/>
                    </a:moveTo>
                    <a:lnTo>
                      <a:pt x="5195" y="2687"/>
                    </a:lnTo>
                    <a:lnTo>
                      <a:pt x="5194" y="2675"/>
                    </a:lnTo>
                    <a:lnTo>
                      <a:pt x="5189" y="2667"/>
                    </a:lnTo>
                    <a:lnTo>
                      <a:pt x="5197" y="2655"/>
                    </a:lnTo>
                    <a:lnTo>
                      <a:pt x="5210" y="2646"/>
                    </a:lnTo>
                    <a:lnTo>
                      <a:pt x="5222" y="2650"/>
                    </a:lnTo>
                    <a:lnTo>
                      <a:pt x="5224" y="2660"/>
                    </a:lnTo>
                    <a:lnTo>
                      <a:pt x="5235" y="2660"/>
                    </a:lnTo>
                    <a:lnTo>
                      <a:pt x="5242" y="2667"/>
                    </a:lnTo>
                    <a:lnTo>
                      <a:pt x="5233" y="2679"/>
                    </a:lnTo>
                    <a:lnTo>
                      <a:pt x="5220" y="2682"/>
                    </a:lnTo>
                    <a:lnTo>
                      <a:pt x="5214" y="2678"/>
                    </a:lnTo>
                    <a:lnTo>
                      <a:pt x="5205" y="2683"/>
                    </a:lnTo>
                    <a:lnTo>
                      <a:pt x="5200" y="2690"/>
                    </a:lnTo>
                    <a:cubicBezTo>
                      <a:pt x="5200" y="2690"/>
                      <a:pt x="5194" y="2687"/>
                      <a:pt x="5195" y="2687"/>
                    </a:cubicBezTo>
                    <a:close/>
                    <a:moveTo>
                      <a:pt x="5160" y="4046"/>
                    </a:moveTo>
                    <a:lnTo>
                      <a:pt x="5160" y="4046"/>
                    </a:lnTo>
                    <a:lnTo>
                      <a:pt x="5147" y="4046"/>
                    </a:lnTo>
                    <a:lnTo>
                      <a:pt x="5133" y="4037"/>
                    </a:lnTo>
                    <a:lnTo>
                      <a:pt x="5110" y="4029"/>
                    </a:lnTo>
                    <a:lnTo>
                      <a:pt x="5099" y="4021"/>
                    </a:lnTo>
                    <a:lnTo>
                      <a:pt x="5088" y="4019"/>
                    </a:lnTo>
                    <a:lnTo>
                      <a:pt x="5067" y="4001"/>
                    </a:lnTo>
                    <a:lnTo>
                      <a:pt x="5063" y="3992"/>
                    </a:lnTo>
                    <a:lnTo>
                      <a:pt x="5052" y="3985"/>
                    </a:lnTo>
                    <a:lnTo>
                      <a:pt x="5043" y="3987"/>
                    </a:lnTo>
                    <a:lnTo>
                      <a:pt x="5034" y="3983"/>
                    </a:lnTo>
                    <a:lnTo>
                      <a:pt x="5028" y="3988"/>
                    </a:lnTo>
                    <a:lnTo>
                      <a:pt x="5005" y="3978"/>
                    </a:lnTo>
                    <a:lnTo>
                      <a:pt x="5002" y="3970"/>
                    </a:lnTo>
                    <a:lnTo>
                      <a:pt x="4994" y="3962"/>
                    </a:lnTo>
                    <a:lnTo>
                      <a:pt x="4983" y="3962"/>
                    </a:lnTo>
                    <a:lnTo>
                      <a:pt x="4967" y="3944"/>
                    </a:lnTo>
                    <a:lnTo>
                      <a:pt x="4968" y="3934"/>
                    </a:lnTo>
                    <a:lnTo>
                      <a:pt x="4960" y="3934"/>
                    </a:lnTo>
                    <a:lnTo>
                      <a:pt x="4951" y="3928"/>
                    </a:lnTo>
                    <a:lnTo>
                      <a:pt x="4944" y="3914"/>
                    </a:lnTo>
                    <a:lnTo>
                      <a:pt x="4951" y="3909"/>
                    </a:lnTo>
                    <a:lnTo>
                      <a:pt x="4958" y="3904"/>
                    </a:lnTo>
                    <a:lnTo>
                      <a:pt x="4944" y="3898"/>
                    </a:lnTo>
                    <a:lnTo>
                      <a:pt x="4939" y="3901"/>
                    </a:lnTo>
                    <a:lnTo>
                      <a:pt x="4936" y="3907"/>
                    </a:lnTo>
                    <a:lnTo>
                      <a:pt x="4927" y="3902"/>
                    </a:lnTo>
                    <a:lnTo>
                      <a:pt x="4928" y="3895"/>
                    </a:lnTo>
                    <a:lnTo>
                      <a:pt x="4915" y="3895"/>
                    </a:lnTo>
                    <a:lnTo>
                      <a:pt x="4891" y="3879"/>
                    </a:lnTo>
                    <a:lnTo>
                      <a:pt x="4882" y="3879"/>
                    </a:lnTo>
                    <a:lnTo>
                      <a:pt x="4874" y="3871"/>
                    </a:lnTo>
                    <a:lnTo>
                      <a:pt x="4859" y="3860"/>
                    </a:lnTo>
                    <a:lnTo>
                      <a:pt x="4861" y="3851"/>
                    </a:lnTo>
                    <a:lnTo>
                      <a:pt x="4851" y="3850"/>
                    </a:lnTo>
                    <a:lnTo>
                      <a:pt x="4842" y="3839"/>
                    </a:lnTo>
                    <a:lnTo>
                      <a:pt x="4832" y="3826"/>
                    </a:lnTo>
                    <a:lnTo>
                      <a:pt x="4831" y="3808"/>
                    </a:lnTo>
                    <a:lnTo>
                      <a:pt x="4817" y="3801"/>
                    </a:lnTo>
                    <a:lnTo>
                      <a:pt x="4822" y="3795"/>
                    </a:lnTo>
                    <a:lnTo>
                      <a:pt x="4842" y="3796"/>
                    </a:lnTo>
                    <a:lnTo>
                      <a:pt x="4870" y="3777"/>
                    </a:lnTo>
                    <a:lnTo>
                      <a:pt x="4876" y="3769"/>
                    </a:lnTo>
                    <a:lnTo>
                      <a:pt x="4854" y="3772"/>
                    </a:lnTo>
                    <a:lnTo>
                      <a:pt x="4843" y="3756"/>
                    </a:lnTo>
                    <a:lnTo>
                      <a:pt x="4838" y="3739"/>
                    </a:lnTo>
                    <a:lnTo>
                      <a:pt x="4841" y="3733"/>
                    </a:lnTo>
                    <a:lnTo>
                      <a:pt x="4833" y="3737"/>
                    </a:lnTo>
                    <a:lnTo>
                      <a:pt x="4826" y="3751"/>
                    </a:lnTo>
                    <a:lnTo>
                      <a:pt x="4824" y="3762"/>
                    </a:lnTo>
                    <a:lnTo>
                      <a:pt x="4811" y="3749"/>
                    </a:lnTo>
                    <a:lnTo>
                      <a:pt x="4820" y="3738"/>
                    </a:lnTo>
                    <a:lnTo>
                      <a:pt x="4823" y="3715"/>
                    </a:lnTo>
                    <a:lnTo>
                      <a:pt x="4813" y="3731"/>
                    </a:lnTo>
                    <a:lnTo>
                      <a:pt x="4807" y="3725"/>
                    </a:lnTo>
                    <a:lnTo>
                      <a:pt x="4807" y="3708"/>
                    </a:lnTo>
                    <a:lnTo>
                      <a:pt x="4794" y="3710"/>
                    </a:lnTo>
                    <a:lnTo>
                      <a:pt x="4791" y="3696"/>
                    </a:lnTo>
                    <a:lnTo>
                      <a:pt x="4792" y="3683"/>
                    </a:lnTo>
                    <a:lnTo>
                      <a:pt x="4785" y="3663"/>
                    </a:lnTo>
                    <a:lnTo>
                      <a:pt x="4773" y="3656"/>
                    </a:lnTo>
                    <a:lnTo>
                      <a:pt x="4774" y="3644"/>
                    </a:lnTo>
                    <a:lnTo>
                      <a:pt x="4790" y="3629"/>
                    </a:lnTo>
                    <a:lnTo>
                      <a:pt x="4786" y="3621"/>
                    </a:lnTo>
                    <a:lnTo>
                      <a:pt x="4760" y="3644"/>
                    </a:lnTo>
                    <a:lnTo>
                      <a:pt x="4759" y="3657"/>
                    </a:lnTo>
                    <a:lnTo>
                      <a:pt x="4754" y="3646"/>
                    </a:lnTo>
                    <a:lnTo>
                      <a:pt x="4763" y="3629"/>
                    </a:lnTo>
                    <a:lnTo>
                      <a:pt x="4751" y="3625"/>
                    </a:lnTo>
                    <a:lnTo>
                      <a:pt x="4744" y="3629"/>
                    </a:lnTo>
                    <a:lnTo>
                      <a:pt x="4740" y="3625"/>
                    </a:lnTo>
                    <a:lnTo>
                      <a:pt x="4732" y="3651"/>
                    </a:lnTo>
                    <a:lnTo>
                      <a:pt x="4719" y="3659"/>
                    </a:lnTo>
                    <a:lnTo>
                      <a:pt x="4718" y="3642"/>
                    </a:lnTo>
                    <a:lnTo>
                      <a:pt x="4728" y="3630"/>
                    </a:lnTo>
                    <a:lnTo>
                      <a:pt x="4727" y="3615"/>
                    </a:lnTo>
                    <a:lnTo>
                      <a:pt x="4730" y="3605"/>
                    </a:lnTo>
                    <a:lnTo>
                      <a:pt x="4717" y="3610"/>
                    </a:lnTo>
                    <a:lnTo>
                      <a:pt x="4706" y="3621"/>
                    </a:lnTo>
                    <a:lnTo>
                      <a:pt x="4698" y="3622"/>
                    </a:lnTo>
                    <a:lnTo>
                      <a:pt x="4689" y="3634"/>
                    </a:lnTo>
                    <a:lnTo>
                      <a:pt x="4684" y="3643"/>
                    </a:lnTo>
                    <a:lnTo>
                      <a:pt x="4666" y="3639"/>
                    </a:lnTo>
                    <a:lnTo>
                      <a:pt x="4656" y="3628"/>
                    </a:lnTo>
                    <a:lnTo>
                      <a:pt x="4645" y="3628"/>
                    </a:lnTo>
                    <a:lnTo>
                      <a:pt x="4630" y="3603"/>
                    </a:lnTo>
                    <a:lnTo>
                      <a:pt x="4624" y="3602"/>
                    </a:lnTo>
                    <a:lnTo>
                      <a:pt x="4620" y="3613"/>
                    </a:lnTo>
                    <a:lnTo>
                      <a:pt x="4620" y="3629"/>
                    </a:lnTo>
                    <a:lnTo>
                      <a:pt x="4612" y="3636"/>
                    </a:lnTo>
                    <a:lnTo>
                      <a:pt x="4600" y="3631"/>
                    </a:lnTo>
                    <a:lnTo>
                      <a:pt x="4591" y="3635"/>
                    </a:lnTo>
                    <a:lnTo>
                      <a:pt x="4574" y="3636"/>
                    </a:lnTo>
                    <a:lnTo>
                      <a:pt x="4569" y="3644"/>
                    </a:lnTo>
                    <a:lnTo>
                      <a:pt x="4554" y="3642"/>
                    </a:lnTo>
                    <a:lnTo>
                      <a:pt x="4547" y="3650"/>
                    </a:lnTo>
                    <a:lnTo>
                      <a:pt x="4533" y="3645"/>
                    </a:lnTo>
                    <a:lnTo>
                      <a:pt x="4510" y="3643"/>
                    </a:lnTo>
                    <a:lnTo>
                      <a:pt x="4513" y="3634"/>
                    </a:lnTo>
                    <a:lnTo>
                      <a:pt x="4497" y="3616"/>
                    </a:lnTo>
                    <a:lnTo>
                      <a:pt x="4490" y="3621"/>
                    </a:lnTo>
                    <a:lnTo>
                      <a:pt x="4477" y="3608"/>
                    </a:lnTo>
                    <a:lnTo>
                      <a:pt x="4467" y="3578"/>
                    </a:lnTo>
                    <a:lnTo>
                      <a:pt x="4472" y="3561"/>
                    </a:lnTo>
                    <a:lnTo>
                      <a:pt x="4484" y="3553"/>
                    </a:lnTo>
                    <a:lnTo>
                      <a:pt x="4484" y="3539"/>
                    </a:lnTo>
                    <a:lnTo>
                      <a:pt x="4495" y="3527"/>
                    </a:lnTo>
                    <a:lnTo>
                      <a:pt x="4512" y="3525"/>
                    </a:lnTo>
                    <a:lnTo>
                      <a:pt x="4521" y="3515"/>
                    </a:lnTo>
                    <a:lnTo>
                      <a:pt x="4535" y="3512"/>
                    </a:lnTo>
                    <a:lnTo>
                      <a:pt x="4542" y="3514"/>
                    </a:lnTo>
                    <a:lnTo>
                      <a:pt x="4544" y="3501"/>
                    </a:lnTo>
                    <a:lnTo>
                      <a:pt x="4538" y="3491"/>
                    </a:lnTo>
                    <a:lnTo>
                      <a:pt x="4537" y="3482"/>
                    </a:lnTo>
                    <a:lnTo>
                      <a:pt x="4540" y="3479"/>
                    </a:lnTo>
                    <a:lnTo>
                      <a:pt x="4549" y="3481"/>
                    </a:lnTo>
                    <a:lnTo>
                      <a:pt x="4552" y="3474"/>
                    </a:lnTo>
                    <a:lnTo>
                      <a:pt x="4550" y="3465"/>
                    </a:lnTo>
                    <a:lnTo>
                      <a:pt x="4555" y="3459"/>
                    </a:lnTo>
                    <a:lnTo>
                      <a:pt x="4571" y="3483"/>
                    </a:lnTo>
                    <a:lnTo>
                      <a:pt x="4587" y="3486"/>
                    </a:lnTo>
                    <a:lnTo>
                      <a:pt x="4603" y="3498"/>
                    </a:lnTo>
                    <a:lnTo>
                      <a:pt x="4614" y="3510"/>
                    </a:lnTo>
                    <a:lnTo>
                      <a:pt x="4623" y="3512"/>
                    </a:lnTo>
                    <a:lnTo>
                      <a:pt x="4639" y="3521"/>
                    </a:lnTo>
                    <a:lnTo>
                      <a:pt x="4649" y="3512"/>
                    </a:lnTo>
                    <a:lnTo>
                      <a:pt x="4661" y="3512"/>
                    </a:lnTo>
                    <a:lnTo>
                      <a:pt x="4666" y="3521"/>
                    </a:lnTo>
                    <a:lnTo>
                      <a:pt x="4676" y="3521"/>
                    </a:lnTo>
                    <a:lnTo>
                      <a:pt x="4694" y="3525"/>
                    </a:lnTo>
                    <a:lnTo>
                      <a:pt x="4704" y="3513"/>
                    </a:lnTo>
                    <a:lnTo>
                      <a:pt x="4712" y="3498"/>
                    </a:lnTo>
                    <a:lnTo>
                      <a:pt x="4731" y="3498"/>
                    </a:lnTo>
                    <a:lnTo>
                      <a:pt x="4731" y="3505"/>
                    </a:lnTo>
                    <a:lnTo>
                      <a:pt x="4727" y="3511"/>
                    </a:lnTo>
                    <a:lnTo>
                      <a:pt x="4737" y="3517"/>
                    </a:lnTo>
                    <a:lnTo>
                      <a:pt x="4752" y="3505"/>
                    </a:lnTo>
                    <a:lnTo>
                      <a:pt x="4758" y="3491"/>
                    </a:lnTo>
                    <a:lnTo>
                      <a:pt x="4773" y="3482"/>
                    </a:lnTo>
                    <a:lnTo>
                      <a:pt x="4779" y="3491"/>
                    </a:lnTo>
                    <a:lnTo>
                      <a:pt x="4779" y="3512"/>
                    </a:lnTo>
                    <a:lnTo>
                      <a:pt x="4784" y="3525"/>
                    </a:lnTo>
                    <a:lnTo>
                      <a:pt x="4787" y="3509"/>
                    </a:lnTo>
                    <a:lnTo>
                      <a:pt x="4795" y="3502"/>
                    </a:lnTo>
                    <a:lnTo>
                      <a:pt x="4802" y="3506"/>
                    </a:lnTo>
                    <a:lnTo>
                      <a:pt x="4809" y="3500"/>
                    </a:lnTo>
                    <a:lnTo>
                      <a:pt x="4806" y="3461"/>
                    </a:lnTo>
                    <a:lnTo>
                      <a:pt x="4793" y="3441"/>
                    </a:lnTo>
                    <a:lnTo>
                      <a:pt x="4790" y="3428"/>
                    </a:lnTo>
                    <a:lnTo>
                      <a:pt x="4781" y="3414"/>
                    </a:lnTo>
                    <a:lnTo>
                      <a:pt x="4785" y="3396"/>
                    </a:lnTo>
                    <a:lnTo>
                      <a:pt x="4792" y="3390"/>
                    </a:lnTo>
                    <a:lnTo>
                      <a:pt x="4800" y="3389"/>
                    </a:lnTo>
                    <a:lnTo>
                      <a:pt x="4823" y="3371"/>
                    </a:lnTo>
                    <a:lnTo>
                      <a:pt x="4850" y="3355"/>
                    </a:lnTo>
                    <a:lnTo>
                      <a:pt x="4860" y="3349"/>
                    </a:lnTo>
                    <a:lnTo>
                      <a:pt x="4879" y="3329"/>
                    </a:lnTo>
                    <a:lnTo>
                      <a:pt x="4887" y="3329"/>
                    </a:lnTo>
                    <a:lnTo>
                      <a:pt x="4896" y="3337"/>
                    </a:lnTo>
                    <a:lnTo>
                      <a:pt x="4907" y="3333"/>
                    </a:lnTo>
                    <a:lnTo>
                      <a:pt x="4914" y="3332"/>
                    </a:lnTo>
                    <a:lnTo>
                      <a:pt x="4894" y="3321"/>
                    </a:lnTo>
                    <a:lnTo>
                      <a:pt x="4894" y="3309"/>
                    </a:lnTo>
                    <a:lnTo>
                      <a:pt x="4922" y="3287"/>
                    </a:lnTo>
                    <a:lnTo>
                      <a:pt x="4925" y="3276"/>
                    </a:lnTo>
                    <a:lnTo>
                      <a:pt x="4933" y="3271"/>
                    </a:lnTo>
                    <a:lnTo>
                      <a:pt x="4956" y="3276"/>
                    </a:lnTo>
                    <a:lnTo>
                      <a:pt x="4979" y="3268"/>
                    </a:lnTo>
                    <a:lnTo>
                      <a:pt x="4981" y="3258"/>
                    </a:lnTo>
                    <a:lnTo>
                      <a:pt x="4973" y="3243"/>
                    </a:lnTo>
                    <a:lnTo>
                      <a:pt x="4981" y="3232"/>
                    </a:lnTo>
                    <a:lnTo>
                      <a:pt x="4984" y="3204"/>
                    </a:lnTo>
                    <a:lnTo>
                      <a:pt x="4986" y="3199"/>
                    </a:lnTo>
                    <a:lnTo>
                      <a:pt x="4982" y="3194"/>
                    </a:lnTo>
                    <a:lnTo>
                      <a:pt x="4982" y="3182"/>
                    </a:lnTo>
                    <a:lnTo>
                      <a:pt x="4990" y="3168"/>
                    </a:lnTo>
                    <a:lnTo>
                      <a:pt x="4991" y="3154"/>
                    </a:lnTo>
                    <a:lnTo>
                      <a:pt x="4980" y="3150"/>
                    </a:lnTo>
                    <a:lnTo>
                      <a:pt x="4979" y="3144"/>
                    </a:lnTo>
                    <a:lnTo>
                      <a:pt x="4986" y="3123"/>
                    </a:lnTo>
                    <a:lnTo>
                      <a:pt x="4997" y="3121"/>
                    </a:lnTo>
                    <a:lnTo>
                      <a:pt x="4998" y="3110"/>
                    </a:lnTo>
                    <a:lnTo>
                      <a:pt x="5006" y="3097"/>
                    </a:lnTo>
                    <a:lnTo>
                      <a:pt x="5005" y="3088"/>
                    </a:lnTo>
                    <a:lnTo>
                      <a:pt x="4997" y="3089"/>
                    </a:lnTo>
                    <a:lnTo>
                      <a:pt x="4989" y="3099"/>
                    </a:lnTo>
                    <a:lnTo>
                      <a:pt x="4988" y="3108"/>
                    </a:lnTo>
                    <a:lnTo>
                      <a:pt x="4982" y="3110"/>
                    </a:lnTo>
                    <a:lnTo>
                      <a:pt x="4981" y="3100"/>
                    </a:lnTo>
                    <a:lnTo>
                      <a:pt x="4982" y="3087"/>
                    </a:lnTo>
                    <a:lnTo>
                      <a:pt x="4976" y="3083"/>
                    </a:lnTo>
                    <a:lnTo>
                      <a:pt x="4946" y="3082"/>
                    </a:lnTo>
                    <a:lnTo>
                      <a:pt x="4936" y="3071"/>
                    </a:lnTo>
                    <a:lnTo>
                      <a:pt x="4939" y="3065"/>
                    </a:lnTo>
                    <a:lnTo>
                      <a:pt x="4961" y="3056"/>
                    </a:lnTo>
                    <a:lnTo>
                      <a:pt x="4958" y="3050"/>
                    </a:lnTo>
                    <a:lnTo>
                      <a:pt x="4947" y="3043"/>
                    </a:lnTo>
                    <a:lnTo>
                      <a:pt x="4955" y="3029"/>
                    </a:lnTo>
                    <a:lnTo>
                      <a:pt x="4955" y="3019"/>
                    </a:lnTo>
                    <a:lnTo>
                      <a:pt x="4938" y="3006"/>
                    </a:lnTo>
                    <a:lnTo>
                      <a:pt x="4932" y="3009"/>
                    </a:lnTo>
                    <a:lnTo>
                      <a:pt x="4931" y="3018"/>
                    </a:lnTo>
                    <a:lnTo>
                      <a:pt x="4936" y="3027"/>
                    </a:lnTo>
                    <a:lnTo>
                      <a:pt x="4932" y="3036"/>
                    </a:lnTo>
                    <a:lnTo>
                      <a:pt x="4914" y="3040"/>
                    </a:lnTo>
                    <a:lnTo>
                      <a:pt x="4908" y="3027"/>
                    </a:lnTo>
                    <a:lnTo>
                      <a:pt x="4901" y="3024"/>
                    </a:lnTo>
                    <a:lnTo>
                      <a:pt x="4899" y="3006"/>
                    </a:lnTo>
                    <a:lnTo>
                      <a:pt x="4911" y="2994"/>
                    </a:lnTo>
                    <a:lnTo>
                      <a:pt x="4907" y="2984"/>
                    </a:lnTo>
                    <a:lnTo>
                      <a:pt x="4887" y="2987"/>
                    </a:lnTo>
                    <a:lnTo>
                      <a:pt x="4889" y="2982"/>
                    </a:lnTo>
                    <a:lnTo>
                      <a:pt x="4905" y="2976"/>
                    </a:lnTo>
                    <a:lnTo>
                      <a:pt x="4906" y="2970"/>
                    </a:lnTo>
                    <a:lnTo>
                      <a:pt x="4898" y="2967"/>
                    </a:lnTo>
                    <a:lnTo>
                      <a:pt x="4906" y="2961"/>
                    </a:lnTo>
                    <a:lnTo>
                      <a:pt x="4915" y="2956"/>
                    </a:lnTo>
                    <a:lnTo>
                      <a:pt x="4916" y="2948"/>
                    </a:lnTo>
                    <a:lnTo>
                      <a:pt x="4909" y="2942"/>
                    </a:lnTo>
                    <a:lnTo>
                      <a:pt x="4896" y="2952"/>
                    </a:lnTo>
                    <a:lnTo>
                      <a:pt x="4885" y="2969"/>
                    </a:lnTo>
                    <a:lnTo>
                      <a:pt x="4875" y="2975"/>
                    </a:lnTo>
                    <a:lnTo>
                      <a:pt x="4870" y="2971"/>
                    </a:lnTo>
                    <a:lnTo>
                      <a:pt x="4868" y="2953"/>
                    </a:lnTo>
                    <a:lnTo>
                      <a:pt x="4860" y="2958"/>
                    </a:lnTo>
                    <a:lnTo>
                      <a:pt x="4853" y="2971"/>
                    </a:lnTo>
                    <a:lnTo>
                      <a:pt x="4841" y="2972"/>
                    </a:lnTo>
                    <a:lnTo>
                      <a:pt x="4832" y="2978"/>
                    </a:lnTo>
                    <a:lnTo>
                      <a:pt x="4818" y="2978"/>
                    </a:lnTo>
                    <a:lnTo>
                      <a:pt x="4808" y="2982"/>
                    </a:lnTo>
                    <a:lnTo>
                      <a:pt x="4806" y="2987"/>
                    </a:lnTo>
                    <a:lnTo>
                      <a:pt x="4798" y="2987"/>
                    </a:lnTo>
                    <a:lnTo>
                      <a:pt x="4796" y="2979"/>
                    </a:lnTo>
                    <a:lnTo>
                      <a:pt x="4804" y="2969"/>
                    </a:lnTo>
                    <a:lnTo>
                      <a:pt x="4803" y="2961"/>
                    </a:lnTo>
                    <a:lnTo>
                      <a:pt x="4797" y="2958"/>
                    </a:lnTo>
                    <a:lnTo>
                      <a:pt x="4807" y="2942"/>
                    </a:lnTo>
                    <a:lnTo>
                      <a:pt x="4814" y="2940"/>
                    </a:lnTo>
                    <a:lnTo>
                      <a:pt x="4824" y="2944"/>
                    </a:lnTo>
                    <a:lnTo>
                      <a:pt x="4832" y="2949"/>
                    </a:lnTo>
                    <a:lnTo>
                      <a:pt x="4840" y="2945"/>
                    </a:lnTo>
                    <a:lnTo>
                      <a:pt x="4849" y="2944"/>
                    </a:lnTo>
                    <a:lnTo>
                      <a:pt x="4861" y="2933"/>
                    </a:lnTo>
                    <a:lnTo>
                      <a:pt x="4866" y="2920"/>
                    </a:lnTo>
                    <a:lnTo>
                      <a:pt x="4861" y="2911"/>
                    </a:lnTo>
                    <a:lnTo>
                      <a:pt x="4852" y="2902"/>
                    </a:lnTo>
                    <a:lnTo>
                      <a:pt x="4837" y="2897"/>
                    </a:lnTo>
                    <a:lnTo>
                      <a:pt x="4831" y="2886"/>
                    </a:lnTo>
                    <a:lnTo>
                      <a:pt x="4830" y="2876"/>
                    </a:lnTo>
                    <a:lnTo>
                      <a:pt x="4825" y="2870"/>
                    </a:lnTo>
                    <a:lnTo>
                      <a:pt x="4826" y="2859"/>
                    </a:lnTo>
                    <a:lnTo>
                      <a:pt x="4811" y="2858"/>
                    </a:lnTo>
                    <a:lnTo>
                      <a:pt x="4809" y="2854"/>
                    </a:lnTo>
                    <a:lnTo>
                      <a:pt x="4800" y="2849"/>
                    </a:lnTo>
                    <a:lnTo>
                      <a:pt x="4797" y="2839"/>
                    </a:lnTo>
                    <a:lnTo>
                      <a:pt x="4809" y="2834"/>
                    </a:lnTo>
                    <a:lnTo>
                      <a:pt x="4814" y="2841"/>
                    </a:lnTo>
                    <a:lnTo>
                      <a:pt x="4820" y="2838"/>
                    </a:lnTo>
                    <a:lnTo>
                      <a:pt x="4823" y="2829"/>
                    </a:lnTo>
                    <a:lnTo>
                      <a:pt x="4836" y="2822"/>
                    </a:lnTo>
                    <a:lnTo>
                      <a:pt x="4816" y="2818"/>
                    </a:lnTo>
                    <a:lnTo>
                      <a:pt x="4808" y="2809"/>
                    </a:lnTo>
                    <a:lnTo>
                      <a:pt x="4798" y="2809"/>
                    </a:lnTo>
                    <a:lnTo>
                      <a:pt x="4797" y="2804"/>
                    </a:lnTo>
                    <a:lnTo>
                      <a:pt x="4785" y="2801"/>
                    </a:lnTo>
                    <a:lnTo>
                      <a:pt x="4779" y="2814"/>
                    </a:lnTo>
                    <a:lnTo>
                      <a:pt x="4774" y="2815"/>
                    </a:lnTo>
                    <a:lnTo>
                      <a:pt x="4774" y="2807"/>
                    </a:lnTo>
                    <a:lnTo>
                      <a:pt x="4784" y="2782"/>
                    </a:lnTo>
                    <a:lnTo>
                      <a:pt x="4798" y="2762"/>
                    </a:lnTo>
                    <a:lnTo>
                      <a:pt x="4799" y="2756"/>
                    </a:lnTo>
                    <a:lnTo>
                      <a:pt x="4807" y="2736"/>
                    </a:lnTo>
                    <a:lnTo>
                      <a:pt x="4807" y="2721"/>
                    </a:lnTo>
                    <a:lnTo>
                      <a:pt x="4812" y="2713"/>
                    </a:lnTo>
                    <a:lnTo>
                      <a:pt x="4807" y="2704"/>
                    </a:lnTo>
                    <a:lnTo>
                      <a:pt x="4793" y="2712"/>
                    </a:lnTo>
                    <a:lnTo>
                      <a:pt x="4785" y="2706"/>
                    </a:lnTo>
                    <a:lnTo>
                      <a:pt x="4779" y="2709"/>
                    </a:lnTo>
                    <a:lnTo>
                      <a:pt x="4778" y="2718"/>
                    </a:lnTo>
                    <a:lnTo>
                      <a:pt x="4770" y="2716"/>
                    </a:lnTo>
                    <a:lnTo>
                      <a:pt x="4751" y="2695"/>
                    </a:lnTo>
                    <a:lnTo>
                      <a:pt x="4750" y="2685"/>
                    </a:lnTo>
                    <a:lnTo>
                      <a:pt x="4743" y="2676"/>
                    </a:lnTo>
                    <a:lnTo>
                      <a:pt x="4736" y="2672"/>
                    </a:lnTo>
                    <a:lnTo>
                      <a:pt x="4739" y="2655"/>
                    </a:lnTo>
                    <a:lnTo>
                      <a:pt x="4753" y="2649"/>
                    </a:lnTo>
                    <a:lnTo>
                      <a:pt x="4756" y="2642"/>
                    </a:lnTo>
                    <a:lnTo>
                      <a:pt x="4751" y="2633"/>
                    </a:lnTo>
                    <a:lnTo>
                      <a:pt x="4750" y="2618"/>
                    </a:lnTo>
                    <a:lnTo>
                      <a:pt x="4742" y="2620"/>
                    </a:lnTo>
                    <a:lnTo>
                      <a:pt x="4733" y="2628"/>
                    </a:lnTo>
                    <a:lnTo>
                      <a:pt x="4733" y="2650"/>
                    </a:lnTo>
                    <a:lnTo>
                      <a:pt x="4724" y="2663"/>
                    </a:lnTo>
                    <a:lnTo>
                      <a:pt x="4721" y="2649"/>
                    </a:lnTo>
                    <a:lnTo>
                      <a:pt x="4713" y="2643"/>
                    </a:lnTo>
                    <a:lnTo>
                      <a:pt x="4710" y="2646"/>
                    </a:lnTo>
                    <a:lnTo>
                      <a:pt x="4708" y="2656"/>
                    </a:lnTo>
                    <a:lnTo>
                      <a:pt x="4701" y="2659"/>
                    </a:lnTo>
                    <a:lnTo>
                      <a:pt x="4699" y="2675"/>
                    </a:lnTo>
                    <a:lnTo>
                      <a:pt x="4711" y="2692"/>
                    </a:lnTo>
                    <a:lnTo>
                      <a:pt x="4720" y="2690"/>
                    </a:lnTo>
                    <a:lnTo>
                      <a:pt x="4732" y="2718"/>
                    </a:lnTo>
                    <a:lnTo>
                      <a:pt x="4739" y="2726"/>
                    </a:lnTo>
                    <a:lnTo>
                      <a:pt x="4734" y="2741"/>
                    </a:lnTo>
                    <a:lnTo>
                      <a:pt x="4733" y="2753"/>
                    </a:lnTo>
                    <a:lnTo>
                      <a:pt x="4723" y="2769"/>
                    </a:lnTo>
                    <a:lnTo>
                      <a:pt x="4713" y="2777"/>
                    </a:lnTo>
                    <a:lnTo>
                      <a:pt x="4678" y="2776"/>
                    </a:lnTo>
                    <a:lnTo>
                      <a:pt x="4674" y="2772"/>
                    </a:lnTo>
                    <a:lnTo>
                      <a:pt x="4661" y="2773"/>
                    </a:lnTo>
                    <a:lnTo>
                      <a:pt x="4645" y="2763"/>
                    </a:lnTo>
                    <a:lnTo>
                      <a:pt x="4649" y="2757"/>
                    </a:lnTo>
                    <a:lnTo>
                      <a:pt x="4649" y="2743"/>
                    </a:lnTo>
                    <a:lnTo>
                      <a:pt x="4624" y="2744"/>
                    </a:lnTo>
                    <a:lnTo>
                      <a:pt x="4599" y="2731"/>
                    </a:lnTo>
                    <a:lnTo>
                      <a:pt x="4578" y="2729"/>
                    </a:lnTo>
                    <a:lnTo>
                      <a:pt x="4588" y="2757"/>
                    </a:lnTo>
                    <a:lnTo>
                      <a:pt x="4595" y="2774"/>
                    </a:lnTo>
                    <a:lnTo>
                      <a:pt x="4592" y="2777"/>
                    </a:lnTo>
                    <a:lnTo>
                      <a:pt x="4579" y="2776"/>
                    </a:lnTo>
                    <a:lnTo>
                      <a:pt x="4573" y="2761"/>
                    </a:lnTo>
                    <a:lnTo>
                      <a:pt x="4560" y="2748"/>
                    </a:lnTo>
                    <a:lnTo>
                      <a:pt x="4555" y="2745"/>
                    </a:lnTo>
                    <a:lnTo>
                      <a:pt x="4551" y="2734"/>
                    </a:lnTo>
                    <a:lnTo>
                      <a:pt x="4536" y="2719"/>
                    </a:lnTo>
                    <a:lnTo>
                      <a:pt x="4525" y="2705"/>
                    </a:lnTo>
                    <a:lnTo>
                      <a:pt x="4522" y="2697"/>
                    </a:lnTo>
                    <a:lnTo>
                      <a:pt x="4512" y="2695"/>
                    </a:lnTo>
                    <a:lnTo>
                      <a:pt x="4499" y="2679"/>
                    </a:lnTo>
                    <a:lnTo>
                      <a:pt x="4489" y="2675"/>
                    </a:lnTo>
                    <a:lnTo>
                      <a:pt x="4485" y="2669"/>
                    </a:lnTo>
                    <a:lnTo>
                      <a:pt x="4473" y="2662"/>
                    </a:lnTo>
                    <a:lnTo>
                      <a:pt x="4476" y="2674"/>
                    </a:lnTo>
                    <a:lnTo>
                      <a:pt x="4505" y="2697"/>
                    </a:lnTo>
                    <a:lnTo>
                      <a:pt x="4512" y="2709"/>
                    </a:lnTo>
                    <a:lnTo>
                      <a:pt x="4522" y="2722"/>
                    </a:lnTo>
                    <a:lnTo>
                      <a:pt x="4534" y="2730"/>
                    </a:lnTo>
                    <a:lnTo>
                      <a:pt x="4539" y="2741"/>
                    </a:lnTo>
                    <a:lnTo>
                      <a:pt x="4531" y="2751"/>
                    </a:lnTo>
                    <a:lnTo>
                      <a:pt x="4525" y="2746"/>
                    </a:lnTo>
                    <a:lnTo>
                      <a:pt x="4517" y="2754"/>
                    </a:lnTo>
                    <a:lnTo>
                      <a:pt x="4496" y="2740"/>
                    </a:lnTo>
                    <a:lnTo>
                      <a:pt x="4487" y="2742"/>
                    </a:lnTo>
                    <a:lnTo>
                      <a:pt x="4480" y="2730"/>
                    </a:lnTo>
                    <a:lnTo>
                      <a:pt x="4466" y="2725"/>
                    </a:lnTo>
                    <a:lnTo>
                      <a:pt x="4460" y="2712"/>
                    </a:lnTo>
                    <a:lnTo>
                      <a:pt x="4435" y="2716"/>
                    </a:lnTo>
                    <a:lnTo>
                      <a:pt x="4422" y="2723"/>
                    </a:lnTo>
                    <a:lnTo>
                      <a:pt x="4411" y="2713"/>
                    </a:lnTo>
                    <a:lnTo>
                      <a:pt x="4395" y="2710"/>
                    </a:lnTo>
                    <a:lnTo>
                      <a:pt x="4381" y="2711"/>
                    </a:lnTo>
                    <a:lnTo>
                      <a:pt x="4373" y="2701"/>
                    </a:lnTo>
                    <a:lnTo>
                      <a:pt x="4355" y="2689"/>
                    </a:lnTo>
                    <a:lnTo>
                      <a:pt x="4354" y="2679"/>
                    </a:lnTo>
                    <a:lnTo>
                      <a:pt x="4376" y="2659"/>
                    </a:lnTo>
                    <a:lnTo>
                      <a:pt x="4385" y="2655"/>
                    </a:lnTo>
                    <a:lnTo>
                      <a:pt x="4385" y="2649"/>
                    </a:lnTo>
                    <a:lnTo>
                      <a:pt x="4374" y="2649"/>
                    </a:lnTo>
                    <a:lnTo>
                      <a:pt x="4361" y="2663"/>
                    </a:lnTo>
                    <a:lnTo>
                      <a:pt x="4350" y="2675"/>
                    </a:lnTo>
                    <a:lnTo>
                      <a:pt x="4343" y="2678"/>
                    </a:lnTo>
                    <a:lnTo>
                      <a:pt x="4330" y="2668"/>
                    </a:lnTo>
                    <a:lnTo>
                      <a:pt x="4316" y="2665"/>
                    </a:lnTo>
                    <a:lnTo>
                      <a:pt x="4310" y="2668"/>
                    </a:lnTo>
                    <a:lnTo>
                      <a:pt x="4323" y="2677"/>
                    </a:lnTo>
                    <a:lnTo>
                      <a:pt x="4315" y="2682"/>
                    </a:lnTo>
                    <a:lnTo>
                      <a:pt x="4295" y="2681"/>
                    </a:lnTo>
                    <a:lnTo>
                      <a:pt x="4276" y="2665"/>
                    </a:lnTo>
                    <a:lnTo>
                      <a:pt x="4273" y="2644"/>
                    </a:lnTo>
                    <a:lnTo>
                      <a:pt x="4260" y="2634"/>
                    </a:lnTo>
                    <a:lnTo>
                      <a:pt x="4262" y="2621"/>
                    </a:lnTo>
                    <a:lnTo>
                      <a:pt x="4288" y="2608"/>
                    </a:lnTo>
                    <a:lnTo>
                      <a:pt x="4295" y="2598"/>
                    </a:lnTo>
                    <a:lnTo>
                      <a:pt x="4290" y="2595"/>
                    </a:lnTo>
                    <a:lnTo>
                      <a:pt x="4278" y="2604"/>
                    </a:lnTo>
                    <a:lnTo>
                      <a:pt x="4259" y="2606"/>
                    </a:lnTo>
                    <a:lnTo>
                      <a:pt x="4253" y="2622"/>
                    </a:lnTo>
                    <a:lnTo>
                      <a:pt x="4245" y="2624"/>
                    </a:lnTo>
                    <a:lnTo>
                      <a:pt x="4242" y="2613"/>
                    </a:lnTo>
                    <a:lnTo>
                      <a:pt x="4245" y="2601"/>
                    </a:lnTo>
                    <a:lnTo>
                      <a:pt x="4239" y="2595"/>
                    </a:lnTo>
                    <a:lnTo>
                      <a:pt x="4232" y="2597"/>
                    </a:lnTo>
                    <a:lnTo>
                      <a:pt x="4229" y="2607"/>
                    </a:lnTo>
                    <a:lnTo>
                      <a:pt x="4231" y="2615"/>
                    </a:lnTo>
                    <a:lnTo>
                      <a:pt x="4227" y="2623"/>
                    </a:lnTo>
                    <a:lnTo>
                      <a:pt x="4216" y="2620"/>
                    </a:lnTo>
                    <a:lnTo>
                      <a:pt x="4207" y="2609"/>
                    </a:lnTo>
                    <a:lnTo>
                      <a:pt x="4195" y="2606"/>
                    </a:lnTo>
                    <a:lnTo>
                      <a:pt x="4184" y="2609"/>
                    </a:lnTo>
                    <a:lnTo>
                      <a:pt x="4183" y="2618"/>
                    </a:lnTo>
                    <a:lnTo>
                      <a:pt x="4175" y="2619"/>
                    </a:lnTo>
                    <a:lnTo>
                      <a:pt x="4165" y="2607"/>
                    </a:lnTo>
                    <a:lnTo>
                      <a:pt x="4160" y="2594"/>
                    </a:lnTo>
                    <a:lnTo>
                      <a:pt x="4165" y="2595"/>
                    </a:lnTo>
                    <a:lnTo>
                      <a:pt x="4173" y="2601"/>
                    </a:lnTo>
                    <a:lnTo>
                      <a:pt x="4172" y="2595"/>
                    </a:lnTo>
                    <a:lnTo>
                      <a:pt x="4158" y="2581"/>
                    </a:lnTo>
                    <a:lnTo>
                      <a:pt x="4140" y="2571"/>
                    </a:lnTo>
                    <a:lnTo>
                      <a:pt x="4137" y="2558"/>
                    </a:lnTo>
                    <a:lnTo>
                      <a:pt x="4140" y="2541"/>
                    </a:lnTo>
                    <a:lnTo>
                      <a:pt x="4138" y="2522"/>
                    </a:lnTo>
                    <a:lnTo>
                      <a:pt x="4131" y="2499"/>
                    </a:lnTo>
                    <a:lnTo>
                      <a:pt x="4135" y="2488"/>
                    </a:lnTo>
                    <a:lnTo>
                      <a:pt x="4145" y="2488"/>
                    </a:lnTo>
                    <a:lnTo>
                      <a:pt x="4145" y="2479"/>
                    </a:lnTo>
                    <a:lnTo>
                      <a:pt x="4139" y="2461"/>
                    </a:lnTo>
                    <a:lnTo>
                      <a:pt x="4142" y="2455"/>
                    </a:lnTo>
                    <a:lnTo>
                      <a:pt x="4156" y="2459"/>
                    </a:lnTo>
                    <a:lnTo>
                      <a:pt x="4162" y="2467"/>
                    </a:lnTo>
                    <a:lnTo>
                      <a:pt x="4187" y="2468"/>
                    </a:lnTo>
                    <a:lnTo>
                      <a:pt x="4200" y="2479"/>
                    </a:lnTo>
                    <a:lnTo>
                      <a:pt x="4205" y="2493"/>
                    </a:lnTo>
                    <a:lnTo>
                      <a:pt x="4232" y="2504"/>
                    </a:lnTo>
                    <a:lnTo>
                      <a:pt x="4257" y="2504"/>
                    </a:lnTo>
                    <a:lnTo>
                      <a:pt x="4264" y="2500"/>
                    </a:lnTo>
                    <a:lnTo>
                      <a:pt x="4286" y="2499"/>
                    </a:lnTo>
                    <a:lnTo>
                      <a:pt x="4276" y="2491"/>
                    </a:lnTo>
                    <a:lnTo>
                      <a:pt x="4274" y="2481"/>
                    </a:lnTo>
                    <a:lnTo>
                      <a:pt x="4254" y="2469"/>
                    </a:lnTo>
                    <a:lnTo>
                      <a:pt x="4252" y="2448"/>
                    </a:lnTo>
                    <a:lnTo>
                      <a:pt x="4232" y="2448"/>
                    </a:lnTo>
                    <a:lnTo>
                      <a:pt x="4214" y="2438"/>
                    </a:lnTo>
                    <a:lnTo>
                      <a:pt x="4202" y="2438"/>
                    </a:lnTo>
                    <a:lnTo>
                      <a:pt x="4185" y="2426"/>
                    </a:lnTo>
                    <a:lnTo>
                      <a:pt x="4170" y="2425"/>
                    </a:lnTo>
                    <a:lnTo>
                      <a:pt x="4142" y="2410"/>
                    </a:lnTo>
                    <a:lnTo>
                      <a:pt x="4135" y="2396"/>
                    </a:lnTo>
                    <a:lnTo>
                      <a:pt x="4141" y="2372"/>
                    </a:lnTo>
                    <a:lnTo>
                      <a:pt x="4153" y="2363"/>
                    </a:lnTo>
                    <a:lnTo>
                      <a:pt x="4152" y="2352"/>
                    </a:lnTo>
                    <a:lnTo>
                      <a:pt x="4157" y="2335"/>
                    </a:lnTo>
                    <a:lnTo>
                      <a:pt x="4170" y="2335"/>
                    </a:lnTo>
                    <a:lnTo>
                      <a:pt x="4177" y="2320"/>
                    </a:lnTo>
                    <a:lnTo>
                      <a:pt x="4177" y="2292"/>
                    </a:lnTo>
                    <a:lnTo>
                      <a:pt x="4182" y="2281"/>
                    </a:lnTo>
                    <a:lnTo>
                      <a:pt x="4194" y="2278"/>
                    </a:lnTo>
                    <a:lnTo>
                      <a:pt x="4197" y="2265"/>
                    </a:lnTo>
                    <a:lnTo>
                      <a:pt x="4218" y="2253"/>
                    </a:lnTo>
                    <a:lnTo>
                      <a:pt x="4230" y="2252"/>
                    </a:lnTo>
                    <a:lnTo>
                      <a:pt x="4234" y="2242"/>
                    </a:lnTo>
                    <a:lnTo>
                      <a:pt x="4229" y="2242"/>
                    </a:lnTo>
                    <a:lnTo>
                      <a:pt x="4221" y="2245"/>
                    </a:lnTo>
                    <a:lnTo>
                      <a:pt x="4220" y="2233"/>
                    </a:lnTo>
                    <a:lnTo>
                      <a:pt x="4235" y="2209"/>
                    </a:lnTo>
                    <a:lnTo>
                      <a:pt x="4247" y="2187"/>
                    </a:lnTo>
                    <a:lnTo>
                      <a:pt x="4253" y="2181"/>
                    </a:lnTo>
                    <a:lnTo>
                      <a:pt x="4264" y="2166"/>
                    </a:lnTo>
                    <a:lnTo>
                      <a:pt x="4276" y="2166"/>
                    </a:lnTo>
                    <a:lnTo>
                      <a:pt x="4281" y="2168"/>
                    </a:lnTo>
                    <a:lnTo>
                      <a:pt x="4288" y="2144"/>
                    </a:lnTo>
                    <a:lnTo>
                      <a:pt x="4295" y="2145"/>
                    </a:lnTo>
                    <a:lnTo>
                      <a:pt x="4301" y="2157"/>
                    </a:lnTo>
                    <a:lnTo>
                      <a:pt x="4309" y="2146"/>
                    </a:lnTo>
                    <a:lnTo>
                      <a:pt x="4303" y="2136"/>
                    </a:lnTo>
                    <a:lnTo>
                      <a:pt x="4321" y="2108"/>
                    </a:lnTo>
                    <a:lnTo>
                      <a:pt x="4333" y="2109"/>
                    </a:lnTo>
                    <a:lnTo>
                      <a:pt x="4332" y="2095"/>
                    </a:lnTo>
                    <a:lnTo>
                      <a:pt x="4345" y="2077"/>
                    </a:lnTo>
                    <a:lnTo>
                      <a:pt x="4361" y="2076"/>
                    </a:lnTo>
                    <a:lnTo>
                      <a:pt x="4371" y="2063"/>
                    </a:lnTo>
                    <a:lnTo>
                      <a:pt x="4382" y="2064"/>
                    </a:lnTo>
                    <a:lnTo>
                      <a:pt x="4392" y="2069"/>
                    </a:lnTo>
                    <a:lnTo>
                      <a:pt x="4387" y="2055"/>
                    </a:lnTo>
                    <a:lnTo>
                      <a:pt x="4391" y="2040"/>
                    </a:lnTo>
                    <a:lnTo>
                      <a:pt x="4418" y="2028"/>
                    </a:lnTo>
                    <a:lnTo>
                      <a:pt x="4444" y="2005"/>
                    </a:lnTo>
                    <a:lnTo>
                      <a:pt x="4486" y="1991"/>
                    </a:lnTo>
                    <a:lnTo>
                      <a:pt x="4514" y="1989"/>
                    </a:lnTo>
                    <a:lnTo>
                      <a:pt x="4526" y="1985"/>
                    </a:lnTo>
                    <a:lnTo>
                      <a:pt x="4546" y="1989"/>
                    </a:lnTo>
                    <a:lnTo>
                      <a:pt x="4558" y="1985"/>
                    </a:lnTo>
                    <a:lnTo>
                      <a:pt x="4566" y="1988"/>
                    </a:lnTo>
                    <a:lnTo>
                      <a:pt x="4591" y="1989"/>
                    </a:lnTo>
                    <a:lnTo>
                      <a:pt x="4607" y="2000"/>
                    </a:lnTo>
                    <a:lnTo>
                      <a:pt x="4639" y="2016"/>
                    </a:lnTo>
                    <a:lnTo>
                      <a:pt x="4641" y="2025"/>
                    </a:lnTo>
                    <a:lnTo>
                      <a:pt x="4637" y="2037"/>
                    </a:lnTo>
                    <a:lnTo>
                      <a:pt x="4618" y="2046"/>
                    </a:lnTo>
                    <a:lnTo>
                      <a:pt x="4593" y="2056"/>
                    </a:lnTo>
                    <a:lnTo>
                      <a:pt x="4578" y="2055"/>
                    </a:lnTo>
                    <a:lnTo>
                      <a:pt x="4570" y="2067"/>
                    </a:lnTo>
                    <a:lnTo>
                      <a:pt x="4558" y="2083"/>
                    </a:lnTo>
                    <a:lnTo>
                      <a:pt x="4541" y="2088"/>
                    </a:lnTo>
                    <a:lnTo>
                      <a:pt x="4512" y="2115"/>
                    </a:lnTo>
                    <a:lnTo>
                      <a:pt x="4485" y="2149"/>
                    </a:lnTo>
                    <a:lnTo>
                      <a:pt x="4462" y="2164"/>
                    </a:lnTo>
                    <a:lnTo>
                      <a:pt x="4453" y="2169"/>
                    </a:lnTo>
                    <a:lnTo>
                      <a:pt x="4439" y="2198"/>
                    </a:lnTo>
                    <a:lnTo>
                      <a:pt x="4436" y="2216"/>
                    </a:lnTo>
                    <a:lnTo>
                      <a:pt x="4443" y="2231"/>
                    </a:lnTo>
                    <a:lnTo>
                      <a:pt x="4451" y="2242"/>
                    </a:lnTo>
                    <a:lnTo>
                      <a:pt x="4451" y="2255"/>
                    </a:lnTo>
                    <a:lnTo>
                      <a:pt x="4438" y="2262"/>
                    </a:lnTo>
                    <a:lnTo>
                      <a:pt x="4427" y="2277"/>
                    </a:lnTo>
                    <a:lnTo>
                      <a:pt x="4413" y="2292"/>
                    </a:lnTo>
                    <a:lnTo>
                      <a:pt x="4412" y="2308"/>
                    </a:lnTo>
                    <a:lnTo>
                      <a:pt x="4402" y="2328"/>
                    </a:lnTo>
                    <a:lnTo>
                      <a:pt x="4395" y="2333"/>
                    </a:lnTo>
                    <a:lnTo>
                      <a:pt x="4393" y="2345"/>
                    </a:lnTo>
                    <a:lnTo>
                      <a:pt x="4401" y="2358"/>
                    </a:lnTo>
                    <a:lnTo>
                      <a:pt x="4404" y="2381"/>
                    </a:lnTo>
                    <a:lnTo>
                      <a:pt x="4410" y="2391"/>
                    </a:lnTo>
                    <a:lnTo>
                      <a:pt x="4410" y="2411"/>
                    </a:lnTo>
                    <a:lnTo>
                      <a:pt x="4423" y="2429"/>
                    </a:lnTo>
                    <a:lnTo>
                      <a:pt x="4426" y="2436"/>
                    </a:lnTo>
                    <a:lnTo>
                      <a:pt x="4440" y="2445"/>
                    </a:lnTo>
                    <a:lnTo>
                      <a:pt x="4440" y="2461"/>
                    </a:lnTo>
                    <a:lnTo>
                      <a:pt x="4434" y="2474"/>
                    </a:lnTo>
                    <a:lnTo>
                      <a:pt x="4429" y="2462"/>
                    </a:lnTo>
                    <a:lnTo>
                      <a:pt x="4421" y="2462"/>
                    </a:lnTo>
                    <a:lnTo>
                      <a:pt x="4420" y="2469"/>
                    </a:lnTo>
                    <a:lnTo>
                      <a:pt x="4411" y="2470"/>
                    </a:lnTo>
                    <a:lnTo>
                      <a:pt x="4401" y="2474"/>
                    </a:lnTo>
                    <a:lnTo>
                      <a:pt x="4393" y="2477"/>
                    </a:lnTo>
                    <a:lnTo>
                      <a:pt x="4399" y="2481"/>
                    </a:lnTo>
                    <a:lnTo>
                      <a:pt x="4409" y="2492"/>
                    </a:lnTo>
                    <a:lnTo>
                      <a:pt x="4419" y="2491"/>
                    </a:lnTo>
                    <a:lnTo>
                      <a:pt x="4423" y="2488"/>
                    </a:lnTo>
                    <a:lnTo>
                      <a:pt x="4428" y="2494"/>
                    </a:lnTo>
                    <a:lnTo>
                      <a:pt x="4416" y="2505"/>
                    </a:lnTo>
                    <a:lnTo>
                      <a:pt x="4410" y="2527"/>
                    </a:lnTo>
                    <a:lnTo>
                      <a:pt x="4410" y="2541"/>
                    </a:lnTo>
                    <a:lnTo>
                      <a:pt x="4406" y="2550"/>
                    </a:lnTo>
                    <a:lnTo>
                      <a:pt x="4425" y="2532"/>
                    </a:lnTo>
                    <a:lnTo>
                      <a:pt x="4425" y="2521"/>
                    </a:lnTo>
                    <a:lnTo>
                      <a:pt x="4441" y="2493"/>
                    </a:lnTo>
                    <a:lnTo>
                      <a:pt x="4449" y="2486"/>
                    </a:lnTo>
                    <a:lnTo>
                      <a:pt x="4453" y="2457"/>
                    </a:lnTo>
                    <a:lnTo>
                      <a:pt x="4459" y="2448"/>
                    </a:lnTo>
                    <a:lnTo>
                      <a:pt x="4473" y="2439"/>
                    </a:lnTo>
                    <a:lnTo>
                      <a:pt x="4473" y="2424"/>
                    </a:lnTo>
                    <a:lnTo>
                      <a:pt x="4468" y="2414"/>
                    </a:lnTo>
                    <a:lnTo>
                      <a:pt x="4471" y="2405"/>
                    </a:lnTo>
                    <a:lnTo>
                      <a:pt x="4461" y="2398"/>
                    </a:lnTo>
                    <a:lnTo>
                      <a:pt x="4452" y="2396"/>
                    </a:lnTo>
                    <a:lnTo>
                      <a:pt x="4451" y="2376"/>
                    </a:lnTo>
                    <a:lnTo>
                      <a:pt x="4448" y="2372"/>
                    </a:lnTo>
                    <a:lnTo>
                      <a:pt x="4447" y="2352"/>
                    </a:lnTo>
                    <a:lnTo>
                      <a:pt x="4439" y="2337"/>
                    </a:lnTo>
                    <a:lnTo>
                      <a:pt x="4437" y="2322"/>
                    </a:lnTo>
                    <a:lnTo>
                      <a:pt x="4444" y="2318"/>
                    </a:lnTo>
                    <a:lnTo>
                      <a:pt x="4449" y="2329"/>
                    </a:lnTo>
                    <a:lnTo>
                      <a:pt x="4456" y="2323"/>
                    </a:lnTo>
                    <a:lnTo>
                      <a:pt x="4471" y="2318"/>
                    </a:lnTo>
                    <a:lnTo>
                      <a:pt x="4480" y="2307"/>
                    </a:lnTo>
                    <a:lnTo>
                      <a:pt x="4477" y="2297"/>
                    </a:lnTo>
                    <a:lnTo>
                      <a:pt x="4485" y="2284"/>
                    </a:lnTo>
                    <a:lnTo>
                      <a:pt x="4496" y="2288"/>
                    </a:lnTo>
                    <a:lnTo>
                      <a:pt x="4506" y="2308"/>
                    </a:lnTo>
                    <a:lnTo>
                      <a:pt x="4502" y="2317"/>
                    </a:lnTo>
                    <a:lnTo>
                      <a:pt x="4509" y="2323"/>
                    </a:lnTo>
                    <a:lnTo>
                      <a:pt x="4519" y="2311"/>
                    </a:lnTo>
                    <a:lnTo>
                      <a:pt x="4519" y="2297"/>
                    </a:lnTo>
                    <a:lnTo>
                      <a:pt x="4530" y="2284"/>
                    </a:lnTo>
                    <a:lnTo>
                      <a:pt x="4540" y="2284"/>
                    </a:lnTo>
                    <a:lnTo>
                      <a:pt x="4538" y="2276"/>
                    </a:lnTo>
                    <a:lnTo>
                      <a:pt x="4544" y="2271"/>
                    </a:lnTo>
                    <a:lnTo>
                      <a:pt x="4558" y="2266"/>
                    </a:lnTo>
                    <a:lnTo>
                      <a:pt x="4553" y="2258"/>
                    </a:lnTo>
                    <a:lnTo>
                      <a:pt x="4543" y="2256"/>
                    </a:lnTo>
                    <a:lnTo>
                      <a:pt x="4517" y="2274"/>
                    </a:lnTo>
                    <a:lnTo>
                      <a:pt x="4507" y="2273"/>
                    </a:lnTo>
                    <a:lnTo>
                      <a:pt x="4502" y="2258"/>
                    </a:lnTo>
                    <a:lnTo>
                      <a:pt x="4494" y="2250"/>
                    </a:lnTo>
                    <a:lnTo>
                      <a:pt x="4495" y="2241"/>
                    </a:lnTo>
                    <a:lnTo>
                      <a:pt x="4511" y="2235"/>
                    </a:lnTo>
                    <a:lnTo>
                      <a:pt x="4502" y="2223"/>
                    </a:lnTo>
                    <a:lnTo>
                      <a:pt x="4507" y="2201"/>
                    </a:lnTo>
                    <a:lnTo>
                      <a:pt x="4519" y="2181"/>
                    </a:lnTo>
                    <a:lnTo>
                      <a:pt x="4520" y="2169"/>
                    </a:lnTo>
                    <a:lnTo>
                      <a:pt x="4532" y="2157"/>
                    </a:lnTo>
                    <a:lnTo>
                      <a:pt x="4550" y="2159"/>
                    </a:lnTo>
                    <a:lnTo>
                      <a:pt x="4563" y="2173"/>
                    </a:lnTo>
                    <a:lnTo>
                      <a:pt x="4565" y="2183"/>
                    </a:lnTo>
                    <a:lnTo>
                      <a:pt x="4586" y="2194"/>
                    </a:lnTo>
                    <a:lnTo>
                      <a:pt x="4595" y="2208"/>
                    </a:lnTo>
                    <a:lnTo>
                      <a:pt x="4610" y="2209"/>
                    </a:lnTo>
                    <a:lnTo>
                      <a:pt x="4598" y="2200"/>
                    </a:lnTo>
                    <a:lnTo>
                      <a:pt x="4595" y="2189"/>
                    </a:lnTo>
                    <a:lnTo>
                      <a:pt x="4573" y="2174"/>
                    </a:lnTo>
                    <a:lnTo>
                      <a:pt x="4569" y="2158"/>
                    </a:lnTo>
                    <a:lnTo>
                      <a:pt x="4565" y="2150"/>
                    </a:lnTo>
                    <a:lnTo>
                      <a:pt x="4549" y="2150"/>
                    </a:lnTo>
                    <a:lnTo>
                      <a:pt x="4543" y="2143"/>
                    </a:lnTo>
                    <a:lnTo>
                      <a:pt x="4548" y="2141"/>
                    </a:lnTo>
                    <a:lnTo>
                      <a:pt x="4574" y="2139"/>
                    </a:lnTo>
                    <a:lnTo>
                      <a:pt x="4578" y="2132"/>
                    </a:lnTo>
                    <a:lnTo>
                      <a:pt x="4585" y="2132"/>
                    </a:lnTo>
                    <a:lnTo>
                      <a:pt x="4609" y="2158"/>
                    </a:lnTo>
                    <a:lnTo>
                      <a:pt x="4630" y="2170"/>
                    </a:lnTo>
                    <a:lnTo>
                      <a:pt x="4637" y="2169"/>
                    </a:lnTo>
                    <a:lnTo>
                      <a:pt x="4618" y="2158"/>
                    </a:lnTo>
                    <a:lnTo>
                      <a:pt x="4604" y="2136"/>
                    </a:lnTo>
                    <a:lnTo>
                      <a:pt x="4587" y="2123"/>
                    </a:lnTo>
                    <a:lnTo>
                      <a:pt x="4586" y="2113"/>
                    </a:lnTo>
                    <a:lnTo>
                      <a:pt x="4592" y="2099"/>
                    </a:lnTo>
                    <a:lnTo>
                      <a:pt x="4615" y="2095"/>
                    </a:lnTo>
                    <a:lnTo>
                      <a:pt x="4622" y="2098"/>
                    </a:lnTo>
                    <a:lnTo>
                      <a:pt x="4620" y="2112"/>
                    </a:lnTo>
                    <a:lnTo>
                      <a:pt x="4622" y="2122"/>
                    </a:lnTo>
                    <a:lnTo>
                      <a:pt x="4629" y="2115"/>
                    </a:lnTo>
                    <a:lnTo>
                      <a:pt x="4628" y="2105"/>
                    </a:lnTo>
                    <a:lnTo>
                      <a:pt x="4637" y="2094"/>
                    </a:lnTo>
                    <a:lnTo>
                      <a:pt x="4655" y="2094"/>
                    </a:lnTo>
                    <a:lnTo>
                      <a:pt x="4663" y="2110"/>
                    </a:lnTo>
                    <a:lnTo>
                      <a:pt x="4670" y="2116"/>
                    </a:lnTo>
                    <a:lnTo>
                      <a:pt x="4675" y="2136"/>
                    </a:lnTo>
                    <a:lnTo>
                      <a:pt x="4683" y="2127"/>
                    </a:lnTo>
                    <a:lnTo>
                      <a:pt x="4683" y="2115"/>
                    </a:lnTo>
                    <a:lnTo>
                      <a:pt x="4668" y="2098"/>
                    </a:lnTo>
                    <a:lnTo>
                      <a:pt x="4673" y="2089"/>
                    </a:lnTo>
                    <a:lnTo>
                      <a:pt x="4711" y="2080"/>
                    </a:lnTo>
                    <a:lnTo>
                      <a:pt x="4733" y="2070"/>
                    </a:lnTo>
                    <a:lnTo>
                      <a:pt x="4752" y="2069"/>
                    </a:lnTo>
                    <a:lnTo>
                      <a:pt x="4770" y="2056"/>
                    </a:lnTo>
                    <a:lnTo>
                      <a:pt x="4792" y="2064"/>
                    </a:lnTo>
                    <a:lnTo>
                      <a:pt x="4817" y="2065"/>
                    </a:lnTo>
                    <a:lnTo>
                      <a:pt x="4840" y="2071"/>
                    </a:lnTo>
                    <a:lnTo>
                      <a:pt x="4842" y="2080"/>
                    </a:lnTo>
                    <a:lnTo>
                      <a:pt x="4838" y="2086"/>
                    </a:lnTo>
                    <a:lnTo>
                      <a:pt x="4835" y="2120"/>
                    </a:lnTo>
                    <a:lnTo>
                      <a:pt x="4831" y="2129"/>
                    </a:lnTo>
                    <a:lnTo>
                      <a:pt x="4821" y="2140"/>
                    </a:lnTo>
                    <a:lnTo>
                      <a:pt x="4811" y="2160"/>
                    </a:lnTo>
                    <a:lnTo>
                      <a:pt x="4814" y="2168"/>
                    </a:lnTo>
                    <a:lnTo>
                      <a:pt x="4828" y="2174"/>
                    </a:lnTo>
                    <a:lnTo>
                      <a:pt x="4834" y="2186"/>
                    </a:lnTo>
                    <a:lnTo>
                      <a:pt x="4831" y="2195"/>
                    </a:lnTo>
                    <a:lnTo>
                      <a:pt x="4810" y="2218"/>
                    </a:lnTo>
                    <a:lnTo>
                      <a:pt x="4806" y="2228"/>
                    </a:lnTo>
                    <a:lnTo>
                      <a:pt x="4804" y="2243"/>
                    </a:lnTo>
                    <a:lnTo>
                      <a:pt x="4817" y="2254"/>
                    </a:lnTo>
                    <a:lnTo>
                      <a:pt x="4816" y="2261"/>
                    </a:lnTo>
                    <a:lnTo>
                      <a:pt x="4806" y="2277"/>
                    </a:lnTo>
                    <a:lnTo>
                      <a:pt x="4794" y="2278"/>
                    </a:lnTo>
                    <a:lnTo>
                      <a:pt x="4784" y="2291"/>
                    </a:lnTo>
                    <a:lnTo>
                      <a:pt x="4770" y="2295"/>
                    </a:lnTo>
                    <a:lnTo>
                      <a:pt x="4760" y="2305"/>
                    </a:lnTo>
                    <a:lnTo>
                      <a:pt x="4750" y="2318"/>
                    </a:lnTo>
                    <a:lnTo>
                      <a:pt x="4740" y="2330"/>
                    </a:lnTo>
                    <a:lnTo>
                      <a:pt x="4751" y="2329"/>
                    </a:lnTo>
                    <a:lnTo>
                      <a:pt x="4767" y="2313"/>
                    </a:lnTo>
                    <a:lnTo>
                      <a:pt x="4787" y="2297"/>
                    </a:lnTo>
                    <a:lnTo>
                      <a:pt x="4794" y="2298"/>
                    </a:lnTo>
                    <a:lnTo>
                      <a:pt x="4801" y="2297"/>
                    </a:lnTo>
                    <a:lnTo>
                      <a:pt x="4791" y="2308"/>
                    </a:lnTo>
                    <a:lnTo>
                      <a:pt x="4788" y="2319"/>
                    </a:lnTo>
                    <a:lnTo>
                      <a:pt x="4766" y="2339"/>
                    </a:lnTo>
                    <a:lnTo>
                      <a:pt x="4751" y="2347"/>
                    </a:lnTo>
                    <a:lnTo>
                      <a:pt x="4750" y="2352"/>
                    </a:lnTo>
                    <a:lnTo>
                      <a:pt x="4751" y="2359"/>
                    </a:lnTo>
                    <a:lnTo>
                      <a:pt x="4749" y="2367"/>
                    </a:lnTo>
                    <a:lnTo>
                      <a:pt x="4741" y="2363"/>
                    </a:lnTo>
                    <a:lnTo>
                      <a:pt x="4731" y="2364"/>
                    </a:lnTo>
                    <a:lnTo>
                      <a:pt x="4732" y="2372"/>
                    </a:lnTo>
                    <a:lnTo>
                      <a:pt x="4738" y="2373"/>
                    </a:lnTo>
                    <a:lnTo>
                      <a:pt x="4745" y="2380"/>
                    </a:lnTo>
                    <a:lnTo>
                      <a:pt x="4744" y="2391"/>
                    </a:lnTo>
                    <a:lnTo>
                      <a:pt x="4732" y="2400"/>
                    </a:lnTo>
                    <a:lnTo>
                      <a:pt x="4744" y="2400"/>
                    </a:lnTo>
                    <a:lnTo>
                      <a:pt x="4751" y="2391"/>
                    </a:lnTo>
                    <a:lnTo>
                      <a:pt x="4762" y="2387"/>
                    </a:lnTo>
                    <a:lnTo>
                      <a:pt x="4771" y="2373"/>
                    </a:lnTo>
                    <a:lnTo>
                      <a:pt x="4772" y="2362"/>
                    </a:lnTo>
                    <a:lnTo>
                      <a:pt x="4786" y="2357"/>
                    </a:lnTo>
                    <a:lnTo>
                      <a:pt x="4791" y="2344"/>
                    </a:lnTo>
                    <a:lnTo>
                      <a:pt x="4796" y="2348"/>
                    </a:lnTo>
                    <a:lnTo>
                      <a:pt x="4796" y="2368"/>
                    </a:lnTo>
                    <a:lnTo>
                      <a:pt x="4805" y="2373"/>
                    </a:lnTo>
                    <a:lnTo>
                      <a:pt x="4805" y="2356"/>
                    </a:lnTo>
                    <a:lnTo>
                      <a:pt x="4801" y="2340"/>
                    </a:lnTo>
                    <a:lnTo>
                      <a:pt x="4804" y="2329"/>
                    </a:lnTo>
                    <a:lnTo>
                      <a:pt x="4811" y="2324"/>
                    </a:lnTo>
                    <a:lnTo>
                      <a:pt x="4825" y="2328"/>
                    </a:lnTo>
                    <a:lnTo>
                      <a:pt x="4823" y="2345"/>
                    </a:lnTo>
                    <a:lnTo>
                      <a:pt x="4828" y="2353"/>
                    </a:lnTo>
                    <a:lnTo>
                      <a:pt x="4836" y="2345"/>
                    </a:lnTo>
                    <a:lnTo>
                      <a:pt x="4852" y="2329"/>
                    </a:lnTo>
                    <a:lnTo>
                      <a:pt x="4856" y="2342"/>
                    </a:lnTo>
                    <a:lnTo>
                      <a:pt x="4866" y="2353"/>
                    </a:lnTo>
                    <a:lnTo>
                      <a:pt x="4862" y="2366"/>
                    </a:lnTo>
                    <a:lnTo>
                      <a:pt x="4843" y="2392"/>
                    </a:lnTo>
                    <a:lnTo>
                      <a:pt x="4828" y="2404"/>
                    </a:lnTo>
                    <a:lnTo>
                      <a:pt x="4821" y="2415"/>
                    </a:lnTo>
                    <a:lnTo>
                      <a:pt x="4835" y="2418"/>
                    </a:lnTo>
                    <a:lnTo>
                      <a:pt x="4848" y="2425"/>
                    </a:lnTo>
                    <a:lnTo>
                      <a:pt x="4859" y="2418"/>
                    </a:lnTo>
                    <a:lnTo>
                      <a:pt x="4850" y="2408"/>
                    </a:lnTo>
                    <a:lnTo>
                      <a:pt x="4857" y="2393"/>
                    </a:lnTo>
                    <a:lnTo>
                      <a:pt x="4869" y="2378"/>
                    </a:lnTo>
                    <a:lnTo>
                      <a:pt x="4880" y="2398"/>
                    </a:lnTo>
                    <a:lnTo>
                      <a:pt x="4880" y="2412"/>
                    </a:lnTo>
                    <a:lnTo>
                      <a:pt x="4884" y="2402"/>
                    </a:lnTo>
                    <a:lnTo>
                      <a:pt x="4882" y="2383"/>
                    </a:lnTo>
                    <a:lnTo>
                      <a:pt x="4874" y="2368"/>
                    </a:lnTo>
                    <a:lnTo>
                      <a:pt x="4874" y="2340"/>
                    </a:lnTo>
                    <a:lnTo>
                      <a:pt x="4880" y="2337"/>
                    </a:lnTo>
                    <a:lnTo>
                      <a:pt x="4896" y="2344"/>
                    </a:lnTo>
                    <a:lnTo>
                      <a:pt x="4893" y="2358"/>
                    </a:lnTo>
                    <a:lnTo>
                      <a:pt x="4888" y="2370"/>
                    </a:lnTo>
                    <a:lnTo>
                      <a:pt x="4896" y="2366"/>
                    </a:lnTo>
                    <a:lnTo>
                      <a:pt x="4908" y="2364"/>
                    </a:lnTo>
                    <a:lnTo>
                      <a:pt x="4933" y="2388"/>
                    </a:lnTo>
                    <a:lnTo>
                      <a:pt x="4933" y="2398"/>
                    </a:lnTo>
                    <a:lnTo>
                      <a:pt x="4951" y="2398"/>
                    </a:lnTo>
                    <a:lnTo>
                      <a:pt x="4962" y="2405"/>
                    </a:lnTo>
                    <a:lnTo>
                      <a:pt x="4969" y="2405"/>
                    </a:lnTo>
                    <a:lnTo>
                      <a:pt x="4962" y="2389"/>
                    </a:lnTo>
                    <a:lnTo>
                      <a:pt x="4951" y="2387"/>
                    </a:lnTo>
                    <a:lnTo>
                      <a:pt x="4947" y="2380"/>
                    </a:lnTo>
                    <a:lnTo>
                      <a:pt x="4919" y="2355"/>
                    </a:lnTo>
                    <a:lnTo>
                      <a:pt x="4908" y="2352"/>
                    </a:lnTo>
                    <a:lnTo>
                      <a:pt x="4903" y="2344"/>
                    </a:lnTo>
                    <a:lnTo>
                      <a:pt x="4919" y="2321"/>
                    </a:lnTo>
                    <a:lnTo>
                      <a:pt x="4936" y="2320"/>
                    </a:lnTo>
                    <a:lnTo>
                      <a:pt x="4951" y="2307"/>
                    </a:lnTo>
                    <a:lnTo>
                      <a:pt x="4974" y="2303"/>
                    </a:lnTo>
                    <a:lnTo>
                      <a:pt x="4993" y="2305"/>
                    </a:lnTo>
                    <a:lnTo>
                      <a:pt x="4999" y="2312"/>
                    </a:lnTo>
                    <a:lnTo>
                      <a:pt x="5006" y="2311"/>
                    </a:lnTo>
                    <a:lnTo>
                      <a:pt x="5028" y="2321"/>
                    </a:lnTo>
                    <a:lnTo>
                      <a:pt x="5029" y="2330"/>
                    </a:lnTo>
                    <a:lnTo>
                      <a:pt x="5041" y="2341"/>
                    </a:lnTo>
                    <a:lnTo>
                      <a:pt x="5051" y="2345"/>
                    </a:lnTo>
                    <a:lnTo>
                      <a:pt x="5052" y="2357"/>
                    </a:lnTo>
                    <a:lnTo>
                      <a:pt x="5060" y="2357"/>
                    </a:lnTo>
                    <a:lnTo>
                      <a:pt x="5063" y="2351"/>
                    </a:lnTo>
                    <a:lnTo>
                      <a:pt x="5076" y="2353"/>
                    </a:lnTo>
                    <a:lnTo>
                      <a:pt x="5081" y="2365"/>
                    </a:lnTo>
                    <a:lnTo>
                      <a:pt x="5098" y="2373"/>
                    </a:lnTo>
                    <a:lnTo>
                      <a:pt x="5099" y="2383"/>
                    </a:lnTo>
                    <a:lnTo>
                      <a:pt x="5097" y="2394"/>
                    </a:lnTo>
                    <a:lnTo>
                      <a:pt x="5101" y="2401"/>
                    </a:lnTo>
                    <a:lnTo>
                      <a:pt x="5103" y="2411"/>
                    </a:lnTo>
                    <a:lnTo>
                      <a:pt x="5090" y="2427"/>
                    </a:lnTo>
                    <a:lnTo>
                      <a:pt x="5077" y="2425"/>
                    </a:lnTo>
                    <a:lnTo>
                      <a:pt x="5063" y="2421"/>
                    </a:lnTo>
                    <a:lnTo>
                      <a:pt x="5042" y="2427"/>
                    </a:lnTo>
                    <a:lnTo>
                      <a:pt x="5018" y="2449"/>
                    </a:lnTo>
                    <a:lnTo>
                      <a:pt x="5044" y="2432"/>
                    </a:lnTo>
                    <a:lnTo>
                      <a:pt x="5070" y="2430"/>
                    </a:lnTo>
                    <a:lnTo>
                      <a:pt x="5075" y="2438"/>
                    </a:lnTo>
                    <a:lnTo>
                      <a:pt x="5064" y="2449"/>
                    </a:lnTo>
                    <a:lnTo>
                      <a:pt x="5047" y="2459"/>
                    </a:lnTo>
                    <a:lnTo>
                      <a:pt x="5030" y="2485"/>
                    </a:lnTo>
                    <a:lnTo>
                      <a:pt x="5018" y="2494"/>
                    </a:lnTo>
                    <a:lnTo>
                      <a:pt x="5009" y="2495"/>
                    </a:lnTo>
                    <a:lnTo>
                      <a:pt x="5007" y="2507"/>
                    </a:lnTo>
                    <a:lnTo>
                      <a:pt x="5015" y="2508"/>
                    </a:lnTo>
                    <a:lnTo>
                      <a:pt x="5043" y="2479"/>
                    </a:lnTo>
                    <a:lnTo>
                      <a:pt x="5054" y="2461"/>
                    </a:lnTo>
                    <a:lnTo>
                      <a:pt x="5075" y="2454"/>
                    </a:lnTo>
                    <a:lnTo>
                      <a:pt x="5091" y="2438"/>
                    </a:lnTo>
                    <a:lnTo>
                      <a:pt x="5106" y="2443"/>
                    </a:lnTo>
                    <a:lnTo>
                      <a:pt x="5113" y="2450"/>
                    </a:lnTo>
                    <a:lnTo>
                      <a:pt x="5124" y="2451"/>
                    </a:lnTo>
                    <a:lnTo>
                      <a:pt x="5124" y="2462"/>
                    </a:lnTo>
                    <a:lnTo>
                      <a:pt x="5118" y="2474"/>
                    </a:lnTo>
                    <a:lnTo>
                      <a:pt x="5119" y="2486"/>
                    </a:lnTo>
                    <a:lnTo>
                      <a:pt x="5102" y="2491"/>
                    </a:lnTo>
                    <a:lnTo>
                      <a:pt x="5094" y="2507"/>
                    </a:lnTo>
                    <a:lnTo>
                      <a:pt x="5078" y="2508"/>
                    </a:lnTo>
                    <a:lnTo>
                      <a:pt x="5071" y="2502"/>
                    </a:lnTo>
                    <a:lnTo>
                      <a:pt x="5057" y="2502"/>
                    </a:lnTo>
                    <a:lnTo>
                      <a:pt x="5049" y="2512"/>
                    </a:lnTo>
                    <a:lnTo>
                      <a:pt x="5065" y="2512"/>
                    </a:lnTo>
                    <a:lnTo>
                      <a:pt x="5068" y="2521"/>
                    </a:lnTo>
                    <a:lnTo>
                      <a:pt x="5041" y="2535"/>
                    </a:lnTo>
                    <a:lnTo>
                      <a:pt x="5051" y="2538"/>
                    </a:lnTo>
                    <a:lnTo>
                      <a:pt x="5060" y="2529"/>
                    </a:lnTo>
                    <a:lnTo>
                      <a:pt x="5077" y="2524"/>
                    </a:lnTo>
                    <a:lnTo>
                      <a:pt x="5086" y="2519"/>
                    </a:lnTo>
                    <a:lnTo>
                      <a:pt x="5088" y="2526"/>
                    </a:lnTo>
                    <a:lnTo>
                      <a:pt x="5082" y="2534"/>
                    </a:lnTo>
                    <a:lnTo>
                      <a:pt x="5066" y="2538"/>
                    </a:lnTo>
                    <a:lnTo>
                      <a:pt x="5051" y="2549"/>
                    </a:lnTo>
                    <a:lnTo>
                      <a:pt x="5062" y="2548"/>
                    </a:lnTo>
                    <a:lnTo>
                      <a:pt x="5067" y="2551"/>
                    </a:lnTo>
                    <a:lnTo>
                      <a:pt x="5058" y="2564"/>
                    </a:lnTo>
                    <a:lnTo>
                      <a:pt x="5042" y="2578"/>
                    </a:lnTo>
                    <a:lnTo>
                      <a:pt x="5031" y="2588"/>
                    </a:lnTo>
                    <a:lnTo>
                      <a:pt x="5041" y="2589"/>
                    </a:lnTo>
                    <a:lnTo>
                      <a:pt x="5059" y="2578"/>
                    </a:lnTo>
                    <a:lnTo>
                      <a:pt x="5071" y="2554"/>
                    </a:lnTo>
                    <a:lnTo>
                      <a:pt x="5081" y="2541"/>
                    </a:lnTo>
                    <a:lnTo>
                      <a:pt x="5105" y="2524"/>
                    </a:lnTo>
                    <a:lnTo>
                      <a:pt x="5109" y="2530"/>
                    </a:lnTo>
                    <a:lnTo>
                      <a:pt x="5109" y="2538"/>
                    </a:lnTo>
                    <a:lnTo>
                      <a:pt x="5122" y="2531"/>
                    </a:lnTo>
                    <a:lnTo>
                      <a:pt x="5124" y="2521"/>
                    </a:lnTo>
                    <a:lnTo>
                      <a:pt x="5143" y="2509"/>
                    </a:lnTo>
                    <a:lnTo>
                      <a:pt x="5153" y="2510"/>
                    </a:lnTo>
                    <a:lnTo>
                      <a:pt x="5152" y="2519"/>
                    </a:lnTo>
                    <a:lnTo>
                      <a:pt x="5128" y="2539"/>
                    </a:lnTo>
                    <a:lnTo>
                      <a:pt x="5102" y="2557"/>
                    </a:lnTo>
                    <a:lnTo>
                      <a:pt x="5091" y="2559"/>
                    </a:lnTo>
                    <a:lnTo>
                      <a:pt x="5091" y="2567"/>
                    </a:lnTo>
                    <a:lnTo>
                      <a:pt x="5098" y="2570"/>
                    </a:lnTo>
                    <a:lnTo>
                      <a:pt x="5090" y="2583"/>
                    </a:lnTo>
                    <a:lnTo>
                      <a:pt x="5087" y="2597"/>
                    </a:lnTo>
                    <a:lnTo>
                      <a:pt x="5092" y="2599"/>
                    </a:lnTo>
                    <a:lnTo>
                      <a:pt x="5101" y="2587"/>
                    </a:lnTo>
                    <a:lnTo>
                      <a:pt x="5104" y="2573"/>
                    </a:lnTo>
                    <a:lnTo>
                      <a:pt x="5125" y="2555"/>
                    </a:lnTo>
                    <a:lnTo>
                      <a:pt x="5141" y="2545"/>
                    </a:lnTo>
                    <a:lnTo>
                      <a:pt x="5141" y="2555"/>
                    </a:lnTo>
                    <a:lnTo>
                      <a:pt x="5143" y="2564"/>
                    </a:lnTo>
                    <a:lnTo>
                      <a:pt x="5135" y="2574"/>
                    </a:lnTo>
                    <a:lnTo>
                      <a:pt x="5116" y="2592"/>
                    </a:lnTo>
                    <a:lnTo>
                      <a:pt x="5114" y="2601"/>
                    </a:lnTo>
                    <a:lnTo>
                      <a:pt x="5102" y="2622"/>
                    </a:lnTo>
                    <a:lnTo>
                      <a:pt x="5094" y="2629"/>
                    </a:lnTo>
                    <a:lnTo>
                      <a:pt x="5095" y="2633"/>
                    </a:lnTo>
                    <a:lnTo>
                      <a:pt x="5109" y="2629"/>
                    </a:lnTo>
                    <a:lnTo>
                      <a:pt x="5115" y="2618"/>
                    </a:lnTo>
                    <a:lnTo>
                      <a:pt x="5134" y="2592"/>
                    </a:lnTo>
                    <a:lnTo>
                      <a:pt x="5146" y="2587"/>
                    </a:lnTo>
                    <a:lnTo>
                      <a:pt x="5152" y="2597"/>
                    </a:lnTo>
                    <a:lnTo>
                      <a:pt x="5156" y="2599"/>
                    </a:lnTo>
                    <a:lnTo>
                      <a:pt x="5155" y="2607"/>
                    </a:lnTo>
                    <a:lnTo>
                      <a:pt x="5145" y="2611"/>
                    </a:lnTo>
                    <a:lnTo>
                      <a:pt x="5131" y="2631"/>
                    </a:lnTo>
                    <a:lnTo>
                      <a:pt x="5128" y="2651"/>
                    </a:lnTo>
                    <a:lnTo>
                      <a:pt x="5134" y="2653"/>
                    </a:lnTo>
                    <a:lnTo>
                      <a:pt x="5139" y="2643"/>
                    </a:lnTo>
                    <a:lnTo>
                      <a:pt x="5142" y="2631"/>
                    </a:lnTo>
                    <a:lnTo>
                      <a:pt x="5152" y="2615"/>
                    </a:lnTo>
                    <a:lnTo>
                      <a:pt x="5168" y="2608"/>
                    </a:lnTo>
                    <a:lnTo>
                      <a:pt x="5168" y="2593"/>
                    </a:lnTo>
                    <a:lnTo>
                      <a:pt x="5174" y="2581"/>
                    </a:lnTo>
                    <a:lnTo>
                      <a:pt x="5186" y="2575"/>
                    </a:lnTo>
                    <a:lnTo>
                      <a:pt x="5188" y="2564"/>
                    </a:lnTo>
                    <a:lnTo>
                      <a:pt x="5192" y="2556"/>
                    </a:lnTo>
                    <a:lnTo>
                      <a:pt x="5199" y="2553"/>
                    </a:lnTo>
                    <a:lnTo>
                      <a:pt x="5206" y="2543"/>
                    </a:lnTo>
                    <a:lnTo>
                      <a:pt x="5207" y="2532"/>
                    </a:lnTo>
                    <a:lnTo>
                      <a:pt x="5213" y="2529"/>
                    </a:lnTo>
                    <a:lnTo>
                      <a:pt x="5225" y="2553"/>
                    </a:lnTo>
                    <a:lnTo>
                      <a:pt x="5236" y="2559"/>
                    </a:lnTo>
                    <a:lnTo>
                      <a:pt x="5249" y="2573"/>
                    </a:lnTo>
                    <a:lnTo>
                      <a:pt x="5252" y="2587"/>
                    </a:lnTo>
                    <a:lnTo>
                      <a:pt x="5256" y="2602"/>
                    </a:lnTo>
                    <a:lnTo>
                      <a:pt x="5270" y="2618"/>
                    </a:lnTo>
                    <a:lnTo>
                      <a:pt x="5271" y="2624"/>
                    </a:lnTo>
                    <a:lnTo>
                      <a:pt x="5261" y="2634"/>
                    </a:lnTo>
                    <a:lnTo>
                      <a:pt x="5246" y="2653"/>
                    </a:lnTo>
                    <a:lnTo>
                      <a:pt x="5237" y="2653"/>
                    </a:lnTo>
                    <a:lnTo>
                      <a:pt x="5227" y="2645"/>
                    </a:lnTo>
                    <a:lnTo>
                      <a:pt x="5214" y="2634"/>
                    </a:lnTo>
                    <a:lnTo>
                      <a:pt x="5207" y="2634"/>
                    </a:lnTo>
                    <a:lnTo>
                      <a:pt x="5200" y="2640"/>
                    </a:lnTo>
                    <a:lnTo>
                      <a:pt x="5190" y="2643"/>
                    </a:lnTo>
                    <a:lnTo>
                      <a:pt x="5183" y="2658"/>
                    </a:lnTo>
                    <a:lnTo>
                      <a:pt x="5172" y="2664"/>
                    </a:lnTo>
                    <a:lnTo>
                      <a:pt x="5163" y="2664"/>
                    </a:lnTo>
                    <a:lnTo>
                      <a:pt x="5155" y="2674"/>
                    </a:lnTo>
                    <a:lnTo>
                      <a:pt x="5172" y="2672"/>
                    </a:lnTo>
                    <a:lnTo>
                      <a:pt x="5180" y="2672"/>
                    </a:lnTo>
                    <a:lnTo>
                      <a:pt x="5183" y="2680"/>
                    </a:lnTo>
                    <a:lnTo>
                      <a:pt x="5171" y="2694"/>
                    </a:lnTo>
                    <a:lnTo>
                      <a:pt x="5158" y="2700"/>
                    </a:lnTo>
                    <a:lnTo>
                      <a:pt x="5146" y="2706"/>
                    </a:lnTo>
                    <a:lnTo>
                      <a:pt x="5164" y="2707"/>
                    </a:lnTo>
                    <a:lnTo>
                      <a:pt x="5177" y="2699"/>
                    </a:lnTo>
                    <a:lnTo>
                      <a:pt x="5193" y="2697"/>
                    </a:lnTo>
                    <a:lnTo>
                      <a:pt x="5205" y="2699"/>
                    </a:lnTo>
                    <a:lnTo>
                      <a:pt x="5219" y="2688"/>
                    </a:lnTo>
                    <a:lnTo>
                      <a:pt x="5233" y="2689"/>
                    </a:lnTo>
                    <a:lnTo>
                      <a:pt x="5242" y="2695"/>
                    </a:lnTo>
                    <a:lnTo>
                      <a:pt x="5243" y="2703"/>
                    </a:lnTo>
                    <a:lnTo>
                      <a:pt x="5240" y="2708"/>
                    </a:lnTo>
                    <a:lnTo>
                      <a:pt x="5247" y="2704"/>
                    </a:lnTo>
                    <a:lnTo>
                      <a:pt x="5250" y="2687"/>
                    </a:lnTo>
                    <a:lnTo>
                      <a:pt x="5249" y="2674"/>
                    </a:lnTo>
                    <a:lnTo>
                      <a:pt x="5258" y="2662"/>
                    </a:lnTo>
                    <a:lnTo>
                      <a:pt x="5280" y="2652"/>
                    </a:lnTo>
                    <a:lnTo>
                      <a:pt x="5284" y="2656"/>
                    </a:lnTo>
                    <a:lnTo>
                      <a:pt x="5282" y="2666"/>
                    </a:lnTo>
                    <a:lnTo>
                      <a:pt x="5287" y="2679"/>
                    </a:lnTo>
                    <a:lnTo>
                      <a:pt x="5279" y="2692"/>
                    </a:lnTo>
                    <a:lnTo>
                      <a:pt x="5266" y="2710"/>
                    </a:lnTo>
                    <a:lnTo>
                      <a:pt x="5250" y="2716"/>
                    </a:lnTo>
                    <a:lnTo>
                      <a:pt x="5239" y="2726"/>
                    </a:lnTo>
                    <a:lnTo>
                      <a:pt x="5236" y="2732"/>
                    </a:lnTo>
                    <a:lnTo>
                      <a:pt x="5223" y="2732"/>
                    </a:lnTo>
                    <a:lnTo>
                      <a:pt x="5214" y="2728"/>
                    </a:lnTo>
                    <a:lnTo>
                      <a:pt x="5205" y="2729"/>
                    </a:lnTo>
                    <a:lnTo>
                      <a:pt x="5197" y="2738"/>
                    </a:lnTo>
                    <a:lnTo>
                      <a:pt x="5195" y="2749"/>
                    </a:lnTo>
                    <a:lnTo>
                      <a:pt x="5181" y="2762"/>
                    </a:lnTo>
                    <a:lnTo>
                      <a:pt x="5179" y="2771"/>
                    </a:lnTo>
                    <a:lnTo>
                      <a:pt x="5175" y="2780"/>
                    </a:lnTo>
                    <a:lnTo>
                      <a:pt x="5182" y="2779"/>
                    </a:lnTo>
                    <a:lnTo>
                      <a:pt x="5200" y="2760"/>
                    </a:lnTo>
                    <a:lnTo>
                      <a:pt x="5211" y="2741"/>
                    </a:lnTo>
                    <a:lnTo>
                      <a:pt x="5219" y="2737"/>
                    </a:lnTo>
                    <a:lnTo>
                      <a:pt x="5223" y="2741"/>
                    </a:lnTo>
                    <a:lnTo>
                      <a:pt x="5229" y="2742"/>
                    </a:lnTo>
                    <a:lnTo>
                      <a:pt x="5231" y="2748"/>
                    </a:lnTo>
                    <a:lnTo>
                      <a:pt x="5224" y="2756"/>
                    </a:lnTo>
                    <a:lnTo>
                      <a:pt x="5215" y="2773"/>
                    </a:lnTo>
                    <a:lnTo>
                      <a:pt x="5196" y="2792"/>
                    </a:lnTo>
                    <a:lnTo>
                      <a:pt x="5184" y="2803"/>
                    </a:lnTo>
                    <a:lnTo>
                      <a:pt x="5184" y="2807"/>
                    </a:lnTo>
                    <a:lnTo>
                      <a:pt x="5209" y="2794"/>
                    </a:lnTo>
                    <a:lnTo>
                      <a:pt x="5234" y="2766"/>
                    </a:lnTo>
                    <a:lnTo>
                      <a:pt x="5245" y="2742"/>
                    </a:lnTo>
                    <a:lnTo>
                      <a:pt x="5247" y="2731"/>
                    </a:lnTo>
                    <a:lnTo>
                      <a:pt x="5253" y="2723"/>
                    </a:lnTo>
                    <a:lnTo>
                      <a:pt x="5262" y="2724"/>
                    </a:lnTo>
                    <a:lnTo>
                      <a:pt x="5284" y="2708"/>
                    </a:lnTo>
                    <a:lnTo>
                      <a:pt x="5304" y="2700"/>
                    </a:lnTo>
                    <a:lnTo>
                      <a:pt x="5314" y="2697"/>
                    </a:lnTo>
                    <a:lnTo>
                      <a:pt x="5315" y="2702"/>
                    </a:lnTo>
                    <a:lnTo>
                      <a:pt x="5310" y="2711"/>
                    </a:lnTo>
                    <a:lnTo>
                      <a:pt x="5294" y="2727"/>
                    </a:lnTo>
                    <a:lnTo>
                      <a:pt x="5279" y="2727"/>
                    </a:lnTo>
                    <a:lnTo>
                      <a:pt x="5270" y="2735"/>
                    </a:lnTo>
                    <a:lnTo>
                      <a:pt x="5268" y="2748"/>
                    </a:lnTo>
                    <a:lnTo>
                      <a:pt x="5271" y="2751"/>
                    </a:lnTo>
                    <a:lnTo>
                      <a:pt x="5282" y="2740"/>
                    </a:lnTo>
                    <a:lnTo>
                      <a:pt x="5297" y="2739"/>
                    </a:lnTo>
                    <a:lnTo>
                      <a:pt x="5311" y="2727"/>
                    </a:lnTo>
                    <a:lnTo>
                      <a:pt x="5322" y="2723"/>
                    </a:lnTo>
                    <a:lnTo>
                      <a:pt x="5329" y="2717"/>
                    </a:lnTo>
                    <a:lnTo>
                      <a:pt x="5340" y="2710"/>
                    </a:lnTo>
                    <a:lnTo>
                      <a:pt x="5351" y="2711"/>
                    </a:lnTo>
                    <a:lnTo>
                      <a:pt x="5357" y="2725"/>
                    </a:lnTo>
                    <a:lnTo>
                      <a:pt x="5374" y="2744"/>
                    </a:lnTo>
                    <a:lnTo>
                      <a:pt x="5382" y="2757"/>
                    </a:lnTo>
                    <a:lnTo>
                      <a:pt x="5394" y="2763"/>
                    </a:lnTo>
                    <a:lnTo>
                      <a:pt x="5397" y="2771"/>
                    </a:lnTo>
                    <a:lnTo>
                      <a:pt x="5395" y="2784"/>
                    </a:lnTo>
                    <a:lnTo>
                      <a:pt x="5380" y="2799"/>
                    </a:lnTo>
                    <a:lnTo>
                      <a:pt x="5374" y="2795"/>
                    </a:lnTo>
                    <a:lnTo>
                      <a:pt x="5375" y="2780"/>
                    </a:lnTo>
                    <a:lnTo>
                      <a:pt x="5366" y="2783"/>
                    </a:lnTo>
                    <a:lnTo>
                      <a:pt x="5363" y="2790"/>
                    </a:lnTo>
                    <a:lnTo>
                      <a:pt x="5356" y="2798"/>
                    </a:lnTo>
                    <a:lnTo>
                      <a:pt x="5346" y="2808"/>
                    </a:lnTo>
                    <a:lnTo>
                      <a:pt x="5322" y="2809"/>
                    </a:lnTo>
                    <a:lnTo>
                      <a:pt x="5311" y="2814"/>
                    </a:lnTo>
                    <a:lnTo>
                      <a:pt x="5295" y="2813"/>
                    </a:lnTo>
                    <a:lnTo>
                      <a:pt x="5274" y="2827"/>
                    </a:lnTo>
                    <a:lnTo>
                      <a:pt x="5261" y="2828"/>
                    </a:lnTo>
                    <a:lnTo>
                      <a:pt x="5240" y="2840"/>
                    </a:lnTo>
                    <a:lnTo>
                      <a:pt x="5254" y="2839"/>
                    </a:lnTo>
                    <a:lnTo>
                      <a:pt x="5261" y="2843"/>
                    </a:lnTo>
                    <a:lnTo>
                      <a:pt x="5257" y="2853"/>
                    </a:lnTo>
                    <a:lnTo>
                      <a:pt x="5238" y="2857"/>
                    </a:lnTo>
                    <a:lnTo>
                      <a:pt x="5232" y="2864"/>
                    </a:lnTo>
                    <a:lnTo>
                      <a:pt x="5258" y="2861"/>
                    </a:lnTo>
                    <a:lnTo>
                      <a:pt x="5273" y="2845"/>
                    </a:lnTo>
                    <a:lnTo>
                      <a:pt x="5296" y="2825"/>
                    </a:lnTo>
                    <a:lnTo>
                      <a:pt x="5312" y="2824"/>
                    </a:lnTo>
                    <a:lnTo>
                      <a:pt x="5324" y="2827"/>
                    </a:lnTo>
                    <a:lnTo>
                      <a:pt x="5334" y="2823"/>
                    </a:lnTo>
                    <a:lnTo>
                      <a:pt x="5344" y="2823"/>
                    </a:lnTo>
                    <a:lnTo>
                      <a:pt x="5345" y="2828"/>
                    </a:lnTo>
                    <a:lnTo>
                      <a:pt x="5343" y="2844"/>
                    </a:lnTo>
                    <a:lnTo>
                      <a:pt x="5333" y="2852"/>
                    </a:lnTo>
                    <a:lnTo>
                      <a:pt x="5320" y="2860"/>
                    </a:lnTo>
                    <a:lnTo>
                      <a:pt x="5311" y="2859"/>
                    </a:lnTo>
                    <a:lnTo>
                      <a:pt x="5300" y="2865"/>
                    </a:lnTo>
                    <a:lnTo>
                      <a:pt x="5291" y="2878"/>
                    </a:lnTo>
                    <a:lnTo>
                      <a:pt x="5279" y="2884"/>
                    </a:lnTo>
                    <a:lnTo>
                      <a:pt x="5267" y="2877"/>
                    </a:lnTo>
                    <a:lnTo>
                      <a:pt x="5258" y="2881"/>
                    </a:lnTo>
                    <a:lnTo>
                      <a:pt x="5245" y="2894"/>
                    </a:lnTo>
                    <a:lnTo>
                      <a:pt x="5253" y="2892"/>
                    </a:lnTo>
                    <a:lnTo>
                      <a:pt x="5266" y="2887"/>
                    </a:lnTo>
                    <a:lnTo>
                      <a:pt x="5277" y="2890"/>
                    </a:lnTo>
                    <a:lnTo>
                      <a:pt x="5284" y="2894"/>
                    </a:lnTo>
                    <a:lnTo>
                      <a:pt x="5300" y="2882"/>
                    </a:lnTo>
                    <a:lnTo>
                      <a:pt x="5310" y="2868"/>
                    </a:lnTo>
                    <a:lnTo>
                      <a:pt x="5323" y="2863"/>
                    </a:lnTo>
                    <a:lnTo>
                      <a:pt x="5333" y="2867"/>
                    </a:lnTo>
                    <a:lnTo>
                      <a:pt x="5347" y="2870"/>
                    </a:lnTo>
                    <a:lnTo>
                      <a:pt x="5356" y="2858"/>
                    </a:lnTo>
                    <a:lnTo>
                      <a:pt x="5371" y="2851"/>
                    </a:lnTo>
                    <a:lnTo>
                      <a:pt x="5377" y="2847"/>
                    </a:lnTo>
                    <a:lnTo>
                      <a:pt x="5377" y="2838"/>
                    </a:lnTo>
                    <a:lnTo>
                      <a:pt x="5372" y="2833"/>
                    </a:lnTo>
                    <a:lnTo>
                      <a:pt x="5380" y="2820"/>
                    </a:lnTo>
                    <a:lnTo>
                      <a:pt x="5381" y="2812"/>
                    </a:lnTo>
                    <a:lnTo>
                      <a:pt x="5391" y="2810"/>
                    </a:lnTo>
                    <a:lnTo>
                      <a:pt x="5394" y="2813"/>
                    </a:lnTo>
                    <a:lnTo>
                      <a:pt x="5400" y="2811"/>
                    </a:lnTo>
                    <a:lnTo>
                      <a:pt x="5405" y="2827"/>
                    </a:lnTo>
                    <a:lnTo>
                      <a:pt x="5419" y="2857"/>
                    </a:lnTo>
                    <a:lnTo>
                      <a:pt x="5423" y="2876"/>
                    </a:lnTo>
                    <a:lnTo>
                      <a:pt x="5431" y="2887"/>
                    </a:lnTo>
                    <a:lnTo>
                      <a:pt x="5428" y="2899"/>
                    </a:lnTo>
                    <a:lnTo>
                      <a:pt x="5421" y="2910"/>
                    </a:lnTo>
                    <a:lnTo>
                      <a:pt x="5405" y="2909"/>
                    </a:lnTo>
                    <a:lnTo>
                      <a:pt x="5395" y="2902"/>
                    </a:lnTo>
                    <a:lnTo>
                      <a:pt x="5374" y="2900"/>
                    </a:lnTo>
                    <a:lnTo>
                      <a:pt x="5362" y="2906"/>
                    </a:lnTo>
                    <a:lnTo>
                      <a:pt x="5350" y="2914"/>
                    </a:lnTo>
                    <a:lnTo>
                      <a:pt x="5341" y="2914"/>
                    </a:lnTo>
                    <a:lnTo>
                      <a:pt x="5336" y="2910"/>
                    </a:lnTo>
                    <a:lnTo>
                      <a:pt x="5324" y="2911"/>
                    </a:lnTo>
                    <a:lnTo>
                      <a:pt x="5315" y="2920"/>
                    </a:lnTo>
                    <a:lnTo>
                      <a:pt x="5291" y="2924"/>
                    </a:lnTo>
                    <a:lnTo>
                      <a:pt x="5302" y="2928"/>
                    </a:lnTo>
                    <a:lnTo>
                      <a:pt x="5328" y="2924"/>
                    </a:lnTo>
                    <a:lnTo>
                      <a:pt x="5342" y="2928"/>
                    </a:lnTo>
                    <a:lnTo>
                      <a:pt x="5363" y="2947"/>
                    </a:lnTo>
                    <a:lnTo>
                      <a:pt x="5373" y="2953"/>
                    </a:lnTo>
                    <a:lnTo>
                      <a:pt x="5381" y="2949"/>
                    </a:lnTo>
                    <a:lnTo>
                      <a:pt x="5390" y="2947"/>
                    </a:lnTo>
                    <a:lnTo>
                      <a:pt x="5398" y="2952"/>
                    </a:lnTo>
                    <a:lnTo>
                      <a:pt x="5410" y="2960"/>
                    </a:lnTo>
                    <a:lnTo>
                      <a:pt x="5425" y="2966"/>
                    </a:lnTo>
                    <a:lnTo>
                      <a:pt x="5427" y="2977"/>
                    </a:lnTo>
                    <a:lnTo>
                      <a:pt x="5435" y="2989"/>
                    </a:lnTo>
                    <a:lnTo>
                      <a:pt x="5435" y="3005"/>
                    </a:lnTo>
                    <a:lnTo>
                      <a:pt x="5429" y="3010"/>
                    </a:lnTo>
                    <a:lnTo>
                      <a:pt x="5419" y="3010"/>
                    </a:lnTo>
                    <a:lnTo>
                      <a:pt x="5411" y="2998"/>
                    </a:lnTo>
                    <a:lnTo>
                      <a:pt x="5406" y="2999"/>
                    </a:lnTo>
                    <a:lnTo>
                      <a:pt x="5399" y="3007"/>
                    </a:lnTo>
                    <a:lnTo>
                      <a:pt x="5392" y="3003"/>
                    </a:lnTo>
                    <a:lnTo>
                      <a:pt x="5387" y="2995"/>
                    </a:lnTo>
                    <a:lnTo>
                      <a:pt x="5379" y="2999"/>
                    </a:lnTo>
                    <a:lnTo>
                      <a:pt x="5370" y="2997"/>
                    </a:lnTo>
                    <a:lnTo>
                      <a:pt x="5352" y="2977"/>
                    </a:lnTo>
                    <a:lnTo>
                      <a:pt x="5344" y="2975"/>
                    </a:lnTo>
                    <a:lnTo>
                      <a:pt x="5334" y="2976"/>
                    </a:lnTo>
                    <a:lnTo>
                      <a:pt x="5322" y="2977"/>
                    </a:lnTo>
                    <a:lnTo>
                      <a:pt x="5310" y="2972"/>
                    </a:lnTo>
                    <a:lnTo>
                      <a:pt x="5315" y="2978"/>
                    </a:lnTo>
                    <a:lnTo>
                      <a:pt x="5329" y="2983"/>
                    </a:lnTo>
                    <a:lnTo>
                      <a:pt x="5341" y="2985"/>
                    </a:lnTo>
                    <a:lnTo>
                      <a:pt x="5337" y="2992"/>
                    </a:lnTo>
                    <a:lnTo>
                      <a:pt x="5319" y="2994"/>
                    </a:lnTo>
                    <a:lnTo>
                      <a:pt x="5311" y="2998"/>
                    </a:lnTo>
                    <a:lnTo>
                      <a:pt x="5295" y="2998"/>
                    </a:lnTo>
                    <a:lnTo>
                      <a:pt x="5282" y="3005"/>
                    </a:lnTo>
                    <a:lnTo>
                      <a:pt x="5284" y="3015"/>
                    </a:lnTo>
                    <a:lnTo>
                      <a:pt x="5292" y="3014"/>
                    </a:lnTo>
                    <a:lnTo>
                      <a:pt x="5295" y="3007"/>
                    </a:lnTo>
                    <a:lnTo>
                      <a:pt x="5314" y="3008"/>
                    </a:lnTo>
                    <a:lnTo>
                      <a:pt x="5326" y="3001"/>
                    </a:lnTo>
                    <a:lnTo>
                      <a:pt x="5338" y="2999"/>
                    </a:lnTo>
                    <a:lnTo>
                      <a:pt x="5346" y="3010"/>
                    </a:lnTo>
                    <a:lnTo>
                      <a:pt x="5346" y="3015"/>
                    </a:lnTo>
                    <a:lnTo>
                      <a:pt x="5355" y="3019"/>
                    </a:lnTo>
                    <a:lnTo>
                      <a:pt x="5356" y="3025"/>
                    </a:lnTo>
                    <a:lnTo>
                      <a:pt x="5353" y="3027"/>
                    </a:lnTo>
                    <a:lnTo>
                      <a:pt x="5339" y="3027"/>
                    </a:lnTo>
                    <a:lnTo>
                      <a:pt x="5332" y="3032"/>
                    </a:lnTo>
                    <a:lnTo>
                      <a:pt x="5325" y="3028"/>
                    </a:lnTo>
                    <a:lnTo>
                      <a:pt x="5321" y="3022"/>
                    </a:lnTo>
                    <a:lnTo>
                      <a:pt x="5313" y="3023"/>
                    </a:lnTo>
                    <a:lnTo>
                      <a:pt x="5309" y="3026"/>
                    </a:lnTo>
                    <a:lnTo>
                      <a:pt x="5320" y="3034"/>
                    </a:lnTo>
                    <a:lnTo>
                      <a:pt x="5331" y="3039"/>
                    </a:lnTo>
                    <a:lnTo>
                      <a:pt x="5337" y="3046"/>
                    </a:lnTo>
                    <a:lnTo>
                      <a:pt x="5337" y="3055"/>
                    </a:lnTo>
                    <a:lnTo>
                      <a:pt x="5342" y="3062"/>
                    </a:lnTo>
                    <a:lnTo>
                      <a:pt x="5334" y="3063"/>
                    </a:lnTo>
                    <a:lnTo>
                      <a:pt x="5304" y="3055"/>
                    </a:lnTo>
                    <a:lnTo>
                      <a:pt x="5286" y="3054"/>
                    </a:lnTo>
                    <a:lnTo>
                      <a:pt x="5257" y="3043"/>
                    </a:lnTo>
                    <a:lnTo>
                      <a:pt x="5245" y="3045"/>
                    </a:lnTo>
                    <a:lnTo>
                      <a:pt x="5249" y="3050"/>
                    </a:lnTo>
                    <a:lnTo>
                      <a:pt x="5266" y="3055"/>
                    </a:lnTo>
                    <a:lnTo>
                      <a:pt x="5306" y="3074"/>
                    </a:lnTo>
                    <a:lnTo>
                      <a:pt x="5308" y="3082"/>
                    </a:lnTo>
                    <a:lnTo>
                      <a:pt x="5301" y="3084"/>
                    </a:lnTo>
                    <a:lnTo>
                      <a:pt x="5280" y="3070"/>
                    </a:lnTo>
                    <a:lnTo>
                      <a:pt x="5273" y="3072"/>
                    </a:lnTo>
                    <a:lnTo>
                      <a:pt x="5262" y="3084"/>
                    </a:lnTo>
                    <a:lnTo>
                      <a:pt x="5272" y="3082"/>
                    </a:lnTo>
                    <a:lnTo>
                      <a:pt x="5279" y="3087"/>
                    </a:lnTo>
                    <a:lnTo>
                      <a:pt x="5287" y="3094"/>
                    </a:lnTo>
                    <a:lnTo>
                      <a:pt x="5292" y="3091"/>
                    </a:lnTo>
                    <a:lnTo>
                      <a:pt x="5299" y="3095"/>
                    </a:lnTo>
                    <a:lnTo>
                      <a:pt x="5300" y="3105"/>
                    </a:lnTo>
                    <a:lnTo>
                      <a:pt x="5305" y="3113"/>
                    </a:lnTo>
                    <a:lnTo>
                      <a:pt x="5311" y="3109"/>
                    </a:lnTo>
                    <a:lnTo>
                      <a:pt x="5312" y="3101"/>
                    </a:lnTo>
                    <a:lnTo>
                      <a:pt x="5325" y="3101"/>
                    </a:lnTo>
                    <a:lnTo>
                      <a:pt x="5324" y="3109"/>
                    </a:lnTo>
                    <a:lnTo>
                      <a:pt x="5319" y="3115"/>
                    </a:lnTo>
                    <a:lnTo>
                      <a:pt x="5319" y="3121"/>
                    </a:lnTo>
                    <a:lnTo>
                      <a:pt x="5328" y="3120"/>
                    </a:lnTo>
                    <a:lnTo>
                      <a:pt x="5328" y="3106"/>
                    </a:lnTo>
                    <a:lnTo>
                      <a:pt x="5339" y="3106"/>
                    </a:lnTo>
                    <a:lnTo>
                      <a:pt x="5354" y="3114"/>
                    </a:lnTo>
                    <a:lnTo>
                      <a:pt x="5368" y="3119"/>
                    </a:lnTo>
                    <a:lnTo>
                      <a:pt x="5379" y="3118"/>
                    </a:lnTo>
                    <a:lnTo>
                      <a:pt x="5374" y="3131"/>
                    </a:lnTo>
                    <a:lnTo>
                      <a:pt x="5372" y="3137"/>
                    </a:lnTo>
                    <a:lnTo>
                      <a:pt x="5359" y="3133"/>
                    </a:lnTo>
                    <a:lnTo>
                      <a:pt x="5350" y="3127"/>
                    </a:lnTo>
                    <a:lnTo>
                      <a:pt x="5333" y="3130"/>
                    </a:lnTo>
                    <a:lnTo>
                      <a:pt x="5310" y="3141"/>
                    </a:lnTo>
                    <a:lnTo>
                      <a:pt x="5309" y="3152"/>
                    </a:lnTo>
                    <a:lnTo>
                      <a:pt x="5319" y="3142"/>
                    </a:lnTo>
                    <a:lnTo>
                      <a:pt x="5338" y="3142"/>
                    </a:lnTo>
                    <a:lnTo>
                      <a:pt x="5351" y="3146"/>
                    </a:lnTo>
                    <a:lnTo>
                      <a:pt x="5339" y="3148"/>
                    </a:lnTo>
                    <a:lnTo>
                      <a:pt x="5334" y="3157"/>
                    </a:lnTo>
                    <a:lnTo>
                      <a:pt x="5344" y="3153"/>
                    </a:lnTo>
                    <a:lnTo>
                      <a:pt x="5363" y="3153"/>
                    </a:lnTo>
                    <a:lnTo>
                      <a:pt x="5369" y="3160"/>
                    </a:lnTo>
                    <a:lnTo>
                      <a:pt x="5366" y="3165"/>
                    </a:lnTo>
                    <a:lnTo>
                      <a:pt x="5378" y="3170"/>
                    </a:lnTo>
                    <a:lnTo>
                      <a:pt x="5384" y="3179"/>
                    </a:lnTo>
                    <a:lnTo>
                      <a:pt x="5379" y="3187"/>
                    </a:lnTo>
                    <a:lnTo>
                      <a:pt x="5372" y="3205"/>
                    </a:lnTo>
                    <a:lnTo>
                      <a:pt x="5374" y="3214"/>
                    </a:lnTo>
                    <a:lnTo>
                      <a:pt x="5379" y="3210"/>
                    </a:lnTo>
                    <a:lnTo>
                      <a:pt x="5381" y="3199"/>
                    </a:lnTo>
                    <a:lnTo>
                      <a:pt x="5391" y="3189"/>
                    </a:lnTo>
                    <a:lnTo>
                      <a:pt x="5401" y="3187"/>
                    </a:lnTo>
                    <a:lnTo>
                      <a:pt x="5403" y="3199"/>
                    </a:lnTo>
                    <a:lnTo>
                      <a:pt x="5398" y="3208"/>
                    </a:lnTo>
                    <a:lnTo>
                      <a:pt x="5384" y="3232"/>
                    </a:lnTo>
                    <a:lnTo>
                      <a:pt x="5377" y="3246"/>
                    </a:lnTo>
                    <a:lnTo>
                      <a:pt x="5377" y="3257"/>
                    </a:lnTo>
                    <a:lnTo>
                      <a:pt x="5384" y="3252"/>
                    </a:lnTo>
                    <a:lnTo>
                      <a:pt x="5395" y="3234"/>
                    </a:lnTo>
                    <a:lnTo>
                      <a:pt x="5395" y="3225"/>
                    </a:lnTo>
                    <a:lnTo>
                      <a:pt x="5402" y="3215"/>
                    </a:lnTo>
                    <a:lnTo>
                      <a:pt x="5417" y="3208"/>
                    </a:lnTo>
                    <a:lnTo>
                      <a:pt x="5415" y="3205"/>
                    </a:lnTo>
                    <a:lnTo>
                      <a:pt x="5421" y="3194"/>
                    </a:lnTo>
                    <a:lnTo>
                      <a:pt x="5432" y="3186"/>
                    </a:lnTo>
                    <a:lnTo>
                      <a:pt x="5436" y="3190"/>
                    </a:lnTo>
                    <a:lnTo>
                      <a:pt x="5431" y="3201"/>
                    </a:lnTo>
                    <a:lnTo>
                      <a:pt x="5417" y="3219"/>
                    </a:lnTo>
                    <a:lnTo>
                      <a:pt x="5411" y="3230"/>
                    </a:lnTo>
                    <a:lnTo>
                      <a:pt x="5410" y="3244"/>
                    </a:lnTo>
                    <a:lnTo>
                      <a:pt x="5412" y="3258"/>
                    </a:lnTo>
                    <a:lnTo>
                      <a:pt x="5418" y="3254"/>
                    </a:lnTo>
                    <a:lnTo>
                      <a:pt x="5417" y="3245"/>
                    </a:lnTo>
                    <a:lnTo>
                      <a:pt x="5419" y="3231"/>
                    </a:lnTo>
                    <a:lnTo>
                      <a:pt x="5429" y="3222"/>
                    </a:lnTo>
                    <a:lnTo>
                      <a:pt x="5437" y="3211"/>
                    </a:lnTo>
                    <a:lnTo>
                      <a:pt x="5455" y="3197"/>
                    </a:lnTo>
                    <a:lnTo>
                      <a:pt x="5466" y="3187"/>
                    </a:lnTo>
                    <a:lnTo>
                      <a:pt x="5470" y="3193"/>
                    </a:lnTo>
                    <a:lnTo>
                      <a:pt x="5469" y="3210"/>
                    </a:lnTo>
                    <a:lnTo>
                      <a:pt x="5462" y="3217"/>
                    </a:lnTo>
                    <a:lnTo>
                      <a:pt x="5445" y="3221"/>
                    </a:lnTo>
                    <a:lnTo>
                      <a:pt x="5443" y="3233"/>
                    </a:lnTo>
                    <a:lnTo>
                      <a:pt x="5438" y="3245"/>
                    </a:lnTo>
                    <a:lnTo>
                      <a:pt x="5442" y="3248"/>
                    </a:lnTo>
                    <a:lnTo>
                      <a:pt x="5447" y="3243"/>
                    </a:lnTo>
                    <a:lnTo>
                      <a:pt x="5454" y="3248"/>
                    </a:lnTo>
                    <a:lnTo>
                      <a:pt x="5462" y="3242"/>
                    </a:lnTo>
                    <a:lnTo>
                      <a:pt x="5479" y="3236"/>
                    </a:lnTo>
                    <a:lnTo>
                      <a:pt x="5484" y="3245"/>
                    </a:lnTo>
                    <a:lnTo>
                      <a:pt x="5489" y="3263"/>
                    </a:lnTo>
                    <a:lnTo>
                      <a:pt x="5488" y="3272"/>
                    </a:lnTo>
                    <a:lnTo>
                      <a:pt x="5476" y="3277"/>
                    </a:lnTo>
                    <a:lnTo>
                      <a:pt x="5476" y="3282"/>
                    </a:lnTo>
                    <a:lnTo>
                      <a:pt x="5485" y="3284"/>
                    </a:lnTo>
                    <a:lnTo>
                      <a:pt x="5492" y="3296"/>
                    </a:lnTo>
                    <a:lnTo>
                      <a:pt x="5482" y="3300"/>
                    </a:lnTo>
                    <a:lnTo>
                      <a:pt x="5472" y="3298"/>
                    </a:lnTo>
                    <a:lnTo>
                      <a:pt x="5482" y="3304"/>
                    </a:lnTo>
                    <a:lnTo>
                      <a:pt x="5494" y="3310"/>
                    </a:lnTo>
                    <a:lnTo>
                      <a:pt x="5464" y="3316"/>
                    </a:lnTo>
                    <a:lnTo>
                      <a:pt x="5450" y="3315"/>
                    </a:lnTo>
                    <a:lnTo>
                      <a:pt x="5457" y="3323"/>
                    </a:lnTo>
                    <a:lnTo>
                      <a:pt x="5472" y="3321"/>
                    </a:lnTo>
                    <a:lnTo>
                      <a:pt x="5492" y="3326"/>
                    </a:lnTo>
                    <a:lnTo>
                      <a:pt x="5498" y="3319"/>
                    </a:lnTo>
                    <a:lnTo>
                      <a:pt x="5512" y="3316"/>
                    </a:lnTo>
                    <a:lnTo>
                      <a:pt x="5515" y="3318"/>
                    </a:lnTo>
                    <a:lnTo>
                      <a:pt x="5504" y="3333"/>
                    </a:lnTo>
                    <a:lnTo>
                      <a:pt x="5498" y="3348"/>
                    </a:lnTo>
                    <a:lnTo>
                      <a:pt x="5511" y="3334"/>
                    </a:lnTo>
                    <a:lnTo>
                      <a:pt x="5523" y="3330"/>
                    </a:lnTo>
                    <a:lnTo>
                      <a:pt x="5532" y="3320"/>
                    </a:lnTo>
                    <a:lnTo>
                      <a:pt x="5546" y="3310"/>
                    </a:lnTo>
                    <a:lnTo>
                      <a:pt x="5558" y="3313"/>
                    </a:lnTo>
                    <a:lnTo>
                      <a:pt x="5555" y="3320"/>
                    </a:lnTo>
                    <a:lnTo>
                      <a:pt x="5546" y="3330"/>
                    </a:lnTo>
                    <a:lnTo>
                      <a:pt x="5540" y="3331"/>
                    </a:lnTo>
                    <a:lnTo>
                      <a:pt x="5533" y="3343"/>
                    </a:lnTo>
                    <a:lnTo>
                      <a:pt x="5526" y="3358"/>
                    </a:lnTo>
                    <a:lnTo>
                      <a:pt x="5509" y="3364"/>
                    </a:lnTo>
                    <a:lnTo>
                      <a:pt x="5502" y="3378"/>
                    </a:lnTo>
                    <a:lnTo>
                      <a:pt x="5502" y="3387"/>
                    </a:lnTo>
                    <a:lnTo>
                      <a:pt x="5511" y="3389"/>
                    </a:lnTo>
                    <a:lnTo>
                      <a:pt x="5522" y="3377"/>
                    </a:lnTo>
                    <a:lnTo>
                      <a:pt x="5522" y="3371"/>
                    </a:lnTo>
                    <a:lnTo>
                      <a:pt x="5537" y="3353"/>
                    </a:lnTo>
                    <a:lnTo>
                      <a:pt x="5551" y="3348"/>
                    </a:lnTo>
                    <a:lnTo>
                      <a:pt x="5550" y="3358"/>
                    </a:lnTo>
                    <a:lnTo>
                      <a:pt x="5540" y="3375"/>
                    </a:lnTo>
                    <a:lnTo>
                      <a:pt x="5538" y="3391"/>
                    </a:lnTo>
                    <a:lnTo>
                      <a:pt x="5534" y="3401"/>
                    </a:lnTo>
                    <a:lnTo>
                      <a:pt x="5542" y="3395"/>
                    </a:lnTo>
                    <a:lnTo>
                      <a:pt x="5553" y="3376"/>
                    </a:lnTo>
                    <a:lnTo>
                      <a:pt x="5553" y="3367"/>
                    </a:lnTo>
                    <a:lnTo>
                      <a:pt x="5559" y="3364"/>
                    </a:lnTo>
                    <a:lnTo>
                      <a:pt x="5563" y="3367"/>
                    </a:lnTo>
                    <a:lnTo>
                      <a:pt x="5565" y="3388"/>
                    </a:lnTo>
                    <a:lnTo>
                      <a:pt x="5573" y="3395"/>
                    </a:lnTo>
                    <a:lnTo>
                      <a:pt x="5578" y="3395"/>
                    </a:lnTo>
                    <a:lnTo>
                      <a:pt x="5575" y="3378"/>
                    </a:lnTo>
                    <a:lnTo>
                      <a:pt x="5581" y="3369"/>
                    </a:lnTo>
                    <a:lnTo>
                      <a:pt x="5600" y="3359"/>
                    </a:lnTo>
                    <a:lnTo>
                      <a:pt x="5604" y="3364"/>
                    </a:lnTo>
                    <a:lnTo>
                      <a:pt x="5597" y="3373"/>
                    </a:lnTo>
                    <a:lnTo>
                      <a:pt x="5602" y="3374"/>
                    </a:lnTo>
                    <a:lnTo>
                      <a:pt x="5614" y="3374"/>
                    </a:lnTo>
                    <a:lnTo>
                      <a:pt x="5621" y="3383"/>
                    </a:lnTo>
                    <a:lnTo>
                      <a:pt x="5616" y="3399"/>
                    </a:lnTo>
                    <a:lnTo>
                      <a:pt x="5628" y="3397"/>
                    </a:lnTo>
                    <a:lnTo>
                      <a:pt x="5634" y="3405"/>
                    </a:lnTo>
                    <a:lnTo>
                      <a:pt x="5635" y="3415"/>
                    </a:lnTo>
                    <a:lnTo>
                      <a:pt x="5644" y="3423"/>
                    </a:lnTo>
                    <a:lnTo>
                      <a:pt x="5646" y="3432"/>
                    </a:lnTo>
                    <a:lnTo>
                      <a:pt x="5642" y="3436"/>
                    </a:lnTo>
                    <a:lnTo>
                      <a:pt x="5636" y="3441"/>
                    </a:lnTo>
                    <a:lnTo>
                      <a:pt x="5620" y="3441"/>
                    </a:lnTo>
                    <a:lnTo>
                      <a:pt x="5621" y="3432"/>
                    </a:lnTo>
                    <a:lnTo>
                      <a:pt x="5614" y="3422"/>
                    </a:lnTo>
                    <a:lnTo>
                      <a:pt x="5606" y="3418"/>
                    </a:lnTo>
                    <a:lnTo>
                      <a:pt x="5601" y="3414"/>
                    </a:lnTo>
                    <a:lnTo>
                      <a:pt x="5594" y="3419"/>
                    </a:lnTo>
                    <a:lnTo>
                      <a:pt x="5586" y="3430"/>
                    </a:lnTo>
                    <a:lnTo>
                      <a:pt x="5596" y="3426"/>
                    </a:lnTo>
                    <a:lnTo>
                      <a:pt x="5603" y="3428"/>
                    </a:lnTo>
                    <a:lnTo>
                      <a:pt x="5609" y="3434"/>
                    </a:lnTo>
                    <a:lnTo>
                      <a:pt x="5603" y="3437"/>
                    </a:lnTo>
                    <a:lnTo>
                      <a:pt x="5610" y="3441"/>
                    </a:lnTo>
                    <a:lnTo>
                      <a:pt x="5614" y="3449"/>
                    </a:lnTo>
                    <a:lnTo>
                      <a:pt x="5607" y="3452"/>
                    </a:lnTo>
                    <a:lnTo>
                      <a:pt x="5596" y="3449"/>
                    </a:lnTo>
                    <a:lnTo>
                      <a:pt x="5588" y="3454"/>
                    </a:lnTo>
                    <a:lnTo>
                      <a:pt x="5593" y="3458"/>
                    </a:lnTo>
                    <a:lnTo>
                      <a:pt x="5612" y="3459"/>
                    </a:lnTo>
                    <a:lnTo>
                      <a:pt x="5619" y="3459"/>
                    </a:lnTo>
                    <a:lnTo>
                      <a:pt x="5620" y="3465"/>
                    </a:lnTo>
                    <a:lnTo>
                      <a:pt x="5613" y="3474"/>
                    </a:lnTo>
                    <a:lnTo>
                      <a:pt x="5601" y="3474"/>
                    </a:lnTo>
                    <a:lnTo>
                      <a:pt x="5590" y="3476"/>
                    </a:lnTo>
                    <a:lnTo>
                      <a:pt x="5575" y="3474"/>
                    </a:lnTo>
                    <a:lnTo>
                      <a:pt x="5563" y="3471"/>
                    </a:lnTo>
                    <a:lnTo>
                      <a:pt x="5566" y="3460"/>
                    </a:lnTo>
                    <a:lnTo>
                      <a:pt x="5565" y="3454"/>
                    </a:lnTo>
                    <a:lnTo>
                      <a:pt x="5555" y="3448"/>
                    </a:lnTo>
                    <a:lnTo>
                      <a:pt x="5551" y="3443"/>
                    </a:lnTo>
                    <a:lnTo>
                      <a:pt x="5544" y="3445"/>
                    </a:lnTo>
                    <a:lnTo>
                      <a:pt x="5546" y="3453"/>
                    </a:lnTo>
                    <a:lnTo>
                      <a:pt x="5553" y="3458"/>
                    </a:lnTo>
                    <a:lnTo>
                      <a:pt x="5556" y="3470"/>
                    </a:lnTo>
                    <a:lnTo>
                      <a:pt x="5554" y="3476"/>
                    </a:lnTo>
                    <a:lnTo>
                      <a:pt x="5543" y="3477"/>
                    </a:lnTo>
                    <a:lnTo>
                      <a:pt x="5532" y="3470"/>
                    </a:lnTo>
                    <a:lnTo>
                      <a:pt x="5530" y="3462"/>
                    </a:lnTo>
                    <a:lnTo>
                      <a:pt x="5528" y="3475"/>
                    </a:lnTo>
                    <a:lnTo>
                      <a:pt x="5536" y="3484"/>
                    </a:lnTo>
                    <a:lnTo>
                      <a:pt x="5551" y="3484"/>
                    </a:lnTo>
                    <a:lnTo>
                      <a:pt x="5559" y="3491"/>
                    </a:lnTo>
                    <a:lnTo>
                      <a:pt x="5567" y="3494"/>
                    </a:lnTo>
                    <a:lnTo>
                      <a:pt x="5569" y="3502"/>
                    </a:lnTo>
                    <a:lnTo>
                      <a:pt x="5565" y="3513"/>
                    </a:lnTo>
                    <a:lnTo>
                      <a:pt x="5543" y="3512"/>
                    </a:lnTo>
                    <a:lnTo>
                      <a:pt x="5538" y="3503"/>
                    </a:lnTo>
                    <a:lnTo>
                      <a:pt x="5524" y="3494"/>
                    </a:lnTo>
                    <a:lnTo>
                      <a:pt x="5518" y="3487"/>
                    </a:lnTo>
                    <a:lnTo>
                      <a:pt x="5514" y="3488"/>
                    </a:lnTo>
                    <a:lnTo>
                      <a:pt x="5517" y="3494"/>
                    </a:lnTo>
                    <a:lnTo>
                      <a:pt x="5532" y="3505"/>
                    </a:lnTo>
                    <a:lnTo>
                      <a:pt x="5538" y="3517"/>
                    </a:lnTo>
                    <a:lnTo>
                      <a:pt x="5538" y="3534"/>
                    </a:lnTo>
                    <a:lnTo>
                      <a:pt x="5533" y="3542"/>
                    </a:lnTo>
                    <a:lnTo>
                      <a:pt x="5526" y="3541"/>
                    </a:lnTo>
                    <a:lnTo>
                      <a:pt x="5522" y="3531"/>
                    </a:lnTo>
                    <a:lnTo>
                      <a:pt x="5513" y="3523"/>
                    </a:lnTo>
                    <a:lnTo>
                      <a:pt x="5503" y="3520"/>
                    </a:lnTo>
                    <a:lnTo>
                      <a:pt x="5505" y="3524"/>
                    </a:lnTo>
                    <a:lnTo>
                      <a:pt x="5510" y="3529"/>
                    </a:lnTo>
                    <a:lnTo>
                      <a:pt x="5510" y="3542"/>
                    </a:lnTo>
                    <a:lnTo>
                      <a:pt x="5509" y="3561"/>
                    </a:lnTo>
                    <a:lnTo>
                      <a:pt x="5505" y="3564"/>
                    </a:lnTo>
                    <a:lnTo>
                      <a:pt x="5498" y="3564"/>
                    </a:lnTo>
                    <a:lnTo>
                      <a:pt x="5493" y="3559"/>
                    </a:lnTo>
                    <a:lnTo>
                      <a:pt x="5494" y="3545"/>
                    </a:lnTo>
                    <a:lnTo>
                      <a:pt x="5488" y="3547"/>
                    </a:lnTo>
                    <a:lnTo>
                      <a:pt x="5486" y="3556"/>
                    </a:lnTo>
                    <a:lnTo>
                      <a:pt x="5475" y="3558"/>
                    </a:lnTo>
                    <a:lnTo>
                      <a:pt x="5469" y="3555"/>
                    </a:lnTo>
                    <a:lnTo>
                      <a:pt x="5471" y="3545"/>
                    </a:lnTo>
                    <a:lnTo>
                      <a:pt x="5467" y="3534"/>
                    </a:lnTo>
                    <a:lnTo>
                      <a:pt x="5466" y="3522"/>
                    </a:lnTo>
                    <a:lnTo>
                      <a:pt x="5461" y="3517"/>
                    </a:lnTo>
                    <a:lnTo>
                      <a:pt x="5459" y="3525"/>
                    </a:lnTo>
                    <a:lnTo>
                      <a:pt x="5459" y="3545"/>
                    </a:lnTo>
                    <a:lnTo>
                      <a:pt x="5452" y="3551"/>
                    </a:lnTo>
                    <a:lnTo>
                      <a:pt x="5443" y="3552"/>
                    </a:lnTo>
                    <a:lnTo>
                      <a:pt x="5446" y="3556"/>
                    </a:lnTo>
                    <a:lnTo>
                      <a:pt x="5454" y="3557"/>
                    </a:lnTo>
                    <a:lnTo>
                      <a:pt x="5457" y="3563"/>
                    </a:lnTo>
                    <a:lnTo>
                      <a:pt x="5450" y="3571"/>
                    </a:lnTo>
                    <a:lnTo>
                      <a:pt x="5441" y="3569"/>
                    </a:lnTo>
                    <a:lnTo>
                      <a:pt x="5437" y="3567"/>
                    </a:lnTo>
                    <a:lnTo>
                      <a:pt x="5436" y="3571"/>
                    </a:lnTo>
                    <a:lnTo>
                      <a:pt x="5445" y="3578"/>
                    </a:lnTo>
                    <a:lnTo>
                      <a:pt x="5451" y="3578"/>
                    </a:lnTo>
                    <a:lnTo>
                      <a:pt x="5452" y="3584"/>
                    </a:lnTo>
                    <a:lnTo>
                      <a:pt x="5451" y="3593"/>
                    </a:lnTo>
                    <a:lnTo>
                      <a:pt x="5445" y="3596"/>
                    </a:lnTo>
                    <a:lnTo>
                      <a:pt x="5443" y="3602"/>
                    </a:lnTo>
                    <a:lnTo>
                      <a:pt x="5448" y="3614"/>
                    </a:lnTo>
                    <a:lnTo>
                      <a:pt x="5448" y="3622"/>
                    </a:lnTo>
                    <a:lnTo>
                      <a:pt x="5443" y="3622"/>
                    </a:lnTo>
                    <a:lnTo>
                      <a:pt x="5437" y="3618"/>
                    </a:lnTo>
                    <a:lnTo>
                      <a:pt x="5434" y="3619"/>
                    </a:lnTo>
                    <a:lnTo>
                      <a:pt x="5443" y="3629"/>
                    </a:lnTo>
                    <a:lnTo>
                      <a:pt x="5445" y="3638"/>
                    </a:lnTo>
                    <a:lnTo>
                      <a:pt x="5443" y="3649"/>
                    </a:lnTo>
                    <a:lnTo>
                      <a:pt x="5428" y="3654"/>
                    </a:lnTo>
                    <a:lnTo>
                      <a:pt x="5425" y="3660"/>
                    </a:lnTo>
                    <a:lnTo>
                      <a:pt x="5419" y="3658"/>
                    </a:lnTo>
                    <a:lnTo>
                      <a:pt x="5417" y="3651"/>
                    </a:lnTo>
                    <a:lnTo>
                      <a:pt x="5414" y="3648"/>
                    </a:lnTo>
                    <a:lnTo>
                      <a:pt x="5415" y="3642"/>
                    </a:lnTo>
                    <a:lnTo>
                      <a:pt x="5407" y="3639"/>
                    </a:lnTo>
                    <a:lnTo>
                      <a:pt x="5405" y="3634"/>
                    </a:lnTo>
                    <a:lnTo>
                      <a:pt x="5410" y="3626"/>
                    </a:lnTo>
                    <a:lnTo>
                      <a:pt x="5410" y="3620"/>
                    </a:lnTo>
                    <a:lnTo>
                      <a:pt x="5406" y="3621"/>
                    </a:lnTo>
                    <a:lnTo>
                      <a:pt x="5395" y="3625"/>
                    </a:lnTo>
                    <a:lnTo>
                      <a:pt x="5392" y="3633"/>
                    </a:lnTo>
                    <a:lnTo>
                      <a:pt x="5387" y="3632"/>
                    </a:lnTo>
                    <a:lnTo>
                      <a:pt x="5380" y="3624"/>
                    </a:lnTo>
                    <a:lnTo>
                      <a:pt x="5385" y="3617"/>
                    </a:lnTo>
                    <a:lnTo>
                      <a:pt x="5379" y="3610"/>
                    </a:lnTo>
                    <a:lnTo>
                      <a:pt x="5379" y="3605"/>
                    </a:lnTo>
                    <a:lnTo>
                      <a:pt x="5385" y="3600"/>
                    </a:lnTo>
                    <a:lnTo>
                      <a:pt x="5385" y="3594"/>
                    </a:lnTo>
                    <a:lnTo>
                      <a:pt x="5387" y="3587"/>
                    </a:lnTo>
                    <a:lnTo>
                      <a:pt x="5385" y="3586"/>
                    </a:lnTo>
                    <a:lnTo>
                      <a:pt x="5377" y="3594"/>
                    </a:lnTo>
                    <a:lnTo>
                      <a:pt x="5370" y="3609"/>
                    </a:lnTo>
                    <a:lnTo>
                      <a:pt x="5362" y="3618"/>
                    </a:lnTo>
                    <a:lnTo>
                      <a:pt x="5360" y="3615"/>
                    </a:lnTo>
                    <a:lnTo>
                      <a:pt x="5359" y="3606"/>
                    </a:lnTo>
                    <a:lnTo>
                      <a:pt x="5354" y="3596"/>
                    </a:lnTo>
                    <a:lnTo>
                      <a:pt x="5351" y="3587"/>
                    </a:lnTo>
                    <a:lnTo>
                      <a:pt x="5356" y="3581"/>
                    </a:lnTo>
                    <a:lnTo>
                      <a:pt x="5370" y="3576"/>
                    </a:lnTo>
                    <a:lnTo>
                      <a:pt x="5370" y="3572"/>
                    </a:lnTo>
                    <a:lnTo>
                      <a:pt x="5377" y="3570"/>
                    </a:lnTo>
                    <a:lnTo>
                      <a:pt x="5375" y="3566"/>
                    </a:lnTo>
                    <a:lnTo>
                      <a:pt x="5363" y="3565"/>
                    </a:lnTo>
                    <a:lnTo>
                      <a:pt x="5354" y="3567"/>
                    </a:lnTo>
                    <a:lnTo>
                      <a:pt x="5344" y="3565"/>
                    </a:lnTo>
                    <a:lnTo>
                      <a:pt x="5341" y="3559"/>
                    </a:lnTo>
                    <a:lnTo>
                      <a:pt x="5344" y="3553"/>
                    </a:lnTo>
                    <a:lnTo>
                      <a:pt x="5356" y="3550"/>
                    </a:lnTo>
                    <a:lnTo>
                      <a:pt x="5366" y="3537"/>
                    </a:lnTo>
                    <a:lnTo>
                      <a:pt x="5360" y="3539"/>
                    </a:lnTo>
                    <a:lnTo>
                      <a:pt x="5350" y="3543"/>
                    </a:lnTo>
                    <a:lnTo>
                      <a:pt x="5344" y="3540"/>
                    </a:lnTo>
                    <a:lnTo>
                      <a:pt x="5343" y="3532"/>
                    </a:lnTo>
                    <a:lnTo>
                      <a:pt x="5350" y="3529"/>
                    </a:lnTo>
                    <a:lnTo>
                      <a:pt x="5361" y="3525"/>
                    </a:lnTo>
                    <a:lnTo>
                      <a:pt x="5371" y="3522"/>
                    </a:lnTo>
                    <a:lnTo>
                      <a:pt x="5362" y="3518"/>
                    </a:lnTo>
                    <a:lnTo>
                      <a:pt x="5351" y="3518"/>
                    </a:lnTo>
                    <a:lnTo>
                      <a:pt x="5343" y="3523"/>
                    </a:lnTo>
                    <a:lnTo>
                      <a:pt x="5338" y="3519"/>
                    </a:lnTo>
                    <a:lnTo>
                      <a:pt x="5339" y="3513"/>
                    </a:lnTo>
                    <a:lnTo>
                      <a:pt x="5351" y="3496"/>
                    </a:lnTo>
                    <a:lnTo>
                      <a:pt x="5358" y="3494"/>
                    </a:lnTo>
                    <a:lnTo>
                      <a:pt x="5374" y="3491"/>
                    </a:lnTo>
                    <a:lnTo>
                      <a:pt x="5386" y="3480"/>
                    </a:lnTo>
                    <a:lnTo>
                      <a:pt x="5396" y="3474"/>
                    </a:lnTo>
                    <a:lnTo>
                      <a:pt x="5402" y="3462"/>
                    </a:lnTo>
                    <a:lnTo>
                      <a:pt x="5413" y="3449"/>
                    </a:lnTo>
                    <a:lnTo>
                      <a:pt x="5420" y="3446"/>
                    </a:lnTo>
                    <a:lnTo>
                      <a:pt x="5418" y="3440"/>
                    </a:lnTo>
                    <a:lnTo>
                      <a:pt x="5412" y="3442"/>
                    </a:lnTo>
                    <a:lnTo>
                      <a:pt x="5398" y="3453"/>
                    </a:lnTo>
                    <a:lnTo>
                      <a:pt x="5390" y="3457"/>
                    </a:lnTo>
                    <a:lnTo>
                      <a:pt x="5384" y="3468"/>
                    </a:lnTo>
                    <a:lnTo>
                      <a:pt x="5365" y="3477"/>
                    </a:lnTo>
                    <a:lnTo>
                      <a:pt x="5356" y="3477"/>
                    </a:lnTo>
                    <a:lnTo>
                      <a:pt x="5336" y="3491"/>
                    </a:lnTo>
                    <a:lnTo>
                      <a:pt x="5322" y="3493"/>
                    </a:lnTo>
                    <a:lnTo>
                      <a:pt x="5312" y="3489"/>
                    </a:lnTo>
                    <a:lnTo>
                      <a:pt x="5312" y="3483"/>
                    </a:lnTo>
                    <a:lnTo>
                      <a:pt x="5333" y="3461"/>
                    </a:lnTo>
                    <a:lnTo>
                      <a:pt x="5348" y="3453"/>
                    </a:lnTo>
                    <a:lnTo>
                      <a:pt x="5353" y="3446"/>
                    </a:lnTo>
                    <a:lnTo>
                      <a:pt x="5358" y="3439"/>
                    </a:lnTo>
                    <a:lnTo>
                      <a:pt x="5357" y="3429"/>
                    </a:lnTo>
                    <a:lnTo>
                      <a:pt x="5346" y="3445"/>
                    </a:lnTo>
                    <a:lnTo>
                      <a:pt x="5317" y="3463"/>
                    </a:lnTo>
                    <a:lnTo>
                      <a:pt x="5308" y="3468"/>
                    </a:lnTo>
                    <a:lnTo>
                      <a:pt x="5301" y="3465"/>
                    </a:lnTo>
                    <a:lnTo>
                      <a:pt x="5297" y="3459"/>
                    </a:lnTo>
                    <a:lnTo>
                      <a:pt x="5299" y="3449"/>
                    </a:lnTo>
                    <a:lnTo>
                      <a:pt x="5295" y="3444"/>
                    </a:lnTo>
                    <a:lnTo>
                      <a:pt x="5287" y="3446"/>
                    </a:lnTo>
                    <a:lnTo>
                      <a:pt x="5280" y="3442"/>
                    </a:lnTo>
                    <a:lnTo>
                      <a:pt x="5283" y="3436"/>
                    </a:lnTo>
                    <a:lnTo>
                      <a:pt x="5291" y="3433"/>
                    </a:lnTo>
                    <a:lnTo>
                      <a:pt x="5291" y="3426"/>
                    </a:lnTo>
                    <a:lnTo>
                      <a:pt x="5285" y="3422"/>
                    </a:lnTo>
                    <a:lnTo>
                      <a:pt x="5278" y="3422"/>
                    </a:lnTo>
                    <a:lnTo>
                      <a:pt x="5276" y="3418"/>
                    </a:lnTo>
                    <a:lnTo>
                      <a:pt x="5278" y="3403"/>
                    </a:lnTo>
                    <a:lnTo>
                      <a:pt x="5283" y="3400"/>
                    </a:lnTo>
                    <a:lnTo>
                      <a:pt x="5283" y="3392"/>
                    </a:lnTo>
                    <a:lnTo>
                      <a:pt x="5275" y="3387"/>
                    </a:lnTo>
                    <a:lnTo>
                      <a:pt x="5270" y="3380"/>
                    </a:lnTo>
                    <a:lnTo>
                      <a:pt x="5266" y="3380"/>
                    </a:lnTo>
                    <a:lnTo>
                      <a:pt x="5266" y="3391"/>
                    </a:lnTo>
                    <a:lnTo>
                      <a:pt x="5269" y="3398"/>
                    </a:lnTo>
                    <a:lnTo>
                      <a:pt x="5257" y="3403"/>
                    </a:lnTo>
                    <a:lnTo>
                      <a:pt x="5250" y="3397"/>
                    </a:lnTo>
                    <a:lnTo>
                      <a:pt x="5242" y="3389"/>
                    </a:lnTo>
                    <a:lnTo>
                      <a:pt x="5229" y="3390"/>
                    </a:lnTo>
                    <a:lnTo>
                      <a:pt x="5243" y="3398"/>
                    </a:lnTo>
                    <a:lnTo>
                      <a:pt x="5252" y="3413"/>
                    </a:lnTo>
                    <a:lnTo>
                      <a:pt x="5254" y="3426"/>
                    </a:lnTo>
                    <a:lnTo>
                      <a:pt x="5244" y="3424"/>
                    </a:lnTo>
                    <a:lnTo>
                      <a:pt x="5242" y="3428"/>
                    </a:lnTo>
                    <a:lnTo>
                      <a:pt x="5244" y="3431"/>
                    </a:lnTo>
                    <a:lnTo>
                      <a:pt x="5232" y="3433"/>
                    </a:lnTo>
                    <a:lnTo>
                      <a:pt x="5225" y="3425"/>
                    </a:lnTo>
                    <a:lnTo>
                      <a:pt x="5222" y="3410"/>
                    </a:lnTo>
                    <a:lnTo>
                      <a:pt x="5216" y="3405"/>
                    </a:lnTo>
                    <a:lnTo>
                      <a:pt x="5211" y="3410"/>
                    </a:lnTo>
                    <a:lnTo>
                      <a:pt x="5219" y="3418"/>
                    </a:lnTo>
                    <a:lnTo>
                      <a:pt x="5221" y="3428"/>
                    </a:lnTo>
                    <a:lnTo>
                      <a:pt x="5216" y="3439"/>
                    </a:lnTo>
                    <a:lnTo>
                      <a:pt x="5226" y="3441"/>
                    </a:lnTo>
                    <a:lnTo>
                      <a:pt x="5235" y="3452"/>
                    </a:lnTo>
                    <a:lnTo>
                      <a:pt x="5240" y="3465"/>
                    </a:lnTo>
                    <a:lnTo>
                      <a:pt x="5239" y="3475"/>
                    </a:lnTo>
                    <a:lnTo>
                      <a:pt x="5245" y="3477"/>
                    </a:lnTo>
                    <a:lnTo>
                      <a:pt x="5243" y="3484"/>
                    </a:lnTo>
                    <a:lnTo>
                      <a:pt x="5235" y="3487"/>
                    </a:lnTo>
                    <a:lnTo>
                      <a:pt x="5219" y="3485"/>
                    </a:lnTo>
                    <a:lnTo>
                      <a:pt x="5213" y="3476"/>
                    </a:lnTo>
                    <a:lnTo>
                      <a:pt x="5209" y="3490"/>
                    </a:lnTo>
                    <a:lnTo>
                      <a:pt x="5203" y="3490"/>
                    </a:lnTo>
                    <a:lnTo>
                      <a:pt x="5189" y="3473"/>
                    </a:lnTo>
                    <a:lnTo>
                      <a:pt x="5187" y="3463"/>
                    </a:lnTo>
                    <a:lnTo>
                      <a:pt x="5192" y="3454"/>
                    </a:lnTo>
                    <a:lnTo>
                      <a:pt x="5189" y="3445"/>
                    </a:lnTo>
                    <a:lnTo>
                      <a:pt x="5177" y="3437"/>
                    </a:lnTo>
                    <a:lnTo>
                      <a:pt x="5165" y="3438"/>
                    </a:lnTo>
                    <a:lnTo>
                      <a:pt x="5162" y="3430"/>
                    </a:lnTo>
                    <a:lnTo>
                      <a:pt x="5156" y="3419"/>
                    </a:lnTo>
                    <a:lnTo>
                      <a:pt x="5149" y="3425"/>
                    </a:lnTo>
                    <a:lnTo>
                      <a:pt x="5136" y="3428"/>
                    </a:lnTo>
                    <a:lnTo>
                      <a:pt x="5118" y="3427"/>
                    </a:lnTo>
                    <a:lnTo>
                      <a:pt x="5125" y="3435"/>
                    </a:lnTo>
                    <a:lnTo>
                      <a:pt x="5144" y="3437"/>
                    </a:lnTo>
                    <a:lnTo>
                      <a:pt x="5155" y="3442"/>
                    </a:lnTo>
                    <a:lnTo>
                      <a:pt x="5172" y="3447"/>
                    </a:lnTo>
                    <a:lnTo>
                      <a:pt x="5171" y="3462"/>
                    </a:lnTo>
                    <a:lnTo>
                      <a:pt x="5163" y="3472"/>
                    </a:lnTo>
                    <a:lnTo>
                      <a:pt x="5163" y="3481"/>
                    </a:lnTo>
                    <a:lnTo>
                      <a:pt x="5172" y="3479"/>
                    </a:lnTo>
                    <a:lnTo>
                      <a:pt x="5177" y="3486"/>
                    </a:lnTo>
                    <a:lnTo>
                      <a:pt x="5171" y="3495"/>
                    </a:lnTo>
                    <a:lnTo>
                      <a:pt x="5177" y="3497"/>
                    </a:lnTo>
                    <a:lnTo>
                      <a:pt x="5190" y="3497"/>
                    </a:lnTo>
                    <a:lnTo>
                      <a:pt x="5191" y="3504"/>
                    </a:lnTo>
                    <a:lnTo>
                      <a:pt x="5182" y="3517"/>
                    </a:lnTo>
                    <a:lnTo>
                      <a:pt x="5162" y="3535"/>
                    </a:lnTo>
                    <a:lnTo>
                      <a:pt x="5149" y="3545"/>
                    </a:lnTo>
                    <a:lnTo>
                      <a:pt x="5177" y="3539"/>
                    </a:lnTo>
                    <a:lnTo>
                      <a:pt x="5185" y="3529"/>
                    </a:lnTo>
                    <a:lnTo>
                      <a:pt x="5188" y="3523"/>
                    </a:lnTo>
                    <a:lnTo>
                      <a:pt x="5209" y="3523"/>
                    </a:lnTo>
                    <a:lnTo>
                      <a:pt x="5216" y="3530"/>
                    </a:lnTo>
                    <a:lnTo>
                      <a:pt x="5216" y="3535"/>
                    </a:lnTo>
                    <a:lnTo>
                      <a:pt x="5202" y="3542"/>
                    </a:lnTo>
                    <a:lnTo>
                      <a:pt x="5196" y="3552"/>
                    </a:lnTo>
                    <a:lnTo>
                      <a:pt x="5201" y="3556"/>
                    </a:lnTo>
                    <a:lnTo>
                      <a:pt x="5214" y="3558"/>
                    </a:lnTo>
                    <a:lnTo>
                      <a:pt x="5223" y="3566"/>
                    </a:lnTo>
                    <a:lnTo>
                      <a:pt x="5216" y="3571"/>
                    </a:lnTo>
                    <a:lnTo>
                      <a:pt x="5202" y="3572"/>
                    </a:lnTo>
                    <a:lnTo>
                      <a:pt x="5197" y="3579"/>
                    </a:lnTo>
                    <a:lnTo>
                      <a:pt x="5205" y="3581"/>
                    </a:lnTo>
                    <a:lnTo>
                      <a:pt x="5207" y="3590"/>
                    </a:lnTo>
                    <a:lnTo>
                      <a:pt x="5205" y="3592"/>
                    </a:lnTo>
                    <a:lnTo>
                      <a:pt x="5207" y="3597"/>
                    </a:lnTo>
                    <a:lnTo>
                      <a:pt x="5212" y="3597"/>
                    </a:lnTo>
                    <a:lnTo>
                      <a:pt x="5210" y="3609"/>
                    </a:lnTo>
                    <a:lnTo>
                      <a:pt x="5217" y="3611"/>
                    </a:lnTo>
                    <a:lnTo>
                      <a:pt x="5219" y="3621"/>
                    </a:lnTo>
                    <a:lnTo>
                      <a:pt x="5221" y="3640"/>
                    </a:lnTo>
                    <a:lnTo>
                      <a:pt x="5224" y="3642"/>
                    </a:lnTo>
                    <a:lnTo>
                      <a:pt x="5229" y="3634"/>
                    </a:lnTo>
                    <a:lnTo>
                      <a:pt x="5230" y="3619"/>
                    </a:lnTo>
                    <a:lnTo>
                      <a:pt x="5237" y="3615"/>
                    </a:lnTo>
                    <a:lnTo>
                      <a:pt x="5246" y="3623"/>
                    </a:lnTo>
                    <a:lnTo>
                      <a:pt x="5248" y="3639"/>
                    </a:lnTo>
                    <a:lnTo>
                      <a:pt x="5254" y="3646"/>
                    </a:lnTo>
                    <a:lnTo>
                      <a:pt x="5251" y="3651"/>
                    </a:lnTo>
                    <a:lnTo>
                      <a:pt x="5239" y="3658"/>
                    </a:lnTo>
                    <a:lnTo>
                      <a:pt x="5242" y="3664"/>
                    </a:lnTo>
                    <a:lnTo>
                      <a:pt x="5261" y="3661"/>
                    </a:lnTo>
                    <a:lnTo>
                      <a:pt x="5265" y="3658"/>
                    </a:lnTo>
                    <a:lnTo>
                      <a:pt x="5266" y="3668"/>
                    </a:lnTo>
                    <a:lnTo>
                      <a:pt x="5272" y="3657"/>
                    </a:lnTo>
                    <a:lnTo>
                      <a:pt x="5273" y="3649"/>
                    </a:lnTo>
                    <a:lnTo>
                      <a:pt x="5281" y="3650"/>
                    </a:lnTo>
                    <a:lnTo>
                      <a:pt x="5288" y="3662"/>
                    </a:lnTo>
                    <a:lnTo>
                      <a:pt x="5285" y="3675"/>
                    </a:lnTo>
                    <a:lnTo>
                      <a:pt x="5275" y="3684"/>
                    </a:lnTo>
                    <a:lnTo>
                      <a:pt x="5273" y="3693"/>
                    </a:lnTo>
                    <a:lnTo>
                      <a:pt x="5270" y="3698"/>
                    </a:lnTo>
                    <a:lnTo>
                      <a:pt x="5277" y="3705"/>
                    </a:lnTo>
                    <a:lnTo>
                      <a:pt x="5296" y="3703"/>
                    </a:lnTo>
                    <a:lnTo>
                      <a:pt x="5305" y="3698"/>
                    </a:lnTo>
                    <a:lnTo>
                      <a:pt x="5311" y="3704"/>
                    </a:lnTo>
                    <a:lnTo>
                      <a:pt x="5299" y="3713"/>
                    </a:lnTo>
                    <a:lnTo>
                      <a:pt x="5296" y="3718"/>
                    </a:lnTo>
                    <a:lnTo>
                      <a:pt x="5280" y="3721"/>
                    </a:lnTo>
                    <a:lnTo>
                      <a:pt x="5289" y="3732"/>
                    </a:lnTo>
                    <a:lnTo>
                      <a:pt x="5297" y="3748"/>
                    </a:lnTo>
                    <a:lnTo>
                      <a:pt x="5294" y="3759"/>
                    </a:lnTo>
                    <a:lnTo>
                      <a:pt x="5301" y="3761"/>
                    </a:lnTo>
                    <a:lnTo>
                      <a:pt x="5304" y="3780"/>
                    </a:lnTo>
                    <a:lnTo>
                      <a:pt x="5321" y="3806"/>
                    </a:lnTo>
                    <a:lnTo>
                      <a:pt x="5326" y="3811"/>
                    </a:lnTo>
                    <a:lnTo>
                      <a:pt x="5316" y="3816"/>
                    </a:lnTo>
                    <a:lnTo>
                      <a:pt x="5314" y="3837"/>
                    </a:lnTo>
                    <a:lnTo>
                      <a:pt x="5307" y="3853"/>
                    </a:lnTo>
                    <a:lnTo>
                      <a:pt x="5310" y="3869"/>
                    </a:lnTo>
                    <a:lnTo>
                      <a:pt x="5306" y="3875"/>
                    </a:lnTo>
                    <a:lnTo>
                      <a:pt x="5286" y="3852"/>
                    </a:lnTo>
                    <a:lnTo>
                      <a:pt x="5282" y="3835"/>
                    </a:lnTo>
                    <a:lnTo>
                      <a:pt x="5284" y="3819"/>
                    </a:lnTo>
                    <a:lnTo>
                      <a:pt x="5279" y="3798"/>
                    </a:lnTo>
                    <a:lnTo>
                      <a:pt x="5277" y="3817"/>
                    </a:lnTo>
                    <a:lnTo>
                      <a:pt x="5274" y="3839"/>
                    </a:lnTo>
                    <a:lnTo>
                      <a:pt x="5284" y="3865"/>
                    </a:lnTo>
                    <a:lnTo>
                      <a:pt x="5282" y="3889"/>
                    </a:lnTo>
                    <a:lnTo>
                      <a:pt x="5277" y="3901"/>
                    </a:lnTo>
                    <a:lnTo>
                      <a:pt x="5286" y="3916"/>
                    </a:lnTo>
                    <a:lnTo>
                      <a:pt x="5281" y="3921"/>
                    </a:lnTo>
                    <a:lnTo>
                      <a:pt x="5268" y="3918"/>
                    </a:lnTo>
                    <a:lnTo>
                      <a:pt x="5261" y="3907"/>
                    </a:lnTo>
                    <a:lnTo>
                      <a:pt x="5249" y="3907"/>
                    </a:lnTo>
                    <a:lnTo>
                      <a:pt x="5257" y="3935"/>
                    </a:lnTo>
                    <a:lnTo>
                      <a:pt x="5256" y="3953"/>
                    </a:lnTo>
                    <a:lnTo>
                      <a:pt x="5261" y="3958"/>
                    </a:lnTo>
                    <a:lnTo>
                      <a:pt x="5261" y="3968"/>
                    </a:lnTo>
                    <a:lnTo>
                      <a:pt x="5247" y="3966"/>
                    </a:lnTo>
                    <a:lnTo>
                      <a:pt x="5238" y="3957"/>
                    </a:lnTo>
                    <a:lnTo>
                      <a:pt x="5233" y="3933"/>
                    </a:lnTo>
                    <a:lnTo>
                      <a:pt x="5238" y="3926"/>
                    </a:lnTo>
                    <a:lnTo>
                      <a:pt x="5238" y="3910"/>
                    </a:lnTo>
                    <a:lnTo>
                      <a:pt x="5231" y="3919"/>
                    </a:lnTo>
                    <a:lnTo>
                      <a:pt x="5220" y="3921"/>
                    </a:lnTo>
                    <a:lnTo>
                      <a:pt x="5214" y="3912"/>
                    </a:lnTo>
                    <a:lnTo>
                      <a:pt x="5214" y="3889"/>
                    </a:lnTo>
                    <a:lnTo>
                      <a:pt x="5206" y="3894"/>
                    </a:lnTo>
                    <a:lnTo>
                      <a:pt x="5205" y="3905"/>
                    </a:lnTo>
                    <a:lnTo>
                      <a:pt x="5201" y="3900"/>
                    </a:lnTo>
                    <a:lnTo>
                      <a:pt x="5202" y="3891"/>
                    </a:lnTo>
                    <a:lnTo>
                      <a:pt x="5197" y="3877"/>
                    </a:lnTo>
                    <a:lnTo>
                      <a:pt x="5187" y="3875"/>
                    </a:lnTo>
                    <a:lnTo>
                      <a:pt x="5187" y="3881"/>
                    </a:lnTo>
                    <a:lnTo>
                      <a:pt x="5193" y="3888"/>
                    </a:lnTo>
                    <a:lnTo>
                      <a:pt x="5189" y="3897"/>
                    </a:lnTo>
                    <a:lnTo>
                      <a:pt x="5179" y="3890"/>
                    </a:lnTo>
                    <a:lnTo>
                      <a:pt x="5172" y="3888"/>
                    </a:lnTo>
                    <a:lnTo>
                      <a:pt x="5170" y="3876"/>
                    </a:lnTo>
                    <a:lnTo>
                      <a:pt x="5172" y="3862"/>
                    </a:lnTo>
                    <a:lnTo>
                      <a:pt x="5163" y="3839"/>
                    </a:lnTo>
                    <a:lnTo>
                      <a:pt x="5163" y="3830"/>
                    </a:lnTo>
                    <a:lnTo>
                      <a:pt x="5159" y="3843"/>
                    </a:lnTo>
                    <a:lnTo>
                      <a:pt x="5161" y="3866"/>
                    </a:lnTo>
                    <a:lnTo>
                      <a:pt x="5165" y="3880"/>
                    </a:lnTo>
                    <a:lnTo>
                      <a:pt x="5156" y="3889"/>
                    </a:lnTo>
                    <a:lnTo>
                      <a:pt x="5146" y="3864"/>
                    </a:lnTo>
                    <a:lnTo>
                      <a:pt x="5135" y="3854"/>
                    </a:lnTo>
                    <a:lnTo>
                      <a:pt x="5135" y="3846"/>
                    </a:lnTo>
                    <a:lnTo>
                      <a:pt x="5124" y="3844"/>
                    </a:lnTo>
                    <a:lnTo>
                      <a:pt x="5117" y="3820"/>
                    </a:lnTo>
                    <a:lnTo>
                      <a:pt x="5110" y="3814"/>
                    </a:lnTo>
                    <a:lnTo>
                      <a:pt x="5110" y="3806"/>
                    </a:lnTo>
                    <a:lnTo>
                      <a:pt x="5104" y="3795"/>
                    </a:lnTo>
                    <a:lnTo>
                      <a:pt x="5096" y="3799"/>
                    </a:lnTo>
                    <a:lnTo>
                      <a:pt x="5095" y="3806"/>
                    </a:lnTo>
                    <a:lnTo>
                      <a:pt x="5102" y="3824"/>
                    </a:lnTo>
                    <a:lnTo>
                      <a:pt x="5103" y="3836"/>
                    </a:lnTo>
                    <a:lnTo>
                      <a:pt x="5096" y="3830"/>
                    </a:lnTo>
                    <a:lnTo>
                      <a:pt x="5095" y="3819"/>
                    </a:lnTo>
                    <a:lnTo>
                      <a:pt x="5087" y="3813"/>
                    </a:lnTo>
                    <a:lnTo>
                      <a:pt x="5070" y="3804"/>
                    </a:lnTo>
                    <a:lnTo>
                      <a:pt x="5060" y="3785"/>
                    </a:lnTo>
                    <a:lnTo>
                      <a:pt x="5059" y="3770"/>
                    </a:lnTo>
                    <a:lnTo>
                      <a:pt x="5044" y="3767"/>
                    </a:lnTo>
                    <a:lnTo>
                      <a:pt x="5038" y="3777"/>
                    </a:lnTo>
                    <a:lnTo>
                      <a:pt x="5028" y="3771"/>
                    </a:lnTo>
                    <a:lnTo>
                      <a:pt x="5026" y="3784"/>
                    </a:lnTo>
                    <a:lnTo>
                      <a:pt x="5030" y="3803"/>
                    </a:lnTo>
                    <a:lnTo>
                      <a:pt x="5051" y="3821"/>
                    </a:lnTo>
                    <a:lnTo>
                      <a:pt x="5052" y="3828"/>
                    </a:lnTo>
                    <a:lnTo>
                      <a:pt x="5053" y="3839"/>
                    </a:lnTo>
                    <a:lnTo>
                      <a:pt x="5055" y="3857"/>
                    </a:lnTo>
                    <a:lnTo>
                      <a:pt x="5061" y="3856"/>
                    </a:lnTo>
                    <a:lnTo>
                      <a:pt x="5079" y="3860"/>
                    </a:lnTo>
                    <a:lnTo>
                      <a:pt x="5089" y="3873"/>
                    </a:lnTo>
                    <a:lnTo>
                      <a:pt x="5085" y="3881"/>
                    </a:lnTo>
                    <a:lnTo>
                      <a:pt x="5091" y="3880"/>
                    </a:lnTo>
                    <a:lnTo>
                      <a:pt x="5101" y="3882"/>
                    </a:lnTo>
                    <a:lnTo>
                      <a:pt x="5093" y="3893"/>
                    </a:lnTo>
                    <a:lnTo>
                      <a:pt x="5107" y="3894"/>
                    </a:lnTo>
                    <a:lnTo>
                      <a:pt x="5112" y="3904"/>
                    </a:lnTo>
                    <a:lnTo>
                      <a:pt x="5120" y="3918"/>
                    </a:lnTo>
                    <a:lnTo>
                      <a:pt x="5117" y="3931"/>
                    </a:lnTo>
                    <a:lnTo>
                      <a:pt x="5129" y="3930"/>
                    </a:lnTo>
                    <a:lnTo>
                      <a:pt x="5137" y="3933"/>
                    </a:lnTo>
                    <a:lnTo>
                      <a:pt x="5141" y="3950"/>
                    </a:lnTo>
                    <a:lnTo>
                      <a:pt x="5129" y="3964"/>
                    </a:lnTo>
                    <a:lnTo>
                      <a:pt x="5137" y="3964"/>
                    </a:lnTo>
                    <a:lnTo>
                      <a:pt x="5141" y="3974"/>
                    </a:lnTo>
                    <a:lnTo>
                      <a:pt x="5141" y="3981"/>
                    </a:lnTo>
                    <a:lnTo>
                      <a:pt x="5154" y="3969"/>
                    </a:lnTo>
                    <a:lnTo>
                      <a:pt x="5158" y="3972"/>
                    </a:lnTo>
                    <a:lnTo>
                      <a:pt x="5156" y="3988"/>
                    </a:lnTo>
                    <a:lnTo>
                      <a:pt x="5160" y="3994"/>
                    </a:lnTo>
                    <a:lnTo>
                      <a:pt x="5167" y="3991"/>
                    </a:lnTo>
                    <a:lnTo>
                      <a:pt x="5171" y="3999"/>
                    </a:lnTo>
                    <a:lnTo>
                      <a:pt x="5167" y="4009"/>
                    </a:lnTo>
                    <a:lnTo>
                      <a:pt x="5155" y="4006"/>
                    </a:lnTo>
                    <a:lnTo>
                      <a:pt x="5149" y="4013"/>
                    </a:lnTo>
                    <a:lnTo>
                      <a:pt x="5155" y="4022"/>
                    </a:lnTo>
                    <a:lnTo>
                      <a:pt x="5164" y="4033"/>
                    </a:lnTo>
                    <a:lnTo>
                      <a:pt x="5164" y="4042"/>
                    </a:lnTo>
                    <a:lnTo>
                      <a:pt x="5160" y="4046"/>
                    </a:lnTo>
                    <a:close/>
                    <a:moveTo>
                      <a:pt x="3866" y="3663"/>
                    </a:moveTo>
                    <a:lnTo>
                      <a:pt x="3866" y="3663"/>
                    </a:lnTo>
                    <a:cubicBezTo>
                      <a:pt x="3865" y="3663"/>
                      <a:pt x="3873" y="3662"/>
                      <a:pt x="3873" y="3662"/>
                    </a:cubicBezTo>
                    <a:lnTo>
                      <a:pt x="3876" y="3649"/>
                    </a:lnTo>
                    <a:lnTo>
                      <a:pt x="3883" y="3646"/>
                    </a:lnTo>
                    <a:lnTo>
                      <a:pt x="3888" y="3650"/>
                    </a:lnTo>
                    <a:lnTo>
                      <a:pt x="3898" y="3656"/>
                    </a:lnTo>
                    <a:lnTo>
                      <a:pt x="3910" y="3656"/>
                    </a:lnTo>
                    <a:lnTo>
                      <a:pt x="3916" y="3653"/>
                    </a:lnTo>
                    <a:lnTo>
                      <a:pt x="3923" y="3653"/>
                    </a:lnTo>
                    <a:lnTo>
                      <a:pt x="3932" y="3658"/>
                    </a:lnTo>
                    <a:lnTo>
                      <a:pt x="3934" y="3667"/>
                    </a:lnTo>
                    <a:lnTo>
                      <a:pt x="3922" y="3682"/>
                    </a:lnTo>
                    <a:lnTo>
                      <a:pt x="3925" y="3695"/>
                    </a:lnTo>
                    <a:lnTo>
                      <a:pt x="3916" y="3707"/>
                    </a:lnTo>
                    <a:lnTo>
                      <a:pt x="3916" y="3728"/>
                    </a:lnTo>
                    <a:lnTo>
                      <a:pt x="3920" y="3734"/>
                    </a:lnTo>
                    <a:lnTo>
                      <a:pt x="3928" y="3730"/>
                    </a:lnTo>
                    <a:lnTo>
                      <a:pt x="3934" y="3734"/>
                    </a:lnTo>
                    <a:lnTo>
                      <a:pt x="3945" y="3735"/>
                    </a:lnTo>
                    <a:lnTo>
                      <a:pt x="3953" y="3729"/>
                    </a:lnTo>
                    <a:lnTo>
                      <a:pt x="3966" y="3729"/>
                    </a:lnTo>
                    <a:lnTo>
                      <a:pt x="3969" y="3723"/>
                    </a:lnTo>
                    <a:lnTo>
                      <a:pt x="3981" y="3717"/>
                    </a:lnTo>
                    <a:lnTo>
                      <a:pt x="3991" y="3717"/>
                    </a:lnTo>
                    <a:lnTo>
                      <a:pt x="4004" y="3705"/>
                    </a:lnTo>
                    <a:lnTo>
                      <a:pt x="4008" y="3689"/>
                    </a:lnTo>
                    <a:lnTo>
                      <a:pt x="4018" y="3680"/>
                    </a:lnTo>
                    <a:lnTo>
                      <a:pt x="4026" y="3668"/>
                    </a:lnTo>
                    <a:lnTo>
                      <a:pt x="4032" y="3667"/>
                    </a:lnTo>
                    <a:lnTo>
                      <a:pt x="4039" y="3674"/>
                    </a:lnTo>
                    <a:lnTo>
                      <a:pt x="4050" y="3666"/>
                    </a:lnTo>
                    <a:lnTo>
                      <a:pt x="4058" y="3661"/>
                    </a:lnTo>
                    <a:lnTo>
                      <a:pt x="4067" y="3663"/>
                    </a:lnTo>
                    <a:lnTo>
                      <a:pt x="4073" y="3643"/>
                    </a:lnTo>
                    <a:lnTo>
                      <a:pt x="4071" y="3624"/>
                    </a:lnTo>
                    <a:lnTo>
                      <a:pt x="4085" y="3615"/>
                    </a:lnTo>
                    <a:lnTo>
                      <a:pt x="4090" y="3605"/>
                    </a:lnTo>
                    <a:lnTo>
                      <a:pt x="4099" y="3605"/>
                    </a:lnTo>
                    <a:lnTo>
                      <a:pt x="4106" y="3611"/>
                    </a:lnTo>
                    <a:lnTo>
                      <a:pt x="4113" y="3603"/>
                    </a:lnTo>
                    <a:lnTo>
                      <a:pt x="4122" y="3600"/>
                    </a:lnTo>
                    <a:lnTo>
                      <a:pt x="4130" y="3604"/>
                    </a:lnTo>
                    <a:lnTo>
                      <a:pt x="4132" y="3616"/>
                    </a:lnTo>
                    <a:lnTo>
                      <a:pt x="4122" y="3625"/>
                    </a:lnTo>
                    <a:lnTo>
                      <a:pt x="4115" y="3633"/>
                    </a:lnTo>
                    <a:lnTo>
                      <a:pt x="4127" y="3640"/>
                    </a:lnTo>
                    <a:lnTo>
                      <a:pt x="4149" y="3640"/>
                    </a:lnTo>
                    <a:lnTo>
                      <a:pt x="4160" y="3644"/>
                    </a:lnTo>
                    <a:lnTo>
                      <a:pt x="4163" y="3655"/>
                    </a:lnTo>
                    <a:lnTo>
                      <a:pt x="4154" y="3670"/>
                    </a:lnTo>
                    <a:lnTo>
                      <a:pt x="4144" y="3672"/>
                    </a:lnTo>
                    <a:lnTo>
                      <a:pt x="4143" y="3691"/>
                    </a:lnTo>
                    <a:lnTo>
                      <a:pt x="4153" y="3695"/>
                    </a:lnTo>
                    <a:lnTo>
                      <a:pt x="4159" y="3691"/>
                    </a:lnTo>
                    <a:lnTo>
                      <a:pt x="4169" y="3691"/>
                    </a:lnTo>
                    <a:lnTo>
                      <a:pt x="4174" y="3696"/>
                    </a:lnTo>
                    <a:lnTo>
                      <a:pt x="4183" y="3694"/>
                    </a:lnTo>
                    <a:lnTo>
                      <a:pt x="4188" y="3704"/>
                    </a:lnTo>
                    <a:lnTo>
                      <a:pt x="4202" y="3704"/>
                    </a:lnTo>
                    <a:lnTo>
                      <a:pt x="4210" y="3712"/>
                    </a:lnTo>
                    <a:lnTo>
                      <a:pt x="4219" y="3712"/>
                    </a:lnTo>
                    <a:lnTo>
                      <a:pt x="4237" y="3723"/>
                    </a:lnTo>
                    <a:lnTo>
                      <a:pt x="4244" y="3719"/>
                    </a:lnTo>
                    <a:lnTo>
                      <a:pt x="4252" y="3702"/>
                    </a:lnTo>
                    <a:lnTo>
                      <a:pt x="4261" y="3698"/>
                    </a:lnTo>
                    <a:lnTo>
                      <a:pt x="4273" y="3686"/>
                    </a:lnTo>
                    <a:lnTo>
                      <a:pt x="4286" y="3685"/>
                    </a:lnTo>
                    <a:lnTo>
                      <a:pt x="4289" y="3678"/>
                    </a:lnTo>
                    <a:lnTo>
                      <a:pt x="4280" y="3674"/>
                    </a:lnTo>
                    <a:lnTo>
                      <a:pt x="4272" y="3664"/>
                    </a:lnTo>
                    <a:lnTo>
                      <a:pt x="4282" y="3661"/>
                    </a:lnTo>
                    <a:lnTo>
                      <a:pt x="4286" y="3652"/>
                    </a:lnTo>
                    <a:lnTo>
                      <a:pt x="4277" y="3648"/>
                    </a:lnTo>
                    <a:lnTo>
                      <a:pt x="4271" y="3636"/>
                    </a:lnTo>
                    <a:lnTo>
                      <a:pt x="4266" y="3639"/>
                    </a:lnTo>
                    <a:lnTo>
                      <a:pt x="4266" y="3648"/>
                    </a:lnTo>
                    <a:lnTo>
                      <a:pt x="4260" y="3652"/>
                    </a:lnTo>
                    <a:lnTo>
                      <a:pt x="4254" y="3648"/>
                    </a:lnTo>
                    <a:lnTo>
                      <a:pt x="4241" y="3642"/>
                    </a:lnTo>
                    <a:lnTo>
                      <a:pt x="4240" y="3632"/>
                    </a:lnTo>
                    <a:lnTo>
                      <a:pt x="4235" y="3635"/>
                    </a:lnTo>
                    <a:lnTo>
                      <a:pt x="4224" y="3646"/>
                    </a:lnTo>
                    <a:lnTo>
                      <a:pt x="4201" y="3645"/>
                    </a:lnTo>
                    <a:lnTo>
                      <a:pt x="4191" y="3636"/>
                    </a:lnTo>
                    <a:lnTo>
                      <a:pt x="4204" y="3628"/>
                    </a:lnTo>
                    <a:lnTo>
                      <a:pt x="4214" y="3628"/>
                    </a:lnTo>
                    <a:lnTo>
                      <a:pt x="4225" y="3620"/>
                    </a:lnTo>
                    <a:lnTo>
                      <a:pt x="4226" y="3609"/>
                    </a:lnTo>
                    <a:lnTo>
                      <a:pt x="4221" y="3605"/>
                    </a:lnTo>
                    <a:lnTo>
                      <a:pt x="4219" y="3588"/>
                    </a:lnTo>
                    <a:lnTo>
                      <a:pt x="4224" y="3579"/>
                    </a:lnTo>
                    <a:lnTo>
                      <a:pt x="4224" y="3571"/>
                    </a:lnTo>
                    <a:lnTo>
                      <a:pt x="4216" y="3564"/>
                    </a:lnTo>
                    <a:lnTo>
                      <a:pt x="4216" y="3553"/>
                    </a:lnTo>
                    <a:lnTo>
                      <a:pt x="4196" y="3531"/>
                    </a:lnTo>
                    <a:lnTo>
                      <a:pt x="4177" y="3523"/>
                    </a:lnTo>
                    <a:lnTo>
                      <a:pt x="4175" y="3516"/>
                    </a:lnTo>
                    <a:lnTo>
                      <a:pt x="4170" y="3498"/>
                    </a:lnTo>
                    <a:lnTo>
                      <a:pt x="4159" y="3498"/>
                    </a:lnTo>
                    <a:lnTo>
                      <a:pt x="4156" y="3489"/>
                    </a:lnTo>
                    <a:lnTo>
                      <a:pt x="4158" y="3471"/>
                    </a:lnTo>
                    <a:lnTo>
                      <a:pt x="4153" y="3460"/>
                    </a:lnTo>
                    <a:lnTo>
                      <a:pt x="4134" y="3459"/>
                    </a:lnTo>
                    <a:lnTo>
                      <a:pt x="4109" y="3450"/>
                    </a:lnTo>
                    <a:lnTo>
                      <a:pt x="4102" y="3435"/>
                    </a:lnTo>
                    <a:lnTo>
                      <a:pt x="4108" y="3427"/>
                    </a:lnTo>
                    <a:lnTo>
                      <a:pt x="4109" y="3419"/>
                    </a:lnTo>
                    <a:lnTo>
                      <a:pt x="4097" y="3410"/>
                    </a:lnTo>
                    <a:lnTo>
                      <a:pt x="4094" y="3400"/>
                    </a:lnTo>
                    <a:lnTo>
                      <a:pt x="4089" y="3399"/>
                    </a:lnTo>
                    <a:lnTo>
                      <a:pt x="4075" y="3415"/>
                    </a:lnTo>
                    <a:lnTo>
                      <a:pt x="4072" y="3429"/>
                    </a:lnTo>
                    <a:lnTo>
                      <a:pt x="4063" y="3436"/>
                    </a:lnTo>
                    <a:lnTo>
                      <a:pt x="4057" y="3430"/>
                    </a:lnTo>
                    <a:lnTo>
                      <a:pt x="4058" y="3411"/>
                    </a:lnTo>
                    <a:lnTo>
                      <a:pt x="4051" y="3396"/>
                    </a:lnTo>
                    <a:lnTo>
                      <a:pt x="4053" y="3387"/>
                    </a:lnTo>
                    <a:lnTo>
                      <a:pt x="4061" y="3389"/>
                    </a:lnTo>
                    <a:lnTo>
                      <a:pt x="4072" y="3389"/>
                    </a:lnTo>
                    <a:lnTo>
                      <a:pt x="4068" y="3379"/>
                    </a:lnTo>
                    <a:lnTo>
                      <a:pt x="4071" y="3367"/>
                    </a:lnTo>
                    <a:lnTo>
                      <a:pt x="4067" y="3353"/>
                    </a:lnTo>
                    <a:lnTo>
                      <a:pt x="4053" y="3356"/>
                    </a:lnTo>
                    <a:lnTo>
                      <a:pt x="4054" y="3346"/>
                    </a:lnTo>
                    <a:lnTo>
                      <a:pt x="4065" y="3331"/>
                    </a:lnTo>
                    <a:lnTo>
                      <a:pt x="4058" y="3328"/>
                    </a:lnTo>
                    <a:lnTo>
                      <a:pt x="4028" y="3340"/>
                    </a:lnTo>
                    <a:lnTo>
                      <a:pt x="4013" y="3353"/>
                    </a:lnTo>
                    <a:lnTo>
                      <a:pt x="4001" y="3383"/>
                    </a:lnTo>
                    <a:lnTo>
                      <a:pt x="3988" y="3404"/>
                    </a:lnTo>
                    <a:lnTo>
                      <a:pt x="3987" y="3415"/>
                    </a:lnTo>
                    <a:lnTo>
                      <a:pt x="3977" y="3428"/>
                    </a:lnTo>
                    <a:lnTo>
                      <a:pt x="3976" y="3437"/>
                    </a:lnTo>
                    <a:lnTo>
                      <a:pt x="3961" y="3462"/>
                    </a:lnTo>
                    <a:lnTo>
                      <a:pt x="3967" y="3472"/>
                    </a:lnTo>
                    <a:lnTo>
                      <a:pt x="3958" y="3477"/>
                    </a:lnTo>
                    <a:lnTo>
                      <a:pt x="3955" y="3491"/>
                    </a:lnTo>
                    <a:lnTo>
                      <a:pt x="3953" y="3503"/>
                    </a:lnTo>
                    <a:lnTo>
                      <a:pt x="3934" y="3520"/>
                    </a:lnTo>
                    <a:lnTo>
                      <a:pt x="3927" y="3533"/>
                    </a:lnTo>
                    <a:lnTo>
                      <a:pt x="3927" y="3554"/>
                    </a:lnTo>
                    <a:lnTo>
                      <a:pt x="3923" y="3563"/>
                    </a:lnTo>
                    <a:lnTo>
                      <a:pt x="3924" y="3585"/>
                    </a:lnTo>
                    <a:lnTo>
                      <a:pt x="3915" y="3594"/>
                    </a:lnTo>
                    <a:lnTo>
                      <a:pt x="3896" y="3596"/>
                    </a:lnTo>
                    <a:lnTo>
                      <a:pt x="3871" y="3606"/>
                    </a:lnTo>
                    <a:lnTo>
                      <a:pt x="3871" y="3620"/>
                    </a:lnTo>
                    <a:lnTo>
                      <a:pt x="3863" y="3646"/>
                    </a:lnTo>
                    <a:lnTo>
                      <a:pt x="3866" y="3663"/>
                    </a:lnTo>
                    <a:close/>
                    <a:moveTo>
                      <a:pt x="3991" y="3888"/>
                    </a:moveTo>
                    <a:lnTo>
                      <a:pt x="3991" y="3888"/>
                    </a:lnTo>
                    <a:cubicBezTo>
                      <a:pt x="3991" y="3889"/>
                      <a:pt x="3995" y="3893"/>
                      <a:pt x="3995" y="3893"/>
                    </a:cubicBezTo>
                    <a:lnTo>
                      <a:pt x="4001" y="3890"/>
                    </a:lnTo>
                    <a:lnTo>
                      <a:pt x="4014" y="3873"/>
                    </a:lnTo>
                    <a:lnTo>
                      <a:pt x="4024" y="3871"/>
                    </a:lnTo>
                    <a:lnTo>
                      <a:pt x="4032" y="3874"/>
                    </a:lnTo>
                    <a:lnTo>
                      <a:pt x="4034" y="3882"/>
                    </a:lnTo>
                    <a:lnTo>
                      <a:pt x="4045" y="3883"/>
                    </a:lnTo>
                    <a:lnTo>
                      <a:pt x="4066" y="3865"/>
                    </a:lnTo>
                    <a:lnTo>
                      <a:pt x="4077" y="3861"/>
                    </a:lnTo>
                    <a:lnTo>
                      <a:pt x="4091" y="3852"/>
                    </a:lnTo>
                    <a:lnTo>
                      <a:pt x="4103" y="3834"/>
                    </a:lnTo>
                    <a:lnTo>
                      <a:pt x="4116" y="3834"/>
                    </a:lnTo>
                    <a:lnTo>
                      <a:pt x="4134" y="3821"/>
                    </a:lnTo>
                    <a:lnTo>
                      <a:pt x="4134" y="3811"/>
                    </a:lnTo>
                    <a:lnTo>
                      <a:pt x="4147" y="3796"/>
                    </a:lnTo>
                    <a:lnTo>
                      <a:pt x="4141" y="3792"/>
                    </a:lnTo>
                    <a:lnTo>
                      <a:pt x="4127" y="3792"/>
                    </a:lnTo>
                    <a:lnTo>
                      <a:pt x="4120" y="3788"/>
                    </a:lnTo>
                    <a:lnTo>
                      <a:pt x="4110" y="3787"/>
                    </a:lnTo>
                    <a:lnTo>
                      <a:pt x="4098" y="3793"/>
                    </a:lnTo>
                    <a:lnTo>
                      <a:pt x="4092" y="3789"/>
                    </a:lnTo>
                    <a:lnTo>
                      <a:pt x="4084" y="3792"/>
                    </a:lnTo>
                    <a:lnTo>
                      <a:pt x="4075" y="3803"/>
                    </a:lnTo>
                    <a:lnTo>
                      <a:pt x="4062" y="3797"/>
                    </a:lnTo>
                    <a:lnTo>
                      <a:pt x="4058" y="3783"/>
                    </a:lnTo>
                    <a:lnTo>
                      <a:pt x="4052" y="3786"/>
                    </a:lnTo>
                    <a:lnTo>
                      <a:pt x="4038" y="3790"/>
                    </a:lnTo>
                    <a:lnTo>
                      <a:pt x="4022" y="3810"/>
                    </a:lnTo>
                    <a:lnTo>
                      <a:pt x="4021" y="3817"/>
                    </a:lnTo>
                    <a:lnTo>
                      <a:pt x="4015" y="3825"/>
                    </a:lnTo>
                    <a:lnTo>
                      <a:pt x="3988" y="3832"/>
                    </a:lnTo>
                    <a:lnTo>
                      <a:pt x="3985" y="3842"/>
                    </a:lnTo>
                    <a:lnTo>
                      <a:pt x="3991" y="3848"/>
                    </a:lnTo>
                    <a:lnTo>
                      <a:pt x="3996" y="3863"/>
                    </a:lnTo>
                    <a:lnTo>
                      <a:pt x="3991" y="3874"/>
                    </a:lnTo>
                    <a:lnTo>
                      <a:pt x="3991" y="3888"/>
                    </a:lnTo>
                    <a:close/>
                    <a:moveTo>
                      <a:pt x="5242" y="3989"/>
                    </a:moveTo>
                    <a:lnTo>
                      <a:pt x="5242" y="3989"/>
                    </a:lnTo>
                    <a:lnTo>
                      <a:pt x="5245" y="3992"/>
                    </a:lnTo>
                    <a:lnTo>
                      <a:pt x="5257" y="3992"/>
                    </a:lnTo>
                    <a:lnTo>
                      <a:pt x="5270" y="4005"/>
                    </a:lnTo>
                    <a:lnTo>
                      <a:pt x="5277" y="4000"/>
                    </a:lnTo>
                    <a:lnTo>
                      <a:pt x="5280" y="3990"/>
                    </a:lnTo>
                    <a:lnTo>
                      <a:pt x="5284" y="3984"/>
                    </a:lnTo>
                    <a:lnTo>
                      <a:pt x="5285" y="3977"/>
                    </a:lnTo>
                    <a:lnTo>
                      <a:pt x="5276" y="3974"/>
                    </a:lnTo>
                    <a:lnTo>
                      <a:pt x="5266" y="3978"/>
                    </a:lnTo>
                    <a:lnTo>
                      <a:pt x="5252" y="3982"/>
                    </a:lnTo>
                    <a:lnTo>
                      <a:pt x="5242" y="3989"/>
                    </a:lnTo>
                    <a:close/>
                    <a:moveTo>
                      <a:pt x="4851" y="3885"/>
                    </a:moveTo>
                    <a:lnTo>
                      <a:pt x="4851" y="3885"/>
                    </a:lnTo>
                    <a:lnTo>
                      <a:pt x="4854" y="3890"/>
                    </a:lnTo>
                    <a:lnTo>
                      <a:pt x="4870" y="3894"/>
                    </a:lnTo>
                    <a:lnTo>
                      <a:pt x="4873" y="3902"/>
                    </a:lnTo>
                    <a:lnTo>
                      <a:pt x="4871" y="3907"/>
                    </a:lnTo>
                    <a:lnTo>
                      <a:pt x="4873" y="3917"/>
                    </a:lnTo>
                    <a:lnTo>
                      <a:pt x="4882" y="3921"/>
                    </a:lnTo>
                    <a:lnTo>
                      <a:pt x="4888" y="3926"/>
                    </a:lnTo>
                    <a:lnTo>
                      <a:pt x="4897" y="3925"/>
                    </a:lnTo>
                    <a:lnTo>
                      <a:pt x="4900" y="3921"/>
                    </a:lnTo>
                    <a:lnTo>
                      <a:pt x="4903" y="3919"/>
                    </a:lnTo>
                    <a:lnTo>
                      <a:pt x="4903" y="3910"/>
                    </a:lnTo>
                    <a:lnTo>
                      <a:pt x="4893" y="3901"/>
                    </a:lnTo>
                    <a:lnTo>
                      <a:pt x="4883" y="3896"/>
                    </a:lnTo>
                    <a:lnTo>
                      <a:pt x="4880" y="3893"/>
                    </a:lnTo>
                    <a:lnTo>
                      <a:pt x="4866" y="3885"/>
                    </a:lnTo>
                    <a:lnTo>
                      <a:pt x="4856" y="3884"/>
                    </a:lnTo>
                    <a:lnTo>
                      <a:pt x="4851" y="3885"/>
                    </a:lnTo>
                    <a:close/>
                    <a:moveTo>
                      <a:pt x="5226" y="4088"/>
                    </a:moveTo>
                    <a:lnTo>
                      <a:pt x="5226" y="4088"/>
                    </a:lnTo>
                    <a:lnTo>
                      <a:pt x="5212" y="4077"/>
                    </a:lnTo>
                    <a:lnTo>
                      <a:pt x="5212" y="4068"/>
                    </a:lnTo>
                    <a:lnTo>
                      <a:pt x="5205" y="4062"/>
                    </a:lnTo>
                    <a:lnTo>
                      <a:pt x="5205" y="4055"/>
                    </a:lnTo>
                    <a:lnTo>
                      <a:pt x="5212" y="4049"/>
                    </a:lnTo>
                    <a:lnTo>
                      <a:pt x="5219" y="4059"/>
                    </a:lnTo>
                    <a:lnTo>
                      <a:pt x="5221" y="4066"/>
                    </a:lnTo>
                    <a:lnTo>
                      <a:pt x="5228" y="4074"/>
                    </a:lnTo>
                    <a:lnTo>
                      <a:pt x="5229" y="4086"/>
                    </a:lnTo>
                    <a:lnTo>
                      <a:pt x="5226" y="4088"/>
                    </a:lnTo>
                    <a:close/>
                    <a:moveTo>
                      <a:pt x="5212" y="4135"/>
                    </a:moveTo>
                    <a:lnTo>
                      <a:pt x="5212" y="4135"/>
                    </a:lnTo>
                    <a:lnTo>
                      <a:pt x="5206" y="4130"/>
                    </a:lnTo>
                    <a:lnTo>
                      <a:pt x="5205" y="4121"/>
                    </a:lnTo>
                    <a:lnTo>
                      <a:pt x="5198" y="4115"/>
                    </a:lnTo>
                    <a:lnTo>
                      <a:pt x="5190" y="4114"/>
                    </a:lnTo>
                    <a:lnTo>
                      <a:pt x="5180" y="4102"/>
                    </a:lnTo>
                    <a:lnTo>
                      <a:pt x="5180" y="4094"/>
                    </a:lnTo>
                    <a:lnTo>
                      <a:pt x="5187" y="4093"/>
                    </a:lnTo>
                    <a:lnTo>
                      <a:pt x="5194" y="4089"/>
                    </a:lnTo>
                    <a:lnTo>
                      <a:pt x="5217" y="4092"/>
                    </a:lnTo>
                    <a:lnTo>
                      <a:pt x="5232" y="4101"/>
                    </a:lnTo>
                    <a:lnTo>
                      <a:pt x="5233" y="4107"/>
                    </a:lnTo>
                    <a:lnTo>
                      <a:pt x="5225" y="4113"/>
                    </a:lnTo>
                    <a:lnTo>
                      <a:pt x="5224" y="4121"/>
                    </a:lnTo>
                    <a:lnTo>
                      <a:pt x="5218" y="4126"/>
                    </a:lnTo>
                    <a:lnTo>
                      <a:pt x="5215" y="4134"/>
                    </a:lnTo>
                    <a:lnTo>
                      <a:pt x="5212" y="4135"/>
                    </a:lnTo>
                    <a:close/>
                    <a:moveTo>
                      <a:pt x="4826" y="4369"/>
                    </a:moveTo>
                    <a:lnTo>
                      <a:pt x="4826" y="4369"/>
                    </a:lnTo>
                    <a:lnTo>
                      <a:pt x="4824" y="4376"/>
                    </a:lnTo>
                    <a:lnTo>
                      <a:pt x="4828" y="4373"/>
                    </a:lnTo>
                    <a:lnTo>
                      <a:pt x="4826" y="4369"/>
                    </a:lnTo>
                    <a:close/>
                    <a:moveTo>
                      <a:pt x="4834" y="4371"/>
                    </a:moveTo>
                    <a:lnTo>
                      <a:pt x="4834" y="4371"/>
                    </a:lnTo>
                    <a:lnTo>
                      <a:pt x="4831" y="4379"/>
                    </a:lnTo>
                    <a:lnTo>
                      <a:pt x="4835" y="4379"/>
                    </a:lnTo>
                    <a:lnTo>
                      <a:pt x="4834" y="4371"/>
                    </a:lnTo>
                    <a:close/>
                    <a:moveTo>
                      <a:pt x="4843" y="4369"/>
                    </a:moveTo>
                    <a:lnTo>
                      <a:pt x="4843" y="4369"/>
                    </a:lnTo>
                    <a:lnTo>
                      <a:pt x="4839" y="4377"/>
                    </a:lnTo>
                    <a:lnTo>
                      <a:pt x="4842" y="4390"/>
                    </a:lnTo>
                    <a:lnTo>
                      <a:pt x="4841" y="4396"/>
                    </a:lnTo>
                    <a:lnTo>
                      <a:pt x="4846" y="4395"/>
                    </a:lnTo>
                    <a:lnTo>
                      <a:pt x="4848" y="4381"/>
                    </a:lnTo>
                    <a:lnTo>
                      <a:pt x="4843" y="4369"/>
                    </a:lnTo>
                    <a:close/>
                    <a:moveTo>
                      <a:pt x="4945" y="4253"/>
                    </a:moveTo>
                    <a:lnTo>
                      <a:pt x="4945" y="4253"/>
                    </a:lnTo>
                    <a:lnTo>
                      <a:pt x="4943" y="4244"/>
                    </a:lnTo>
                    <a:lnTo>
                      <a:pt x="4948" y="4231"/>
                    </a:lnTo>
                    <a:lnTo>
                      <a:pt x="4954" y="4224"/>
                    </a:lnTo>
                    <a:lnTo>
                      <a:pt x="4955" y="4217"/>
                    </a:lnTo>
                    <a:lnTo>
                      <a:pt x="4971" y="4204"/>
                    </a:lnTo>
                    <a:lnTo>
                      <a:pt x="4989" y="4202"/>
                    </a:lnTo>
                    <a:lnTo>
                      <a:pt x="4991" y="4207"/>
                    </a:lnTo>
                    <a:lnTo>
                      <a:pt x="4989" y="4215"/>
                    </a:lnTo>
                    <a:lnTo>
                      <a:pt x="4993" y="4218"/>
                    </a:lnTo>
                    <a:lnTo>
                      <a:pt x="4993" y="4225"/>
                    </a:lnTo>
                    <a:lnTo>
                      <a:pt x="4981" y="4233"/>
                    </a:lnTo>
                    <a:lnTo>
                      <a:pt x="4976" y="4242"/>
                    </a:lnTo>
                    <a:lnTo>
                      <a:pt x="4965" y="4242"/>
                    </a:lnTo>
                    <a:lnTo>
                      <a:pt x="4951" y="4253"/>
                    </a:lnTo>
                    <a:lnTo>
                      <a:pt x="4945" y="4253"/>
                    </a:lnTo>
                    <a:close/>
                    <a:moveTo>
                      <a:pt x="4608" y="3870"/>
                    </a:moveTo>
                    <a:lnTo>
                      <a:pt x="4608" y="3870"/>
                    </a:lnTo>
                    <a:lnTo>
                      <a:pt x="4620" y="3879"/>
                    </a:lnTo>
                    <a:lnTo>
                      <a:pt x="4630" y="3890"/>
                    </a:lnTo>
                    <a:lnTo>
                      <a:pt x="4642" y="3891"/>
                    </a:lnTo>
                    <a:lnTo>
                      <a:pt x="4657" y="3897"/>
                    </a:lnTo>
                    <a:lnTo>
                      <a:pt x="4652" y="3891"/>
                    </a:lnTo>
                    <a:lnTo>
                      <a:pt x="4640" y="3885"/>
                    </a:lnTo>
                    <a:lnTo>
                      <a:pt x="4623" y="3871"/>
                    </a:lnTo>
                    <a:lnTo>
                      <a:pt x="4613" y="3869"/>
                    </a:lnTo>
                    <a:lnTo>
                      <a:pt x="4608" y="3870"/>
                    </a:lnTo>
                    <a:close/>
                    <a:moveTo>
                      <a:pt x="4492" y="3766"/>
                    </a:moveTo>
                    <a:lnTo>
                      <a:pt x="4492" y="3766"/>
                    </a:lnTo>
                    <a:lnTo>
                      <a:pt x="4495" y="3769"/>
                    </a:lnTo>
                    <a:lnTo>
                      <a:pt x="4504" y="3769"/>
                    </a:lnTo>
                    <a:lnTo>
                      <a:pt x="4510" y="3774"/>
                    </a:lnTo>
                    <a:lnTo>
                      <a:pt x="4517" y="3771"/>
                    </a:lnTo>
                    <a:lnTo>
                      <a:pt x="4518" y="3766"/>
                    </a:lnTo>
                    <a:lnTo>
                      <a:pt x="4523" y="3764"/>
                    </a:lnTo>
                    <a:lnTo>
                      <a:pt x="4524" y="3757"/>
                    </a:lnTo>
                    <a:lnTo>
                      <a:pt x="4516" y="3752"/>
                    </a:lnTo>
                    <a:lnTo>
                      <a:pt x="4523" y="3747"/>
                    </a:lnTo>
                    <a:lnTo>
                      <a:pt x="4523" y="3743"/>
                    </a:lnTo>
                    <a:lnTo>
                      <a:pt x="4510" y="3732"/>
                    </a:lnTo>
                    <a:lnTo>
                      <a:pt x="4499" y="3731"/>
                    </a:lnTo>
                    <a:lnTo>
                      <a:pt x="4497" y="3726"/>
                    </a:lnTo>
                    <a:lnTo>
                      <a:pt x="4493" y="3722"/>
                    </a:lnTo>
                    <a:lnTo>
                      <a:pt x="4486" y="3723"/>
                    </a:lnTo>
                    <a:lnTo>
                      <a:pt x="4479" y="3718"/>
                    </a:lnTo>
                    <a:lnTo>
                      <a:pt x="4469" y="3722"/>
                    </a:lnTo>
                    <a:lnTo>
                      <a:pt x="4465" y="3726"/>
                    </a:lnTo>
                    <a:lnTo>
                      <a:pt x="4469" y="3735"/>
                    </a:lnTo>
                    <a:lnTo>
                      <a:pt x="4473" y="3735"/>
                    </a:lnTo>
                    <a:lnTo>
                      <a:pt x="4479" y="3739"/>
                    </a:lnTo>
                    <a:lnTo>
                      <a:pt x="4484" y="3747"/>
                    </a:lnTo>
                    <a:lnTo>
                      <a:pt x="4491" y="3755"/>
                    </a:lnTo>
                    <a:lnTo>
                      <a:pt x="4492" y="3766"/>
                    </a:lnTo>
                    <a:close/>
                    <a:moveTo>
                      <a:pt x="4412" y="3804"/>
                    </a:moveTo>
                    <a:lnTo>
                      <a:pt x="4412" y="3804"/>
                    </a:lnTo>
                    <a:lnTo>
                      <a:pt x="4423" y="3802"/>
                    </a:lnTo>
                    <a:lnTo>
                      <a:pt x="4431" y="3797"/>
                    </a:lnTo>
                    <a:lnTo>
                      <a:pt x="4439" y="3795"/>
                    </a:lnTo>
                    <a:lnTo>
                      <a:pt x="4446" y="3791"/>
                    </a:lnTo>
                    <a:lnTo>
                      <a:pt x="4445" y="3783"/>
                    </a:lnTo>
                    <a:lnTo>
                      <a:pt x="4447" y="3777"/>
                    </a:lnTo>
                    <a:lnTo>
                      <a:pt x="4446" y="3757"/>
                    </a:lnTo>
                    <a:lnTo>
                      <a:pt x="4439" y="3753"/>
                    </a:lnTo>
                    <a:lnTo>
                      <a:pt x="4423" y="3752"/>
                    </a:lnTo>
                    <a:lnTo>
                      <a:pt x="4415" y="3745"/>
                    </a:lnTo>
                    <a:lnTo>
                      <a:pt x="4405" y="3735"/>
                    </a:lnTo>
                    <a:lnTo>
                      <a:pt x="4400" y="3739"/>
                    </a:lnTo>
                    <a:lnTo>
                      <a:pt x="4387" y="3740"/>
                    </a:lnTo>
                    <a:lnTo>
                      <a:pt x="4380" y="3736"/>
                    </a:lnTo>
                    <a:lnTo>
                      <a:pt x="4377" y="3744"/>
                    </a:lnTo>
                    <a:lnTo>
                      <a:pt x="4380" y="3757"/>
                    </a:lnTo>
                    <a:lnTo>
                      <a:pt x="4391" y="3766"/>
                    </a:lnTo>
                    <a:lnTo>
                      <a:pt x="4398" y="3782"/>
                    </a:lnTo>
                    <a:lnTo>
                      <a:pt x="4403" y="3786"/>
                    </a:lnTo>
                    <a:lnTo>
                      <a:pt x="4405" y="3798"/>
                    </a:lnTo>
                    <a:lnTo>
                      <a:pt x="4412" y="3804"/>
                    </a:lnTo>
                    <a:close/>
                    <a:moveTo>
                      <a:pt x="4399" y="3870"/>
                    </a:moveTo>
                    <a:lnTo>
                      <a:pt x="4399" y="3870"/>
                    </a:lnTo>
                    <a:cubicBezTo>
                      <a:pt x="4398" y="3870"/>
                      <a:pt x="4401" y="3865"/>
                      <a:pt x="4401" y="3865"/>
                    </a:cubicBezTo>
                    <a:lnTo>
                      <a:pt x="4385" y="3862"/>
                    </a:lnTo>
                    <a:lnTo>
                      <a:pt x="4382" y="3864"/>
                    </a:lnTo>
                    <a:lnTo>
                      <a:pt x="4386" y="3869"/>
                    </a:lnTo>
                    <a:lnTo>
                      <a:pt x="4399" y="3870"/>
                    </a:lnTo>
                    <a:close/>
                    <a:moveTo>
                      <a:pt x="4226" y="3990"/>
                    </a:moveTo>
                    <a:lnTo>
                      <a:pt x="4226" y="3990"/>
                    </a:lnTo>
                    <a:lnTo>
                      <a:pt x="4231" y="3990"/>
                    </a:lnTo>
                    <a:lnTo>
                      <a:pt x="4235" y="3984"/>
                    </a:lnTo>
                    <a:lnTo>
                      <a:pt x="4237" y="3978"/>
                    </a:lnTo>
                    <a:lnTo>
                      <a:pt x="4242" y="3971"/>
                    </a:lnTo>
                    <a:lnTo>
                      <a:pt x="4243" y="3964"/>
                    </a:lnTo>
                    <a:lnTo>
                      <a:pt x="4240" y="3961"/>
                    </a:lnTo>
                    <a:lnTo>
                      <a:pt x="4242" y="3954"/>
                    </a:lnTo>
                    <a:lnTo>
                      <a:pt x="4256" y="3943"/>
                    </a:lnTo>
                    <a:lnTo>
                      <a:pt x="4264" y="3930"/>
                    </a:lnTo>
                    <a:lnTo>
                      <a:pt x="4273" y="3928"/>
                    </a:lnTo>
                    <a:lnTo>
                      <a:pt x="4276" y="3925"/>
                    </a:lnTo>
                    <a:lnTo>
                      <a:pt x="4275" y="3919"/>
                    </a:lnTo>
                    <a:lnTo>
                      <a:pt x="4273" y="3910"/>
                    </a:lnTo>
                    <a:lnTo>
                      <a:pt x="4280" y="3902"/>
                    </a:lnTo>
                    <a:lnTo>
                      <a:pt x="4287" y="3893"/>
                    </a:lnTo>
                    <a:lnTo>
                      <a:pt x="4284" y="3884"/>
                    </a:lnTo>
                    <a:lnTo>
                      <a:pt x="4284" y="3875"/>
                    </a:lnTo>
                    <a:lnTo>
                      <a:pt x="4279" y="3870"/>
                    </a:lnTo>
                    <a:lnTo>
                      <a:pt x="4271" y="3874"/>
                    </a:lnTo>
                    <a:lnTo>
                      <a:pt x="4265" y="3874"/>
                    </a:lnTo>
                    <a:lnTo>
                      <a:pt x="4257" y="3865"/>
                    </a:lnTo>
                    <a:lnTo>
                      <a:pt x="4252" y="3863"/>
                    </a:lnTo>
                    <a:lnTo>
                      <a:pt x="4246" y="3871"/>
                    </a:lnTo>
                    <a:lnTo>
                      <a:pt x="4231" y="3885"/>
                    </a:lnTo>
                    <a:lnTo>
                      <a:pt x="4225" y="3886"/>
                    </a:lnTo>
                    <a:lnTo>
                      <a:pt x="4216" y="3895"/>
                    </a:lnTo>
                    <a:lnTo>
                      <a:pt x="4213" y="3909"/>
                    </a:lnTo>
                    <a:lnTo>
                      <a:pt x="4217" y="3920"/>
                    </a:lnTo>
                    <a:lnTo>
                      <a:pt x="4207" y="3927"/>
                    </a:lnTo>
                    <a:lnTo>
                      <a:pt x="4204" y="3935"/>
                    </a:lnTo>
                    <a:lnTo>
                      <a:pt x="4205" y="3949"/>
                    </a:lnTo>
                    <a:lnTo>
                      <a:pt x="4199" y="3958"/>
                    </a:lnTo>
                    <a:lnTo>
                      <a:pt x="4203" y="3964"/>
                    </a:lnTo>
                    <a:lnTo>
                      <a:pt x="4214" y="3965"/>
                    </a:lnTo>
                    <a:lnTo>
                      <a:pt x="4218" y="3975"/>
                    </a:lnTo>
                    <a:lnTo>
                      <a:pt x="4224" y="3978"/>
                    </a:lnTo>
                    <a:lnTo>
                      <a:pt x="4226" y="3990"/>
                    </a:lnTo>
                    <a:close/>
                    <a:moveTo>
                      <a:pt x="4071" y="4638"/>
                    </a:moveTo>
                    <a:lnTo>
                      <a:pt x="4071" y="4638"/>
                    </a:lnTo>
                    <a:lnTo>
                      <a:pt x="4074" y="4645"/>
                    </a:lnTo>
                    <a:lnTo>
                      <a:pt x="4078" y="4641"/>
                    </a:lnTo>
                    <a:lnTo>
                      <a:pt x="4076" y="4637"/>
                    </a:lnTo>
                    <a:lnTo>
                      <a:pt x="4071" y="4638"/>
                    </a:lnTo>
                    <a:close/>
                    <a:moveTo>
                      <a:pt x="4080" y="4704"/>
                    </a:moveTo>
                    <a:lnTo>
                      <a:pt x="4080" y="4704"/>
                    </a:lnTo>
                    <a:lnTo>
                      <a:pt x="4090" y="4691"/>
                    </a:lnTo>
                    <a:lnTo>
                      <a:pt x="4094" y="4679"/>
                    </a:lnTo>
                    <a:lnTo>
                      <a:pt x="4098" y="4678"/>
                    </a:lnTo>
                    <a:lnTo>
                      <a:pt x="4098" y="4696"/>
                    </a:lnTo>
                    <a:lnTo>
                      <a:pt x="4087" y="4705"/>
                    </a:lnTo>
                    <a:cubicBezTo>
                      <a:pt x="4087" y="4705"/>
                      <a:pt x="4081" y="4704"/>
                      <a:pt x="4080" y="4704"/>
                    </a:cubicBezTo>
                    <a:close/>
                    <a:moveTo>
                      <a:pt x="3990" y="4684"/>
                    </a:moveTo>
                    <a:lnTo>
                      <a:pt x="3990" y="4684"/>
                    </a:lnTo>
                    <a:lnTo>
                      <a:pt x="3997" y="4668"/>
                    </a:lnTo>
                    <a:lnTo>
                      <a:pt x="4007" y="4668"/>
                    </a:lnTo>
                    <a:lnTo>
                      <a:pt x="4012" y="4663"/>
                    </a:lnTo>
                    <a:lnTo>
                      <a:pt x="4017" y="4663"/>
                    </a:lnTo>
                    <a:lnTo>
                      <a:pt x="4028" y="4657"/>
                    </a:lnTo>
                    <a:lnTo>
                      <a:pt x="4035" y="4651"/>
                    </a:lnTo>
                    <a:lnTo>
                      <a:pt x="4026" y="4669"/>
                    </a:lnTo>
                    <a:lnTo>
                      <a:pt x="4006" y="4682"/>
                    </a:lnTo>
                    <a:lnTo>
                      <a:pt x="3993" y="4687"/>
                    </a:lnTo>
                    <a:lnTo>
                      <a:pt x="3990" y="4684"/>
                    </a:lnTo>
                    <a:close/>
                    <a:moveTo>
                      <a:pt x="4052" y="4712"/>
                    </a:moveTo>
                    <a:lnTo>
                      <a:pt x="4052" y="4712"/>
                    </a:lnTo>
                    <a:lnTo>
                      <a:pt x="4070" y="4687"/>
                    </a:lnTo>
                    <a:lnTo>
                      <a:pt x="4074" y="4677"/>
                    </a:lnTo>
                    <a:lnTo>
                      <a:pt x="4079" y="4676"/>
                    </a:lnTo>
                    <a:lnTo>
                      <a:pt x="4078" y="4686"/>
                    </a:lnTo>
                    <a:lnTo>
                      <a:pt x="4058" y="4709"/>
                    </a:lnTo>
                    <a:lnTo>
                      <a:pt x="4053" y="4721"/>
                    </a:lnTo>
                    <a:lnTo>
                      <a:pt x="4062" y="4715"/>
                    </a:lnTo>
                    <a:lnTo>
                      <a:pt x="4079" y="4693"/>
                    </a:lnTo>
                    <a:lnTo>
                      <a:pt x="4085" y="4688"/>
                    </a:lnTo>
                    <a:lnTo>
                      <a:pt x="4088" y="4671"/>
                    </a:lnTo>
                    <a:lnTo>
                      <a:pt x="4082" y="4664"/>
                    </a:lnTo>
                    <a:lnTo>
                      <a:pt x="4078" y="4664"/>
                    </a:lnTo>
                    <a:lnTo>
                      <a:pt x="4078" y="4653"/>
                    </a:lnTo>
                    <a:lnTo>
                      <a:pt x="4066" y="4647"/>
                    </a:lnTo>
                    <a:lnTo>
                      <a:pt x="4061" y="4655"/>
                    </a:lnTo>
                    <a:lnTo>
                      <a:pt x="4054" y="4676"/>
                    </a:lnTo>
                    <a:lnTo>
                      <a:pt x="4043" y="4687"/>
                    </a:lnTo>
                    <a:lnTo>
                      <a:pt x="4031" y="4695"/>
                    </a:lnTo>
                    <a:lnTo>
                      <a:pt x="4034" y="4685"/>
                    </a:lnTo>
                    <a:lnTo>
                      <a:pt x="4047" y="4673"/>
                    </a:lnTo>
                    <a:lnTo>
                      <a:pt x="4051" y="4660"/>
                    </a:lnTo>
                    <a:lnTo>
                      <a:pt x="4048" y="4655"/>
                    </a:lnTo>
                    <a:lnTo>
                      <a:pt x="4038" y="4663"/>
                    </a:lnTo>
                    <a:lnTo>
                      <a:pt x="4029" y="4681"/>
                    </a:lnTo>
                    <a:lnTo>
                      <a:pt x="4012" y="4698"/>
                    </a:lnTo>
                    <a:lnTo>
                      <a:pt x="4010" y="4706"/>
                    </a:lnTo>
                    <a:lnTo>
                      <a:pt x="3999" y="4720"/>
                    </a:lnTo>
                    <a:lnTo>
                      <a:pt x="4002" y="4729"/>
                    </a:lnTo>
                    <a:lnTo>
                      <a:pt x="4008" y="4728"/>
                    </a:lnTo>
                    <a:lnTo>
                      <a:pt x="4023" y="4708"/>
                    </a:lnTo>
                    <a:lnTo>
                      <a:pt x="4031" y="4705"/>
                    </a:lnTo>
                    <a:lnTo>
                      <a:pt x="4027" y="4715"/>
                    </a:lnTo>
                    <a:lnTo>
                      <a:pt x="4017" y="4731"/>
                    </a:lnTo>
                    <a:lnTo>
                      <a:pt x="4022" y="4733"/>
                    </a:lnTo>
                    <a:lnTo>
                      <a:pt x="4032" y="4726"/>
                    </a:lnTo>
                    <a:lnTo>
                      <a:pt x="4040" y="4726"/>
                    </a:lnTo>
                    <a:cubicBezTo>
                      <a:pt x="4040" y="4726"/>
                      <a:pt x="4052" y="4712"/>
                      <a:pt x="4052" y="4712"/>
                    </a:cubicBezTo>
                    <a:close/>
                    <a:moveTo>
                      <a:pt x="4037" y="4713"/>
                    </a:moveTo>
                    <a:lnTo>
                      <a:pt x="4037" y="4713"/>
                    </a:lnTo>
                    <a:lnTo>
                      <a:pt x="4040" y="4701"/>
                    </a:lnTo>
                    <a:lnTo>
                      <a:pt x="4060" y="4680"/>
                    </a:lnTo>
                    <a:lnTo>
                      <a:pt x="4052" y="4699"/>
                    </a:lnTo>
                    <a:lnTo>
                      <a:pt x="4042" y="4711"/>
                    </a:lnTo>
                    <a:lnTo>
                      <a:pt x="4037" y="4713"/>
                    </a:lnTo>
                    <a:close/>
                    <a:moveTo>
                      <a:pt x="5082" y="5774"/>
                    </a:moveTo>
                    <a:lnTo>
                      <a:pt x="5082" y="5774"/>
                    </a:lnTo>
                    <a:lnTo>
                      <a:pt x="5076" y="5773"/>
                    </a:lnTo>
                    <a:lnTo>
                      <a:pt x="5073" y="5768"/>
                    </a:lnTo>
                    <a:lnTo>
                      <a:pt x="5078" y="5765"/>
                    </a:lnTo>
                    <a:lnTo>
                      <a:pt x="5082" y="5756"/>
                    </a:lnTo>
                    <a:lnTo>
                      <a:pt x="5093" y="5746"/>
                    </a:lnTo>
                    <a:lnTo>
                      <a:pt x="5094" y="5748"/>
                    </a:lnTo>
                    <a:lnTo>
                      <a:pt x="5095" y="5744"/>
                    </a:lnTo>
                    <a:lnTo>
                      <a:pt x="5092" y="5744"/>
                    </a:lnTo>
                    <a:lnTo>
                      <a:pt x="5078" y="5755"/>
                    </a:lnTo>
                    <a:lnTo>
                      <a:pt x="5070" y="5768"/>
                    </a:lnTo>
                    <a:lnTo>
                      <a:pt x="5074" y="5776"/>
                    </a:lnTo>
                    <a:lnTo>
                      <a:pt x="5079" y="5777"/>
                    </a:lnTo>
                    <a:lnTo>
                      <a:pt x="5082" y="5774"/>
                    </a:lnTo>
                    <a:close/>
                    <a:moveTo>
                      <a:pt x="5464" y="5843"/>
                    </a:moveTo>
                    <a:lnTo>
                      <a:pt x="5464" y="5843"/>
                    </a:lnTo>
                    <a:lnTo>
                      <a:pt x="5461" y="5835"/>
                    </a:lnTo>
                    <a:lnTo>
                      <a:pt x="5464" y="5824"/>
                    </a:lnTo>
                    <a:lnTo>
                      <a:pt x="5462" y="5812"/>
                    </a:lnTo>
                    <a:lnTo>
                      <a:pt x="5457" y="5802"/>
                    </a:lnTo>
                    <a:lnTo>
                      <a:pt x="5462" y="5795"/>
                    </a:lnTo>
                    <a:lnTo>
                      <a:pt x="5467" y="5790"/>
                    </a:lnTo>
                    <a:lnTo>
                      <a:pt x="5466" y="5796"/>
                    </a:lnTo>
                    <a:lnTo>
                      <a:pt x="5471" y="5802"/>
                    </a:lnTo>
                    <a:lnTo>
                      <a:pt x="5471" y="5811"/>
                    </a:lnTo>
                    <a:lnTo>
                      <a:pt x="5466" y="5815"/>
                    </a:lnTo>
                    <a:lnTo>
                      <a:pt x="5466" y="5822"/>
                    </a:lnTo>
                    <a:lnTo>
                      <a:pt x="5470" y="5827"/>
                    </a:lnTo>
                    <a:lnTo>
                      <a:pt x="5473" y="5833"/>
                    </a:lnTo>
                    <a:lnTo>
                      <a:pt x="5468" y="5843"/>
                    </a:lnTo>
                    <a:lnTo>
                      <a:pt x="5464" y="5843"/>
                    </a:lnTo>
                    <a:close/>
                    <a:moveTo>
                      <a:pt x="5478" y="5850"/>
                    </a:moveTo>
                    <a:lnTo>
                      <a:pt x="5478" y="5850"/>
                    </a:lnTo>
                    <a:lnTo>
                      <a:pt x="5480" y="5843"/>
                    </a:lnTo>
                    <a:lnTo>
                      <a:pt x="5486" y="5841"/>
                    </a:lnTo>
                    <a:lnTo>
                      <a:pt x="5487" y="5848"/>
                    </a:lnTo>
                    <a:lnTo>
                      <a:pt x="5482" y="5855"/>
                    </a:lnTo>
                    <a:lnTo>
                      <a:pt x="5478" y="5850"/>
                    </a:lnTo>
                    <a:close/>
                    <a:moveTo>
                      <a:pt x="5629" y="5306"/>
                    </a:moveTo>
                    <a:lnTo>
                      <a:pt x="5629" y="5306"/>
                    </a:lnTo>
                    <a:lnTo>
                      <a:pt x="5635" y="5292"/>
                    </a:lnTo>
                    <a:lnTo>
                      <a:pt x="5644" y="5284"/>
                    </a:lnTo>
                    <a:lnTo>
                      <a:pt x="5644" y="5294"/>
                    </a:lnTo>
                    <a:lnTo>
                      <a:pt x="5640" y="5304"/>
                    </a:lnTo>
                    <a:lnTo>
                      <a:pt x="5632" y="5309"/>
                    </a:lnTo>
                    <a:cubicBezTo>
                      <a:pt x="5632" y="5309"/>
                      <a:pt x="5628" y="5306"/>
                      <a:pt x="5629" y="5306"/>
                    </a:cubicBezTo>
                    <a:close/>
                    <a:moveTo>
                      <a:pt x="5583" y="5419"/>
                    </a:moveTo>
                    <a:lnTo>
                      <a:pt x="5583" y="5419"/>
                    </a:lnTo>
                    <a:lnTo>
                      <a:pt x="5583" y="5427"/>
                    </a:lnTo>
                    <a:lnTo>
                      <a:pt x="5588" y="5430"/>
                    </a:lnTo>
                    <a:lnTo>
                      <a:pt x="5590" y="5426"/>
                    </a:lnTo>
                    <a:lnTo>
                      <a:pt x="5595" y="5426"/>
                    </a:lnTo>
                    <a:lnTo>
                      <a:pt x="5595" y="5418"/>
                    </a:lnTo>
                    <a:lnTo>
                      <a:pt x="5590" y="5417"/>
                    </a:lnTo>
                    <a:lnTo>
                      <a:pt x="5583" y="5419"/>
                    </a:lnTo>
                    <a:close/>
                    <a:moveTo>
                      <a:pt x="5662" y="5550"/>
                    </a:moveTo>
                    <a:lnTo>
                      <a:pt x="5662" y="5550"/>
                    </a:lnTo>
                    <a:lnTo>
                      <a:pt x="5659" y="5534"/>
                    </a:lnTo>
                    <a:lnTo>
                      <a:pt x="5659" y="5530"/>
                    </a:lnTo>
                    <a:lnTo>
                      <a:pt x="5664" y="5531"/>
                    </a:lnTo>
                    <a:lnTo>
                      <a:pt x="5668" y="5535"/>
                    </a:lnTo>
                    <a:lnTo>
                      <a:pt x="5671" y="5532"/>
                    </a:lnTo>
                    <a:lnTo>
                      <a:pt x="5678" y="5537"/>
                    </a:lnTo>
                    <a:lnTo>
                      <a:pt x="5679" y="5543"/>
                    </a:lnTo>
                    <a:lnTo>
                      <a:pt x="5670" y="5550"/>
                    </a:lnTo>
                    <a:cubicBezTo>
                      <a:pt x="5670" y="5550"/>
                      <a:pt x="5662" y="5549"/>
                      <a:pt x="5662" y="5550"/>
                    </a:cubicBezTo>
                    <a:close/>
                    <a:moveTo>
                      <a:pt x="5625" y="5546"/>
                    </a:moveTo>
                    <a:lnTo>
                      <a:pt x="5625" y="5546"/>
                    </a:lnTo>
                    <a:lnTo>
                      <a:pt x="5633" y="5549"/>
                    </a:lnTo>
                    <a:lnTo>
                      <a:pt x="5638" y="5548"/>
                    </a:lnTo>
                    <a:lnTo>
                      <a:pt x="5642" y="5540"/>
                    </a:lnTo>
                    <a:lnTo>
                      <a:pt x="5641" y="5535"/>
                    </a:lnTo>
                    <a:lnTo>
                      <a:pt x="5644" y="5536"/>
                    </a:lnTo>
                    <a:lnTo>
                      <a:pt x="5646" y="5544"/>
                    </a:lnTo>
                    <a:lnTo>
                      <a:pt x="5639" y="5555"/>
                    </a:lnTo>
                    <a:lnTo>
                      <a:pt x="5628" y="5561"/>
                    </a:lnTo>
                    <a:lnTo>
                      <a:pt x="5622" y="5556"/>
                    </a:lnTo>
                    <a:lnTo>
                      <a:pt x="5622" y="5550"/>
                    </a:lnTo>
                    <a:lnTo>
                      <a:pt x="5625" y="5546"/>
                    </a:lnTo>
                    <a:close/>
                    <a:moveTo>
                      <a:pt x="5501" y="5746"/>
                    </a:moveTo>
                    <a:lnTo>
                      <a:pt x="5501" y="5746"/>
                    </a:lnTo>
                    <a:lnTo>
                      <a:pt x="5505" y="5739"/>
                    </a:lnTo>
                    <a:lnTo>
                      <a:pt x="5509" y="5744"/>
                    </a:lnTo>
                    <a:lnTo>
                      <a:pt x="5506" y="5748"/>
                    </a:lnTo>
                    <a:lnTo>
                      <a:pt x="5501" y="5746"/>
                    </a:lnTo>
                    <a:close/>
                    <a:moveTo>
                      <a:pt x="5664" y="5700"/>
                    </a:moveTo>
                    <a:lnTo>
                      <a:pt x="5664" y="5700"/>
                    </a:lnTo>
                    <a:lnTo>
                      <a:pt x="5664" y="5706"/>
                    </a:lnTo>
                    <a:lnTo>
                      <a:pt x="5671" y="5709"/>
                    </a:lnTo>
                    <a:lnTo>
                      <a:pt x="5683" y="5709"/>
                    </a:lnTo>
                    <a:lnTo>
                      <a:pt x="5685" y="5704"/>
                    </a:lnTo>
                    <a:lnTo>
                      <a:pt x="5670" y="5700"/>
                    </a:lnTo>
                    <a:lnTo>
                      <a:pt x="5664" y="5700"/>
                    </a:lnTo>
                    <a:close/>
                    <a:moveTo>
                      <a:pt x="5491" y="5405"/>
                    </a:moveTo>
                    <a:lnTo>
                      <a:pt x="5491" y="5405"/>
                    </a:lnTo>
                    <a:lnTo>
                      <a:pt x="5483" y="5414"/>
                    </a:lnTo>
                    <a:lnTo>
                      <a:pt x="5470" y="5424"/>
                    </a:lnTo>
                    <a:lnTo>
                      <a:pt x="5462" y="5428"/>
                    </a:lnTo>
                    <a:lnTo>
                      <a:pt x="5464" y="5432"/>
                    </a:lnTo>
                    <a:lnTo>
                      <a:pt x="5460" y="5437"/>
                    </a:lnTo>
                    <a:lnTo>
                      <a:pt x="5454" y="5439"/>
                    </a:lnTo>
                    <a:lnTo>
                      <a:pt x="5453" y="5446"/>
                    </a:lnTo>
                    <a:lnTo>
                      <a:pt x="5460" y="5450"/>
                    </a:lnTo>
                    <a:lnTo>
                      <a:pt x="5454" y="5455"/>
                    </a:lnTo>
                    <a:lnTo>
                      <a:pt x="5444" y="5456"/>
                    </a:lnTo>
                    <a:lnTo>
                      <a:pt x="5437" y="5467"/>
                    </a:lnTo>
                    <a:lnTo>
                      <a:pt x="5436" y="5473"/>
                    </a:lnTo>
                    <a:lnTo>
                      <a:pt x="5440" y="5473"/>
                    </a:lnTo>
                    <a:lnTo>
                      <a:pt x="5445" y="5475"/>
                    </a:lnTo>
                    <a:lnTo>
                      <a:pt x="5437" y="5480"/>
                    </a:lnTo>
                    <a:lnTo>
                      <a:pt x="5428" y="5481"/>
                    </a:lnTo>
                    <a:lnTo>
                      <a:pt x="5420" y="5494"/>
                    </a:lnTo>
                    <a:lnTo>
                      <a:pt x="5418" y="5502"/>
                    </a:lnTo>
                    <a:lnTo>
                      <a:pt x="5402" y="5526"/>
                    </a:lnTo>
                    <a:lnTo>
                      <a:pt x="5401" y="5534"/>
                    </a:lnTo>
                    <a:lnTo>
                      <a:pt x="5407" y="5540"/>
                    </a:lnTo>
                    <a:lnTo>
                      <a:pt x="5407" y="5548"/>
                    </a:lnTo>
                    <a:lnTo>
                      <a:pt x="5402" y="5549"/>
                    </a:lnTo>
                    <a:lnTo>
                      <a:pt x="5399" y="5545"/>
                    </a:lnTo>
                    <a:lnTo>
                      <a:pt x="5394" y="5546"/>
                    </a:lnTo>
                    <a:lnTo>
                      <a:pt x="5380" y="5553"/>
                    </a:lnTo>
                    <a:lnTo>
                      <a:pt x="5375" y="5563"/>
                    </a:lnTo>
                    <a:lnTo>
                      <a:pt x="5376" y="5569"/>
                    </a:lnTo>
                    <a:lnTo>
                      <a:pt x="5384" y="5570"/>
                    </a:lnTo>
                    <a:lnTo>
                      <a:pt x="5389" y="5576"/>
                    </a:lnTo>
                    <a:lnTo>
                      <a:pt x="5384" y="5580"/>
                    </a:lnTo>
                    <a:lnTo>
                      <a:pt x="5383" y="5588"/>
                    </a:lnTo>
                    <a:lnTo>
                      <a:pt x="5374" y="5595"/>
                    </a:lnTo>
                    <a:lnTo>
                      <a:pt x="5358" y="5590"/>
                    </a:lnTo>
                    <a:lnTo>
                      <a:pt x="5354" y="5594"/>
                    </a:lnTo>
                    <a:lnTo>
                      <a:pt x="5353" y="5601"/>
                    </a:lnTo>
                    <a:lnTo>
                      <a:pt x="5344" y="5611"/>
                    </a:lnTo>
                    <a:lnTo>
                      <a:pt x="5336" y="5626"/>
                    </a:lnTo>
                    <a:lnTo>
                      <a:pt x="5329" y="5637"/>
                    </a:lnTo>
                    <a:lnTo>
                      <a:pt x="5324" y="5636"/>
                    </a:lnTo>
                    <a:lnTo>
                      <a:pt x="5323" y="5625"/>
                    </a:lnTo>
                    <a:lnTo>
                      <a:pt x="5319" y="5636"/>
                    </a:lnTo>
                    <a:lnTo>
                      <a:pt x="5313" y="5626"/>
                    </a:lnTo>
                    <a:lnTo>
                      <a:pt x="5315" y="5620"/>
                    </a:lnTo>
                    <a:lnTo>
                      <a:pt x="5323" y="5613"/>
                    </a:lnTo>
                    <a:lnTo>
                      <a:pt x="5327" y="5606"/>
                    </a:lnTo>
                    <a:lnTo>
                      <a:pt x="5323" y="5610"/>
                    </a:lnTo>
                    <a:lnTo>
                      <a:pt x="5312" y="5618"/>
                    </a:lnTo>
                    <a:lnTo>
                      <a:pt x="5294" y="5628"/>
                    </a:lnTo>
                    <a:lnTo>
                      <a:pt x="5287" y="5647"/>
                    </a:lnTo>
                    <a:lnTo>
                      <a:pt x="5292" y="5647"/>
                    </a:lnTo>
                    <a:lnTo>
                      <a:pt x="5303" y="5644"/>
                    </a:lnTo>
                    <a:lnTo>
                      <a:pt x="5325" y="5641"/>
                    </a:lnTo>
                    <a:lnTo>
                      <a:pt x="5342" y="5641"/>
                    </a:lnTo>
                    <a:lnTo>
                      <a:pt x="5331" y="5651"/>
                    </a:lnTo>
                    <a:lnTo>
                      <a:pt x="5317" y="5669"/>
                    </a:lnTo>
                    <a:lnTo>
                      <a:pt x="5308" y="5683"/>
                    </a:lnTo>
                    <a:lnTo>
                      <a:pt x="5290" y="5693"/>
                    </a:lnTo>
                    <a:lnTo>
                      <a:pt x="5276" y="5706"/>
                    </a:lnTo>
                    <a:lnTo>
                      <a:pt x="5267" y="5706"/>
                    </a:lnTo>
                    <a:lnTo>
                      <a:pt x="5264" y="5714"/>
                    </a:lnTo>
                    <a:lnTo>
                      <a:pt x="5267" y="5722"/>
                    </a:lnTo>
                    <a:lnTo>
                      <a:pt x="5264" y="5734"/>
                    </a:lnTo>
                    <a:lnTo>
                      <a:pt x="5267" y="5739"/>
                    </a:lnTo>
                    <a:lnTo>
                      <a:pt x="5275" y="5741"/>
                    </a:lnTo>
                    <a:lnTo>
                      <a:pt x="5290" y="5745"/>
                    </a:lnTo>
                    <a:lnTo>
                      <a:pt x="5307" y="5743"/>
                    </a:lnTo>
                    <a:lnTo>
                      <a:pt x="5318" y="5734"/>
                    </a:lnTo>
                    <a:lnTo>
                      <a:pt x="5331" y="5733"/>
                    </a:lnTo>
                    <a:lnTo>
                      <a:pt x="5341" y="5724"/>
                    </a:lnTo>
                    <a:lnTo>
                      <a:pt x="5344" y="5718"/>
                    </a:lnTo>
                    <a:lnTo>
                      <a:pt x="5345" y="5723"/>
                    </a:lnTo>
                    <a:lnTo>
                      <a:pt x="5338" y="5733"/>
                    </a:lnTo>
                    <a:lnTo>
                      <a:pt x="5354" y="5736"/>
                    </a:lnTo>
                    <a:lnTo>
                      <a:pt x="5365" y="5732"/>
                    </a:lnTo>
                    <a:lnTo>
                      <a:pt x="5371" y="5739"/>
                    </a:lnTo>
                    <a:lnTo>
                      <a:pt x="5391" y="5741"/>
                    </a:lnTo>
                    <a:lnTo>
                      <a:pt x="5403" y="5737"/>
                    </a:lnTo>
                    <a:lnTo>
                      <a:pt x="5406" y="5742"/>
                    </a:lnTo>
                    <a:lnTo>
                      <a:pt x="5411" y="5749"/>
                    </a:lnTo>
                    <a:lnTo>
                      <a:pt x="5425" y="5750"/>
                    </a:lnTo>
                    <a:lnTo>
                      <a:pt x="5430" y="5748"/>
                    </a:lnTo>
                    <a:lnTo>
                      <a:pt x="5433" y="5752"/>
                    </a:lnTo>
                    <a:lnTo>
                      <a:pt x="5442" y="5752"/>
                    </a:lnTo>
                    <a:lnTo>
                      <a:pt x="5448" y="5747"/>
                    </a:lnTo>
                    <a:lnTo>
                      <a:pt x="5448" y="5742"/>
                    </a:lnTo>
                    <a:lnTo>
                      <a:pt x="5460" y="5743"/>
                    </a:lnTo>
                    <a:lnTo>
                      <a:pt x="5464" y="5747"/>
                    </a:lnTo>
                    <a:lnTo>
                      <a:pt x="5470" y="5746"/>
                    </a:lnTo>
                    <a:lnTo>
                      <a:pt x="5475" y="5741"/>
                    </a:lnTo>
                    <a:lnTo>
                      <a:pt x="5482" y="5741"/>
                    </a:lnTo>
                    <a:lnTo>
                      <a:pt x="5490" y="5744"/>
                    </a:lnTo>
                    <a:lnTo>
                      <a:pt x="5492" y="5738"/>
                    </a:lnTo>
                    <a:lnTo>
                      <a:pt x="5491" y="5731"/>
                    </a:lnTo>
                    <a:lnTo>
                      <a:pt x="5492" y="5720"/>
                    </a:lnTo>
                    <a:lnTo>
                      <a:pt x="5496" y="5724"/>
                    </a:lnTo>
                    <a:lnTo>
                      <a:pt x="5501" y="5716"/>
                    </a:lnTo>
                    <a:lnTo>
                      <a:pt x="5506" y="5714"/>
                    </a:lnTo>
                    <a:lnTo>
                      <a:pt x="5503" y="5718"/>
                    </a:lnTo>
                    <a:lnTo>
                      <a:pt x="5499" y="5732"/>
                    </a:lnTo>
                    <a:lnTo>
                      <a:pt x="5502" y="5736"/>
                    </a:lnTo>
                    <a:lnTo>
                      <a:pt x="5505" y="5728"/>
                    </a:lnTo>
                    <a:lnTo>
                      <a:pt x="5513" y="5719"/>
                    </a:lnTo>
                    <a:lnTo>
                      <a:pt x="5517" y="5718"/>
                    </a:lnTo>
                    <a:lnTo>
                      <a:pt x="5517" y="5728"/>
                    </a:lnTo>
                    <a:lnTo>
                      <a:pt x="5512" y="5736"/>
                    </a:lnTo>
                    <a:lnTo>
                      <a:pt x="5512" y="5742"/>
                    </a:lnTo>
                    <a:lnTo>
                      <a:pt x="5522" y="5739"/>
                    </a:lnTo>
                    <a:lnTo>
                      <a:pt x="5526" y="5738"/>
                    </a:lnTo>
                    <a:lnTo>
                      <a:pt x="5525" y="5741"/>
                    </a:lnTo>
                    <a:lnTo>
                      <a:pt x="5510" y="5751"/>
                    </a:lnTo>
                    <a:lnTo>
                      <a:pt x="5496" y="5757"/>
                    </a:lnTo>
                    <a:lnTo>
                      <a:pt x="5500" y="5760"/>
                    </a:lnTo>
                    <a:lnTo>
                      <a:pt x="5504" y="5757"/>
                    </a:lnTo>
                    <a:lnTo>
                      <a:pt x="5513" y="5757"/>
                    </a:lnTo>
                    <a:lnTo>
                      <a:pt x="5515" y="5761"/>
                    </a:lnTo>
                    <a:lnTo>
                      <a:pt x="5524" y="5762"/>
                    </a:lnTo>
                    <a:lnTo>
                      <a:pt x="5528" y="5766"/>
                    </a:lnTo>
                    <a:lnTo>
                      <a:pt x="5533" y="5762"/>
                    </a:lnTo>
                    <a:lnTo>
                      <a:pt x="5542" y="5760"/>
                    </a:lnTo>
                    <a:lnTo>
                      <a:pt x="5547" y="5749"/>
                    </a:lnTo>
                    <a:lnTo>
                      <a:pt x="5545" y="5741"/>
                    </a:lnTo>
                    <a:lnTo>
                      <a:pt x="5552" y="5745"/>
                    </a:lnTo>
                    <a:lnTo>
                      <a:pt x="5563" y="5747"/>
                    </a:lnTo>
                    <a:lnTo>
                      <a:pt x="5570" y="5754"/>
                    </a:lnTo>
                    <a:lnTo>
                      <a:pt x="5578" y="5752"/>
                    </a:lnTo>
                    <a:lnTo>
                      <a:pt x="5586" y="5747"/>
                    </a:lnTo>
                    <a:lnTo>
                      <a:pt x="5596" y="5749"/>
                    </a:lnTo>
                    <a:lnTo>
                      <a:pt x="5587" y="5754"/>
                    </a:lnTo>
                    <a:lnTo>
                      <a:pt x="5586" y="5759"/>
                    </a:lnTo>
                    <a:lnTo>
                      <a:pt x="5573" y="5765"/>
                    </a:lnTo>
                    <a:lnTo>
                      <a:pt x="5560" y="5766"/>
                    </a:lnTo>
                    <a:lnTo>
                      <a:pt x="5553" y="5774"/>
                    </a:lnTo>
                    <a:lnTo>
                      <a:pt x="5552" y="5780"/>
                    </a:lnTo>
                    <a:lnTo>
                      <a:pt x="5548" y="5782"/>
                    </a:lnTo>
                    <a:lnTo>
                      <a:pt x="5546" y="5788"/>
                    </a:lnTo>
                    <a:lnTo>
                      <a:pt x="5536" y="5788"/>
                    </a:lnTo>
                    <a:lnTo>
                      <a:pt x="5531" y="5790"/>
                    </a:lnTo>
                    <a:lnTo>
                      <a:pt x="5528" y="5796"/>
                    </a:lnTo>
                    <a:lnTo>
                      <a:pt x="5522" y="5800"/>
                    </a:lnTo>
                    <a:lnTo>
                      <a:pt x="5509" y="5804"/>
                    </a:lnTo>
                    <a:lnTo>
                      <a:pt x="5498" y="5813"/>
                    </a:lnTo>
                    <a:lnTo>
                      <a:pt x="5496" y="5818"/>
                    </a:lnTo>
                    <a:lnTo>
                      <a:pt x="5499" y="5823"/>
                    </a:lnTo>
                    <a:lnTo>
                      <a:pt x="5503" y="5828"/>
                    </a:lnTo>
                    <a:lnTo>
                      <a:pt x="5512" y="5828"/>
                    </a:lnTo>
                    <a:lnTo>
                      <a:pt x="5516" y="5822"/>
                    </a:lnTo>
                    <a:lnTo>
                      <a:pt x="5521" y="5817"/>
                    </a:lnTo>
                    <a:lnTo>
                      <a:pt x="5527" y="5819"/>
                    </a:lnTo>
                    <a:lnTo>
                      <a:pt x="5528" y="5825"/>
                    </a:lnTo>
                    <a:lnTo>
                      <a:pt x="5532" y="5830"/>
                    </a:lnTo>
                    <a:lnTo>
                      <a:pt x="5544" y="5825"/>
                    </a:lnTo>
                    <a:lnTo>
                      <a:pt x="5550" y="5818"/>
                    </a:lnTo>
                    <a:lnTo>
                      <a:pt x="5555" y="5809"/>
                    </a:lnTo>
                    <a:lnTo>
                      <a:pt x="5558" y="5809"/>
                    </a:lnTo>
                    <a:lnTo>
                      <a:pt x="5561" y="5801"/>
                    </a:lnTo>
                    <a:lnTo>
                      <a:pt x="5563" y="5791"/>
                    </a:lnTo>
                    <a:lnTo>
                      <a:pt x="5569" y="5789"/>
                    </a:lnTo>
                    <a:lnTo>
                      <a:pt x="5582" y="5774"/>
                    </a:lnTo>
                    <a:lnTo>
                      <a:pt x="5588" y="5771"/>
                    </a:lnTo>
                    <a:lnTo>
                      <a:pt x="5595" y="5775"/>
                    </a:lnTo>
                    <a:lnTo>
                      <a:pt x="5605" y="5774"/>
                    </a:lnTo>
                    <a:lnTo>
                      <a:pt x="5596" y="5780"/>
                    </a:lnTo>
                    <a:lnTo>
                      <a:pt x="5604" y="5779"/>
                    </a:lnTo>
                    <a:lnTo>
                      <a:pt x="5611" y="5774"/>
                    </a:lnTo>
                    <a:lnTo>
                      <a:pt x="5617" y="5757"/>
                    </a:lnTo>
                    <a:lnTo>
                      <a:pt x="5624" y="5742"/>
                    </a:lnTo>
                    <a:lnTo>
                      <a:pt x="5624" y="5727"/>
                    </a:lnTo>
                    <a:lnTo>
                      <a:pt x="5627" y="5723"/>
                    </a:lnTo>
                    <a:lnTo>
                      <a:pt x="5632" y="5723"/>
                    </a:lnTo>
                    <a:lnTo>
                      <a:pt x="5637" y="5728"/>
                    </a:lnTo>
                    <a:lnTo>
                      <a:pt x="5642" y="5729"/>
                    </a:lnTo>
                    <a:lnTo>
                      <a:pt x="5648" y="5734"/>
                    </a:lnTo>
                    <a:lnTo>
                      <a:pt x="5650" y="5750"/>
                    </a:lnTo>
                    <a:lnTo>
                      <a:pt x="5647" y="5758"/>
                    </a:lnTo>
                    <a:lnTo>
                      <a:pt x="5645" y="5769"/>
                    </a:lnTo>
                    <a:lnTo>
                      <a:pt x="5649" y="5777"/>
                    </a:lnTo>
                    <a:lnTo>
                      <a:pt x="5645" y="5785"/>
                    </a:lnTo>
                    <a:lnTo>
                      <a:pt x="5634" y="5794"/>
                    </a:lnTo>
                    <a:lnTo>
                      <a:pt x="5626" y="5816"/>
                    </a:lnTo>
                    <a:lnTo>
                      <a:pt x="5625" y="5827"/>
                    </a:lnTo>
                    <a:lnTo>
                      <a:pt x="5621" y="5831"/>
                    </a:lnTo>
                    <a:lnTo>
                      <a:pt x="5621" y="5840"/>
                    </a:lnTo>
                    <a:lnTo>
                      <a:pt x="5628" y="5842"/>
                    </a:lnTo>
                    <a:lnTo>
                      <a:pt x="5640" y="5836"/>
                    </a:lnTo>
                    <a:lnTo>
                      <a:pt x="5650" y="5816"/>
                    </a:lnTo>
                    <a:lnTo>
                      <a:pt x="5656" y="5815"/>
                    </a:lnTo>
                    <a:lnTo>
                      <a:pt x="5666" y="5802"/>
                    </a:lnTo>
                    <a:lnTo>
                      <a:pt x="5672" y="5794"/>
                    </a:lnTo>
                    <a:lnTo>
                      <a:pt x="5674" y="5799"/>
                    </a:lnTo>
                    <a:lnTo>
                      <a:pt x="5686" y="5799"/>
                    </a:lnTo>
                    <a:lnTo>
                      <a:pt x="5686" y="5804"/>
                    </a:lnTo>
                    <a:lnTo>
                      <a:pt x="5677" y="5806"/>
                    </a:lnTo>
                    <a:lnTo>
                      <a:pt x="5664" y="5820"/>
                    </a:lnTo>
                    <a:lnTo>
                      <a:pt x="5664" y="5829"/>
                    </a:lnTo>
                    <a:lnTo>
                      <a:pt x="5661" y="5839"/>
                    </a:lnTo>
                    <a:lnTo>
                      <a:pt x="5664" y="5844"/>
                    </a:lnTo>
                    <a:lnTo>
                      <a:pt x="5666" y="5858"/>
                    </a:lnTo>
                    <a:lnTo>
                      <a:pt x="5674" y="5865"/>
                    </a:lnTo>
                    <a:lnTo>
                      <a:pt x="5676" y="5855"/>
                    </a:lnTo>
                    <a:lnTo>
                      <a:pt x="5683" y="5847"/>
                    </a:lnTo>
                    <a:cubicBezTo>
                      <a:pt x="5683" y="5847"/>
                      <a:pt x="5688" y="5847"/>
                      <a:pt x="5690" y="5847"/>
                    </a:cubicBezTo>
                    <a:cubicBezTo>
                      <a:pt x="5691" y="5847"/>
                      <a:pt x="5696" y="5857"/>
                      <a:pt x="5696" y="5857"/>
                    </a:cubicBezTo>
                    <a:lnTo>
                      <a:pt x="5703" y="5859"/>
                    </a:lnTo>
                    <a:lnTo>
                      <a:pt x="5713" y="5853"/>
                    </a:lnTo>
                    <a:lnTo>
                      <a:pt x="5713" y="5845"/>
                    </a:lnTo>
                    <a:lnTo>
                      <a:pt x="5718" y="5844"/>
                    </a:lnTo>
                    <a:lnTo>
                      <a:pt x="5720" y="5837"/>
                    </a:lnTo>
                    <a:lnTo>
                      <a:pt x="5720" y="5827"/>
                    </a:lnTo>
                    <a:lnTo>
                      <a:pt x="5723" y="5826"/>
                    </a:lnTo>
                    <a:lnTo>
                      <a:pt x="5726" y="5819"/>
                    </a:lnTo>
                    <a:lnTo>
                      <a:pt x="5722" y="5811"/>
                    </a:lnTo>
                    <a:lnTo>
                      <a:pt x="5725" y="5799"/>
                    </a:lnTo>
                    <a:lnTo>
                      <a:pt x="5738" y="5781"/>
                    </a:lnTo>
                    <a:lnTo>
                      <a:pt x="5746" y="5769"/>
                    </a:lnTo>
                    <a:lnTo>
                      <a:pt x="5745" y="5746"/>
                    </a:lnTo>
                    <a:lnTo>
                      <a:pt x="5743" y="5738"/>
                    </a:lnTo>
                    <a:lnTo>
                      <a:pt x="5739" y="5738"/>
                    </a:lnTo>
                    <a:lnTo>
                      <a:pt x="5739" y="5744"/>
                    </a:lnTo>
                    <a:lnTo>
                      <a:pt x="5734" y="5755"/>
                    </a:lnTo>
                    <a:lnTo>
                      <a:pt x="5723" y="5762"/>
                    </a:lnTo>
                    <a:lnTo>
                      <a:pt x="5714" y="5773"/>
                    </a:lnTo>
                    <a:lnTo>
                      <a:pt x="5708" y="5775"/>
                    </a:lnTo>
                    <a:lnTo>
                      <a:pt x="5703" y="5765"/>
                    </a:lnTo>
                    <a:lnTo>
                      <a:pt x="5705" y="5755"/>
                    </a:lnTo>
                    <a:lnTo>
                      <a:pt x="5705" y="5742"/>
                    </a:lnTo>
                    <a:lnTo>
                      <a:pt x="5718" y="5732"/>
                    </a:lnTo>
                    <a:lnTo>
                      <a:pt x="5721" y="5727"/>
                    </a:lnTo>
                    <a:lnTo>
                      <a:pt x="5732" y="5716"/>
                    </a:lnTo>
                    <a:lnTo>
                      <a:pt x="5736" y="5716"/>
                    </a:lnTo>
                    <a:lnTo>
                      <a:pt x="5742" y="5713"/>
                    </a:lnTo>
                    <a:lnTo>
                      <a:pt x="5739" y="5706"/>
                    </a:lnTo>
                    <a:lnTo>
                      <a:pt x="5732" y="5712"/>
                    </a:lnTo>
                    <a:lnTo>
                      <a:pt x="5727" y="5713"/>
                    </a:lnTo>
                    <a:lnTo>
                      <a:pt x="5717" y="5718"/>
                    </a:lnTo>
                    <a:lnTo>
                      <a:pt x="5708" y="5720"/>
                    </a:lnTo>
                    <a:lnTo>
                      <a:pt x="5699" y="5728"/>
                    </a:lnTo>
                    <a:lnTo>
                      <a:pt x="5697" y="5736"/>
                    </a:lnTo>
                    <a:lnTo>
                      <a:pt x="5682" y="5748"/>
                    </a:lnTo>
                    <a:lnTo>
                      <a:pt x="5680" y="5754"/>
                    </a:lnTo>
                    <a:lnTo>
                      <a:pt x="5673" y="5759"/>
                    </a:lnTo>
                    <a:lnTo>
                      <a:pt x="5662" y="5750"/>
                    </a:lnTo>
                    <a:lnTo>
                      <a:pt x="5661" y="5742"/>
                    </a:lnTo>
                    <a:lnTo>
                      <a:pt x="5657" y="5733"/>
                    </a:lnTo>
                    <a:lnTo>
                      <a:pt x="5656" y="5724"/>
                    </a:lnTo>
                    <a:lnTo>
                      <a:pt x="5662" y="5732"/>
                    </a:lnTo>
                    <a:lnTo>
                      <a:pt x="5667" y="5732"/>
                    </a:lnTo>
                    <a:lnTo>
                      <a:pt x="5676" y="5718"/>
                    </a:lnTo>
                    <a:lnTo>
                      <a:pt x="5670" y="5719"/>
                    </a:lnTo>
                    <a:lnTo>
                      <a:pt x="5659" y="5715"/>
                    </a:lnTo>
                    <a:lnTo>
                      <a:pt x="5666" y="5716"/>
                    </a:lnTo>
                    <a:lnTo>
                      <a:pt x="5678" y="5714"/>
                    </a:lnTo>
                    <a:lnTo>
                      <a:pt x="5666" y="5712"/>
                    </a:lnTo>
                    <a:lnTo>
                      <a:pt x="5660" y="5706"/>
                    </a:lnTo>
                    <a:lnTo>
                      <a:pt x="5660" y="5698"/>
                    </a:lnTo>
                    <a:lnTo>
                      <a:pt x="5664" y="5695"/>
                    </a:lnTo>
                    <a:lnTo>
                      <a:pt x="5677" y="5696"/>
                    </a:lnTo>
                    <a:lnTo>
                      <a:pt x="5681" y="5693"/>
                    </a:lnTo>
                    <a:lnTo>
                      <a:pt x="5693" y="5683"/>
                    </a:lnTo>
                    <a:lnTo>
                      <a:pt x="5698" y="5670"/>
                    </a:lnTo>
                    <a:lnTo>
                      <a:pt x="5709" y="5670"/>
                    </a:lnTo>
                    <a:lnTo>
                      <a:pt x="5713" y="5674"/>
                    </a:lnTo>
                    <a:lnTo>
                      <a:pt x="5727" y="5666"/>
                    </a:lnTo>
                    <a:lnTo>
                      <a:pt x="5732" y="5656"/>
                    </a:lnTo>
                    <a:lnTo>
                      <a:pt x="5732" y="5645"/>
                    </a:lnTo>
                    <a:lnTo>
                      <a:pt x="5728" y="5637"/>
                    </a:lnTo>
                    <a:lnTo>
                      <a:pt x="5718" y="5648"/>
                    </a:lnTo>
                    <a:lnTo>
                      <a:pt x="5710" y="5653"/>
                    </a:lnTo>
                    <a:lnTo>
                      <a:pt x="5708" y="5648"/>
                    </a:lnTo>
                    <a:lnTo>
                      <a:pt x="5699" y="5646"/>
                    </a:lnTo>
                    <a:lnTo>
                      <a:pt x="5699" y="5653"/>
                    </a:lnTo>
                    <a:lnTo>
                      <a:pt x="5697" y="5663"/>
                    </a:lnTo>
                    <a:lnTo>
                      <a:pt x="5692" y="5666"/>
                    </a:lnTo>
                    <a:lnTo>
                      <a:pt x="5685" y="5666"/>
                    </a:lnTo>
                    <a:lnTo>
                      <a:pt x="5676" y="5673"/>
                    </a:lnTo>
                    <a:lnTo>
                      <a:pt x="5668" y="5677"/>
                    </a:lnTo>
                    <a:lnTo>
                      <a:pt x="5668" y="5685"/>
                    </a:lnTo>
                    <a:lnTo>
                      <a:pt x="5662" y="5688"/>
                    </a:lnTo>
                    <a:lnTo>
                      <a:pt x="5665" y="5681"/>
                    </a:lnTo>
                    <a:lnTo>
                      <a:pt x="5666" y="5672"/>
                    </a:lnTo>
                    <a:lnTo>
                      <a:pt x="5661" y="5677"/>
                    </a:lnTo>
                    <a:lnTo>
                      <a:pt x="5653" y="5676"/>
                    </a:lnTo>
                    <a:lnTo>
                      <a:pt x="5661" y="5672"/>
                    </a:lnTo>
                    <a:lnTo>
                      <a:pt x="5668" y="5664"/>
                    </a:lnTo>
                    <a:lnTo>
                      <a:pt x="5672" y="5660"/>
                    </a:lnTo>
                    <a:lnTo>
                      <a:pt x="5666" y="5656"/>
                    </a:lnTo>
                    <a:lnTo>
                      <a:pt x="5673" y="5651"/>
                    </a:lnTo>
                    <a:lnTo>
                      <a:pt x="5677" y="5640"/>
                    </a:lnTo>
                    <a:lnTo>
                      <a:pt x="5672" y="5637"/>
                    </a:lnTo>
                    <a:lnTo>
                      <a:pt x="5666" y="5644"/>
                    </a:lnTo>
                    <a:lnTo>
                      <a:pt x="5669" y="5636"/>
                    </a:lnTo>
                    <a:lnTo>
                      <a:pt x="5670" y="5627"/>
                    </a:lnTo>
                    <a:lnTo>
                      <a:pt x="5665" y="5626"/>
                    </a:lnTo>
                    <a:lnTo>
                      <a:pt x="5656" y="5629"/>
                    </a:lnTo>
                    <a:lnTo>
                      <a:pt x="5642" y="5627"/>
                    </a:lnTo>
                    <a:lnTo>
                      <a:pt x="5656" y="5626"/>
                    </a:lnTo>
                    <a:lnTo>
                      <a:pt x="5660" y="5623"/>
                    </a:lnTo>
                    <a:lnTo>
                      <a:pt x="5673" y="5620"/>
                    </a:lnTo>
                    <a:lnTo>
                      <a:pt x="5683" y="5615"/>
                    </a:lnTo>
                    <a:lnTo>
                      <a:pt x="5688" y="5610"/>
                    </a:lnTo>
                    <a:lnTo>
                      <a:pt x="5695" y="5608"/>
                    </a:lnTo>
                    <a:lnTo>
                      <a:pt x="5703" y="5603"/>
                    </a:lnTo>
                    <a:lnTo>
                      <a:pt x="5703" y="5593"/>
                    </a:lnTo>
                    <a:lnTo>
                      <a:pt x="5709" y="5588"/>
                    </a:lnTo>
                    <a:lnTo>
                      <a:pt x="5711" y="5580"/>
                    </a:lnTo>
                    <a:lnTo>
                      <a:pt x="5701" y="5575"/>
                    </a:lnTo>
                    <a:lnTo>
                      <a:pt x="5689" y="5563"/>
                    </a:lnTo>
                    <a:lnTo>
                      <a:pt x="5676" y="5562"/>
                    </a:lnTo>
                    <a:lnTo>
                      <a:pt x="5663" y="5565"/>
                    </a:lnTo>
                    <a:lnTo>
                      <a:pt x="5657" y="5564"/>
                    </a:lnTo>
                    <a:lnTo>
                      <a:pt x="5656" y="5572"/>
                    </a:lnTo>
                    <a:lnTo>
                      <a:pt x="5650" y="5583"/>
                    </a:lnTo>
                    <a:lnTo>
                      <a:pt x="5648" y="5595"/>
                    </a:lnTo>
                    <a:lnTo>
                      <a:pt x="5639" y="5601"/>
                    </a:lnTo>
                    <a:lnTo>
                      <a:pt x="5645" y="5595"/>
                    </a:lnTo>
                    <a:lnTo>
                      <a:pt x="5647" y="5582"/>
                    </a:lnTo>
                    <a:lnTo>
                      <a:pt x="5643" y="5577"/>
                    </a:lnTo>
                    <a:lnTo>
                      <a:pt x="5647" y="5570"/>
                    </a:lnTo>
                    <a:lnTo>
                      <a:pt x="5652" y="5559"/>
                    </a:lnTo>
                    <a:lnTo>
                      <a:pt x="5647" y="5558"/>
                    </a:lnTo>
                    <a:lnTo>
                      <a:pt x="5637" y="5566"/>
                    </a:lnTo>
                    <a:lnTo>
                      <a:pt x="5631" y="5574"/>
                    </a:lnTo>
                    <a:lnTo>
                      <a:pt x="5623" y="5579"/>
                    </a:lnTo>
                    <a:lnTo>
                      <a:pt x="5619" y="5575"/>
                    </a:lnTo>
                    <a:lnTo>
                      <a:pt x="5614" y="5580"/>
                    </a:lnTo>
                    <a:lnTo>
                      <a:pt x="5606" y="5583"/>
                    </a:lnTo>
                    <a:lnTo>
                      <a:pt x="5602" y="5578"/>
                    </a:lnTo>
                    <a:lnTo>
                      <a:pt x="5591" y="5585"/>
                    </a:lnTo>
                    <a:lnTo>
                      <a:pt x="5589" y="5600"/>
                    </a:lnTo>
                    <a:lnTo>
                      <a:pt x="5579" y="5607"/>
                    </a:lnTo>
                    <a:lnTo>
                      <a:pt x="5586" y="5599"/>
                    </a:lnTo>
                    <a:lnTo>
                      <a:pt x="5589" y="5580"/>
                    </a:lnTo>
                    <a:lnTo>
                      <a:pt x="5598" y="5566"/>
                    </a:lnTo>
                    <a:lnTo>
                      <a:pt x="5595" y="5564"/>
                    </a:lnTo>
                    <a:lnTo>
                      <a:pt x="5586" y="5567"/>
                    </a:lnTo>
                    <a:lnTo>
                      <a:pt x="5582" y="5575"/>
                    </a:lnTo>
                    <a:lnTo>
                      <a:pt x="5574" y="5584"/>
                    </a:lnTo>
                    <a:lnTo>
                      <a:pt x="5571" y="5578"/>
                    </a:lnTo>
                    <a:lnTo>
                      <a:pt x="5576" y="5573"/>
                    </a:lnTo>
                    <a:lnTo>
                      <a:pt x="5578" y="5565"/>
                    </a:lnTo>
                    <a:lnTo>
                      <a:pt x="5577" y="5562"/>
                    </a:lnTo>
                    <a:lnTo>
                      <a:pt x="5567" y="5564"/>
                    </a:lnTo>
                    <a:lnTo>
                      <a:pt x="5555" y="5575"/>
                    </a:lnTo>
                    <a:lnTo>
                      <a:pt x="5549" y="5574"/>
                    </a:lnTo>
                    <a:lnTo>
                      <a:pt x="5545" y="5562"/>
                    </a:lnTo>
                    <a:lnTo>
                      <a:pt x="5541" y="5560"/>
                    </a:lnTo>
                    <a:lnTo>
                      <a:pt x="5530" y="5570"/>
                    </a:lnTo>
                    <a:lnTo>
                      <a:pt x="5524" y="5569"/>
                    </a:lnTo>
                    <a:lnTo>
                      <a:pt x="5523" y="5565"/>
                    </a:lnTo>
                    <a:lnTo>
                      <a:pt x="5536" y="5557"/>
                    </a:lnTo>
                    <a:lnTo>
                      <a:pt x="5544" y="5544"/>
                    </a:lnTo>
                    <a:lnTo>
                      <a:pt x="5547" y="5534"/>
                    </a:lnTo>
                    <a:lnTo>
                      <a:pt x="5542" y="5535"/>
                    </a:lnTo>
                    <a:lnTo>
                      <a:pt x="5536" y="5536"/>
                    </a:lnTo>
                    <a:lnTo>
                      <a:pt x="5526" y="5544"/>
                    </a:lnTo>
                    <a:lnTo>
                      <a:pt x="5531" y="5535"/>
                    </a:lnTo>
                    <a:lnTo>
                      <a:pt x="5543" y="5525"/>
                    </a:lnTo>
                    <a:lnTo>
                      <a:pt x="5556" y="5524"/>
                    </a:lnTo>
                    <a:lnTo>
                      <a:pt x="5562" y="5520"/>
                    </a:lnTo>
                    <a:lnTo>
                      <a:pt x="5573" y="5518"/>
                    </a:lnTo>
                    <a:lnTo>
                      <a:pt x="5580" y="5510"/>
                    </a:lnTo>
                    <a:lnTo>
                      <a:pt x="5580" y="5504"/>
                    </a:lnTo>
                    <a:lnTo>
                      <a:pt x="5576" y="5506"/>
                    </a:lnTo>
                    <a:lnTo>
                      <a:pt x="5563" y="5510"/>
                    </a:lnTo>
                    <a:lnTo>
                      <a:pt x="5555" y="5507"/>
                    </a:lnTo>
                    <a:lnTo>
                      <a:pt x="5544" y="5498"/>
                    </a:lnTo>
                    <a:lnTo>
                      <a:pt x="5537" y="5500"/>
                    </a:lnTo>
                    <a:lnTo>
                      <a:pt x="5531" y="5504"/>
                    </a:lnTo>
                    <a:lnTo>
                      <a:pt x="5537" y="5491"/>
                    </a:lnTo>
                    <a:lnTo>
                      <a:pt x="5541" y="5487"/>
                    </a:lnTo>
                    <a:lnTo>
                      <a:pt x="5541" y="5484"/>
                    </a:lnTo>
                    <a:lnTo>
                      <a:pt x="5532" y="5486"/>
                    </a:lnTo>
                    <a:lnTo>
                      <a:pt x="5523" y="5493"/>
                    </a:lnTo>
                    <a:lnTo>
                      <a:pt x="5517" y="5503"/>
                    </a:lnTo>
                    <a:lnTo>
                      <a:pt x="5507" y="5513"/>
                    </a:lnTo>
                    <a:lnTo>
                      <a:pt x="5500" y="5518"/>
                    </a:lnTo>
                    <a:lnTo>
                      <a:pt x="5497" y="5526"/>
                    </a:lnTo>
                    <a:lnTo>
                      <a:pt x="5486" y="5533"/>
                    </a:lnTo>
                    <a:lnTo>
                      <a:pt x="5478" y="5542"/>
                    </a:lnTo>
                    <a:lnTo>
                      <a:pt x="5477" y="5530"/>
                    </a:lnTo>
                    <a:lnTo>
                      <a:pt x="5480" y="5520"/>
                    </a:lnTo>
                    <a:lnTo>
                      <a:pt x="5487" y="5509"/>
                    </a:lnTo>
                    <a:lnTo>
                      <a:pt x="5487" y="5502"/>
                    </a:lnTo>
                    <a:lnTo>
                      <a:pt x="5493" y="5489"/>
                    </a:lnTo>
                    <a:lnTo>
                      <a:pt x="5503" y="5479"/>
                    </a:lnTo>
                    <a:lnTo>
                      <a:pt x="5504" y="5473"/>
                    </a:lnTo>
                    <a:lnTo>
                      <a:pt x="5511" y="5466"/>
                    </a:lnTo>
                    <a:lnTo>
                      <a:pt x="5516" y="5461"/>
                    </a:lnTo>
                    <a:lnTo>
                      <a:pt x="5522" y="5448"/>
                    </a:lnTo>
                    <a:lnTo>
                      <a:pt x="5531" y="5442"/>
                    </a:lnTo>
                    <a:lnTo>
                      <a:pt x="5537" y="5433"/>
                    </a:lnTo>
                    <a:lnTo>
                      <a:pt x="5545" y="5431"/>
                    </a:lnTo>
                    <a:lnTo>
                      <a:pt x="5547" y="5426"/>
                    </a:lnTo>
                    <a:lnTo>
                      <a:pt x="5546" y="5419"/>
                    </a:lnTo>
                    <a:lnTo>
                      <a:pt x="5551" y="5411"/>
                    </a:lnTo>
                    <a:lnTo>
                      <a:pt x="5555" y="5401"/>
                    </a:lnTo>
                    <a:lnTo>
                      <a:pt x="5555" y="5410"/>
                    </a:lnTo>
                    <a:lnTo>
                      <a:pt x="5553" y="5416"/>
                    </a:lnTo>
                    <a:lnTo>
                      <a:pt x="5557" y="5423"/>
                    </a:lnTo>
                    <a:lnTo>
                      <a:pt x="5566" y="5408"/>
                    </a:lnTo>
                    <a:lnTo>
                      <a:pt x="5580" y="5394"/>
                    </a:lnTo>
                    <a:lnTo>
                      <a:pt x="5584" y="5386"/>
                    </a:lnTo>
                    <a:lnTo>
                      <a:pt x="5579" y="5379"/>
                    </a:lnTo>
                    <a:lnTo>
                      <a:pt x="5574" y="5379"/>
                    </a:lnTo>
                    <a:lnTo>
                      <a:pt x="5567" y="5384"/>
                    </a:lnTo>
                    <a:lnTo>
                      <a:pt x="5565" y="5373"/>
                    </a:lnTo>
                    <a:lnTo>
                      <a:pt x="5560" y="5369"/>
                    </a:lnTo>
                    <a:lnTo>
                      <a:pt x="5563" y="5362"/>
                    </a:lnTo>
                    <a:lnTo>
                      <a:pt x="5571" y="5360"/>
                    </a:lnTo>
                    <a:lnTo>
                      <a:pt x="5582" y="5362"/>
                    </a:lnTo>
                    <a:lnTo>
                      <a:pt x="5594" y="5369"/>
                    </a:lnTo>
                    <a:lnTo>
                      <a:pt x="5600" y="5366"/>
                    </a:lnTo>
                    <a:lnTo>
                      <a:pt x="5605" y="5357"/>
                    </a:lnTo>
                    <a:lnTo>
                      <a:pt x="5606" y="5338"/>
                    </a:lnTo>
                    <a:lnTo>
                      <a:pt x="5595" y="5339"/>
                    </a:lnTo>
                    <a:lnTo>
                      <a:pt x="5587" y="5342"/>
                    </a:lnTo>
                    <a:lnTo>
                      <a:pt x="5588" y="5347"/>
                    </a:lnTo>
                    <a:lnTo>
                      <a:pt x="5581" y="5347"/>
                    </a:lnTo>
                    <a:lnTo>
                      <a:pt x="5582" y="5339"/>
                    </a:lnTo>
                    <a:lnTo>
                      <a:pt x="5580" y="5334"/>
                    </a:lnTo>
                    <a:lnTo>
                      <a:pt x="5574" y="5338"/>
                    </a:lnTo>
                    <a:lnTo>
                      <a:pt x="5566" y="5346"/>
                    </a:lnTo>
                    <a:lnTo>
                      <a:pt x="5556" y="5346"/>
                    </a:lnTo>
                    <a:lnTo>
                      <a:pt x="5551" y="5353"/>
                    </a:lnTo>
                    <a:lnTo>
                      <a:pt x="5542" y="5360"/>
                    </a:lnTo>
                    <a:lnTo>
                      <a:pt x="5529" y="5359"/>
                    </a:lnTo>
                    <a:lnTo>
                      <a:pt x="5518" y="5369"/>
                    </a:lnTo>
                    <a:lnTo>
                      <a:pt x="5504" y="5379"/>
                    </a:lnTo>
                    <a:lnTo>
                      <a:pt x="5503" y="5391"/>
                    </a:lnTo>
                    <a:lnTo>
                      <a:pt x="5495" y="5393"/>
                    </a:lnTo>
                    <a:lnTo>
                      <a:pt x="5488" y="5391"/>
                    </a:lnTo>
                    <a:lnTo>
                      <a:pt x="5487" y="5393"/>
                    </a:lnTo>
                    <a:lnTo>
                      <a:pt x="5490" y="5398"/>
                    </a:lnTo>
                    <a:lnTo>
                      <a:pt x="5491" y="5405"/>
                    </a:lnTo>
                    <a:close/>
                    <a:moveTo>
                      <a:pt x="4993" y="5548"/>
                    </a:moveTo>
                    <a:lnTo>
                      <a:pt x="4993" y="5548"/>
                    </a:lnTo>
                    <a:lnTo>
                      <a:pt x="5001" y="5549"/>
                    </a:lnTo>
                    <a:lnTo>
                      <a:pt x="5031" y="5571"/>
                    </a:lnTo>
                    <a:lnTo>
                      <a:pt x="5052" y="5571"/>
                    </a:lnTo>
                    <a:lnTo>
                      <a:pt x="5068" y="5574"/>
                    </a:lnTo>
                    <a:lnTo>
                      <a:pt x="5079" y="5583"/>
                    </a:lnTo>
                    <a:lnTo>
                      <a:pt x="5090" y="5585"/>
                    </a:lnTo>
                    <a:lnTo>
                      <a:pt x="5104" y="5591"/>
                    </a:lnTo>
                    <a:lnTo>
                      <a:pt x="5122" y="5585"/>
                    </a:lnTo>
                    <a:lnTo>
                      <a:pt x="5124" y="5576"/>
                    </a:lnTo>
                    <a:lnTo>
                      <a:pt x="5116" y="5568"/>
                    </a:lnTo>
                    <a:lnTo>
                      <a:pt x="5112" y="5560"/>
                    </a:lnTo>
                    <a:lnTo>
                      <a:pt x="5104" y="5554"/>
                    </a:lnTo>
                    <a:lnTo>
                      <a:pt x="5093" y="5550"/>
                    </a:lnTo>
                    <a:lnTo>
                      <a:pt x="5081" y="5536"/>
                    </a:lnTo>
                    <a:lnTo>
                      <a:pt x="5064" y="5523"/>
                    </a:lnTo>
                    <a:lnTo>
                      <a:pt x="5057" y="5522"/>
                    </a:lnTo>
                    <a:lnTo>
                      <a:pt x="5042" y="5505"/>
                    </a:lnTo>
                    <a:lnTo>
                      <a:pt x="5024" y="5498"/>
                    </a:lnTo>
                    <a:lnTo>
                      <a:pt x="5003" y="5497"/>
                    </a:lnTo>
                    <a:lnTo>
                      <a:pt x="4967" y="5484"/>
                    </a:lnTo>
                    <a:lnTo>
                      <a:pt x="4954" y="5479"/>
                    </a:lnTo>
                    <a:lnTo>
                      <a:pt x="4938" y="5487"/>
                    </a:lnTo>
                    <a:lnTo>
                      <a:pt x="4945" y="5501"/>
                    </a:lnTo>
                    <a:lnTo>
                      <a:pt x="4960" y="5508"/>
                    </a:lnTo>
                    <a:lnTo>
                      <a:pt x="4986" y="5527"/>
                    </a:lnTo>
                    <a:lnTo>
                      <a:pt x="4989" y="5541"/>
                    </a:lnTo>
                    <a:lnTo>
                      <a:pt x="4993" y="5548"/>
                    </a:lnTo>
                    <a:close/>
                    <a:moveTo>
                      <a:pt x="4999" y="5901"/>
                    </a:moveTo>
                    <a:lnTo>
                      <a:pt x="4999" y="5901"/>
                    </a:lnTo>
                    <a:lnTo>
                      <a:pt x="4981" y="5893"/>
                    </a:lnTo>
                    <a:lnTo>
                      <a:pt x="4976" y="5877"/>
                    </a:lnTo>
                    <a:lnTo>
                      <a:pt x="4941" y="5873"/>
                    </a:lnTo>
                    <a:lnTo>
                      <a:pt x="4932" y="5868"/>
                    </a:lnTo>
                    <a:lnTo>
                      <a:pt x="4930" y="5859"/>
                    </a:lnTo>
                    <a:lnTo>
                      <a:pt x="4923" y="5851"/>
                    </a:lnTo>
                    <a:lnTo>
                      <a:pt x="4917" y="5851"/>
                    </a:lnTo>
                    <a:lnTo>
                      <a:pt x="4911" y="5842"/>
                    </a:lnTo>
                    <a:lnTo>
                      <a:pt x="4903" y="5839"/>
                    </a:lnTo>
                    <a:lnTo>
                      <a:pt x="4903" y="5827"/>
                    </a:lnTo>
                    <a:lnTo>
                      <a:pt x="4896" y="5820"/>
                    </a:lnTo>
                    <a:lnTo>
                      <a:pt x="4887" y="5822"/>
                    </a:lnTo>
                    <a:lnTo>
                      <a:pt x="4883" y="5816"/>
                    </a:lnTo>
                    <a:lnTo>
                      <a:pt x="4889" y="5804"/>
                    </a:lnTo>
                    <a:lnTo>
                      <a:pt x="4917" y="5784"/>
                    </a:lnTo>
                    <a:lnTo>
                      <a:pt x="4920" y="5797"/>
                    </a:lnTo>
                    <a:lnTo>
                      <a:pt x="4911" y="5807"/>
                    </a:lnTo>
                    <a:lnTo>
                      <a:pt x="4910" y="5813"/>
                    </a:lnTo>
                    <a:lnTo>
                      <a:pt x="4916" y="5821"/>
                    </a:lnTo>
                    <a:lnTo>
                      <a:pt x="4916" y="5834"/>
                    </a:lnTo>
                    <a:lnTo>
                      <a:pt x="4929" y="5841"/>
                    </a:lnTo>
                    <a:lnTo>
                      <a:pt x="4931" y="5831"/>
                    </a:lnTo>
                    <a:lnTo>
                      <a:pt x="4942" y="5830"/>
                    </a:lnTo>
                    <a:lnTo>
                      <a:pt x="4962" y="5846"/>
                    </a:lnTo>
                    <a:lnTo>
                      <a:pt x="4970" y="5846"/>
                    </a:lnTo>
                    <a:lnTo>
                      <a:pt x="4977" y="5853"/>
                    </a:lnTo>
                    <a:lnTo>
                      <a:pt x="5000" y="5852"/>
                    </a:lnTo>
                    <a:lnTo>
                      <a:pt x="5006" y="5845"/>
                    </a:lnTo>
                    <a:lnTo>
                      <a:pt x="5019" y="5849"/>
                    </a:lnTo>
                    <a:lnTo>
                      <a:pt x="5042" y="5850"/>
                    </a:lnTo>
                    <a:lnTo>
                      <a:pt x="5035" y="5855"/>
                    </a:lnTo>
                    <a:lnTo>
                      <a:pt x="5018" y="5858"/>
                    </a:lnTo>
                    <a:lnTo>
                      <a:pt x="5013" y="5872"/>
                    </a:lnTo>
                    <a:lnTo>
                      <a:pt x="5016" y="5882"/>
                    </a:lnTo>
                    <a:lnTo>
                      <a:pt x="5010" y="5897"/>
                    </a:lnTo>
                    <a:lnTo>
                      <a:pt x="4999" y="5901"/>
                    </a:lnTo>
                    <a:close/>
                    <a:moveTo>
                      <a:pt x="5111" y="5953"/>
                    </a:moveTo>
                    <a:lnTo>
                      <a:pt x="5111" y="5953"/>
                    </a:lnTo>
                    <a:lnTo>
                      <a:pt x="5105" y="5943"/>
                    </a:lnTo>
                    <a:lnTo>
                      <a:pt x="5082" y="5931"/>
                    </a:lnTo>
                    <a:lnTo>
                      <a:pt x="5080" y="5910"/>
                    </a:lnTo>
                    <a:lnTo>
                      <a:pt x="5075" y="5900"/>
                    </a:lnTo>
                    <a:lnTo>
                      <a:pt x="5080" y="5889"/>
                    </a:lnTo>
                    <a:lnTo>
                      <a:pt x="5102" y="5877"/>
                    </a:lnTo>
                    <a:lnTo>
                      <a:pt x="5118" y="5853"/>
                    </a:lnTo>
                    <a:lnTo>
                      <a:pt x="5125" y="5845"/>
                    </a:lnTo>
                    <a:lnTo>
                      <a:pt x="5133" y="5829"/>
                    </a:lnTo>
                    <a:lnTo>
                      <a:pt x="5151" y="5814"/>
                    </a:lnTo>
                    <a:lnTo>
                      <a:pt x="5158" y="5802"/>
                    </a:lnTo>
                    <a:lnTo>
                      <a:pt x="5169" y="5800"/>
                    </a:lnTo>
                    <a:lnTo>
                      <a:pt x="5171" y="5807"/>
                    </a:lnTo>
                    <a:lnTo>
                      <a:pt x="5164" y="5818"/>
                    </a:lnTo>
                    <a:lnTo>
                      <a:pt x="5177" y="5819"/>
                    </a:lnTo>
                    <a:lnTo>
                      <a:pt x="5177" y="5829"/>
                    </a:lnTo>
                    <a:lnTo>
                      <a:pt x="5161" y="5858"/>
                    </a:lnTo>
                    <a:lnTo>
                      <a:pt x="5150" y="5868"/>
                    </a:lnTo>
                    <a:lnTo>
                      <a:pt x="5166" y="5873"/>
                    </a:lnTo>
                    <a:lnTo>
                      <a:pt x="5172" y="5885"/>
                    </a:lnTo>
                    <a:lnTo>
                      <a:pt x="5165" y="5895"/>
                    </a:lnTo>
                    <a:lnTo>
                      <a:pt x="5170" y="5901"/>
                    </a:lnTo>
                    <a:lnTo>
                      <a:pt x="5180" y="5895"/>
                    </a:lnTo>
                    <a:lnTo>
                      <a:pt x="5180" y="5883"/>
                    </a:lnTo>
                    <a:lnTo>
                      <a:pt x="5189" y="5881"/>
                    </a:lnTo>
                    <a:lnTo>
                      <a:pt x="5204" y="5886"/>
                    </a:lnTo>
                    <a:lnTo>
                      <a:pt x="5207" y="5904"/>
                    </a:lnTo>
                    <a:lnTo>
                      <a:pt x="5211" y="5910"/>
                    </a:lnTo>
                    <a:lnTo>
                      <a:pt x="5196" y="5915"/>
                    </a:lnTo>
                    <a:lnTo>
                      <a:pt x="5189" y="5921"/>
                    </a:lnTo>
                    <a:lnTo>
                      <a:pt x="5167" y="5924"/>
                    </a:lnTo>
                    <a:lnTo>
                      <a:pt x="5143" y="5942"/>
                    </a:lnTo>
                    <a:lnTo>
                      <a:pt x="5130" y="5942"/>
                    </a:lnTo>
                    <a:lnTo>
                      <a:pt x="5124" y="5934"/>
                    </a:lnTo>
                    <a:lnTo>
                      <a:pt x="5118" y="5936"/>
                    </a:lnTo>
                    <a:lnTo>
                      <a:pt x="5115" y="5950"/>
                    </a:lnTo>
                    <a:lnTo>
                      <a:pt x="5111" y="5953"/>
                    </a:lnTo>
                    <a:close/>
                    <a:moveTo>
                      <a:pt x="3911" y="5017"/>
                    </a:moveTo>
                    <a:lnTo>
                      <a:pt x="3911" y="5017"/>
                    </a:lnTo>
                    <a:lnTo>
                      <a:pt x="3912" y="5034"/>
                    </a:lnTo>
                    <a:lnTo>
                      <a:pt x="3916" y="5039"/>
                    </a:lnTo>
                    <a:lnTo>
                      <a:pt x="3919" y="5031"/>
                    </a:lnTo>
                    <a:lnTo>
                      <a:pt x="3919" y="5014"/>
                    </a:lnTo>
                    <a:lnTo>
                      <a:pt x="3915" y="5016"/>
                    </a:lnTo>
                    <a:lnTo>
                      <a:pt x="3911" y="5017"/>
                    </a:lnTo>
                    <a:close/>
                    <a:moveTo>
                      <a:pt x="3907" y="5192"/>
                    </a:moveTo>
                    <a:lnTo>
                      <a:pt x="3907" y="5192"/>
                    </a:lnTo>
                    <a:lnTo>
                      <a:pt x="3913" y="5180"/>
                    </a:lnTo>
                    <a:lnTo>
                      <a:pt x="3924" y="5177"/>
                    </a:lnTo>
                    <a:lnTo>
                      <a:pt x="3929" y="5173"/>
                    </a:lnTo>
                    <a:lnTo>
                      <a:pt x="3933" y="5185"/>
                    </a:lnTo>
                    <a:lnTo>
                      <a:pt x="3916" y="5195"/>
                    </a:lnTo>
                    <a:lnTo>
                      <a:pt x="3907" y="5192"/>
                    </a:lnTo>
                    <a:close/>
                    <a:moveTo>
                      <a:pt x="3764" y="5069"/>
                    </a:moveTo>
                    <a:lnTo>
                      <a:pt x="3764" y="5069"/>
                    </a:lnTo>
                    <a:lnTo>
                      <a:pt x="3780" y="5050"/>
                    </a:lnTo>
                    <a:lnTo>
                      <a:pt x="3792" y="5052"/>
                    </a:lnTo>
                    <a:lnTo>
                      <a:pt x="3793" y="5041"/>
                    </a:lnTo>
                    <a:lnTo>
                      <a:pt x="3801" y="5035"/>
                    </a:lnTo>
                    <a:lnTo>
                      <a:pt x="3816" y="5035"/>
                    </a:lnTo>
                    <a:lnTo>
                      <a:pt x="3820" y="5042"/>
                    </a:lnTo>
                    <a:lnTo>
                      <a:pt x="3832" y="5040"/>
                    </a:lnTo>
                    <a:lnTo>
                      <a:pt x="3850" y="5055"/>
                    </a:lnTo>
                    <a:lnTo>
                      <a:pt x="3854" y="5072"/>
                    </a:lnTo>
                    <a:lnTo>
                      <a:pt x="3857" y="5079"/>
                    </a:lnTo>
                    <a:lnTo>
                      <a:pt x="3854" y="5090"/>
                    </a:lnTo>
                    <a:lnTo>
                      <a:pt x="3818" y="5083"/>
                    </a:lnTo>
                    <a:lnTo>
                      <a:pt x="3805" y="5075"/>
                    </a:lnTo>
                    <a:lnTo>
                      <a:pt x="3791" y="5074"/>
                    </a:lnTo>
                    <a:lnTo>
                      <a:pt x="3791" y="5084"/>
                    </a:lnTo>
                    <a:lnTo>
                      <a:pt x="3792" y="5089"/>
                    </a:lnTo>
                    <a:lnTo>
                      <a:pt x="3784" y="5081"/>
                    </a:lnTo>
                    <a:lnTo>
                      <a:pt x="3783" y="5074"/>
                    </a:lnTo>
                    <a:lnTo>
                      <a:pt x="3769" y="5075"/>
                    </a:lnTo>
                    <a:lnTo>
                      <a:pt x="3764" y="5069"/>
                    </a:lnTo>
                    <a:close/>
                    <a:moveTo>
                      <a:pt x="593" y="5131"/>
                    </a:moveTo>
                    <a:lnTo>
                      <a:pt x="593" y="5131"/>
                    </a:lnTo>
                    <a:lnTo>
                      <a:pt x="609" y="5144"/>
                    </a:lnTo>
                    <a:lnTo>
                      <a:pt x="623" y="5164"/>
                    </a:lnTo>
                    <a:lnTo>
                      <a:pt x="619" y="5172"/>
                    </a:lnTo>
                    <a:lnTo>
                      <a:pt x="597" y="5152"/>
                    </a:lnTo>
                    <a:lnTo>
                      <a:pt x="593" y="5131"/>
                    </a:lnTo>
                    <a:close/>
                    <a:moveTo>
                      <a:pt x="565" y="5097"/>
                    </a:moveTo>
                    <a:lnTo>
                      <a:pt x="565" y="5097"/>
                    </a:lnTo>
                    <a:lnTo>
                      <a:pt x="562" y="5074"/>
                    </a:lnTo>
                    <a:lnTo>
                      <a:pt x="573" y="5071"/>
                    </a:lnTo>
                    <a:lnTo>
                      <a:pt x="565" y="5097"/>
                    </a:lnTo>
                    <a:close/>
                    <a:moveTo>
                      <a:pt x="480" y="5023"/>
                    </a:moveTo>
                    <a:lnTo>
                      <a:pt x="480" y="5023"/>
                    </a:lnTo>
                    <a:lnTo>
                      <a:pt x="502" y="5032"/>
                    </a:lnTo>
                    <a:lnTo>
                      <a:pt x="501" y="5020"/>
                    </a:lnTo>
                    <a:lnTo>
                      <a:pt x="480" y="5023"/>
                    </a:lnTo>
                    <a:close/>
                    <a:moveTo>
                      <a:pt x="350" y="4966"/>
                    </a:moveTo>
                    <a:lnTo>
                      <a:pt x="350" y="4966"/>
                    </a:lnTo>
                    <a:lnTo>
                      <a:pt x="357" y="4987"/>
                    </a:lnTo>
                    <a:lnTo>
                      <a:pt x="364" y="4988"/>
                    </a:lnTo>
                    <a:lnTo>
                      <a:pt x="370" y="5007"/>
                    </a:lnTo>
                    <a:lnTo>
                      <a:pt x="408" y="5012"/>
                    </a:lnTo>
                    <a:lnTo>
                      <a:pt x="393" y="5020"/>
                    </a:lnTo>
                    <a:lnTo>
                      <a:pt x="374" y="5019"/>
                    </a:lnTo>
                    <a:lnTo>
                      <a:pt x="363" y="5036"/>
                    </a:lnTo>
                    <a:lnTo>
                      <a:pt x="371" y="5042"/>
                    </a:lnTo>
                    <a:lnTo>
                      <a:pt x="363" y="5060"/>
                    </a:lnTo>
                    <a:lnTo>
                      <a:pt x="368" y="5065"/>
                    </a:lnTo>
                    <a:lnTo>
                      <a:pt x="386" y="5059"/>
                    </a:lnTo>
                    <a:lnTo>
                      <a:pt x="388" y="5074"/>
                    </a:lnTo>
                    <a:lnTo>
                      <a:pt x="404" y="5073"/>
                    </a:lnTo>
                    <a:lnTo>
                      <a:pt x="405" y="5088"/>
                    </a:lnTo>
                    <a:lnTo>
                      <a:pt x="420" y="5098"/>
                    </a:lnTo>
                    <a:lnTo>
                      <a:pt x="436" y="5090"/>
                    </a:lnTo>
                    <a:lnTo>
                      <a:pt x="416" y="5114"/>
                    </a:lnTo>
                    <a:lnTo>
                      <a:pt x="425" y="5132"/>
                    </a:lnTo>
                    <a:lnTo>
                      <a:pt x="436" y="5129"/>
                    </a:lnTo>
                    <a:lnTo>
                      <a:pt x="438" y="5115"/>
                    </a:lnTo>
                    <a:lnTo>
                      <a:pt x="458" y="5109"/>
                    </a:lnTo>
                    <a:lnTo>
                      <a:pt x="453" y="5127"/>
                    </a:lnTo>
                    <a:lnTo>
                      <a:pt x="440" y="5139"/>
                    </a:lnTo>
                    <a:lnTo>
                      <a:pt x="441" y="5152"/>
                    </a:lnTo>
                    <a:lnTo>
                      <a:pt x="449" y="5149"/>
                    </a:lnTo>
                    <a:lnTo>
                      <a:pt x="454" y="5168"/>
                    </a:lnTo>
                    <a:lnTo>
                      <a:pt x="480" y="5165"/>
                    </a:lnTo>
                    <a:lnTo>
                      <a:pt x="479" y="5178"/>
                    </a:lnTo>
                    <a:lnTo>
                      <a:pt x="489" y="5179"/>
                    </a:lnTo>
                    <a:lnTo>
                      <a:pt x="494" y="5194"/>
                    </a:lnTo>
                    <a:lnTo>
                      <a:pt x="489" y="5208"/>
                    </a:lnTo>
                    <a:lnTo>
                      <a:pt x="507" y="5224"/>
                    </a:lnTo>
                    <a:lnTo>
                      <a:pt x="518" y="5213"/>
                    </a:lnTo>
                    <a:lnTo>
                      <a:pt x="526" y="5221"/>
                    </a:lnTo>
                    <a:lnTo>
                      <a:pt x="540" y="5221"/>
                    </a:lnTo>
                    <a:lnTo>
                      <a:pt x="518" y="5244"/>
                    </a:lnTo>
                    <a:lnTo>
                      <a:pt x="547" y="5274"/>
                    </a:lnTo>
                    <a:lnTo>
                      <a:pt x="557" y="5277"/>
                    </a:lnTo>
                    <a:lnTo>
                      <a:pt x="563" y="5288"/>
                    </a:lnTo>
                    <a:lnTo>
                      <a:pt x="611" y="5315"/>
                    </a:lnTo>
                    <a:lnTo>
                      <a:pt x="618" y="5309"/>
                    </a:lnTo>
                    <a:lnTo>
                      <a:pt x="632" y="5311"/>
                    </a:lnTo>
                    <a:lnTo>
                      <a:pt x="622" y="5272"/>
                    </a:lnTo>
                    <a:lnTo>
                      <a:pt x="624" y="5251"/>
                    </a:lnTo>
                    <a:lnTo>
                      <a:pt x="619" y="5239"/>
                    </a:lnTo>
                    <a:lnTo>
                      <a:pt x="622" y="5209"/>
                    </a:lnTo>
                    <a:lnTo>
                      <a:pt x="609" y="5191"/>
                    </a:lnTo>
                    <a:lnTo>
                      <a:pt x="574" y="5167"/>
                    </a:lnTo>
                    <a:lnTo>
                      <a:pt x="571" y="5122"/>
                    </a:lnTo>
                    <a:lnTo>
                      <a:pt x="552" y="5095"/>
                    </a:lnTo>
                    <a:lnTo>
                      <a:pt x="552" y="5068"/>
                    </a:lnTo>
                    <a:lnTo>
                      <a:pt x="544" y="5059"/>
                    </a:lnTo>
                    <a:lnTo>
                      <a:pt x="527" y="5057"/>
                    </a:lnTo>
                    <a:lnTo>
                      <a:pt x="500" y="5042"/>
                    </a:lnTo>
                    <a:lnTo>
                      <a:pt x="484" y="5042"/>
                    </a:lnTo>
                    <a:lnTo>
                      <a:pt x="467" y="5035"/>
                    </a:lnTo>
                    <a:lnTo>
                      <a:pt x="460" y="5022"/>
                    </a:lnTo>
                    <a:lnTo>
                      <a:pt x="436" y="5009"/>
                    </a:lnTo>
                    <a:lnTo>
                      <a:pt x="425" y="4995"/>
                    </a:lnTo>
                    <a:lnTo>
                      <a:pt x="421" y="4981"/>
                    </a:lnTo>
                    <a:lnTo>
                      <a:pt x="403" y="4982"/>
                    </a:lnTo>
                    <a:lnTo>
                      <a:pt x="393" y="4965"/>
                    </a:lnTo>
                    <a:lnTo>
                      <a:pt x="379" y="4962"/>
                    </a:lnTo>
                    <a:lnTo>
                      <a:pt x="373" y="4967"/>
                    </a:lnTo>
                    <a:lnTo>
                      <a:pt x="350" y="4966"/>
                    </a:lnTo>
                    <a:close/>
                    <a:moveTo>
                      <a:pt x="490" y="5000"/>
                    </a:moveTo>
                    <a:lnTo>
                      <a:pt x="490" y="5000"/>
                    </a:lnTo>
                    <a:lnTo>
                      <a:pt x="501" y="4999"/>
                    </a:lnTo>
                    <a:lnTo>
                      <a:pt x="505" y="4993"/>
                    </a:lnTo>
                    <a:lnTo>
                      <a:pt x="514" y="5000"/>
                    </a:lnTo>
                    <a:lnTo>
                      <a:pt x="503" y="5010"/>
                    </a:lnTo>
                    <a:lnTo>
                      <a:pt x="489" y="5011"/>
                    </a:lnTo>
                    <a:lnTo>
                      <a:pt x="490" y="5000"/>
                    </a:lnTo>
                    <a:close/>
                    <a:moveTo>
                      <a:pt x="476" y="4987"/>
                    </a:moveTo>
                    <a:lnTo>
                      <a:pt x="476" y="4987"/>
                    </a:lnTo>
                    <a:lnTo>
                      <a:pt x="485" y="4976"/>
                    </a:lnTo>
                    <a:lnTo>
                      <a:pt x="492" y="4989"/>
                    </a:lnTo>
                    <a:lnTo>
                      <a:pt x="476" y="4987"/>
                    </a:lnTo>
                    <a:close/>
                    <a:moveTo>
                      <a:pt x="387" y="4646"/>
                    </a:moveTo>
                    <a:lnTo>
                      <a:pt x="387" y="4646"/>
                    </a:lnTo>
                    <a:lnTo>
                      <a:pt x="387" y="4665"/>
                    </a:lnTo>
                    <a:lnTo>
                      <a:pt x="396" y="4658"/>
                    </a:lnTo>
                    <a:lnTo>
                      <a:pt x="387" y="4646"/>
                    </a:lnTo>
                    <a:close/>
                    <a:moveTo>
                      <a:pt x="428" y="4806"/>
                    </a:moveTo>
                    <a:lnTo>
                      <a:pt x="428" y="4806"/>
                    </a:lnTo>
                    <a:lnTo>
                      <a:pt x="427" y="4793"/>
                    </a:lnTo>
                    <a:lnTo>
                      <a:pt x="434" y="4788"/>
                    </a:lnTo>
                    <a:lnTo>
                      <a:pt x="438" y="4795"/>
                    </a:lnTo>
                    <a:lnTo>
                      <a:pt x="433" y="4805"/>
                    </a:lnTo>
                    <a:lnTo>
                      <a:pt x="428" y="4806"/>
                    </a:lnTo>
                    <a:close/>
                    <a:moveTo>
                      <a:pt x="425" y="4854"/>
                    </a:moveTo>
                    <a:lnTo>
                      <a:pt x="425" y="4854"/>
                    </a:lnTo>
                    <a:lnTo>
                      <a:pt x="414" y="4865"/>
                    </a:lnTo>
                    <a:lnTo>
                      <a:pt x="415" y="4879"/>
                    </a:lnTo>
                    <a:lnTo>
                      <a:pt x="423" y="4888"/>
                    </a:lnTo>
                    <a:lnTo>
                      <a:pt x="428" y="4867"/>
                    </a:lnTo>
                    <a:lnTo>
                      <a:pt x="425" y="4854"/>
                    </a:lnTo>
                    <a:close/>
                    <a:moveTo>
                      <a:pt x="437" y="4836"/>
                    </a:moveTo>
                    <a:lnTo>
                      <a:pt x="437" y="4836"/>
                    </a:lnTo>
                    <a:lnTo>
                      <a:pt x="447" y="4817"/>
                    </a:lnTo>
                    <a:lnTo>
                      <a:pt x="441" y="4810"/>
                    </a:lnTo>
                    <a:lnTo>
                      <a:pt x="423" y="4821"/>
                    </a:lnTo>
                    <a:lnTo>
                      <a:pt x="420" y="4836"/>
                    </a:lnTo>
                    <a:lnTo>
                      <a:pt x="426" y="4835"/>
                    </a:lnTo>
                    <a:cubicBezTo>
                      <a:pt x="426" y="4835"/>
                      <a:pt x="436" y="4836"/>
                      <a:pt x="437" y="4836"/>
                    </a:cubicBezTo>
                    <a:close/>
                    <a:moveTo>
                      <a:pt x="452" y="4820"/>
                    </a:moveTo>
                    <a:lnTo>
                      <a:pt x="452" y="4820"/>
                    </a:lnTo>
                    <a:lnTo>
                      <a:pt x="470" y="4794"/>
                    </a:lnTo>
                    <a:lnTo>
                      <a:pt x="482" y="4794"/>
                    </a:lnTo>
                    <a:lnTo>
                      <a:pt x="493" y="4780"/>
                    </a:lnTo>
                    <a:lnTo>
                      <a:pt x="514" y="4773"/>
                    </a:lnTo>
                    <a:lnTo>
                      <a:pt x="512" y="4781"/>
                    </a:lnTo>
                    <a:lnTo>
                      <a:pt x="489" y="4803"/>
                    </a:lnTo>
                    <a:lnTo>
                      <a:pt x="478" y="4804"/>
                    </a:lnTo>
                    <a:lnTo>
                      <a:pt x="461" y="4819"/>
                    </a:lnTo>
                    <a:lnTo>
                      <a:pt x="452" y="4820"/>
                    </a:lnTo>
                    <a:close/>
                    <a:moveTo>
                      <a:pt x="440" y="4737"/>
                    </a:moveTo>
                    <a:lnTo>
                      <a:pt x="440" y="4737"/>
                    </a:lnTo>
                    <a:lnTo>
                      <a:pt x="440" y="4720"/>
                    </a:lnTo>
                    <a:lnTo>
                      <a:pt x="450" y="4706"/>
                    </a:lnTo>
                    <a:lnTo>
                      <a:pt x="455" y="4722"/>
                    </a:lnTo>
                    <a:lnTo>
                      <a:pt x="447" y="4728"/>
                    </a:lnTo>
                    <a:lnTo>
                      <a:pt x="447" y="4733"/>
                    </a:lnTo>
                    <a:lnTo>
                      <a:pt x="440" y="4737"/>
                    </a:lnTo>
                    <a:close/>
                    <a:moveTo>
                      <a:pt x="408" y="4733"/>
                    </a:moveTo>
                    <a:lnTo>
                      <a:pt x="408" y="4733"/>
                    </a:lnTo>
                    <a:lnTo>
                      <a:pt x="426" y="4741"/>
                    </a:lnTo>
                    <a:lnTo>
                      <a:pt x="432" y="4732"/>
                    </a:lnTo>
                    <a:lnTo>
                      <a:pt x="427" y="4723"/>
                    </a:lnTo>
                    <a:lnTo>
                      <a:pt x="408" y="4733"/>
                    </a:lnTo>
                    <a:close/>
                    <a:moveTo>
                      <a:pt x="386" y="4686"/>
                    </a:moveTo>
                    <a:lnTo>
                      <a:pt x="386" y="4686"/>
                    </a:lnTo>
                    <a:lnTo>
                      <a:pt x="383" y="4715"/>
                    </a:lnTo>
                    <a:lnTo>
                      <a:pt x="393" y="4722"/>
                    </a:lnTo>
                    <a:lnTo>
                      <a:pt x="393" y="4733"/>
                    </a:lnTo>
                    <a:lnTo>
                      <a:pt x="402" y="4718"/>
                    </a:lnTo>
                    <a:lnTo>
                      <a:pt x="396" y="4701"/>
                    </a:lnTo>
                    <a:lnTo>
                      <a:pt x="386" y="4686"/>
                    </a:lnTo>
                    <a:close/>
                    <a:moveTo>
                      <a:pt x="398" y="4673"/>
                    </a:moveTo>
                    <a:lnTo>
                      <a:pt x="398" y="4673"/>
                    </a:lnTo>
                    <a:lnTo>
                      <a:pt x="410" y="4675"/>
                    </a:lnTo>
                    <a:lnTo>
                      <a:pt x="406" y="4685"/>
                    </a:lnTo>
                    <a:lnTo>
                      <a:pt x="407" y="4697"/>
                    </a:lnTo>
                    <a:lnTo>
                      <a:pt x="418" y="4699"/>
                    </a:lnTo>
                    <a:lnTo>
                      <a:pt x="434" y="4684"/>
                    </a:lnTo>
                    <a:lnTo>
                      <a:pt x="426" y="4702"/>
                    </a:lnTo>
                    <a:lnTo>
                      <a:pt x="428" y="4717"/>
                    </a:lnTo>
                    <a:lnTo>
                      <a:pt x="444" y="4700"/>
                    </a:lnTo>
                    <a:lnTo>
                      <a:pt x="446" y="4663"/>
                    </a:lnTo>
                    <a:lnTo>
                      <a:pt x="429" y="4654"/>
                    </a:lnTo>
                    <a:lnTo>
                      <a:pt x="413" y="4658"/>
                    </a:lnTo>
                    <a:lnTo>
                      <a:pt x="398" y="4673"/>
                    </a:lnTo>
                    <a:close/>
                    <a:moveTo>
                      <a:pt x="398" y="4638"/>
                    </a:moveTo>
                    <a:lnTo>
                      <a:pt x="398" y="4638"/>
                    </a:lnTo>
                    <a:lnTo>
                      <a:pt x="408" y="4650"/>
                    </a:lnTo>
                    <a:lnTo>
                      <a:pt x="412" y="4641"/>
                    </a:lnTo>
                    <a:lnTo>
                      <a:pt x="406" y="4632"/>
                    </a:lnTo>
                    <a:lnTo>
                      <a:pt x="398" y="4638"/>
                    </a:lnTo>
                    <a:close/>
                    <a:moveTo>
                      <a:pt x="426" y="4613"/>
                    </a:moveTo>
                    <a:lnTo>
                      <a:pt x="426" y="4613"/>
                    </a:lnTo>
                    <a:lnTo>
                      <a:pt x="432" y="4595"/>
                    </a:lnTo>
                    <a:lnTo>
                      <a:pt x="448" y="4587"/>
                    </a:lnTo>
                    <a:lnTo>
                      <a:pt x="456" y="4588"/>
                    </a:lnTo>
                    <a:lnTo>
                      <a:pt x="451" y="4600"/>
                    </a:lnTo>
                    <a:lnTo>
                      <a:pt x="436" y="4606"/>
                    </a:lnTo>
                    <a:lnTo>
                      <a:pt x="426" y="4613"/>
                    </a:lnTo>
                    <a:close/>
                    <a:moveTo>
                      <a:pt x="332" y="4569"/>
                    </a:moveTo>
                    <a:lnTo>
                      <a:pt x="332" y="4569"/>
                    </a:lnTo>
                    <a:lnTo>
                      <a:pt x="364" y="4606"/>
                    </a:lnTo>
                    <a:lnTo>
                      <a:pt x="376" y="4628"/>
                    </a:lnTo>
                    <a:lnTo>
                      <a:pt x="369" y="4641"/>
                    </a:lnTo>
                    <a:lnTo>
                      <a:pt x="358" y="4636"/>
                    </a:lnTo>
                    <a:lnTo>
                      <a:pt x="358" y="4619"/>
                    </a:lnTo>
                    <a:lnTo>
                      <a:pt x="335" y="4594"/>
                    </a:lnTo>
                    <a:lnTo>
                      <a:pt x="328" y="4579"/>
                    </a:lnTo>
                    <a:cubicBezTo>
                      <a:pt x="328" y="4579"/>
                      <a:pt x="331" y="4568"/>
                      <a:pt x="332" y="4569"/>
                    </a:cubicBezTo>
                    <a:close/>
                    <a:moveTo>
                      <a:pt x="363" y="4553"/>
                    </a:moveTo>
                    <a:lnTo>
                      <a:pt x="363" y="4553"/>
                    </a:lnTo>
                    <a:lnTo>
                      <a:pt x="364" y="4572"/>
                    </a:lnTo>
                    <a:lnTo>
                      <a:pt x="375" y="4591"/>
                    </a:lnTo>
                    <a:lnTo>
                      <a:pt x="378" y="4613"/>
                    </a:lnTo>
                    <a:lnTo>
                      <a:pt x="393" y="4626"/>
                    </a:lnTo>
                    <a:lnTo>
                      <a:pt x="396" y="4601"/>
                    </a:lnTo>
                    <a:lnTo>
                      <a:pt x="382" y="4571"/>
                    </a:lnTo>
                    <a:lnTo>
                      <a:pt x="374" y="4550"/>
                    </a:lnTo>
                    <a:lnTo>
                      <a:pt x="367" y="4548"/>
                    </a:lnTo>
                    <a:lnTo>
                      <a:pt x="363" y="4553"/>
                    </a:lnTo>
                    <a:close/>
                    <a:moveTo>
                      <a:pt x="335" y="4532"/>
                    </a:moveTo>
                    <a:lnTo>
                      <a:pt x="335" y="4532"/>
                    </a:lnTo>
                    <a:lnTo>
                      <a:pt x="358" y="4532"/>
                    </a:lnTo>
                    <a:lnTo>
                      <a:pt x="358" y="4540"/>
                    </a:lnTo>
                    <a:lnTo>
                      <a:pt x="369" y="4540"/>
                    </a:lnTo>
                    <a:lnTo>
                      <a:pt x="377" y="4522"/>
                    </a:lnTo>
                    <a:lnTo>
                      <a:pt x="363" y="4512"/>
                    </a:lnTo>
                    <a:lnTo>
                      <a:pt x="344" y="4520"/>
                    </a:lnTo>
                    <a:lnTo>
                      <a:pt x="335" y="4532"/>
                    </a:lnTo>
                    <a:close/>
                    <a:moveTo>
                      <a:pt x="172" y="4541"/>
                    </a:moveTo>
                    <a:lnTo>
                      <a:pt x="172" y="4541"/>
                    </a:lnTo>
                    <a:lnTo>
                      <a:pt x="168" y="4514"/>
                    </a:lnTo>
                    <a:lnTo>
                      <a:pt x="192" y="4474"/>
                    </a:lnTo>
                    <a:lnTo>
                      <a:pt x="217" y="4481"/>
                    </a:lnTo>
                    <a:lnTo>
                      <a:pt x="213" y="4500"/>
                    </a:lnTo>
                    <a:lnTo>
                      <a:pt x="222" y="4496"/>
                    </a:lnTo>
                    <a:lnTo>
                      <a:pt x="232" y="4487"/>
                    </a:lnTo>
                    <a:lnTo>
                      <a:pt x="243" y="4492"/>
                    </a:lnTo>
                    <a:lnTo>
                      <a:pt x="243" y="4502"/>
                    </a:lnTo>
                    <a:lnTo>
                      <a:pt x="241" y="4520"/>
                    </a:lnTo>
                    <a:lnTo>
                      <a:pt x="228" y="4533"/>
                    </a:lnTo>
                    <a:lnTo>
                      <a:pt x="199" y="4544"/>
                    </a:lnTo>
                    <a:lnTo>
                      <a:pt x="208" y="4551"/>
                    </a:lnTo>
                    <a:lnTo>
                      <a:pt x="210" y="4560"/>
                    </a:lnTo>
                    <a:lnTo>
                      <a:pt x="228" y="4556"/>
                    </a:lnTo>
                    <a:lnTo>
                      <a:pt x="238" y="4532"/>
                    </a:lnTo>
                    <a:lnTo>
                      <a:pt x="257" y="4509"/>
                    </a:lnTo>
                    <a:lnTo>
                      <a:pt x="281" y="4497"/>
                    </a:lnTo>
                    <a:lnTo>
                      <a:pt x="288" y="4499"/>
                    </a:lnTo>
                    <a:lnTo>
                      <a:pt x="260" y="4530"/>
                    </a:lnTo>
                    <a:lnTo>
                      <a:pt x="254" y="4554"/>
                    </a:lnTo>
                    <a:lnTo>
                      <a:pt x="240" y="4571"/>
                    </a:lnTo>
                    <a:lnTo>
                      <a:pt x="238" y="4597"/>
                    </a:lnTo>
                    <a:lnTo>
                      <a:pt x="221" y="4610"/>
                    </a:lnTo>
                    <a:lnTo>
                      <a:pt x="207" y="4610"/>
                    </a:lnTo>
                    <a:lnTo>
                      <a:pt x="196" y="4623"/>
                    </a:lnTo>
                    <a:lnTo>
                      <a:pt x="209" y="4624"/>
                    </a:lnTo>
                    <a:lnTo>
                      <a:pt x="218" y="4618"/>
                    </a:lnTo>
                    <a:lnTo>
                      <a:pt x="235" y="4621"/>
                    </a:lnTo>
                    <a:lnTo>
                      <a:pt x="237" y="4639"/>
                    </a:lnTo>
                    <a:lnTo>
                      <a:pt x="216" y="4638"/>
                    </a:lnTo>
                    <a:lnTo>
                      <a:pt x="207" y="4657"/>
                    </a:lnTo>
                    <a:lnTo>
                      <a:pt x="212" y="4674"/>
                    </a:lnTo>
                    <a:lnTo>
                      <a:pt x="209" y="4695"/>
                    </a:lnTo>
                    <a:lnTo>
                      <a:pt x="217" y="4722"/>
                    </a:lnTo>
                    <a:lnTo>
                      <a:pt x="222" y="4741"/>
                    </a:lnTo>
                    <a:lnTo>
                      <a:pt x="233" y="4741"/>
                    </a:lnTo>
                    <a:lnTo>
                      <a:pt x="240" y="4750"/>
                    </a:lnTo>
                    <a:lnTo>
                      <a:pt x="231" y="4763"/>
                    </a:lnTo>
                    <a:lnTo>
                      <a:pt x="211" y="4758"/>
                    </a:lnTo>
                    <a:lnTo>
                      <a:pt x="188" y="4708"/>
                    </a:lnTo>
                    <a:lnTo>
                      <a:pt x="186" y="4686"/>
                    </a:lnTo>
                    <a:lnTo>
                      <a:pt x="190" y="4676"/>
                    </a:lnTo>
                    <a:lnTo>
                      <a:pt x="172" y="4672"/>
                    </a:lnTo>
                    <a:lnTo>
                      <a:pt x="168" y="4659"/>
                    </a:lnTo>
                    <a:lnTo>
                      <a:pt x="174" y="4648"/>
                    </a:lnTo>
                    <a:lnTo>
                      <a:pt x="192" y="4650"/>
                    </a:lnTo>
                    <a:lnTo>
                      <a:pt x="178" y="4634"/>
                    </a:lnTo>
                    <a:lnTo>
                      <a:pt x="168" y="4631"/>
                    </a:lnTo>
                    <a:lnTo>
                      <a:pt x="177" y="4614"/>
                    </a:lnTo>
                    <a:lnTo>
                      <a:pt x="166" y="4601"/>
                    </a:lnTo>
                    <a:lnTo>
                      <a:pt x="168" y="4593"/>
                    </a:lnTo>
                    <a:lnTo>
                      <a:pt x="181" y="4594"/>
                    </a:lnTo>
                    <a:lnTo>
                      <a:pt x="188" y="4599"/>
                    </a:lnTo>
                    <a:lnTo>
                      <a:pt x="187" y="4585"/>
                    </a:lnTo>
                    <a:lnTo>
                      <a:pt x="177" y="4573"/>
                    </a:lnTo>
                    <a:lnTo>
                      <a:pt x="164" y="4570"/>
                    </a:lnTo>
                    <a:lnTo>
                      <a:pt x="163" y="4556"/>
                    </a:lnTo>
                    <a:lnTo>
                      <a:pt x="172" y="4541"/>
                    </a:lnTo>
                    <a:close/>
                    <a:moveTo>
                      <a:pt x="359" y="4461"/>
                    </a:moveTo>
                    <a:lnTo>
                      <a:pt x="359" y="4461"/>
                    </a:lnTo>
                    <a:lnTo>
                      <a:pt x="356" y="4445"/>
                    </a:lnTo>
                    <a:lnTo>
                      <a:pt x="368" y="4438"/>
                    </a:lnTo>
                    <a:lnTo>
                      <a:pt x="368" y="4452"/>
                    </a:lnTo>
                    <a:lnTo>
                      <a:pt x="359" y="4461"/>
                    </a:lnTo>
                    <a:close/>
                    <a:moveTo>
                      <a:pt x="1937" y="2098"/>
                    </a:moveTo>
                    <a:lnTo>
                      <a:pt x="1937" y="2098"/>
                    </a:lnTo>
                    <a:lnTo>
                      <a:pt x="1946" y="2106"/>
                    </a:lnTo>
                    <a:lnTo>
                      <a:pt x="1953" y="2102"/>
                    </a:lnTo>
                    <a:lnTo>
                      <a:pt x="1953" y="2095"/>
                    </a:lnTo>
                    <a:lnTo>
                      <a:pt x="1960" y="2091"/>
                    </a:lnTo>
                    <a:lnTo>
                      <a:pt x="1943" y="2089"/>
                    </a:lnTo>
                    <a:lnTo>
                      <a:pt x="1937" y="2098"/>
                    </a:lnTo>
                    <a:close/>
                    <a:moveTo>
                      <a:pt x="1789" y="1949"/>
                    </a:moveTo>
                    <a:lnTo>
                      <a:pt x="1789" y="1949"/>
                    </a:lnTo>
                    <a:lnTo>
                      <a:pt x="1798" y="1954"/>
                    </a:lnTo>
                    <a:lnTo>
                      <a:pt x="1813" y="1946"/>
                    </a:lnTo>
                    <a:lnTo>
                      <a:pt x="1812" y="1929"/>
                    </a:lnTo>
                    <a:lnTo>
                      <a:pt x="1796" y="1938"/>
                    </a:lnTo>
                    <a:lnTo>
                      <a:pt x="1789" y="1949"/>
                    </a:lnTo>
                    <a:close/>
                    <a:moveTo>
                      <a:pt x="1243" y="1996"/>
                    </a:moveTo>
                    <a:lnTo>
                      <a:pt x="1243" y="1996"/>
                    </a:lnTo>
                    <a:lnTo>
                      <a:pt x="1250" y="2000"/>
                    </a:lnTo>
                    <a:lnTo>
                      <a:pt x="1259" y="1988"/>
                    </a:lnTo>
                    <a:lnTo>
                      <a:pt x="1252" y="1986"/>
                    </a:lnTo>
                    <a:cubicBezTo>
                      <a:pt x="1252" y="1986"/>
                      <a:pt x="1243" y="1996"/>
                      <a:pt x="1243" y="1996"/>
                    </a:cubicBezTo>
                    <a:close/>
                    <a:moveTo>
                      <a:pt x="1240" y="2022"/>
                    </a:moveTo>
                    <a:lnTo>
                      <a:pt x="1240" y="2022"/>
                    </a:lnTo>
                    <a:lnTo>
                      <a:pt x="1237" y="2015"/>
                    </a:lnTo>
                    <a:lnTo>
                      <a:pt x="1245" y="2011"/>
                    </a:lnTo>
                    <a:lnTo>
                      <a:pt x="1249" y="2019"/>
                    </a:lnTo>
                    <a:lnTo>
                      <a:pt x="1240" y="2022"/>
                    </a:lnTo>
                    <a:close/>
                    <a:moveTo>
                      <a:pt x="1212" y="2069"/>
                    </a:moveTo>
                    <a:lnTo>
                      <a:pt x="1212" y="2069"/>
                    </a:lnTo>
                    <a:lnTo>
                      <a:pt x="1214" y="2093"/>
                    </a:lnTo>
                    <a:lnTo>
                      <a:pt x="1205" y="2106"/>
                    </a:lnTo>
                    <a:lnTo>
                      <a:pt x="1207" y="2120"/>
                    </a:lnTo>
                    <a:lnTo>
                      <a:pt x="1222" y="2121"/>
                    </a:lnTo>
                    <a:lnTo>
                      <a:pt x="1233" y="2112"/>
                    </a:lnTo>
                    <a:lnTo>
                      <a:pt x="1246" y="2111"/>
                    </a:lnTo>
                    <a:lnTo>
                      <a:pt x="1298" y="2068"/>
                    </a:lnTo>
                    <a:lnTo>
                      <a:pt x="1321" y="2056"/>
                    </a:lnTo>
                    <a:lnTo>
                      <a:pt x="1331" y="2037"/>
                    </a:lnTo>
                    <a:lnTo>
                      <a:pt x="1322" y="2042"/>
                    </a:lnTo>
                    <a:lnTo>
                      <a:pt x="1313" y="2035"/>
                    </a:lnTo>
                    <a:lnTo>
                      <a:pt x="1310" y="2008"/>
                    </a:lnTo>
                    <a:lnTo>
                      <a:pt x="1299" y="2010"/>
                    </a:lnTo>
                    <a:lnTo>
                      <a:pt x="1289" y="2029"/>
                    </a:lnTo>
                    <a:lnTo>
                      <a:pt x="1274" y="2035"/>
                    </a:lnTo>
                    <a:lnTo>
                      <a:pt x="1277" y="2047"/>
                    </a:lnTo>
                    <a:lnTo>
                      <a:pt x="1265" y="2046"/>
                    </a:lnTo>
                    <a:lnTo>
                      <a:pt x="1259" y="2051"/>
                    </a:lnTo>
                    <a:lnTo>
                      <a:pt x="1254" y="2064"/>
                    </a:lnTo>
                    <a:lnTo>
                      <a:pt x="1246" y="2051"/>
                    </a:lnTo>
                    <a:lnTo>
                      <a:pt x="1253" y="2043"/>
                    </a:lnTo>
                    <a:lnTo>
                      <a:pt x="1243" y="2034"/>
                    </a:lnTo>
                    <a:lnTo>
                      <a:pt x="1234" y="2046"/>
                    </a:lnTo>
                    <a:lnTo>
                      <a:pt x="1228" y="2043"/>
                    </a:lnTo>
                    <a:lnTo>
                      <a:pt x="1221" y="2059"/>
                    </a:lnTo>
                    <a:lnTo>
                      <a:pt x="1212" y="2069"/>
                    </a:lnTo>
                    <a:close/>
                    <a:moveTo>
                      <a:pt x="1157" y="2117"/>
                    </a:moveTo>
                    <a:lnTo>
                      <a:pt x="1157" y="2117"/>
                    </a:lnTo>
                    <a:lnTo>
                      <a:pt x="1162" y="2103"/>
                    </a:lnTo>
                    <a:lnTo>
                      <a:pt x="1162" y="2072"/>
                    </a:lnTo>
                    <a:lnTo>
                      <a:pt x="1146" y="2086"/>
                    </a:lnTo>
                    <a:lnTo>
                      <a:pt x="1143" y="2100"/>
                    </a:lnTo>
                    <a:lnTo>
                      <a:pt x="1137" y="2105"/>
                    </a:lnTo>
                    <a:lnTo>
                      <a:pt x="1143" y="2110"/>
                    </a:lnTo>
                    <a:cubicBezTo>
                      <a:pt x="1143" y="2110"/>
                      <a:pt x="1155" y="2116"/>
                      <a:pt x="1157" y="2117"/>
                    </a:cubicBezTo>
                    <a:close/>
                    <a:moveTo>
                      <a:pt x="1160" y="2128"/>
                    </a:moveTo>
                    <a:lnTo>
                      <a:pt x="1160" y="2128"/>
                    </a:lnTo>
                    <a:lnTo>
                      <a:pt x="1170" y="2122"/>
                    </a:lnTo>
                    <a:lnTo>
                      <a:pt x="1175" y="2112"/>
                    </a:lnTo>
                    <a:lnTo>
                      <a:pt x="1168" y="2095"/>
                    </a:lnTo>
                    <a:lnTo>
                      <a:pt x="1169" y="2066"/>
                    </a:lnTo>
                    <a:lnTo>
                      <a:pt x="1178" y="2057"/>
                    </a:lnTo>
                    <a:lnTo>
                      <a:pt x="1186" y="2062"/>
                    </a:lnTo>
                    <a:lnTo>
                      <a:pt x="1188" y="2052"/>
                    </a:lnTo>
                    <a:lnTo>
                      <a:pt x="1196" y="2048"/>
                    </a:lnTo>
                    <a:lnTo>
                      <a:pt x="1203" y="2065"/>
                    </a:lnTo>
                    <a:lnTo>
                      <a:pt x="1201" y="2102"/>
                    </a:lnTo>
                    <a:lnTo>
                      <a:pt x="1193" y="2114"/>
                    </a:lnTo>
                    <a:lnTo>
                      <a:pt x="1200" y="2126"/>
                    </a:lnTo>
                    <a:lnTo>
                      <a:pt x="1179" y="2137"/>
                    </a:lnTo>
                    <a:lnTo>
                      <a:pt x="1160" y="2128"/>
                    </a:lnTo>
                    <a:close/>
                    <a:moveTo>
                      <a:pt x="1184" y="2206"/>
                    </a:moveTo>
                    <a:lnTo>
                      <a:pt x="1184" y="2206"/>
                    </a:lnTo>
                    <a:lnTo>
                      <a:pt x="1192" y="2193"/>
                    </a:lnTo>
                    <a:lnTo>
                      <a:pt x="1183" y="2167"/>
                    </a:lnTo>
                    <a:lnTo>
                      <a:pt x="1183" y="2143"/>
                    </a:lnTo>
                    <a:lnTo>
                      <a:pt x="1167" y="2143"/>
                    </a:lnTo>
                    <a:lnTo>
                      <a:pt x="1147" y="2124"/>
                    </a:lnTo>
                    <a:lnTo>
                      <a:pt x="1138" y="2125"/>
                    </a:lnTo>
                    <a:lnTo>
                      <a:pt x="1138" y="2136"/>
                    </a:lnTo>
                    <a:lnTo>
                      <a:pt x="1166" y="2160"/>
                    </a:lnTo>
                    <a:lnTo>
                      <a:pt x="1146" y="2157"/>
                    </a:lnTo>
                    <a:lnTo>
                      <a:pt x="1146" y="2166"/>
                    </a:lnTo>
                    <a:lnTo>
                      <a:pt x="1162" y="2179"/>
                    </a:lnTo>
                    <a:lnTo>
                      <a:pt x="1184" y="2206"/>
                    </a:lnTo>
                    <a:close/>
                    <a:moveTo>
                      <a:pt x="1011" y="1925"/>
                    </a:moveTo>
                    <a:lnTo>
                      <a:pt x="1011" y="1925"/>
                    </a:lnTo>
                    <a:lnTo>
                      <a:pt x="1022" y="1943"/>
                    </a:lnTo>
                    <a:lnTo>
                      <a:pt x="1032" y="1940"/>
                    </a:lnTo>
                    <a:lnTo>
                      <a:pt x="1046" y="1948"/>
                    </a:lnTo>
                    <a:lnTo>
                      <a:pt x="1052" y="1944"/>
                    </a:lnTo>
                    <a:lnTo>
                      <a:pt x="1036" y="1922"/>
                    </a:lnTo>
                    <a:lnTo>
                      <a:pt x="1021" y="1917"/>
                    </a:lnTo>
                    <a:lnTo>
                      <a:pt x="1011" y="1925"/>
                    </a:lnTo>
                    <a:close/>
                    <a:moveTo>
                      <a:pt x="688" y="5236"/>
                    </a:moveTo>
                    <a:lnTo>
                      <a:pt x="688" y="5236"/>
                    </a:lnTo>
                    <a:lnTo>
                      <a:pt x="688" y="5235"/>
                    </a:lnTo>
                    <a:lnTo>
                      <a:pt x="676" y="5233"/>
                    </a:lnTo>
                    <a:lnTo>
                      <a:pt x="671" y="5207"/>
                    </a:lnTo>
                    <a:lnTo>
                      <a:pt x="685" y="5176"/>
                    </a:lnTo>
                    <a:lnTo>
                      <a:pt x="690" y="5156"/>
                    </a:lnTo>
                    <a:lnTo>
                      <a:pt x="680" y="5165"/>
                    </a:lnTo>
                    <a:lnTo>
                      <a:pt x="662" y="5171"/>
                    </a:lnTo>
                    <a:lnTo>
                      <a:pt x="643" y="5182"/>
                    </a:lnTo>
                    <a:lnTo>
                      <a:pt x="630" y="5162"/>
                    </a:lnTo>
                    <a:lnTo>
                      <a:pt x="630" y="5146"/>
                    </a:lnTo>
                    <a:lnTo>
                      <a:pt x="638" y="5148"/>
                    </a:lnTo>
                    <a:lnTo>
                      <a:pt x="644" y="5160"/>
                    </a:lnTo>
                    <a:lnTo>
                      <a:pt x="651" y="5162"/>
                    </a:lnTo>
                    <a:lnTo>
                      <a:pt x="652" y="5153"/>
                    </a:lnTo>
                    <a:lnTo>
                      <a:pt x="645" y="5140"/>
                    </a:lnTo>
                    <a:lnTo>
                      <a:pt x="641" y="5127"/>
                    </a:lnTo>
                    <a:lnTo>
                      <a:pt x="630" y="5127"/>
                    </a:lnTo>
                    <a:lnTo>
                      <a:pt x="620" y="5134"/>
                    </a:lnTo>
                    <a:lnTo>
                      <a:pt x="604" y="5126"/>
                    </a:lnTo>
                    <a:lnTo>
                      <a:pt x="593" y="5106"/>
                    </a:lnTo>
                    <a:lnTo>
                      <a:pt x="593" y="5099"/>
                    </a:lnTo>
                    <a:lnTo>
                      <a:pt x="613" y="5086"/>
                    </a:lnTo>
                    <a:lnTo>
                      <a:pt x="621" y="5067"/>
                    </a:lnTo>
                    <a:lnTo>
                      <a:pt x="631" y="5057"/>
                    </a:lnTo>
                    <a:lnTo>
                      <a:pt x="627" y="5053"/>
                    </a:lnTo>
                    <a:lnTo>
                      <a:pt x="612" y="5057"/>
                    </a:lnTo>
                    <a:lnTo>
                      <a:pt x="595" y="5057"/>
                    </a:lnTo>
                    <a:lnTo>
                      <a:pt x="592" y="5051"/>
                    </a:lnTo>
                    <a:lnTo>
                      <a:pt x="603" y="5039"/>
                    </a:lnTo>
                    <a:lnTo>
                      <a:pt x="616" y="5019"/>
                    </a:lnTo>
                    <a:lnTo>
                      <a:pt x="617" y="4997"/>
                    </a:lnTo>
                    <a:lnTo>
                      <a:pt x="623" y="4989"/>
                    </a:lnTo>
                    <a:lnTo>
                      <a:pt x="623" y="4980"/>
                    </a:lnTo>
                    <a:lnTo>
                      <a:pt x="613" y="4982"/>
                    </a:lnTo>
                    <a:lnTo>
                      <a:pt x="607" y="4995"/>
                    </a:lnTo>
                    <a:lnTo>
                      <a:pt x="605" y="5022"/>
                    </a:lnTo>
                    <a:lnTo>
                      <a:pt x="588" y="5045"/>
                    </a:lnTo>
                    <a:lnTo>
                      <a:pt x="579" y="5047"/>
                    </a:lnTo>
                    <a:lnTo>
                      <a:pt x="570" y="5041"/>
                    </a:lnTo>
                    <a:lnTo>
                      <a:pt x="561" y="5038"/>
                    </a:lnTo>
                    <a:lnTo>
                      <a:pt x="561" y="5030"/>
                    </a:lnTo>
                    <a:lnTo>
                      <a:pt x="566" y="5023"/>
                    </a:lnTo>
                    <a:lnTo>
                      <a:pt x="566" y="5016"/>
                    </a:lnTo>
                    <a:lnTo>
                      <a:pt x="554" y="5024"/>
                    </a:lnTo>
                    <a:lnTo>
                      <a:pt x="547" y="5034"/>
                    </a:lnTo>
                    <a:lnTo>
                      <a:pt x="542" y="5034"/>
                    </a:lnTo>
                    <a:lnTo>
                      <a:pt x="538" y="5026"/>
                    </a:lnTo>
                    <a:lnTo>
                      <a:pt x="530" y="5028"/>
                    </a:lnTo>
                    <a:lnTo>
                      <a:pt x="521" y="5034"/>
                    </a:lnTo>
                    <a:lnTo>
                      <a:pt x="511" y="5029"/>
                    </a:lnTo>
                    <a:lnTo>
                      <a:pt x="511" y="5023"/>
                    </a:lnTo>
                    <a:lnTo>
                      <a:pt x="521" y="5011"/>
                    </a:lnTo>
                    <a:lnTo>
                      <a:pt x="534" y="5010"/>
                    </a:lnTo>
                    <a:lnTo>
                      <a:pt x="552" y="5005"/>
                    </a:lnTo>
                    <a:lnTo>
                      <a:pt x="573" y="4991"/>
                    </a:lnTo>
                    <a:lnTo>
                      <a:pt x="580" y="4976"/>
                    </a:lnTo>
                    <a:lnTo>
                      <a:pt x="579" y="4960"/>
                    </a:lnTo>
                    <a:lnTo>
                      <a:pt x="577" y="4973"/>
                    </a:lnTo>
                    <a:lnTo>
                      <a:pt x="563" y="4983"/>
                    </a:lnTo>
                    <a:lnTo>
                      <a:pt x="554" y="4999"/>
                    </a:lnTo>
                    <a:lnTo>
                      <a:pt x="546" y="5005"/>
                    </a:lnTo>
                    <a:lnTo>
                      <a:pt x="525" y="4997"/>
                    </a:lnTo>
                    <a:lnTo>
                      <a:pt x="520" y="4986"/>
                    </a:lnTo>
                    <a:lnTo>
                      <a:pt x="507" y="4985"/>
                    </a:lnTo>
                    <a:lnTo>
                      <a:pt x="507" y="4980"/>
                    </a:lnTo>
                    <a:lnTo>
                      <a:pt x="518" y="4975"/>
                    </a:lnTo>
                    <a:lnTo>
                      <a:pt x="512" y="4969"/>
                    </a:lnTo>
                    <a:lnTo>
                      <a:pt x="492" y="4973"/>
                    </a:lnTo>
                    <a:lnTo>
                      <a:pt x="480" y="4967"/>
                    </a:lnTo>
                    <a:lnTo>
                      <a:pt x="469" y="4968"/>
                    </a:lnTo>
                    <a:lnTo>
                      <a:pt x="466" y="4980"/>
                    </a:lnTo>
                    <a:lnTo>
                      <a:pt x="449" y="4967"/>
                    </a:lnTo>
                    <a:lnTo>
                      <a:pt x="441" y="4952"/>
                    </a:lnTo>
                    <a:lnTo>
                      <a:pt x="447" y="4947"/>
                    </a:lnTo>
                    <a:lnTo>
                      <a:pt x="456" y="4954"/>
                    </a:lnTo>
                    <a:lnTo>
                      <a:pt x="474" y="4958"/>
                    </a:lnTo>
                    <a:lnTo>
                      <a:pt x="492" y="4955"/>
                    </a:lnTo>
                    <a:lnTo>
                      <a:pt x="493" y="4947"/>
                    </a:lnTo>
                    <a:lnTo>
                      <a:pt x="485" y="4948"/>
                    </a:lnTo>
                    <a:lnTo>
                      <a:pt x="464" y="4948"/>
                    </a:lnTo>
                    <a:lnTo>
                      <a:pt x="459" y="4944"/>
                    </a:lnTo>
                    <a:lnTo>
                      <a:pt x="462" y="4940"/>
                    </a:lnTo>
                    <a:lnTo>
                      <a:pt x="475" y="4943"/>
                    </a:lnTo>
                    <a:lnTo>
                      <a:pt x="490" y="4940"/>
                    </a:lnTo>
                    <a:lnTo>
                      <a:pt x="493" y="4933"/>
                    </a:lnTo>
                    <a:lnTo>
                      <a:pt x="473" y="4934"/>
                    </a:lnTo>
                    <a:lnTo>
                      <a:pt x="463" y="4928"/>
                    </a:lnTo>
                    <a:lnTo>
                      <a:pt x="446" y="4931"/>
                    </a:lnTo>
                    <a:lnTo>
                      <a:pt x="436" y="4931"/>
                    </a:lnTo>
                    <a:lnTo>
                      <a:pt x="428" y="4925"/>
                    </a:lnTo>
                    <a:lnTo>
                      <a:pt x="432" y="4912"/>
                    </a:lnTo>
                    <a:lnTo>
                      <a:pt x="446" y="4909"/>
                    </a:lnTo>
                    <a:lnTo>
                      <a:pt x="455" y="4915"/>
                    </a:lnTo>
                    <a:lnTo>
                      <a:pt x="470" y="4916"/>
                    </a:lnTo>
                    <a:lnTo>
                      <a:pt x="479" y="4908"/>
                    </a:lnTo>
                    <a:lnTo>
                      <a:pt x="464" y="4908"/>
                    </a:lnTo>
                    <a:lnTo>
                      <a:pt x="453" y="4902"/>
                    </a:lnTo>
                    <a:lnTo>
                      <a:pt x="435" y="4901"/>
                    </a:lnTo>
                    <a:lnTo>
                      <a:pt x="436" y="4896"/>
                    </a:lnTo>
                    <a:lnTo>
                      <a:pt x="458" y="4890"/>
                    </a:lnTo>
                    <a:lnTo>
                      <a:pt x="466" y="4894"/>
                    </a:lnTo>
                    <a:lnTo>
                      <a:pt x="476" y="4891"/>
                    </a:lnTo>
                    <a:lnTo>
                      <a:pt x="473" y="4884"/>
                    </a:lnTo>
                    <a:lnTo>
                      <a:pt x="473" y="4876"/>
                    </a:lnTo>
                    <a:lnTo>
                      <a:pt x="482" y="4868"/>
                    </a:lnTo>
                    <a:lnTo>
                      <a:pt x="502" y="4868"/>
                    </a:lnTo>
                    <a:lnTo>
                      <a:pt x="515" y="4871"/>
                    </a:lnTo>
                    <a:lnTo>
                      <a:pt x="520" y="4866"/>
                    </a:lnTo>
                    <a:lnTo>
                      <a:pt x="496" y="4863"/>
                    </a:lnTo>
                    <a:lnTo>
                      <a:pt x="488" y="4855"/>
                    </a:lnTo>
                    <a:lnTo>
                      <a:pt x="481" y="4853"/>
                    </a:lnTo>
                    <a:lnTo>
                      <a:pt x="473" y="4865"/>
                    </a:lnTo>
                    <a:lnTo>
                      <a:pt x="459" y="4872"/>
                    </a:lnTo>
                    <a:lnTo>
                      <a:pt x="449" y="4879"/>
                    </a:lnTo>
                    <a:lnTo>
                      <a:pt x="444" y="4875"/>
                    </a:lnTo>
                    <a:lnTo>
                      <a:pt x="445" y="4863"/>
                    </a:lnTo>
                    <a:lnTo>
                      <a:pt x="443" y="4852"/>
                    </a:lnTo>
                    <a:lnTo>
                      <a:pt x="449" y="4840"/>
                    </a:lnTo>
                    <a:lnTo>
                      <a:pt x="468" y="4830"/>
                    </a:lnTo>
                    <a:lnTo>
                      <a:pt x="477" y="4820"/>
                    </a:lnTo>
                    <a:lnTo>
                      <a:pt x="512" y="4794"/>
                    </a:lnTo>
                    <a:lnTo>
                      <a:pt x="523" y="4788"/>
                    </a:lnTo>
                    <a:lnTo>
                      <a:pt x="530" y="4798"/>
                    </a:lnTo>
                    <a:lnTo>
                      <a:pt x="530" y="4819"/>
                    </a:lnTo>
                    <a:lnTo>
                      <a:pt x="539" y="4831"/>
                    </a:lnTo>
                    <a:lnTo>
                      <a:pt x="544" y="4827"/>
                    </a:lnTo>
                    <a:lnTo>
                      <a:pt x="539" y="4808"/>
                    </a:lnTo>
                    <a:lnTo>
                      <a:pt x="539" y="4786"/>
                    </a:lnTo>
                    <a:lnTo>
                      <a:pt x="553" y="4780"/>
                    </a:lnTo>
                    <a:lnTo>
                      <a:pt x="570" y="4780"/>
                    </a:lnTo>
                    <a:lnTo>
                      <a:pt x="556" y="4775"/>
                    </a:lnTo>
                    <a:lnTo>
                      <a:pt x="539" y="4775"/>
                    </a:lnTo>
                    <a:lnTo>
                      <a:pt x="528" y="4779"/>
                    </a:lnTo>
                    <a:lnTo>
                      <a:pt x="521" y="4770"/>
                    </a:lnTo>
                    <a:lnTo>
                      <a:pt x="525" y="4760"/>
                    </a:lnTo>
                    <a:lnTo>
                      <a:pt x="540" y="4753"/>
                    </a:lnTo>
                    <a:lnTo>
                      <a:pt x="556" y="4742"/>
                    </a:lnTo>
                    <a:lnTo>
                      <a:pt x="568" y="4723"/>
                    </a:lnTo>
                    <a:lnTo>
                      <a:pt x="564" y="4712"/>
                    </a:lnTo>
                    <a:lnTo>
                      <a:pt x="559" y="4714"/>
                    </a:lnTo>
                    <a:lnTo>
                      <a:pt x="555" y="4728"/>
                    </a:lnTo>
                    <a:lnTo>
                      <a:pt x="542" y="4739"/>
                    </a:lnTo>
                    <a:lnTo>
                      <a:pt x="526" y="4741"/>
                    </a:lnTo>
                    <a:lnTo>
                      <a:pt x="512" y="4760"/>
                    </a:lnTo>
                    <a:lnTo>
                      <a:pt x="490" y="4776"/>
                    </a:lnTo>
                    <a:lnTo>
                      <a:pt x="468" y="4784"/>
                    </a:lnTo>
                    <a:lnTo>
                      <a:pt x="458" y="4771"/>
                    </a:lnTo>
                    <a:lnTo>
                      <a:pt x="461" y="4763"/>
                    </a:lnTo>
                    <a:lnTo>
                      <a:pt x="473" y="4760"/>
                    </a:lnTo>
                    <a:lnTo>
                      <a:pt x="461" y="4757"/>
                    </a:lnTo>
                    <a:lnTo>
                      <a:pt x="440" y="4765"/>
                    </a:lnTo>
                    <a:lnTo>
                      <a:pt x="432" y="4758"/>
                    </a:lnTo>
                    <a:lnTo>
                      <a:pt x="435" y="4751"/>
                    </a:lnTo>
                    <a:lnTo>
                      <a:pt x="454" y="4738"/>
                    </a:lnTo>
                    <a:lnTo>
                      <a:pt x="467" y="4732"/>
                    </a:lnTo>
                    <a:lnTo>
                      <a:pt x="480" y="4734"/>
                    </a:lnTo>
                    <a:lnTo>
                      <a:pt x="485" y="4728"/>
                    </a:lnTo>
                    <a:lnTo>
                      <a:pt x="485" y="4720"/>
                    </a:lnTo>
                    <a:lnTo>
                      <a:pt x="477" y="4714"/>
                    </a:lnTo>
                    <a:lnTo>
                      <a:pt x="479" y="4708"/>
                    </a:lnTo>
                    <a:lnTo>
                      <a:pt x="487" y="4701"/>
                    </a:lnTo>
                    <a:lnTo>
                      <a:pt x="480" y="4695"/>
                    </a:lnTo>
                    <a:lnTo>
                      <a:pt x="468" y="4701"/>
                    </a:lnTo>
                    <a:lnTo>
                      <a:pt x="461" y="4701"/>
                    </a:lnTo>
                    <a:lnTo>
                      <a:pt x="455" y="4689"/>
                    </a:lnTo>
                    <a:lnTo>
                      <a:pt x="453" y="4657"/>
                    </a:lnTo>
                    <a:lnTo>
                      <a:pt x="446" y="4646"/>
                    </a:lnTo>
                    <a:lnTo>
                      <a:pt x="445" y="4634"/>
                    </a:lnTo>
                    <a:lnTo>
                      <a:pt x="450" y="4623"/>
                    </a:lnTo>
                    <a:lnTo>
                      <a:pt x="470" y="4624"/>
                    </a:lnTo>
                    <a:lnTo>
                      <a:pt x="484" y="4631"/>
                    </a:lnTo>
                    <a:lnTo>
                      <a:pt x="503" y="4630"/>
                    </a:lnTo>
                    <a:lnTo>
                      <a:pt x="520" y="4638"/>
                    </a:lnTo>
                    <a:lnTo>
                      <a:pt x="514" y="4630"/>
                    </a:lnTo>
                    <a:lnTo>
                      <a:pt x="502" y="4626"/>
                    </a:lnTo>
                    <a:lnTo>
                      <a:pt x="488" y="4626"/>
                    </a:lnTo>
                    <a:lnTo>
                      <a:pt x="477" y="4615"/>
                    </a:lnTo>
                    <a:lnTo>
                      <a:pt x="464" y="4605"/>
                    </a:lnTo>
                    <a:lnTo>
                      <a:pt x="464" y="4598"/>
                    </a:lnTo>
                    <a:lnTo>
                      <a:pt x="473" y="4582"/>
                    </a:lnTo>
                    <a:lnTo>
                      <a:pt x="482" y="4579"/>
                    </a:lnTo>
                    <a:lnTo>
                      <a:pt x="489" y="4565"/>
                    </a:lnTo>
                    <a:lnTo>
                      <a:pt x="488" y="4548"/>
                    </a:lnTo>
                    <a:lnTo>
                      <a:pt x="482" y="4550"/>
                    </a:lnTo>
                    <a:lnTo>
                      <a:pt x="468" y="4567"/>
                    </a:lnTo>
                    <a:lnTo>
                      <a:pt x="454" y="4576"/>
                    </a:lnTo>
                    <a:lnTo>
                      <a:pt x="431" y="4584"/>
                    </a:lnTo>
                    <a:lnTo>
                      <a:pt x="419" y="4596"/>
                    </a:lnTo>
                    <a:lnTo>
                      <a:pt x="416" y="4608"/>
                    </a:lnTo>
                    <a:lnTo>
                      <a:pt x="407" y="4605"/>
                    </a:lnTo>
                    <a:lnTo>
                      <a:pt x="396" y="4583"/>
                    </a:lnTo>
                    <a:lnTo>
                      <a:pt x="389" y="4560"/>
                    </a:lnTo>
                    <a:lnTo>
                      <a:pt x="393" y="4521"/>
                    </a:lnTo>
                    <a:lnTo>
                      <a:pt x="398" y="4495"/>
                    </a:lnTo>
                    <a:lnTo>
                      <a:pt x="396" y="4485"/>
                    </a:lnTo>
                    <a:lnTo>
                      <a:pt x="383" y="4484"/>
                    </a:lnTo>
                    <a:lnTo>
                      <a:pt x="382" y="4462"/>
                    </a:lnTo>
                    <a:lnTo>
                      <a:pt x="393" y="4455"/>
                    </a:lnTo>
                    <a:lnTo>
                      <a:pt x="401" y="4461"/>
                    </a:lnTo>
                    <a:lnTo>
                      <a:pt x="409" y="4465"/>
                    </a:lnTo>
                    <a:lnTo>
                      <a:pt x="406" y="4449"/>
                    </a:lnTo>
                    <a:lnTo>
                      <a:pt x="421" y="4436"/>
                    </a:lnTo>
                    <a:lnTo>
                      <a:pt x="428" y="4416"/>
                    </a:lnTo>
                    <a:lnTo>
                      <a:pt x="441" y="4413"/>
                    </a:lnTo>
                    <a:lnTo>
                      <a:pt x="458" y="4416"/>
                    </a:lnTo>
                    <a:lnTo>
                      <a:pt x="466" y="4408"/>
                    </a:lnTo>
                    <a:lnTo>
                      <a:pt x="456" y="4407"/>
                    </a:lnTo>
                    <a:lnTo>
                      <a:pt x="454" y="4402"/>
                    </a:lnTo>
                    <a:lnTo>
                      <a:pt x="475" y="4378"/>
                    </a:lnTo>
                    <a:lnTo>
                      <a:pt x="484" y="4365"/>
                    </a:lnTo>
                    <a:lnTo>
                      <a:pt x="505" y="4353"/>
                    </a:lnTo>
                    <a:lnTo>
                      <a:pt x="507" y="4345"/>
                    </a:lnTo>
                    <a:lnTo>
                      <a:pt x="497" y="4343"/>
                    </a:lnTo>
                    <a:lnTo>
                      <a:pt x="494" y="4335"/>
                    </a:lnTo>
                    <a:lnTo>
                      <a:pt x="475" y="4351"/>
                    </a:lnTo>
                    <a:lnTo>
                      <a:pt x="472" y="4368"/>
                    </a:lnTo>
                    <a:lnTo>
                      <a:pt x="446" y="4397"/>
                    </a:lnTo>
                    <a:lnTo>
                      <a:pt x="441" y="4397"/>
                    </a:lnTo>
                    <a:lnTo>
                      <a:pt x="443" y="4386"/>
                    </a:lnTo>
                    <a:lnTo>
                      <a:pt x="459" y="4364"/>
                    </a:lnTo>
                    <a:lnTo>
                      <a:pt x="462" y="4339"/>
                    </a:lnTo>
                    <a:lnTo>
                      <a:pt x="482" y="4301"/>
                    </a:lnTo>
                    <a:lnTo>
                      <a:pt x="489" y="4284"/>
                    </a:lnTo>
                    <a:lnTo>
                      <a:pt x="485" y="4282"/>
                    </a:lnTo>
                    <a:lnTo>
                      <a:pt x="486" y="4277"/>
                    </a:lnTo>
                    <a:lnTo>
                      <a:pt x="486" y="4265"/>
                    </a:lnTo>
                    <a:lnTo>
                      <a:pt x="491" y="4263"/>
                    </a:lnTo>
                    <a:lnTo>
                      <a:pt x="491" y="4256"/>
                    </a:lnTo>
                    <a:lnTo>
                      <a:pt x="494" y="4249"/>
                    </a:lnTo>
                    <a:lnTo>
                      <a:pt x="491" y="4241"/>
                    </a:lnTo>
                    <a:lnTo>
                      <a:pt x="483" y="4237"/>
                    </a:lnTo>
                    <a:lnTo>
                      <a:pt x="482" y="4222"/>
                    </a:lnTo>
                    <a:lnTo>
                      <a:pt x="474" y="4207"/>
                    </a:lnTo>
                    <a:lnTo>
                      <a:pt x="457" y="4195"/>
                    </a:lnTo>
                    <a:lnTo>
                      <a:pt x="447" y="4188"/>
                    </a:lnTo>
                    <a:lnTo>
                      <a:pt x="444" y="4177"/>
                    </a:lnTo>
                    <a:lnTo>
                      <a:pt x="429" y="4158"/>
                    </a:lnTo>
                    <a:lnTo>
                      <a:pt x="419" y="4153"/>
                    </a:lnTo>
                    <a:lnTo>
                      <a:pt x="406" y="4153"/>
                    </a:lnTo>
                    <a:lnTo>
                      <a:pt x="405" y="4147"/>
                    </a:lnTo>
                    <a:lnTo>
                      <a:pt x="410" y="4140"/>
                    </a:lnTo>
                    <a:lnTo>
                      <a:pt x="408" y="4129"/>
                    </a:lnTo>
                    <a:lnTo>
                      <a:pt x="401" y="4122"/>
                    </a:lnTo>
                    <a:lnTo>
                      <a:pt x="398" y="4113"/>
                    </a:lnTo>
                    <a:lnTo>
                      <a:pt x="407" y="4106"/>
                    </a:lnTo>
                    <a:lnTo>
                      <a:pt x="412" y="4104"/>
                    </a:lnTo>
                    <a:lnTo>
                      <a:pt x="410" y="4097"/>
                    </a:lnTo>
                    <a:lnTo>
                      <a:pt x="401" y="4091"/>
                    </a:lnTo>
                    <a:lnTo>
                      <a:pt x="393" y="4091"/>
                    </a:lnTo>
                    <a:lnTo>
                      <a:pt x="393" y="4082"/>
                    </a:lnTo>
                    <a:lnTo>
                      <a:pt x="406" y="4073"/>
                    </a:lnTo>
                    <a:lnTo>
                      <a:pt x="403" y="4017"/>
                    </a:lnTo>
                    <a:lnTo>
                      <a:pt x="403" y="3962"/>
                    </a:lnTo>
                    <a:lnTo>
                      <a:pt x="409" y="3917"/>
                    </a:lnTo>
                    <a:lnTo>
                      <a:pt x="405" y="3904"/>
                    </a:lnTo>
                    <a:lnTo>
                      <a:pt x="403" y="3890"/>
                    </a:lnTo>
                    <a:lnTo>
                      <a:pt x="410" y="3875"/>
                    </a:lnTo>
                    <a:lnTo>
                      <a:pt x="408" y="3861"/>
                    </a:lnTo>
                    <a:lnTo>
                      <a:pt x="401" y="3849"/>
                    </a:lnTo>
                    <a:lnTo>
                      <a:pt x="398" y="3821"/>
                    </a:lnTo>
                    <a:lnTo>
                      <a:pt x="381" y="3802"/>
                    </a:lnTo>
                    <a:lnTo>
                      <a:pt x="375" y="3773"/>
                    </a:lnTo>
                    <a:lnTo>
                      <a:pt x="379" y="3760"/>
                    </a:lnTo>
                    <a:lnTo>
                      <a:pt x="363" y="3715"/>
                    </a:lnTo>
                    <a:lnTo>
                      <a:pt x="366" y="3704"/>
                    </a:lnTo>
                    <a:lnTo>
                      <a:pt x="378" y="3684"/>
                    </a:lnTo>
                    <a:lnTo>
                      <a:pt x="374" y="3672"/>
                    </a:lnTo>
                    <a:lnTo>
                      <a:pt x="373" y="3658"/>
                    </a:lnTo>
                    <a:lnTo>
                      <a:pt x="357" y="3645"/>
                    </a:lnTo>
                    <a:lnTo>
                      <a:pt x="334" y="3646"/>
                    </a:lnTo>
                    <a:lnTo>
                      <a:pt x="307" y="3654"/>
                    </a:lnTo>
                    <a:lnTo>
                      <a:pt x="301" y="3658"/>
                    </a:lnTo>
                    <a:lnTo>
                      <a:pt x="273" y="3667"/>
                    </a:lnTo>
                    <a:lnTo>
                      <a:pt x="255" y="3684"/>
                    </a:lnTo>
                    <a:lnTo>
                      <a:pt x="234" y="3717"/>
                    </a:lnTo>
                    <a:lnTo>
                      <a:pt x="215" y="3727"/>
                    </a:lnTo>
                    <a:lnTo>
                      <a:pt x="190" y="3730"/>
                    </a:lnTo>
                    <a:lnTo>
                      <a:pt x="160" y="3735"/>
                    </a:lnTo>
                    <a:lnTo>
                      <a:pt x="154" y="3736"/>
                    </a:lnTo>
                    <a:lnTo>
                      <a:pt x="155" y="3724"/>
                    </a:lnTo>
                    <a:lnTo>
                      <a:pt x="169" y="3703"/>
                    </a:lnTo>
                    <a:lnTo>
                      <a:pt x="161" y="3683"/>
                    </a:lnTo>
                    <a:lnTo>
                      <a:pt x="139" y="3594"/>
                    </a:lnTo>
                    <a:lnTo>
                      <a:pt x="125" y="3554"/>
                    </a:lnTo>
                    <a:lnTo>
                      <a:pt x="119" y="3535"/>
                    </a:lnTo>
                    <a:lnTo>
                      <a:pt x="135" y="3501"/>
                    </a:lnTo>
                    <a:lnTo>
                      <a:pt x="96" y="3496"/>
                    </a:lnTo>
                    <a:lnTo>
                      <a:pt x="67" y="3512"/>
                    </a:lnTo>
                    <a:lnTo>
                      <a:pt x="51" y="3504"/>
                    </a:lnTo>
                    <a:lnTo>
                      <a:pt x="0" y="3503"/>
                    </a:lnTo>
                    <a:lnTo>
                      <a:pt x="898" y="1865"/>
                    </a:lnTo>
                    <a:lnTo>
                      <a:pt x="901" y="1875"/>
                    </a:lnTo>
                    <a:lnTo>
                      <a:pt x="910" y="1875"/>
                    </a:lnTo>
                    <a:lnTo>
                      <a:pt x="954" y="1907"/>
                    </a:lnTo>
                    <a:lnTo>
                      <a:pt x="967" y="1908"/>
                    </a:lnTo>
                    <a:lnTo>
                      <a:pt x="981" y="1920"/>
                    </a:lnTo>
                    <a:lnTo>
                      <a:pt x="987" y="1931"/>
                    </a:lnTo>
                    <a:lnTo>
                      <a:pt x="993" y="1930"/>
                    </a:lnTo>
                    <a:lnTo>
                      <a:pt x="1008" y="1942"/>
                    </a:lnTo>
                    <a:lnTo>
                      <a:pt x="1008" y="1956"/>
                    </a:lnTo>
                    <a:lnTo>
                      <a:pt x="1025" y="1974"/>
                    </a:lnTo>
                    <a:lnTo>
                      <a:pt x="1022" y="1983"/>
                    </a:lnTo>
                    <a:lnTo>
                      <a:pt x="1024" y="1988"/>
                    </a:lnTo>
                    <a:lnTo>
                      <a:pt x="1017" y="2005"/>
                    </a:lnTo>
                    <a:lnTo>
                      <a:pt x="1023" y="2021"/>
                    </a:lnTo>
                    <a:lnTo>
                      <a:pt x="1030" y="2025"/>
                    </a:lnTo>
                    <a:lnTo>
                      <a:pt x="1036" y="2018"/>
                    </a:lnTo>
                    <a:lnTo>
                      <a:pt x="1040" y="2020"/>
                    </a:lnTo>
                    <a:lnTo>
                      <a:pt x="1041" y="2044"/>
                    </a:lnTo>
                    <a:lnTo>
                      <a:pt x="1047" y="2067"/>
                    </a:lnTo>
                    <a:lnTo>
                      <a:pt x="1072" y="2094"/>
                    </a:lnTo>
                    <a:lnTo>
                      <a:pt x="1086" y="2105"/>
                    </a:lnTo>
                    <a:lnTo>
                      <a:pt x="1091" y="2100"/>
                    </a:lnTo>
                    <a:lnTo>
                      <a:pt x="1101" y="2106"/>
                    </a:lnTo>
                    <a:lnTo>
                      <a:pt x="1104" y="2119"/>
                    </a:lnTo>
                    <a:lnTo>
                      <a:pt x="1114" y="2124"/>
                    </a:lnTo>
                    <a:lnTo>
                      <a:pt x="1117" y="2123"/>
                    </a:lnTo>
                    <a:lnTo>
                      <a:pt x="1134" y="2147"/>
                    </a:lnTo>
                    <a:lnTo>
                      <a:pt x="1135" y="2167"/>
                    </a:lnTo>
                    <a:lnTo>
                      <a:pt x="1144" y="2171"/>
                    </a:lnTo>
                    <a:lnTo>
                      <a:pt x="1151" y="2183"/>
                    </a:lnTo>
                    <a:lnTo>
                      <a:pt x="1162" y="2183"/>
                    </a:lnTo>
                    <a:lnTo>
                      <a:pt x="1179" y="2207"/>
                    </a:lnTo>
                    <a:lnTo>
                      <a:pt x="1179" y="2217"/>
                    </a:lnTo>
                    <a:lnTo>
                      <a:pt x="1187" y="2221"/>
                    </a:lnTo>
                    <a:lnTo>
                      <a:pt x="1184" y="2233"/>
                    </a:lnTo>
                    <a:lnTo>
                      <a:pt x="1169" y="2250"/>
                    </a:lnTo>
                    <a:lnTo>
                      <a:pt x="1160" y="2264"/>
                    </a:lnTo>
                    <a:lnTo>
                      <a:pt x="1192" y="2236"/>
                    </a:lnTo>
                    <a:lnTo>
                      <a:pt x="1204" y="2230"/>
                    </a:lnTo>
                    <a:lnTo>
                      <a:pt x="1211" y="2233"/>
                    </a:lnTo>
                    <a:lnTo>
                      <a:pt x="1215" y="2212"/>
                    </a:lnTo>
                    <a:lnTo>
                      <a:pt x="1212" y="2169"/>
                    </a:lnTo>
                    <a:lnTo>
                      <a:pt x="1214" y="2144"/>
                    </a:lnTo>
                    <a:lnTo>
                      <a:pt x="1222" y="2130"/>
                    </a:lnTo>
                    <a:lnTo>
                      <a:pt x="1248" y="2121"/>
                    </a:lnTo>
                    <a:lnTo>
                      <a:pt x="1268" y="2110"/>
                    </a:lnTo>
                    <a:lnTo>
                      <a:pt x="1281" y="2099"/>
                    </a:lnTo>
                    <a:lnTo>
                      <a:pt x="1295" y="2095"/>
                    </a:lnTo>
                    <a:lnTo>
                      <a:pt x="1302" y="2085"/>
                    </a:lnTo>
                    <a:lnTo>
                      <a:pt x="1313" y="2083"/>
                    </a:lnTo>
                    <a:lnTo>
                      <a:pt x="1324" y="2078"/>
                    </a:lnTo>
                    <a:lnTo>
                      <a:pt x="1342" y="2078"/>
                    </a:lnTo>
                    <a:lnTo>
                      <a:pt x="1346" y="2080"/>
                    </a:lnTo>
                    <a:lnTo>
                      <a:pt x="1361" y="2080"/>
                    </a:lnTo>
                    <a:lnTo>
                      <a:pt x="1368" y="2086"/>
                    </a:lnTo>
                    <a:lnTo>
                      <a:pt x="1388" y="2064"/>
                    </a:lnTo>
                    <a:lnTo>
                      <a:pt x="1395" y="2047"/>
                    </a:lnTo>
                    <a:lnTo>
                      <a:pt x="1405" y="2045"/>
                    </a:lnTo>
                    <a:lnTo>
                      <a:pt x="1418" y="2049"/>
                    </a:lnTo>
                    <a:lnTo>
                      <a:pt x="1427" y="2043"/>
                    </a:lnTo>
                    <a:lnTo>
                      <a:pt x="1425" y="2037"/>
                    </a:lnTo>
                    <a:lnTo>
                      <a:pt x="1436" y="2037"/>
                    </a:lnTo>
                    <a:lnTo>
                      <a:pt x="1443" y="2045"/>
                    </a:lnTo>
                    <a:lnTo>
                      <a:pt x="1487" y="2041"/>
                    </a:lnTo>
                    <a:lnTo>
                      <a:pt x="1523" y="2029"/>
                    </a:lnTo>
                    <a:lnTo>
                      <a:pt x="1537" y="2020"/>
                    </a:lnTo>
                    <a:lnTo>
                      <a:pt x="1544" y="2020"/>
                    </a:lnTo>
                    <a:lnTo>
                      <a:pt x="1552" y="2032"/>
                    </a:lnTo>
                    <a:lnTo>
                      <a:pt x="1562" y="2026"/>
                    </a:lnTo>
                    <a:lnTo>
                      <a:pt x="1567" y="2011"/>
                    </a:lnTo>
                    <a:lnTo>
                      <a:pt x="1593" y="2000"/>
                    </a:lnTo>
                    <a:lnTo>
                      <a:pt x="1609" y="2000"/>
                    </a:lnTo>
                    <a:lnTo>
                      <a:pt x="1614" y="2006"/>
                    </a:lnTo>
                    <a:lnTo>
                      <a:pt x="1622" y="2006"/>
                    </a:lnTo>
                    <a:lnTo>
                      <a:pt x="1626" y="2014"/>
                    </a:lnTo>
                    <a:lnTo>
                      <a:pt x="1638" y="2011"/>
                    </a:lnTo>
                    <a:lnTo>
                      <a:pt x="1639" y="2001"/>
                    </a:lnTo>
                    <a:lnTo>
                      <a:pt x="1644" y="1993"/>
                    </a:lnTo>
                    <a:lnTo>
                      <a:pt x="1655" y="2000"/>
                    </a:lnTo>
                    <a:lnTo>
                      <a:pt x="1655" y="2014"/>
                    </a:lnTo>
                    <a:lnTo>
                      <a:pt x="1663" y="2021"/>
                    </a:lnTo>
                    <a:lnTo>
                      <a:pt x="1657" y="2029"/>
                    </a:lnTo>
                    <a:lnTo>
                      <a:pt x="1650" y="2029"/>
                    </a:lnTo>
                    <a:lnTo>
                      <a:pt x="1646" y="2043"/>
                    </a:lnTo>
                    <a:lnTo>
                      <a:pt x="1611" y="2053"/>
                    </a:lnTo>
                    <a:lnTo>
                      <a:pt x="1581" y="2062"/>
                    </a:lnTo>
                    <a:lnTo>
                      <a:pt x="1571" y="2075"/>
                    </a:lnTo>
                    <a:lnTo>
                      <a:pt x="1552" y="2080"/>
                    </a:lnTo>
                    <a:lnTo>
                      <a:pt x="1540" y="2078"/>
                    </a:lnTo>
                    <a:lnTo>
                      <a:pt x="1529" y="2087"/>
                    </a:lnTo>
                    <a:lnTo>
                      <a:pt x="1521" y="2087"/>
                    </a:lnTo>
                    <a:lnTo>
                      <a:pt x="1516" y="2076"/>
                    </a:lnTo>
                    <a:lnTo>
                      <a:pt x="1492" y="2087"/>
                    </a:lnTo>
                    <a:lnTo>
                      <a:pt x="1468" y="2086"/>
                    </a:lnTo>
                    <a:lnTo>
                      <a:pt x="1464" y="2092"/>
                    </a:lnTo>
                    <a:lnTo>
                      <a:pt x="1436" y="2090"/>
                    </a:lnTo>
                    <a:lnTo>
                      <a:pt x="1420" y="2096"/>
                    </a:lnTo>
                    <a:lnTo>
                      <a:pt x="1408" y="2114"/>
                    </a:lnTo>
                    <a:lnTo>
                      <a:pt x="1372" y="2130"/>
                    </a:lnTo>
                    <a:lnTo>
                      <a:pt x="1370" y="2123"/>
                    </a:lnTo>
                    <a:lnTo>
                      <a:pt x="1351" y="2136"/>
                    </a:lnTo>
                    <a:lnTo>
                      <a:pt x="1349" y="2148"/>
                    </a:lnTo>
                    <a:lnTo>
                      <a:pt x="1337" y="2153"/>
                    </a:lnTo>
                    <a:lnTo>
                      <a:pt x="1329" y="2145"/>
                    </a:lnTo>
                    <a:lnTo>
                      <a:pt x="1315" y="2158"/>
                    </a:lnTo>
                    <a:lnTo>
                      <a:pt x="1305" y="2173"/>
                    </a:lnTo>
                    <a:lnTo>
                      <a:pt x="1294" y="2173"/>
                    </a:lnTo>
                    <a:lnTo>
                      <a:pt x="1287" y="2186"/>
                    </a:lnTo>
                    <a:lnTo>
                      <a:pt x="1300" y="2203"/>
                    </a:lnTo>
                    <a:lnTo>
                      <a:pt x="1315" y="2211"/>
                    </a:lnTo>
                    <a:lnTo>
                      <a:pt x="1300" y="2193"/>
                    </a:lnTo>
                    <a:lnTo>
                      <a:pt x="1302" y="2188"/>
                    </a:lnTo>
                    <a:lnTo>
                      <a:pt x="1316" y="2192"/>
                    </a:lnTo>
                    <a:lnTo>
                      <a:pt x="1324" y="2187"/>
                    </a:lnTo>
                    <a:lnTo>
                      <a:pt x="1338" y="2191"/>
                    </a:lnTo>
                    <a:lnTo>
                      <a:pt x="1332" y="2178"/>
                    </a:lnTo>
                    <a:lnTo>
                      <a:pt x="1351" y="2158"/>
                    </a:lnTo>
                    <a:lnTo>
                      <a:pt x="1377" y="2151"/>
                    </a:lnTo>
                    <a:lnTo>
                      <a:pt x="1391" y="2151"/>
                    </a:lnTo>
                    <a:lnTo>
                      <a:pt x="1432" y="2125"/>
                    </a:lnTo>
                    <a:lnTo>
                      <a:pt x="1435" y="2113"/>
                    </a:lnTo>
                    <a:lnTo>
                      <a:pt x="1447" y="2110"/>
                    </a:lnTo>
                    <a:lnTo>
                      <a:pt x="1457" y="2121"/>
                    </a:lnTo>
                    <a:lnTo>
                      <a:pt x="1467" y="2113"/>
                    </a:lnTo>
                    <a:lnTo>
                      <a:pt x="1479" y="2111"/>
                    </a:lnTo>
                    <a:lnTo>
                      <a:pt x="1481" y="2117"/>
                    </a:lnTo>
                    <a:lnTo>
                      <a:pt x="1504" y="2102"/>
                    </a:lnTo>
                    <a:lnTo>
                      <a:pt x="1510" y="2111"/>
                    </a:lnTo>
                    <a:lnTo>
                      <a:pt x="1491" y="2135"/>
                    </a:lnTo>
                    <a:lnTo>
                      <a:pt x="1493" y="2148"/>
                    </a:lnTo>
                    <a:lnTo>
                      <a:pt x="1510" y="2121"/>
                    </a:lnTo>
                    <a:lnTo>
                      <a:pt x="1535" y="2115"/>
                    </a:lnTo>
                    <a:lnTo>
                      <a:pt x="1579" y="2082"/>
                    </a:lnTo>
                    <a:lnTo>
                      <a:pt x="1603" y="2082"/>
                    </a:lnTo>
                    <a:lnTo>
                      <a:pt x="1621" y="2070"/>
                    </a:lnTo>
                    <a:lnTo>
                      <a:pt x="1649" y="2069"/>
                    </a:lnTo>
                    <a:lnTo>
                      <a:pt x="1662" y="2061"/>
                    </a:lnTo>
                    <a:lnTo>
                      <a:pt x="1675" y="2061"/>
                    </a:lnTo>
                    <a:lnTo>
                      <a:pt x="1671" y="2077"/>
                    </a:lnTo>
                    <a:lnTo>
                      <a:pt x="1651" y="2084"/>
                    </a:lnTo>
                    <a:lnTo>
                      <a:pt x="1651" y="2096"/>
                    </a:lnTo>
                    <a:lnTo>
                      <a:pt x="1663" y="2105"/>
                    </a:lnTo>
                    <a:lnTo>
                      <a:pt x="1682" y="2084"/>
                    </a:lnTo>
                    <a:lnTo>
                      <a:pt x="1718" y="2067"/>
                    </a:lnTo>
                    <a:lnTo>
                      <a:pt x="1726" y="2068"/>
                    </a:lnTo>
                    <a:lnTo>
                      <a:pt x="1725" y="2058"/>
                    </a:lnTo>
                    <a:lnTo>
                      <a:pt x="1739" y="2047"/>
                    </a:lnTo>
                    <a:lnTo>
                      <a:pt x="1751" y="2053"/>
                    </a:lnTo>
                    <a:lnTo>
                      <a:pt x="1753" y="2040"/>
                    </a:lnTo>
                    <a:lnTo>
                      <a:pt x="1757" y="2031"/>
                    </a:lnTo>
                    <a:lnTo>
                      <a:pt x="1767" y="2041"/>
                    </a:lnTo>
                    <a:lnTo>
                      <a:pt x="1779" y="2045"/>
                    </a:lnTo>
                    <a:lnTo>
                      <a:pt x="1783" y="2021"/>
                    </a:lnTo>
                    <a:lnTo>
                      <a:pt x="1776" y="2004"/>
                    </a:lnTo>
                    <a:lnTo>
                      <a:pt x="1784" y="1995"/>
                    </a:lnTo>
                    <a:lnTo>
                      <a:pt x="1775" y="1985"/>
                    </a:lnTo>
                    <a:lnTo>
                      <a:pt x="1788" y="1965"/>
                    </a:lnTo>
                    <a:lnTo>
                      <a:pt x="1811" y="1956"/>
                    </a:lnTo>
                    <a:lnTo>
                      <a:pt x="1811" y="1976"/>
                    </a:lnTo>
                    <a:lnTo>
                      <a:pt x="1815" y="2036"/>
                    </a:lnTo>
                    <a:lnTo>
                      <a:pt x="1806" y="2053"/>
                    </a:lnTo>
                    <a:lnTo>
                      <a:pt x="1809" y="2101"/>
                    </a:lnTo>
                    <a:lnTo>
                      <a:pt x="1795" y="2129"/>
                    </a:lnTo>
                    <a:lnTo>
                      <a:pt x="1794" y="2198"/>
                    </a:lnTo>
                    <a:lnTo>
                      <a:pt x="1801" y="2217"/>
                    </a:lnTo>
                    <a:lnTo>
                      <a:pt x="1817" y="2222"/>
                    </a:lnTo>
                    <a:lnTo>
                      <a:pt x="1828" y="2245"/>
                    </a:lnTo>
                    <a:lnTo>
                      <a:pt x="1852" y="2231"/>
                    </a:lnTo>
                    <a:lnTo>
                      <a:pt x="1844" y="2220"/>
                    </a:lnTo>
                    <a:lnTo>
                      <a:pt x="1830" y="2220"/>
                    </a:lnTo>
                    <a:lnTo>
                      <a:pt x="1825" y="2210"/>
                    </a:lnTo>
                    <a:lnTo>
                      <a:pt x="1840" y="2201"/>
                    </a:lnTo>
                    <a:lnTo>
                      <a:pt x="1854" y="2207"/>
                    </a:lnTo>
                    <a:lnTo>
                      <a:pt x="1859" y="2190"/>
                    </a:lnTo>
                    <a:lnTo>
                      <a:pt x="1850" y="2187"/>
                    </a:lnTo>
                    <a:lnTo>
                      <a:pt x="1866" y="2173"/>
                    </a:lnTo>
                    <a:lnTo>
                      <a:pt x="1886" y="2174"/>
                    </a:lnTo>
                    <a:lnTo>
                      <a:pt x="1888" y="2187"/>
                    </a:lnTo>
                    <a:lnTo>
                      <a:pt x="1900" y="2176"/>
                    </a:lnTo>
                    <a:lnTo>
                      <a:pt x="1885" y="2146"/>
                    </a:lnTo>
                    <a:lnTo>
                      <a:pt x="1899" y="2149"/>
                    </a:lnTo>
                    <a:lnTo>
                      <a:pt x="1928" y="2131"/>
                    </a:lnTo>
                    <a:lnTo>
                      <a:pt x="1928" y="2118"/>
                    </a:lnTo>
                    <a:lnTo>
                      <a:pt x="1946" y="2114"/>
                    </a:lnTo>
                    <a:lnTo>
                      <a:pt x="1949" y="2132"/>
                    </a:lnTo>
                    <a:lnTo>
                      <a:pt x="1949" y="2143"/>
                    </a:lnTo>
                    <a:lnTo>
                      <a:pt x="1934" y="2157"/>
                    </a:lnTo>
                    <a:lnTo>
                      <a:pt x="1936" y="2165"/>
                    </a:lnTo>
                    <a:lnTo>
                      <a:pt x="1921" y="2178"/>
                    </a:lnTo>
                    <a:lnTo>
                      <a:pt x="1919" y="2187"/>
                    </a:lnTo>
                    <a:lnTo>
                      <a:pt x="1925" y="2193"/>
                    </a:lnTo>
                    <a:lnTo>
                      <a:pt x="1937" y="2190"/>
                    </a:lnTo>
                    <a:lnTo>
                      <a:pt x="1940" y="2198"/>
                    </a:lnTo>
                    <a:lnTo>
                      <a:pt x="1937" y="2205"/>
                    </a:lnTo>
                    <a:lnTo>
                      <a:pt x="1925" y="2210"/>
                    </a:lnTo>
                    <a:lnTo>
                      <a:pt x="1911" y="2224"/>
                    </a:lnTo>
                    <a:lnTo>
                      <a:pt x="1902" y="2223"/>
                    </a:lnTo>
                    <a:lnTo>
                      <a:pt x="1897" y="2230"/>
                    </a:lnTo>
                    <a:lnTo>
                      <a:pt x="1886" y="2245"/>
                    </a:lnTo>
                    <a:lnTo>
                      <a:pt x="1895" y="2254"/>
                    </a:lnTo>
                    <a:lnTo>
                      <a:pt x="1917" y="2257"/>
                    </a:lnTo>
                    <a:lnTo>
                      <a:pt x="1929" y="2266"/>
                    </a:lnTo>
                    <a:lnTo>
                      <a:pt x="1944" y="2265"/>
                    </a:lnTo>
                    <a:lnTo>
                      <a:pt x="1957" y="2253"/>
                    </a:lnTo>
                    <a:lnTo>
                      <a:pt x="1973" y="2249"/>
                    </a:lnTo>
                    <a:lnTo>
                      <a:pt x="1989" y="2221"/>
                    </a:lnTo>
                    <a:lnTo>
                      <a:pt x="2006" y="2203"/>
                    </a:lnTo>
                    <a:lnTo>
                      <a:pt x="2023" y="2198"/>
                    </a:lnTo>
                    <a:lnTo>
                      <a:pt x="2033" y="2207"/>
                    </a:lnTo>
                    <a:lnTo>
                      <a:pt x="2049" y="2209"/>
                    </a:lnTo>
                    <a:lnTo>
                      <a:pt x="2061" y="2219"/>
                    </a:lnTo>
                    <a:lnTo>
                      <a:pt x="2075" y="2220"/>
                    </a:lnTo>
                    <a:lnTo>
                      <a:pt x="2094" y="2235"/>
                    </a:lnTo>
                    <a:lnTo>
                      <a:pt x="2107" y="2235"/>
                    </a:lnTo>
                    <a:lnTo>
                      <a:pt x="2107" y="2249"/>
                    </a:lnTo>
                    <a:lnTo>
                      <a:pt x="2121" y="2286"/>
                    </a:lnTo>
                    <a:lnTo>
                      <a:pt x="2121" y="2306"/>
                    </a:lnTo>
                    <a:lnTo>
                      <a:pt x="2138" y="2333"/>
                    </a:lnTo>
                    <a:lnTo>
                      <a:pt x="2201" y="2372"/>
                    </a:lnTo>
                    <a:lnTo>
                      <a:pt x="2206" y="2387"/>
                    </a:lnTo>
                    <a:lnTo>
                      <a:pt x="2227" y="2397"/>
                    </a:lnTo>
                    <a:lnTo>
                      <a:pt x="2250" y="2422"/>
                    </a:lnTo>
                    <a:lnTo>
                      <a:pt x="2258" y="2422"/>
                    </a:lnTo>
                    <a:lnTo>
                      <a:pt x="2273" y="2432"/>
                    </a:lnTo>
                    <a:lnTo>
                      <a:pt x="2279" y="2446"/>
                    </a:lnTo>
                    <a:lnTo>
                      <a:pt x="2288" y="2452"/>
                    </a:lnTo>
                    <a:lnTo>
                      <a:pt x="2296" y="2445"/>
                    </a:lnTo>
                    <a:lnTo>
                      <a:pt x="2301" y="2454"/>
                    </a:lnTo>
                    <a:lnTo>
                      <a:pt x="2324" y="2469"/>
                    </a:lnTo>
                    <a:lnTo>
                      <a:pt x="2337" y="2469"/>
                    </a:lnTo>
                    <a:lnTo>
                      <a:pt x="2337" y="2484"/>
                    </a:lnTo>
                    <a:lnTo>
                      <a:pt x="2348" y="2498"/>
                    </a:lnTo>
                    <a:lnTo>
                      <a:pt x="2353" y="2484"/>
                    </a:lnTo>
                    <a:lnTo>
                      <a:pt x="2346" y="2475"/>
                    </a:lnTo>
                    <a:lnTo>
                      <a:pt x="2350" y="2466"/>
                    </a:lnTo>
                    <a:lnTo>
                      <a:pt x="2336" y="2455"/>
                    </a:lnTo>
                    <a:lnTo>
                      <a:pt x="2336" y="2446"/>
                    </a:lnTo>
                    <a:lnTo>
                      <a:pt x="2358" y="2458"/>
                    </a:lnTo>
                    <a:lnTo>
                      <a:pt x="2363" y="2470"/>
                    </a:lnTo>
                    <a:lnTo>
                      <a:pt x="2370" y="2469"/>
                    </a:lnTo>
                    <a:lnTo>
                      <a:pt x="2374" y="2458"/>
                    </a:lnTo>
                    <a:lnTo>
                      <a:pt x="2380" y="2456"/>
                    </a:lnTo>
                    <a:lnTo>
                      <a:pt x="2401" y="2476"/>
                    </a:lnTo>
                    <a:lnTo>
                      <a:pt x="2404" y="2487"/>
                    </a:lnTo>
                    <a:lnTo>
                      <a:pt x="2414" y="2491"/>
                    </a:lnTo>
                    <a:lnTo>
                      <a:pt x="2423" y="2511"/>
                    </a:lnTo>
                    <a:lnTo>
                      <a:pt x="2431" y="2524"/>
                    </a:lnTo>
                    <a:lnTo>
                      <a:pt x="2432" y="2543"/>
                    </a:lnTo>
                    <a:lnTo>
                      <a:pt x="2440" y="2561"/>
                    </a:lnTo>
                    <a:lnTo>
                      <a:pt x="2432" y="2576"/>
                    </a:lnTo>
                    <a:lnTo>
                      <a:pt x="2431" y="2593"/>
                    </a:lnTo>
                    <a:lnTo>
                      <a:pt x="2417" y="2609"/>
                    </a:lnTo>
                    <a:lnTo>
                      <a:pt x="2383" y="2597"/>
                    </a:lnTo>
                    <a:lnTo>
                      <a:pt x="2364" y="2595"/>
                    </a:lnTo>
                    <a:lnTo>
                      <a:pt x="2364" y="2601"/>
                    </a:lnTo>
                    <a:lnTo>
                      <a:pt x="2358" y="2606"/>
                    </a:lnTo>
                    <a:lnTo>
                      <a:pt x="2338" y="2598"/>
                    </a:lnTo>
                    <a:lnTo>
                      <a:pt x="2325" y="2598"/>
                    </a:lnTo>
                    <a:lnTo>
                      <a:pt x="2329" y="2609"/>
                    </a:lnTo>
                    <a:lnTo>
                      <a:pt x="2316" y="2618"/>
                    </a:lnTo>
                    <a:lnTo>
                      <a:pt x="2315" y="2635"/>
                    </a:lnTo>
                    <a:lnTo>
                      <a:pt x="2298" y="2633"/>
                    </a:lnTo>
                    <a:lnTo>
                      <a:pt x="2284" y="2638"/>
                    </a:lnTo>
                    <a:lnTo>
                      <a:pt x="2290" y="2646"/>
                    </a:lnTo>
                    <a:lnTo>
                      <a:pt x="2305" y="2652"/>
                    </a:lnTo>
                    <a:lnTo>
                      <a:pt x="2310" y="2670"/>
                    </a:lnTo>
                    <a:lnTo>
                      <a:pt x="2322" y="2680"/>
                    </a:lnTo>
                    <a:lnTo>
                      <a:pt x="2332" y="2674"/>
                    </a:lnTo>
                    <a:lnTo>
                      <a:pt x="2350" y="2689"/>
                    </a:lnTo>
                    <a:lnTo>
                      <a:pt x="2351" y="2702"/>
                    </a:lnTo>
                    <a:lnTo>
                      <a:pt x="2372" y="2702"/>
                    </a:lnTo>
                    <a:lnTo>
                      <a:pt x="2396" y="2717"/>
                    </a:lnTo>
                    <a:lnTo>
                      <a:pt x="2422" y="2718"/>
                    </a:lnTo>
                    <a:lnTo>
                      <a:pt x="2454" y="2733"/>
                    </a:lnTo>
                    <a:lnTo>
                      <a:pt x="2474" y="2734"/>
                    </a:lnTo>
                    <a:lnTo>
                      <a:pt x="2474" y="2726"/>
                    </a:lnTo>
                    <a:lnTo>
                      <a:pt x="2481" y="2724"/>
                    </a:lnTo>
                    <a:lnTo>
                      <a:pt x="2495" y="2732"/>
                    </a:lnTo>
                    <a:lnTo>
                      <a:pt x="2494" y="2745"/>
                    </a:lnTo>
                    <a:lnTo>
                      <a:pt x="2517" y="2727"/>
                    </a:lnTo>
                    <a:lnTo>
                      <a:pt x="2524" y="2736"/>
                    </a:lnTo>
                    <a:lnTo>
                      <a:pt x="2534" y="2734"/>
                    </a:lnTo>
                    <a:lnTo>
                      <a:pt x="2545" y="2722"/>
                    </a:lnTo>
                    <a:lnTo>
                      <a:pt x="2551" y="2723"/>
                    </a:lnTo>
                    <a:lnTo>
                      <a:pt x="2551" y="2730"/>
                    </a:lnTo>
                    <a:lnTo>
                      <a:pt x="2559" y="2733"/>
                    </a:lnTo>
                    <a:lnTo>
                      <a:pt x="2584" y="2721"/>
                    </a:lnTo>
                    <a:lnTo>
                      <a:pt x="2626" y="2705"/>
                    </a:lnTo>
                    <a:lnTo>
                      <a:pt x="2639" y="2702"/>
                    </a:lnTo>
                    <a:lnTo>
                      <a:pt x="2638" y="2717"/>
                    </a:lnTo>
                    <a:lnTo>
                      <a:pt x="2634" y="2724"/>
                    </a:lnTo>
                    <a:lnTo>
                      <a:pt x="2634" y="2730"/>
                    </a:lnTo>
                    <a:lnTo>
                      <a:pt x="2642" y="2731"/>
                    </a:lnTo>
                    <a:lnTo>
                      <a:pt x="2643" y="2747"/>
                    </a:lnTo>
                    <a:lnTo>
                      <a:pt x="2641" y="2758"/>
                    </a:lnTo>
                    <a:lnTo>
                      <a:pt x="2645" y="2767"/>
                    </a:lnTo>
                    <a:lnTo>
                      <a:pt x="2650" y="2770"/>
                    </a:lnTo>
                    <a:lnTo>
                      <a:pt x="2658" y="2761"/>
                    </a:lnTo>
                    <a:lnTo>
                      <a:pt x="2668" y="2769"/>
                    </a:lnTo>
                    <a:lnTo>
                      <a:pt x="2666" y="2782"/>
                    </a:lnTo>
                    <a:lnTo>
                      <a:pt x="2656" y="2807"/>
                    </a:lnTo>
                    <a:lnTo>
                      <a:pt x="2659" y="2823"/>
                    </a:lnTo>
                    <a:lnTo>
                      <a:pt x="2664" y="2827"/>
                    </a:lnTo>
                    <a:lnTo>
                      <a:pt x="2675" y="2815"/>
                    </a:lnTo>
                    <a:lnTo>
                      <a:pt x="2677" y="2796"/>
                    </a:lnTo>
                    <a:lnTo>
                      <a:pt x="2682" y="2787"/>
                    </a:lnTo>
                    <a:lnTo>
                      <a:pt x="2687" y="2787"/>
                    </a:lnTo>
                    <a:lnTo>
                      <a:pt x="2685" y="2808"/>
                    </a:lnTo>
                    <a:lnTo>
                      <a:pt x="2675" y="2833"/>
                    </a:lnTo>
                    <a:lnTo>
                      <a:pt x="2664" y="2849"/>
                    </a:lnTo>
                    <a:lnTo>
                      <a:pt x="2662" y="2877"/>
                    </a:lnTo>
                    <a:lnTo>
                      <a:pt x="2673" y="2894"/>
                    </a:lnTo>
                    <a:lnTo>
                      <a:pt x="2674" y="2920"/>
                    </a:lnTo>
                    <a:lnTo>
                      <a:pt x="2668" y="2939"/>
                    </a:lnTo>
                    <a:lnTo>
                      <a:pt x="2684" y="2951"/>
                    </a:lnTo>
                    <a:lnTo>
                      <a:pt x="2684" y="2961"/>
                    </a:lnTo>
                    <a:lnTo>
                      <a:pt x="2677" y="2973"/>
                    </a:lnTo>
                    <a:lnTo>
                      <a:pt x="2684" y="2981"/>
                    </a:lnTo>
                    <a:lnTo>
                      <a:pt x="2693" y="3004"/>
                    </a:lnTo>
                    <a:lnTo>
                      <a:pt x="2695" y="3052"/>
                    </a:lnTo>
                    <a:lnTo>
                      <a:pt x="2696" y="3004"/>
                    </a:lnTo>
                    <a:lnTo>
                      <a:pt x="2688" y="2966"/>
                    </a:lnTo>
                    <a:lnTo>
                      <a:pt x="2693" y="2933"/>
                    </a:lnTo>
                    <a:lnTo>
                      <a:pt x="2710" y="2900"/>
                    </a:lnTo>
                    <a:lnTo>
                      <a:pt x="2721" y="2901"/>
                    </a:lnTo>
                    <a:lnTo>
                      <a:pt x="2721" y="2915"/>
                    </a:lnTo>
                    <a:lnTo>
                      <a:pt x="2715" y="2917"/>
                    </a:lnTo>
                    <a:lnTo>
                      <a:pt x="2713" y="2929"/>
                    </a:lnTo>
                    <a:lnTo>
                      <a:pt x="2719" y="2933"/>
                    </a:lnTo>
                    <a:lnTo>
                      <a:pt x="2729" y="2927"/>
                    </a:lnTo>
                    <a:lnTo>
                      <a:pt x="2733" y="2933"/>
                    </a:lnTo>
                    <a:lnTo>
                      <a:pt x="2739" y="2925"/>
                    </a:lnTo>
                    <a:lnTo>
                      <a:pt x="2739" y="2910"/>
                    </a:lnTo>
                    <a:lnTo>
                      <a:pt x="2730" y="2896"/>
                    </a:lnTo>
                    <a:lnTo>
                      <a:pt x="2730" y="2887"/>
                    </a:lnTo>
                    <a:lnTo>
                      <a:pt x="2744" y="2883"/>
                    </a:lnTo>
                    <a:lnTo>
                      <a:pt x="2748" y="2875"/>
                    </a:lnTo>
                    <a:lnTo>
                      <a:pt x="2734" y="2864"/>
                    </a:lnTo>
                    <a:lnTo>
                      <a:pt x="2736" y="2853"/>
                    </a:lnTo>
                    <a:lnTo>
                      <a:pt x="2743" y="2824"/>
                    </a:lnTo>
                    <a:lnTo>
                      <a:pt x="2756" y="2785"/>
                    </a:lnTo>
                    <a:lnTo>
                      <a:pt x="2753" y="2772"/>
                    </a:lnTo>
                    <a:lnTo>
                      <a:pt x="2753" y="2760"/>
                    </a:lnTo>
                    <a:lnTo>
                      <a:pt x="2763" y="2752"/>
                    </a:lnTo>
                    <a:lnTo>
                      <a:pt x="2785" y="2750"/>
                    </a:lnTo>
                    <a:lnTo>
                      <a:pt x="2786" y="2745"/>
                    </a:lnTo>
                    <a:lnTo>
                      <a:pt x="2792" y="2736"/>
                    </a:lnTo>
                    <a:lnTo>
                      <a:pt x="2803" y="2734"/>
                    </a:lnTo>
                    <a:lnTo>
                      <a:pt x="2810" y="2742"/>
                    </a:lnTo>
                    <a:lnTo>
                      <a:pt x="2821" y="2737"/>
                    </a:lnTo>
                    <a:lnTo>
                      <a:pt x="2830" y="2724"/>
                    </a:lnTo>
                    <a:lnTo>
                      <a:pt x="2838" y="2724"/>
                    </a:lnTo>
                    <a:lnTo>
                      <a:pt x="2838" y="2734"/>
                    </a:lnTo>
                    <a:lnTo>
                      <a:pt x="2846" y="2731"/>
                    </a:lnTo>
                    <a:lnTo>
                      <a:pt x="2862" y="2728"/>
                    </a:lnTo>
                    <a:lnTo>
                      <a:pt x="2870" y="2713"/>
                    </a:lnTo>
                    <a:lnTo>
                      <a:pt x="2879" y="2713"/>
                    </a:lnTo>
                    <a:lnTo>
                      <a:pt x="2884" y="2724"/>
                    </a:lnTo>
                    <a:lnTo>
                      <a:pt x="2891" y="2726"/>
                    </a:lnTo>
                    <a:lnTo>
                      <a:pt x="2895" y="2746"/>
                    </a:lnTo>
                    <a:lnTo>
                      <a:pt x="2895" y="2726"/>
                    </a:lnTo>
                    <a:lnTo>
                      <a:pt x="2890" y="2709"/>
                    </a:lnTo>
                    <a:lnTo>
                      <a:pt x="2902" y="2686"/>
                    </a:lnTo>
                    <a:lnTo>
                      <a:pt x="2913" y="2685"/>
                    </a:lnTo>
                    <a:lnTo>
                      <a:pt x="2920" y="2691"/>
                    </a:lnTo>
                    <a:lnTo>
                      <a:pt x="2933" y="2690"/>
                    </a:lnTo>
                    <a:lnTo>
                      <a:pt x="2941" y="2685"/>
                    </a:lnTo>
                    <a:lnTo>
                      <a:pt x="2950" y="2692"/>
                    </a:lnTo>
                    <a:lnTo>
                      <a:pt x="2968" y="2673"/>
                    </a:lnTo>
                    <a:lnTo>
                      <a:pt x="2962" y="2663"/>
                    </a:lnTo>
                    <a:lnTo>
                      <a:pt x="2972" y="2652"/>
                    </a:lnTo>
                    <a:lnTo>
                      <a:pt x="2958" y="2651"/>
                    </a:lnTo>
                    <a:lnTo>
                      <a:pt x="2957" y="2647"/>
                    </a:lnTo>
                    <a:lnTo>
                      <a:pt x="2945" y="2647"/>
                    </a:lnTo>
                    <a:lnTo>
                      <a:pt x="2914" y="2659"/>
                    </a:lnTo>
                    <a:lnTo>
                      <a:pt x="2905" y="2657"/>
                    </a:lnTo>
                    <a:lnTo>
                      <a:pt x="2900" y="2668"/>
                    </a:lnTo>
                    <a:lnTo>
                      <a:pt x="2887" y="2669"/>
                    </a:lnTo>
                    <a:lnTo>
                      <a:pt x="2887" y="2679"/>
                    </a:lnTo>
                    <a:lnTo>
                      <a:pt x="2883" y="2686"/>
                    </a:lnTo>
                    <a:lnTo>
                      <a:pt x="2871" y="2671"/>
                    </a:lnTo>
                    <a:lnTo>
                      <a:pt x="2872" y="2659"/>
                    </a:lnTo>
                    <a:lnTo>
                      <a:pt x="2863" y="2666"/>
                    </a:lnTo>
                    <a:lnTo>
                      <a:pt x="2860" y="2679"/>
                    </a:lnTo>
                    <a:lnTo>
                      <a:pt x="2849" y="2684"/>
                    </a:lnTo>
                    <a:lnTo>
                      <a:pt x="2835" y="2674"/>
                    </a:lnTo>
                    <a:lnTo>
                      <a:pt x="2823" y="2674"/>
                    </a:lnTo>
                    <a:lnTo>
                      <a:pt x="2821" y="2667"/>
                    </a:lnTo>
                    <a:lnTo>
                      <a:pt x="2811" y="2670"/>
                    </a:lnTo>
                    <a:lnTo>
                      <a:pt x="2809" y="2679"/>
                    </a:lnTo>
                    <a:lnTo>
                      <a:pt x="2820" y="2689"/>
                    </a:lnTo>
                    <a:lnTo>
                      <a:pt x="2820" y="2698"/>
                    </a:lnTo>
                    <a:lnTo>
                      <a:pt x="2804" y="2703"/>
                    </a:lnTo>
                    <a:lnTo>
                      <a:pt x="2799" y="2696"/>
                    </a:lnTo>
                    <a:lnTo>
                      <a:pt x="2779" y="2693"/>
                    </a:lnTo>
                    <a:lnTo>
                      <a:pt x="2776" y="2685"/>
                    </a:lnTo>
                    <a:lnTo>
                      <a:pt x="2785" y="2677"/>
                    </a:lnTo>
                    <a:lnTo>
                      <a:pt x="2790" y="2663"/>
                    </a:lnTo>
                    <a:lnTo>
                      <a:pt x="2784" y="2662"/>
                    </a:lnTo>
                    <a:lnTo>
                      <a:pt x="2775" y="2668"/>
                    </a:lnTo>
                    <a:lnTo>
                      <a:pt x="2763" y="2662"/>
                    </a:lnTo>
                    <a:lnTo>
                      <a:pt x="2769" y="2650"/>
                    </a:lnTo>
                    <a:lnTo>
                      <a:pt x="2783" y="2641"/>
                    </a:lnTo>
                    <a:lnTo>
                      <a:pt x="2803" y="2613"/>
                    </a:lnTo>
                    <a:lnTo>
                      <a:pt x="2816" y="2613"/>
                    </a:lnTo>
                    <a:lnTo>
                      <a:pt x="2833" y="2618"/>
                    </a:lnTo>
                    <a:lnTo>
                      <a:pt x="2890" y="2616"/>
                    </a:lnTo>
                    <a:lnTo>
                      <a:pt x="2929" y="2603"/>
                    </a:lnTo>
                    <a:lnTo>
                      <a:pt x="2940" y="2605"/>
                    </a:lnTo>
                    <a:lnTo>
                      <a:pt x="2959" y="2599"/>
                    </a:lnTo>
                    <a:lnTo>
                      <a:pt x="2967" y="2610"/>
                    </a:lnTo>
                    <a:lnTo>
                      <a:pt x="2976" y="2618"/>
                    </a:lnTo>
                    <a:lnTo>
                      <a:pt x="2983" y="2619"/>
                    </a:lnTo>
                    <a:lnTo>
                      <a:pt x="2988" y="2631"/>
                    </a:lnTo>
                    <a:lnTo>
                      <a:pt x="2985" y="2662"/>
                    </a:lnTo>
                    <a:lnTo>
                      <a:pt x="2981" y="2672"/>
                    </a:lnTo>
                    <a:lnTo>
                      <a:pt x="2988" y="2677"/>
                    </a:lnTo>
                    <a:lnTo>
                      <a:pt x="2986" y="2683"/>
                    </a:lnTo>
                    <a:lnTo>
                      <a:pt x="2974" y="2691"/>
                    </a:lnTo>
                    <a:lnTo>
                      <a:pt x="2976" y="2696"/>
                    </a:lnTo>
                    <a:lnTo>
                      <a:pt x="2981" y="2701"/>
                    </a:lnTo>
                    <a:lnTo>
                      <a:pt x="2985" y="2731"/>
                    </a:lnTo>
                    <a:lnTo>
                      <a:pt x="2997" y="2732"/>
                    </a:lnTo>
                    <a:lnTo>
                      <a:pt x="3006" y="2736"/>
                    </a:lnTo>
                    <a:lnTo>
                      <a:pt x="3006" y="2744"/>
                    </a:lnTo>
                    <a:lnTo>
                      <a:pt x="2994" y="2753"/>
                    </a:lnTo>
                    <a:lnTo>
                      <a:pt x="2993" y="2765"/>
                    </a:lnTo>
                    <a:lnTo>
                      <a:pt x="2987" y="2775"/>
                    </a:lnTo>
                    <a:lnTo>
                      <a:pt x="3002" y="2774"/>
                    </a:lnTo>
                    <a:lnTo>
                      <a:pt x="3016" y="2780"/>
                    </a:lnTo>
                    <a:lnTo>
                      <a:pt x="3019" y="2786"/>
                    </a:lnTo>
                    <a:lnTo>
                      <a:pt x="3025" y="2784"/>
                    </a:lnTo>
                    <a:lnTo>
                      <a:pt x="3035" y="2796"/>
                    </a:lnTo>
                    <a:lnTo>
                      <a:pt x="3052" y="2796"/>
                    </a:lnTo>
                    <a:lnTo>
                      <a:pt x="3065" y="2789"/>
                    </a:lnTo>
                    <a:lnTo>
                      <a:pt x="3071" y="2792"/>
                    </a:lnTo>
                    <a:lnTo>
                      <a:pt x="3069" y="2803"/>
                    </a:lnTo>
                    <a:lnTo>
                      <a:pt x="3073" y="2807"/>
                    </a:lnTo>
                    <a:lnTo>
                      <a:pt x="3081" y="2804"/>
                    </a:lnTo>
                    <a:lnTo>
                      <a:pt x="3088" y="2814"/>
                    </a:lnTo>
                    <a:lnTo>
                      <a:pt x="3084" y="2821"/>
                    </a:lnTo>
                    <a:lnTo>
                      <a:pt x="3084" y="2830"/>
                    </a:lnTo>
                    <a:lnTo>
                      <a:pt x="3091" y="2833"/>
                    </a:lnTo>
                    <a:lnTo>
                      <a:pt x="3094" y="2843"/>
                    </a:lnTo>
                    <a:lnTo>
                      <a:pt x="3115" y="2863"/>
                    </a:lnTo>
                    <a:lnTo>
                      <a:pt x="3115" y="2874"/>
                    </a:lnTo>
                    <a:lnTo>
                      <a:pt x="3132" y="2862"/>
                    </a:lnTo>
                    <a:lnTo>
                      <a:pt x="3138" y="2867"/>
                    </a:lnTo>
                    <a:lnTo>
                      <a:pt x="3140" y="2880"/>
                    </a:lnTo>
                    <a:lnTo>
                      <a:pt x="3144" y="2882"/>
                    </a:lnTo>
                    <a:lnTo>
                      <a:pt x="3160" y="2895"/>
                    </a:lnTo>
                    <a:lnTo>
                      <a:pt x="3177" y="2886"/>
                    </a:lnTo>
                    <a:lnTo>
                      <a:pt x="3203" y="2887"/>
                    </a:lnTo>
                    <a:lnTo>
                      <a:pt x="3211" y="2875"/>
                    </a:lnTo>
                    <a:lnTo>
                      <a:pt x="3231" y="2864"/>
                    </a:lnTo>
                    <a:lnTo>
                      <a:pt x="3236" y="2864"/>
                    </a:lnTo>
                    <a:lnTo>
                      <a:pt x="3240" y="2873"/>
                    </a:lnTo>
                    <a:lnTo>
                      <a:pt x="3270" y="2871"/>
                    </a:lnTo>
                    <a:lnTo>
                      <a:pt x="3296" y="2891"/>
                    </a:lnTo>
                    <a:lnTo>
                      <a:pt x="3308" y="2895"/>
                    </a:lnTo>
                    <a:lnTo>
                      <a:pt x="3320" y="2906"/>
                    </a:lnTo>
                    <a:lnTo>
                      <a:pt x="3326" y="2900"/>
                    </a:lnTo>
                    <a:lnTo>
                      <a:pt x="3354" y="2894"/>
                    </a:lnTo>
                    <a:lnTo>
                      <a:pt x="3364" y="2908"/>
                    </a:lnTo>
                    <a:lnTo>
                      <a:pt x="3372" y="2903"/>
                    </a:lnTo>
                    <a:lnTo>
                      <a:pt x="3370" y="2886"/>
                    </a:lnTo>
                    <a:lnTo>
                      <a:pt x="3358" y="2872"/>
                    </a:lnTo>
                    <a:lnTo>
                      <a:pt x="3354" y="2851"/>
                    </a:lnTo>
                    <a:lnTo>
                      <a:pt x="3359" y="2844"/>
                    </a:lnTo>
                    <a:lnTo>
                      <a:pt x="3368" y="2846"/>
                    </a:lnTo>
                    <a:lnTo>
                      <a:pt x="3377" y="2871"/>
                    </a:lnTo>
                    <a:lnTo>
                      <a:pt x="3380" y="2891"/>
                    </a:lnTo>
                    <a:lnTo>
                      <a:pt x="3402" y="2917"/>
                    </a:lnTo>
                    <a:lnTo>
                      <a:pt x="3412" y="2925"/>
                    </a:lnTo>
                    <a:lnTo>
                      <a:pt x="3417" y="2943"/>
                    </a:lnTo>
                    <a:lnTo>
                      <a:pt x="3418" y="2911"/>
                    </a:lnTo>
                    <a:lnTo>
                      <a:pt x="3411" y="2900"/>
                    </a:lnTo>
                    <a:lnTo>
                      <a:pt x="3389" y="2891"/>
                    </a:lnTo>
                    <a:lnTo>
                      <a:pt x="3384" y="2869"/>
                    </a:lnTo>
                    <a:lnTo>
                      <a:pt x="3377" y="2838"/>
                    </a:lnTo>
                    <a:lnTo>
                      <a:pt x="3380" y="2828"/>
                    </a:lnTo>
                    <a:lnTo>
                      <a:pt x="3387" y="2829"/>
                    </a:lnTo>
                    <a:lnTo>
                      <a:pt x="3387" y="2839"/>
                    </a:lnTo>
                    <a:lnTo>
                      <a:pt x="3393" y="2846"/>
                    </a:lnTo>
                    <a:lnTo>
                      <a:pt x="3402" y="2839"/>
                    </a:lnTo>
                    <a:lnTo>
                      <a:pt x="3402" y="2828"/>
                    </a:lnTo>
                    <a:lnTo>
                      <a:pt x="3395" y="2815"/>
                    </a:lnTo>
                    <a:lnTo>
                      <a:pt x="3400" y="2807"/>
                    </a:lnTo>
                    <a:lnTo>
                      <a:pt x="3395" y="2799"/>
                    </a:lnTo>
                    <a:lnTo>
                      <a:pt x="3398" y="2789"/>
                    </a:lnTo>
                    <a:lnTo>
                      <a:pt x="3410" y="2790"/>
                    </a:lnTo>
                    <a:lnTo>
                      <a:pt x="3418" y="2801"/>
                    </a:lnTo>
                    <a:lnTo>
                      <a:pt x="3418" y="2812"/>
                    </a:lnTo>
                    <a:lnTo>
                      <a:pt x="3425" y="2815"/>
                    </a:lnTo>
                    <a:lnTo>
                      <a:pt x="3427" y="2809"/>
                    </a:lnTo>
                    <a:lnTo>
                      <a:pt x="3443" y="2800"/>
                    </a:lnTo>
                    <a:lnTo>
                      <a:pt x="3449" y="2785"/>
                    </a:lnTo>
                    <a:lnTo>
                      <a:pt x="3462" y="2785"/>
                    </a:lnTo>
                    <a:lnTo>
                      <a:pt x="3469" y="2798"/>
                    </a:lnTo>
                    <a:lnTo>
                      <a:pt x="3464" y="2806"/>
                    </a:lnTo>
                    <a:lnTo>
                      <a:pt x="3464" y="2815"/>
                    </a:lnTo>
                    <a:lnTo>
                      <a:pt x="3468" y="2805"/>
                    </a:lnTo>
                    <a:lnTo>
                      <a:pt x="3476" y="2803"/>
                    </a:lnTo>
                    <a:lnTo>
                      <a:pt x="3488" y="2813"/>
                    </a:lnTo>
                    <a:lnTo>
                      <a:pt x="3485" y="2830"/>
                    </a:lnTo>
                    <a:lnTo>
                      <a:pt x="3480" y="2841"/>
                    </a:lnTo>
                    <a:lnTo>
                      <a:pt x="3489" y="2851"/>
                    </a:lnTo>
                    <a:lnTo>
                      <a:pt x="3502" y="2848"/>
                    </a:lnTo>
                    <a:lnTo>
                      <a:pt x="3512" y="2853"/>
                    </a:lnTo>
                    <a:lnTo>
                      <a:pt x="3508" y="2866"/>
                    </a:lnTo>
                    <a:lnTo>
                      <a:pt x="3490" y="2873"/>
                    </a:lnTo>
                    <a:lnTo>
                      <a:pt x="3487" y="2879"/>
                    </a:lnTo>
                    <a:lnTo>
                      <a:pt x="3498" y="2884"/>
                    </a:lnTo>
                    <a:lnTo>
                      <a:pt x="3515" y="2872"/>
                    </a:lnTo>
                    <a:lnTo>
                      <a:pt x="3524" y="2856"/>
                    </a:lnTo>
                    <a:lnTo>
                      <a:pt x="3543" y="2851"/>
                    </a:lnTo>
                    <a:lnTo>
                      <a:pt x="3559" y="2853"/>
                    </a:lnTo>
                    <a:lnTo>
                      <a:pt x="3559" y="2859"/>
                    </a:lnTo>
                    <a:lnTo>
                      <a:pt x="3548" y="2862"/>
                    </a:lnTo>
                    <a:lnTo>
                      <a:pt x="3538" y="2871"/>
                    </a:lnTo>
                    <a:lnTo>
                      <a:pt x="3537" y="2889"/>
                    </a:lnTo>
                    <a:lnTo>
                      <a:pt x="3514" y="2903"/>
                    </a:lnTo>
                    <a:lnTo>
                      <a:pt x="3512" y="2913"/>
                    </a:lnTo>
                    <a:lnTo>
                      <a:pt x="3490" y="2933"/>
                    </a:lnTo>
                    <a:lnTo>
                      <a:pt x="3490" y="2943"/>
                    </a:lnTo>
                    <a:lnTo>
                      <a:pt x="3484" y="2952"/>
                    </a:lnTo>
                    <a:lnTo>
                      <a:pt x="3480" y="2939"/>
                    </a:lnTo>
                    <a:lnTo>
                      <a:pt x="3471" y="2953"/>
                    </a:lnTo>
                    <a:lnTo>
                      <a:pt x="3465" y="2978"/>
                    </a:lnTo>
                    <a:lnTo>
                      <a:pt x="3466" y="2987"/>
                    </a:lnTo>
                    <a:lnTo>
                      <a:pt x="3479" y="2981"/>
                    </a:lnTo>
                    <a:lnTo>
                      <a:pt x="3488" y="2981"/>
                    </a:lnTo>
                    <a:lnTo>
                      <a:pt x="3487" y="2995"/>
                    </a:lnTo>
                    <a:lnTo>
                      <a:pt x="3471" y="3006"/>
                    </a:lnTo>
                    <a:lnTo>
                      <a:pt x="3470" y="3015"/>
                    </a:lnTo>
                    <a:lnTo>
                      <a:pt x="3490" y="3009"/>
                    </a:lnTo>
                    <a:lnTo>
                      <a:pt x="3501" y="2999"/>
                    </a:lnTo>
                    <a:lnTo>
                      <a:pt x="3512" y="3000"/>
                    </a:lnTo>
                    <a:lnTo>
                      <a:pt x="3502" y="3016"/>
                    </a:lnTo>
                    <a:lnTo>
                      <a:pt x="3492" y="3024"/>
                    </a:lnTo>
                    <a:lnTo>
                      <a:pt x="3501" y="3026"/>
                    </a:lnTo>
                    <a:lnTo>
                      <a:pt x="3513" y="3021"/>
                    </a:lnTo>
                    <a:lnTo>
                      <a:pt x="3507" y="3041"/>
                    </a:lnTo>
                    <a:lnTo>
                      <a:pt x="3505" y="3053"/>
                    </a:lnTo>
                    <a:lnTo>
                      <a:pt x="3494" y="3062"/>
                    </a:lnTo>
                    <a:lnTo>
                      <a:pt x="3478" y="3055"/>
                    </a:lnTo>
                    <a:lnTo>
                      <a:pt x="3470" y="3042"/>
                    </a:lnTo>
                    <a:lnTo>
                      <a:pt x="3452" y="3050"/>
                    </a:lnTo>
                    <a:lnTo>
                      <a:pt x="3445" y="3029"/>
                    </a:lnTo>
                    <a:lnTo>
                      <a:pt x="3439" y="3030"/>
                    </a:lnTo>
                    <a:lnTo>
                      <a:pt x="3434" y="3051"/>
                    </a:lnTo>
                    <a:lnTo>
                      <a:pt x="3444" y="3066"/>
                    </a:lnTo>
                    <a:lnTo>
                      <a:pt x="3450" y="3086"/>
                    </a:lnTo>
                    <a:lnTo>
                      <a:pt x="3445" y="3120"/>
                    </a:lnTo>
                    <a:lnTo>
                      <a:pt x="3458" y="3089"/>
                    </a:lnTo>
                    <a:lnTo>
                      <a:pt x="3454" y="3065"/>
                    </a:lnTo>
                    <a:lnTo>
                      <a:pt x="3463" y="3057"/>
                    </a:lnTo>
                    <a:lnTo>
                      <a:pt x="3473" y="3066"/>
                    </a:lnTo>
                    <a:lnTo>
                      <a:pt x="3489" y="3067"/>
                    </a:lnTo>
                    <a:lnTo>
                      <a:pt x="3502" y="3077"/>
                    </a:lnTo>
                    <a:lnTo>
                      <a:pt x="3513" y="3068"/>
                    </a:lnTo>
                    <a:lnTo>
                      <a:pt x="3514" y="3050"/>
                    </a:lnTo>
                    <a:lnTo>
                      <a:pt x="3535" y="3044"/>
                    </a:lnTo>
                    <a:lnTo>
                      <a:pt x="3548" y="3029"/>
                    </a:lnTo>
                    <a:lnTo>
                      <a:pt x="3563" y="3029"/>
                    </a:lnTo>
                    <a:lnTo>
                      <a:pt x="3574" y="3015"/>
                    </a:lnTo>
                    <a:lnTo>
                      <a:pt x="3561" y="3024"/>
                    </a:lnTo>
                    <a:lnTo>
                      <a:pt x="3546" y="3021"/>
                    </a:lnTo>
                    <a:lnTo>
                      <a:pt x="3538" y="3033"/>
                    </a:lnTo>
                    <a:lnTo>
                      <a:pt x="3528" y="3037"/>
                    </a:lnTo>
                    <a:lnTo>
                      <a:pt x="3523" y="3037"/>
                    </a:lnTo>
                    <a:lnTo>
                      <a:pt x="3530" y="3020"/>
                    </a:lnTo>
                    <a:lnTo>
                      <a:pt x="3540" y="3012"/>
                    </a:lnTo>
                    <a:lnTo>
                      <a:pt x="3535" y="3002"/>
                    </a:lnTo>
                    <a:lnTo>
                      <a:pt x="3535" y="2992"/>
                    </a:lnTo>
                    <a:lnTo>
                      <a:pt x="3544" y="2970"/>
                    </a:lnTo>
                    <a:lnTo>
                      <a:pt x="3543" y="2958"/>
                    </a:lnTo>
                    <a:lnTo>
                      <a:pt x="3535" y="2949"/>
                    </a:lnTo>
                    <a:lnTo>
                      <a:pt x="3540" y="2943"/>
                    </a:lnTo>
                    <a:lnTo>
                      <a:pt x="3553" y="2923"/>
                    </a:lnTo>
                    <a:lnTo>
                      <a:pt x="3559" y="2904"/>
                    </a:lnTo>
                    <a:lnTo>
                      <a:pt x="3574" y="2891"/>
                    </a:lnTo>
                    <a:lnTo>
                      <a:pt x="3579" y="2897"/>
                    </a:lnTo>
                    <a:lnTo>
                      <a:pt x="3575" y="2904"/>
                    </a:lnTo>
                    <a:lnTo>
                      <a:pt x="3584" y="2901"/>
                    </a:lnTo>
                    <a:lnTo>
                      <a:pt x="3592" y="2889"/>
                    </a:lnTo>
                    <a:lnTo>
                      <a:pt x="3596" y="2896"/>
                    </a:lnTo>
                    <a:lnTo>
                      <a:pt x="3602" y="2896"/>
                    </a:lnTo>
                    <a:lnTo>
                      <a:pt x="3607" y="2904"/>
                    </a:lnTo>
                    <a:lnTo>
                      <a:pt x="3620" y="2901"/>
                    </a:lnTo>
                    <a:lnTo>
                      <a:pt x="3629" y="2889"/>
                    </a:lnTo>
                    <a:lnTo>
                      <a:pt x="3665" y="2874"/>
                    </a:lnTo>
                    <a:lnTo>
                      <a:pt x="3672" y="2861"/>
                    </a:lnTo>
                    <a:lnTo>
                      <a:pt x="3671" y="2853"/>
                    </a:lnTo>
                    <a:lnTo>
                      <a:pt x="3681" y="2850"/>
                    </a:lnTo>
                    <a:lnTo>
                      <a:pt x="3695" y="2834"/>
                    </a:lnTo>
                    <a:lnTo>
                      <a:pt x="3717" y="2832"/>
                    </a:lnTo>
                    <a:lnTo>
                      <a:pt x="3728" y="2820"/>
                    </a:lnTo>
                    <a:lnTo>
                      <a:pt x="3727" y="2810"/>
                    </a:lnTo>
                    <a:lnTo>
                      <a:pt x="3730" y="2790"/>
                    </a:lnTo>
                    <a:lnTo>
                      <a:pt x="3741" y="2772"/>
                    </a:lnTo>
                    <a:lnTo>
                      <a:pt x="3744" y="2758"/>
                    </a:lnTo>
                    <a:lnTo>
                      <a:pt x="3738" y="2751"/>
                    </a:lnTo>
                    <a:lnTo>
                      <a:pt x="3729" y="2757"/>
                    </a:lnTo>
                    <a:lnTo>
                      <a:pt x="3717" y="2760"/>
                    </a:lnTo>
                    <a:lnTo>
                      <a:pt x="3720" y="2766"/>
                    </a:lnTo>
                    <a:lnTo>
                      <a:pt x="3713" y="2779"/>
                    </a:lnTo>
                    <a:lnTo>
                      <a:pt x="3698" y="2781"/>
                    </a:lnTo>
                    <a:lnTo>
                      <a:pt x="3690" y="2775"/>
                    </a:lnTo>
                    <a:lnTo>
                      <a:pt x="3680" y="2775"/>
                    </a:lnTo>
                    <a:lnTo>
                      <a:pt x="3677" y="2770"/>
                    </a:lnTo>
                    <a:lnTo>
                      <a:pt x="3687" y="2750"/>
                    </a:lnTo>
                    <a:lnTo>
                      <a:pt x="3697" y="2750"/>
                    </a:lnTo>
                    <a:lnTo>
                      <a:pt x="3706" y="2738"/>
                    </a:lnTo>
                    <a:lnTo>
                      <a:pt x="3726" y="2729"/>
                    </a:lnTo>
                    <a:lnTo>
                      <a:pt x="3727" y="2719"/>
                    </a:lnTo>
                    <a:lnTo>
                      <a:pt x="3719" y="2712"/>
                    </a:lnTo>
                    <a:lnTo>
                      <a:pt x="3732" y="2695"/>
                    </a:lnTo>
                    <a:lnTo>
                      <a:pt x="3749" y="2692"/>
                    </a:lnTo>
                    <a:lnTo>
                      <a:pt x="3767" y="2697"/>
                    </a:lnTo>
                    <a:lnTo>
                      <a:pt x="3754" y="2705"/>
                    </a:lnTo>
                    <a:lnTo>
                      <a:pt x="3752" y="2721"/>
                    </a:lnTo>
                    <a:lnTo>
                      <a:pt x="3757" y="2724"/>
                    </a:lnTo>
                    <a:lnTo>
                      <a:pt x="3772" y="2717"/>
                    </a:lnTo>
                    <a:lnTo>
                      <a:pt x="3786" y="2688"/>
                    </a:lnTo>
                    <a:lnTo>
                      <a:pt x="3786" y="2675"/>
                    </a:lnTo>
                    <a:lnTo>
                      <a:pt x="3770" y="2671"/>
                    </a:lnTo>
                    <a:lnTo>
                      <a:pt x="3757" y="2672"/>
                    </a:lnTo>
                    <a:lnTo>
                      <a:pt x="3747" y="2665"/>
                    </a:lnTo>
                    <a:lnTo>
                      <a:pt x="3725" y="2660"/>
                    </a:lnTo>
                    <a:lnTo>
                      <a:pt x="3718" y="2638"/>
                    </a:lnTo>
                    <a:lnTo>
                      <a:pt x="3721" y="2621"/>
                    </a:lnTo>
                    <a:lnTo>
                      <a:pt x="3710" y="2637"/>
                    </a:lnTo>
                    <a:lnTo>
                      <a:pt x="3701" y="2637"/>
                    </a:lnTo>
                    <a:lnTo>
                      <a:pt x="3694" y="2623"/>
                    </a:lnTo>
                    <a:lnTo>
                      <a:pt x="3680" y="2614"/>
                    </a:lnTo>
                    <a:lnTo>
                      <a:pt x="3676" y="2597"/>
                    </a:lnTo>
                    <a:lnTo>
                      <a:pt x="3669" y="2594"/>
                    </a:lnTo>
                    <a:lnTo>
                      <a:pt x="3658" y="2595"/>
                    </a:lnTo>
                    <a:lnTo>
                      <a:pt x="3655" y="2583"/>
                    </a:lnTo>
                    <a:lnTo>
                      <a:pt x="3650" y="2576"/>
                    </a:lnTo>
                    <a:lnTo>
                      <a:pt x="3657" y="2564"/>
                    </a:lnTo>
                    <a:lnTo>
                      <a:pt x="3656" y="2551"/>
                    </a:lnTo>
                    <a:lnTo>
                      <a:pt x="3650" y="2537"/>
                    </a:lnTo>
                    <a:lnTo>
                      <a:pt x="3652" y="2499"/>
                    </a:lnTo>
                    <a:lnTo>
                      <a:pt x="3663" y="2487"/>
                    </a:lnTo>
                    <a:lnTo>
                      <a:pt x="3689" y="2464"/>
                    </a:lnTo>
                    <a:lnTo>
                      <a:pt x="3704" y="2458"/>
                    </a:lnTo>
                    <a:lnTo>
                      <a:pt x="3716" y="2458"/>
                    </a:lnTo>
                    <a:lnTo>
                      <a:pt x="3718" y="2453"/>
                    </a:lnTo>
                    <a:lnTo>
                      <a:pt x="3730" y="2443"/>
                    </a:lnTo>
                    <a:lnTo>
                      <a:pt x="3732" y="2433"/>
                    </a:lnTo>
                    <a:lnTo>
                      <a:pt x="3723" y="2434"/>
                    </a:lnTo>
                    <a:lnTo>
                      <a:pt x="3711" y="2442"/>
                    </a:lnTo>
                    <a:lnTo>
                      <a:pt x="3703" y="2438"/>
                    </a:lnTo>
                    <a:lnTo>
                      <a:pt x="3703" y="2428"/>
                    </a:lnTo>
                    <a:lnTo>
                      <a:pt x="3698" y="2412"/>
                    </a:lnTo>
                    <a:lnTo>
                      <a:pt x="3700" y="2396"/>
                    </a:lnTo>
                    <a:lnTo>
                      <a:pt x="3719" y="2374"/>
                    </a:lnTo>
                    <a:lnTo>
                      <a:pt x="3732" y="2347"/>
                    </a:lnTo>
                    <a:lnTo>
                      <a:pt x="3741" y="2343"/>
                    </a:lnTo>
                    <a:lnTo>
                      <a:pt x="3752" y="2323"/>
                    </a:lnTo>
                    <a:lnTo>
                      <a:pt x="3762" y="2322"/>
                    </a:lnTo>
                    <a:lnTo>
                      <a:pt x="3773" y="2305"/>
                    </a:lnTo>
                    <a:lnTo>
                      <a:pt x="3791" y="2297"/>
                    </a:lnTo>
                    <a:lnTo>
                      <a:pt x="3802" y="2306"/>
                    </a:lnTo>
                    <a:lnTo>
                      <a:pt x="3796" y="2323"/>
                    </a:lnTo>
                    <a:lnTo>
                      <a:pt x="3805" y="2331"/>
                    </a:lnTo>
                    <a:lnTo>
                      <a:pt x="3801" y="2343"/>
                    </a:lnTo>
                    <a:lnTo>
                      <a:pt x="3817" y="2334"/>
                    </a:lnTo>
                    <a:lnTo>
                      <a:pt x="3819" y="2324"/>
                    </a:lnTo>
                    <a:lnTo>
                      <a:pt x="3837" y="2297"/>
                    </a:lnTo>
                    <a:lnTo>
                      <a:pt x="3837" y="2291"/>
                    </a:lnTo>
                    <a:lnTo>
                      <a:pt x="3825" y="2289"/>
                    </a:lnTo>
                    <a:lnTo>
                      <a:pt x="3812" y="2283"/>
                    </a:lnTo>
                    <a:lnTo>
                      <a:pt x="3802" y="2269"/>
                    </a:lnTo>
                    <a:lnTo>
                      <a:pt x="3815" y="2257"/>
                    </a:lnTo>
                    <a:lnTo>
                      <a:pt x="3836" y="2257"/>
                    </a:lnTo>
                    <a:lnTo>
                      <a:pt x="3842" y="2248"/>
                    </a:lnTo>
                    <a:lnTo>
                      <a:pt x="3863" y="2234"/>
                    </a:lnTo>
                    <a:lnTo>
                      <a:pt x="3862" y="2221"/>
                    </a:lnTo>
                    <a:lnTo>
                      <a:pt x="3873" y="2216"/>
                    </a:lnTo>
                    <a:lnTo>
                      <a:pt x="3891" y="2222"/>
                    </a:lnTo>
                    <a:lnTo>
                      <a:pt x="3916" y="2227"/>
                    </a:lnTo>
                    <a:lnTo>
                      <a:pt x="3918" y="2242"/>
                    </a:lnTo>
                    <a:lnTo>
                      <a:pt x="3914" y="2249"/>
                    </a:lnTo>
                    <a:lnTo>
                      <a:pt x="3924" y="2253"/>
                    </a:lnTo>
                    <a:lnTo>
                      <a:pt x="3936" y="2265"/>
                    </a:lnTo>
                    <a:lnTo>
                      <a:pt x="3948" y="2273"/>
                    </a:lnTo>
                    <a:lnTo>
                      <a:pt x="3942" y="2288"/>
                    </a:lnTo>
                    <a:lnTo>
                      <a:pt x="3935" y="2291"/>
                    </a:lnTo>
                    <a:lnTo>
                      <a:pt x="3938" y="2305"/>
                    </a:lnTo>
                    <a:lnTo>
                      <a:pt x="3935" y="2316"/>
                    </a:lnTo>
                    <a:lnTo>
                      <a:pt x="3948" y="2329"/>
                    </a:lnTo>
                    <a:lnTo>
                      <a:pt x="3953" y="2341"/>
                    </a:lnTo>
                    <a:lnTo>
                      <a:pt x="3950" y="2368"/>
                    </a:lnTo>
                    <a:lnTo>
                      <a:pt x="3959" y="2374"/>
                    </a:lnTo>
                    <a:lnTo>
                      <a:pt x="3959" y="2382"/>
                    </a:lnTo>
                    <a:lnTo>
                      <a:pt x="3948" y="2397"/>
                    </a:lnTo>
                    <a:lnTo>
                      <a:pt x="3948" y="2408"/>
                    </a:lnTo>
                    <a:lnTo>
                      <a:pt x="3936" y="2426"/>
                    </a:lnTo>
                    <a:lnTo>
                      <a:pt x="3935" y="2446"/>
                    </a:lnTo>
                    <a:lnTo>
                      <a:pt x="3928" y="2451"/>
                    </a:lnTo>
                    <a:lnTo>
                      <a:pt x="3935" y="2465"/>
                    </a:lnTo>
                    <a:lnTo>
                      <a:pt x="3929" y="2480"/>
                    </a:lnTo>
                    <a:lnTo>
                      <a:pt x="3945" y="2498"/>
                    </a:lnTo>
                    <a:lnTo>
                      <a:pt x="3945" y="2511"/>
                    </a:lnTo>
                    <a:lnTo>
                      <a:pt x="3940" y="2516"/>
                    </a:lnTo>
                    <a:lnTo>
                      <a:pt x="3945" y="2530"/>
                    </a:lnTo>
                    <a:lnTo>
                      <a:pt x="3940" y="2543"/>
                    </a:lnTo>
                    <a:lnTo>
                      <a:pt x="3940" y="2554"/>
                    </a:lnTo>
                    <a:lnTo>
                      <a:pt x="3950" y="2557"/>
                    </a:lnTo>
                    <a:lnTo>
                      <a:pt x="3961" y="2571"/>
                    </a:lnTo>
                    <a:lnTo>
                      <a:pt x="3959" y="2584"/>
                    </a:lnTo>
                    <a:lnTo>
                      <a:pt x="3948" y="2594"/>
                    </a:lnTo>
                    <a:lnTo>
                      <a:pt x="3938" y="2589"/>
                    </a:lnTo>
                    <a:lnTo>
                      <a:pt x="3925" y="2592"/>
                    </a:lnTo>
                    <a:lnTo>
                      <a:pt x="3917" y="2577"/>
                    </a:lnTo>
                    <a:lnTo>
                      <a:pt x="3922" y="2560"/>
                    </a:lnTo>
                    <a:lnTo>
                      <a:pt x="3904" y="2568"/>
                    </a:lnTo>
                    <a:lnTo>
                      <a:pt x="3897" y="2584"/>
                    </a:lnTo>
                    <a:lnTo>
                      <a:pt x="3883" y="2590"/>
                    </a:lnTo>
                    <a:lnTo>
                      <a:pt x="3883" y="2597"/>
                    </a:lnTo>
                    <a:lnTo>
                      <a:pt x="3903" y="2592"/>
                    </a:lnTo>
                    <a:lnTo>
                      <a:pt x="3913" y="2602"/>
                    </a:lnTo>
                    <a:lnTo>
                      <a:pt x="3911" y="2609"/>
                    </a:lnTo>
                    <a:lnTo>
                      <a:pt x="3870" y="2638"/>
                    </a:lnTo>
                    <a:lnTo>
                      <a:pt x="3859" y="2640"/>
                    </a:lnTo>
                    <a:lnTo>
                      <a:pt x="3857" y="2648"/>
                    </a:lnTo>
                    <a:lnTo>
                      <a:pt x="3847" y="2653"/>
                    </a:lnTo>
                    <a:lnTo>
                      <a:pt x="3843" y="2668"/>
                    </a:lnTo>
                    <a:lnTo>
                      <a:pt x="3851" y="2676"/>
                    </a:lnTo>
                    <a:lnTo>
                      <a:pt x="3866" y="2672"/>
                    </a:lnTo>
                    <a:lnTo>
                      <a:pt x="3876" y="2676"/>
                    </a:lnTo>
                    <a:lnTo>
                      <a:pt x="3877" y="2690"/>
                    </a:lnTo>
                    <a:lnTo>
                      <a:pt x="3891" y="2704"/>
                    </a:lnTo>
                    <a:lnTo>
                      <a:pt x="3911" y="2698"/>
                    </a:lnTo>
                    <a:lnTo>
                      <a:pt x="3914" y="2686"/>
                    </a:lnTo>
                    <a:lnTo>
                      <a:pt x="3925" y="2684"/>
                    </a:lnTo>
                    <a:lnTo>
                      <a:pt x="3930" y="2690"/>
                    </a:lnTo>
                    <a:lnTo>
                      <a:pt x="3923" y="2696"/>
                    </a:lnTo>
                    <a:lnTo>
                      <a:pt x="3923" y="2700"/>
                    </a:lnTo>
                    <a:lnTo>
                      <a:pt x="3937" y="2705"/>
                    </a:lnTo>
                    <a:lnTo>
                      <a:pt x="3946" y="2715"/>
                    </a:lnTo>
                    <a:lnTo>
                      <a:pt x="3960" y="2705"/>
                    </a:lnTo>
                    <a:lnTo>
                      <a:pt x="3971" y="2711"/>
                    </a:lnTo>
                    <a:lnTo>
                      <a:pt x="3961" y="2722"/>
                    </a:lnTo>
                    <a:lnTo>
                      <a:pt x="3946" y="2723"/>
                    </a:lnTo>
                    <a:lnTo>
                      <a:pt x="3930" y="2741"/>
                    </a:lnTo>
                    <a:lnTo>
                      <a:pt x="3925" y="2746"/>
                    </a:lnTo>
                    <a:lnTo>
                      <a:pt x="3921" y="2727"/>
                    </a:lnTo>
                    <a:lnTo>
                      <a:pt x="3914" y="2728"/>
                    </a:lnTo>
                    <a:lnTo>
                      <a:pt x="3908" y="2724"/>
                    </a:lnTo>
                    <a:lnTo>
                      <a:pt x="3908" y="2732"/>
                    </a:lnTo>
                    <a:lnTo>
                      <a:pt x="3916" y="2746"/>
                    </a:lnTo>
                    <a:lnTo>
                      <a:pt x="3916" y="2758"/>
                    </a:lnTo>
                    <a:lnTo>
                      <a:pt x="3931" y="2781"/>
                    </a:lnTo>
                    <a:lnTo>
                      <a:pt x="3928" y="2799"/>
                    </a:lnTo>
                    <a:lnTo>
                      <a:pt x="3931" y="2802"/>
                    </a:lnTo>
                    <a:lnTo>
                      <a:pt x="3929" y="2818"/>
                    </a:lnTo>
                    <a:lnTo>
                      <a:pt x="3919" y="2824"/>
                    </a:lnTo>
                    <a:lnTo>
                      <a:pt x="3918" y="2839"/>
                    </a:lnTo>
                    <a:lnTo>
                      <a:pt x="3916" y="2855"/>
                    </a:lnTo>
                    <a:lnTo>
                      <a:pt x="3901" y="2873"/>
                    </a:lnTo>
                    <a:lnTo>
                      <a:pt x="3905" y="2882"/>
                    </a:lnTo>
                    <a:lnTo>
                      <a:pt x="3906" y="2898"/>
                    </a:lnTo>
                    <a:lnTo>
                      <a:pt x="3896" y="2902"/>
                    </a:lnTo>
                    <a:lnTo>
                      <a:pt x="3898" y="2913"/>
                    </a:lnTo>
                    <a:lnTo>
                      <a:pt x="3907" y="2913"/>
                    </a:lnTo>
                    <a:lnTo>
                      <a:pt x="3919" y="2899"/>
                    </a:lnTo>
                    <a:lnTo>
                      <a:pt x="3925" y="2888"/>
                    </a:lnTo>
                    <a:lnTo>
                      <a:pt x="3944" y="2878"/>
                    </a:lnTo>
                    <a:lnTo>
                      <a:pt x="3948" y="2871"/>
                    </a:lnTo>
                    <a:lnTo>
                      <a:pt x="3945" y="2867"/>
                    </a:lnTo>
                    <a:lnTo>
                      <a:pt x="3954" y="2856"/>
                    </a:lnTo>
                    <a:lnTo>
                      <a:pt x="3963" y="2863"/>
                    </a:lnTo>
                    <a:lnTo>
                      <a:pt x="3970" y="2856"/>
                    </a:lnTo>
                    <a:lnTo>
                      <a:pt x="3970" y="2829"/>
                    </a:lnTo>
                    <a:lnTo>
                      <a:pt x="3973" y="2814"/>
                    </a:lnTo>
                    <a:lnTo>
                      <a:pt x="3993" y="2798"/>
                    </a:lnTo>
                    <a:lnTo>
                      <a:pt x="4011" y="2771"/>
                    </a:lnTo>
                    <a:lnTo>
                      <a:pt x="4016" y="2755"/>
                    </a:lnTo>
                    <a:lnTo>
                      <a:pt x="4023" y="2754"/>
                    </a:lnTo>
                    <a:lnTo>
                      <a:pt x="4030" y="2761"/>
                    </a:lnTo>
                    <a:lnTo>
                      <a:pt x="4033" y="2775"/>
                    </a:lnTo>
                    <a:lnTo>
                      <a:pt x="4044" y="2801"/>
                    </a:lnTo>
                    <a:lnTo>
                      <a:pt x="4047" y="2821"/>
                    </a:lnTo>
                    <a:lnTo>
                      <a:pt x="4061" y="2838"/>
                    </a:lnTo>
                    <a:lnTo>
                      <a:pt x="4061" y="2855"/>
                    </a:lnTo>
                    <a:lnTo>
                      <a:pt x="4055" y="2870"/>
                    </a:lnTo>
                    <a:lnTo>
                      <a:pt x="4060" y="2901"/>
                    </a:lnTo>
                    <a:lnTo>
                      <a:pt x="4051" y="2916"/>
                    </a:lnTo>
                    <a:lnTo>
                      <a:pt x="4040" y="2921"/>
                    </a:lnTo>
                    <a:lnTo>
                      <a:pt x="4031" y="2914"/>
                    </a:lnTo>
                    <a:lnTo>
                      <a:pt x="4022" y="2921"/>
                    </a:lnTo>
                    <a:lnTo>
                      <a:pt x="4015" y="2935"/>
                    </a:lnTo>
                    <a:lnTo>
                      <a:pt x="4019" y="2951"/>
                    </a:lnTo>
                    <a:lnTo>
                      <a:pt x="4008" y="2965"/>
                    </a:lnTo>
                    <a:lnTo>
                      <a:pt x="4001" y="2984"/>
                    </a:lnTo>
                    <a:lnTo>
                      <a:pt x="4006" y="2994"/>
                    </a:lnTo>
                    <a:lnTo>
                      <a:pt x="4007" y="3020"/>
                    </a:lnTo>
                    <a:lnTo>
                      <a:pt x="4019" y="3073"/>
                    </a:lnTo>
                    <a:lnTo>
                      <a:pt x="4031" y="3096"/>
                    </a:lnTo>
                    <a:lnTo>
                      <a:pt x="4026" y="3111"/>
                    </a:lnTo>
                    <a:lnTo>
                      <a:pt x="4038" y="3122"/>
                    </a:lnTo>
                    <a:lnTo>
                      <a:pt x="4049" y="3122"/>
                    </a:lnTo>
                    <a:lnTo>
                      <a:pt x="4047" y="3104"/>
                    </a:lnTo>
                    <a:lnTo>
                      <a:pt x="4041" y="3098"/>
                    </a:lnTo>
                    <a:lnTo>
                      <a:pt x="4053" y="3087"/>
                    </a:lnTo>
                    <a:lnTo>
                      <a:pt x="4062" y="3086"/>
                    </a:lnTo>
                    <a:lnTo>
                      <a:pt x="4070" y="3104"/>
                    </a:lnTo>
                    <a:lnTo>
                      <a:pt x="4078" y="3102"/>
                    </a:lnTo>
                    <a:lnTo>
                      <a:pt x="4081" y="3085"/>
                    </a:lnTo>
                    <a:lnTo>
                      <a:pt x="4092" y="3073"/>
                    </a:lnTo>
                    <a:lnTo>
                      <a:pt x="4095" y="3049"/>
                    </a:lnTo>
                    <a:lnTo>
                      <a:pt x="4107" y="3043"/>
                    </a:lnTo>
                    <a:lnTo>
                      <a:pt x="4121" y="3023"/>
                    </a:lnTo>
                    <a:lnTo>
                      <a:pt x="4127" y="3022"/>
                    </a:lnTo>
                    <a:lnTo>
                      <a:pt x="4135" y="3009"/>
                    </a:lnTo>
                    <a:lnTo>
                      <a:pt x="4163" y="2989"/>
                    </a:lnTo>
                    <a:lnTo>
                      <a:pt x="4181" y="2957"/>
                    </a:lnTo>
                    <a:lnTo>
                      <a:pt x="4194" y="2924"/>
                    </a:lnTo>
                    <a:lnTo>
                      <a:pt x="4207" y="2897"/>
                    </a:lnTo>
                    <a:lnTo>
                      <a:pt x="4222" y="2886"/>
                    </a:lnTo>
                    <a:lnTo>
                      <a:pt x="4233" y="2903"/>
                    </a:lnTo>
                    <a:lnTo>
                      <a:pt x="4242" y="2894"/>
                    </a:lnTo>
                    <a:lnTo>
                      <a:pt x="4251" y="2900"/>
                    </a:lnTo>
                    <a:lnTo>
                      <a:pt x="4265" y="2898"/>
                    </a:lnTo>
                    <a:lnTo>
                      <a:pt x="4266" y="2889"/>
                    </a:lnTo>
                    <a:lnTo>
                      <a:pt x="4258" y="2888"/>
                    </a:lnTo>
                    <a:lnTo>
                      <a:pt x="4245" y="2875"/>
                    </a:lnTo>
                    <a:lnTo>
                      <a:pt x="4251" y="2866"/>
                    </a:lnTo>
                    <a:lnTo>
                      <a:pt x="4267" y="2864"/>
                    </a:lnTo>
                    <a:lnTo>
                      <a:pt x="4275" y="2871"/>
                    </a:lnTo>
                    <a:lnTo>
                      <a:pt x="4282" y="2866"/>
                    </a:lnTo>
                    <a:lnTo>
                      <a:pt x="4293" y="2867"/>
                    </a:lnTo>
                    <a:lnTo>
                      <a:pt x="4299" y="2862"/>
                    </a:lnTo>
                    <a:lnTo>
                      <a:pt x="4292" y="2848"/>
                    </a:lnTo>
                    <a:lnTo>
                      <a:pt x="4285" y="2847"/>
                    </a:lnTo>
                    <a:lnTo>
                      <a:pt x="4278" y="2833"/>
                    </a:lnTo>
                    <a:lnTo>
                      <a:pt x="4270" y="2833"/>
                    </a:lnTo>
                    <a:lnTo>
                      <a:pt x="4271" y="2810"/>
                    </a:lnTo>
                    <a:lnTo>
                      <a:pt x="4280" y="2800"/>
                    </a:lnTo>
                    <a:lnTo>
                      <a:pt x="4282" y="2786"/>
                    </a:lnTo>
                    <a:lnTo>
                      <a:pt x="4292" y="2785"/>
                    </a:lnTo>
                    <a:lnTo>
                      <a:pt x="4284" y="2773"/>
                    </a:lnTo>
                    <a:lnTo>
                      <a:pt x="4286" y="2763"/>
                    </a:lnTo>
                    <a:lnTo>
                      <a:pt x="4297" y="2751"/>
                    </a:lnTo>
                    <a:lnTo>
                      <a:pt x="4292" y="2746"/>
                    </a:lnTo>
                    <a:lnTo>
                      <a:pt x="4292" y="2741"/>
                    </a:lnTo>
                    <a:lnTo>
                      <a:pt x="4306" y="2741"/>
                    </a:lnTo>
                    <a:lnTo>
                      <a:pt x="4311" y="2727"/>
                    </a:lnTo>
                    <a:lnTo>
                      <a:pt x="4299" y="2721"/>
                    </a:lnTo>
                    <a:lnTo>
                      <a:pt x="4296" y="2713"/>
                    </a:lnTo>
                    <a:lnTo>
                      <a:pt x="4311" y="2715"/>
                    </a:lnTo>
                    <a:lnTo>
                      <a:pt x="4318" y="2726"/>
                    </a:lnTo>
                    <a:lnTo>
                      <a:pt x="4330" y="2727"/>
                    </a:lnTo>
                    <a:lnTo>
                      <a:pt x="4340" y="2721"/>
                    </a:lnTo>
                    <a:lnTo>
                      <a:pt x="4364" y="2722"/>
                    </a:lnTo>
                    <a:lnTo>
                      <a:pt x="4385" y="2738"/>
                    </a:lnTo>
                    <a:lnTo>
                      <a:pt x="4387" y="2746"/>
                    </a:lnTo>
                    <a:lnTo>
                      <a:pt x="4393" y="2755"/>
                    </a:lnTo>
                    <a:lnTo>
                      <a:pt x="4422" y="2770"/>
                    </a:lnTo>
                    <a:lnTo>
                      <a:pt x="4436" y="2761"/>
                    </a:lnTo>
                    <a:lnTo>
                      <a:pt x="4451" y="2771"/>
                    </a:lnTo>
                    <a:lnTo>
                      <a:pt x="4470" y="2779"/>
                    </a:lnTo>
                    <a:lnTo>
                      <a:pt x="4470" y="2787"/>
                    </a:lnTo>
                    <a:lnTo>
                      <a:pt x="4462" y="2793"/>
                    </a:lnTo>
                    <a:lnTo>
                      <a:pt x="4471" y="2803"/>
                    </a:lnTo>
                    <a:lnTo>
                      <a:pt x="4461" y="2808"/>
                    </a:lnTo>
                    <a:lnTo>
                      <a:pt x="4451" y="2798"/>
                    </a:lnTo>
                    <a:lnTo>
                      <a:pt x="4440" y="2796"/>
                    </a:lnTo>
                    <a:lnTo>
                      <a:pt x="4442" y="2805"/>
                    </a:lnTo>
                    <a:lnTo>
                      <a:pt x="4474" y="2825"/>
                    </a:lnTo>
                    <a:lnTo>
                      <a:pt x="4476" y="2842"/>
                    </a:lnTo>
                    <a:lnTo>
                      <a:pt x="4463" y="2847"/>
                    </a:lnTo>
                    <a:lnTo>
                      <a:pt x="4471" y="2851"/>
                    </a:lnTo>
                    <a:lnTo>
                      <a:pt x="4484" y="2847"/>
                    </a:lnTo>
                    <a:lnTo>
                      <a:pt x="4507" y="2852"/>
                    </a:lnTo>
                    <a:lnTo>
                      <a:pt x="4512" y="2861"/>
                    </a:lnTo>
                    <a:lnTo>
                      <a:pt x="4521" y="2864"/>
                    </a:lnTo>
                    <a:lnTo>
                      <a:pt x="4523" y="2871"/>
                    </a:lnTo>
                    <a:lnTo>
                      <a:pt x="4514" y="2886"/>
                    </a:lnTo>
                    <a:lnTo>
                      <a:pt x="4490" y="2905"/>
                    </a:lnTo>
                    <a:lnTo>
                      <a:pt x="4475" y="2908"/>
                    </a:lnTo>
                    <a:lnTo>
                      <a:pt x="4464" y="2913"/>
                    </a:lnTo>
                    <a:lnTo>
                      <a:pt x="4485" y="2913"/>
                    </a:lnTo>
                    <a:lnTo>
                      <a:pt x="4493" y="2918"/>
                    </a:lnTo>
                    <a:lnTo>
                      <a:pt x="4494" y="2930"/>
                    </a:lnTo>
                    <a:lnTo>
                      <a:pt x="4500" y="2929"/>
                    </a:lnTo>
                    <a:lnTo>
                      <a:pt x="4505" y="2934"/>
                    </a:lnTo>
                    <a:lnTo>
                      <a:pt x="4495" y="2949"/>
                    </a:lnTo>
                    <a:lnTo>
                      <a:pt x="4501" y="2954"/>
                    </a:lnTo>
                    <a:lnTo>
                      <a:pt x="4483" y="2967"/>
                    </a:lnTo>
                    <a:lnTo>
                      <a:pt x="4461" y="2974"/>
                    </a:lnTo>
                    <a:lnTo>
                      <a:pt x="4450" y="2972"/>
                    </a:lnTo>
                    <a:lnTo>
                      <a:pt x="4443" y="2981"/>
                    </a:lnTo>
                    <a:lnTo>
                      <a:pt x="4431" y="2977"/>
                    </a:lnTo>
                    <a:lnTo>
                      <a:pt x="4419" y="2963"/>
                    </a:lnTo>
                    <a:lnTo>
                      <a:pt x="4405" y="2962"/>
                    </a:lnTo>
                    <a:lnTo>
                      <a:pt x="4401" y="2954"/>
                    </a:lnTo>
                    <a:lnTo>
                      <a:pt x="4391" y="2956"/>
                    </a:lnTo>
                    <a:lnTo>
                      <a:pt x="4390" y="2968"/>
                    </a:lnTo>
                    <a:lnTo>
                      <a:pt x="4384" y="2972"/>
                    </a:lnTo>
                    <a:lnTo>
                      <a:pt x="4397" y="2975"/>
                    </a:lnTo>
                    <a:lnTo>
                      <a:pt x="4406" y="2983"/>
                    </a:lnTo>
                    <a:lnTo>
                      <a:pt x="4402" y="2994"/>
                    </a:lnTo>
                    <a:lnTo>
                      <a:pt x="4393" y="3003"/>
                    </a:lnTo>
                    <a:lnTo>
                      <a:pt x="4406" y="3004"/>
                    </a:lnTo>
                    <a:lnTo>
                      <a:pt x="4397" y="3018"/>
                    </a:lnTo>
                    <a:lnTo>
                      <a:pt x="4398" y="3027"/>
                    </a:lnTo>
                    <a:lnTo>
                      <a:pt x="4403" y="3028"/>
                    </a:lnTo>
                    <a:lnTo>
                      <a:pt x="4412" y="3019"/>
                    </a:lnTo>
                    <a:lnTo>
                      <a:pt x="4417" y="3019"/>
                    </a:lnTo>
                    <a:lnTo>
                      <a:pt x="4413" y="3030"/>
                    </a:lnTo>
                    <a:lnTo>
                      <a:pt x="4395" y="3038"/>
                    </a:lnTo>
                    <a:lnTo>
                      <a:pt x="4388" y="3052"/>
                    </a:lnTo>
                    <a:lnTo>
                      <a:pt x="4391" y="3068"/>
                    </a:lnTo>
                    <a:lnTo>
                      <a:pt x="4409" y="3082"/>
                    </a:lnTo>
                    <a:lnTo>
                      <a:pt x="4406" y="3092"/>
                    </a:lnTo>
                    <a:lnTo>
                      <a:pt x="4423" y="3125"/>
                    </a:lnTo>
                    <a:lnTo>
                      <a:pt x="4421" y="3144"/>
                    </a:lnTo>
                    <a:lnTo>
                      <a:pt x="4415" y="3148"/>
                    </a:lnTo>
                    <a:lnTo>
                      <a:pt x="4413" y="3159"/>
                    </a:lnTo>
                    <a:lnTo>
                      <a:pt x="4392" y="3177"/>
                    </a:lnTo>
                    <a:lnTo>
                      <a:pt x="4396" y="3191"/>
                    </a:lnTo>
                    <a:lnTo>
                      <a:pt x="4389" y="3201"/>
                    </a:lnTo>
                    <a:lnTo>
                      <a:pt x="4375" y="3196"/>
                    </a:lnTo>
                    <a:lnTo>
                      <a:pt x="4351" y="3196"/>
                    </a:lnTo>
                    <a:lnTo>
                      <a:pt x="4341" y="3203"/>
                    </a:lnTo>
                    <a:lnTo>
                      <a:pt x="4337" y="3221"/>
                    </a:lnTo>
                    <a:lnTo>
                      <a:pt x="4322" y="3230"/>
                    </a:lnTo>
                    <a:lnTo>
                      <a:pt x="4314" y="3240"/>
                    </a:lnTo>
                    <a:lnTo>
                      <a:pt x="4302" y="3241"/>
                    </a:lnTo>
                    <a:lnTo>
                      <a:pt x="4280" y="3264"/>
                    </a:lnTo>
                    <a:lnTo>
                      <a:pt x="4273" y="3262"/>
                    </a:lnTo>
                    <a:lnTo>
                      <a:pt x="4260" y="3262"/>
                    </a:lnTo>
                    <a:lnTo>
                      <a:pt x="4252" y="3277"/>
                    </a:lnTo>
                    <a:lnTo>
                      <a:pt x="4215" y="3288"/>
                    </a:lnTo>
                    <a:lnTo>
                      <a:pt x="4207" y="3281"/>
                    </a:lnTo>
                    <a:lnTo>
                      <a:pt x="4213" y="3272"/>
                    </a:lnTo>
                    <a:lnTo>
                      <a:pt x="4208" y="3253"/>
                    </a:lnTo>
                    <a:lnTo>
                      <a:pt x="4197" y="3241"/>
                    </a:lnTo>
                    <a:lnTo>
                      <a:pt x="4197" y="3233"/>
                    </a:lnTo>
                    <a:lnTo>
                      <a:pt x="4206" y="3230"/>
                    </a:lnTo>
                    <a:lnTo>
                      <a:pt x="4207" y="3217"/>
                    </a:lnTo>
                    <a:lnTo>
                      <a:pt x="4219" y="3196"/>
                    </a:lnTo>
                    <a:lnTo>
                      <a:pt x="4203" y="3212"/>
                    </a:lnTo>
                    <a:lnTo>
                      <a:pt x="4197" y="3214"/>
                    </a:lnTo>
                    <a:lnTo>
                      <a:pt x="4196" y="3181"/>
                    </a:lnTo>
                    <a:lnTo>
                      <a:pt x="4188" y="3178"/>
                    </a:lnTo>
                    <a:lnTo>
                      <a:pt x="4179" y="3164"/>
                    </a:lnTo>
                    <a:lnTo>
                      <a:pt x="4165" y="3172"/>
                    </a:lnTo>
                    <a:lnTo>
                      <a:pt x="4160" y="3167"/>
                    </a:lnTo>
                    <a:lnTo>
                      <a:pt x="4146" y="3168"/>
                    </a:lnTo>
                    <a:lnTo>
                      <a:pt x="4132" y="3190"/>
                    </a:lnTo>
                    <a:lnTo>
                      <a:pt x="4140" y="3191"/>
                    </a:lnTo>
                    <a:lnTo>
                      <a:pt x="4160" y="3178"/>
                    </a:lnTo>
                    <a:lnTo>
                      <a:pt x="4168" y="3182"/>
                    </a:lnTo>
                    <a:lnTo>
                      <a:pt x="4167" y="3195"/>
                    </a:lnTo>
                    <a:lnTo>
                      <a:pt x="4180" y="3201"/>
                    </a:lnTo>
                    <a:lnTo>
                      <a:pt x="4189" y="3225"/>
                    </a:lnTo>
                    <a:lnTo>
                      <a:pt x="4186" y="3247"/>
                    </a:lnTo>
                    <a:lnTo>
                      <a:pt x="4193" y="3251"/>
                    </a:lnTo>
                    <a:lnTo>
                      <a:pt x="4196" y="3273"/>
                    </a:lnTo>
                    <a:lnTo>
                      <a:pt x="4190" y="3282"/>
                    </a:lnTo>
                    <a:lnTo>
                      <a:pt x="4195" y="3288"/>
                    </a:lnTo>
                    <a:lnTo>
                      <a:pt x="4194" y="3300"/>
                    </a:lnTo>
                    <a:lnTo>
                      <a:pt x="4186" y="3301"/>
                    </a:lnTo>
                    <a:lnTo>
                      <a:pt x="4162" y="3279"/>
                    </a:lnTo>
                    <a:lnTo>
                      <a:pt x="4159" y="3267"/>
                    </a:lnTo>
                    <a:lnTo>
                      <a:pt x="4149" y="3263"/>
                    </a:lnTo>
                    <a:lnTo>
                      <a:pt x="4145" y="3250"/>
                    </a:lnTo>
                    <a:lnTo>
                      <a:pt x="4136" y="3263"/>
                    </a:lnTo>
                    <a:lnTo>
                      <a:pt x="4151" y="3277"/>
                    </a:lnTo>
                    <a:lnTo>
                      <a:pt x="4148" y="3289"/>
                    </a:lnTo>
                    <a:lnTo>
                      <a:pt x="4130" y="3279"/>
                    </a:lnTo>
                    <a:lnTo>
                      <a:pt x="4118" y="3277"/>
                    </a:lnTo>
                    <a:lnTo>
                      <a:pt x="4115" y="3269"/>
                    </a:lnTo>
                    <a:lnTo>
                      <a:pt x="4105" y="3274"/>
                    </a:lnTo>
                    <a:lnTo>
                      <a:pt x="4104" y="3264"/>
                    </a:lnTo>
                    <a:lnTo>
                      <a:pt x="4111" y="3241"/>
                    </a:lnTo>
                    <a:lnTo>
                      <a:pt x="4115" y="3238"/>
                    </a:lnTo>
                    <a:lnTo>
                      <a:pt x="4106" y="3234"/>
                    </a:lnTo>
                    <a:lnTo>
                      <a:pt x="4106" y="3226"/>
                    </a:lnTo>
                    <a:lnTo>
                      <a:pt x="4083" y="3235"/>
                    </a:lnTo>
                    <a:lnTo>
                      <a:pt x="4065" y="3235"/>
                    </a:lnTo>
                    <a:lnTo>
                      <a:pt x="4053" y="3226"/>
                    </a:lnTo>
                    <a:lnTo>
                      <a:pt x="4040" y="3228"/>
                    </a:lnTo>
                    <a:lnTo>
                      <a:pt x="4023" y="3217"/>
                    </a:lnTo>
                    <a:lnTo>
                      <a:pt x="4020" y="3229"/>
                    </a:lnTo>
                    <a:lnTo>
                      <a:pt x="4025" y="3238"/>
                    </a:lnTo>
                    <a:lnTo>
                      <a:pt x="4017" y="3243"/>
                    </a:lnTo>
                    <a:lnTo>
                      <a:pt x="4019" y="3258"/>
                    </a:lnTo>
                    <a:lnTo>
                      <a:pt x="4026" y="3269"/>
                    </a:lnTo>
                    <a:lnTo>
                      <a:pt x="4045" y="3273"/>
                    </a:lnTo>
                    <a:lnTo>
                      <a:pt x="4053" y="3287"/>
                    </a:lnTo>
                    <a:lnTo>
                      <a:pt x="4041" y="3308"/>
                    </a:lnTo>
                    <a:lnTo>
                      <a:pt x="4031" y="3311"/>
                    </a:lnTo>
                    <a:lnTo>
                      <a:pt x="3995" y="3337"/>
                    </a:lnTo>
                    <a:lnTo>
                      <a:pt x="3979" y="3358"/>
                    </a:lnTo>
                    <a:lnTo>
                      <a:pt x="3961" y="3380"/>
                    </a:lnTo>
                    <a:lnTo>
                      <a:pt x="3950" y="3375"/>
                    </a:lnTo>
                    <a:lnTo>
                      <a:pt x="3938" y="3383"/>
                    </a:lnTo>
                    <a:lnTo>
                      <a:pt x="3932" y="3402"/>
                    </a:lnTo>
                    <a:lnTo>
                      <a:pt x="3918" y="3407"/>
                    </a:lnTo>
                    <a:lnTo>
                      <a:pt x="3870" y="3397"/>
                    </a:lnTo>
                    <a:lnTo>
                      <a:pt x="3859" y="3382"/>
                    </a:lnTo>
                    <a:lnTo>
                      <a:pt x="3852" y="3365"/>
                    </a:lnTo>
                    <a:lnTo>
                      <a:pt x="3828" y="3354"/>
                    </a:lnTo>
                    <a:lnTo>
                      <a:pt x="3829" y="3347"/>
                    </a:lnTo>
                    <a:lnTo>
                      <a:pt x="3837" y="3346"/>
                    </a:lnTo>
                    <a:lnTo>
                      <a:pt x="3843" y="3341"/>
                    </a:lnTo>
                    <a:lnTo>
                      <a:pt x="3835" y="3333"/>
                    </a:lnTo>
                    <a:lnTo>
                      <a:pt x="3820" y="3329"/>
                    </a:lnTo>
                    <a:lnTo>
                      <a:pt x="3804" y="3298"/>
                    </a:lnTo>
                    <a:lnTo>
                      <a:pt x="3785" y="3283"/>
                    </a:lnTo>
                    <a:lnTo>
                      <a:pt x="3754" y="3283"/>
                    </a:lnTo>
                    <a:lnTo>
                      <a:pt x="3732" y="3270"/>
                    </a:lnTo>
                    <a:lnTo>
                      <a:pt x="3696" y="3268"/>
                    </a:lnTo>
                    <a:lnTo>
                      <a:pt x="3682" y="3263"/>
                    </a:lnTo>
                    <a:lnTo>
                      <a:pt x="3681" y="3274"/>
                    </a:lnTo>
                    <a:lnTo>
                      <a:pt x="3691" y="3284"/>
                    </a:lnTo>
                    <a:lnTo>
                      <a:pt x="3696" y="3277"/>
                    </a:lnTo>
                    <a:lnTo>
                      <a:pt x="3706" y="3275"/>
                    </a:lnTo>
                    <a:lnTo>
                      <a:pt x="3741" y="3288"/>
                    </a:lnTo>
                    <a:lnTo>
                      <a:pt x="3772" y="3287"/>
                    </a:lnTo>
                    <a:lnTo>
                      <a:pt x="3782" y="3294"/>
                    </a:lnTo>
                    <a:lnTo>
                      <a:pt x="3779" y="3303"/>
                    </a:lnTo>
                    <a:lnTo>
                      <a:pt x="3773" y="3302"/>
                    </a:lnTo>
                    <a:lnTo>
                      <a:pt x="3768" y="3308"/>
                    </a:lnTo>
                    <a:lnTo>
                      <a:pt x="3772" y="3313"/>
                    </a:lnTo>
                    <a:lnTo>
                      <a:pt x="3775" y="3339"/>
                    </a:lnTo>
                    <a:lnTo>
                      <a:pt x="3781" y="3339"/>
                    </a:lnTo>
                    <a:lnTo>
                      <a:pt x="3798" y="3372"/>
                    </a:lnTo>
                    <a:lnTo>
                      <a:pt x="3808" y="3395"/>
                    </a:lnTo>
                    <a:lnTo>
                      <a:pt x="3837" y="3404"/>
                    </a:lnTo>
                    <a:lnTo>
                      <a:pt x="3867" y="3410"/>
                    </a:lnTo>
                    <a:lnTo>
                      <a:pt x="3922" y="3426"/>
                    </a:lnTo>
                    <a:lnTo>
                      <a:pt x="3924" y="3442"/>
                    </a:lnTo>
                    <a:lnTo>
                      <a:pt x="3918" y="3448"/>
                    </a:lnTo>
                    <a:lnTo>
                      <a:pt x="3900" y="3461"/>
                    </a:lnTo>
                    <a:lnTo>
                      <a:pt x="3886" y="3468"/>
                    </a:lnTo>
                    <a:lnTo>
                      <a:pt x="3864" y="3498"/>
                    </a:lnTo>
                    <a:lnTo>
                      <a:pt x="3861" y="3492"/>
                    </a:lnTo>
                    <a:lnTo>
                      <a:pt x="3854" y="3497"/>
                    </a:lnTo>
                    <a:lnTo>
                      <a:pt x="3852" y="3506"/>
                    </a:lnTo>
                    <a:lnTo>
                      <a:pt x="3803" y="3557"/>
                    </a:lnTo>
                    <a:lnTo>
                      <a:pt x="3782" y="3566"/>
                    </a:lnTo>
                    <a:lnTo>
                      <a:pt x="3769" y="3590"/>
                    </a:lnTo>
                    <a:lnTo>
                      <a:pt x="3756" y="3593"/>
                    </a:lnTo>
                    <a:lnTo>
                      <a:pt x="3748" y="3587"/>
                    </a:lnTo>
                    <a:lnTo>
                      <a:pt x="3739" y="3587"/>
                    </a:lnTo>
                    <a:lnTo>
                      <a:pt x="3736" y="3595"/>
                    </a:lnTo>
                    <a:lnTo>
                      <a:pt x="3717" y="3573"/>
                    </a:lnTo>
                    <a:lnTo>
                      <a:pt x="3705" y="3568"/>
                    </a:lnTo>
                    <a:lnTo>
                      <a:pt x="3696" y="3579"/>
                    </a:lnTo>
                    <a:lnTo>
                      <a:pt x="3693" y="3569"/>
                    </a:lnTo>
                    <a:lnTo>
                      <a:pt x="3686" y="3566"/>
                    </a:lnTo>
                    <a:lnTo>
                      <a:pt x="3698" y="3551"/>
                    </a:lnTo>
                    <a:lnTo>
                      <a:pt x="3693" y="3547"/>
                    </a:lnTo>
                    <a:lnTo>
                      <a:pt x="3689" y="3539"/>
                    </a:lnTo>
                    <a:lnTo>
                      <a:pt x="3674" y="3547"/>
                    </a:lnTo>
                    <a:lnTo>
                      <a:pt x="3662" y="3578"/>
                    </a:lnTo>
                    <a:lnTo>
                      <a:pt x="3661" y="3564"/>
                    </a:lnTo>
                    <a:lnTo>
                      <a:pt x="3653" y="3540"/>
                    </a:lnTo>
                    <a:lnTo>
                      <a:pt x="3646" y="3561"/>
                    </a:lnTo>
                    <a:lnTo>
                      <a:pt x="3654" y="3571"/>
                    </a:lnTo>
                    <a:lnTo>
                      <a:pt x="3652" y="3600"/>
                    </a:lnTo>
                    <a:lnTo>
                      <a:pt x="3634" y="3626"/>
                    </a:lnTo>
                    <a:lnTo>
                      <a:pt x="3624" y="3623"/>
                    </a:lnTo>
                    <a:lnTo>
                      <a:pt x="3620" y="3613"/>
                    </a:lnTo>
                    <a:lnTo>
                      <a:pt x="3609" y="3595"/>
                    </a:lnTo>
                    <a:lnTo>
                      <a:pt x="3605" y="3609"/>
                    </a:lnTo>
                    <a:lnTo>
                      <a:pt x="3616" y="3617"/>
                    </a:lnTo>
                    <a:lnTo>
                      <a:pt x="3600" y="3626"/>
                    </a:lnTo>
                    <a:lnTo>
                      <a:pt x="3599" y="3642"/>
                    </a:lnTo>
                    <a:lnTo>
                      <a:pt x="3593" y="3637"/>
                    </a:lnTo>
                    <a:lnTo>
                      <a:pt x="3576" y="3631"/>
                    </a:lnTo>
                    <a:lnTo>
                      <a:pt x="3574" y="3620"/>
                    </a:lnTo>
                    <a:lnTo>
                      <a:pt x="3561" y="3612"/>
                    </a:lnTo>
                    <a:lnTo>
                      <a:pt x="3546" y="3591"/>
                    </a:lnTo>
                    <a:lnTo>
                      <a:pt x="3516" y="3580"/>
                    </a:lnTo>
                    <a:lnTo>
                      <a:pt x="3487" y="3564"/>
                    </a:lnTo>
                    <a:lnTo>
                      <a:pt x="3477" y="3541"/>
                    </a:lnTo>
                    <a:lnTo>
                      <a:pt x="3465" y="3536"/>
                    </a:lnTo>
                    <a:lnTo>
                      <a:pt x="3443" y="3520"/>
                    </a:lnTo>
                    <a:lnTo>
                      <a:pt x="3436" y="3508"/>
                    </a:lnTo>
                    <a:lnTo>
                      <a:pt x="3435" y="3531"/>
                    </a:lnTo>
                    <a:lnTo>
                      <a:pt x="3422" y="3527"/>
                    </a:lnTo>
                    <a:lnTo>
                      <a:pt x="3430" y="3550"/>
                    </a:lnTo>
                    <a:lnTo>
                      <a:pt x="3443" y="3561"/>
                    </a:lnTo>
                    <a:lnTo>
                      <a:pt x="3449" y="3555"/>
                    </a:lnTo>
                    <a:lnTo>
                      <a:pt x="3442" y="3544"/>
                    </a:lnTo>
                    <a:lnTo>
                      <a:pt x="3445" y="3537"/>
                    </a:lnTo>
                    <a:lnTo>
                      <a:pt x="3451" y="3538"/>
                    </a:lnTo>
                    <a:lnTo>
                      <a:pt x="3483" y="3570"/>
                    </a:lnTo>
                    <a:lnTo>
                      <a:pt x="3511" y="3588"/>
                    </a:lnTo>
                    <a:lnTo>
                      <a:pt x="3513" y="3594"/>
                    </a:lnTo>
                    <a:lnTo>
                      <a:pt x="3495" y="3607"/>
                    </a:lnTo>
                    <a:lnTo>
                      <a:pt x="3476" y="3609"/>
                    </a:lnTo>
                    <a:lnTo>
                      <a:pt x="3466" y="3607"/>
                    </a:lnTo>
                    <a:lnTo>
                      <a:pt x="3470" y="3616"/>
                    </a:lnTo>
                    <a:lnTo>
                      <a:pt x="3470" y="3621"/>
                    </a:lnTo>
                    <a:lnTo>
                      <a:pt x="3478" y="3617"/>
                    </a:lnTo>
                    <a:lnTo>
                      <a:pt x="3508" y="3615"/>
                    </a:lnTo>
                    <a:lnTo>
                      <a:pt x="3524" y="3599"/>
                    </a:lnTo>
                    <a:lnTo>
                      <a:pt x="3531" y="3597"/>
                    </a:lnTo>
                    <a:lnTo>
                      <a:pt x="3541" y="3608"/>
                    </a:lnTo>
                    <a:lnTo>
                      <a:pt x="3544" y="3628"/>
                    </a:lnTo>
                    <a:lnTo>
                      <a:pt x="3573" y="3662"/>
                    </a:lnTo>
                    <a:lnTo>
                      <a:pt x="3570" y="3697"/>
                    </a:lnTo>
                    <a:lnTo>
                      <a:pt x="3550" y="3718"/>
                    </a:lnTo>
                    <a:lnTo>
                      <a:pt x="3537" y="3719"/>
                    </a:lnTo>
                    <a:lnTo>
                      <a:pt x="3528" y="3727"/>
                    </a:lnTo>
                    <a:lnTo>
                      <a:pt x="3511" y="3725"/>
                    </a:lnTo>
                    <a:lnTo>
                      <a:pt x="3498" y="3717"/>
                    </a:lnTo>
                    <a:lnTo>
                      <a:pt x="3463" y="3710"/>
                    </a:lnTo>
                    <a:lnTo>
                      <a:pt x="3443" y="3684"/>
                    </a:lnTo>
                    <a:lnTo>
                      <a:pt x="3436" y="3659"/>
                    </a:lnTo>
                    <a:lnTo>
                      <a:pt x="3425" y="3648"/>
                    </a:lnTo>
                    <a:lnTo>
                      <a:pt x="3421" y="3654"/>
                    </a:lnTo>
                    <a:lnTo>
                      <a:pt x="3423" y="3664"/>
                    </a:lnTo>
                    <a:lnTo>
                      <a:pt x="3422" y="3679"/>
                    </a:lnTo>
                    <a:lnTo>
                      <a:pt x="3436" y="3696"/>
                    </a:lnTo>
                    <a:lnTo>
                      <a:pt x="3447" y="3728"/>
                    </a:lnTo>
                    <a:lnTo>
                      <a:pt x="3462" y="3755"/>
                    </a:lnTo>
                    <a:lnTo>
                      <a:pt x="3454" y="3762"/>
                    </a:lnTo>
                    <a:lnTo>
                      <a:pt x="3445" y="3758"/>
                    </a:lnTo>
                    <a:lnTo>
                      <a:pt x="3430" y="3760"/>
                    </a:lnTo>
                    <a:lnTo>
                      <a:pt x="3425" y="3740"/>
                    </a:lnTo>
                    <a:lnTo>
                      <a:pt x="3422" y="3750"/>
                    </a:lnTo>
                    <a:lnTo>
                      <a:pt x="3416" y="3755"/>
                    </a:lnTo>
                    <a:lnTo>
                      <a:pt x="3421" y="3764"/>
                    </a:lnTo>
                    <a:lnTo>
                      <a:pt x="3434" y="3770"/>
                    </a:lnTo>
                    <a:lnTo>
                      <a:pt x="3438" y="3779"/>
                    </a:lnTo>
                    <a:lnTo>
                      <a:pt x="3411" y="3772"/>
                    </a:lnTo>
                    <a:lnTo>
                      <a:pt x="3404" y="3767"/>
                    </a:lnTo>
                    <a:lnTo>
                      <a:pt x="3403" y="3780"/>
                    </a:lnTo>
                    <a:lnTo>
                      <a:pt x="3412" y="3788"/>
                    </a:lnTo>
                    <a:lnTo>
                      <a:pt x="3412" y="3800"/>
                    </a:lnTo>
                    <a:lnTo>
                      <a:pt x="3400" y="3815"/>
                    </a:lnTo>
                    <a:lnTo>
                      <a:pt x="3398" y="3797"/>
                    </a:lnTo>
                    <a:lnTo>
                      <a:pt x="3388" y="3795"/>
                    </a:lnTo>
                    <a:lnTo>
                      <a:pt x="3393" y="3802"/>
                    </a:lnTo>
                    <a:lnTo>
                      <a:pt x="3390" y="3814"/>
                    </a:lnTo>
                    <a:lnTo>
                      <a:pt x="3385" y="3810"/>
                    </a:lnTo>
                    <a:lnTo>
                      <a:pt x="3366" y="3809"/>
                    </a:lnTo>
                    <a:lnTo>
                      <a:pt x="3359" y="3818"/>
                    </a:lnTo>
                    <a:lnTo>
                      <a:pt x="3336" y="3827"/>
                    </a:lnTo>
                    <a:lnTo>
                      <a:pt x="3349" y="3835"/>
                    </a:lnTo>
                    <a:lnTo>
                      <a:pt x="3351" y="3846"/>
                    </a:lnTo>
                    <a:lnTo>
                      <a:pt x="3345" y="3849"/>
                    </a:lnTo>
                    <a:lnTo>
                      <a:pt x="3342" y="3842"/>
                    </a:lnTo>
                    <a:lnTo>
                      <a:pt x="3325" y="3829"/>
                    </a:lnTo>
                    <a:lnTo>
                      <a:pt x="3312" y="3827"/>
                    </a:lnTo>
                    <a:lnTo>
                      <a:pt x="3311" y="3837"/>
                    </a:lnTo>
                    <a:lnTo>
                      <a:pt x="3303" y="3841"/>
                    </a:lnTo>
                    <a:lnTo>
                      <a:pt x="3322" y="3855"/>
                    </a:lnTo>
                    <a:lnTo>
                      <a:pt x="3316" y="3863"/>
                    </a:lnTo>
                    <a:lnTo>
                      <a:pt x="3316" y="3872"/>
                    </a:lnTo>
                    <a:lnTo>
                      <a:pt x="3301" y="3871"/>
                    </a:lnTo>
                    <a:lnTo>
                      <a:pt x="3288" y="3891"/>
                    </a:lnTo>
                    <a:lnTo>
                      <a:pt x="3269" y="3901"/>
                    </a:lnTo>
                    <a:lnTo>
                      <a:pt x="3277" y="3911"/>
                    </a:lnTo>
                    <a:lnTo>
                      <a:pt x="3273" y="3920"/>
                    </a:lnTo>
                    <a:lnTo>
                      <a:pt x="3263" y="3920"/>
                    </a:lnTo>
                    <a:lnTo>
                      <a:pt x="3254" y="3932"/>
                    </a:lnTo>
                    <a:lnTo>
                      <a:pt x="3257" y="3945"/>
                    </a:lnTo>
                    <a:lnTo>
                      <a:pt x="3244" y="3950"/>
                    </a:lnTo>
                    <a:lnTo>
                      <a:pt x="3221" y="3976"/>
                    </a:lnTo>
                    <a:lnTo>
                      <a:pt x="3204" y="3980"/>
                    </a:lnTo>
                    <a:lnTo>
                      <a:pt x="3203" y="3994"/>
                    </a:lnTo>
                    <a:lnTo>
                      <a:pt x="3187" y="4008"/>
                    </a:lnTo>
                    <a:lnTo>
                      <a:pt x="3171" y="3997"/>
                    </a:lnTo>
                    <a:lnTo>
                      <a:pt x="3169" y="4006"/>
                    </a:lnTo>
                    <a:lnTo>
                      <a:pt x="3177" y="4024"/>
                    </a:lnTo>
                    <a:lnTo>
                      <a:pt x="3163" y="4039"/>
                    </a:lnTo>
                    <a:lnTo>
                      <a:pt x="3157" y="4067"/>
                    </a:lnTo>
                    <a:lnTo>
                      <a:pt x="3148" y="4081"/>
                    </a:lnTo>
                    <a:lnTo>
                      <a:pt x="3142" y="4101"/>
                    </a:lnTo>
                    <a:lnTo>
                      <a:pt x="3129" y="4108"/>
                    </a:lnTo>
                    <a:lnTo>
                      <a:pt x="3118" y="4139"/>
                    </a:lnTo>
                    <a:lnTo>
                      <a:pt x="3124" y="4146"/>
                    </a:lnTo>
                    <a:lnTo>
                      <a:pt x="3124" y="4168"/>
                    </a:lnTo>
                    <a:lnTo>
                      <a:pt x="3110" y="4192"/>
                    </a:lnTo>
                    <a:lnTo>
                      <a:pt x="3105" y="4206"/>
                    </a:lnTo>
                    <a:lnTo>
                      <a:pt x="3091" y="4210"/>
                    </a:lnTo>
                    <a:lnTo>
                      <a:pt x="3084" y="4217"/>
                    </a:lnTo>
                    <a:lnTo>
                      <a:pt x="3101" y="4221"/>
                    </a:lnTo>
                    <a:lnTo>
                      <a:pt x="3105" y="4232"/>
                    </a:lnTo>
                    <a:lnTo>
                      <a:pt x="3100" y="4246"/>
                    </a:lnTo>
                    <a:lnTo>
                      <a:pt x="3108" y="4256"/>
                    </a:lnTo>
                    <a:lnTo>
                      <a:pt x="3107" y="4276"/>
                    </a:lnTo>
                    <a:lnTo>
                      <a:pt x="3114" y="4279"/>
                    </a:lnTo>
                    <a:lnTo>
                      <a:pt x="3099" y="4316"/>
                    </a:lnTo>
                    <a:lnTo>
                      <a:pt x="3079" y="4335"/>
                    </a:lnTo>
                    <a:lnTo>
                      <a:pt x="3037" y="4345"/>
                    </a:lnTo>
                    <a:lnTo>
                      <a:pt x="3031" y="4360"/>
                    </a:lnTo>
                    <a:lnTo>
                      <a:pt x="3052" y="4343"/>
                    </a:lnTo>
                    <a:lnTo>
                      <a:pt x="3087" y="4339"/>
                    </a:lnTo>
                    <a:lnTo>
                      <a:pt x="3114" y="4306"/>
                    </a:lnTo>
                    <a:lnTo>
                      <a:pt x="3134" y="4267"/>
                    </a:lnTo>
                    <a:lnTo>
                      <a:pt x="3178" y="4265"/>
                    </a:lnTo>
                    <a:lnTo>
                      <a:pt x="3192" y="4272"/>
                    </a:lnTo>
                    <a:lnTo>
                      <a:pt x="3192" y="4286"/>
                    </a:lnTo>
                    <a:lnTo>
                      <a:pt x="3186" y="4303"/>
                    </a:lnTo>
                    <a:lnTo>
                      <a:pt x="3186" y="4321"/>
                    </a:lnTo>
                    <a:lnTo>
                      <a:pt x="3194" y="4342"/>
                    </a:lnTo>
                    <a:lnTo>
                      <a:pt x="3194" y="4373"/>
                    </a:lnTo>
                    <a:lnTo>
                      <a:pt x="3183" y="4403"/>
                    </a:lnTo>
                    <a:lnTo>
                      <a:pt x="3192" y="4417"/>
                    </a:lnTo>
                    <a:lnTo>
                      <a:pt x="3198" y="4447"/>
                    </a:lnTo>
                    <a:lnTo>
                      <a:pt x="3192" y="4463"/>
                    </a:lnTo>
                    <a:lnTo>
                      <a:pt x="3144" y="4508"/>
                    </a:lnTo>
                    <a:lnTo>
                      <a:pt x="3121" y="4516"/>
                    </a:lnTo>
                    <a:lnTo>
                      <a:pt x="3105" y="4513"/>
                    </a:lnTo>
                    <a:lnTo>
                      <a:pt x="3122" y="4520"/>
                    </a:lnTo>
                    <a:lnTo>
                      <a:pt x="3145" y="4521"/>
                    </a:lnTo>
                    <a:lnTo>
                      <a:pt x="3200" y="4503"/>
                    </a:lnTo>
                    <a:lnTo>
                      <a:pt x="3256" y="4484"/>
                    </a:lnTo>
                    <a:lnTo>
                      <a:pt x="3283" y="4481"/>
                    </a:lnTo>
                    <a:lnTo>
                      <a:pt x="3318" y="4504"/>
                    </a:lnTo>
                    <a:lnTo>
                      <a:pt x="3341" y="4525"/>
                    </a:lnTo>
                    <a:lnTo>
                      <a:pt x="3375" y="4535"/>
                    </a:lnTo>
                    <a:lnTo>
                      <a:pt x="3384" y="4543"/>
                    </a:lnTo>
                    <a:lnTo>
                      <a:pt x="3399" y="4547"/>
                    </a:lnTo>
                    <a:lnTo>
                      <a:pt x="3423" y="4572"/>
                    </a:lnTo>
                    <a:lnTo>
                      <a:pt x="3435" y="4577"/>
                    </a:lnTo>
                    <a:lnTo>
                      <a:pt x="3447" y="4600"/>
                    </a:lnTo>
                    <a:lnTo>
                      <a:pt x="3461" y="4608"/>
                    </a:lnTo>
                    <a:lnTo>
                      <a:pt x="3461" y="4622"/>
                    </a:lnTo>
                    <a:lnTo>
                      <a:pt x="3471" y="4633"/>
                    </a:lnTo>
                    <a:lnTo>
                      <a:pt x="3481" y="4659"/>
                    </a:lnTo>
                    <a:lnTo>
                      <a:pt x="3481" y="4666"/>
                    </a:lnTo>
                    <a:lnTo>
                      <a:pt x="3492" y="4662"/>
                    </a:lnTo>
                    <a:lnTo>
                      <a:pt x="3499" y="4670"/>
                    </a:lnTo>
                    <a:lnTo>
                      <a:pt x="3531" y="4691"/>
                    </a:lnTo>
                    <a:lnTo>
                      <a:pt x="3542" y="4694"/>
                    </a:lnTo>
                    <a:lnTo>
                      <a:pt x="3565" y="4710"/>
                    </a:lnTo>
                    <a:lnTo>
                      <a:pt x="3576" y="4714"/>
                    </a:lnTo>
                    <a:lnTo>
                      <a:pt x="3603" y="4738"/>
                    </a:lnTo>
                    <a:lnTo>
                      <a:pt x="3605" y="4749"/>
                    </a:lnTo>
                    <a:lnTo>
                      <a:pt x="3625" y="4768"/>
                    </a:lnTo>
                    <a:lnTo>
                      <a:pt x="3622" y="4775"/>
                    </a:lnTo>
                    <a:lnTo>
                      <a:pt x="3627" y="4780"/>
                    </a:lnTo>
                    <a:lnTo>
                      <a:pt x="3652" y="4781"/>
                    </a:lnTo>
                    <a:lnTo>
                      <a:pt x="3659" y="4784"/>
                    </a:lnTo>
                    <a:lnTo>
                      <a:pt x="3676" y="4780"/>
                    </a:lnTo>
                    <a:lnTo>
                      <a:pt x="3709" y="4781"/>
                    </a:lnTo>
                    <a:lnTo>
                      <a:pt x="3717" y="4788"/>
                    </a:lnTo>
                    <a:lnTo>
                      <a:pt x="3723" y="4788"/>
                    </a:lnTo>
                    <a:lnTo>
                      <a:pt x="3747" y="4795"/>
                    </a:lnTo>
                    <a:lnTo>
                      <a:pt x="3773" y="4800"/>
                    </a:lnTo>
                    <a:lnTo>
                      <a:pt x="3792" y="4794"/>
                    </a:lnTo>
                    <a:lnTo>
                      <a:pt x="3804" y="4794"/>
                    </a:lnTo>
                    <a:lnTo>
                      <a:pt x="3803" y="4800"/>
                    </a:lnTo>
                    <a:lnTo>
                      <a:pt x="3808" y="4797"/>
                    </a:lnTo>
                    <a:lnTo>
                      <a:pt x="3816" y="4797"/>
                    </a:lnTo>
                    <a:lnTo>
                      <a:pt x="3819" y="4820"/>
                    </a:lnTo>
                    <a:lnTo>
                      <a:pt x="3799" y="4858"/>
                    </a:lnTo>
                    <a:lnTo>
                      <a:pt x="3797" y="4871"/>
                    </a:lnTo>
                    <a:lnTo>
                      <a:pt x="3787" y="4886"/>
                    </a:lnTo>
                    <a:lnTo>
                      <a:pt x="3776" y="4906"/>
                    </a:lnTo>
                    <a:lnTo>
                      <a:pt x="3779" y="4924"/>
                    </a:lnTo>
                    <a:lnTo>
                      <a:pt x="3784" y="4928"/>
                    </a:lnTo>
                    <a:lnTo>
                      <a:pt x="3785" y="4962"/>
                    </a:lnTo>
                    <a:lnTo>
                      <a:pt x="3765" y="4993"/>
                    </a:lnTo>
                    <a:lnTo>
                      <a:pt x="3765" y="5006"/>
                    </a:lnTo>
                    <a:lnTo>
                      <a:pt x="3758" y="5026"/>
                    </a:lnTo>
                    <a:lnTo>
                      <a:pt x="3743" y="5039"/>
                    </a:lnTo>
                    <a:lnTo>
                      <a:pt x="3735" y="5070"/>
                    </a:lnTo>
                    <a:lnTo>
                      <a:pt x="3742" y="5083"/>
                    </a:lnTo>
                    <a:lnTo>
                      <a:pt x="3757" y="5095"/>
                    </a:lnTo>
                    <a:lnTo>
                      <a:pt x="3757" y="5114"/>
                    </a:lnTo>
                    <a:lnTo>
                      <a:pt x="3769" y="5120"/>
                    </a:lnTo>
                    <a:lnTo>
                      <a:pt x="3778" y="5133"/>
                    </a:lnTo>
                    <a:lnTo>
                      <a:pt x="3775" y="5146"/>
                    </a:lnTo>
                    <a:lnTo>
                      <a:pt x="3777" y="5153"/>
                    </a:lnTo>
                    <a:lnTo>
                      <a:pt x="3776" y="5164"/>
                    </a:lnTo>
                    <a:lnTo>
                      <a:pt x="3790" y="5169"/>
                    </a:lnTo>
                    <a:lnTo>
                      <a:pt x="3809" y="5179"/>
                    </a:lnTo>
                    <a:lnTo>
                      <a:pt x="3813" y="5179"/>
                    </a:lnTo>
                    <a:lnTo>
                      <a:pt x="3815" y="5189"/>
                    </a:lnTo>
                    <a:lnTo>
                      <a:pt x="3824" y="5202"/>
                    </a:lnTo>
                    <a:lnTo>
                      <a:pt x="3827" y="5227"/>
                    </a:lnTo>
                    <a:lnTo>
                      <a:pt x="3831" y="5237"/>
                    </a:lnTo>
                    <a:lnTo>
                      <a:pt x="3825" y="5259"/>
                    </a:lnTo>
                    <a:lnTo>
                      <a:pt x="3795" y="5285"/>
                    </a:lnTo>
                    <a:lnTo>
                      <a:pt x="3818" y="5274"/>
                    </a:lnTo>
                    <a:lnTo>
                      <a:pt x="3837" y="5260"/>
                    </a:lnTo>
                    <a:lnTo>
                      <a:pt x="3857" y="5267"/>
                    </a:lnTo>
                    <a:lnTo>
                      <a:pt x="3871" y="5280"/>
                    </a:lnTo>
                    <a:lnTo>
                      <a:pt x="3883" y="5281"/>
                    </a:lnTo>
                    <a:lnTo>
                      <a:pt x="3888" y="5268"/>
                    </a:lnTo>
                    <a:lnTo>
                      <a:pt x="3888" y="5255"/>
                    </a:lnTo>
                    <a:lnTo>
                      <a:pt x="3914" y="5222"/>
                    </a:lnTo>
                    <a:lnTo>
                      <a:pt x="3920" y="5222"/>
                    </a:lnTo>
                    <a:lnTo>
                      <a:pt x="3917" y="5235"/>
                    </a:lnTo>
                    <a:lnTo>
                      <a:pt x="3919" y="5243"/>
                    </a:lnTo>
                    <a:lnTo>
                      <a:pt x="3928" y="5245"/>
                    </a:lnTo>
                    <a:lnTo>
                      <a:pt x="3934" y="5273"/>
                    </a:lnTo>
                    <a:lnTo>
                      <a:pt x="3931" y="5294"/>
                    </a:lnTo>
                    <a:lnTo>
                      <a:pt x="3949" y="5308"/>
                    </a:lnTo>
                    <a:lnTo>
                      <a:pt x="3975" y="5311"/>
                    </a:lnTo>
                    <a:lnTo>
                      <a:pt x="3961" y="5304"/>
                    </a:lnTo>
                    <a:lnTo>
                      <a:pt x="3945" y="5287"/>
                    </a:lnTo>
                    <a:lnTo>
                      <a:pt x="3943" y="5269"/>
                    </a:lnTo>
                    <a:lnTo>
                      <a:pt x="3946" y="5245"/>
                    </a:lnTo>
                    <a:lnTo>
                      <a:pt x="3954" y="5234"/>
                    </a:lnTo>
                    <a:lnTo>
                      <a:pt x="3946" y="5225"/>
                    </a:lnTo>
                    <a:lnTo>
                      <a:pt x="3945" y="5210"/>
                    </a:lnTo>
                    <a:lnTo>
                      <a:pt x="3951" y="5213"/>
                    </a:lnTo>
                    <a:lnTo>
                      <a:pt x="3959" y="5210"/>
                    </a:lnTo>
                    <a:lnTo>
                      <a:pt x="3967" y="5188"/>
                    </a:lnTo>
                    <a:lnTo>
                      <a:pt x="3985" y="5170"/>
                    </a:lnTo>
                    <a:lnTo>
                      <a:pt x="3979" y="5164"/>
                    </a:lnTo>
                    <a:lnTo>
                      <a:pt x="3977" y="5141"/>
                    </a:lnTo>
                    <a:lnTo>
                      <a:pt x="3968" y="5136"/>
                    </a:lnTo>
                    <a:lnTo>
                      <a:pt x="3969" y="5120"/>
                    </a:lnTo>
                    <a:lnTo>
                      <a:pt x="3983" y="5102"/>
                    </a:lnTo>
                    <a:lnTo>
                      <a:pt x="3977" y="5093"/>
                    </a:lnTo>
                    <a:lnTo>
                      <a:pt x="3978" y="5084"/>
                    </a:lnTo>
                    <a:lnTo>
                      <a:pt x="3970" y="5082"/>
                    </a:lnTo>
                    <a:lnTo>
                      <a:pt x="3968" y="5072"/>
                    </a:lnTo>
                    <a:lnTo>
                      <a:pt x="3980" y="5034"/>
                    </a:lnTo>
                    <a:lnTo>
                      <a:pt x="3976" y="5019"/>
                    </a:lnTo>
                    <a:lnTo>
                      <a:pt x="3980" y="4993"/>
                    </a:lnTo>
                    <a:lnTo>
                      <a:pt x="3988" y="4985"/>
                    </a:lnTo>
                    <a:lnTo>
                      <a:pt x="3985" y="4970"/>
                    </a:lnTo>
                    <a:lnTo>
                      <a:pt x="3992" y="4965"/>
                    </a:lnTo>
                    <a:lnTo>
                      <a:pt x="3987" y="4952"/>
                    </a:lnTo>
                    <a:lnTo>
                      <a:pt x="3996" y="4945"/>
                    </a:lnTo>
                    <a:lnTo>
                      <a:pt x="3987" y="4943"/>
                    </a:lnTo>
                    <a:lnTo>
                      <a:pt x="3982" y="4933"/>
                    </a:lnTo>
                    <a:lnTo>
                      <a:pt x="3990" y="4929"/>
                    </a:lnTo>
                    <a:lnTo>
                      <a:pt x="3984" y="4917"/>
                    </a:lnTo>
                    <a:lnTo>
                      <a:pt x="3985" y="4903"/>
                    </a:lnTo>
                    <a:lnTo>
                      <a:pt x="3978" y="4891"/>
                    </a:lnTo>
                    <a:lnTo>
                      <a:pt x="3976" y="4875"/>
                    </a:lnTo>
                    <a:lnTo>
                      <a:pt x="3971" y="4867"/>
                    </a:lnTo>
                    <a:lnTo>
                      <a:pt x="3992" y="4857"/>
                    </a:lnTo>
                    <a:lnTo>
                      <a:pt x="4022" y="4852"/>
                    </a:lnTo>
                    <a:lnTo>
                      <a:pt x="4038" y="4840"/>
                    </a:lnTo>
                    <a:lnTo>
                      <a:pt x="4055" y="4841"/>
                    </a:lnTo>
                    <a:lnTo>
                      <a:pt x="4064" y="4834"/>
                    </a:lnTo>
                    <a:lnTo>
                      <a:pt x="4094" y="4819"/>
                    </a:lnTo>
                    <a:lnTo>
                      <a:pt x="4142" y="4801"/>
                    </a:lnTo>
                    <a:lnTo>
                      <a:pt x="4143" y="4796"/>
                    </a:lnTo>
                    <a:lnTo>
                      <a:pt x="4153" y="4786"/>
                    </a:lnTo>
                    <a:lnTo>
                      <a:pt x="4189" y="4771"/>
                    </a:lnTo>
                    <a:lnTo>
                      <a:pt x="4191" y="4757"/>
                    </a:lnTo>
                    <a:lnTo>
                      <a:pt x="4209" y="4749"/>
                    </a:lnTo>
                    <a:lnTo>
                      <a:pt x="4230" y="4715"/>
                    </a:lnTo>
                    <a:lnTo>
                      <a:pt x="4240" y="4717"/>
                    </a:lnTo>
                    <a:lnTo>
                      <a:pt x="4247" y="4724"/>
                    </a:lnTo>
                    <a:lnTo>
                      <a:pt x="4263" y="4723"/>
                    </a:lnTo>
                    <a:lnTo>
                      <a:pt x="4274" y="4710"/>
                    </a:lnTo>
                    <a:lnTo>
                      <a:pt x="4260" y="4692"/>
                    </a:lnTo>
                    <a:lnTo>
                      <a:pt x="4259" y="4672"/>
                    </a:lnTo>
                    <a:lnTo>
                      <a:pt x="4250" y="4681"/>
                    </a:lnTo>
                    <a:lnTo>
                      <a:pt x="4246" y="4696"/>
                    </a:lnTo>
                    <a:lnTo>
                      <a:pt x="4240" y="4698"/>
                    </a:lnTo>
                    <a:lnTo>
                      <a:pt x="4245" y="4678"/>
                    </a:lnTo>
                    <a:lnTo>
                      <a:pt x="4259" y="4641"/>
                    </a:lnTo>
                    <a:lnTo>
                      <a:pt x="4265" y="4634"/>
                    </a:lnTo>
                    <a:lnTo>
                      <a:pt x="4265" y="4608"/>
                    </a:lnTo>
                    <a:lnTo>
                      <a:pt x="4267" y="4589"/>
                    </a:lnTo>
                    <a:lnTo>
                      <a:pt x="4255" y="4565"/>
                    </a:lnTo>
                    <a:lnTo>
                      <a:pt x="4257" y="4518"/>
                    </a:lnTo>
                    <a:lnTo>
                      <a:pt x="4252" y="4477"/>
                    </a:lnTo>
                    <a:lnTo>
                      <a:pt x="4229" y="4441"/>
                    </a:lnTo>
                    <a:lnTo>
                      <a:pt x="4212" y="4430"/>
                    </a:lnTo>
                    <a:lnTo>
                      <a:pt x="4207" y="4413"/>
                    </a:lnTo>
                    <a:lnTo>
                      <a:pt x="4192" y="4409"/>
                    </a:lnTo>
                    <a:lnTo>
                      <a:pt x="4187" y="4396"/>
                    </a:lnTo>
                    <a:lnTo>
                      <a:pt x="4196" y="4366"/>
                    </a:lnTo>
                    <a:lnTo>
                      <a:pt x="4211" y="4360"/>
                    </a:lnTo>
                    <a:lnTo>
                      <a:pt x="4252" y="4317"/>
                    </a:lnTo>
                    <a:lnTo>
                      <a:pt x="4265" y="4316"/>
                    </a:lnTo>
                    <a:lnTo>
                      <a:pt x="4275" y="4304"/>
                    </a:lnTo>
                    <a:lnTo>
                      <a:pt x="4274" y="4293"/>
                    </a:lnTo>
                    <a:lnTo>
                      <a:pt x="4269" y="4290"/>
                    </a:lnTo>
                    <a:lnTo>
                      <a:pt x="4268" y="4284"/>
                    </a:lnTo>
                    <a:lnTo>
                      <a:pt x="4284" y="4263"/>
                    </a:lnTo>
                    <a:lnTo>
                      <a:pt x="4293" y="4263"/>
                    </a:lnTo>
                    <a:lnTo>
                      <a:pt x="4302" y="4281"/>
                    </a:lnTo>
                    <a:lnTo>
                      <a:pt x="4312" y="4286"/>
                    </a:lnTo>
                    <a:lnTo>
                      <a:pt x="4307" y="4278"/>
                    </a:lnTo>
                    <a:lnTo>
                      <a:pt x="4308" y="4260"/>
                    </a:lnTo>
                    <a:lnTo>
                      <a:pt x="4325" y="4253"/>
                    </a:lnTo>
                    <a:lnTo>
                      <a:pt x="4341" y="4223"/>
                    </a:lnTo>
                    <a:lnTo>
                      <a:pt x="4338" y="4213"/>
                    </a:lnTo>
                    <a:lnTo>
                      <a:pt x="4317" y="4213"/>
                    </a:lnTo>
                    <a:lnTo>
                      <a:pt x="4315" y="4206"/>
                    </a:lnTo>
                    <a:lnTo>
                      <a:pt x="4329" y="4188"/>
                    </a:lnTo>
                    <a:lnTo>
                      <a:pt x="4321" y="4182"/>
                    </a:lnTo>
                    <a:lnTo>
                      <a:pt x="4316" y="4170"/>
                    </a:lnTo>
                    <a:lnTo>
                      <a:pt x="4326" y="4158"/>
                    </a:lnTo>
                    <a:lnTo>
                      <a:pt x="4341" y="4153"/>
                    </a:lnTo>
                    <a:lnTo>
                      <a:pt x="4325" y="4150"/>
                    </a:lnTo>
                    <a:lnTo>
                      <a:pt x="4323" y="4142"/>
                    </a:lnTo>
                    <a:lnTo>
                      <a:pt x="4330" y="4120"/>
                    </a:lnTo>
                    <a:lnTo>
                      <a:pt x="4342" y="4113"/>
                    </a:lnTo>
                    <a:lnTo>
                      <a:pt x="4333" y="4111"/>
                    </a:lnTo>
                    <a:lnTo>
                      <a:pt x="4307" y="4114"/>
                    </a:lnTo>
                    <a:lnTo>
                      <a:pt x="4300" y="4110"/>
                    </a:lnTo>
                    <a:lnTo>
                      <a:pt x="4301" y="4098"/>
                    </a:lnTo>
                    <a:lnTo>
                      <a:pt x="4334" y="4072"/>
                    </a:lnTo>
                    <a:lnTo>
                      <a:pt x="4355" y="4043"/>
                    </a:lnTo>
                    <a:lnTo>
                      <a:pt x="4358" y="4025"/>
                    </a:lnTo>
                    <a:lnTo>
                      <a:pt x="4368" y="4026"/>
                    </a:lnTo>
                    <a:lnTo>
                      <a:pt x="4375" y="4018"/>
                    </a:lnTo>
                    <a:lnTo>
                      <a:pt x="4375" y="4000"/>
                    </a:lnTo>
                    <a:lnTo>
                      <a:pt x="4366" y="3997"/>
                    </a:lnTo>
                    <a:lnTo>
                      <a:pt x="4365" y="3990"/>
                    </a:lnTo>
                    <a:lnTo>
                      <a:pt x="4358" y="3988"/>
                    </a:lnTo>
                    <a:lnTo>
                      <a:pt x="4348" y="3973"/>
                    </a:lnTo>
                    <a:lnTo>
                      <a:pt x="4349" y="3944"/>
                    </a:lnTo>
                    <a:lnTo>
                      <a:pt x="4359" y="3921"/>
                    </a:lnTo>
                    <a:lnTo>
                      <a:pt x="4360" y="3901"/>
                    </a:lnTo>
                    <a:lnTo>
                      <a:pt x="4372" y="3895"/>
                    </a:lnTo>
                    <a:lnTo>
                      <a:pt x="4378" y="3899"/>
                    </a:lnTo>
                    <a:lnTo>
                      <a:pt x="4387" y="3899"/>
                    </a:lnTo>
                    <a:lnTo>
                      <a:pt x="4387" y="3889"/>
                    </a:lnTo>
                    <a:lnTo>
                      <a:pt x="4398" y="3878"/>
                    </a:lnTo>
                    <a:lnTo>
                      <a:pt x="4407" y="3877"/>
                    </a:lnTo>
                    <a:lnTo>
                      <a:pt x="4417" y="3873"/>
                    </a:lnTo>
                    <a:lnTo>
                      <a:pt x="4426" y="3880"/>
                    </a:lnTo>
                    <a:lnTo>
                      <a:pt x="4452" y="3881"/>
                    </a:lnTo>
                    <a:lnTo>
                      <a:pt x="4478" y="3895"/>
                    </a:lnTo>
                    <a:lnTo>
                      <a:pt x="4513" y="3914"/>
                    </a:lnTo>
                    <a:lnTo>
                      <a:pt x="4532" y="3914"/>
                    </a:lnTo>
                    <a:lnTo>
                      <a:pt x="4527" y="3929"/>
                    </a:lnTo>
                    <a:lnTo>
                      <a:pt x="4507" y="3937"/>
                    </a:lnTo>
                    <a:lnTo>
                      <a:pt x="4533" y="3936"/>
                    </a:lnTo>
                    <a:lnTo>
                      <a:pt x="4554" y="3920"/>
                    </a:lnTo>
                    <a:lnTo>
                      <a:pt x="4568" y="3921"/>
                    </a:lnTo>
                    <a:lnTo>
                      <a:pt x="4576" y="3930"/>
                    </a:lnTo>
                    <a:lnTo>
                      <a:pt x="4587" y="3930"/>
                    </a:lnTo>
                    <a:lnTo>
                      <a:pt x="4599" y="3946"/>
                    </a:lnTo>
                    <a:lnTo>
                      <a:pt x="4599" y="3929"/>
                    </a:lnTo>
                    <a:lnTo>
                      <a:pt x="4617" y="3937"/>
                    </a:lnTo>
                    <a:lnTo>
                      <a:pt x="4624" y="3928"/>
                    </a:lnTo>
                    <a:lnTo>
                      <a:pt x="4637" y="3927"/>
                    </a:lnTo>
                    <a:lnTo>
                      <a:pt x="4657" y="3914"/>
                    </a:lnTo>
                    <a:lnTo>
                      <a:pt x="4684" y="3936"/>
                    </a:lnTo>
                    <a:lnTo>
                      <a:pt x="4684" y="3951"/>
                    </a:lnTo>
                    <a:lnTo>
                      <a:pt x="4702" y="3966"/>
                    </a:lnTo>
                    <a:lnTo>
                      <a:pt x="4715" y="3966"/>
                    </a:lnTo>
                    <a:lnTo>
                      <a:pt x="4715" y="3991"/>
                    </a:lnTo>
                    <a:lnTo>
                      <a:pt x="4706" y="4003"/>
                    </a:lnTo>
                    <a:lnTo>
                      <a:pt x="4706" y="4014"/>
                    </a:lnTo>
                    <a:lnTo>
                      <a:pt x="4716" y="4007"/>
                    </a:lnTo>
                    <a:lnTo>
                      <a:pt x="4733" y="4023"/>
                    </a:lnTo>
                    <a:lnTo>
                      <a:pt x="4741" y="4040"/>
                    </a:lnTo>
                    <a:lnTo>
                      <a:pt x="4728" y="4043"/>
                    </a:lnTo>
                    <a:lnTo>
                      <a:pt x="4742" y="4053"/>
                    </a:lnTo>
                    <a:lnTo>
                      <a:pt x="4753" y="4043"/>
                    </a:lnTo>
                    <a:lnTo>
                      <a:pt x="4766" y="4062"/>
                    </a:lnTo>
                    <a:lnTo>
                      <a:pt x="4764" y="4071"/>
                    </a:lnTo>
                    <a:lnTo>
                      <a:pt x="4751" y="4061"/>
                    </a:lnTo>
                    <a:lnTo>
                      <a:pt x="4744" y="4076"/>
                    </a:lnTo>
                    <a:lnTo>
                      <a:pt x="4731" y="4076"/>
                    </a:lnTo>
                    <a:lnTo>
                      <a:pt x="4750" y="4095"/>
                    </a:lnTo>
                    <a:lnTo>
                      <a:pt x="4750" y="4109"/>
                    </a:lnTo>
                    <a:lnTo>
                      <a:pt x="4763" y="4097"/>
                    </a:lnTo>
                    <a:lnTo>
                      <a:pt x="4763" y="4109"/>
                    </a:lnTo>
                    <a:lnTo>
                      <a:pt x="4775" y="4101"/>
                    </a:lnTo>
                    <a:lnTo>
                      <a:pt x="4800" y="4122"/>
                    </a:lnTo>
                    <a:lnTo>
                      <a:pt x="4809" y="4119"/>
                    </a:lnTo>
                    <a:lnTo>
                      <a:pt x="4815" y="4127"/>
                    </a:lnTo>
                    <a:lnTo>
                      <a:pt x="4831" y="4119"/>
                    </a:lnTo>
                    <a:lnTo>
                      <a:pt x="4851" y="4126"/>
                    </a:lnTo>
                    <a:lnTo>
                      <a:pt x="4848" y="4154"/>
                    </a:lnTo>
                    <a:lnTo>
                      <a:pt x="4856" y="4166"/>
                    </a:lnTo>
                    <a:lnTo>
                      <a:pt x="4874" y="4153"/>
                    </a:lnTo>
                    <a:lnTo>
                      <a:pt x="4877" y="4129"/>
                    </a:lnTo>
                    <a:lnTo>
                      <a:pt x="4889" y="4128"/>
                    </a:lnTo>
                    <a:lnTo>
                      <a:pt x="4891" y="4155"/>
                    </a:lnTo>
                    <a:lnTo>
                      <a:pt x="4886" y="4181"/>
                    </a:lnTo>
                    <a:lnTo>
                      <a:pt x="4866" y="4185"/>
                    </a:lnTo>
                    <a:lnTo>
                      <a:pt x="4851" y="4207"/>
                    </a:lnTo>
                    <a:lnTo>
                      <a:pt x="4855" y="4246"/>
                    </a:lnTo>
                    <a:lnTo>
                      <a:pt x="4848" y="4259"/>
                    </a:lnTo>
                    <a:lnTo>
                      <a:pt x="4845" y="4239"/>
                    </a:lnTo>
                    <a:lnTo>
                      <a:pt x="4838" y="4248"/>
                    </a:lnTo>
                    <a:lnTo>
                      <a:pt x="4834" y="4271"/>
                    </a:lnTo>
                    <a:lnTo>
                      <a:pt x="4800" y="4267"/>
                    </a:lnTo>
                    <a:lnTo>
                      <a:pt x="4760" y="4254"/>
                    </a:lnTo>
                    <a:lnTo>
                      <a:pt x="4796" y="4273"/>
                    </a:lnTo>
                    <a:lnTo>
                      <a:pt x="4825" y="4279"/>
                    </a:lnTo>
                    <a:lnTo>
                      <a:pt x="4845" y="4297"/>
                    </a:lnTo>
                    <a:lnTo>
                      <a:pt x="4844" y="4323"/>
                    </a:lnTo>
                    <a:lnTo>
                      <a:pt x="4830" y="4343"/>
                    </a:lnTo>
                    <a:lnTo>
                      <a:pt x="4828" y="4353"/>
                    </a:lnTo>
                    <a:lnTo>
                      <a:pt x="4812" y="4373"/>
                    </a:lnTo>
                    <a:lnTo>
                      <a:pt x="4816" y="4375"/>
                    </a:lnTo>
                    <a:lnTo>
                      <a:pt x="4836" y="4405"/>
                    </a:lnTo>
                    <a:lnTo>
                      <a:pt x="4848" y="4409"/>
                    </a:lnTo>
                    <a:lnTo>
                      <a:pt x="4840" y="4413"/>
                    </a:lnTo>
                    <a:lnTo>
                      <a:pt x="4814" y="4400"/>
                    </a:lnTo>
                    <a:lnTo>
                      <a:pt x="4832" y="4427"/>
                    </a:lnTo>
                    <a:lnTo>
                      <a:pt x="4845" y="4437"/>
                    </a:lnTo>
                    <a:lnTo>
                      <a:pt x="4851" y="4436"/>
                    </a:lnTo>
                    <a:lnTo>
                      <a:pt x="4845" y="4420"/>
                    </a:lnTo>
                    <a:lnTo>
                      <a:pt x="4859" y="4419"/>
                    </a:lnTo>
                    <a:lnTo>
                      <a:pt x="4875" y="4433"/>
                    </a:lnTo>
                    <a:lnTo>
                      <a:pt x="4883" y="4449"/>
                    </a:lnTo>
                    <a:lnTo>
                      <a:pt x="4880" y="4465"/>
                    </a:lnTo>
                    <a:lnTo>
                      <a:pt x="4881" y="4483"/>
                    </a:lnTo>
                    <a:lnTo>
                      <a:pt x="4864" y="4509"/>
                    </a:lnTo>
                    <a:lnTo>
                      <a:pt x="4861" y="4526"/>
                    </a:lnTo>
                    <a:lnTo>
                      <a:pt x="4850" y="4540"/>
                    </a:lnTo>
                    <a:lnTo>
                      <a:pt x="4866" y="4532"/>
                    </a:lnTo>
                    <a:lnTo>
                      <a:pt x="4886" y="4491"/>
                    </a:lnTo>
                    <a:lnTo>
                      <a:pt x="4906" y="4471"/>
                    </a:lnTo>
                    <a:lnTo>
                      <a:pt x="4911" y="4473"/>
                    </a:lnTo>
                    <a:lnTo>
                      <a:pt x="4909" y="4488"/>
                    </a:lnTo>
                    <a:lnTo>
                      <a:pt x="4910" y="4519"/>
                    </a:lnTo>
                    <a:lnTo>
                      <a:pt x="4906" y="4525"/>
                    </a:lnTo>
                    <a:lnTo>
                      <a:pt x="4907" y="4538"/>
                    </a:lnTo>
                    <a:lnTo>
                      <a:pt x="4901" y="4553"/>
                    </a:lnTo>
                    <a:lnTo>
                      <a:pt x="4918" y="4533"/>
                    </a:lnTo>
                    <a:lnTo>
                      <a:pt x="4920" y="4516"/>
                    </a:lnTo>
                    <a:lnTo>
                      <a:pt x="4937" y="4502"/>
                    </a:lnTo>
                    <a:lnTo>
                      <a:pt x="4951" y="4500"/>
                    </a:lnTo>
                    <a:lnTo>
                      <a:pt x="4964" y="4488"/>
                    </a:lnTo>
                    <a:lnTo>
                      <a:pt x="4976" y="4490"/>
                    </a:lnTo>
                    <a:lnTo>
                      <a:pt x="4978" y="4497"/>
                    </a:lnTo>
                    <a:lnTo>
                      <a:pt x="4984" y="4489"/>
                    </a:lnTo>
                    <a:lnTo>
                      <a:pt x="4998" y="4486"/>
                    </a:lnTo>
                    <a:lnTo>
                      <a:pt x="5001" y="4471"/>
                    </a:lnTo>
                    <a:lnTo>
                      <a:pt x="5011" y="4457"/>
                    </a:lnTo>
                    <a:lnTo>
                      <a:pt x="5031" y="4442"/>
                    </a:lnTo>
                    <a:lnTo>
                      <a:pt x="5041" y="4452"/>
                    </a:lnTo>
                    <a:lnTo>
                      <a:pt x="5046" y="4475"/>
                    </a:lnTo>
                    <a:lnTo>
                      <a:pt x="5043" y="4493"/>
                    </a:lnTo>
                    <a:lnTo>
                      <a:pt x="5054" y="4469"/>
                    </a:lnTo>
                    <a:lnTo>
                      <a:pt x="5053" y="4446"/>
                    </a:lnTo>
                    <a:lnTo>
                      <a:pt x="5059" y="4444"/>
                    </a:lnTo>
                    <a:lnTo>
                      <a:pt x="5058" y="4437"/>
                    </a:lnTo>
                    <a:lnTo>
                      <a:pt x="5067" y="4422"/>
                    </a:lnTo>
                    <a:lnTo>
                      <a:pt x="5079" y="4420"/>
                    </a:lnTo>
                    <a:lnTo>
                      <a:pt x="5083" y="4400"/>
                    </a:lnTo>
                    <a:lnTo>
                      <a:pt x="5095" y="4392"/>
                    </a:lnTo>
                    <a:lnTo>
                      <a:pt x="5105" y="4378"/>
                    </a:lnTo>
                    <a:lnTo>
                      <a:pt x="5110" y="4368"/>
                    </a:lnTo>
                    <a:lnTo>
                      <a:pt x="5118" y="4367"/>
                    </a:lnTo>
                    <a:lnTo>
                      <a:pt x="5131" y="4380"/>
                    </a:lnTo>
                    <a:lnTo>
                      <a:pt x="5131" y="4371"/>
                    </a:lnTo>
                    <a:lnTo>
                      <a:pt x="5125" y="4359"/>
                    </a:lnTo>
                    <a:lnTo>
                      <a:pt x="5112" y="4359"/>
                    </a:lnTo>
                    <a:lnTo>
                      <a:pt x="5111" y="4349"/>
                    </a:lnTo>
                    <a:lnTo>
                      <a:pt x="5121" y="4326"/>
                    </a:lnTo>
                    <a:lnTo>
                      <a:pt x="5129" y="4322"/>
                    </a:lnTo>
                    <a:lnTo>
                      <a:pt x="5138" y="4331"/>
                    </a:lnTo>
                    <a:lnTo>
                      <a:pt x="5137" y="4317"/>
                    </a:lnTo>
                    <a:lnTo>
                      <a:pt x="5146" y="4310"/>
                    </a:lnTo>
                    <a:lnTo>
                      <a:pt x="5148" y="4298"/>
                    </a:lnTo>
                    <a:lnTo>
                      <a:pt x="5165" y="4280"/>
                    </a:lnTo>
                    <a:lnTo>
                      <a:pt x="5172" y="4267"/>
                    </a:lnTo>
                    <a:lnTo>
                      <a:pt x="5169" y="4256"/>
                    </a:lnTo>
                    <a:lnTo>
                      <a:pt x="5182" y="4239"/>
                    </a:lnTo>
                    <a:lnTo>
                      <a:pt x="5198" y="4234"/>
                    </a:lnTo>
                    <a:lnTo>
                      <a:pt x="5204" y="4240"/>
                    </a:lnTo>
                    <a:lnTo>
                      <a:pt x="5192" y="4250"/>
                    </a:lnTo>
                    <a:lnTo>
                      <a:pt x="5205" y="4245"/>
                    </a:lnTo>
                    <a:lnTo>
                      <a:pt x="5210" y="4251"/>
                    </a:lnTo>
                    <a:lnTo>
                      <a:pt x="5201" y="4258"/>
                    </a:lnTo>
                    <a:lnTo>
                      <a:pt x="5199" y="4269"/>
                    </a:lnTo>
                    <a:lnTo>
                      <a:pt x="5209" y="4275"/>
                    </a:lnTo>
                    <a:lnTo>
                      <a:pt x="5200" y="4288"/>
                    </a:lnTo>
                    <a:lnTo>
                      <a:pt x="5192" y="4289"/>
                    </a:lnTo>
                    <a:lnTo>
                      <a:pt x="5191" y="4293"/>
                    </a:lnTo>
                    <a:lnTo>
                      <a:pt x="5201" y="4295"/>
                    </a:lnTo>
                    <a:lnTo>
                      <a:pt x="5210" y="4297"/>
                    </a:lnTo>
                    <a:lnTo>
                      <a:pt x="5206" y="4310"/>
                    </a:lnTo>
                    <a:lnTo>
                      <a:pt x="5201" y="4316"/>
                    </a:lnTo>
                    <a:lnTo>
                      <a:pt x="5212" y="4315"/>
                    </a:lnTo>
                    <a:lnTo>
                      <a:pt x="5213" y="4328"/>
                    </a:lnTo>
                    <a:lnTo>
                      <a:pt x="5203" y="4335"/>
                    </a:lnTo>
                    <a:lnTo>
                      <a:pt x="5207" y="4350"/>
                    </a:lnTo>
                    <a:lnTo>
                      <a:pt x="5221" y="4364"/>
                    </a:lnTo>
                    <a:lnTo>
                      <a:pt x="5222" y="4383"/>
                    </a:lnTo>
                    <a:lnTo>
                      <a:pt x="5216" y="4389"/>
                    </a:lnTo>
                    <a:lnTo>
                      <a:pt x="5209" y="4382"/>
                    </a:lnTo>
                    <a:lnTo>
                      <a:pt x="5198" y="4386"/>
                    </a:lnTo>
                    <a:lnTo>
                      <a:pt x="5209" y="4396"/>
                    </a:lnTo>
                    <a:lnTo>
                      <a:pt x="5212" y="4405"/>
                    </a:lnTo>
                    <a:lnTo>
                      <a:pt x="5218" y="4405"/>
                    </a:lnTo>
                    <a:lnTo>
                      <a:pt x="5228" y="4395"/>
                    </a:lnTo>
                    <a:lnTo>
                      <a:pt x="5230" y="4406"/>
                    </a:lnTo>
                    <a:lnTo>
                      <a:pt x="5241" y="4412"/>
                    </a:lnTo>
                    <a:lnTo>
                      <a:pt x="5229" y="4431"/>
                    </a:lnTo>
                    <a:lnTo>
                      <a:pt x="5215" y="4435"/>
                    </a:lnTo>
                    <a:lnTo>
                      <a:pt x="5199" y="4432"/>
                    </a:lnTo>
                    <a:lnTo>
                      <a:pt x="5191" y="4442"/>
                    </a:lnTo>
                    <a:lnTo>
                      <a:pt x="5203" y="4449"/>
                    </a:lnTo>
                    <a:lnTo>
                      <a:pt x="5239" y="4439"/>
                    </a:lnTo>
                    <a:lnTo>
                      <a:pt x="5250" y="4442"/>
                    </a:lnTo>
                    <a:lnTo>
                      <a:pt x="5246" y="4455"/>
                    </a:lnTo>
                    <a:lnTo>
                      <a:pt x="5232" y="4471"/>
                    </a:lnTo>
                    <a:lnTo>
                      <a:pt x="5244" y="4476"/>
                    </a:lnTo>
                    <a:lnTo>
                      <a:pt x="5256" y="4468"/>
                    </a:lnTo>
                    <a:lnTo>
                      <a:pt x="5256" y="4485"/>
                    </a:lnTo>
                    <a:lnTo>
                      <a:pt x="5244" y="4504"/>
                    </a:lnTo>
                    <a:lnTo>
                      <a:pt x="5220" y="4504"/>
                    </a:lnTo>
                    <a:lnTo>
                      <a:pt x="5208" y="4495"/>
                    </a:lnTo>
                    <a:lnTo>
                      <a:pt x="5202" y="4506"/>
                    </a:lnTo>
                    <a:lnTo>
                      <a:pt x="5206" y="4517"/>
                    </a:lnTo>
                    <a:lnTo>
                      <a:pt x="5200" y="4529"/>
                    </a:lnTo>
                    <a:lnTo>
                      <a:pt x="5221" y="4519"/>
                    </a:lnTo>
                    <a:lnTo>
                      <a:pt x="5245" y="4520"/>
                    </a:lnTo>
                    <a:lnTo>
                      <a:pt x="5262" y="4513"/>
                    </a:lnTo>
                    <a:lnTo>
                      <a:pt x="5266" y="4517"/>
                    </a:lnTo>
                    <a:lnTo>
                      <a:pt x="5258" y="4527"/>
                    </a:lnTo>
                    <a:lnTo>
                      <a:pt x="5258" y="4535"/>
                    </a:lnTo>
                    <a:lnTo>
                      <a:pt x="5244" y="4543"/>
                    </a:lnTo>
                    <a:lnTo>
                      <a:pt x="5230" y="4543"/>
                    </a:lnTo>
                    <a:lnTo>
                      <a:pt x="5207" y="4570"/>
                    </a:lnTo>
                    <a:lnTo>
                      <a:pt x="5232" y="4559"/>
                    </a:lnTo>
                    <a:lnTo>
                      <a:pt x="5249" y="4559"/>
                    </a:lnTo>
                    <a:lnTo>
                      <a:pt x="5260" y="4555"/>
                    </a:lnTo>
                    <a:lnTo>
                      <a:pt x="5274" y="4558"/>
                    </a:lnTo>
                    <a:lnTo>
                      <a:pt x="5274" y="4572"/>
                    </a:lnTo>
                    <a:lnTo>
                      <a:pt x="5261" y="4574"/>
                    </a:lnTo>
                    <a:lnTo>
                      <a:pt x="5245" y="4584"/>
                    </a:lnTo>
                    <a:lnTo>
                      <a:pt x="5241" y="4599"/>
                    </a:lnTo>
                    <a:lnTo>
                      <a:pt x="5250" y="4590"/>
                    </a:lnTo>
                    <a:lnTo>
                      <a:pt x="5265" y="4594"/>
                    </a:lnTo>
                    <a:lnTo>
                      <a:pt x="5273" y="4585"/>
                    </a:lnTo>
                    <a:lnTo>
                      <a:pt x="5288" y="4598"/>
                    </a:lnTo>
                    <a:lnTo>
                      <a:pt x="5295" y="4624"/>
                    </a:lnTo>
                    <a:lnTo>
                      <a:pt x="5279" y="4637"/>
                    </a:lnTo>
                    <a:lnTo>
                      <a:pt x="5269" y="4633"/>
                    </a:lnTo>
                    <a:lnTo>
                      <a:pt x="5261" y="4639"/>
                    </a:lnTo>
                    <a:lnTo>
                      <a:pt x="5246" y="4639"/>
                    </a:lnTo>
                    <a:lnTo>
                      <a:pt x="5257" y="4650"/>
                    </a:lnTo>
                    <a:lnTo>
                      <a:pt x="5268" y="4647"/>
                    </a:lnTo>
                    <a:lnTo>
                      <a:pt x="5274" y="4652"/>
                    </a:lnTo>
                    <a:lnTo>
                      <a:pt x="5291" y="4652"/>
                    </a:lnTo>
                    <a:lnTo>
                      <a:pt x="5298" y="4659"/>
                    </a:lnTo>
                    <a:lnTo>
                      <a:pt x="5293" y="4671"/>
                    </a:lnTo>
                    <a:lnTo>
                      <a:pt x="5283" y="4679"/>
                    </a:lnTo>
                    <a:lnTo>
                      <a:pt x="5297" y="4684"/>
                    </a:lnTo>
                    <a:lnTo>
                      <a:pt x="5308" y="4681"/>
                    </a:lnTo>
                    <a:lnTo>
                      <a:pt x="5322" y="4694"/>
                    </a:lnTo>
                    <a:lnTo>
                      <a:pt x="5319" y="4708"/>
                    </a:lnTo>
                    <a:lnTo>
                      <a:pt x="5307" y="4714"/>
                    </a:lnTo>
                    <a:lnTo>
                      <a:pt x="5288" y="4729"/>
                    </a:lnTo>
                    <a:lnTo>
                      <a:pt x="5277" y="4725"/>
                    </a:lnTo>
                    <a:lnTo>
                      <a:pt x="5272" y="4732"/>
                    </a:lnTo>
                    <a:lnTo>
                      <a:pt x="5286" y="4738"/>
                    </a:lnTo>
                    <a:lnTo>
                      <a:pt x="5287" y="4747"/>
                    </a:lnTo>
                    <a:lnTo>
                      <a:pt x="5271" y="4749"/>
                    </a:lnTo>
                    <a:lnTo>
                      <a:pt x="5251" y="4737"/>
                    </a:lnTo>
                    <a:lnTo>
                      <a:pt x="5229" y="4738"/>
                    </a:lnTo>
                    <a:lnTo>
                      <a:pt x="5249" y="4749"/>
                    </a:lnTo>
                    <a:lnTo>
                      <a:pt x="5250" y="4763"/>
                    </a:lnTo>
                    <a:lnTo>
                      <a:pt x="5265" y="4778"/>
                    </a:lnTo>
                    <a:lnTo>
                      <a:pt x="5272" y="4787"/>
                    </a:lnTo>
                    <a:lnTo>
                      <a:pt x="5269" y="4794"/>
                    </a:lnTo>
                    <a:lnTo>
                      <a:pt x="5252" y="4796"/>
                    </a:lnTo>
                    <a:lnTo>
                      <a:pt x="5246" y="4805"/>
                    </a:lnTo>
                    <a:lnTo>
                      <a:pt x="5225" y="4804"/>
                    </a:lnTo>
                    <a:lnTo>
                      <a:pt x="5252" y="4811"/>
                    </a:lnTo>
                    <a:lnTo>
                      <a:pt x="5263" y="4809"/>
                    </a:lnTo>
                    <a:lnTo>
                      <a:pt x="5264" y="4804"/>
                    </a:lnTo>
                    <a:lnTo>
                      <a:pt x="5285" y="4799"/>
                    </a:lnTo>
                    <a:lnTo>
                      <a:pt x="5294" y="4801"/>
                    </a:lnTo>
                    <a:lnTo>
                      <a:pt x="5294" y="4811"/>
                    </a:lnTo>
                    <a:lnTo>
                      <a:pt x="5300" y="4819"/>
                    </a:lnTo>
                    <a:lnTo>
                      <a:pt x="5293" y="4825"/>
                    </a:lnTo>
                    <a:lnTo>
                      <a:pt x="5302" y="4827"/>
                    </a:lnTo>
                    <a:lnTo>
                      <a:pt x="5305" y="4831"/>
                    </a:lnTo>
                    <a:lnTo>
                      <a:pt x="5302" y="4843"/>
                    </a:lnTo>
                    <a:lnTo>
                      <a:pt x="5307" y="4848"/>
                    </a:lnTo>
                    <a:lnTo>
                      <a:pt x="5321" y="4839"/>
                    </a:lnTo>
                    <a:lnTo>
                      <a:pt x="5326" y="4842"/>
                    </a:lnTo>
                    <a:lnTo>
                      <a:pt x="5336" y="4844"/>
                    </a:lnTo>
                    <a:lnTo>
                      <a:pt x="5335" y="4864"/>
                    </a:lnTo>
                    <a:lnTo>
                      <a:pt x="5330" y="4873"/>
                    </a:lnTo>
                    <a:lnTo>
                      <a:pt x="5330" y="4880"/>
                    </a:lnTo>
                    <a:lnTo>
                      <a:pt x="5337" y="4879"/>
                    </a:lnTo>
                    <a:lnTo>
                      <a:pt x="5352" y="4858"/>
                    </a:lnTo>
                    <a:lnTo>
                      <a:pt x="5355" y="4861"/>
                    </a:lnTo>
                    <a:lnTo>
                      <a:pt x="5353" y="4873"/>
                    </a:lnTo>
                    <a:lnTo>
                      <a:pt x="5362" y="4883"/>
                    </a:lnTo>
                    <a:lnTo>
                      <a:pt x="5343" y="4895"/>
                    </a:lnTo>
                    <a:lnTo>
                      <a:pt x="5320" y="4926"/>
                    </a:lnTo>
                    <a:lnTo>
                      <a:pt x="5307" y="4937"/>
                    </a:lnTo>
                    <a:lnTo>
                      <a:pt x="5290" y="4932"/>
                    </a:lnTo>
                    <a:lnTo>
                      <a:pt x="5306" y="4941"/>
                    </a:lnTo>
                    <a:lnTo>
                      <a:pt x="5319" y="4937"/>
                    </a:lnTo>
                    <a:lnTo>
                      <a:pt x="5347" y="4910"/>
                    </a:lnTo>
                    <a:lnTo>
                      <a:pt x="5359" y="4910"/>
                    </a:lnTo>
                    <a:lnTo>
                      <a:pt x="5359" y="4918"/>
                    </a:lnTo>
                    <a:lnTo>
                      <a:pt x="5346" y="4928"/>
                    </a:lnTo>
                    <a:lnTo>
                      <a:pt x="5339" y="4942"/>
                    </a:lnTo>
                    <a:lnTo>
                      <a:pt x="5347" y="4944"/>
                    </a:lnTo>
                    <a:lnTo>
                      <a:pt x="5362" y="4926"/>
                    </a:lnTo>
                    <a:lnTo>
                      <a:pt x="5376" y="4911"/>
                    </a:lnTo>
                    <a:lnTo>
                      <a:pt x="5393" y="4908"/>
                    </a:lnTo>
                    <a:lnTo>
                      <a:pt x="5393" y="4915"/>
                    </a:lnTo>
                    <a:lnTo>
                      <a:pt x="5381" y="4921"/>
                    </a:lnTo>
                    <a:lnTo>
                      <a:pt x="5374" y="4928"/>
                    </a:lnTo>
                    <a:lnTo>
                      <a:pt x="5379" y="4931"/>
                    </a:lnTo>
                    <a:lnTo>
                      <a:pt x="5400" y="4923"/>
                    </a:lnTo>
                    <a:lnTo>
                      <a:pt x="5407" y="4929"/>
                    </a:lnTo>
                    <a:lnTo>
                      <a:pt x="5384" y="4945"/>
                    </a:lnTo>
                    <a:lnTo>
                      <a:pt x="5375" y="4957"/>
                    </a:lnTo>
                    <a:lnTo>
                      <a:pt x="5382" y="4959"/>
                    </a:lnTo>
                    <a:lnTo>
                      <a:pt x="5394" y="4949"/>
                    </a:lnTo>
                    <a:lnTo>
                      <a:pt x="5423" y="4924"/>
                    </a:lnTo>
                    <a:lnTo>
                      <a:pt x="5429" y="4926"/>
                    </a:lnTo>
                    <a:lnTo>
                      <a:pt x="5421" y="4933"/>
                    </a:lnTo>
                    <a:lnTo>
                      <a:pt x="5419" y="4940"/>
                    </a:lnTo>
                    <a:lnTo>
                      <a:pt x="5441" y="4926"/>
                    </a:lnTo>
                    <a:lnTo>
                      <a:pt x="5438" y="4934"/>
                    </a:lnTo>
                    <a:lnTo>
                      <a:pt x="5438" y="4958"/>
                    </a:lnTo>
                    <a:lnTo>
                      <a:pt x="5429" y="4961"/>
                    </a:lnTo>
                    <a:lnTo>
                      <a:pt x="5431" y="4971"/>
                    </a:lnTo>
                    <a:lnTo>
                      <a:pt x="5448" y="4968"/>
                    </a:lnTo>
                    <a:lnTo>
                      <a:pt x="5466" y="4979"/>
                    </a:lnTo>
                    <a:lnTo>
                      <a:pt x="5478" y="4965"/>
                    </a:lnTo>
                    <a:lnTo>
                      <a:pt x="5499" y="4959"/>
                    </a:lnTo>
                    <a:lnTo>
                      <a:pt x="5509" y="4963"/>
                    </a:lnTo>
                    <a:lnTo>
                      <a:pt x="5502" y="4978"/>
                    </a:lnTo>
                    <a:lnTo>
                      <a:pt x="5493" y="4978"/>
                    </a:lnTo>
                    <a:lnTo>
                      <a:pt x="5487" y="4984"/>
                    </a:lnTo>
                    <a:lnTo>
                      <a:pt x="5524" y="4995"/>
                    </a:lnTo>
                    <a:lnTo>
                      <a:pt x="5538" y="5007"/>
                    </a:lnTo>
                    <a:lnTo>
                      <a:pt x="5514" y="5011"/>
                    </a:lnTo>
                    <a:lnTo>
                      <a:pt x="5514" y="5016"/>
                    </a:lnTo>
                    <a:lnTo>
                      <a:pt x="5484" y="5022"/>
                    </a:lnTo>
                    <a:lnTo>
                      <a:pt x="5478" y="5016"/>
                    </a:lnTo>
                    <a:lnTo>
                      <a:pt x="5453" y="5026"/>
                    </a:lnTo>
                    <a:lnTo>
                      <a:pt x="5441" y="5040"/>
                    </a:lnTo>
                    <a:lnTo>
                      <a:pt x="5411" y="5041"/>
                    </a:lnTo>
                    <a:lnTo>
                      <a:pt x="5371" y="5048"/>
                    </a:lnTo>
                    <a:lnTo>
                      <a:pt x="5369" y="5059"/>
                    </a:lnTo>
                    <a:lnTo>
                      <a:pt x="5398" y="5052"/>
                    </a:lnTo>
                    <a:lnTo>
                      <a:pt x="5428" y="5043"/>
                    </a:lnTo>
                    <a:lnTo>
                      <a:pt x="5438" y="5046"/>
                    </a:lnTo>
                    <a:lnTo>
                      <a:pt x="5440" y="5053"/>
                    </a:lnTo>
                    <a:lnTo>
                      <a:pt x="5411" y="5057"/>
                    </a:lnTo>
                    <a:lnTo>
                      <a:pt x="5382" y="5063"/>
                    </a:lnTo>
                    <a:lnTo>
                      <a:pt x="5356" y="5076"/>
                    </a:lnTo>
                    <a:lnTo>
                      <a:pt x="5346" y="5086"/>
                    </a:lnTo>
                    <a:lnTo>
                      <a:pt x="5328" y="5086"/>
                    </a:lnTo>
                    <a:lnTo>
                      <a:pt x="5326" y="5100"/>
                    </a:lnTo>
                    <a:lnTo>
                      <a:pt x="5320" y="5108"/>
                    </a:lnTo>
                    <a:lnTo>
                      <a:pt x="5293" y="5090"/>
                    </a:lnTo>
                    <a:lnTo>
                      <a:pt x="5277" y="5062"/>
                    </a:lnTo>
                    <a:lnTo>
                      <a:pt x="5278" y="5075"/>
                    </a:lnTo>
                    <a:lnTo>
                      <a:pt x="5273" y="5082"/>
                    </a:lnTo>
                    <a:lnTo>
                      <a:pt x="5285" y="5087"/>
                    </a:lnTo>
                    <a:lnTo>
                      <a:pt x="5288" y="5094"/>
                    </a:lnTo>
                    <a:lnTo>
                      <a:pt x="5318" y="5120"/>
                    </a:lnTo>
                    <a:lnTo>
                      <a:pt x="5314" y="5129"/>
                    </a:lnTo>
                    <a:lnTo>
                      <a:pt x="5305" y="5126"/>
                    </a:lnTo>
                    <a:lnTo>
                      <a:pt x="5295" y="5135"/>
                    </a:lnTo>
                    <a:lnTo>
                      <a:pt x="5301" y="5147"/>
                    </a:lnTo>
                    <a:lnTo>
                      <a:pt x="5309" y="5149"/>
                    </a:lnTo>
                    <a:lnTo>
                      <a:pt x="5314" y="5142"/>
                    </a:lnTo>
                    <a:lnTo>
                      <a:pt x="5325" y="5143"/>
                    </a:lnTo>
                    <a:lnTo>
                      <a:pt x="5337" y="5116"/>
                    </a:lnTo>
                    <a:lnTo>
                      <a:pt x="5360" y="5117"/>
                    </a:lnTo>
                    <a:lnTo>
                      <a:pt x="5376" y="5103"/>
                    </a:lnTo>
                    <a:lnTo>
                      <a:pt x="5388" y="5102"/>
                    </a:lnTo>
                    <a:lnTo>
                      <a:pt x="5394" y="5087"/>
                    </a:lnTo>
                    <a:lnTo>
                      <a:pt x="5409" y="5071"/>
                    </a:lnTo>
                    <a:lnTo>
                      <a:pt x="5427" y="5068"/>
                    </a:lnTo>
                    <a:lnTo>
                      <a:pt x="5452" y="5058"/>
                    </a:lnTo>
                    <a:lnTo>
                      <a:pt x="5472" y="5060"/>
                    </a:lnTo>
                    <a:lnTo>
                      <a:pt x="5488" y="5059"/>
                    </a:lnTo>
                    <a:lnTo>
                      <a:pt x="5481" y="5054"/>
                    </a:lnTo>
                    <a:lnTo>
                      <a:pt x="5464" y="5054"/>
                    </a:lnTo>
                    <a:lnTo>
                      <a:pt x="5459" y="5050"/>
                    </a:lnTo>
                    <a:lnTo>
                      <a:pt x="5470" y="5045"/>
                    </a:lnTo>
                    <a:lnTo>
                      <a:pt x="5502" y="5041"/>
                    </a:lnTo>
                    <a:lnTo>
                      <a:pt x="5528" y="5048"/>
                    </a:lnTo>
                    <a:lnTo>
                      <a:pt x="5539" y="5073"/>
                    </a:lnTo>
                    <a:lnTo>
                      <a:pt x="5537" y="5087"/>
                    </a:lnTo>
                    <a:lnTo>
                      <a:pt x="5520" y="5102"/>
                    </a:lnTo>
                    <a:lnTo>
                      <a:pt x="5512" y="5103"/>
                    </a:lnTo>
                    <a:lnTo>
                      <a:pt x="5500" y="5115"/>
                    </a:lnTo>
                    <a:lnTo>
                      <a:pt x="5520" y="5116"/>
                    </a:lnTo>
                    <a:lnTo>
                      <a:pt x="5526" y="5129"/>
                    </a:lnTo>
                    <a:lnTo>
                      <a:pt x="5533" y="5121"/>
                    </a:lnTo>
                    <a:lnTo>
                      <a:pt x="5538" y="5108"/>
                    </a:lnTo>
                    <a:lnTo>
                      <a:pt x="5561" y="5096"/>
                    </a:lnTo>
                    <a:lnTo>
                      <a:pt x="5577" y="5097"/>
                    </a:lnTo>
                    <a:lnTo>
                      <a:pt x="5580" y="5103"/>
                    </a:lnTo>
                    <a:lnTo>
                      <a:pt x="5575" y="5105"/>
                    </a:lnTo>
                    <a:lnTo>
                      <a:pt x="5572" y="5115"/>
                    </a:lnTo>
                    <a:lnTo>
                      <a:pt x="5594" y="5116"/>
                    </a:lnTo>
                    <a:lnTo>
                      <a:pt x="5613" y="5125"/>
                    </a:lnTo>
                    <a:lnTo>
                      <a:pt x="5617" y="5134"/>
                    </a:lnTo>
                    <a:lnTo>
                      <a:pt x="5603" y="5126"/>
                    </a:lnTo>
                    <a:lnTo>
                      <a:pt x="5595" y="5129"/>
                    </a:lnTo>
                    <a:lnTo>
                      <a:pt x="5599" y="5143"/>
                    </a:lnTo>
                    <a:lnTo>
                      <a:pt x="5620" y="5151"/>
                    </a:lnTo>
                    <a:lnTo>
                      <a:pt x="5624" y="5163"/>
                    </a:lnTo>
                    <a:lnTo>
                      <a:pt x="5612" y="5173"/>
                    </a:lnTo>
                    <a:lnTo>
                      <a:pt x="5600" y="5169"/>
                    </a:lnTo>
                    <a:lnTo>
                      <a:pt x="5587" y="5180"/>
                    </a:lnTo>
                    <a:lnTo>
                      <a:pt x="5610" y="5187"/>
                    </a:lnTo>
                    <a:lnTo>
                      <a:pt x="5604" y="5202"/>
                    </a:lnTo>
                    <a:lnTo>
                      <a:pt x="5594" y="5205"/>
                    </a:lnTo>
                    <a:lnTo>
                      <a:pt x="5589" y="5219"/>
                    </a:lnTo>
                    <a:lnTo>
                      <a:pt x="5577" y="5225"/>
                    </a:lnTo>
                    <a:lnTo>
                      <a:pt x="5559" y="5213"/>
                    </a:lnTo>
                    <a:lnTo>
                      <a:pt x="5566" y="5225"/>
                    </a:lnTo>
                    <a:lnTo>
                      <a:pt x="5588" y="5235"/>
                    </a:lnTo>
                    <a:lnTo>
                      <a:pt x="5601" y="5234"/>
                    </a:lnTo>
                    <a:lnTo>
                      <a:pt x="5612" y="5246"/>
                    </a:lnTo>
                    <a:lnTo>
                      <a:pt x="5600" y="5250"/>
                    </a:lnTo>
                    <a:lnTo>
                      <a:pt x="5586" y="5247"/>
                    </a:lnTo>
                    <a:lnTo>
                      <a:pt x="5579" y="5248"/>
                    </a:lnTo>
                    <a:lnTo>
                      <a:pt x="5589" y="5257"/>
                    </a:lnTo>
                    <a:lnTo>
                      <a:pt x="5602" y="5253"/>
                    </a:lnTo>
                    <a:lnTo>
                      <a:pt x="5612" y="5258"/>
                    </a:lnTo>
                    <a:lnTo>
                      <a:pt x="5604" y="5273"/>
                    </a:lnTo>
                    <a:lnTo>
                      <a:pt x="5601" y="5287"/>
                    </a:lnTo>
                    <a:lnTo>
                      <a:pt x="5590" y="5287"/>
                    </a:lnTo>
                    <a:lnTo>
                      <a:pt x="5585" y="5299"/>
                    </a:lnTo>
                    <a:lnTo>
                      <a:pt x="5563" y="5315"/>
                    </a:lnTo>
                    <a:lnTo>
                      <a:pt x="5546" y="5316"/>
                    </a:lnTo>
                    <a:lnTo>
                      <a:pt x="5531" y="5329"/>
                    </a:lnTo>
                    <a:lnTo>
                      <a:pt x="5524" y="5329"/>
                    </a:lnTo>
                    <a:lnTo>
                      <a:pt x="5513" y="5341"/>
                    </a:lnTo>
                    <a:lnTo>
                      <a:pt x="5504" y="5342"/>
                    </a:lnTo>
                    <a:lnTo>
                      <a:pt x="5500" y="5350"/>
                    </a:lnTo>
                    <a:lnTo>
                      <a:pt x="5487" y="5352"/>
                    </a:lnTo>
                    <a:lnTo>
                      <a:pt x="5479" y="5344"/>
                    </a:lnTo>
                    <a:lnTo>
                      <a:pt x="5467" y="5351"/>
                    </a:lnTo>
                    <a:lnTo>
                      <a:pt x="5455" y="5349"/>
                    </a:lnTo>
                    <a:lnTo>
                      <a:pt x="5451" y="5344"/>
                    </a:lnTo>
                    <a:lnTo>
                      <a:pt x="5436" y="5355"/>
                    </a:lnTo>
                    <a:lnTo>
                      <a:pt x="5418" y="5352"/>
                    </a:lnTo>
                    <a:lnTo>
                      <a:pt x="5411" y="5341"/>
                    </a:lnTo>
                    <a:lnTo>
                      <a:pt x="5406" y="5346"/>
                    </a:lnTo>
                    <a:lnTo>
                      <a:pt x="5408" y="5355"/>
                    </a:lnTo>
                    <a:lnTo>
                      <a:pt x="5393" y="5359"/>
                    </a:lnTo>
                    <a:lnTo>
                      <a:pt x="5378" y="5358"/>
                    </a:lnTo>
                    <a:lnTo>
                      <a:pt x="5373" y="5364"/>
                    </a:lnTo>
                    <a:lnTo>
                      <a:pt x="5379" y="5366"/>
                    </a:lnTo>
                    <a:lnTo>
                      <a:pt x="5377" y="5375"/>
                    </a:lnTo>
                    <a:lnTo>
                      <a:pt x="5365" y="5386"/>
                    </a:lnTo>
                    <a:lnTo>
                      <a:pt x="5356" y="5384"/>
                    </a:lnTo>
                    <a:lnTo>
                      <a:pt x="5355" y="5398"/>
                    </a:lnTo>
                    <a:lnTo>
                      <a:pt x="5345" y="5419"/>
                    </a:lnTo>
                    <a:lnTo>
                      <a:pt x="5332" y="5417"/>
                    </a:lnTo>
                    <a:lnTo>
                      <a:pt x="5328" y="5424"/>
                    </a:lnTo>
                    <a:lnTo>
                      <a:pt x="5314" y="5431"/>
                    </a:lnTo>
                    <a:lnTo>
                      <a:pt x="5304" y="5446"/>
                    </a:lnTo>
                    <a:lnTo>
                      <a:pt x="5298" y="5444"/>
                    </a:lnTo>
                    <a:lnTo>
                      <a:pt x="5289" y="5450"/>
                    </a:lnTo>
                    <a:lnTo>
                      <a:pt x="5273" y="5449"/>
                    </a:lnTo>
                    <a:lnTo>
                      <a:pt x="5270" y="5459"/>
                    </a:lnTo>
                    <a:lnTo>
                      <a:pt x="5256" y="5465"/>
                    </a:lnTo>
                    <a:lnTo>
                      <a:pt x="5246" y="5459"/>
                    </a:lnTo>
                    <a:lnTo>
                      <a:pt x="5221" y="5459"/>
                    </a:lnTo>
                    <a:lnTo>
                      <a:pt x="5215" y="5454"/>
                    </a:lnTo>
                    <a:lnTo>
                      <a:pt x="5198" y="5459"/>
                    </a:lnTo>
                    <a:lnTo>
                      <a:pt x="5189" y="5459"/>
                    </a:lnTo>
                    <a:lnTo>
                      <a:pt x="5154" y="5471"/>
                    </a:lnTo>
                    <a:lnTo>
                      <a:pt x="5140" y="5467"/>
                    </a:lnTo>
                    <a:lnTo>
                      <a:pt x="5143" y="5459"/>
                    </a:lnTo>
                    <a:lnTo>
                      <a:pt x="5132" y="5456"/>
                    </a:lnTo>
                    <a:lnTo>
                      <a:pt x="5118" y="5461"/>
                    </a:lnTo>
                    <a:lnTo>
                      <a:pt x="5106" y="5462"/>
                    </a:lnTo>
                    <a:lnTo>
                      <a:pt x="5084" y="5452"/>
                    </a:lnTo>
                    <a:lnTo>
                      <a:pt x="5077" y="5454"/>
                    </a:lnTo>
                    <a:lnTo>
                      <a:pt x="5059" y="5452"/>
                    </a:lnTo>
                    <a:lnTo>
                      <a:pt x="5046" y="5442"/>
                    </a:lnTo>
                    <a:lnTo>
                      <a:pt x="5038" y="5442"/>
                    </a:lnTo>
                    <a:lnTo>
                      <a:pt x="5027" y="5451"/>
                    </a:lnTo>
                    <a:lnTo>
                      <a:pt x="5005" y="5449"/>
                    </a:lnTo>
                    <a:lnTo>
                      <a:pt x="4986" y="5437"/>
                    </a:lnTo>
                    <a:lnTo>
                      <a:pt x="4974" y="5445"/>
                    </a:lnTo>
                    <a:lnTo>
                      <a:pt x="4960" y="5445"/>
                    </a:lnTo>
                    <a:lnTo>
                      <a:pt x="4948" y="5436"/>
                    </a:lnTo>
                    <a:lnTo>
                      <a:pt x="4931" y="5445"/>
                    </a:lnTo>
                    <a:lnTo>
                      <a:pt x="4922" y="5442"/>
                    </a:lnTo>
                    <a:lnTo>
                      <a:pt x="4912" y="5443"/>
                    </a:lnTo>
                    <a:lnTo>
                      <a:pt x="4888" y="5433"/>
                    </a:lnTo>
                    <a:lnTo>
                      <a:pt x="4857" y="5438"/>
                    </a:lnTo>
                    <a:lnTo>
                      <a:pt x="4838" y="5433"/>
                    </a:lnTo>
                    <a:lnTo>
                      <a:pt x="4824" y="5419"/>
                    </a:lnTo>
                    <a:lnTo>
                      <a:pt x="4811" y="5425"/>
                    </a:lnTo>
                    <a:lnTo>
                      <a:pt x="4804" y="5434"/>
                    </a:lnTo>
                    <a:lnTo>
                      <a:pt x="4811" y="5441"/>
                    </a:lnTo>
                    <a:lnTo>
                      <a:pt x="4804" y="5448"/>
                    </a:lnTo>
                    <a:lnTo>
                      <a:pt x="4790" y="5451"/>
                    </a:lnTo>
                    <a:lnTo>
                      <a:pt x="4762" y="5476"/>
                    </a:lnTo>
                    <a:lnTo>
                      <a:pt x="4744" y="5485"/>
                    </a:lnTo>
                    <a:lnTo>
                      <a:pt x="4743" y="5497"/>
                    </a:lnTo>
                    <a:lnTo>
                      <a:pt x="4737" y="5505"/>
                    </a:lnTo>
                    <a:lnTo>
                      <a:pt x="4734" y="5524"/>
                    </a:lnTo>
                    <a:lnTo>
                      <a:pt x="4725" y="5537"/>
                    </a:lnTo>
                    <a:lnTo>
                      <a:pt x="4701" y="5537"/>
                    </a:lnTo>
                    <a:lnTo>
                      <a:pt x="4689" y="5543"/>
                    </a:lnTo>
                    <a:lnTo>
                      <a:pt x="4662" y="5545"/>
                    </a:lnTo>
                    <a:lnTo>
                      <a:pt x="4650" y="5562"/>
                    </a:lnTo>
                    <a:lnTo>
                      <a:pt x="4641" y="5564"/>
                    </a:lnTo>
                    <a:lnTo>
                      <a:pt x="4635" y="5558"/>
                    </a:lnTo>
                    <a:lnTo>
                      <a:pt x="4622" y="5566"/>
                    </a:lnTo>
                    <a:lnTo>
                      <a:pt x="4616" y="5581"/>
                    </a:lnTo>
                    <a:lnTo>
                      <a:pt x="4601" y="5585"/>
                    </a:lnTo>
                    <a:lnTo>
                      <a:pt x="4585" y="5597"/>
                    </a:lnTo>
                    <a:lnTo>
                      <a:pt x="4581" y="5605"/>
                    </a:lnTo>
                    <a:lnTo>
                      <a:pt x="4572" y="5608"/>
                    </a:lnTo>
                    <a:lnTo>
                      <a:pt x="4554" y="5636"/>
                    </a:lnTo>
                    <a:lnTo>
                      <a:pt x="4523" y="5651"/>
                    </a:lnTo>
                    <a:lnTo>
                      <a:pt x="4516" y="5678"/>
                    </a:lnTo>
                    <a:lnTo>
                      <a:pt x="4495" y="5689"/>
                    </a:lnTo>
                    <a:lnTo>
                      <a:pt x="4478" y="5706"/>
                    </a:lnTo>
                    <a:lnTo>
                      <a:pt x="4462" y="5710"/>
                    </a:lnTo>
                    <a:lnTo>
                      <a:pt x="4456" y="5730"/>
                    </a:lnTo>
                    <a:lnTo>
                      <a:pt x="4446" y="5746"/>
                    </a:lnTo>
                    <a:lnTo>
                      <a:pt x="4410" y="5767"/>
                    </a:lnTo>
                    <a:lnTo>
                      <a:pt x="4408" y="5779"/>
                    </a:lnTo>
                    <a:lnTo>
                      <a:pt x="4367" y="5797"/>
                    </a:lnTo>
                    <a:lnTo>
                      <a:pt x="4344" y="5803"/>
                    </a:lnTo>
                    <a:lnTo>
                      <a:pt x="4362" y="5803"/>
                    </a:lnTo>
                    <a:lnTo>
                      <a:pt x="4402" y="5786"/>
                    </a:lnTo>
                    <a:lnTo>
                      <a:pt x="4437" y="5769"/>
                    </a:lnTo>
                    <a:lnTo>
                      <a:pt x="4463" y="5753"/>
                    </a:lnTo>
                    <a:lnTo>
                      <a:pt x="4484" y="5727"/>
                    </a:lnTo>
                    <a:lnTo>
                      <a:pt x="4501" y="5708"/>
                    </a:lnTo>
                    <a:lnTo>
                      <a:pt x="4514" y="5702"/>
                    </a:lnTo>
                    <a:lnTo>
                      <a:pt x="4552" y="5666"/>
                    </a:lnTo>
                    <a:lnTo>
                      <a:pt x="4605" y="5630"/>
                    </a:lnTo>
                    <a:lnTo>
                      <a:pt x="4639" y="5608"/>
                    </a:lnTo>
                    <a:lnTo>
                      <a:pt x="4662" y="5605"/>
                    </a:lnTo>
                    <a:lnTo>
                      <a:pt x="4682" y="5593"/>
                    </a:lnTo>
                    <a:lnTo>
                      <a:pt x="4722" y="5586"/>
                    </a:lnTo>
                    <a:lnTo>
                      <a:pt x="4770" y="5570"/>
                    </a:lnTo>
                    <a:lnTo>
                      <a:pt x="4786" y="5569"/>
                    </a:lnTo>
                    <a:lnTo>
                      <a:pt x="4801" y="5560"/>
                    </a:lnTo>
                    <a:lnTo>
                      <a:pt x="4854" y="5561"/>
                    </a:lnTo>
                    <a:lnTo>
                      <a:pt x="4882" y="5572"/>
                    </a:lnTo>
                    <a:lnTo>
                      <a:pt x="4912" y="5590"/>
                    </a:lnTo>
                    <a:lnTo>
                      <a:pt x="4912" y="5598"/>
                    </a:lnTo>
                    <a:lnTo>
                      <a:pt x="4889" y="5593"/>
                    </a:lnTo>
                    <a:lnTo>
                      <a:pt x="4891" y="5596"/>
                    </a:lnTo>
                    <a:lnTo>
                      <a:pt x="4888" y="5602"/>
                    </a:lnTo>
                    <a:lnTo>
                      <a:pt x="4901" y="5600"/>
                    </a:lnTo>
                    <a:lnTo>
                      <a:pt x="4918" y="5607"/>
                    </a:lnTo>
                    <a:lnTo>
                      <a:pt x="4924" y="5617"/>
                    </a:lnTo>
                    <a:lnTo>
                      <a:pt x="4914" y="5620"/>
                    </a:lnTo>
                    <a:lnTo>
                      <a:pt x="4921" y="5626"/>
                    </a:lnTo>
                    <a:lnTo>
                      <a:pt x="4910" y="5653"/>
                    </a:lnTo>
                    <a:lnTo>
                      <a:pt x="4893" y="5657"/>
                    </a:lnTo>
                    <a:lnTo>
                      <a:pt x="4877" y="5670"/>
                    </a:lnTo>
                    <a:lnTo>
                      <a:pt x="4865" y="5671"/>
                    </a:lnTo>
                    <a:lnTo>
                      <a:pt x="4844" y="5686"/>
                    </a:lnTo>
                    <a:lnTo>
                      <a:pt x="4828" y="5686"/>
                    </a:lnTo>
                    <a:lnTo>
                      <a:pt x="4815" y="5675"/>
                    </a:lnTo>
                    <a:lnTo>
                      <a:pt x="4798" y="5669"/>
                    </a:lnTo>
                    <a:lnTo>
                      <a:pt x="4787" y="5676"/>
                    </a:lnTo>
                    <a:lnTo>
                      <a:pt x="4770" y="5680"/>
                    </a:lnTo>
                    <a:lnTo>
                      <a:pt x="4753" y="5676"/>
                    </a:lnTo>
                    <a:lnTo>
                      <a:pt x="4733" y="5686"/>
                    </a:lnTo>
                    <a:lnTo>
                      <a:pt x="4754" y="5683"/>
                    </a:lnTo>
                    <a:lnTo>
                      <a:pt x="4776" y="5685"/>
                    </a:lnTo>
                    <a:lnTo>
                      <a:pt x="4806" y="5694"/>
                    </a:lnTo>
                    <a:lnTo>
                      <a:pt x="4810" y="5708"/>
                    </a:lnTo>
                    <a:lnTo>
                      <a:pt x="4816" y="5718"/>
                    </a:lnTo>
                    <a:lnTo>
                      <a:pt x="4833" y="5710"/>
                    </a:lnTo>
                    <a:lnTo>
                      <a:pt x="4848" y="5700"/>
                    </a:lnTo>
                    <a:lnTo>
                      <a:pt x="4863" y="5700"/>
                    </a:lnTo>
                    <a:lnTo>
                      <a:pt x="4868" y="5706"/>
                    </a:lnTo>
                    <a:lnTo>
                      <a:pt x="4879" y="5705"/>
                    </a:lnTo>
                    <a:lnTo>
                      <a:pt x="4882" y="5715"/>
                    </a:lnTo>
                    <a:lnTo>
                      <a:pt x="4868" y="5728"/>
                    </a:lnTo>
                    <a:lnTo>
                      <a:pt x="4848" y="5767"/>
                    </a:lnTo>
                    <a:lnTo>
                      <a:pt x="4839" y="5768"/>
                    </a:lnTo>
                    <a:lnTo>
                      <a:pt x="4829" y="5778"/>
                    </a:lnTo>
                    <a:lnTo>
                      <a:pt x="4858" y="5779"/>
                    </a:lnTo>
                    <a:lnTo>
                      <a:pt x="4858" y="5786"/>
                    </a:lnTo>
                    <a:lnTo>
                      <a:pt x="4849" y="5799"/>
                    </a:lnTo>
                    <a:lnTo>
                      <a:pt x="4859" y="5811"/>
                    </a:lnTo>
                    <a:lnTo>
                      <a:pt x="4857" y="5825"/>
                    </a:lnTo>
                    <a:lnTo>
                      <a:pt x="4859" y="5846"/>
                    </a:lnTo>
                    <a:lnTo>
                      <a:pt x="4866" y="5852"/>
                    </a:lnTo>
                    <a:lnTo>
                      <a:pt x="4875" y="5871"/>
                    </a:lnTo>
                    <a:lnTo>
                      <a:pt x="4890" y="5871"/>
                    </a:lnTo>
                    <a:lnTo>
                      <a:pt x="4897" y="5877"/>
                    </a:lnTo>
                    <a:lnTo>
                      <a:pt x="4919" y="5878"/>
                    </a:lnTo>
                    <a:lnTo>
                      <a:pt x="4915" y="5890"/>
                    </a:lnTo>
                    <a:lnTo>
                      <a:pt x="4898" y="5895"/>
                    </a:lnTo>
                    <a:lnTo>
                      <a:pt x="4919" y="5910"/>
                    </a:lnTo>
                    <a:lnTo>
                      <a:pt x="4943" y="5910"/>
                    </a:lnTo>
                    <a:lnTo>
                      <a:pt x="4958" y="5916"/>
                    </a:lnTo>
                    <a:lnTo>
                      <a:pt x="4964" y="5912"/>
                    </a:lnTo>
                    <a:lnTo>
                      <a:pt x="4986" y="5920"/>
                    </a:lnTo>
                    <a:lnTo>
                      <a:pt x="4990" y="5928"/>
                    </a:lnTo>
                    <a:lnTo>
                      <a:pt x="5016" y="5933"/>
                    </a:lnTo>
                    <a:lnTo>
                      <a:pt x="5021" y="5925"/>
                    </a:lnTo>
                    <a:lnTo>
                      <a:pt x="5043" y="5910"/>
                    </a:lnTo>
                    <a:lnTo>
                      <a:pt x="5045" y="5923"/>
                    </a:lnTo>
                    <a:lnTo>
                      <a:pt x="5041" y="5929"/>
                    </a:lnTo>
                    <a:lnTo>
                      <a:pt x="5060" y="5931"/>
                    </a:lnTo>
                    <a:lnTo>
                      <a:pt x="5087" y="5945"/>
                    </a:lnTo>
                    <a:lnTo>
                      <a:pt x="5087" y="5953"/>
                    </a:lnTo>
                    <a:lnTo>
                      <a:pt x="5077" y="5955"/>
                    </a:lnTo>
                    <a:lnTo>
                      <a:pt x="5070" y="5957"/>
                    </a:lnTo>
                    <a:lnTo>
                      <a:pt x="5084" y="5966"/>
                    </a:lnTo>
                    <a:lnTo>
                      <a:pt x="5100" y="5964"/>
                    </a:lnTo>
                    <a:lnTo>
                      <a:pt x="5107" y="5973"/>
                    </a:lnTo>
                    <a:lnTo>
                      <a:pt x="5094" y="5978"/>
                    </a:lnTo>
                    <a:lnTo>
                      <a:pt x="5085" y="5974"/>
                    </a:lnTo>
                    <a:lnTo>
                      <a:pt x="5070" y="5976"/>
                    </a:lnTo>
                    <a:lnTo>
                      <a:pt x="5048" y="5982"/>
                    </a:lnTo>
                    <a:lnTo>
                      <a:pt x="5013" y="6002"/>
                    </a:lnTo>
                    <a:lnTo>
                      <a:pt x="4999" y="6002"/>
                    </a:lnTo>
                    <a:lnTo>
                      <a:pt x="4972" y="6010"/>
                    </a:lnTo>
                    <a:lnTo>
                      <a:pt x="4948" y="6015"/>
                    </a:lnTo>
                    <a:lnTo>
                      <a:pt x="4924" y="6029"/>
                    </a:lnTo>
                    <a:lnTo>
                      <a:pt x="4912" y="6029"/>
                    </a:lnTo>
                    <a:lnTo>
                      <a:pt x="4914" y="6036"/>
                    </a:lnTo>
                    <a:lnTo>
                      <a:pt x="4893" y="6034"/>
                    </a:lnTo>
                    <a:lnTo>
                      <a:pt x="4886" y="6017"/>
                    </a:lnTo>
                    <a:lnTo>
                      <a:pt x="4879" y="6016"/>
                    </a:lnTo>
                    <a:lnTo>
                      <a:pt x="4873" y="6025"/>
                    </a:lnTo>
                    <a:lnTo>
                      <a:pt x="4864" y="6024"/>
                    </a:lnTo>
                    <a:lnTo>
                      <a:pt x="4853" y="6042"/>
                    </a:lnTo>
                    <a:lnTo>
                      <a:pt x="4858" y="6050"/>
                    </a:lnTo>
                    <a:lnTo>
                      <a:pt x="4835" y="6069"/>
                    </a:lnTo>
                    <a:lnTo>
                      <a:pt x="4814" y="6096"/>
                    </a:lnTo>
                    <a:lnTo>
                      <a:pt x="4799" y="6099"/>
                    </a:lnTo>
                    <a:lnTo>
                      <a:pt x="4782" y="6112"/>
                    </a:lnTo>
                    <a:lnTo>
                      <a:pt x="4773" y="6111"/>
                    </a:lnTo>
                    <a:lnTo>
                      <a:pt x="4767" y="6115"/>
                    </a:lnTo>
                    <a:lnTo>
                      <a:pt x="4765" y="6129"/>
                    </a:lnTo>
                    <a:lnTo>
                      <a:pt x="4758" y="6135"/>
                    </a:lnTo>
                    <a:lnTo>
                      <a:pt x="4751" y="6128"/>
                    </a:lnTo>
                    <a:lnTo>
                      <a:pt x="4742" y="6134"/>
                    </a:lnTo>
                    <a:lnTo>
                      <a:pt x="4730" y="6125"/>
                    </a:lnTo>
                    <a:lnTo>
                      <a:pt x="4728" y="6107"/>
                    </a:lnTo>
                    <a:lnTo>
                      <a:pt x="4720" y="6102"/>
                    </a:lnTo>
                    <a:lnTo>
                      <a:pt x="4713" y="6107"/>
                    </a:lnTo>
                    <a:lnTo>
                      <a:pt x="4710" y="6092"/>
                    </a:lnTo>
                    <a:lnTo>
                      <a:pt x="4705" y="6077"/>
                    </a:lnTo>
                    <a:lnTo>
                      <a:pt x="4706" y="6059"/>
                    </a:lnTo>
                    <a:lnTo>
                      <a:pt x="4718" y="6035"/>
                    </a:lnTo>
                    <a:lnTo>
                      <a:pt x="4737" y="6020"/>
                    </a:lnTo>
                    <a:lnTo>
                      <a:pt x="4739" y="6008"/>
                    </a:lnTo>
                    <a:lnTo>
                      <a:pt x="4768" y="5992"/>
                    </a:lnTo>
                    <a:lnTo>
                      <a:pt x="4801" y="5983"/>
                    </a:lnTo>
                    <a:lnTo>
                      <a:pt x="4827" y="5966"/>
                    </a:lnTo>
                    <a:lnTo>
                      <a:pt x="4852" y="5959"/>
                    </a:lnTo>
                    <a:lnTo>
                      <a:pt x="4862" y="5963"/>
                    </a:lnTo>
                    <a:lnTo>
                      <a:pt x="4864" y="5977"/>
                    </a:lnTo>
                    <a:lnTo>
                      <a:pt x="4874" y="5985"/>
                    </a:lnTo>
                    <a:lnTo>
                      <a:pt x="4872" y="5977"/>
                    </a:lnTo>
                    <a:lnTo>
                      <a:pt x="4875" y="5968"/>
                    </a:lnTo>
                    <a:lnTo>
                      <a:pt x="4890" y="5966"/>
                    </a:lnTo>
                    <a:lnTo>
                      <a:pt x="4910" y="5963"/>
                    </a:lnTo>
                    <a:lnTo>
                      <a:pt x="4928" y="5954"/>
                    </a:lnTo>
                    <a:lnTo>
                      <a:pt x="4904" y="5956"/>
                    </a:lnTo>
                    <a:lnTo>
                      <a:pt x="4872" y="5953"/>
                    </a:lnTo>
                    <a:lnTo>
                      <a:pt x="4861" y="5946"/>
                    </a:lnTo>
                    <a:lnTo>
                      <a:pt x="4846" y="5946"/>
                    </a:lnTo>
                    <a:lnTo>
                      <a:pt x="4836" y="5959"/>
                    </a:lnTo>
                    <a:lnTo>
                      <a:pt x="4818" y="5954"/>
                    </a:lnTo>
                    <a:lnTo>
                      <a:pt x="4834" y="5934"/>
                    </a:lnTo>
                    <a:lnTo>
                      <a:pt x="4849" y="5931"/>
                    </a:lnTo>
                    <a:lnTo>
                      <a:pt x="4865" y="5914"/>
                    </a:lnTo>
                    <a:lnTo>
                      <a:pt x="4866" y="5906"/>
                    </a:lnTo>
                    <a:lnTo>
                      <a:pt x="4856" y="5911"/>
                    </a:lnTo>
                    <a:lnTo>
                      <a:pt x="4854" y="5902"/>
                    </a:lnTo>
                    <a:lnTo>
                      <a:pt x="4837" y="5926"/>
                    </a:lnTo>
                    <a:lnTo>
                      <a:pt x="4824" y="5929"/>
                    </a:lnTo>
                    <a:lnTo>
                      <a:pt x="4808" y="5946"/>
                    </a:lnTo>
                    <a:lnTo>
                      <a:pt x="4789" y="5948"/>
                    </a:lnTo>
                    <a:lnTo>
                      <a:pt x="4783" y="5957"/>
                    </a:lnTo>
                    <a:lnTo>
                      <a:pt x="4748" y="5966"/>
                    </a:lnTo>
                    <a:lnTo>
                      <a:pt x="4742" y="5962"/>
                    </a:lnTo>
                    <a:lnTo>
                      <a:pt x="4746" y="5954"/>
                    </a:lnTo>
                    <a:lnTo>
                      <a:pt x="4741" y="5954"/>
                    </a:lnTo>
                    <a:lnTo>
                      <a:pt x="4750" y="5938"/>
                    </a:lnTo>
                    <a:lnTo>
                      <a:pt x="4737" y="5953"/>
                    </a:lnTo>
                    <a:lnTo>
                      <a:pt x="4729" y="5967"/>
                    </a:lnTo>
                    <a:lnTo>
                      <a:pt x="4710" y="5972"/>
                    </a:lnTo>
                    <a:lnTo>
                      <a:pt x="4699" y="5966"/>
                    </a:lnTo>
                    <a:lnTo>
                      <a:pt x="4691" y="5976"/>
                    </a:lnTo>
                    <a:lnTo>
                      <a:pt x="4682" y="5974"/>
                    </a:lnTo>
                    <a:lnTo>
                      <a:pt x="4679" y="5963"/>
                    </a:lnTo>
                    <a:lnTo>
                      <a:pt x="4661" y="5965"/>
                    </a:lnTo>
                    <a:lnTo>
                      <a:pt x="4639" y="5960"/>
                    </a:lnTo>
                    <a:lnTo>
                      <a:pt x="4638" y="5960"/>
                    </a:lnTo>
                    <a:lnTo>
                      <a:pt x="4634" y="5955"/>
                    </a:lnTo>
                    <a:lnTo>
                      <a:pt x="4638" y="5948"/>
                    </a:lnTo>
                    <a:lnTo>
                      <a:pt x="4636" y="5941"/>
                    </a:lnTo>
                    <a:lnTo>
                      <a:pt x="4638" y="5933"/>
                    </a:lnTo>
                    <a:lnTo>
                      <a:pt x="4639" y="5920"/>
                    </a:lnTo>
                    <a:lnTo>
                      <a:pt x="4632" y="5912"/>
                    </a:lnTo>
                    <a:lnTo>
                      <a:pt x="4627" y="5903"/>
                    </a:lnTo>
                    <a:lnTo>
                      <a:pt x="4620" y="5901"/>
                    </a:lnTo>
                    <a:lnTo>
                      <a:pt x="4624" y="5890"/>
                    </a:lnTo>
                    <a:lnTo>
                      <a:pt x="4641" y="5792"/>
                    </a:lnTo>
                    <a:lnTo>
                      <a:pt x="4640" y="5767"/>
                    </a:lnTo>
                    <a:lnTo>
                      <a:pt x="4610" y="5738"/>
                    </a:lnTo>
                    <a:lnTo>
                      <a:pt x="4603" y="5744"/>
                    </a:lnTo>
                    <a:lnTo>
                      <a:pt x="4582" y="5739"/>
                    </a:lnTo>
                    <a:lnTo>
                      <a:pt x="4566" y="5743"/>
                    </a:lnTo>
                    <a:lnTo>
                      <a:pt x="4555" y="5733"/>
                    </a:lnTo>
                    <a:lnTo>
                      <a:pt x="4545" y="5726"/>
                    </a:lnTo>
                    <a:lnTo>
                      <a:pt x="4541" y="5728"/>
                    </a:lnTo>
                    <a:lnTo>
                      <a:pt x="4528" y="5741"/>
                    </a:lnTo>
                    <a:lnTo>
                      <a:pt x="4522" y="5753"/>
                    </a:lnTo>
                    <a:lnTo>
                      <a:pt x="4494" y="5784"/>
                    </a:lnTo>
                    <a:lnTo>
                      <a:pt x="4481" y="5801"/>
                    </a:lnTo>
                    <a:lnTo>
                      <a:pt x="4481" y="5814"/>
                    </a:lnTo>
                    <a:lnTo>
                      <a:pt x="4462" y="5825"/>
                    </a:lnTo>
                    <a:lnTo>
                      <a:pt x="4459" y="5842"/>
                    </a:lnTo>
                    <a:lnTo>
                      <a:pt x="4453" y="5859"/>
                    </a:lnTo>
                    <a:lnTo>
                      <a:pt x="4433" y="5884"/>
                    </a:lnTo>
                    <a:lnTo>
                      <a:pt x="4423" y="5887"/>
                    </a:lnTo>
                    <a:lnTo>
                      <a:pt x="4398" y="5914"/>
                    </a:lnTo>
                    <a:lnTo>
                      <a:pt x="4394" y="5925"/>
                    </a:lnTo>
                    <a:lnTo>
                      <a:pt x="4385" y="5932"/>
                    </a:lnTo>
                    <a:lnTo>
                      <a:pt x="4371" y="5928"/>
                    </a:lnTo>
                    <a:lnTo>
                      <a:pt x="4361" y="5929"/>
                    </a:lnTo>
                    <a:lnTo>
                      <a:pt x="4354" y="5934"/>
                    </a:lnTo>
                    <a:lnTo>
                      <a:pt x="4348" y="5936"/>
                    </a:lnTo>
                    <a:lnTo>
                      <a:pt x="4330" y="5952"/>
                    </a:lnTo>
                    <a:lnTo>
                      <a:pt x="4104" y="5948"/>
                    </a:lnTo>
                    <a:lnTo>
                      <a:pt x="4077" y="5952"/>
                    </a:lnTo>
                    <a:lnTo>
                      <a:pt x="4064" y="5965"/>
                    </a:lnTo>
                    <a:lnTo>
                      <a:pt x="4045" y="5973"/>
                    </a:lnTo>
                    <a:lnTo>
                      <a:pt x="4030" y="5986"/>
                    </a:lnTo>
                    <a:lnTo>
                      <a:pt x="3995" y="6018"/>
                    </a:lnTo>
                    <a:lnTo>
                      <a:pt x="3974" y="6022"/>
                    </a:lnTo>
                    <a:lnTo>
                      <a:pt x="3959" y="6033"/>
                    </a:lnTo>
                    <a:lnTo>
                      <a:pt x="3894" y="6081"/>
                    </a:lnTo>
                    <a:lnTo>
                      <a:pt x="3748" y="6124"/>
                    </a:lnTo>
                    <a:lnTo>
                      <a:pt x="3742" y="6162"/>
                    </a:lnTo>
                    <a:lnTo>
                      <a:pt x="3708" y="6173"/>
                    </a:lnTo>
                    <a:lnTo>
                      <a:pt x="3442" y="6244"/>
                    </a:lnTo>
                    <a:lnTo>
                      <a:pt x="3429" y="6221"/>
                    </a:lnTo>
                    <a:lnTo>
                      <a:pt x="3444" y="6202"/>
                    </a:lnTo>
                    <a:lnTo>
                      <a:pt x="3474" y="6188"/>
                    </a:lnTo>
                    <a:lnTo>
                      <a:pt x="3486" y="6172"/>
                    </a:lnTo>
                    <a:lnTo>
                      <a:pt x="3494" y="6155"/>
                    </a:lnTo>
                    <a:lnTo>
                      <a:pt x="3502" y="6136"/>
                    </a:lnTo>
                    <a:lnTo>
                      <a:pt x="3509" y="6032"/>
                    </a:lnTo>
                    <a:lnTo>
                      <a:pt x="3458" y="5795"/>
                    </a:lnTo>
                    <a:lnTo>
                      <a:pt x="3411" y="5757"/>
                    </a:lnTo>
                    <a:lnTo>
                      <a:pt x="3391" y="5732"/>
                    </a:lnTo>
                    <a:lnTo>
                      <a:pt x="3081" y="5587"/>
                    </a:lnTo>
                    <a:lnTo>
                      <a:pt x="3069" y="5579"/>
                    </a:lnTo>
                    <a:lnTo>
                      <a:pt x="3051" y="5574"/>
                    </a:lnTo>
                    <a:lnTo>
                      <a:pt x="3043" y="5567"/>
                    </a:lnTo>
                    <a:lnTo>
                      <a:pt x="3006" y="5565"/>
                    </a:lnTo>
                    <a:lnTo>
                      <a:pt x="3000" y="5552"/>
                    </a:lnTo>
                    <a:lnTo>
                      <a:pt x="2992" y="5545"/>
                    </a:lnTo>
                    <a:lnTo>
                      <a:pt x="2979" y="5553"/>
                    </a:lnTo>
                    <a:lnTo>
                      <a:pt x="2954" y="5553"/>
                    </a:lnTo>
                    <a:lnTo>
                      <a:pt x="2943" y="5548"/>
                    </a:lnTo>
                    <a:lnTo>
                      <a:pt x="2932" y="5536"/>
                    </a:lnTo>
                    <a:lnTo>
                      <a:pt x="2917" y="5532"/>
                    </a:lnTo>
                    <a:lnTo>
                      <a:pt x="2890" y="5523"/>
                    </a:lnTo>
                    <a:lnTo>
                      <a:pt x="2882" y="5506"/>
                    </a:lnTo>
                    <a:lnTo>
                      <a:pt x="2872" y="5506"/>
                    </a:lnTo>
                    <a:lnTo>
                      <a:pt x="2854" y="5492"/>
                    </a:lnTo>
                    <a:lnTo>
                      <a:pt x="2840" y="5493"/>
                    </a:lnTo>
                    <a:lnTo>
                      <a:pt x="2828" y="5489"/>
                    </a:lnTo>
                    <a:lnTo>
                      <a:pt x="2813" y="5493"/>
                    </a:lnTo>
                    <a:lnTo>
                      <a:pt x="2807" y="5495"/>
                    </a:lnTo>
                    <a:lnTo>
                      <a:pt x="2799" y="5485"/>
                    </a:lnTo>
                    <a:lnTo>
                      <a:pt x="2783" y="5481"/>
                    </a:lnTo>
                    <a:lnTo>
                      <a:pt x="2781" y="5477"/>
                    </a:lnTo>
                    <a:lnTo>
                      <a:pt x="2765" y="5471"/>
                    </a:lnTo>
                    <a:lnTo>
                      <a:pt x="2762" y="5469"/>
                    </a:lnTo>
                    <a:lnTo>
                      <a:pt x="2752" y="5458"/>
                    </a:lnTo>
                    <a:lnTo>
                      <a:pt x="2750" y="5452"/>
                    </a:lnTo>
                    <a:lnTo>
                      <a:pt x="2733" y="5438"/>
                    </a:lnTo>
                    <a:lnTo>
                      <a:pt x="2715" y="5438"/>
                    </a:lnTo>
                    <a:lnTo>
                      <a:pt x="2700" y="5436"/>
                    </a:lnTo>
                    <a:lnTo>
                      <a:pt x="688" y="523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0" name="Freeform 151">
                <a:extLst>
                  <a:ext uri="{FF2B5EF4-FFF2-40B4-BE49-F238E27FC236}">
                    <a16:creationId xmlns:a16="http://schemas.microsoft.com/office/drawing/2014/main" id="{26736862-2158-501C-5C7E-AC4E566E89A6}"/>
                  </a:ext>
                </a:extLst>
              </p:cNvPr>
              <p:cNvSpPr>
                <a:spLocks/>
              </p:cNvSpPr>
              <p:nvPr/>
            </p:nvSpPr>
            <p:spPr bwMode="auto">
              <a:xfrm>
                <a:off x="6069556" y="3736976"/>
                <a:ext cx="6350" cy="3175"/>
              </a:xfrm>
              <a:custGeom>
                <a:avLst/>
                <a:gdLst>
                  <a:gd name="T0" fmla="*/ 21 w 21"/>
                  <a:gd name="T1" fmla="*/ 0 h 13"/>
                  <a:gd name="T2" fmla="*/ 5 w 21"/>
                  <a:gd name="T3" fmla="*/ 0 h 13"/>
                  <a:gd name="T4" fmla="*/ 0 w 21"/>
                  <a:gd name="T5" fmla="*/ 13 h 13"/>
                  <a:gd name="T6" fmla="*/ 16 w 21"/>
                  <a:gd name="T7" fmla="*/ 11 h 13"/>
                  <a:gd name="T8" fmla="*/ 21 w 21"/>
                  <a:gd name="T9" fmla="*/ 0 h 13"/>
                </a:gdLst>
                <a:ahLst/>
                <a:cxnLst>
                  <a:cxn ang="0">
                    <a:pos x="T0" y="T1"/>
                  </a:cxn>
                  <a:cxn ang="0">
                    <a:pos x="T2" y="T3"/>
                  </a:cxn>
                  <a:cxn ang="0">
                    <a:pos x="T4" y="T5"/>
                  </a:cxn>
                  <a:cxn ang="0">
                    <a:pos x="T6" y="T7"/>
                  </a:cxn>
                  <a:cxn ang="0">
                    <a:pos x="T8" y="T9"/>
                  </a:cxn>
                </a:cxnLst>
                <a:rect l="0" t="0" r="r" b="b"/>
                <a:pathLst>
                  <a:path w="21" h="13">
                    <a:moveTo>
                      <a:pt x="21" y="0"/>
                    </a:moveTo>
                    <a:lnTo>
                      <a:pt x="5" y="0"/>
                    </a:lnTo>
                    <a:lnTo>
                      <a:pt x="0" y="13"/>
                    </a:lnTo>
                    <a:lnTo>
                      <a:pt x="16" y="11"/>
                    </a:lnTo>
                    <a:lnTo>
                      <a:pt x="21"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1" name="Freeform 152">
                <a:extLst>
                  <a:ext uri="{FF2B5EF4-FFF2-40B4-BE49-F238E27FC236}">
                    <a16:creationId xmlns:a16="http://schemas.microsoft.com/office/drawing/2014/main" id="{3721687B-28B5-85F3-2B43-CE2862623951}"/>
                  </a:ext>
                </a:extLst>
              </p:cNvPr>
              <p:cNvSpPr>
                <a:spLocks/>
              </p:cNvSpPr>
              <p:nvPr/>
            </p:nvSpPr>
            <p:spPr bwMode="auto">
              <a:xfrm>
                <a:off x="6139406" y="3757613"/>
                <a:ext cx="52388" cy="20638"/>
              </a:xfrm>
              <a:custGeom>
                <a:avLst/>
                <a:gdLst>
                  <a:gd name="T0" fmla="*/ 21 w 174"/>
                  <a:gd name="T1" fmla="*/ 5 h 71"/>
                  <a:gd name="T2" fmla="*/ 39 w 174"/>
                  <a:gd name="T3" fmla="*/ 6 h 71"/>
                  <a:gd name="T4" fmla="*/ 68 w 174"/>
                  <a:gd name="T5" fmla="*/ 0 h 71"/>
                  <a:gd name="T6" fmla="*/ 127 w 174"/>
                  <a:gd name="T7" fmla="*/ 3 h 71"/>
                  <a:gd name="T8" fmla="*/ 142 w 174"/>
                  <a:gd name="T9" fmla="*/ 28 h 71"/>
                  <a:gd name="T10" fmla="*/ 161 w 174"/>
                  <a:gd name="T11" fmla="*/ 31 h 71"/>
                  <a:gd name="T12" fmla="*/ 174 w 174"/>
                  <a:gd name="T13" fmla="*/ 45 h 71"/>
                  <a:gd name="T14" fmla="*/ 172 w 174"/>
                  <a:gd name="T15" fmla="*/ 52 h 71"/>
                  <a:gd name="T16" fmla="*/ 147 w 174"/>
                  <a:gd name="T17" fmla="*/ 52 h 71"/>
                  <a:gd name="T18" fmla="*/ 136 w 174"/>
                  <a:gd name="T19" fmla="*/ 46 h 71"/>
                  <a:gd name="T20" fmla="*/ 130 w 174"/>
                  <a:gd name="T21" fmla="*/ 59 h 71"/>
                  <a:gd name="T22" fmla="*/ 122 w 174"/>
                  <a:gd name="T23" fmla="*/ 62 h 71"/>
                  <a:gd name="T24" fmla="*/ 116 w 174"/>
                  <a:gd name="T25" fmla="*/ 54 h 71"/>
                  <a:gd name="T26" fmla="*/ 102 w 174"/>
                  <a:gd name="T27" fmla="*/ 54 h 71"/>
                  <a:gd name="T28" fmla="*/ 102 w 174"/>
                  <a:gd name="T29" fmla="*/ 71 h 71"/>
                  <a:gd name="T30" fmla="*/ 83 w 174"/>
                  <a:gd name="T31" fmla="*/ 70 h 71"/>
                  <a:gd name="T32" fmla="*/ 71 w 174"/>
                  <a:gd name="T33" fmla="*/ 60 h 71"/>
                  <a:gd name="T34" fmla="*/ 53 w 174"/>
                  <a:gd name="T35" fmla="*/ 61 h 71"/>
                  <a:gd name="T36" fmla="*/ 43 w 174"/>
                  <a:gd name="T37" fmla="*/ 53 h 71"/>
                  <a:gd name="T38" fmla="*/ 34 w 174"/>
                  <a:gd name="T39" fmla="*/ 33 h 71"/>
                  <a:gd name="T40" fmla="*/ 24 w 174"/>
                  <a:gd name="T41" fmla="*/ 28 h 71"/>
                  <a:gd name="T42" fmla="*/ 14 w 174"/>
                  <a:gd name="T43" fmla="*/ 31 h 71"/>
                  <a:gd name="T44" fmla="*/ 0 w 174"/>
                  <a:gd name="T45" fmla="*/ 20 h 71"/>
                  <a:gd name="T46" fmla="*/ 9 w 174"/>
                  <a:gd name="T47" fmla="*/ 7 h 71"/>
                  <a:gd name="T48" fmla="*/ 21 w 174"/>
                  <a:gd name="T49"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71">
                    <a:moveTo>
                      <a:pt x="21" y="5"/>
                    </a:moveTo>
                    <a:lnTo>
                      <a:pt x="39" y="6"/>
                    </a:lnTo>
                    <a:lnTo>
                      <a:pt x="68" y="0"/>
                    </a:lnTo>
                    <a:lnTo>
                      <a:pt x="127" y="3"/>
                    </a:lnTo>
                    <a:lnTo>
                      <a:pt x="142" y="28"/>
                    </a:lnTo>
                    <a:lnTo>
                      <a:pt x="161" y="31"/>
                    </a:lnTo>
                    <a:lnTo>
                      <a:pt x="174" y="45"/>
                    </a:lnTo>
                    <a:lnTo>
                      <a:pt x="172" y="52"/>
                    </a:lnTo>
                    <a:lnTo>
                      <a:pt x="147" y="52"/>
                    </a:lnTo>
                    <a:lnTo>
                      <a:pt x="136" y="46"/>
                    </a:lnTo>
                    <a:lnTo>
                      <a:pt x="130" y="59"/>
                    </a:lnTo>
                    <a:lnTo>
                      <a:pt x="122" y="62"/>
                    </a:lnTo>
                    <a:lnTo>
                      <a:pt x="116" y="54"/>
                    </a:lnTo>
                    <a:lnTo>
                      <a:pt x="102" y="54"/>
                    </a:lnTo>
                    <a:lnTo>
                      <a:pt x="102" y="71"/>
                    </a:lnTo>
                    <a:lnTo>
                      <a:pt x="83" y="70"/>
                    </a:lnTo>
                    <a:lnTo>
                      <a:pt x="71" y="60"/>
                    </a:lnTo>
                    <a:lnTo>
                      <a:pt x="53" y="61"/>
                    </a:lnTo>
                    <a:lnTo>
                      <a:pt x="43" y="53"/>
                    </a:lnTo>
                    <a:lnTo>
                      <a:pt x="34" y="33"/>
                    </a:lnTo>
                    <a:lnTo>
                      <a:pt x="24" y="28"/>
                    </a:lnTo>
                    <a:lnTo>
                      <a:pt x="14" y="31"/>
                    </a:lnTo>
                    <a:lnTo>
                      <a:pt x="0" y="20"/>
                    </a:lnTo>
                    <a:lnTo>
                      <a:pt x="9" y="7"/>
                    </a:lnTo>
                    <a:lnTo>
                      <a:pt x="21" y="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2" name="Freeform 153">
                <a:extLst>
                  <a:ext uri="{FF2B5EF4-FFF2-40B4-BE49-F238E27FC236}">
                    <a16:creationId xmlns:a16="http://schemas.microsoft.com/office/drawing/2014/main" id="{B724B0CF-98EE-D4DE-1757-6232AF938A07}"/>
                  </a:ext>
                </a:extLst>
              </p:cNvPr>
              <p:cNvSpPr>
                <a:spLocks noEditPoints="1"/>
              </p:cNvSpPr>
              <p:nvPr/>
            </p:nvSpPr>
            <p:spPr bwMode="auto">
              <a:xfrm>
                <a:off x="6231481" y="3714751"/>
                <a:ext cx="65088" cy="55563"/>
              </a:xfrm>
              <a:custGeom>
                <a:avLst/>
                <a:gdLst>
                  <a:gd name="T0" fmla="*/ 183 w 217"/>
                  <a:gd name="T1" fmla="*/ 164 h 182"/>
                  <a:gd name="T2" fmla="*/ 203 w 217"/>
                  <a:gd name="T3" fmla="*/ 135 h 182"/>
                  <a:gd name="T4" fmla="*/ 196 w 217"/>
                  <a:gd name="T5" fmla="*/ 106 h 182"/>
                  <a:gd name="T6" fmla="*/ 210 w 217"/>
                  <a:gd name="T7" fmla="*/ 94 h 182"/>
                  <a:gd name="T8" fmla="*/ 209 w 217"/>
                  <a:gd name="T9" fmla="*/ 65 h 182"/>
                  <a:gd name="T10" fmla="*/ 215 w 217"/>
                  <a:gd name="T11" fmla="*/ 42 h 182"/>
                  <a:gd name="T12" fmla="*/ 201 w 217"/>
                  <a:gd name="T13" fmla="*/ 39 h 182"/>
                  <a:gd name="T14" fmla="*/ 174 w 217"/>
                  <a:gd name="T15" fmla="*/ 29 h 182"/>
                  <a:gd name="T16" fmla="*/ 131 w 217"/>
                  <a:gd name="T17" fmla="*/ 30 h 182"/>
                  <a:gd name="T18" fmla="*/ 89 w 217"/>
                  <a:gd name="T19" fmla="*/ 26 h 182"/>
                  <a:gd name="T20" fmla="*/ 100 w 217"/>
                  <a:gd name="T21" fmla="*/ 43 h 182"/>
                  <a:gd name="T22" fmla="*/ 137 w 217"/>
                  <a:gd name="T23" fmla="*/ 65 h 182"/>
                  <a:gd name="T24" fmla="*/ 137 w 217"/>
                  <a:gd name="T25" fmla="*/ 97 h 182"/>
                  <a:gd name="T26" fmla="*/ 159 w 217"/>
                  <a:gd name="T27" fmla="*/ 114 h 182"/>
                  <a:gd name="T28" fmla="*/ 172 w 217"/>
                  <a:gd name="T29" fmla="*/ 139 h 182"/>
                  <a:gd name="T30" fmla="*/ 134 w 217"/>
                  <a:gd name="T31" fmla="*/ 142 h 182"/>
                  <a:gd name="T32" fmla="*/ 102 w 217"/>
                  <a:gd name="T33" fmla="*/ 140 h 182"/>
                  <a:gd name="T34" fmla="*/ 67 w 217"/>
                  <a:gd name="T35" fmla="*/ 141 h 182"/>
                  <a:gd name="T36" fmla="*/ 59 w 217"/>
                  <a:gd name="T37" fmla="*/ 130 h 182"/>
                  <a:gd name="T38" fmla="*/ 22 w 217"/>
                  <a:gd name="T39" fmla="*/ 124 h 182"/>
                  <a:gd name="T40" fmla="*/ 0 w 217"/>
                  <a:gd name="T41" fmla="*/ 142 h 182"/>
                  <a:gd name="T42" fmla="*/ 24 w 217"/>
                  <a:gd name="T43" fmla="*/ 157 h 182"/>
                  <a:gd name="T44" fmla="*/ 51 w 217"/>
                  <a:gd name="T45" fmla="*/ 182 h 182"/>
                  <a:gd name="T46" fmla="*/ 61 w 217"/>
                  <a:gd name="T47" fmla="*/ 161 h 182"/>
                  <a:gd name="T48" fmla="*/ 110 w 217"/>
                  <a:gd name="T49" fmla="*/ 169 h 182"/>
                  <a:gd name="T50" fmla="*/ 160 w 217"/>
                  <a:gd name="T51" fmla="*/ 165 h 182"/>
                  <a:gd name="T52" fmla="*/ 184 w 217"/>
                  <a:gd name="T53" fmla="*/ 173 h 182"/>
                  <a:gd name="T54" fmla="*/ 124 w 217"/>
                  <a:gd name="T55" fmla="*/ 8 h 182"/>
                  <a:gd name="T56" fmla="*/ 165 w 217"/>
                  <a:gd name="T57" fmla="*/ 16 h 182"/>
                  <a:gd name="T58" fmla="*/ 124 w 217"/>
                  <a:gd name="T59" fmla="*/ 8 h 182"/>
                  <a:gd name="T60" fmla="*/ 95 w 217"/>
                  <a:gd name="T61" fmla="*/ 104 h 182"/>
                  <a:gd name="T62" fmla="*/ 124 w 217"/>
                  <a:gd name="T63" fmla="*/ 108 h 182"/>
                  <a:gd name="T64" fmla="*/ 105 w 217"/>
                  <a:gd name="T65" fmla="*/ 11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82">
                    <a:moveTo>
                      <a:pt x="184" y="173"/>
                    </a:moveTo>
                    <a:lnTo>
                      <a:pt x="183" y="164"/>
                    </a:lnTo>
                    <a:lnTo>
                      <a:pt x="201" y="144"/>
                    </a:lnTo>
                    <a:lnTo>
                      <a:pt x="203" y="135"/>
                    </a:lnTo>
                    <a:lnTo>
                      <a:pt x="203" y="122"/>
                    </a:lnTo>
                    <a:lnTo>
                      <a:pt x="196" y="106"/>
                    </a:lnTo>
                    <a:lnTo>
                      <a:pt x="198" y="100"/>
                    </a:lnTo>
                    <a:lnTo>
                      <a:pt x="210" y="94"/>
                    </a:lnTo>
                    <a:lnTo>
                      <a:pt x="215" y="77"/>
                    </a:lnTo>
                    <a:lnTo>
                      <a:pt x="209" y="65"/>
                    </a:lnTo>
                    <a:lnTo>
                      <a:pt x="217" y="50"/>
                    </a:lnTo>
                    <a:lnTo>
                      <a:pt x="215" y="42"/>
                    </a:lnTo>
                    <a:lnTo>
                      <a:pt x="215" y="43"/>
                    </a:lnTo>
                    <a:lnTo>
                      <a:pt x="201" y="39"/>
                    </a:lnTo>
                    <a:lnTo>
                      <a:pt x="187" y="42"/>
                    </a:lnTo>
                    <a:lnTo>
                      <a:pt x="174" y="29"/>
                    </a:lnTo>
                    <a:lnTo>
                      <a:pt x="141" y="25"/>
                    </a:lnTo>
                    <a:lnTo>
                      <a:pt x="131" y="30"/>
                    </a:lnTo>
                    <a:lnTo>
                      <a:pt x="118" y="26"/>
                    </a:lnTo>
                    <a:lnTo>
                      <a:pt x="89" y="26"/>
                    </a:lnTo>
                    <a:lnTo>
                      <a:pt x="85" y="34"/>
                    </a:lnTo>
                    <a:cubicBezTo>
                      <a:pt x="85" y="34"/>
                      <a:pt x="100" y="43"/>
                      <a:pt x="100" y="43"/>
                    </a:cubicBezTo>
                    <a:lnTo>
                      <a:pt x="142" y="57"/>
                    </a:lnTo>
                    <a:lnTo>
                      <a:pt x="137" y="65"/>
                    </a:lnTo>
                    <a:lnTo>
                      <a:pt x="143" y="77"/>
                    </a:lnTo>
                    <a:lnTo>
                      <a:pt x="137" y="97"/>
                    </a:lnTo>
                    <a:lnTo>
                      <a:pt x="144" y="110"/>
                    </a:lnTo>
                    <a:lnTo>
                      <a:pt x="159" y="114"/>
                    </a:lnTo>
                    <a:lnTo>
                      <a:pt x="176" y="129"/>
                    </a:lnTo>
                    <a:lnTo>
                      <a:pt x="172" y="139"/>
                    </a:lnTo>
                    <a:lnTo>
                      <a:pt x="140" y="137"/>
                    </a:lnTo>
                    <a:lnTo>
                      <a:pt x="134" y="142"/>
                    </a:lnTo>
                    <a:lnTo>
                      <a:pt x="120" y="138"/>
                    </a:lnTo>
                    <a:lnTo>
                      <a:pt x="102" y="140"/>
                    </a:lnTo>
                    <a:lnTo>
                      <a:pt x="86" y="133"/>
                    </a:lnTo>
                    <a:lnTo>
                      <a:pt x="67" y="141"/>
                    </a:lnTo>
                    <a:lnTo>
                      <a:pt x="66" y="133"/>
                    </a:lnTo>
                    <a:lnTo>
                      <a:pt x="59" y="130"/>
                    </a:lnTo>
                    <a:lnTo>
                      <a:pt x="35" y="136"/>
                    </a:lnTo>
                    <a:lnTo>
                      <a:pt x="22" y="124"/>
                    </a:lnTo>
                    <a:lnTo>
                      <a:pt x="6" y="132"/>
                    </a:lnTo>
                    <a:lnTo>
                      <a:pt x="0" y="142"/>
                    </a:lnTo>
                    <a:lnTo>
                      <a:pt x="5" y="155"/>
                    </a:lnTo>
                    <a:lnTo>
                      <a:pt x="24" y="157"/>
                    </a:lnTo>
                    <a:lnTo>
                      <a:pt x="43" y="179"/>
                    </a:lnTo>
                    <a:lnTo>
                      <a:pt x="51" y="182"/>
                    </a:lnTo>
                    <a:lnTo>
                      <a:pt x="53" y="168"/>
                    </a:lnTo>
                    <a:lnTo>
                      <a:pt x="61" y="161"/>
                    </a:lnTo>
                    <a:lnTo>
                      <a:pt x="95" y="161"/>
                    </a:lnTo>
                    <a:lnTo>
                      <a:pt x="110" y="169"/>
                    </a:lnTo>
                    <a:lnTo>
                      <a:pt x="152" y="170"/>
                    </a:lnTo>
                    <a:lnTo>
                      <a:pt x="160" y="165"/>
                    </a:lnTo>
                    <a:lnTo>
                      <a:pt x="173" y="172"/>
                    </a:lnTo>
                    <a:lnTo>
                      <a:pt x="184" y="173"/>
                    </a:lnTo>
                    <a:close/>
                    <a:moveTo>
                      <a:pt x="124" y="8"/>
                    </a:moveTo>
                    <a:lnTo>
                      <a:pt x="124" y="8"/>
                    </a:lnTo>
                    <a:lnTo>
                      <a:pt x="138" y="0"/>
                    </a:lnTo>
                    <a:lnTo>
                      <a:pt x="165" y="16"/>
                    </a:lnTo>
                    <a:lnTo>
                      <a:pt x="136" y="16"/>
                    </a:lnTo>
                    <a:lnTo>
                      <a:pt x="124" y="8"/>
                    </a:lnTo>
                    <a:close/>
                    <a:moveTo>
                      <a:pt x="95" y="104"/>
                    </a:moveTo>
                    <a:lnTo>
                      <a:pt x="95" y="104"/>
                    </a:lnTo>
                    <a:lnTo>
                      <a:pt x="109" y="97"/>
                    </a:lnTo>
                    <a:lnTo>
                      <a:pt x="124" y="108"/>
                    </a:lnTo>
                    <a:lnTo>
                      <a:pt x="127" y="120"/>
                    </a:lnTo>
                    <a:lnTo>
                      <a:pt x="105" y="112"/>
                    </a:lnTo>
                    <a:lnTo>
                      <a:pt x="95" y="10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3" name="Freeform 154">
                <a:extLst>
                  <a:ext uri="{FF2B5EF4-FFF2-40B4-BE49-F238E27FC236}">
                    <a16:creationId xmlns:a16="http://schemas.microsoft.com/office/drawing/2014/main" id="{40D393DA-143B-5C30-492C-C689E39C1B5E}"/>
                  </a:ext>
                </a:extLst>
              </p:cNvPr>
              <p:cNvSpPr>
                <a:spLocks noEditPoints="1"/>
              </p:cNvSpPr>
              <p:nvPr/>
            </p:nvSpPr>
            <p:spPr bwMode="auto">
              <a:xfrm>
                <a:off x="5991769" y="3636963"/>
                <a:ext cx="247650" cy="88900"/>
              </a:xfrm>
              <a:custGeom>
                <a:avLst/>
                <a:gdLst>
                  <a:gd name="T0" fmla="*/ 176 w 826"/>
                  <a:gd name="T1" fmla="*/ 114 h 296"/>
                  <a:gd name="T2" fmla="*/ 165 w 826"/>
                  <a:gd name="T3" fmla="*/ 150 h 296"/>
                  <a:gd name="T4" fmla="*/ 153 w 826"/>
                  <a:gd name="T5" fmla="*/ 140 h 296"/>
                  <a:gd name="T6" fmla="*/ 160 w 826"/>
                  <a:gd name="T7" fmla="*/ 131 h 296"/>
                  <a:gd name="T8" fmla="*/ 47 w 826"/>
                  <a:gd name="T9" fmla="*/ 84 h 296"/>
                  <a:gd name="T10" fmla="*/ 40 w 826"/>
                  <a:gd name="T11" fmla="*/ 95 h 296"/>
                  <a:gd name="T12" fmla="*/ 0 w 826"/>
                  <a:gd name="T13" fmla="*/ 118 h 296"/>
                  <a:gd name="T14" fmla="*/ 36 w 826"/>
                  <a:gd name="T15" fmla="*/ 111 h 296"/>
                  <a:gd name="T16" fmla="*/ 69 w 826"/>
                  <a:gd name="T17" fmla="*/ 111 h 296"/>
                  <a:gd name="T18" fmla="*/ 113 w 826"/>
                  <a:gd name="T19" fmla="*/ 84 h 296"/>
                  <a:gd name="T20" fmla="*/ 161 w 826"/>
                  <a:gd name="T21" fmla="*/ 61 h 296"/>
                  <a:gd name="T22" fmla="*/ 205 w 826"/>
                  <a:gd name="T23" fmla="*/ 51 h 296"/>
                  <a:gd name="T24" fmla="*/ 263 w 826"/>
                  <a:gd name="T25" fmla="*/ 63 h 296"/>
                  <a:gd name="T26" fmla="*/ 225 w 826"/>
                  <a:gd name="T27" fmla="*/ 77 h 296"/>
                  <a:gd name="T28" fmla="*/ 293 w 826"/>
                  <a:gd name="T29" fmla="*/ 90 h 296"/>
                  <a:gd name="T30" fmla="*/ 341 w 826"/>
                  <a:gd name="T31" fmla="*/ 104 h 296"/>
                  <a:gd name="T32" fmla="*/ 367 w 826"/>
                  <a:gd name="T33" fmla="*/ 102 h 296"/>
                  <a:gd name="T34" fmla="*/ 413 w 826"/>
                  <a:gd name="T35" fmla="*/ 132 h 296"/>
                  <a:gd name="T36" fmla="*/ 449 w 826"/>
                  <a:gd name="T37" fmla="*/ 137 h 296"/>
                  <a:gd name="T38" fmla="*/ 492 w 826"/>
                  <a:gd name="T39" fmla="*/ 138 h 296"/>
                  <a:gd name="T40" fmla="*/ 543 w 826"/>
                  <a:gd name="T41" fmla="*/ 215 h 296"/>
                  <a:gd name="T42" fmla="*/ 593 w 826"/>
                  <a:gd name="T43" fmla="*/ 220 h 296"/>
                  <a:gd name="T44" fmla="*/ 608 w 826"/>
                  <a:gd name="T45" fmla="*/ 248 h 296"/>
                  <a:gd name="T46" fmla="*/ 562 w 826"/>
                  <a:gd name="T47" fmla="*/ 290 h 296"/>
                  <a:gd name="T48" fmla="*/ 620 w 826"/>
                  <a:gd name="T49" fmla="*/ 291 h 296"/>
                  <a:gd name="T50" fmla="*/ 706 w 826"/>
                  <a:gd name="T51" fmla="*/ 296 h 296"/>
                  <a:gd name="T52" fmla="*/ 760 w 826"/>
                  <a:gd name="T53" fmla="*/ 280 h 296"/>
                  <a:gd name="T54" fmla="*/ 817 w 826"/>
                  <a:gd name="T55" fmla="*/ 270 h 296"/>
                  <a:gd name="T56" fmla="*/ 805 w 826"/>
                  <a:gd name="T57" fmla="*/ 245 h 296"/>
                  <a:gd name="T58" fmla="*/ 721 w 826"/>
                  <a:gd name="T59" fmla="*/ 210 h 296"/>
                  <a:gd name="T60" fmla="*/ 725 w 826"/>
                  <a:gd name="T61" fmla="*/ 179 h 296"/>
                  <a:gd name="T62" fmla="*/ 688 w 826"/>
                  <a:gd name="T63" fmla="*/ 180 h 296"/>
                  <a:gd name="T64" fmla="*/ 640 w 826"/>
                  <a:gd name="T65" fmla="*/ 155 h 296"/>
                  <a:gd name="T66" fmla="*/ 601 w 826"/>
                  <a:gd name="T67" fmla="*/ 145 h 296"/>
                  <a:gd name="T68" fmla="*/ 591 w 826"/>
                  <a:gd name="T69" fmla="*/ 141 h 296"/>
                  <a:gd name="T70" fmla="*/ 532 w 826"/>
                  <a:gd name="T71" fmla="*/ 106 h 296"/>
                  <a:gd name="T72" fmla="*/ 452 w 826"/>
                  <a:gd name="T73" fmla="*/ 79 h 296"/>
                  <a:gd name="T74" fmla="*/ 413 w 826"/>
                  <a:gd name="T75" fmla="*/ 35 h 296"/>
                  <a:gd name="T76" fmla="*/ 334 w 826"/>
                  <a:gd name="T77" fmla="*/ 21 h 296"/>
                  <a:gd name="T78" fmla="*/ 277 w 826"/>
                  <a:gd name="T79" fmla="*/ 7 h 296"/>
                  <a:gd name="T80" fmla="*/ 194 w 826"/>
                  <a:gd name="T81" fmla="*/ 14 h 296"/>
                  <a:gd name="T82" fmla="*/ 108 w 826"/>
                  <a:gd name="T83" fmla="*/ 35 h 296"/>
                  <a:gd name="T84" fmla="*/ 50 w 826"/>
                  <a:gd name="T85" fmla="*/ 6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6" h="296">
                    <a:moveTo>
                      <a:pt x="156" y="122"/>
                    </a:moveTo>
                    <a:lnTo>
                      <a:pt x="162" y="111"/>
                    </a:lnTo>
                    <a:lnTo>
                      <a:pt x="176" y="114"/>
                    </a:lnTo>
                    <a:lnTo>
                      <a:pt x="189" y="130"/>
                    </a:lnTo>
                    <a:lnTo>
                      <a:pt x="187" y="144"/>
                    </a:lnTo>
                    <a:lnTo>
                      <a:pt x="165" y="150"/>
                    </a:lnTo>
                    <a:lnTo>
                      <a:pt x="148" y="143"/>
                    </a:lnTo>
                    <a:lnTo>
                      <a:pt x="146" y="135"/>
                    </a:lnTo>
                    <a:lnTo>
                      <a:pt x="153" y="140"/>
                    </a:lnTo>
                    <a:lnTo>
                      <a:pt x="160" y="142"/>
                    </a:lnTo>
                    <a:lnTo>
                      <a:pt x="168" y="136"/>
                    </a:lnTo>
                    <a:lnTo>
                      <a:pt x="160" y="131"/>
                    </a:lnTo>
                    <a:lnTo>
                      <a:pt x="156" y="122"/>
                    </a:lnTo>
                    <a:close/>
                    <a:moveTo>
                      <a:pt x="47" y="84"/>
                    </a:moveTo>
                    <a:lnTo>
                      <a:pt x="47" y="84"/>
                    </a:lnTo>
                    <a:lnTo>
                      <a:pt x="56" y="95"/>
                    </a:lnTo>
                    <a:lnTo>
                      <a:pt x="52" y="103"/>
                    </a:lnTo>
                    <a:lnTo>
                      <a:pt x="40" y="95"/>
                    </a:lnTo>
                    <a:lnTo>
                      <a:pt x="12" y="112"/>
                    </a:lnTo>
                    <a:lnTo>
                      <a:pt x="1" y="108"/>
                    </a:lnTo>
                    <a:lnTo>
                      <a:pt x="0" y="118"/>
                    </a:lnTo>
                    <a:lnTo>
                      <a:pt x="15" y="126"/>
                    </a:lnTo>
                    <a:lnTo>
                      <a:pt x="31" y="108"/>
                    </a:lnTo>
                    <a:lnTo>
                      <a:pt x="36" y="111"/>
                    </a:lnTo>
                    <a:lnTo>
                      <a:pt x="37" y="123"/>
                    </a:lnTo>
                    <a:lnTo>
                      <a:pt x="56" y="112"/>
                    </a:lnTo>
                    <a:lnTo>
                      <a:pt x="69" y="111"/>
                    </a:lnTo>
                    <a:lnTo>
                      <a:pt x="85" y="87"/>
                    </a:lnTo>
                    <a:lnTo>
                      <a:pt x="105" y="91"/>
                    </a:lnTo>
                    <a:lnTo>
                      <a:pt x="113" y="84"/>
                    </a:lnTo>
                    <a:lnTo>
                      <a:pt x="123" y="92"/>
                    </a:lnTo>
                    <a:lnTo>
                      <a:pt x="138" y="89"/>
                    </a:lnTo>
                    <a:lnTo>
                      <a:pt x="161" y="61"/>
                    </a:lnTo>
                    <a:lnTo>
                      <a:pt x="175" y="59"/>
                    </a:lnTo>
                    <a:lnTo>
                      <a:pt x="184" y="48"/>
                    </a:lnTo>
                    <a:lnTo>
                      <a:pt x="205" y="51"/>
                    </a:lnTo>
                    <a:lnTo>
                      <a:pt x="220" y="51"/>
                    </a:lnTo>
                    <a:lnTo>
                      <a:pt x="255" y="55"/>
                    </a:lnTo>
                    <a:lnTo>
                      <a:pt x="263" y="63"/>
                    </a:lnTo>
                    <a:lnTo>
                      <a:pt x="255" y="70"/>
                    </a:lnTo>
                    <a:lnTo>
                      <a:pt x="237" y="69"/>
                    </a:lnTo>
                    <a:lnTo>
                      <a:pt x="225" y="77"/>
                    </a:lnTo>
                    <a:lnTo>
                      <a:pt x="237" y="86"/>
                    </a:lnTo>
                    <a:lnTo>
                      <a:pt x="283" y="94"/>
                    </a:lnTo>
                    <a:lnTo>
                      <a:pt x="293" y="90"/>
                    </a:lnTo>
                    <a:lnTo>
                      <a:pt x="306" y="90"/>
                    </a:lnTo>
                    <a:lnTo>
                      <a:pt x="319" y="101"/>
                    </a:lnTo>
                    <a:lnTo>
                      <a:pt x="341" y="104"/>
                    </a:lnTo>
                    <a:lnTo>
                      <a:pt x="351" y="103"/>
                    </a:lnTo>
                    <a:lnTo>
                      <a:pt x="357" y="95"/>
                    </a:lnTo>
                    <a:lnTo>
                      <a:pt x="367" y="102"/>
                    </a:lnTo>
                    <a:lnTo>
                      <a:pt x="368" y="111"/>
                    </a:lnTo>
                    <a:lnTo>
                      <a:pt x="393" y="129"/>
                    </a:lnTo>
                    <a:lnTo>
                      <a:pt x="413" y="132"/>
                    </a:lnTo>
                    <a:lnTo>
                      <a:pt x="422" y="128"/>
                    </a:lnTo>
                    <a:lnTo>
                      <a:pt x="435" y="139"/>
                    </a:lnTo>
                    <a:lnTo>
                      <a:pt x="449" y="137"/>
                    </a:lnTo>
                    <a:lnTo>
                      <a:pt x="461" y="142"/>
                    </a:lnTo>
                    <a:lnTo>
                      <a:pt x="482" y="135"/>
                    </a:lnTo>
                    <a:lnTo>
                      <a:pt x="492" y="138"/>
                    </a:lnTo>
                    <a:lnTo>
                      <a:pt x="504" y="184"/>
                    </a:lnTo>
                    <a:lnTo>
                      <a:pt x="530" y="215"/>
                    </a:lnTo>
                    <a:lnTo>
                      <a:pt x="543" y="215"/>
                    </a:lnTo>
                    <a:lnTo>
                      <a:pt x="548" y="210"/>
                    </a:lnTo>
                    <a:lnTo>
                      <a:pt x="566" y="220"/>
                    </a:lnTo>
                    <a:lnTo>
                      <a:pt x="593" y="220"/>
                    </a:lnTo>
                    <a:lnTo>
                      <a:pt x="597" y="228"/>
                    </a:lnTo>
                    <a:lnTo>
                      <a:pt x="610" y="233"/>
                    </a:lnTo>
                    <a:lnTo>
                      <a:pt x="608" y="248"/>
                    </a:lnTo>
                    <a:lnTo>
                      <a:pt x="588" y="253"/>
                    </a:lnTo>
                    <a:lnTo>
                      <a:pt x="562" y="276"/>
                    </a:lnTo>
                    <a:lnTo>
                      <a:pt x="562" y="290"/>
                    </a:lnTo>
                    <a:lnTo>
                      <a:pt x="589" y="295"/>
                    </a:lnTo>
                    <a:lnTo>
                      <a:pt x="607" y="285"/>
                    </a:lnTo>
                    <a:lnTo>
                      <a:pt x="620" y="291"/>
                    </a:lnTo>
                    <a:lnTo>
                      <a:pt x="658" y="282"/>
                    </a:lnTo>
                    <a:lnTo>
                      <a:pt x="679" y="284"/>
                    </a:lnTo>
                    <a:lnTo>
                      <a:pt x="706" y="296"/>
                    </a:lnTo>
                    <a:lnTo>
                      <a:pt x="745" y="287"/>
                    </a:lnTo>
                    <a:lnTo>
                      <a:pt x="751" y="279"/>
                    </a:lnTo>
                    <a:lnTo>
                      <a:pt x="760" y="280"/>
                    </a:lnTo>
                    <a:lnTo>
                      <a:pt x="772" y="271"/>
                    </a:lnTo>
                    <a:lnTo>
                      <a:pt x="798" y="275"/>
                    </a:lnTo>
                    <a:lnTo>
                      <a:pt x="817" y="270"/>
                    </a:lnTo>
                    <a:lnTo>
                      <a:pt x="826" y="254"/>
                    </a:lnTo>
                    <a:lnTo>
                      <a:pt x="819" y="247"/>
                    </a:lnTo>
                    <a:lnTo>
                      <a:pt x="805" y="245"/>
                    </a:lnTo>
                    <a:lnTo>
                      <a:pt x="796" y="224"/>
                    </a:lnTo>
                    <a:lnTo>
                      <a:pt x="761" y="210"/>
                    </a:lnTo>
                    <a:lnTo>
                      <a:pt x="721" y="210"/>
                    </a:lnTo>
                    <a:lnTo>
                      <a:pt x="711" y="206"/>
                    </a:lnTo>
                    <a:lnTo>
                      <a:pt x="719" y="198"/>
                    </a:lnTo>
                    <a:lnTo>
                      <a:pt x="725" y="179"/>
                    </a:lnTo>
                    <a:lnTo>
                      <a:pt x="715" y="176"/>
                    </a:lnTo>
                    <a:lnTo>
                      <a:pt x="702" y="181"/>
                    </a:lnTo>
                    <a:lnTo>
                      <a:pt x="688" y="180"/>
                    </a:lnTo>
                    <a:lnTo>
                      <a:pt x="660" y="159"/>
                    </a:lnTo>
                    <a:lnTo>
                      <a:pt x="652" y="166"/>
                    </a:lnTo>
                    <a:lnTo>
                      <a:pt x="640" y="155"/>
                    </a:lnTo>
                    <a:lnTo>
                      <a:pt x="619" y="140"/>
                    </a:lnTo>
                    <a:lnTo>
                      <a:pt x="607" y="152"/>
                    </a:lnTo>
                    <a:lnTo>
                      <a:pt x="601" y="145"/>
                    </a:lnTo>
                    <a:lnTo>
                      <a:pt x="604" y="136"/>
                    </a:lnTo>
                    <a:lnTo>
                      <a:pt x="596" y="132"/>
                    </a:lnTo>
                    <a:lnTo>
                      <a:pt x="591" y="141"/>
                    </a:lnTo>
                    <a:lnTo>
                      <a:pt x="581" y="131"/>
                    </a:lnTo>
                    <a:lnTo>
                      <a:pt x="552" y="124"/>
                    </a:lnTo>
                    <a:lnTo>
                      <a:pt x="532" y="106"/>
                    </a:lnTo>
                    <a:lnTo>
                      <a:pt x="514" y="96"/>
                    </a:lnTo>
                    <a:lnTo>
                      <a:pt x="495" y="81"/>
                    </a:lnTo>
                    <a:lnTo>
                      <a:pt x="452" y="79"/>
                    </a:lnTo>
                    <a:lnTo>
                      <a:pt x="436" y="71"/>
                    </a:lnTo>
                    <a:lnTo>
                      <a:pt x="430" y="55"/>
                    </a:lnTo>
                    <a:lnTo>
                      <a:pt x="413" y="35"/>
                    </a:lnTo>
                    <a:lnTo>
                      <a:pt x="399" y="38"/>
                    </a:lnTo>
                    <a:lnTo>
                      <a:pt x="391" y="30"/>
                    </a:lnTo>
                    <a:lnTo>
                      <a:pt x="334" y="21"/>
                    </a:lnTo>
                    <a:lnTo>
                      <a:pt x="315" y="28"/>
                    </a:lnTo>
                    <a:lnTo>
                      <a:pt x="291" y="23"/>
                    </a:lnTo>
                    <a:lnTo>
                      <a:pt x="277" y="7"/>
                    </a:lnTo>
                    <a:lnTo>
                      <a:pt x="241" y="0"/>
                    </a:lnTo>
                    <a:lnTo>
                      <a:pt x="210" y="2"/>
                    </a:lnTo>
                    <a:lnTo>
                      <a:pt x="194" y="14"/>
                    </a:lnTo>
                    <a:lnTo>
                      <a:pt x="152" y="17"/>
                    </a:lnTo>
                    <a:lnTo>
                      <a:pt x="119" y="25"/>
                    </a:lnTo>
                    <a:lnTo>
                      <a:pt x="108" y="35"/>
                    </a:lnTo>
                    <a:lnTo>
                      <a:pt x="75" y="45"/>
                    </a:lnTo>
                    <a:lnTo>
                      <a:pt x="64" y="58"/>
                    </a:lnTo>
                    <a:lnTo>
                      <a:pt x="50" y="66"/>
                    </a:lnTo>
                    <a:lnTo>
                      <a:pt x="47" y="84"/>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4" name="Freeform 155">
                <a:extLst>
                  <a:ext uri="{FF2B5EF4-FFF2-40B4-BE49-F238E27FC236}">
                    <a16:creationId xmlns:a16="http://schemas.microsoft.com/office/drawing/2014/main" id="{D3EAA89D-F95A-3405-9D0C-D0ABA99FDDBE}"/>
                  </a:ext>
                </a:extLst>
              </p:cNvPr>
              <p:cNvSpPr>
                <a:spLocks noEditPoints="1"/>
              </p:cNvSpPr>
              <p:nvPr/>
            </p:nvSpPr>
            <p:spPr bwMode="auto">
              <a:xfrm>
                <a:off x="6144169" y="3541713"/>
                <a:ext cx="133350" cy="157163"/>
              </a:xfrm>
              <a:custGeom>
                <a:avLst/>
                <a:gdLst>
                  <a:gd name="T0" fmla="*/ 419 w 440"/>
                  <a:gd name="T1" fmla="*/ 460 h 523"/>
                  <a:gd name="T2" fmla="*/ 358 w 440"/>
                  <a:gd name="T3" fmla="*/ 523 h 523"/>
                  <a:gd name="T4" fmla="*/ 411 w 440"/>
                  <a:gd name="T5" fmla="*/ 483 h 523"/>
                  <a:gd name="T6" fmla="*/ 380 w 440"/>
                  <a:gd name="T7" fmla="*/ 488 h 523"/>
                  <a:gd name="T8" fmla="*/ 403 w 440"/>
                  <a:gd name="T9" fmla="*/ 394 h 523"/>
                  <a:gd name="T10" fmla="*/ 440 w 440"/>
                  <a:gd name="T11" fmla="*/ 402 h 523"/>
                  <a:gd name="T12" fmla="*/ 409 w 440"/>
                  <a:gd name="T13" fmla="*/ 402 h 523"/>
                  <a:gd name="T14" fmla="*/ 360 w 440"/>
                  <a:gd name="T15" fmla="*/ 356 h 523"/>
                  <a:gd name="T16" fmla="*/ 331 w 440"/>
                  <a:gd name="T17" fmla="*/ 391 h 523"/>
                  <a:gd name="T18" fmla="*/ 328 w 440"/>
                  <a:gd name="T19" fmla="*/ 401 h 523"/>
                  <a:gd name="T20" fmla="*/ 360 w 440"/>
                  <a:gd name="T21" fmla="*/ 356 h 523"/>
                  <a:gd name="T22" fmla="*/ 334 w 440"/>
                  <a:gd name="T23" fmla="*/ 354 h 523"/>
                  <a:gd name="T24" fmla="*/ 314 w 440"/>
                  <a:gd name="T25" fmla="*/ 353 h 523"/>
                  <a:gd name="T26" fmla="*/ 255 w 440"/>
                  <a:gd name="T27" fmla="*/ 283 h 523"/>
                  <a:gd name="T28" fmla="*/ 287 w 440"/>
                  <a:gd name="T29" fmla="*/ 351 h 523"/>
                  <a:gd name="T30" fmla="*/ 255 w 440"/>
                  <a:gd name="T31" fmla="*/ 317 h 523"/>
                  <a:gd name="T32" fmla="*/ 255 w 440"/>
                  <a:gd name="T33" fmla="*/ 283 h 523"/>
                  <a:gd name="T34" fmla="*/ 197 w 440"/>
                  <a:gd name="T35" fmla="*/ 288 h 523"/>
                  <a:gd name="T36" fmla="*/ 321 w 440"/>
                  <a:gd name="T37" fmla="*/ 244 h 523"/>
                  <a:gd name="T38" fmla="*/ 319 w 440"/>
                  <a:gd name="T39" fmla="*/ 267 h 523"/>
                  <a:gd name="T40" fmla="*/ 236 w 440"/>
                  <a:gd name="T41" fmla="*/ 201 h 523"/>
                  <a:gd name="T42" fmla="*/ 245 w 440"/>
                  <a:gd name="T43" fmla="*/ 224 h 523"/>
                  <a:gd name="T44" fmla="*/ 248 w 440"/>
                  <a:gd name="T45" fmla="*/ 261 h 523"/>
                  <a:gd name="T46" fmla="*/ 255 w 440"/>
                  <a:gd name="T47" fmla="*/ 228 h 523"/>
                  <a:gd name="T48" fmla="*/ 173 w 440"/>
                  <a:gd name="T49" fmla="*/ 134 h 523"/>
                  <a:gd name="T50" fmla="*/ 209 w 440"/>
                  <a:gd name="T51" fmla="*/ 167 h 523"/>
                  <a:gd name="T52" fmla="*/ 187 w 440"/>
                  <a:gd name="T53" fmla="*/ 185 h 523"/>
                  <a:gd name="T54" fmla="*/ 190 w 440"/>
                  <a:gd name="T55" fmla="*/ 153 h 523"/>
                  <a:gd name="T56" fmla="*/ 93 w 440"/>
                  <a:gd name="T57" fmla="*/ 0 h 523"/>
                  <a:gd name="T58" fmla="*/ 138 w 440"/>
                  <a:gd name="T59" fmla="*/ 16 h 523"/>
                  <a:gd name="T60" fmla="*/ 152 w 440"/>
                  <a:gd name="T61" fmla="*/ 59 h 523"/>
                  <a:gd name="T62" fmla="*/ 125 w 440"/>
                  <a:gd name="T63" fmla="*/ 96 h 523"/>
                  <a:gd name="T64" fmla="*/ 136 w 440"/>
                  <a:gd name="T65" fmla="*/ 46 h 523"/>
                  <a:gd name="T66" fmla="*/ 93 w 440"/>
                  <a:gd name="T67" fmla="*/ 0 h 523"/>
                  <a:gd name="T68" fmla="*/ 19 w 440"/>
                  <a:gd name="T69" fmla="*/ 16 h 523"/>
                  <a:gd name="T70" fmla="*/ 74 w 440"/>
                  <a:gd name="T71" fmla="*/ 9 h 523"/>
                  <a:gd name="T72" fmla="*/ 64 w 440"/>
                  <a:gd name="T73" fmla="*/ 20 h 523"/>
                  <a:gd name="T74" fmla="*/ 0 w 440"/>
                  <a:gd name="T75" fmla="*/ 16 h 523"/>
                  <a:gd name="T76" fmla="*/ 115 w 440"/>
                  <a:gd name="T77" fmla="*/ 153 h 523"/>
                  <a:gd name="T78" fmla="*/ 105 w 440"/>
                  <a:gd name="T79" fmla="*/ 169 h 523"/>
                  <a:gd name="T80" fmla="*/ 74 w 440"/>
                  <a:gd name="T81" fmla="*/ 238 h 523"/>
                  <a:gd name="T82" fmla="*/ 74 w 440"/>
                  <a:gd name="T83" fmla="*/ 238 h 523"/>
                  <a:gd name="T84" fmla="*/ 65 w 440"/>
                  <a:gd name="T85" fmla="*/ 236 h 523"/>
                  <a:gd name="T86" fmla="*/ 62 w 440"/>
                  <a:gd name="T87" fmla="*/ 220 h 523"/>
                  <a:gd name="T88" fmla="*/ 67 w 440"/>
                  <a:gd name="T89" fmla="*/ 183 h 523"/>
                  <a:gd name="T90" fmla="*/ 47 w 440"/>
                  <a:gd name="T91" fmla="*/ 181 h 523"/>
                  <a:gd name="T92" fmla="*/ 59 w 440"/>
                  <a:gd name="T93" fmla="*/ 206 h 523"/>
                  <a:gd name="T94" fmla="*/ 84 w 440"/>
                  <a:gd name="T95" fmla="*/ 241 h 523"/>
                  <a:gd name="T96" fmla="*/ 72 w 440"/>
                  <a:gd name="T97" fmla="*/ 284 h 523"/>
                  <a:gd name="T98" fmla="*/ 88 w 440"/>
                  <a:gd name="T99" fmla="*/ 25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0" h="523">
                    <a:moveTo>
                      <a:pt x="411" y="469"/>
                    </a:moveTo>
                    <a:lnTo>
                      <a:pt x="419" y="474"/>
                    </a:lnTo>
                    <a:lnTo>
                      <a:pt x="419" y="460"/>
                    </a:lnTo>
                    <a:lnTo>
                      <a:pt x="411" y="469"/>
                    </a:lnTo>
                    <a:close/>
                    <a:moveTo>
                      <a:pt x="358" y="523"/>
                    </a:moveTo>
                    <a:lnTo>
                      <a:pt x="358" y="523"/>
                    </a:lnTo>
                    <a:lnTo>
                      <a:pt x="398" y="518"/>
                    </a:lnTo>
                    <a:lnTo>
                      <a:pt x="411" y="501"/>
                    </a:lnTo>
                    <a:lnTo>
                      <a:pt x="411" y="483"/>
                    </a:lnTo>
                    <a:lnTo>
                      <a:pt x="405" y="486"/>
                    </a:lnTo>
                    <a:lnTo>
                      <a:pt x="396" y="497"/>
                    </a:lnTo>
                    <a:lnTo>
                      <a:pt x="380" y="488"/>
                    </a:lnTo>
                    <a:lnTo>
                      <a:pt x="362" y="500"/>
                    </a:lnTo>
                    <a:lnTo>
                      <a:pt x="358" y="523"/>
                    </a:lnTo>
                    <a:close/>
                    <a:moveTo>
                      <a:pt x="403" y="394"/>
                    </a:moveTo>
                    <a:lnTo>
                      <a:pt x="403" y="394"/>
                    </a:lnTo>
                    <a:lnTo>
                      <a:pt x="416" y="388"/>
                    </a:lnTo>
                    <a:lnTo>
                      <a:pt x="440" y="402"/>
                    </a:lnTo>
                    <a:lnTo>
                      <a:pt x="438" y="408"/>
                    </a:lnTo>
                    <a:lnTo>
                      <a:pt x="424" y="401"/>
                    </a:lnTo>
                    <a:lnTo>
                      <a:pt x="409" y="402"/>
                    </a:lnTo>
                    <a:lnTo>
                      <a:pt x="403" y="394"/>
                    </a:lnTo>
                    <a:close/>
                    <a:moveTo>
                      <a:pt x="360" y="356"/>
                    </a:moveTo>
                    <a:lnTo>
                      <a:pt x="360" y="356"/>
                    </a:lnTo>
                    <a:lnTo>
                      <a:pt x="345" y="361"/>
                    </a:lnTo>
                    <a:lnTo>
                      <a:pt x="346" y="374"/>
                    </a:lnTo>
                    <a:lnTo>
                      <a:pt x="331" y="391"/>
                    </a:lnTo>
                    <a:lnTo>
                      <a:pt x="322" y="392"/>
                    </a:lnTo>
                    <a:lnTo>
                      <a:pt x="321" y="401"/>
                    </a:lnTo>
                    <a:lnTo>
                      <a:pt x="328" y="401"/>
                    </a:lnTo>
                    <a:lnTo>
                      <a:pt x="362" y="382"/>
                    </a:lnTo>
                    <a:lnTo>
                      <a:pt x="363" y="364"/>
                    </a:lnTo>
                    <a:lnTo>
                      <a:pt x="360" y="356"/>
                    </a:lnTo>
                    <a:close/>
                    <a:moveTo>
                      <a:pt x="316" y="344"/>
                    </a:moveTo>
                    <a:lnTo>
                      <a:pt x="316" y="344"/>
                    </a:lnTo>
                    <a:lnTo>
                      <a:pt x="334" y="354"/>
                    </a:lnTo>
                    <a:lnTo>
                      <a:pt x="336" y="367"/>
                    </a:lnTo>
                    <a:lnTo>
                      <a:pt x="324" y="364"/>
                    </a:lnTo>
                    <a:lnTo>
                      <a:pt x="314" y="353"/>
                    </a:lnTo>
                    <a:lnTo>
                      <a:pt x="316" y="344"/>
                    </a:lnTo>
                    <a:close/>
                    <a:moveTo>
                      <a:pt x="255" y="283"/>
                    </a:moveTo>
                    <a:lnTo>
                      <a:pt x="255" y="283"/>
                    </a:lnTo>
                    <a:lnTo>
                      <a:pt x="269" y="307"/>
                    </a:lnTo>
                    <a:lnTo>
                      <a:pt x="273" y="326"/>
                    </a:lnTo>
                    <a:lnTo>
                      <a:pt x="287" y="351"/>
                    </a:lnTo>
                    <a:lnTo>
                      <a:pt x="277" y="350"/>
                    </a:lnTo>
                    <a:lnTo>
                      <a:pt x="268" y="338"/>
                    </a:lnTo>
                    <a:lnTo>
                      <a:pt x="255" y="317"/>
                    </a:lnTo>
                    <a:lnTo>
                      <a:pt x="263" y="312"/>
                    </a:lnTo>
                    <a:lnTo>
                      <a:pt x="253" y="292"/>
                    </a:lnTo>
                    <a:lnTo>
                      <a:pt x="255" y="283"/>
                    </a:lnTo>
                    <a:close/>
                    <a:moveTo>
                      <a:pt x="200" y="276"/>
                    </a:moveTo>
                    <a:lnTo>
                      <a:pt x="200" y="276"/>
                    </a:lnTo>
                    <a:lnTo>
                      <a:pt x="197" y="288"/>
                    </a:lnTo>
                    <a:lnTo>
                      <a:pt x="210" y="288"/>
                    </a:lnTo>
                    <a:lnTo>
                      <a:pt x="200" y="276"/>
                    </a:lnTo>
                    <a:close/>
                    <a:moveTo>
                      <a:pt x="321" y="244"/>
                    </a:moveTo>
                    <a:lnTo>
                      <a:pt x="321" y="244"/>
                    </a:lnTo>
                    <a:lnTo>
                      <a:pt x="311" y="259"/>
                    </a:lnTo>
                    <a:lnTo>
                      <a:pt x="319" y="267"/>
                    </a:lnTo>
                    <a:lnTo>
                      <a:pt x="326" y="254"/>
                    </a:lnTo>
                    <a:lnTo>
                      <a:pt x="321" y="244"/>
                    </a:lnTo>
                    <a:close/>
                    <a:moveTo>
                      <a:pt x="236" y="201"/>
                    </a:moveTo>
                    <a:lnTo>
                      <a:pt x="236" y="201"/>
                    </a:lnTo>
                    <a:lnTo>
                      <a:pt x="233" y="210"/>
                    </a:lnTo>
                    <a:lnTo>
                      <a:pt x="245" y="224"/>
                    </a:lnTo>
                    <a:lnTo>
                      <a:pt x="248" y="245"/>
                    </a:lnTo>
                    <a:lnTo>
                      <a:pt x="241" y="252"/>
                    </a:lnTo>
                    <a:lnTo>
                      <a:pt x="248" y="261"/>
                    </a:lnTo>
                    <a:lnTo>
                      <a:pt x="266" y="260"/>
                    </a:lnTo>
                    <a:lnTo>
                      <a:pt x="267" y="250"/>
                    </a:lnTo>
                    <a:lnTo>
                      <a:pt x="255" y="228"/>
                    </a:lnTo>
                    <a:lnTo>
                      <a:pt x="251" y="212"/>
                    </a:lnTo>
                    <a:lnTo>
                      <a:pt x="236" y="201"/>
                    </a:lnTo>
                    <a:close/>
                    <a:moveTo>
                      <a:pt x="173" y="134"/>
                    </a:moveTo>
                    <a:lnTo>
                      <a:pt x="173" y="134"/>
                    </a:lnTo>
                    <a:lnTo>
                      <a:pt x="195" y="147"/>
                    </a:lnTo>
                    <a:lnTo>
                      <a:pt x="209" y="167"/>
                    </a:lnTo>
                    <a:lnTo>
                      <a:pt x="203" y="191"/>
                    </a:lnTo>
                    <a:lnTo>
                      <a:pt x="194" y="193"/>
                    </a:lnTo>
                    <a:lnTo>
                      <a:pt x="187" y="185"/>
                    </a:lnTo>
                    <a:lnTo>
                      <a:pt x="196" y="181"/>
                    </a:lnTo>
                    <a:lnTo>
                      <a:pt x="202" y="169"/>
                    </a:lnTo>
                    <a:lnTo>
                      <a:pt x="190" y="153"/>
                    </a:lnTo>
                    <a:lnTo>
                      <a:pt x="172" y="146"/>
                    </a:lnTo>
                    <a:lnTo>
                      <a:pt x="173" y="134"/>
                    </a:lnTo>
                    <a:close/>
                    <a:moveTo>
                      <a:pt x="93" y="0"/>
                    </a:moveTo>
                    <a:lnTo>
                      <a:pt x="93" y="0"/>
                    </a:lnTo>
                    <a:lnTo>
                      <a:pt x="115" y="0"/>
                    </a:lnTo>
                    <a:lnTo>
                      <a:pt x="138" y="16"/>
                    </a:lnTo>
                    <a:lnTo>
                      <a:pt x="141" y="31"/>
                    </a:lnTo>
                    <a:lnTo>
                      <a:pt x="152" y="38"/>
                    </a:lnTo>
                    <a:lnTo>
                      <a:pt x="152" y="59"/>
                    </a:lnTo>
                    <a:lnTo>
                      <a:pt x="137" y="69"/>
                    </a:lnTo>
                    <a:lnTo>
                      <a:pt x="138" y="82"/>
                    </a:lnTo>
                    <a:lnTo>
                      <a:pt x="125" y="96"/>
                    </a:lnTo>
                    <a:lnTo>
                      <a:pt x="131" y="70"/>
                    </a:lnTo>
                    <a:lnTo>
                      <a:pt x="126" y="56"/>
                    </a:lnTo>
                    <a:lnTo>
                      <a:pt x="136" y="46"/>
                    </a:lnTo>
                    <a:lnTo>
                      <a:pt x="119" y="24"/>
                    </a:lnTo>
                    <a:lnTo>
                      <a:pt x="116" y="8"/>
                    </a:lnTo>
                    <a:lnTo>
                      <a:pt x="93" y="0"/>
                    </a:lnTo>
                    <a:close/>
                    <a:moveTo>
                      <a:pt x="0" y="16"/>
                    </a:moveTo>
                    <a:lnTo>
                      <a:pt x="0" y="16"/>
                    </a:lnTo>
                    <a:lnTo>
                      <a:pt x="19" y="16"/>
                    </a:lnTo>
                    <a:lnTo>
                      <a:pt x="29" y="23"/>
                    </a:lnTo>
                    <a:lnTo>
                      <a:pt x="50" y="9"/>
                    </a:lnTo>
                    <a:lnTo>
                      <a:pt x="74" y="9"/>
                    </a:lnTo>
                    <a:lnTo>
                      <a:pt x="91" y="25"/>
                    </a:lnTo>
                    <a:lnTo>
                      <a:pt x="79" y="23"/>
                    </a:lnTo>
                    <a:lnTo>
                      <a:pt x="64" y="20"/>
                    </a:lnTo>
                    <a:lnTo>
                      <a:pt x="35" y="40"/>
                    </a:lnTo>
                    <a:lnTo>
                      <a:pt x="19" y="38"/>
                    </a:lnTo>
                    <a:lnTo>
                      <a:pt x="0" y="16"/>
                    </a:lnTo>
                    <a:close/>
                    <a:moveTo>
                      <a:pt x="95" y="164"/>
                    </a:moveTo>
                    <a:lnTo>
                      <a:pt x="95" y="164"/>
                    </a:lnTo>
                    <a:lnTo>
                      <a:pt x="115" y="153"/>
                    </a:lnTo>
                    <a:lnTo>
                      <a:pt x="132" y="157"/>
                    </a:lnTo>
                    <a:lnTo>
                      <a:pt x="126" y="169"/>
                    </a:lnTo>
                    <a:lnTo>
                      <a:pt x="105" y="169"/>
                    </a:lnTo>
                    <a:lnTo>
                      <a:pt x="95" y="164"/>
                    </a:lnTo>
                    <a:close/>
                    <a:moveTo>
                      <a:pt x="74" y="238"/>
                    </a:moveTo>
                    <a:lnTo>
                      <a:pt x="74" y="238"/>
                    </a:lnTo>
                    <a:lnTo>
                      <a:pt x="69" y="230"/>
                    </a:lnTo>
                    <a:lnTo>
                      <a:pt x="83" y="226"/>
                    </a:lnTo>
                    <a:lnTo>
                      <a:pt x="74" y="238"/>
                    </a:lnTo>
                    <a:close/>
                    <a:moveTo>
                      <a:pt x="58" y="242"/>
                    </a:moveTo>
                    <a:lnTo>
                      <a:pt x="58" y="242"/>
                    </a:lnTo>
                    <a:lnTo>
                      <a:pt x="65" y="236"/>
                    </a:lnTo>
                    <a:lnTo>
                      <a:pt x="67" y="246"/>
                    </a:lnTo>
                    <a:lnTo>
                      <a:pt x="58" y="242"/>
                    </a:lnTo>
                    <a:close/>
                    <a:moveTo>
                      <a:pt x="62" y="220"/>
                    </a:moveTo>
                    <a:lnTo>
                      <a:pt x="62" y="220"/>
                    </a:lnTo>
                    <a:lnTo>
                      <a:pt x="80" y="207"/>
                    </a:lnTo>
                    <a:lnTo>
                      <a:pt x="67" y="183"/>
                    </a:lnTo>
                    <a:lnTo>
                      <a:pt x="64" y="165"/>
                    </a:lnTo>
                    <a:lnTo>
                      <a:pt x="53" y="160"/>
                    </a:lnTo>
                    <a:lnTo>
                      <a:pt x="47" y="181"/>
                    </a:lnTo>
                    <a:lnTo>
                      <a:pt x="35" y="203"/>
                    </a:lnTo>
                    <a:lnTo>
                      <a:pt x="46" y="213"/>
                    </a:lnTo>
                    <a:lnTo>
                      <a:pt x="59" y="206"/>
                    </a:lnTo>
                    <a:lnTo>
                      <a:pt x="62" y="220"/>
                    </a:lnTo>
                    <a:close/>
                    <a:moveTo>
                      <a:pt x="84" y="241"/>
                    </a:moveTo>
                    <a:lnTo>
                      <a:pt x="84" y="241"/>
                    </a:lnTo>
                    <a:lnTo>
                      <a:pt x="64" y="252"/>
                    </a:lnTo>
                    <a:lnTo>
                      <a:pt x="64" y="265"/>
                    </a:lnTo>
                    <a:lnTo>
                      <a:pt x="72" y="284"/>
                    </a:lnTo>
                    <a:lnTo>
                      <a:pt x="85" y="282"/>
                    </a:lnTo>
                    <a:lnTo>
                      <a:pt x="92" y="268"/>
                    </a:lnTo>
                    <a:lnTo>
                      <a:pt x="88" y="258"/>
                    </a:lnTo>
                    <a:lnTo>
                      <a:pt x="90" y="247"/>
                    </a:lnTo>
                    <a:lnTo>
                      <a:pt x="84" y="24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5" name="Freeform 156">
                <a:extLst>
                  <a:ext uri="{FF2B5EF4-FFF2-40B4-BE49-F238E27FC236}">
                    <a16:creationId xmlns:a16="http://schemas.microsoft.com/office/drawing/2014/main" id="{3F36ED5E-575D-C494-A90D-579236FCA2AE}"/>
                  </a:ext>
                </a:extLst>
              </p:cNvPr>
              <p:cNvSpPr>
                <a:spLocks noEditPoints="1"/>
              </p:cNvSpPr>
              <p:nvPr/>
            </p:nvSpPr>
            <p:spPr bwMode="auto">
              <a:xfrm>
                <a:off x="5174206" y="2809876"/>
                <a:ext cx="1319213" cy="777875"/>
              </a:xfrm>
              <a:custGeom>
                <a:avLst/>
                <a:gdLst>
                  <a:gd name="T0" fmla="*/ 2549 w 4389"/>
                  <a:gd name="T1" fmla="*/ 256 h 2586"/>
                  <a:gd name="T2" fmla="*/ 3086 w 4389"/>
                  <a:gd name="T3" fmla="*/ 496 h 2586"/>
                  <a:gd name="T4" fmla="*/ 3669 w 4389"/>
                  <a:gd name="T5" fmla="*/ 786 h 2586"/>
                  <a:gd name="T6" fmla="*/ 4128 w 4389"/>
                  <a:gd name="T7" fmla="*/ 648 h 2586"/>
                  <a:gd name="T8" fmla="*/ 4335 w 4389"/>
                  <a:gd name="T9" fmla="*/ 531 h 2586"/>
                  <a:gd name="T10" fmla="*/ 4368 w 4389"/>
                  <a:gd name="T11" fmla="*/ 770 h 2586"/>
                  <a:gd name="T12" fmla="*/ 4222 w 4389"/>
                  <a:gd name="T13" fmla="*/ 809 h 2586"/>
                  <a:gd name="T14" fmla="*/ 4101 w 4389"/>
                  <a:gd name="T15" fmla="*/ 877 h 2586"/>
                  <a:gd name="T16" fmla="*/ 4080 w 4389"/>
                  <a:gd name="T17" fmla="*/ 1027 h 2586"/>
                  <a:gd name="T18" fmla="*/ 3984 w 4389"/>
                  <a:gd name="T19" fmla="*/ 1099 h 2586"/>
                  <a:gd name="T20" fmla="*/ 3767 w 4389"/>
                  <a:gd name="T21" fmla="*/ 1189 h 2586"/>
                  <a:gd name="T22" fmla="*/ 3685 w 4389"/>
                  <a:gd name="T23" fmla="*/ 1328 h 2586"/>
                  <a:gd name="T24" fmla="*/ 3660 w 4389"/>
                  <a:gd name="T25" fmla="*/ 1358 h 2586"/>
                  <a:gd name="T26" fmla="*/ 3588 w 4389"/>
                  <a:gd name="T27" fmla="*/ 1451 h 2586"/>
                  <a:gd name="T28" fmla="*/ 3573 w 4389"/>
                  <a:gd name="T29" fmla="*/ 1301 h 2586"/>
                  <a:gd name="T30" fmla="*/ 3549 w 4389"/>
                  <a:gd name="T31" fmla="*/ 1413 h 2586"/>
                  <a:gd name="T32" fmla="*/ 3551 w 4389"/>
                  <a:gd name="T33" fmla="*/ 1460 h 2586"/>
                  <a:gd name="T34" fmla="*/ 3508 w 4389"/>
                  <a:gd name="T35" fmla="*/ 1506 h 2586"/>
                  <a:gd name="T36" fmla="*/ 3526 w 4389"/>
                  <a:gd name="T37" fmla="*/ 1611 h 2586"/>
                  <a:gd name="T38" fmla="*/ 3570 w 4389"/>
                  <a:gd name="T39" fmla="*/ 1657 h 2586"/>
                  <a:gd name="T40" fmla="*/ 3503 w 4389"/>
                  <a:gd name="T41" fmla="*/ 1709 h 2586"/>
                  <a:gd name="T42" fmla="*/ 3371 w 4389"/>
                  <a:gd name="T43" fmla="*/ 1817 h 2586"/>
                  <a:gd name="T44" fmla="*/ 3187 w 4389"/>
                  <a:gd name="T45" fmla="*/ 1929 h 2586"/>
                  <a:gd name="T46" fmla="*/ 3083 w 4389"/>
                  <a:gd name="T47" fmla="*/ 2136 h 2586"/>
                  <a:gd name="T48" fmla="*/ 3138 w 4389"/>
                  <a:gd name="T49" fmla="*/ 2477 h 2586"/>
                  <a:gd name="T50" fmla="*/ 3011 w 4389"/>
                  <a:gd name="T51" fmla="*/ 2525 h 2586"/>
                  <a:gd name="T52" fmla="*/ 2956 w 4389"/>
                  <a:gd name="T53" fmla="*/ 2410 h 2586"/>
                  <a:gd name="T54" fmla="*/ 2938 w 4389"/>
                  <a:gd name="T55" fmla="*/ 2236 h 2586"/>
                  <a:gd name="T56" fmla="*/ 2808 w 4389"/>
                  <a:gd name="T57" fmla="*/ 2181 h 2586"/>
                  <a:gd name="T58" fmla="*/ 2734 w 4389"/>
                  <a:gd name="T59" fmla="*/ 2133 h 2586"/>
                  <a:gd name="T60" fmla="*/ 2599 w 4389"/>
                  <a:gd name="T61" fmla="*/ 2120 h 2586"/>
                  <a:gd name="T62" fmla="*/ 2423 w 4389"/>
                  <a:gd name="T63" fmla="*/ 2167 h 2586"/>
                  <a:gd name="T64" fmla="*/ 2439 w 4389"/>
                  <a:gd name="T65" fmla="*/ 2233 h 2586"/>
                  <a:gd name="T66" fmla="*/ 2307 w 4389"/>
                  <a:gd name="T67" fmla="*/ 2218 h 2586"/>
                  <a:gd name="T68" fmla="*/ 2186 w 4389"/>
                  <a:gd name="T69" fmla="*/ 2182 h 2586"/>
                  <a:gd name="T70" fmla="*/ 2030 w 4389"/>
                  <a:gd name="T71" fmla="*/ 2187 h 2586"/>
                  <a:gd name="T72" fmla="*/ 1887 w 4389"/>
                  <a:gd name="T73" fmla="*/ 2281 h 2586"/>
                  <a:gd name="T74" fmla="*/ 1809 w 4389"/>
                  <a:gd name="T75" fmla="*/ 2498 h 2586"/>
                  <a:gd name="T76" fmla="*/ 1669 w 4389"/>
                  <a:gd name="T77" fmla="*/ 2385 h 2586"/>
                  <a:gd name="T78" fmla="*/ 1579 w 4389"/>
                  <a:gd name="T79" fmla="*/ 2181 h 2586"/>
                  <a:gd name="T80" fmla="*/ 1440 w 4389"/>
                  <a:gd name="T81" fmla="*/ 2184 h 2586"/>
                  <a:gd name="T82" fmla="*/ 1333 w 4389"/>
                  <a:gd name="T83" fmla="*/ 2179 h 2586"/>
                  <a:gd name="T84" fmla="*/ 1276 w 4389"/>
                  <a:gd name="T85" fmla="*/ 2083 h 2586"/>
                  <a:gd name="T86" fmla="*/ 1176 w 4389"/>
                  <a:gd name="T87" fmla="*/ 1951 h 2586"/>
                  <a:gd name="T88" fmla="*/ 309 w 4389"/>
                  <a:gd name="T89" fmla="*/ 1712 h 2586"/>
                  <a:gd name="T90" fmla="*/ 158 w 4389"/>
                  <a:gd name="T91" fmla="*/ 1591 h 2586"/>
                  <a:gd name="T92" fmla="*/ 105 w 4389"/>
                  <a:gd name="T93" fmla="*/ 1391 h 2586"/>
                  <a:gd name="T94" fmla="*/ 99 w 4389"/>
                  <a:gd name="T95" fmla="*/ 1285 h 2586"/>
                  <a:gd name="T96" fmla="*/ 72 w 4389"/>
                  <a:gd name="T97" fmla="*/ 1282 h 2586"/>
                  <a:gd name="T98" fmla="*/ 14 w 4389"/>
                  <a:gd name="T99" fmla="*/ 1014 h 2586"/>
                  <a:gd name="T100" fmla="*/ 52 w 4389"/>
                  <a:gd name="T101" fmla="*/ 747 h 2586"/>
                  <a:gd name="T102" fmla="*/ 189 w 4389"/>
                  <a:gd name="T103" fmla="*/ 371 h 2586"/>
                  <a:gd name="T104" fmla="*/ 202 w 4389"/>
                  <a:gd name="T105" fmla="*/ 316 h 2586"/>
                  <a:gd name="T106" fmla="*/ 222 w 4389"/>
                  <a:gd name="T107" fmla="*/ 144 h 2586"/>
                  <a:gd name="T108" fmla="*/ 326 w 4389"/>
                  <a:gd name="T109" fmla="*/ 158 h 2586"/>
                  <a:gd name="T110" fmla="*/ 333 w 4389"/>
                  <a:gd name="T111" fmla="*/ 226 h 2586"/>
                  <a:gd name="T112" fmla="*/ 404 w 4389"/>
                  <a:gd name="T113" fmla="*/ 50 h 2586"/>
                  <a:gd name="T114" fmla="*/ 3785 w 4389"/>
                  <a:gd name="T115" fmla="*/ 1171 h 2586"/>
                  <a:gd name="T116" fmla="*/ 3910 w 4389"/>
                  <a:gd name="T117" fmla="*/ 1125 h 2586"/>
                  <a:gd name="T118" fmla="*/ 385 w 4389"/>
                  <a:gd name="T119" fmla="*/ 129 h 2586"/>
                  <a:gd name="T120" fmla="*/ 1848 w 4389"/>
                  <a:gd name="T121" fmla="*/ 2348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9" h="2586">
                    <a:moveTo>
                      <a:pt x="383" y="0"/>
                    </a:moveTo>
                    <a:lnTo>
                      <a:pt x="2395" y="200"/>
                    </a:lnTo>
                    <a:lnTo>
                      <a:pt x="2410" y="202"/>
                    </a:lnTo>
                    <a:lnTo>
                      <a:pt x="2428" y="202"/>
                    </a:lnTo>
                    <a:lnTo>
                      <a:pt x="2445" y="216"/>
                    </a:lnTo>
                    <a:lnTo>
                      <a:pt x="2447" y="222"/>
                    </a:lnTo>
                    <a:lnTo>
                      <a:pt x="2457" y="233"/>
                    </a:lnTo>
                    <a:lnTo>
                      <a:pt x="2460" y="235"/>
                    </a:lnTo>
                    <a:lnTo>
                      <a:pt x="2476" y="241"/>
                    </a:lnTo>
                    <a:lnTo>
                      <a:pt x="2478" y="245"/>
                    </a:lnTo>
                    <a:lnTo>
                      <a:pt x="2494" y="249"/>
                    </a:lnTo>
                    <a:lnTo>
                      <a:pt x="2502" y="259"/>
                    </a:lnTo>
                    <a:lnTo>
                      <a:pt x="2508" y="257"/>
                    </a:lnTo>
                    <a:lnTo>
                      <a:pt x="2523" y="253"/>
                    </a:lnTo>
                    <a:lnTo>
                      <a:pt x="2535" y="257"/>
                    </a:lnTo>
                    <a:lnTo>
                      <a:pt x="2549" y="256"/>
                    </a:lnTo>
                    <a:lnTo>
                      <a:pt x="2567" y="270"/>
                    </a:lnTo>
                    <a:lnTo>
                      <a:pt x="2577" y="270"/>
                    </a:lnTo>
                    <a:lnTo>
                      <a:pt x="2585" y="287"/>
                    </a:lnTo>
                    <a:lnTo>
                      <a:pt x="2612" y="296"/>
                    </a:lnTo>
                    <a:lnTo>
                      <a:pt x="2627" y="300"/>
                    </a:lnTo>
                    <a:lnTo>
                      <a:pt x="2638" y="312"/>
                    </a:lnTo>
                    <a:lnTo>
                      <a:pt x="2649" y="317"/>
                    </a:lnTo>
                    <a:lnTo>
                      <a:pt x="2674" y="317"/>
                    </a:lnTo>
                    <a:lnTo>
                      <a:pt x="2687" y="309"/>
                    </a:lnTo>
                    <a:lnTo>
                      <a:pt x="2695" y="316"/>
                    </a:lnTo>
                    <a:lnTo>
                      <a:pt x="2701" y="329"/>
                    </a:lnTo>
                    <a:lnTo>
                      <a:pt x="2738" y="331"/>
                    </a:lnTo>
                    <a:lnTo>
                      <a:pt x="2746" y="338"/>
                    </a:lnTo>
                    <a:lnTo>
                      <a:pt x="2764" y="343"/>
                    </a:lnTo>
                    <a:lnTo>
                      <a:pt x="2776" y="351"/>
                    </a:lnTo>
                    <a:lnTo>
                      <a:pt x="3086" y="496"/>
                    </a:lnTo>
                    <a:lnTo>
                      <a:pt x="3106" y="521"/>
                    </a:lnTo>
                    <a:lnTo>
                      <a:pt x="3153" y="559"/>
                    </a:lnTo>
                    <a:lnTo>
                      <a:pt x="3204" y="796"/>
                    </a:lnTo>
                    <a:lnTo>
                      <a:pt x="3197" y="900"/>
                    </a:lnTo>
                    <a:lnTo>
                      <a:pt x="3189" y="919"/>
                    </a:lnTo>
                    <a:lnTo>
                      <a:pt x="3181" y="936"/>
                    </a:lnTo>
                    <a:lnTo>
                      <a:pt x="3169" y="952"/>
                    </a:lnTo>
                    <a:lnTo>
                      <a:pt x="3139" y="966"/>
                    </a:lnTo>
                    <a:lnTo>
                      <a:pt x="3124" y="985"/>
                    </a:lnTo>
                    <a:lnTo>
                      <a:pt x="3137" y="1008"/>
                    </a:lnTo>
                    <a:lnTo>
                      <a:pt x="3403" y="937"/>
                    </a:lnTo>
                    <a:lnTo>
                      <a:pt x="3437" y="926"/>
                    </a:lnTo>
                    <a:lnTo>
                      <a:pt x="3443" y="888"/>
                    </a:lnTo>
                    <a:lnTo>
                      <a:pt x="3589" y="845"/>
                    </a:lnTo>
                    <a:lnTo>
                      <a:pt x="3654" y="797"/>
                    </a:lnTo>
                    <a:lnTo>
                      <a:pt x="3669" y="786"/>
                    </a:lnTo>
                    <a:lnTo>
                      <a:pt x="3690" y="782"/>
                    </a:lnTo>
                    <a:lnTo>
                      <a:pt x="3725" y="750"/>
                    </a:lnTo>
                    <a:lnTo>
                      <a:pt x="3740" y="737"/>
                    </a:lnTo>
                    <a:lnTo>
                      <a:pt x="3759" y="729"/>
                    </a:lnTo>
                    <a:lnTo>
                      <a:pt x="3772" y="716"/>
                    </a:lnTo>
                    <a:lnTo>
                      <a:pt x="3799" y="712"/>
                    </a:lnTo>
                    <a:lnTo>
                      <a:pt x="4025" y="716"/>
                    </a:lnTo>
                    <a:lnTo>
                      <a:pt x="4043" y="700"/>
                    </a:lnTo>
                    <a:lnTo>
                      <a:pt x="4049" y="698"/>
                    </a:lnTo>
                    <a:lnTo>
                      <a:pt x="4056" y="693"/>
                    </a:lnTo>
                    <a:lnTo>
                      <a:pt x="4066" y="692"/>
                    </a:lnTo>
                    <a:lnTo>
                      <a:pt x="4080" y="696"/>
                    </a:lnTo>
                    <a:lnTo>
                      <a:pt x="4089" y="689"/>
                    </a:lnTo>
                    <a:lnTo>
                      <a:pt x="4093" y="678"/>
                    </a:lnTo>
                    <a:lnTo>
                      <a:pt x="4118" y="651"/>
                    </a:lnTo>
                    <a:lnTo>
                      <a:pt x="4128" y="648"/>
                    </a:lnTo>
                    <a:lnTo>
                      <a:pt x="4148" y="623"/>
                    </a:lnTo>
                    <a:lnTo>
                      <a:pt x="4154" y="606"/>
                    </a:lnTo>
                    <a:lnTo>
                      <a:pt x="4157" y="589"/>
                    </a:lnTo>
                    <a:lnTo>
                      <a:pt x="4176" y="578"/>
                    </a:lnTo>
                    <a:lnTo>
                      <a:pt x="4176" y="565"/>
                    </a:lnTo>
                    <a:lnTo>
                      <a:pt x="4189" y="548"/>
                    </a:lnTo>
                    <a:lnTo>
                      <a:pt x="4217" y="517"/>
                    </a:lnTo>
                    <a:lnTo>
                      <a:pt x="4223" y="505"/>
                    </a:lnTo>
                    <a:lnTo>
                      <a:pt x="4236" y="492"/>
                    </a:lnTo>
                    <a:lnTo>
                      <a:pt x="4240" y="490"/>
                    </a:lnTo>
                    <a:lnTo>
                      <a:pt x="4250" y="497"/>
                    </a:lnTo>
                    <a:lnTo>
                      <a:pt x="4261" y="507"/>
                    </a:lnTo>
                    <a:lnTo>
                      <a:pt x="4277" y="503"/>
                    </a:lnTo>
                    <a:lnTo>
                      <a:pt x="4298" y="508"/>
                    </a:lnTo>
                    <a:lnTo>
                      <a:pt x="4305" y="502"/>
                    </a:lnTo>
                    <a:lnTo>
                      <a:pt x="4335" y="531"/>
                    </a:lnTo>
                    <a:lnTo>
                      <a:pt x="4336" y="556"/>
                    </a:lnTo>
                    <a:lnTo>
                      <a:pt x="4319" y="654"/>
                    </a:lnTo>
                    <a:lnTo>
                      <a:pt x="4315" y="665"/>
                    </a:lnTo>
                    <a:lnTo>
                      <a:pt x="4322" y="667"/>
                    </a:lnTo>
                    <a:lnTo>
                      <a:pt x="4327" y="676"/>
                    </a:lnTo>
                    <a:lnTo>
                      <a:pt x="4334" y="684"/>
                    </a:lnTo>
                    <a:lnTo>
                      <a:pt x="4333" y="697"/>
                    </a:lnTo>
                    <a:lnTo>
                      <a:pt x="4331" y="705"/>
                    </a:lnTo>
                    <a:lnTo>
                      <a:pt x="4333" y="712"/>
                    </a:lnTo>
                    <a:lnTo>
                      <a:pt x="4329" y="719"/>
                    </a:lnTo>
                    <a:lnTo>
                      <a:pt x="4333" y="724"/>
                    </a:lnTo>
                    <a:lnTo>
                      <a:pt x="4334" y="724"/>
                    </a:lnTo>
                    <a:lnTo>
                      <a:pt x="4333" y="724"/>
                    </a:lnTo>
                    <a:lnTo>
                      <a:pt x="4362" y="741"/>
                    </a:lnTo>
                    <a:lnTo>
                      <a:pt x="4357" y="758"/>
                    </a:lnTo>
                    <a:lnTo>
                      <a:pt x="4368" y="770"/>
                    </a:lnTo>
                    <a:lnTo>
                      <a:pt x="4374" y="759"/>
                    </a:lnTo>
                    <a:lnTo>
                      <a:pt x="4389" y="768"/>
                    </a:lnTo>
                    <a:lnTo>
                      <a:pt x="4379" y="781"/>
                    </a:lnTo>
                    <a:lnTo>
                      <a:pt x="4365" y="783"/>
                    </a:lnTo>
                    <a:lnTo>
                      <a:pt x="4360" y="773"/>
                    </a:lnTo>
                    <a:lnTo>
                      <a:pt x="4341" y="784"/>
                    </a:lnTo>
                    <a:lnTo>
                      <a:pt x="4329" y="783"/>
                    </a:lnTo>
                    <a:lnTo>
                      <a:pt x="4315" y="793"/>
                    </a:lnTo>
                    <a:lnTo>
                      <a:pt x="4307" y="797"/>
                    </a:lnTo>
                    <a:lnTo>
                      <a:pt x="4295" y="792"/>
                    </a:lnTo>
                    <a:lnTo>
                      <a:pt x="4283" y="809"/>
                    </a:lnTo>
                    <a:lnTo>
                      <a:pt x="4272" y="809"/>
                    </a:lnTo>
                    <a:lnTo>
                      <a:pt x="4267" y="792"/>
                    </a:lnTo>
                    <a:lnTo>
                      <a:pt x="4250" y="792"/>
                    </a:lnTo>
                    <a:lnTo>
                      <a:pt x="4237" y="807"/>
                    </a:lnTo>
                    <a:lnTo>
                      <a:pt x="4222" y="809"/>
                    </a:lnTo>
                    <a:lnTo>
                      <a:pt x="4218" y="797"/>
                    </a:lnTo>
                    <a:lnTo>
                      <a:pt x="4223" y="781"/>
                    </a:lnTo>
                    <a:lnTo>
                      <a:pt x="4203" y="807"/>
                    </a:lnTo>
                    <a:lnTo>
                      <a:pt x="4188" y="831"/>
                    </a:lnTo>
                    <a:lnTo>
                      <a:pt x="4179" y="837"/>
                    </a:lnTo>
                    <a:lnTo>
                      <a:pt x="4175" y="829"/>
                    </a:lnTo>
                    <a:lnTo>
                      <a:pt x="4166" y="847"/>
                    </a:lnTo>
                    <a:lnTo>
                      <a:pt x="4157" y="847"/>
                    </a:lnTo>
                    <a:lnTo>
                      <a:pt x="4155" y="831"/>
                    </a:lnTo>
                    <a:lnTo>
                      <a:pt x="4146" y="846"/>
                    </a:lnTo>
                    <a:lnTo>
                      <a:pt x="4139" y="856"/>
                    </a:lnTo>
                    <a:lnTo>
                      <a:pt x="4128" y="852"/>
                    </a:lnTo>
                    <a:lnTo>
                      <a:pt x="4127" y="842"/>
                    </a:lnTo>
                    <a:lnTo>
                      <a:pt x="4118" y="856"/>
                    </a:lnTo>
                    <a:lnTo>
                      <a:pt x="4110" y="856"/>
                    </a:lnTo>
                    <a:lnTo>
                      <a:pt x="4101" y="877"/>
                    </a:lnTo>
                    <a:lnTo>
                      <a:pt x="4072" y="899"/>
                    </a:lnTo>
                    <a:lnTo>
                      <a:pt x="4062" y="927"/>
                    </a:lnTo>
                    <a:lnTo>
                      <a:pt x="4053" y="938"/>
                    </a:lnTo>
                    <a:lnTo>
                      <a:pt x="4049" y="949"/>
                    </a:lnTo>
                    <a:lnTo>
                      <a:pt x="4041" y="956"/>
                    </a:lnTo>
                    <a:lnTo>
                      <a:pt x="4040" y="965"/>
                    </a:lnTo>
                    <a:lnTo>
                      <a:pt x="4050" y="965"/>
                    </a:lnTo>
                    <a:lnTo>
                      <a:pt x="4051" y="977"/>
                    </a:lnTo>
                    <a:lnTo>
                      <a:pt x="4023" y="1001"/>
                    </a:lnTo>
                    <a:lnTo>
                      <a:pt x="4023" y="1009"/>
                    </a:lnTo>
                    <a:lnTo>
                      <a:pt x="4043" y="1020"/>
                    </a:lnTo>
                    <a:lnTo>
                      <a:pt x="4051" y="1045"/>
                    </a:lnTo>
                    <a:lnTo>
                      <a:pt x="4054" y="1058"/>
                    </a:lnTo>
                    <a:lnTo>
                      <a:pt x="4076" y="1057"/>
                    </a:lnTo>
                    <a:lnTo>
                      <a:pt x="4082" y="1040"/>
                    </a:lnTo>
                    <a:lnTo>
                      <a:pt x="4080" y="1027"/>
                    </a:lnTo>
                    <a:lnTo>
                      <a:pt x="4088" y="1024"/>
                    </a:lnTo>
                    <a:lnTo>
                      <a:pt x="4095" y="1051"/>
                    </a:lnTo>
                    <a:lnTo>
                      <a:pt x="4085" y="1067"/>
                    </a:lnTo>
                    <a:lnTo>
                      <a:pt x="4049" y="1085"/>
                    </a:lnTo>
                    <a:lnTo>
                      <a:pt x="4040" y="1081"/>
                    </a:lnTo>
                    <a:lnTo>
                      <a:pt x="4040" y="1071"/>
                    </a:lnTo>
                    <a:lnTo>
                      <a:pt x="4033" y="1056"/>
                    </a:lnTo>
                    <a:lnTo>
                      <a:pt x="4018" y="1083"/>
                    </a:lnTo>
                    <a:lnTo>
                      <a:pt x="4004" y="1097"/>
                    </a:lnTo>
                    <a:lnTo>
                      <a:pt x="3994" y="1096"/>
                    </a:lnTo>
                    <a:lnTo>
                      <a:pt x="3996" y="1085"/>
                    </a:lnTo>
                    <a:lnTo>
                      <a:pt x="3996" y="1070"/>
                    </a:lnTo>
                    <a:lnTo>
                      <a:pt x="3980" y="1053"/>
                    </a:lnTo>
                    <a:lnTo>
                      <a:pt x="3980" y="1071"/>
                    </a:lnTo>
                    <a:lnTo>
                      <a:pt x="3978" y="1092"/>
                    </a:lnTo>
                    <a:lnTo>
                      <a:pt x="3984" y="1099"/>
                    </a:lnTo>
                    <a:lnTo>
                      <a:pt x="3975" y="1102"/>
                    </a:lnTo>
                    <a:lnTo>
                      <a:pt x="3944" y="1105"/>
                    </a:lnTo>
                    <a:lnTo>
                      <a:pt x="3924" y="1109"/>
                    </a:lnTo>
                    <a:lnTo>
                      <a:pt x="3910" y="1105"/>
                    </a:lnTo>
                    <a:lnTo>
                      <a:pt x="3879" y="1108"/>
                    </a:lnTo>
                    <a:lnTo>
                      <a:pt x="3873" y="1102"/>
                    </a:lnTo>
                    <a:lnTo>
                      <a:pt x="3864" y="1103"/>
                    </a:lnTo>
                    <a:lnTo>
                      <a:pt x="3839" y="1120"/>
                    </a:lnTo>
                    <a:lnTo>
                      <a:pt x="3822" y="1121"/>
                    </a:lnTo>
                    <a:lnTo>
                      <a:pt x="3798" y="1134"/>
                    </a:lnTo>
                    <a:lnTo>
                      <a:pt x="3785" y="1138"/>
                    </a:lnTo>
                    <a:lnTo>
                      <a:pt x="3772" y="1149"/>
                    </a:lnTo>
                    <a:lnTo>
                      <a:pt x="3772" y="1159"/>
                    </a:lnTo>
                    <a:lnTo>
                      <a:pt x="3751" y="1171"/>
                    </a:lnTo>
                    <a:lnTo>
                      <a:pt x="3757" y="1181"/>
                    </a:lnTo>
                    <a:lnTo>
                      <a:pt x="3767" y="1189"/>
                    </a:lnTo>
                    <a:lnTo>
                      <a:pt x="3769" y="1199"/>
                    </a:lnTo>
                    <a:lnTo>
                      <a:pt x="3760" y="1210"/>
                    </a:lnTo>
                    <a:lnTo>
                      <a:pt x="3761" y="1215"/>
                    </a:lnTo>
                    <a:lnTo>
                      <a:pt x="3754" y="1230"/>
                    </a:lnTo>
                    <a:lnTo>
                      <a:pt x="3757" y="1237"/>
                    </a:lnTo>
                    <a:lnTo>
                      <a:pt x="3751" y="1247"/>
                    </a:lnTo>
                    <a:lnTo>
                      <a:pt x="3745" y="1263"/>
                    </a:lnTo>
                    <a:lnTo>
                      <a:pt x="3738" y="1263"/>
                    </a:lnTo>
                    <a:lnTo>
                      <a:pt x="3730" y="1272"/>
                    </a:lnTo>
                    <a:lnTo>
                      <a:pt x="3724" y="1295"/>
                    </a:lnTo>
                    <a:lnTo>
                      <a:pt x="3713" y="1298"/>
                    </a:lnTo>
                    <a:lnTo>
                      <a:pt x="3707" y="1307"/>
                    </a:lnTo>
                    <a:lnTo>
                      <a:pt x="3700" y="1307"/>
                    </a:lnTo>
                    <a:lnTo>
                      <a:pt x="3699" y="1317"/>
                    </a:lnTo>
                    <a:lnTo>
                      <a:pt x="3686" y="1332"/>
                    </a:lnTo>
                    <a:lnTo>
                      <a:pt x="3685" y="1328"/>
                    </a:lnTo>
                    <a:lnTo>
                      <a:pt x="3673" y="1336"/>
                    </a:lnTo>
                    <a:lnTo>
                      <a:pt x="3682" y="1316"/>
                    </a:lnTo>
                    <a:lnTo>
                      <a:pt x="3675" y="1309"/>
                    </a:lnTo>
                    <a:lnTo>
                      <a:pt x="3664" y="1311"/>
                    </a:lnTo>
                    <a:lnTo>
                      <a:pt x="3646" y="1293"/>
                    </a:lnTo>
                    <a:lnTo>
                      <a:pt x="3640" y="1282"/>
                    </a:lnTo>
                    <a:lnTo>
                      <a:pt x="3644" y="1271"/>
                    </a:lnTo>
                    <a:lnTo>
                      <a:pt x="3670" y="1244"/>
                    </a:lnTo>
                    <a:lnTo>
                      <a:pt x="3653" y="1252"/>
                    </a:lnTo>
                    <a:lnTo>
                      <a:pt x="3639" y="1265"/>
                    </a:lnTo>
                    <a:lnTo>
                      <a:pt x="3632" y="1279"/>
                    </a:lnTo>
                    <a:lnTo>
                      <a:pt x="3633" y="1295"/>
                    </a:lnTo>
                    <a:lnTo>
                      <a:pt x="3640" y="1303"/>
                    </a:lnTo>
                    <a:lnTo>
                      <a:pt x="3642" y="1324"/>
                    </a:lnTo>
                    <a:lnTo>
                      <a:pt x="3650" y="1332"/>
                    </a:lnTo>
                    <a:lnTo>
                      <a:pt x="3660" y="1358"/>
                    </a:lnTo>
                    <a:lnTo>
                      <a:pt x="3659" y="1377"/>
                    </a:lnTo>
                    <a:lnTo>
                      <a:pt x="3647" y="1406"/>
                    </a:lnTo>
                    <a:lnTo>
                      <a:pt x="3629" y="1416"/>
                    </a:lnTo>
                    <a:lnTo>
                      <a:pt x="3617" y="1448"/>
                    </a:lnTo>
                    <a:lnTo>
                      <a:pt x="3608" y="1463"/>
                    </a:lnTo>
                    <a:lnTo>
                      <a:pt x="3608" y="1472"/>
                    </a:lnTo>
                    <a:lnTo>
                      <a:pt x="3604" y="1478"/>
                    </a:lnTo>
                    <a:lnTo>
                      <a:pt x="3602" y="1472"/>
                    </a:lnTo>
                    <a:lnTo>
                      <a:pt x="3601" y="1467"/>
                    </a:lnTo>
                    <a:lnTo>
                      <a:pt x="3585" y="1494"/>
                    </a:lnTo>
                    <a:lnTo>
                      <a:pt x="3584" y="1502"/>
                    </a:lnTo>
                    <a:lnTo>
                      <a:pt x="3580" y="1508"/>
                    </a:lnTo>
                    <a:lnTo>
                      <a:pt x="3578" y="1493"/>
                    </a:lnTo>
                    <a:lnTo>
                      <a:pt x="3582" y="1476"/>
                    </a:lnTo>
                    <a:lnTo>
                      <a:pt x="3591" y="1461"/>
                    </a:lnTo>
                    <a:lnTo>
                      <a:pt x="3588" y="1451"/>
                    </a:lnTo>
                    <a:lnTo>
                      <a:pt x="3598" y="1439"/>
                    </a:lnTo>
                    <a:lnTo>
                      <a:pt x="3595" y="1435"/>
                    </a:lnTo>
                    <a:lnTo>
                      <a:pt x="3609" y="1428"/>
                    </a:lnTo>
                    <a:lnTo>
                      <a:pt x="3590" y="1428"/>
                    </a:lnTo>
                    <a:lnTo>
                      <a:pt x="3585" y="1417"/>
                    </a:lnTo>
                    <a:lnTo>
                      <a:pt x="3590" y="1410"/>
                    </a:lnTo>
                    <a:lnTo>
                      <a:pt x="3589" y="1407"/>
                    </a:lnTo>
                    <a:lnTo>
                      <a:pt x="3582" y="1407"/>
                    </a:lnTo>
                    <a:lnTo>
                      <a:pt x="3580" y="1401"/>
                    </a:lnTo>
                    <a:lnTo>
                      <a:pt x="3575" y="1407"/>
                    </a:lnTo>
                    <a:lnTo>
                      <a:pt x="3563" y="1391"/>
                    </a:lnTo>
                    <a:lnTo>
                      <a:pt x="3562" y="1376"/>
                    </a:lnTo>
                    <a:lnTo>
                      <a:pt x="3573" y="1360"/>
                    </a:lnTo>
                    <a:lnTo>
                      <a:pt x="3577" y="1338"/>
                    </a:lnTo>
                    <a:lnTo>
                      <a:pt x="3565" y="1318"/>
                    </a:lnTo>
                    <a:lnTo>
                      <a:pt x="3573" y="1301"/>
                    </a:lnTo>
                    <a:lnTo>
                      <a:pt x="3586" y="1293"/>
                    </a:lnTo>
                    <a:lnTo>
                      <a:pt x="3582" y="1288"/>
                    </a:lnTo>
                    <a:lnTo>
                      <a:pt x="3586" y="1274"/>
                    </a:lnTo>
                    <a:lnTo>
                      <a:pt x="3582" y="1268"/>
                    </a:lnTo>
                    <a:lnTo>
                      <a:pt x="3582" y="1272"/>
                    </a:lnTo>
                    <a:lnTo>
                      <a:pt x="3578" y="1287"/>
                    </a:lnTo>
                    <a:lnTo>
                      <a:pt x="3563" y="1299"/>
                    </a:lnTo>
                    <a:lnTo>
                      <a:pt x="3553" y="1307"/>
                    </a:lnTo>
                    <a:lnTo>
                      <a:pt x="3546" y="1306"/>
                    </a:lnTo>
                    <a:lnTo>
                      <a:pt x="3554" y="1317"/>
                    </a:lnTo>
                    <a:lnTo>
                      <a:pt x="3551" y="1326"/>
                    </a:lnTo>
                    <a:lnTo>
                      <a:pt x="3548" y="1348"/>
                    </a:lnTo>
                    <a:lnTo>
                      <a:pt x="3552" y="1357"/>
                    </a:lnTo>
                    <a:lnTo>
                      <a:pt x="3549" y="1368"/>
                    </a:lnTo>
                    <a:lnTo>
                      <a:pt x="3551" y="1383"/>
                    </a:lnTo>
                    <a:lnTo>
                      <a:pt x="3549" y="1413"/>
                    </a:lnTo>
                    <a:lnTo>
                      <a:pt x="3544" y="1414"/>
                    </a:lnTo>
                    <a:lnTo>
                      <a:pt x="3526" y="1392"/>
                    </a:lnTo>
                    <a:lnTo>
                      <a:pt x="3511" y="1390"/>
                    </a:lnTo>
                    <a:lnTo>
                      <a:pt x="3501" y="1373"/>
                    </a:lnTo>
                    <a:lnTo>
                      <a:pt x="3494" y="1372"/>
                    </a:lnTo>
                    <a:lnTo>
                      <a:pt x="3491" y="1364"/>
                    </a:lnTo>
                    <a:lnTo>
                      <a:pt x="3498" y="1348"/>
                    </a:lnTo>
                    <a:lnTo>
                      <a:pt x="3487" y="1363"/>
                    </a:lnTo>
                    <a:lnTo>
                      <a:pt x="3487" y="1377"/>
                    </a:lnTo>
                    <a:lnTo>
                      <a:pt x="3498" y="1382"/>
                    </a:lnTo>
                    <a:lnTo>
                      <a:pt x="3507" y="1396"/>
                    </a:lnTo>
                    <a:lnTo>
                      <a:pt x="3524" y="1403"/>
                    </a:lnTo>
                    <a:lnTo>
                      <a:pt x="3542" y="1424"/>
                    </a:lnTo>
                    <a:lnTo>
                      <a:pt x="3553" y="1431"/>
                    </a:lnTo>
                    <a:lnTo>
                      <a:pt x="3555" y="1444"/>
                    </a:lnTo>
                    <a:lnTo>
                      <a:pt x="3551" y="1460"/>
                    </a:lnTo>
                    <a:lnTo>
                      <a:pt x="3539" y="1459"/>
                    </a:lnTo>
                    <a:lnTo>
                      <a:pt x="3534" y="1446"/>
                    </a:lnTo>
                    <a:lnTo>
                      <a:pt x="3527" y="1443"/>
                    </a:lnTo>
                    <a:lnTo>
                      <a:pt x="3534" y="1461"/>
                    </a:lnTo>
                    <a:lnTo>
                      <a:pt x="3551" y="1472"/>
                    </a:lnTo>
                    <a:lnTo>
                      <a:pt x="3555" y="1483"/>
                    </a:lnTo>
                    <a:lnTo>
                      <a:pt x="3550" y="1487"/>
                    </a:lnTo>
                    <a:lnTo>
                      <a:pt x="3549" y="1494"/>
                    </a:lnTo>
                    <a:lnTo>
                      <a:pt x="3533" y="1491"/>
                    </a:lnTo>
                    <a:lnTo>
                      <a:pt x="3552" y="1508"/>
                    </a:lnTo>
                    <a:lnTo>
                      <a:pt x="3546" y="1518"/>
                    </a:lnTo>
                    <a:lnTo>
                      <a:pt x="3537" y="1514"/>
                    </a:lnTo>
                    <a:lnTo>
                      <a:pt x="3529" y="1500"/>
                    </a:lnTo>
                    <a:lnTo>
                      <a:pt x="3510" y="1499"/>
                    </a:lnTo>
                    <a:lnTo>
                      <a:pt x="3497" y="1493"/>
                    </a:lnTo>
                    <a:lnTo>
                      <a:pt x="3508" y="1506"/>
                    </a:lnTo>
                    <a:lnTo>
                      <a:pt x="3520" y="1510"/>
                    </a:lnTo>
                    <a:lnTo>
                      <a:pt x="3529" y="1511"/>
                    </a:lnTo>
                    <a:lnTo>
                      <a:pt x="3535" y="1530"/>
                    </a:lnTo>
                    <a:lnTo>
                      <a:pt x="3549" y="1533"/>
                    </a:lnTo>
                    <a:lnTo>
                      <a:pt x="3559" y="1530"/>
                    </a:lnTo>
                    <a:lnTo>
                      <a:pt x="3567" y="1537"/>
                    </a:lnTo>
                    <a:lnTo>
                      <a:pt x="3571" y="1551"/>
                    </a:lnTo>
                    <a:lnTo>
                      <a:pt x="3565" y="1566"/>
                    </a:lnTo>
                    <a:lnTo>
                      <a:pt x="3557" y="1562"/>
                    </a:lnTo>
                    <a:lnTo>
                      <a:pt x="3556" y="1569"/>
                    </a:lnTo>
                    <a:lnTo>
                      <a:pt x="3562" y="1576"/>
                    </a:lnTo>
                    <a:lnTo>
                      <a:pt x="3565" y="1593"/>
                    </a:lnTo>
                    <a:lnTo>
                      <a:pt x="3560" y="1601"/>
                    </a:lnTo>
                    <a:lnTo>
                      <a:pt x="3550" y="1601"/>
                    </a:lnTo>
                    <a:lnTo>
                      <a:pt x="3547" y="1605"/>
                    </a:lnTo>
                    <a:lnTo>
                      <a:pt x="3526" y="1611"/>
                    </a:lnTo>
                    <a:lnTo>
                      <a:pt x="3518" y="1618"/>
                    </a:lnTo>
                    <a:lnTo>
                      <a:pt x="3508" y="1614"/>
                    </a:lnTo>
                    <a:lnTo>
                      <a:pt x="3501" y="1598"/>
                    </a:lnTo>
                    <a:lnTo>
                      <a:pt x="3496" y="1602"/>
                    </a:lnTo>
                    <a:lnTo>
                      <a:pt x="3495" y="1625"/>
                    </a:lnTo>
                    <a:lnTo>
                      <a:pt x="3492" y="1634"/>
                    </a:lnTo>
                    <a:lnTo>
                      <a:pt x="3508" y="1629"/>
                    </a:lnTo>
                    <a:lnTo>
                      <a:pt x="3539" y="1624"/>
                    </a:lnTo>
                    <a:lnTo>
                      <a:pt x="3545" y="1627"/>
                    </a:lnTo>
                    <a:lnTo>
                      <a:pt x="3547" y="1650"/>
                    </a:lnTo>
                    <a:lnTo>
                      <a:pt x="3555" y="1653"/>
                    </a:lnTo>
                    <a:lnTo>
                      <a:pt x="3556" y="1644"/>
                    </a:lnTo>
                    <a:lnTo>
                      <a:pt x="3564" y="1628"/>
                    </a:lnTo>
                    <a:lnTo>
                      <a:pt x="3568" y="1627"/>
                    </a:lnTo>
                    <a:lnTo>
                      <a:pt x="3574" y="1640"/>
                    </a:lnTo>
                    <a:lnTo>
                      <a:pt x="3570" y="1657"/>
                    </a:lnTo>
                    <a:lnTo>
                      <a:pt x="3565" y="1657"/>
                    </a:lnTo>
                    <a:lnTo>
                      <a:pt x="3549" y="1671"/>
                    </a:lnTo>
                    <a:lnTo>
                      <a:pt x="3543" y="1682"/>
                    </a:lnTo>
                    <a:lnTo>
                      <a:pt x="3537" y="1688"/>
                    </a:lnTo>
                    <a:lnTo>
                      <a:pt x="3526" y="1681"/>
                    </a:lnTo>
                    <a:lnTo>
                      <a:pt x="3515" y="1683"/>
                    </a:lnTo>
                    <a:lnTo>
                      <a:pt x="3509" y="1666"/>
                    </a:lnTo>
                    <a:lnTo>
                      <a:pt x="3508" y="1676"/>
                    </a:lnTo>
                    <a:lnTo>
                      <a:pt x="3497" y="1681"/>
                    </a:lnTo>
                    <a:lnTo>
                      <a:pt x="3486" y="1676"/>
                    </a:lnTo>
                    <a:lnTo>
                      <a:pt x="3476" y="1675"/>
                    </a:lnTo>
                    <a:lnTo>
                      <a:pt x="3484" y="1685"/>
                    </a:lnTo>
                    <a:lnTo>
                      <a:pt x="3503" y="1689"/>
                    </a:lnTo>
                    <a:lnTo>
                      <a:pt x="3508" y="1697"/>
                    </a:lnTo>
                    <a:lnTo>
                      <a:pt x="3500" y="1703"/>
                    </a:lnTo>
                    <a:lnTo>
                      <a:pt x="3503" y="1709"/>
                    </a:lnTo>
                    <a:lnTo>
                      <a:pt x="3482" y="1718"/>
                    </a:lnTo>
                    <a:lnTo>
                      <a:pt x="3468" y="1712"/>
                    </a:lnTo>
                    <a:lnTo>
                      <a:pt x="3480" y="1723"/>
                    </a:lnTo>
                    <a:lnTo>
                      <a:pt x="3500" y="1725"/>
                    </a:lnTo>
                    <a:lnTo>
                      <a:pt x="3514" y="1712"/>
                    </a:lnTo>
                    <a:lnTo>
                      <a:pt x="3517" y="1718"/>
                    </a:lnTo>
                    <a:lnTo>
                      <a:pt x="3523" y="1720"/>
                    </a:lnTo>
                    <a:lnTo>
                      <a:pt x="3508" y="1737"/>
                    </a:lnTo>
                    <a:lnTo>
                      <a:pt x="3495" y="1737"/>
                    </a:lnTo>
                    <a:lnTo>
                      <a:pt x="3493" y="1732"/>
                    </a:lnTo>
                    <a:lnTo>
                      <a:pt x="3484" y="1733"/>
                    </a:lnTo>
                    <a:lnTo>
                      <a:pt x="3479" y="1737"/>
                    </a:lnTo>
                    <a:lnTo>
                      <a:pt x="3460" y="1739"/>
                    </a:lnTo>
                    <a:lnTo>
                      <a:pt x="3423" y="1761"/>
                    </a:lnTo>
                    <a:lnTo>
                      <a:pt x="3384" y="1793"/>
                    </a:lnTo>
                    <a:lnTo>
                      <a:pt x="3371" y="1817"/>
                    </a:lnTo>
                    <a:lnTo>
                      <a:pt x="3365" y="1818"/>
                    </a:lnTo>
                    <a:lnTo>
                      <a:pt x="3357" y="1813"/>
                    </a:lnTo>
                    <a:lnTo>
                      <a:pt x="3334" y="1815"/>
                    </a:lnTo>
                    <a:lnTo>
                      <a:pt x="3319" y="1829"/>
                    </a:lnTo>
                    <a:lnTo>
                      <a:pt x="3290" y="1867"/>
                    </a:lnTo>
                    <a:lnTo>
                      <a:pt x="3290" y="1876"/>
                    </a:lnTo>
                    <a:lnTo>
                      <a:pt x="3278" y="1887"/>
                    </a:lnTo>
                    <a:lnTo>
                      <a:pt x="3270" y="1886"/>
                    </a:lnTo>
                    <a:lnTo>
                      <a:pt x="3269" y="1896"/>
                    </a:lnTo>
                    <a:lnTo>
                      <a:pt x="3256" y="1912"/>
                    </a:lnTo>
                    <a:lnTo>
                      <a:pt x="3247" y="1908"/>
                    </a:lnTo>
                    <a:lnTo>
                      <a:pt x="3238" y="1910"/>
                    </a:lnTo>
                    <a:lnTo>
                      <a:pt x="3235" y="1917"/>
                    </a:lnTo>
                    <a:lnTo>
                      <a:pt x="3218" y="1915"/>
                    </a:lnTo>
                    <a:lnTo>
                      <a:pt x="3210" y="1927"/>
                    </a:lnTo>
                    <a:lnTo>
                      <a:pt x="3187" y="1929"/>
                    </a:lnTo>
                    <a:lnTo>
                      <a:pt x="3183" y="1938"/>
                    </a:lnTo>
                    <a:lnTo>
                      <a:pt x="3168" y="1937"/>
                    </a:lnTo>
                    <a:lnTo>
                      <a:pt x="3165" y="1946"/>
                    </a:lnTo>
                    <a:lnTo>
                      <a:pt x="3146" y="1946"/>
                    </a:lnTo>
                    <a:lnTo>
                      <a:pt x="3142" y="1950"/>
                    </a:lnTo>
                    <a:lnTo>
                      <a:pt x="3147" y="1954"/>
                    </a:lnTo>
                    <a:lnTo>
                      <a:pt x="3146" y="1967"/>
                    </a:lnTo>
                    <a:lnTo>
                      <a:pt x="3135" y="1982"/>
                    </a:lnTo>
                    <a:lnTo>
                      <a:pt x="3128" y="1983"/>
                    </a:lnTo>
                    <a:lnTo>
                      <a:pt x="3122" y="1992"/>
                    </a:lnTo>
                    <a:lnTo>
                      <a:pt x="3109" y="1996"/>
                    </a:lnTo>
                    <a:lnTo>
                      <a:pt x="3095" y="2018"/>
                    </a:lnTo>
                    <a:lnTo>
                      <a:pt x="3084" y="2040"/>
                    </a:lnTo>
                    <a:lnTo>
                      <a:pt x="3084" y="2066"/>
                    </a:lnTo>
                    <a:lnTo>
                      <a:pt x="3080" y="2114"/>
                    </a:lnTo>
                    <a:lnTo>
                      <a:pt x="3083" y="2136"/>
                    </a:lnTo>
                    <a:lnTo>
                      <a:pt x="3078" y="2169"/>
                    </a:lnTo>
                    <a:lnTo>
                      <a:pt x="3087" y="2191"/>
                    </a:lnTo>
                    <a:lnTo>
                      <a:pt x="3090" y="2224"/>
                    </a:lnTo>
                    <a:lnTo>
                      <a:pt x="3097" y="2238"/>
                    </a:lnTo>
                    <a:lnTo>
                      <a:pt x="3104" y="2276"/>
                    </a:lnTo>
                    <a:lnTo>
                      <a:pt x="3114" y="2289"/>
                    </a:lnTo>
                    <a:lnTo>
                      <a:pt x="3120" y="2303"/>
                    </a:lnTo>
                    <a:lnTo>
                      <a:pt x="3113" y="2321"/>
                    </a:lnTo>
                    <a:lnTo>
                      <a:pt x="3111" y="2344"/>
                    </a:lnTo>
                    <a:lnTo>
                      <a:pt x="3117" y="2352"/>
                    </a:lnTo>
                    <a:lnTo>
                      <a:pt x="3125" y="2402"/>
                    </a:lnTo>
                    <a:lnTo>
                      <a:pt x="3141" y="2412"/>
                    </a:lnTo>
                    <a:lnTo>
                      <a:pt x="3146" y="2435"/>
                    </a:lnTo>
                    <a:lnTo>
                      <a:pt x="3137" y="2444"/>
                    </a:lnTo>
                    <a:lnTo>
                      <a:pt x="3141" y="2449"/>
                    </a:lnTo>
                    <a:lnTo>
                      <a:pt x="3138" y="2477"/>
                    </a:lnTo>
                    <a:lnTo>
                      <a:pt x="3134" y="2484"/>
                    </a:lnTo>
                    <a:lnTo>
                      <a:pt x="3136" y="2497"/>
                    </a:lnTo>
                    <a:lnTo>
                      <a:pt x="3122" y="2525"/>
                    </a:lnTo>
                    <a:lnTo>
                      <a:pt x="3115" y="2543"/>
                    </a:lnTo>
                    <a:lnTo>
                      <a:pt x="3106" y="2557"/>
                    </a:lnTo>
                    <a:lnTo>
                      <a:pt x="3103" y="2576"/>
                    </a:lnTo>
                    <a:lnTo>
                      <a:pt x="3090" y="2581"/>
                    </a:lnTo>
                    <a:lnTo>
                      <a:pt x="3076" y="2586"/>
                    </a:lnTo>
                    <a:lnTo>
                      <a:pt x="3061" y="2582"/>
                    </a:lnTo>
                    <a:lnTo>
                      <a:pt x="3054" y="2573"/>
                    </a:lnTo>
                    <a:lnTo>
                      <a:pt x="3038" y="2568"/>
                    </a:lnTo>
                    <a:lnTo>
                      <a:pt x="3047" y="2564"/>
                    </a:lnTo>
                    <a:lnTo>
                      <a:pt x="3028" y="2549"/>
                    </a:lnTo>
                    <a:lnTo>
                      <a:pt x="3030" y="2536"/>
                    </a:lnTo>
                    <a:lnTo>
                      <a:pt x="3025" y="2526"/>
                    </a:lnTo>
                    <a:lnTo>
                      <a:pt x="3011" y="2525"/>
                    </a:lnTo>
                    <a:lnTo>
                      <a:pt x="3006" y="2520"/>
                    </a:lnTo>
                    <a:lnTo>
                      <a:pt x="3006" y="2499"/>
                    </a:lnTo>
                    <a:lnTo>
                      <a:pt x="3004" y="2484"/>
                    </a:lnTo>
                    <a:lnTo>
                      <a:pt x="2985" y="2469"/>
                    </a:lnTo>
                    <a:lnTo>
                      <a:pt x="2984" y="2460"/>
                    </a:lnTo>
                    <a:lnTo>
                      <a:pt x="2990" y="2452"/>
                    </a:lnTo>
                    <a:lnTo>
                      <a:pt x="2993" y="2440"/>
                    </a:lnTo>
                    <a:lnTo>
                      <a:pt x="3004" y="2428"/>
                    </a:lnTo>
                    <a:lnTo>
                      <a:pt x="2990" y="2432"/>
                    </a:lnTo>
                    <a:lnTo>
                      <a:pt x="2983" y="2428"/>
                    </a:lnTo>
                    <a:lnTo>
                      <a:pt x="2983" y="2434"/>
                    </a:lnTo>
                    <a:lnTo>
                      <a:pt x="2978" y="2441"/>
                    </a:lnTo>
                    <a:lnTo>
                      <a:pt x="2974" y="2427"/>
                    </a:lnTo>
                    <a:lnTo>
                      <a:pt x="2968" y="2429"/>
                    </a:lnTo>
                    <a:lnTo>
                      <a:pt x="2965" y="2421"/>
                    </a:lnTo>
                    <a:lnTo>
                      <a:pt x="2956" y="2410"/>
                    </a:lnTo>
                    <a:lnTo>
                      <a:pt x="2955" y="2395"/>
                    </a:lnTo>
                    <a:lnTo>
                      <a:pt x="2950" y="2385"/>
                    </a:lnTo>
                    <a:lnTo>
                      <a:pt x="2969" y="2358"/>
                    </a:lnTo>
                    <a:lnTo>
                      <a:pt x="2969" y="2344"/>
                    </a:lnTo>
                    <a:lnTo>
                      <a:pt x="2957" y="2339"/>
                    </a:lnTo>
                    <a:lnTo>
                      <a:pt x="2952" y="2344"/>
                    </a:lnTo>
                    <a:lnTo>
                      <a:pt x="2954" y="2350"/>
                    </a:lnTo>
                    <a:lnTo>
                      <a:pt x="2945" y="2363"/>
                    </a:lnTo>
                    <a:lnTo>
                      <a:pt x="2941" y="2367"/>
                    </a:lnTo>
                    <a:lnTo>
                      <a:pt x="2932" y="2351"/>
                    </a:lnTo>
                    <a:lnTo>
                      <a:pt x="2933" y="2340"/>
                    </a:lnTo>
                    <a:lnTo>
                      <a:pt x="2948" y="2311"/>
                    </a:lnTo>
                    <a:lnTo>
                      <a:pt x="2958" y="2275"/>
                    </a:lnTo>
                    <a:lnTo>
                      <a:pt x="2959" y="2257"/>
                    </a:lnTo>
                    <a:lnTo>
                      <a:pt x="2949" y="2238"/>
                    </a:lnTo>
                    <a:lnTo>
                      <a:pt x="2938" y="2236"/>
                    </a:lnTo>
                    <a:lnTo>
                      <a:pt x="2931" y="2225"/>
                    </a:lnTo>
                    <a:lnTo>
                      <a:pt x="2931" y="2219"/>
                    </a:lnTo>
                    <a:lnTo>
                      <a:pt x="2925" y="2219"/>
                    </a:lnTo>
                    <a:lnTo>
                      <a:pt x="2914" y="2211"/>
                    </a:lnTo>
                    <a:lnTo>
                      <a:pt x="2912" y="2195"/>
                    </a:lnTo>
                    <a:lnTo>
                      <a:pt x="2906" y="2194"/>
                    </a:lnTo>
                    <a:lnTo>
                      <a:pt x="2898" y="2185"/>
                    </a:lnTo>
                    <a:lnTo>
                      <a:pt x="2890" y="2158"/>
                    </a:lnTo>
                    <a:lnTo>
                      <a:pt x="2873" y="2152"/>
                    </a:lnTo>
                    <a:lnTo>
                      <a:pt x="2863" y="2147"/>
                    </a:lnTo>
                    <a:lnTo>
                      <a:pt x="2847" y="2149"/>
                    </a:lnTo>
                    <a:lnTo>
                      <a:pt x="2837" y="2157"/>
                    </a:lnTo>
                    <a:lnTo>
                      <a:pt x="2837" y="2161"/>
                    </a:lnTo>
                    <a:lnTo>
                      <a:pt x="2834" y="2164"/>
                    </a:lnTo>
                    <a:lnTo>
                      <a:pt x="2828" y="2161"/>
                    </a:lnTo>
                    <a:lnTo>
                      <a:pt x="2808" y="2181"/>
                    </a:lnTo>
                    <a:lnTo>
                      <a:pt x="2794" y="2182"/>
                    </a:lnTo>
                    <a:lnTo>
                      <a:pt x="2771" y="2186"/>
                    </a:lnTo>
                    <a:lnTo>
                      <a:pt x="2768" y="2180"/>
                    </a:lnTo>
                    <a:lnTo>
                      <a:pt x="2770" y="2174"/>
                    </a:lnTo>
                    <a:lnTo>
                      <a:pt x="2772" y="2179"/>
                    </a:lnTo>
                    <a:lnTo>
                      <a:pt x="2776" y="2178"/>
                    </a:lnTo>
                    <a:lnTo>
                      <a:pt x="2772" y="2171"/>
                    </a:lnTo>
                    <a:lnTo>
                      <a:pt x="2764" y="2160"/>
                    </a:lnTo>
                    <a:lnTo>
                      <a:pt x="2745" y="2146"/>
                    </a:lnTo>
                    <a:lnTo>
                      <a:pt x="2748" y="2146"/>
                    </a:lnTo>
                    <a:lnTo>
                      <a:pt x="2758" y="2150"/>
                    </a:lnTo>
                    <a:lnTo>
                      <a:pt x="2760" y="2145"/>
                    </a:lnTo>
                    <a:lnTo>
                      <a:pt x="2746" y="2135"/>
                    </a:lnTo>
                    <a:lnTo>
                      <a:pt x="2743" y="2127"/>
                    </a:lnTo>
                    <a:lnTo>
                      <a:pt x="2736" y="2126"/>
                    </a:lnTo>
                    <a:lnTo>
                      <a:pt x="2734" y="2133"/>
                    </a:lnTo>
                    <a:lnTo>
                      <a:pt x="2742" y="2143"/>
                    </a:lnTo>
                    <a:lnTo>
                      <a:pt x="2730" y="2137"/>
                    </a:lnTo>
                    <a:lnTo>
                      <a:pt x="2718" y="2126"/>
                    </a:lnTo>
                    <a:lnTo>
                      <a:pt x="2698" y="2126"/>
                    </a:lnTo>
                    <a:lnTo>
                      <a:pt x="2678" y="2123"/>
                    </a:lnTo>
                    <a:lnTo>
                      <a:pt x="2681" y="2119"/>
                    </a:lnTo>
                    <a:lnTo>
                      <a:pt x="2699" y="2120"/>
                    </a:lnTo>
                    <a:lnTo>
                      <a:pt x="2708" y="2118"/>
                    </a:lnTo>
                    <a:lnTo>
                      <a:pt x="2705" y="2113"/>
                    </a:lnTo>
                    <a:lnTo>
                      <a:pt x="2688" y="2112"/>
                    </a:lnTo>
                    <a:lnTo>
                      <a:pt x="2671" y="2124"/>
                    </a:lnTo>
                    <a:lnTo>
                      <a:pt x="2664" y="2120"/>
                    </a:lnTo>
                    <a:lnTo>
                      <a:pt x="2641" y="2123"/>
                    </a:lnTo>
                    <a:lnTo>
                      <a:pt x="2632" y="2117"/>
                    </a:lnTo>
                    <a:lnTo>
                      <a:pt x="2620" y="2121"/>
                    </a:lnTo>
                    <a:lnTo>
                      <a:pt x="2599" y="2120"/>
                    </a:lnTo>
                    <a:lnTo>
                      <a:pt x="2586" y="2125"/>
                    </a:lnTo>
                    <a:lnTo>
                      <a:pt x="2571" y="2113"/>
                    </a:lnTo>
                    <a:lnTo>
                      <a:pt x="2571" y="2104"/>
                    </a:lnTo>
                    <a:lnTo>
                      <a:pt x="2573" y="2093"/>
                    </a:lnTo>
                    <a:lnTo>
                      <a:pt x="2563" y="2092"/>
                    </a:lnTo>
                    <a:lnTo>
                      <a:pt x="2557" y="2105"/>
                    </a:lnTo>
                    <a:lnTo>
                      <a:pt x="2549" y="2118"/>
                    </a:lnTo>
                    <a:lnTo>
                      <a:pt x="2538" y="2115"/>
                    </a:lnTo>
                    <a:lnTo>
                      <a:pt x="2529" y="2119"/>
                    </a:lnTo>
                    <a:lnTo>
                      <a:pt x="2511" y="2116"/>
                    </a:lnTo>
                    <a:lnTo>
                      <a:pt x="2466" y="2124"/>
                    </a:lnTo>
                    <a:lnTo>
                      <a:pt x="2453" y="2135"/>
                    </a:lnTo>
                    <a:lnTo>
                      <a:pt x="2427" y="2146"/>
                    </a:lnTo>
                    <a:lnTo>
                      <a:pt x="2413" y="2161"/>
                    </a:lnTo>
                    <a:lnTo>
                      <a:pt x="2413" y="2171"/>
                    </a:lnTo>
                    <a:lnTo>
                      <a:pt x="2423" y="2167"/>
                    </a:lnTo>
                    <a:lnTo>
                      <a:pt x="2432" y="2158"/>
                    </a:lnTo>
                    <a:lnTo>
                      <a:pt x="2437" y="2159"/>
                    </a:lnTo>
                    <a:lnTo>
                      <a:pt x="2443" y="2167"/>
                    </a:lnTo>
                    <a:lnTo>
                      <a:pt x="2456" y="2172"/>
                    </a:lnTo>
                    <a:lnTo>
                      <a:pt x="2451" y="2178"/>
                    </a:lnTo>
                    <a:lnTo>
                      <a:pt x="2427" y="2187"/>
                    </a:lnTo>
                    <a:lnTo>
                      <a:pt x="2427" y="2201"/>
                    </a:lnTo>
                    <a:lnTo>
                      <a:pt x="2432" y="2212"/>
                    </a:lnTo>
                    <a:lnTo>
                      <a:pt x="2456" y="2220"/>
                    </a:lnTo>
                    <a:lnTo>
                      <a:pt x="2475" y="2234"/>
                    </a:lnTo>
                    <a:lnTo>
                      <a:pt x="2474" y="2239"/>
                    </a:lnTo>
                    <a:lnTo>
                      <a:pt x="2462" y="2243"/>
                    </a:lnTo>
                    <a:lnTo>
                      <a:pt x="2457" y="2252"/>
                    </a:lnTo>
                    <a:lnTo>
                      <a:pt x="2456" y="2237"/>
                    </a:lnTo>
                    <a:lnTo>
                      <a:pt x="2448" y="2232"/>
                    </a:lnTo>
                    <a:lnTo>
                      <a:pt x="2439" y="2233"/>
                    </a:lnTo>
                    <a:lnTo>
                      <a:pt x="2432" y="2223"/>
                    </a:lnTo>
                    <a:lnTo>
                      <a:pt x="2420" y="2218"/>
                    </a:lnTo>
                    <a:lnTo>
                      <a:pt x="2409" y="2201"/>
                    </a:lnTo>
                    <a:lnTo>
                      <a:pt x="2395" y="2202"/>
                    </a:lnTo>
                    <a:lnTo>
                      <a:pt x="2402" y="2215"/>
                    </a:lnTo>
                    <a:lnTo>
                      <a:pt x="2402" y="2234"/>
                    </a:lnTo>
                    <a:lnTo>
                      <a:pt x="2390" y="2241"/>
                    </a:lnTo>
                    <a:lnTo>
                      <a:pt x="2384" y="2231"/>
                    </a:lnTo>
                    <a:lnTo>
                      <a:pt x="2371" y="2222"/>
                    </a:lnTo>
                    <a:lnTo>
                      <a:pt x="2359" y="2230"/>
                    </a:lnTo>
                    <a:lnTo>
                      <a:pt x="2352" y="2239"/>
                    </a:lnTo>
                    <a:lnTo>
                      <a:pt x="2332" y="2233"/>
                    </a:lnTo>
                    <a:lnTo>
                      <a:pt x="2322" y="2227"/>
                    </a:lnTo>
                    <a:lnTo>
                      <a:pt x="2309" y="2229"/>
                    </a:lnTo>
                    <a:lnTo>
                      <a:pt x="2301" y="2225"/>
                    </a:lnTo>
                    <a:lnTo>
                      <a:pt x="2307" y="2218"/>
                    </a:lnTo>
                    <a:lnTo>
                      <a:pt x="2317" y="2209"/>
                    </a:lnTo>
                    <a:lnTo>
                      <a:pt x="2312" y="2201"/>
                    </a:lnTo>
                    <a:lnTo>
                      <a:pt x="2296" y="2203"/>
                    </a:lnTo>
                    <a:lnTo>
                      <a:pt x="2291" y="2197"/>
                    </a:lnTo>
                    <a:lnTo>
                      <a:pt x="2291" y="2185"/>
                    </a:lnTo>
                    <a:lnTo>
                      <a:pt x="2286" y="2180"/>
                    </a:lnTo>
                    <a:lnTo>
                      <a:pt x="2276" y="2184"/>
                    </a:lnTo>
                    <a:lnTo>
                      <a:pt x="2267" y="2181"/>
                    </a:lnTo>
                    <a:lnTo>
                      <a:pt x="2273" y="2172"/>
                    </a:lnTo>
                    <a:lnTo>
                      <a:pt x="2265" y="2168"/>
                    </a:lnTo>
                    <a:lnTo>
                      <a:pt x="2249" y="2174"/>
                    </a:lnTo>
                    <a:lnTo>
                      <a:pt x="2248" y="2182"/>
                    </a:lnTo>
                    <a:lnTo>
                      <a:pt x="2251" y="2192"/>
                    </a:lnTo>
                    <a:lnTo>
                      <a:pt x="2237" y="2193"/>
                    </a:lnTo>
                    <a:lnTo>
                      <a:pt x="2192" y="2189"/>
                    </a:lnTo>
                    <a:lnTo>
                      <a:pt x="2186" y="2182"/>
                    </a:lnTo>
                    <a:lnTo>
                      <a:pt x="2150" y="2173"/>
                    </a:lnTo>
                    <a:lnTo>
                      <a:pt x="2130" y="2173"/>
                    </a:lnTo>
                    <a:lnTo>
                      <a:pt x="2103" y="2178"/>
                    </a:lnTo>
                    <a:lnTo>
                      <a:pt x="2093" y="2186"/>
                    </a:lnTo>
                    <a:lnTo>
                      <a:pt x="2082" y="2187"/>
                    </a:lnTo>
                    <a:lnTo>
                      <a:pt x="2069" y="2205"/>
                    </a:lnTo>
                    <a:lnTo>
                      <a:pt x="2051" y="2207"/>
                    </a:lnTo>
                    <a:lnTo>
                      <a:pt x="2054" y="2193"/>
                    </a:lnTo>
                    <a:lnTo>
                      <a:pt x="2050" y="2182"/>
                    </a:lnTo>
                    <a:lnTo>
                      <a:pt x="2059" y="2169"/>
                    </a:lnTo>
                    <a:lnTo>
                      <a:pt x="2054" y="2153"/>
                    </a:lnTo>
                    <a:lnTo>
                      <a:pt x="2053" y="2163"/>
                    </a:lnTo>
                    <a:lnTo>
                      <a:pt x="2037" y="2176"/>
                    </a:lnTo>
                    <a:lnTo>
                      <a:pt x="2030" y="2176"/>
                    </a:lnTo>
                    <a:lnTo>
                      <a:pt x="2021" y="2164"/>
                    </a:lnTo>
                    <a:lnTo>
                      <a:pt x="2030" y="2187"/>
                    </a:lnTo>
                    <a:lnTo>
                      <a:pt x="2030" y="2203"/>
                    </a:lnTo>
                    <a:lnTo>
                      <a:pt x="2033" y="2219"/>
                    </a:lnTo>
                    <a:lnTo>
                      <a:pt x="2023" y="2227"/>
                    </a:lnTo>
                    <a:lnTo>
                      <a:pt x="2013" y="2227"/>
                    </a:lnTo>
                    <a:lnTo>
                      <a:pt x="1988" y="2249"/>
                    </a:lnTo>
                    <a:lnTo>
                      <a:pt x="1955" y="2265"/>
                    </a:lnTo>
                    <a:lnTo>
                      <a:pt x="1945" y="2265"/>
                    </a:lnTo>
                    <a:lnTo>
                      <a:pt x="1931" y="2277"/>
                    </a:lnTo>
                    <a:lnTo>
                      <a:pt x="1920" y="2278"/>
                    </a:lnTo>
                    <a:lnTo>
                      <a:pt x="1934" y="2267"/>
                    </a:lnTo>
                    <a:lnTo>
                      <a:pt x="1922" y="2258"/>
                    </a:lnTo>
                    <a:lnTo>
                      <a:pt x="1915" y="2262"/>
                    </a:lnTo>
                    <a:lnTo>
                      <a:pt x="1909" y="2258"/>
                    </a:lnTo>
                    <a:lnTo>
                      <a:pt x="1895" y="2267"/>
                    </a:lnTo>
                    <a:lnTo>
                      <a:pt x="1903" y="2274"/>
                    </a:lnTo>
                    <a:lnTo>
                      <a:pt x="1887" y="2281"/>
                    </a:lnTo>
                    <a:lnTo>
                      <a:pt x="1878" y="2274"/>
                    </a:lnTo>
                    <a:lnTo>
                      <a:pt x="1879" y="2293"/>
                    </a:lnTo>
                    <a:lnTo>
                      <a:pt x="1865" y="2300"/>
                    </a:lnTo>
                    <a:lnTo>
                      <a:pt x="1858" y="2295"/>
                    </a:lnTo>
                    <a:lnTo>
                      <a:pt x="1844" y="2312"/>
                    </a:lnTo>
                    <a:lnTo>
                      <a:pt x="1853" y="2322"/>
                    </a:lnTo>
                    <a:lnTo>
                      <a:pt x="1837" y="2335"/>
                    </a:lnTo>
                    <a:lnTo>
                      <a:pt x="1826" y="2340"/>
                    </a:lnTo>
                    <a:lnTo>
                      <a:pt x="1831" y="2369"/>
                    </a:lnTo>
                    <a:lnTo>
                      <a:pt x="1820" y="2384"/>
                    </a:lnTo>
                    <a:lnTo>
                      <a:pt x="1814" y="2407"/>
                    </a:lnTo>
                    <a:lnTo>
                      <a:pt x="1805" y="2426"/>
                    </a:lnTo>
                    <a:lnTo>
                      <a:pt x="1811" y="2437"/>
                    </a:lnTo>
                    <a:lnTo>
                      <a:pt x="1810" y="2471"/>
                    </a:lnTo>
                    <a:lnTo>
                      <a:pt x="1814" y="2482"/>
                    </a:lnTo>
                    <a:lnTo>
                      <a:pt x="1809" y="2498"/>
                    </a:lnTo>
                    <a:lnTo>
                      <a:pt x="1801" y="2521"/>
                    </a:lnTo>
                    <a:lnTo>
                      <a:pt x="1794" y="2518"/>
                    </a:lnTo>
                    <a:lnTo>
                      <a:pt x="1789" y="2508"/>
                    </a:lnTo>
                    <a:lnTo>
                      <a:pt x="1775" y="2505"/>
                    </a:lnTo>
                    <a:lnTo>
                      <a:pt x="1761" y="2498"/>
                    </a:lnTo>
                    <a:lnTo>
                      <a:pt x="1735" y="2489"/>
                    </a:lnTo>
                    <a:lnTo>
                      <a:pt x="1722" y="2477"/>
                    </a:lnTo>
                    <a:lnTo>
                      <a:pt x="1713" y="2471"/>
                    </a:lnTo>
                    <a:lnTo>
                      <a:pt x="1703" y="2473"/>
                    </a:lnTo>
                    <a:lnTo>
                      <a:pt x="1694" y="2469"/>
                    </a:lnTo>
                    <a:lnTo>
                      <a:pt x="1692" y="2467"/>
                    </a:lnTo>
                    <a:lnTo>
                      <a:pt x="1685" y="2459"/>
                    </a:lnTo>
                    <a:lnTo>
                      <a:pt x="1686" y="2439"/>
                    </a:lnTo>
                    <a:lnTo>
                      <a:pt x="1671" y="2394"/>
                    </a:lnTo>
                    <a:lnTo>
                      <a:pt x="1669" y="2389"/>
                    </a:lnTo>
                    <a:lnTo>
                      <a:pt x="1669" y="2385"/>
                    </a:lnTo>
                    <a:lnTo>
                      <a:pt x="1671" y="2371"/>
                    </a:lnTo>
                    <a:lnTo>
                      <a:pt x="1672" y="2357"/>
                    </a:lnTo>
                    <a:lnTo>
                      <a:pt x="1659" y="2344"/>
                    </a:lnTo>
                    <a:lnTo>
                      <a:pt x="1652" y="2331"/>
                    </a:lnTo>
                    <a:lnTo>
                      <a:pt x="1648" y="2316"/>
                    </a:lnTo>
                    <a:lnTo>
                      <a:pt x="1636" y="2309"/>
                    </a:lnTo>
                    <a:lnTo>
                      <a:pt x="1633" y="2299"/>
                    </a:lnTo>
                    <a:lnTo>
                      <a:pt x="1627" y="2295"/>
                    </a:lnTo>
                    <a:lnTo>
                      <a:pt x="1617" y="2267"/>
                    </a:lnTo>
                    <a:lnTo>
                      <a:pt x="1613" y="2256"/>
                    </a:lnTo>
                    <a:lnTo>
                      <a:pt x="1604" y="2252"/>
                    </a:lnTo>
                    <a:lnTo>
                      <a:pt x="1603" y="2234"/>
                    </a:lnTo>
                    <a:lnTo>
                      <a:pt x="1601" y="2222"/>
                    </a:lnTo>
                    <a:lnTo>
                      <a:pt x="1597" y="2215"/>
                    </a:lnTo>
                    <a:lnTo>
                      <a:pt x="1591" y="2199"/>
                    </a:lnTo>
                    <a:lnTo>
                      <a:pt x="1579" y="2181"/>
                    </a:lnTo>
                    <a:lnTo>
                      <a:pt x="1564" y="2168"/>
                    </a:lnTo>
                    <a:lnTo>
                      <a:pt x="1557" y="2156"/>
                    </a:lnTo>
                    <a:lnTo>
                      <a:pt x="1547" y="2151"/>
                    </a:lnTo>
                    <a:lnTo>
                      <a:pt x="1537" y="2153"/>
                    </a:lnTo>
                    <a:lnTo>
                      <a:pt x="1534" y="2149"/>
                    </a:lnTo>
                    <a:lnTo>
                      <a:pt x="1528" y="2146"/>
                    </a:lnTo>
                    <a:lnTo>
                      <a:pt x="1513" y="2147"/>
                    </a:lnTo>
                    <a:lnTo>
                      <a:pt x="1500" y="2145"/>
                    </a:lnTo>
                    <a:lnTo>
                      <a:pt x="1486" y="2145"/>
                    </a:lnTo>
                    <a:lnTo>
                      <a:pt x="1481" y="2154"/>
                    </a:lnTo>
                    <a:lnTo>
                      <a:pt x="1475" y="2155"/>
                    </a:lnTo>
                    <a:lnTo>
                      <a:pt x="1474" y="2153"/>
                    </a:lnTo>
                    <a:lnTo>
                      <a:pt x="1468" y="2151"/>
                    </a:lnTo>
                    <a:lnTo>
                      <a:pt x="1459" y="2155"/>
                    </a:lnTo>
                    <a:lnTo>
                      <a:pt x="1451" y="2163"/>
                    </a:lnTo>
                    <a:lnTo>
                      <a:pt x="1440" y="2184"/>
                    </a:lnTo>
                    <a:lnTo>
                      <a:pt x="1433" y="2192"/>
                    </a:lnTo>
                    <a:lnTo>
                      <a:pt x="1435" y="2196"/>
                    </a:lnTo>
                    <a:lnTo>
                      <a:pt x="1433" y="2203"/>
                    </a:lnTo>
                    <a:lnTo>
                      <a:pt x="1425" y="2205"/>
                    </a:lnTo>
                    <a:lnTo>
                      <a:pt x="1414" y="2214"/>
                    </a:lnTo>
                    <a:lnTo>
                      <a:pt x="1413" y="2219"/>
                    </a:lnTo>
                    <a:lnTo>
                      <a:pt x="1405" y="2221"/>
                    </a:lnTo>
                    <a:lnTo>
                      <a:pt x="1399" y="2220"/>
                    </a:lnTo>
                    <a:lnTo>
                      <a:pt x="1394" y="2215"/>
                    </a:lnTo>
                    <a:lnTo>
                      <a:pt x="1379" y="2207"/>
                    </a:lnTo>
                    <a:lnTo>
                      <a:pt x="1366" y="2203"/>
                    </a:lnTo>
                    <a:lnTo>
                      <a:pt x="1363" y="2198"/>
                    </a:lnTo>
                    <a:lnTo>
                      <a:pt x="1348" y="2190"/>
                    </a:lnTo>
                    <a:lnTo>
                      <a:pt x="1339" y="2189"/>
                    </a:lnTo>
                    <a:lnTo>
                      <a:pt x="1334" y="2184"/>
                    </a:lnTo>
                    <a:lnTo>
                      <a:pt x="1333" y="2179"/>
                    </a:lnTo>
                    <a:lnTo>
                      <a:pt x="1330" y="2174"/>
                    </a:lnTo>
                    <a:lnTo>
                      <a:pt x="1322" y="2171"/>
                    </a:lnTo>
                    <a:lnTo>
                      <a:pt x="1318" y="2171"/>
                    </a:lnTo>
                    <a:lnTo>
                      <a:pt x="1311" y="2164"/>
                    </a:lnTo>
                    <a:lnTo>
                      <a:pt x="1306" y="2165"/>
                    </a:lnTo>
                    <a:lnTo>
                      <a:pt x="1307" y="2160"/>
                    </a:lnTo>
                    <a:lnTo>
                      <a:pt x="1303" y="2149"/>
                    </a:lnTo>
                    <a:lnTo>
                      <a:pt x="1293" y="2137"/>
                    </a:lnTo>
                    <a:lnTo>
                      <a:pt x="1279" y="2121"/>
                    </a:lnTo>
                    <a:lnTo>
                      <a:pt x="1279" y="2115"/>
                    </a:lnTo>
                    <a:lnTo>
                      <a:pt x="1288" y="2113"/>
                    </a:lnTo>
                    <a:lnTo>
                      <a:pt x="1293" y="2110"/>
                    </a:lnTo>
                    <a:lnTo>
                      <a:pt x="1292" y="2098"/>
                    </a:lnTo>
                    <a:lnTo>
                      <a:pt x="1283" y="2089"/>
                    </a:lnTo>
                    <a:lnTo>
                      <a:pt x="1281" y="2084"/>
                    </a:lnTo>
                    <a:lnTo>
                      <a:pt x="1276" y="2083"/>
                    </a:lnTo>
                    <a:lnTo>
                      <a:pt x="1271" y="2076"/>
                    </a:lnTo>
                    <a:lnTo>
                      <a:pt x="1269" y="2059"/>
                    </a:lnTo>
                    <a:lnTo>
                      <a:pt x="1262" y="2048"/>
                    </a:lnTo>
                    <a:lnTo>
                      <a:pt x="1252" y="2041"/>
                    </a:lnTo>
                    <a:lnTo>
                      <a:pt x="1242" y="2038"/>
                    </a:lnTo>
                    <a:lnTo>
                      <a:pt x="1246" y="2032"/>
                    </a:lnTo>
                    <a:lnTo>
                      <a:pt x="1247" y="2025"/>
                    </a:lnTo>
                    <a:lnTo>
                      <a:pt x="1235" y="2016"/>
                    </a:lnTo>
                    <a:lnTo>
                      <a:pt x="1223" y="2011"/>
                    </a:lnTo>
                    <a:lnTo>
                      <a:pt x="1226" y="2003"/>
                    </a:lnTo>
                    <a:lnTo>
                      <a:pt x="1219" y="1993"/>
                    </a:lnTo>
                    <a:lnTo>
                      <a:pt x="1211" y="1993"/>
                    </a:lnTo>
                    <a:lnTo>
                      <a:pt x="1209" y="1986"/>
                    </a:lnTo>
                    <a:lnTo>
                      <a:pt x="1203" y="1978"/>
                    </a:lnTo>
                    <a:lnTo>
                      <a:pt x="1190" y="1960"/>
                    </a:lnTo>
                    <a:lnTo>
                      <a:pt x="1176" y="1951"/>
                    </a:lnTo>
                    <a:lnTo>
                      <a:pt x="1050" y="1947"/>
                    </a:lnTo>
                    <a:lnTo>
                      <a:pt x="1049" y="1976"/>
                    </a:lnTo>
                    <a:lnTo>
                      <a:pt x="827" y="1969"/>
                    </a:lnTo>
                    <a:lnTo>
                      <a:pt x="564" y="1848"/>
                    </a:lnTo>
                    <a:lnTo>
                      <a:pt x="566" y="1842"/>
                    </a:lnTo>
                    <a:lnTo>
                      <a:pt x="562" y="1835"/>
                    </a:lnTo>
                    <a:lnTo>
                      <a:pt x="377" y="1839"/>
                    </a:lnTo>
                    <a:lnTo>
                      <a:pt x="375" y="1826"/>
                    </a:lnTo>
                    <a:lnTo>
                      <a:pt x="379" y="1807"/>
                    </a:lnTo>
                    <a:lnTo>
                      <a:pt x="376" y="1784"/>
                    </a:lnTo>
                    <a:lnTo>
                      <a:pt x="349" y="1743"/>
                    </a:lnTo>
                    <a:lnTo>
                      <a:pt x="332" y="1725"/>
                    </a:lnTo>
                    <a:lnTo>
                      <a:pt x="322" y="1727"/>
                    </a:lnTo>
                    <a:lnTo>
                      <a:pt x="314" y="1728"/>
                    </a:lnTo>
                    <a:lnTo>
                      <a:pt x="309" y="1725"/>
                    </a:lnTo>
                    <a:lnTo>
                      <a:pt x="309" y="1712"/>
                    </a:lnTo>
                    <a:lnTo>
                      <a:pt x="306" y="1703"/>
                    </a:lnTo>
                    <a:lnTo>
                      <a:pt x="287" y="1698"/>
                    </a:lnTo>
                    <a:lnTo>
                      <a:pt x="274" y="1697"/>
                    </a:lnTo>
                    <a:lnTo>
                      <a:pt x="254" y="1686"/>
                    </a:lnTo>
                    <a:lnTo>
                      <a:pt x="254" y="1673"/>
                    </a:lnTo>
                    <a:lnTo>
                      <a:pt x="244" y="1662"/>
                    </a:lnTo>
                    <a:lnTo>
                      <a:pt x="223" y="1662"/>
                    </a:lnTo>
                    <a:lnTo>
                      <a:pt x="212" y="1660"/>
                    </a:lnTo>
                    <a:lnTo>
                      <a:pt x="200" y="1652"/>
                    </a:lnTo>
                    <a:lnTo>
                      <a:pt x="184" y="1648"/>
                    </a:lnTo>
                    <a:lnTo>
                      <a:pt x="157" y="1648"/>
                    </a:lnTo>
                    <a:lnTo>
                      <a:pt x="150" y="1642"/>
                    </a:lnTo>
                    <a:lnTo>
                      <a:pt x="145" y="1630"/>
                    </a:lnTo>
                    <a:lnTo>
                      <a:pt x="149" y="1627"/>
                    </a:lnTo>
                    <a:lnTo>
                      <a:pt x="153" y="1615"/>
                    </a:lnTo>
                    <a:lnTo>
                      <a:pt x="158" y="1591"/>
                    </a:lnTo>
                    <a:lnTo>
                      <a:pt x="154" y="1575"/>
                    </a:lnTo>
                    <a:lnTo>
                      <a:pt x="141" y="1561"/>
                    </a:lnTo>
                    <a:lnTo>
                      <a:pt x="140" y="1557"/>
                    </a:lnTo>
                    <a:lnTo>
                      <a:pt x="143" y="1551"/>
                    </a:lnTo>
                    <a:lnTo>
                      <a:pt x="136" y="1546"/>
                    </a:lnTo>
                    <a:lnTo>
                      <a:pt x="125" y="1530"/>
                    </a:lnTo>
                    <a:lnTo>
                      <a:pt x="108" y="1496"/>
                    </a:lnTo>
                    <a:lnTo>
                      <a:pt x="105" y="1469"/>
                    </a:lnTo>
                    <a:lnTo>
                      <a:pt x="93" y="1460"/>
                    </a:lnTo>
                    <a:lnTo>
                      <a:pt x="91" y="1450"/>
                    </a:lnTo>
                    <a:lnTo>
                      <a:pt x="92" y="1436"/>
                    </a:lnTo>
                    <a:lnTo>
                      <a:pt x="88" y="1420"/>
                    </a:lnTo>
                    <a:lnTo>
                      <a:pt x="88" y="1413"/>
                    </a:lnTo>
                    <a:lnTo>
                      <a:pt x="95" y="1414"/>
                    </a:lnTo>
                    <a:lnTo>
                      <a:pt x="105" y="1403"/>
                    </a:lnTo>
                    <a:lnTo>
                      <a:pt x="105" y="1391"/>
                    </a:lnTo>
                    <a:lnTo>
                      <a:pt x="96" y="1382"/>
                    </a:lnTo>
                    <a:lnTo>
                      <a:pt x="84" y="1375"/>
                    </a:lnTo>
                    <a:lnTo>
                      <a:pt x="81" y="1360"/>
                    </a:lnTo>
                    <a:lnTo>
                      <a:pt x="74" y="1356"/>
                    </a:lnTo>
                    <a:lnTo>
                      <a:pt x="72" y="1344"/>
                    </a:lnTo>
                    <a:lnTo>
                      <a:pt x="76" y="1330"/>
                    </a:lnTo>
                    <a:lnTo>
                      <a:pt x="74" y="1322"/>
                    </a:lnTo>
                    <a:lnTo>
                      <a:pt x="82" y="1315"/>
                    </a:lnTo>
                    <a:lnTo>
                      <a:pt x="80" y="1306"/>
                    </a:lnTo>
                    <a:lnTo>
                      <a:pt x="86" y="1298"/>
                    </a:lnTo>
                    <a:lnTo>
                      <a:pt x="92" y="1302"/>
                    </a:lnTo>
                    <a:lnTo>
                      <a:pt x="99" y="1316"/>
                    </a:lnTo>
                    <a:lnTo>
                      <a:pt x="112" y="1323"/>
                    </a:lnTo>
                    <a:lnTo>
                      <a:pt x="107" y="1316"/>
                    </a:lnTo>
                    <a:lnTo>
                      <a:pt x="102" y="1305"/>
                    </a:lnTo>
                    <a:lnTo>
                      <a:pt x="99" y="1285"/>
                    </a:lnTo>
                    <a:lnTo>
                      <a:pt x="93" y="1280"/>
                    </a:lnTo>
                    <a:lnTo>
                      <a:pt x="94" y="1269"/>
                    </a:lnTo>
                    <a:lnTo>
                      <a:pt x="101" y="1269"/>
                    </a:lnTo>
                    <a:lnTo>
                      <a:pt x="107" y="1274"/>
                    </a:lnTo>
                    <a:lnTo>
                      <a:pt x="120" y="1271"/>
                    </a:lnTo>
                    <a:lnTo>
                      <a:pt x="134" y="1267"/>
                    </a:lnTo>
                    <a:lnTo>
                      <a:pt x="115" y="1265"/>
                    </a:lnTo>
                    <a:lnTo>
                      <a:pt x="111" y="1259"/>
                    </a:lnTo>
                    <a:lnTo>
                      <a:pt x="98" y="1259"/>
                    </a:lnTo>
                    <a:lnTo>
                      <a:pt x="97" y="1253"/>
                    </a:lnTo>
                    <a:lnTo>
                      <a:pt x="93" y="1256"/>
                    </a:lnTo>
                    <a:lnTo>
                      <a:pt x="83" y="1250"/>
                    </a:lnTo>
                    <a:lnTo>
                      <a:pt x="82" y="1267"/>
                    </a:lnTo>
                    <a:lnTo>
                      <a:pt x="82" y="1284"/>
                    </a:lnTo>
                    <a:lnTo>
                      <a:pt x="78" y="1282"/>
                    </a:lnTo>
                    <a:lnTo>
                      <a:pt x="72" y="1282"/>
                    </a:lnTo>
                    <a:lnTo>
                      <a:pt x="69" y="1274"/>
                    </a:lnTo>
                    <a:lnTo>
                      <a:pt x="51" y="1258"/>
                    </a:lnTo>
                    <a:lnTo>
                      <a:pt x="48" y="1247"/>
                    </a:lnTo>
                    <a:lnTo>
                      <a:pt x="52" y="1237"/>
                    </a:lnTo>
                    <a:lnTo>
                      <a:pt x="50" y="1222"/>
                    </a:lnTo>
                    <a:lnTo>
                      <a:pt x="17" y="1172"/>
                    </a:lnTo>
                    <a:lnTo>
                      <a:pt x="14" y="1163"/>
                    </a:lnTo>
                    <a:lnTo>
                      <a:pt x="17" y="1153"/>
                    </a:lnTo>
                    <a:lnTo>
                      <a:pt x="24" y="1142"/>
                    </a:lnTo>
                    <a:lnTo>
                      <a:pt x="22" y="1126"/>
                    </a:lnTo>
                    <a:lnTo>
                      <a:pt x="15" y="1113"/>
                    </a:lnTo>
                    <a:lnTo>
                      <a:pt x="15" y="1105"/>
                    </a:lnTo>
                    <a:lnTo>
                      <a:pt x="24" y="1091"/>
                    </a:lnTo>
                    <a:lnTo>
                      <a:pt x="27" y="1074"/>
                    </a:lnTo>
                    <a:lnTo>
                      <a:pt x="26" y="1043"/>
                    </a:lnTo>
                    <a:lnTo>
                      <a:pt x="14" y="1014"/>
                    </a:lnTo>
                    <a:lnTo>
                      <a:pt x="0" y="996"/>
                    </a:lnTo>
                    <a:lnTo>
                      <a:pt x="0" y="979"/>
                    </a:lnTo>
                    <a:lnTo>
                      <a:pt x="8" y="961"/>
                    </a:lnTo>
                    <a:lnTo>
                      <a:pt x="31" y="945"/>
                    </a:lnTo>
                    <a:lnTo>
                      <a:pt x="39" y="924"/>
                    </a:lnTo>
                    <a:lnTo>
                      <a:pt x="34" y="921"/>
                    </a:lnTo>
                    <a:lnTo>
                      <a:pt x="32" y="911"/>
                    </a:lnTo>
                    <a:lnTo>
                      <a:pt x="40" y="903"/>
                    </a:lnTo>
                    <a:lnTo>
                      <a:pt x="49" y="885"/>
                    </a:lnTo>
                    <a:lnTo>
                      <a:pt x="52" y="853"/>
                    </a:lnTo>
                    <a:lnTo>
                      <a:pt x="46" y="834"/>
                    </a:lnTo>
                    <a:lnTo>
                      <a:pt x="47" y="822"/>
                    </a:lnTo>
                    <a:lnTo>
                      <a:pt x="54" y="813"/>
                    </a:lnTo>
                    <a:lnTo>
                      <a:pt x="43" y="797"/>
                    </a:lnTo>
                    <a:lnTo>
                      <a:pt x="44" y="776"/>
                    </a:lnTo>
                    <a:lnTo>
                      <a:pt x="52" y="747"/>
                    </a:lnTo>
                    <a:lnTo>
                      <a:pt x="50" y="717"/>
                    </a:lnTo>
                    <a:lnTo>
                      <a:pt x="55" y="704"/>
                    </a:lnTo>
                    <a:lnTo>
                      <a:pt x="75" y="678"/>
                    </a:lnTo>
                    <a:lnTo>
                      <a:pt x="80" y="662"/>
                    </a:lnTo>
                    <a:lnTo>
                      <a:pt x="88" y="655"/>
                    </a:lnTo>
                    <a:lnTo>
                      <a:pt x="97" y="629"/>
                    </a:lnTo>
                    <a:lnTo>
                      <a:pt x="111" y="612"/>
                    </a:lnTo>
                    <a:lnTo>
                      <a:pt x="121" y="592"/>
                    </a:lnTo>
                    <a:lnTo>
                      <a:pt x="127" y="551"/>
                    </a:lnTo>
                    <a:lnTo>
                      <a:pt x="146" y="514"/>
                    </a:lnTo>
                    <a:lnTo>
                      <a:pt x="149" y="479"/>
                    </a:lnTo>
                    <a:lnTo>
                      <a:pt x="171" y="432"/>
                    </a:lnTo>
                    <a:lnTo>
                      <a:pt x="178" y="415"/>
                    </a:lnTo>
                    <a:lnTo>
                      <a:pt x="191" y="394"/>
                    </a:lnTo>
                    <a:lnTo>
                      <a:pt x="189" y="383"/>
                    </a:lnTo>
                    <a:lnTo>
                      <a:pt x="189" y="371"/>
                    </a:lnTo>
                    <a:lnTo>
                      <a:pt x="204" y="351"/>
                    </a:lnTo>
                    <a:lnTo>
                      <a:pt x="204" y="339"/>
                    </a:lnTo>
                    <a:lnTo>
                      <a:pt x="209" y="335"/>
                    </a:lnTo>
                    <a:lnTo>
                      <a:pt x="218" y="341"/>
                    </a:lnTo>
                    <a:lnTo>
                      <a:pt x="244" y="343"/>
                    </a:lnTo>
                    <a:lnTo>
                      <a:pt x="255" y="350"/>
                    </a:lnTo>
                    <a:lnTo>
                      <a:pt x="265" y="349"/>
                    </a:lnTo>
                    <a:lnTo>
                      <a:pt x="279" y="357"/>
                    </a:lnTo>
                    <a:lnTo>
                      <a:pt x="286" y="374"/>
                    </a:lnTo>
                    <a:lnTo>
                      <a:pt x="283" y="355"/>
                    </a:lnTo>
                    <a:lnTo>
                      <a:pt x="275" y="345"/>
                    </a:lnTo>
                    <a:lnTo>
                      <a:pt x="259" y="343"/>
                    </a:lnTo>
                    <a:lnTo>
                      <a:pt x="246" y="332"/>
                    </a:lnTo>
                    <a:lnTo>
                      <a:pt x="225" y="330"/>
                    </a:lnTo>
                    <a:lnTo>
                      <a:pt x="204" y="325"/>
                    </a:lnTo>
                    <a:lnTo>
                      <a:pt x="202" y="316"/>
                    </a:lnTo>
                    <a:lnTo>
                      <a:pt x="208" y="310"/>
                    </a:lnTo>
                    <a:lnTo>
                      <a:pt x="213" y="312"/>
                    </a:lnTo>
                    <a:lnTo>
                      <a:pt x="222" y="302"/>
                    </a:lnTo>
                    <a:lnTo>
                      <a:pt x="222" y="287"/>
                    </a:lnTo>
                    <a:lnTo>
                      <a:pt x="227" y="275"/>
                    </a:lnTo>
                    <a:lnTo>
                      <a:pt x="215" y="270"/>
                    </a:lnTo>
                    <a:lnTo>
                      <a:pt x="209" y="263"/>
                    </a:lnTo>
                    <a:lnTo>
                      <a:pt x="213" y="251"/>
                    </a:lnTo>
                    <a:lnTo>
                      <a:pt x="221" y="251"/>
                    </a:lnTo>
                    <a:lnTo>
                      <a:pt x="227" y="242"/>
                    </a:lnTo>
                    <a:lnTo>
                      <a:pt x="226" y="237"/>
                    </a:lnTo>
                    <a:lnTo>
                      <a:pt x="216" y="234"/>
                    </a:lnTo>
                    <a:lnTo>
                      <a:pt x="215" y="224"/>
                    </a:lnTo>
                    <a:lnTo>
                      <a:pt x="218" y="204"/>
                    </a:lnTo>
                    <a:lnTo>
                      <a:pt x="214" y="184"/>
                    </a:lnTo>
                    <a:lnTo>
                      <a:pt x="222" y="144"/>
                    </a:lnTo>
                    <a:lnTo>
                      <a:pt x="213" y="116"/>
                    </a:lnTo>
                    <a:lnTo>
                      <a:pt x="213" y="102"/>
                    </a:lnTo>
                    <a:lnTo>
                      <a:pt x="225" y="73"/>
                    </a:lnTo>
                    <a:lnTo>
                      <a:pt x="227" y="58"/>
                    </a:lnTo>
                    <a:lnTo>
                      <a:pt x="233" y="56"/>
                    </a:lnTo>
                    <a:lnTo>
                      <a:pt x="269" y="87"/>
                    </a:lnTo>
                    <a:lnTo>
                      <a:pt x="288" y="100"/>
                    </a:lnTo>
                    <a:lnTo>
                      <a:pt x="322" y="102"/>
                    </a:lnTo>
                    <a:lnTo>
                      <a:pt x="335" y="108"/>
                    </a:lnTo>
                    <a:lnTo>
                      <a:pt x="342" y="122"/>
                    </a:lnTo>
                    <a:lnTo>
                      <a:pt x="349" y="119"/>
                    </a:lnTo>
                    <a:lnTo>
                      <a:pt x="356" y="119"/>
                    </a:lnTo>
                    <a:lnTo>
                      <a:pt x="361" y="129"/>
                    </a:lnTo>
                    <a:lnTo>
                      <a:pt x="357" y="138"/>
                    </a:lnTo>
                    <a:lnTo>
                      <a:pt x="341" y="144"/>
                    </a:lnTo>
                    <a:lnTo>
                      <a:pt x="326" y="158"/>
                    </a:lnTo>
                    <a:lnTo>
                      <a:pt x="326" y="166"/>
                    </a:lnTo>
                    <a:lnTo>
                      <a:pt x="338" y="166"/>
                    </a:lnTo>
                    <a:lnTo>
                      <a:pt x="343" y="157"/>
                    </a:lnTo>
                    <a:lnTo>
                      <a:pt x="360" y="143"/>
                    </a:lnTo>
                    <a:lnTo>
                      <a:pt x="367" y="142"/>
                    </a:lnTo>
                    <a:lnTo>
                      <a:pt x="369" y="154"/>
                    </a:lnTo>
                    <a:lnTo>
                      <a:pt x="357" y="164"/>
                    </a:lnTo>
                    <a:lnTo>
                      <a:pt x="349" y="182"/>
                    </a:lnTo>
                    <a:lnTo>
                      <a:pt x="348" y="201"/>
                    </a:lnTo>
                    <a:lnTo>
                      <a:pt x="343" y="207"/>
                    </a:lnTo>
                    <a:lnTo>
                      <a:pt x="341" y="195"/>
                    </a:lnTo>
                    <a:lnTo>
                      <a:pt x="331" y="204"/>
                    </a:lnTo>
                    <a:lnTo>
                      <a:pt x="327" y="197"/>
                    </a:lnTo>
                    <a:lnTo>
                      <a:pt x="316" y="211"/>
                    </a:lnTo>
                    <a:lnTo>
                      <a:pt x="321" y="219"/>
                    </a:lnTo>
                    <a:lnTo>
                      <a:pt x="333" y="226"/>
                    </a:lnTo>
                    <a:lnTo>
                      <a:pt x="350" y="215"/>
                    </a:lnTo>
                    <a:lnTo>
                      <a:pt x="355" y="201"/>
                    </a:lnTo>
                    <a:lnTo>
                      <a:pt x="364" y="192"/>
                    </a:lnTo>
                    <a:lnTo>
                      <a:pt x="364" y="175"/>
                    </a:lnTo>
                    <a:lnTo>
                      <a:pt x="373" y="167"/>
                    </a:lnTo>
                    <a:lnTo>
                      <a:pt x="378" y="147"/>
                    </a:lnTo>
                    <a:lnTo>
                      <a:pt x="390" y="139"/>
                    </a:lnTo>
                    <a:lnTo>
                      <a:pt x="403" y="123"/>
                    </a:lnTo>
                    <a:lnTo>
                      <a:pt x="396" y="114"/>
                    </a:lnTo>
                    <a:lnTo>
                      <a:pt x="395" y="104"/>
                    </a:lnTo>
                    <a:lnTo>
                      <a:pt x="390" y="99"/>
                    </a:lnTo>
                    <a:lnTo>
                      <a:pt x="399" y="87"/>
                    </a:lnTo>
                    <a:lnTo>
                      <a:pt x="404" y="81"/>
                    </a:lnTo>
                    <a:lnTo>
                      <a:pt x="393" y="73"/>
                    </a:lnTo>
                    <a:lnTo>
                      <a:pt x="390" y="60"/>
                    </a:lnTo>
                    <a:lnTo>
                      <a:pt x="404" y="50"/>
                    </a:lnTo>
                    <a:lnTo>
                      <a:pt x="405" y="39"/>
                    </a:lnTo>
                    <a:lnTo>
                      <a:pt x="389" y="27"/>
                    </a:lnTo>
                    <a:lnTo>
                      <a:pt x="383" y="0"/>
                    </a:lnTo>
                    <a:close/>
                    <a:moveTo>
                      <a:pt x="4026" y="1101"/>
                    </a:moveTo>
                    <a:lnTo>
                      <a:pt x="4026" y="1101"/>
                    </a:lnTo>
                    <a:lnTo>
                      <a:pt x="4029" y="1107"/>
                    </a:lnTo>
                    <a:lnTo>
                      <a:pt x="4038" y="1107"/>
                    </a:lnTo>
                    <a:lnTo>
                      <a:pt x="4044" y="1100"/>
                    </a:lnTo>
                    <a:lnTo>
                      <a:pt x="4055" y="1100"/>
                    </a:lnTo>
                    <a:lnTo>
                      <a:pt x="4048" y="1093"/>
                    </a:lnTo>
                    <a:lnTo>
                      <a:pt x="4035" y="1093"/>
                    </a:lnTo>
                    <a:lnTo>
                      <a:pt x="4032" y="1097"/>
                    </a:lnTo>
                    <a:lnTo>
                      <a:pt x="4026" y="1101"/>
                    </a:lnTo>
                    <a:close/>
                    <a:moveTo>
                      <a:pt x="3791" y="1165"/>
                    </a:moveTo>
                    <a:lnTo>
                      <a:pt x="3791" y="1165"/>
                    </a:lnTo>
                    <a:lnTo>
                      <a:pt x="3785" y="1171"/>
                    </a:lnTo>
                    <a:lnTo>
                      <a:pt x="3796" y="1167"/>
                    </a:lnTo>
                    <a:lnTo>
                      <a:pt x="3801" y="1162"/>
                    </a:lnTo>
                    <a:lnTo>
                      <a:pt x="3818" y="1161"/>
                    </a:lnTo>
                    <a:lnTo>
                      <a:pt x="3834" y="1157"/>
                    </a:lnTo>
                    <a:lnTo>
                      <a:pt x="3859" y="1156"/>
                    </a:lnTo>
                    <a:lnTo>
                      <a:pt x="3871" y="1149"/>
                    </a:lnTo>
                    <a:lnTo>
                      <a:pt x="3893" y="1150"/>
                    </a:lnTo>
                    <a:lnTo>
                      <a:pt x="3898" y="1145"/>
                    </a:lnTo>
                    <a:lnTo>
                      <a:pt x="3905" y="1146"/>
                    </a:lnTo>
                    <a:lnTo>
                      <a:pt x="3926" y="1140"/>
                    </a:lnTo>
                    <a:lnTo>
                      <a:pt x="3934" y="1132"/>
                    </a:lnTo>
                    <a:lnTo>
                      <a:pt x="3921" y="1137"/>
                    </a:lnTo>
                    <a:lnTo>
                      <a:pt x="3913" y="1133"/>
                    </a:lnTo>
                    <a:lnTo>
                      <a:pt x="3898" y="1139"/>
                    </a:lnTo>
                    <a:lnTo>
                      <a:pt x="3904" y="1131"/>
                    </a:lnTo>
                    <a:lnTo>
                      <a:pt x="3910" y="1125"/>
                    </a:lnTo>
                    <a:lnTo>
                      <a:pt x="3909" y="1121"/>
                    </a:lnTo>
                    <a:lnTo>
                      <a:pt x="3887" y="1133"/>
                    </a:lnTo>
                    <a:lnTo>
                      <a:pt x="3863" y="1133"/>
                    </a:lnTo>
                    <a:lnTo>
                      <a:pt x="3843" y="1139"/>
                    </a:lnTo>
                    <a:lnTo>
                      <a:pt x="3827" y="1135"/>
                    </a:lnTo>
                    <a:lnTo>
                      <a:pt x="3805" y="1144"/>
                    </a:lnTo>
                    <a:lnTo>
                      <a:pt x="3788" y="1147"/>
                    </a:lnTo>
                    <a:lnTo>
                      <a:pt x="3779" y="1158"/>
                    </a:lnTo>
                    <a:lnTo>
                      <a:pt x="3781" y="1164"/>
                    </a:lnTo>
                    <a:lnTo>
                      <a:pt x="3791" y="1165"/>
                    </a:lnTo>
                    <a:close/>
                    <a:moveTo>
                      <a:pt x="383" y="77"/>
                    </a:moveTo>
                    <a:lnTo>
                      <a:pt x="383" y="77"/>
                    </a:lnTo>
                    <a:lnTo>
                      <a:pt x="368" y="90"/>
                    </a:lnTo>
                    <a:lnTo>
                      <a:pt x="368" y="111"/>
                    </a:lnTo>
                    <a:lnTo>
                      <a:pt x="379" y="134"/>
                    </a:lnTo>
                    <a:lnTo>
                      <a:pt x="385" y="129"/>
                    </a:lnTo>
                    <a:lnTo>
                      <a:pt x="376" y="100"/>
                    </a:lnTo>
                    <a:lnTo>
                      <a:pt x="379" y="88"/>
                    </a:lnTo>
                    <a:lnTo>
                      <a:pt x="388" y="84"/>
                    </a:lnTo>
                    <a:lnTo>
                      <a:pt x="383" y="77"/>
                    </a:lnTo>
                    <a:close/>
                    <a:moveTo>
                      <a:pt x="1853" y="2338"/>
                    </a:moveTo>
                    <a:lnTo>
                      <a:pt x="1853" y="2338"/>
                    </a:lnTo>
                    <a:lnTo>
                      <a:pt x="1860" y="2334"/>
                    </a:lnTo>
                    <a:lnTo>
                      <a:pt x="1876" y="2314"/>
                    </a:lnTo>
                    <a:lnTo>
                      <a:pt x="1887" y="2299"/>
                    </a:lnTo>
                    <a:lnTo>
                      <a:pt x="1871" y="2311"/>
                    </a:lnTo>
                    <a:lnTo>
                      <a:pt x="1853" y="2338"/>
                    </a:lnTo>
                    <a:close/>
                    <a:moveTo>
                      <a:pt x="1835" y="2378"/>
                    </a:moveTo>
                    <a:lnTo>
                      <a:pt x="1835" y="2378"/>
                    </a:lnTo>
                    <a:lnTo>
                      <a:pt x="1841" y="2375"/>
                    </a:lnTo>
                    <a:lnTo>
                      <a:pt x="1848" y="2356"/>
                    </a:lnTo>
                    <a:lnTo>
                      <a:pt x="1848" y="2348"/>
                    </a:lnTo>
                    <a:lnTo>
                      <a:pt x="1835" y="2378"/>
                    </a:lnTo>
                    <a:close/>
                    <a:moveTo>
                      <a:pt x="1829" y="2484"/>
                    </a:moveTo>
                    <a:lnTo>
                      <a:pt x="1829" y="2484"/>
                    </a:lnTo>
                    <a:lnTo>
                      <a:pt x="1821" y="2458"/>
                    </a:lnTo>
                    <a:lnTo>
                      <a:pt x="1824" y="2423"/>
                    </a:lnTo>
                    <a:lnTo>
                      <a:pt x="1833" y="2386"/>
                    </a:lnTo>
                    <a:lnTo>
                      <a:pt x="1819" y="2421"/>
                    </a:lnTo>
                    <a:lnTo>
                      <a:pt x="1817" y="2456"/>
                    </a:lnTo>
                    <a:cubicBezTo>
                      <a:pt x="1817" y="2456"/>
                      <a:pt x="1829" y="2484"/>
                      <a:pt x="1829" y="2484"/>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6" name="Freeform 157">
                <a:extLst>
                  <a:ext uri="{FF2B5EF4-FFF2-40B4-BE49-F238E27FC236}">
                    <a16:creationId xmlns:a16="http://schemas.microsoft.com/office/drawing/2014/main" id="{7A9AF3D1-F112-63A3-2BF6-FB583BFCC5B9}"/>
                  </a:ext>
                </a:extLst>
              </p:cNvPr>
              <p:cNvSpPr>
                <a:spLocks noEditPoints="1"/>
              </p:cNvSpPr>
              <p:nvPr/>
            </p:nvSpPr>
            <p:spPr bwMode="auto">
              <a:xfrm>
                <a:off x="6655344" y="5556251"/>
                <a:ext cx="71438" cy="36513"/>
              </a:xfrm>
              <a:custGeom>
                <a:avLst/>
                <a:gdLst>
                  <a:gd name="T0" fmla="*/ 81 w 234"/>
                  <a:gd name="T1" fmla="*/ 3 h 123"/>
                  <a:gd name="T2" fmla="*/ 111 w 234"/>
                  <a:gd name="T3" fmla="*/ 11 h 123"/>
                  <a:gd name="T4" fmla="*/ 55 w 234"/>
                  <a:gd name="T5" fmla="*/ 9 h 123"/>
                  <a:gd name="T6" fmla="*/ 62 w 234"/>
                  <a:gd name="T7" fmla="*/ 20 h 123"/>
                  <a:gd name="T8" fmla="*/ 55 w 234"/>
                  <a:gd name="T9" fmla="*/ 9 h 123"/>
                  <a:gd name="T10" fmla="*/ 0 w 234"/>
                  <a:gd name="T11" fmla="*/ 76 h 123"/>
                  <a:gd name="T12" fmla="*/ 18 w 234"/>
                  <a:gd name="T13" fmla="*/ 76 h 123"/>
                  <a:gd name="T14" fmla="*/ 8 w 234"/>
                  <a:gd name="T15" fmla="*/ 86 h 123"/>
                  <a:gd name="T16" fmla="*/ 111 w 234"/>
                  <a:gd name="T17" fmla="*/ 99 h 123"/>
                  <a:gd name="T18" fmla="*/ 122 w 234"/>
                  <a:gd name="T19" fmla="*/ 103 h 123"/>
                  <a:gd name="T20" fmla="*/ 143 w 234"/>
                  <a:gd name="T21" fmla="*/ 123 h 123"/>
                  <a:gd name="T22" fmla="*/ 134 w 234"/>
                  <a:gd name="T23" fmla="*/ 103 h 123"/>
                  <a:gd name="T24" fmla="*/ 153 w 234"/>
                  <a:gd name="T25" fmla="*/ 107 h 123"/>
                  <a:gd name="T26" fmla="*/ 153 w 234"/>
                  <a:gd name="T27" fmla="*/ 95 h 123"/>
                  <a:gd name="T28" fmla="*/ 167 w 234"/>
                  <a:gd name="T29" fmla="*/ 88 h 123"/>
                  <a:gd name="T30" fmla="*/ 182 w 234"/>
                  <a:gd name="T31" fmla="*/ 81 h 123"/>
                  <a:gd name="T32" fmla="*/ 163 w 234"/>
                  <a:gd name="T33" fmla="*/ 74 h 123"/>
                  <a:gd name="T34" fmla="*/ 182 w 234"/>
                  <a:gd name="T35" fmla="*/ 74 h 123"/>
                  <a:gd name="T36" fmla="*/ 214 w 234"/>
                  <a:gd name="T37" fmla="*/ 59 h 123"/>
                  <a:gd name="T38" fmla="*/ 227 w 234"/>
                  <a:gd name="T39" fmla="*/ 45 h 123"/>
                  <a:gd name="T40" fmla="*/ 216 w 234"/>
                  <a:gd name="T41" fmla="*/ 39 h 123"/>
                  <a:gd name="T42" fmla="*/ 234 w 234"/>
                  <a:gd name="T43" fmla="*/ 33 h 123"/>
                  <a:gd name="T44" fmla="*/ 210 w 234"/>
                  <a:gd name="T45" fmla="*/ 20 h 123"/>
                  <a:gd name="T46" fmla="*/ 203 w 234"/>
                  <a:gd name="T47" fmla="*/ 33 h 123"/>
                  <a:gd name="T48" fmla="*/ 183 w 234"/>
                  <a:gd name="T49" fmla="*/ 22 h 123"/>
                  <a:gd name="T50" fmla="*/ 159 w 234"/>
                  <a:gd name="T51" fmla="*/ 7 h 123"/>
                  <a:gd name="T52" fmla="*/ 146 w 234"/>
                  <a:gd name="T53" fmla="*/ 24 h 123"/>
                  <a:gd name="T54" fmla="*/ 146 w 234"/>
                  <a:gd name="T55" fmla="*/ 41 h 123"/>
                  <a:gd name="T56" fmla="*/ 157 w 234"/>
                  <a:gd name="T57" fmla="*/ 66 h 123"/>
                  <a:gd name="T58" fmla="*/ 136 w 234"/>
                  <a:gd name="T59" fmla="*/ 64 h 123"/>
                  <a:gd name="T60" fmla="*/ 91 w 234"/>
                  <a:gd name="T61" fmla="*/ 22 h 123"/>
                  <a:gd name="T62" fmla="*/ 102 w 234"/>
                  <a:gd name="T63" fmla="*/ 33 h 123"/>
                  <a:gd name="T64" fmla="*/ 116 w 234"/>
                  <a:gd name="T65" fmla="*/ 22 h 123"/>
                  <a:gd name="T66" fmla="*/ 134 w 234"/>
                  <a:gd name="T67" fmla="*/ 30 h 123"/>
                  <a:gd name="T68" fmla="*/ 106 w 234"/>
                  <a:gd name="T69" fmla="*/ 63 h 123"/>
                  <a:gd name="T70" fmla="*/ 89 w 234"/>
                  <a:gd name="T71" fmla="*/ 88 h 123"/>
                  <a:gd name="T72" fmla="*/ 53 w 234"/>
                  <a:gd name="T73" fmla="*/ 93 h 123"/>
                  <a:gd name="T74" fmla="*/ 61 w 234"/>
                  <a:gd name="T75" fmla="*/ 116 h 123"/>
                  <a:gd name="T76" fmla="*/ 37 w 234"/>
                  <a:gd name="T77" fmla="*/ 113 h 123"/>
                  <a:gd name="T78" fmla="*/ 21 w 234"/>
                  <a:gd name="T79" fmla="*/ 97 h 123"/>
                  <a:gd name="T80" fmla="*/ 47 w 234"/>
                  <a:gd name="T81" fmla="*/ 82 h 123"/>
                  <a:gd name="T82" fmla="*/ 55 w 234"/>
                  <a:gd name="T83" fmla="*/ 66 h 123"/>
                  <a:gd name="T84" fmla="*/ 72 w 234"/>
                  <a:gd name="T85" fmla="*/ 59 h 123"/>
                  <a:gd name="T86" fmla="*/ 36 w 234"/>
                  <a:gd name="T87" fmla="*/ 31 h 123"/>
                  <a:gd name="T88" fmla="*/ 57 w 234"/>
                  <a:gd name="T89" fmla="*/ 38 h 123"/>
                  <a:gd name="T90" fmla="*/ 77 w 234"/>
                  <a:gd name="T91"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4" h="123">
                    <a:moveTo>
                      <a:pt x="81" y="3"/>
                    </a:moveTo>
                    <a:lnTo>
                      <a:pt x="81" y="3"/>
                    </a:lnTo>
                    <a:lnTo>
                      <a:pt x="102" y="0"/>
                    </a:lnTo>
                    <a:lnTo>
                      <a:pt x="111" y="11"/>
                    </a:lnTo>
                    <a:lnTo>
                      <a:pt x="81" y="3"/>
                    </a:lnTo>
                    <a:close/>
                    <a:moveTo>
                      <a:pt x="55" y="9"/>
                    </a:moveTo>
                    <a:lnTo>
                      <a:pt x="55" y="9"/>
                    </a:lnTo>
                    <a:lnTo>
                      <a:pt x="62" y="20"/>
                    </a:lnTo>
                    <a:lnTo>
                      <a:pt x="74" y="16"/>
                    </a:lnTo>
                    <a:lnTo>
                      <a:pt x="55" y="9"/>
                    </a:lnTo>
                    <a:close/>
                    <a:moveTo>
                      <a:pt x="0" y="76"/>
                    </a:moveTo>
                    <a:lnTo>
                      <a:pt x="0" y="76"/>
                    </a:lnTo>
                    <a:lnTo>
                      <a:pt x="8" y="70"/>
                    </a:lnTo>
                    <a:lnTo>
                      <a:pt x="18" y="76"/>
                    </a:lnTo>
                    <a:lnTo>
                      <a:pt x="27" y="78"/>
                    </a:lnTo>
                    <a:lnTo>
                      <a:pt x="8" y="86"/>
                    </a:lnTo>
                    <a:lnTo>
                      <a:pt x="0" y="76"/>
                    </a:lnTo>
                    <a:close/>
                    <a:moveTo>
                      <a:pt x="111" y="99"/>
                    </a:moveTo>
                    <a:lnTo>
                      <a:pt x="111" y="99"/>
                    </a:lnTo>
                    <a:lnTo>
                      <a:pt x="122" y="103"/>
                    </a:lnTo>
                    <a:lnTo>
                      <a:pt x="133" y="121"/>
                    </a:lnTo>
                    <a:lnTo>
                      <a:pt x="143" y="123"/>
                    </a:lnTo>
                    <a:lnTo>
                      <a:pt x="144" y="117"/>
                    </a:lnTo>
                    <a:lnTo>
                      <a:pt x="134" y="103"/>
                    </a:lnTo>
                    <a:lnTo>
                      <a:pt x="139" y="98"/>
                    </a:lnTo>
                    <a:lnTo>
                      <a:pt x="153" y="107"/>
                    </a:lnTo>
                    <a:lnTo>
                      <a:pt x="159" y="104"/>
                    </a:lnTo>
                    <a:lnTo>
                      <a:pt x="153" y="95"/>
                    </a:lnTo>
                    <a:lnTo>
                      <a:pt x="152" y="85"/>
                    </a:lnTo>
                    <a:lnTo>
                      <a:pt x="167" y="88"/>
                    </a:lnTo>
                    <a:lnTo>
                      <a:pt x="181" y="85"/>
                    </a:lnTo>
                    <a:lnTo>
                      <a:pt x="182" y="81"/>
                    </a:lnTo>
                    <a:lnTo>
                      <a:pt x="171" y="81"/>
                    </a:lnTo>
                    <a:lnTo>
                      <a:pt x="163" y="74"/>
                    </a:lnTo>
                    <a:lnTo>
                      <a:pt x="170" y="69"/>
                    </a:lnTo>
                    <a:lnTo>
                      <a:pt x="182" y="74"/>
                    </a:lnTo>
                    <a:lnTo>
                      <a:pt x="201" y="70"/>
                    </a:lnTo>
                    <a:lnTo>
                      <a:pt x="214" y="59"/>
                    </a:lnTo>
                    <a:lnTo>
                      <a:pt x="229" y="54"/>
                    </a:lnTo>
                    <a:lnTo>
                      <a:pt x="227" y="45"/>
                    </a:lnTo>
                    <a:lnTo>
                      <a:pt x="219" y="42"/>
                    </a:lnTo>
                    <a:lnTo>
                      <a:pt x="216" y="39"/>
                    </a:lnTo>
                    <a:lnTo>
                      <a:pt x="223" y="33"/>
                    </a:lnTo>
                    <a:lnTo>
                      <a:pt x="234" y="33"/>
                    </a:lnTo>
                    <a:lnTo>
                      <a:pt x="228" y="25"/>
                    </a:lnTo>
                    <a:lnTo>
                      <a:pt x="210" y="20"/>
                    </a:lnTo>
                    <a:lnTo>
                      <a:pt x="198" y="24"/>
                    </a:lnTo>
                    <a:lnTo>
                      <a:pt x="203" y="33"/>
                    </a:lnTo>
                    <a:lnTo>
                      <a:pt x="193" y="37"/>
                    </a:lnTo>
                    <a:lnTo>
                      <a:pt x="183" y="22"/>
                    </a:lnTo>
                    <a:lnTo>
                      <a:pt x="182" y="11"/>
                    </a:lnTo>
                    <a:lnTo>
                      <a:pt x="159" y="7"/>
                    </a:lnTo>
                    <a:lnTo>
                      <a:pt x="157" y="19"/>
                    </a:lnTo>
                    <a:lnTo>
                      <a:pt x="146" y="24"/>
                    </a:lnTo>
                    <a:lnTo>
                      <a:pt x="151" y="34"/>
                    </a:lnTo>
                    <a:lnTo>
                      <a:pt x="146" y="41"/>
                    </a:lnTo>
                    <a:lnTo>
                      <a:pt x="160" y="60"/>
                    </a:lnTo>
                    <a:lnTo>
                      <a:pt x="157" y="66"/>
                    </a:lnTo>
                    <a:lnTo>
                      <a:pt x="148" y="61"/>
                    </a:lnTo>
                    <a:lnTo>
                      <a:pt x="136" y="64"/>
                    </a:lnTo>
                    <a:lnTo>
                      <a:pt x="111" y="99"/>
                    </a:lnTo>
                    <a:close/>
                    <a:moveTo>
                      <a:pt x="91" y="22"/>
                    </a:moveTo>
                    <a:lnTo>
                      <a:pt x="91" y="22"/>
                    </a:lnTo>
                    <a:lnTo>
                      <a:pt x="102" y="33"/>
                    </a:lnTo>
                    <a:lnTo>
                      <a:pt x="110" y="32"/>
                    </a:lnTo>
                    <a:lnTo>
                      <a:pt x="116" y="22"/>
                    </a:lnTo>
                    <a:lnTo>
                      <a:pt x="127" y="19"/>
                    </a:lnTo>
                    <a:lnTo>
                      <a:pt x="134" y="30"/>
                    </a:lnTo>
                    <a:lnTo>
                      <a:pt x="126" y="48"/>
                    </a:lnTo>
                    <a:lnTo>
                      <a:pt x="106" y="63"/>
                    </a:lnTo>
                    <a:lnTo>
                      <a:pt x="106" y="79"/>
                    </a:lnTo>
                    <a:lnTo>
                      <a:pt x="89" y="88"/>
                    </a:lnTo>
                    <a:lnTo>
                      <a:pt x="66" y="86"/>
                    </a:lnTo>
                    <a:lnTo>
                      <a:pt x="53" y="93"/>
                    </a:lnTo>
                    <a:lnTo>
                      <a:pt x="70" y="101"/>
                    </a:lnTo>
                    <a:lnTo>
                      <a:pt x="61" y="116"/>
                    </a:lnTo>
                    <a:lnTo>
                      <a:pt x="46" y="105"/>
                    </a:lnTo>
                    <a:lnTo>
                      <a:pt x="37" y="113"/>
                    </a:lnTo>
                    <a:lnTo>
                      <a:pt x="20" y="105"/>
                    </a:lnTo>
                    <a:lnTo>
                      <a:pt x="21" y="97"/>
                    </a:lnTo>
                    <a:lnTo>
                      <a:pt x="32" y="98"/>
                    </a:lnTo>
                    <a:lnTo>
                      <a:pt x="47" y="82"/>
                    </a:lnTo>
                    <a:lnTo>
                      <a:pt x="44" y="73"/>
                    </a:lnTo>
                    <a:lnTo>
                      <a:pt x="55" y="66"/>
                    </a:lnTo>
                    <a:lnTo>
                      <a:pt x="72" y="66"/>
                    </a:lnTo>
                    <a:lnTo>
                      <a:pt x="72" y="59"/>
                    </a:lnTo>
                    <a:lnTo>
                      <a:pt x="55" y="56"/>
                    </a:lnTo>
                    <a:lnTo>
                      <a:pt x="36" y="31"/>
                    </a:lnTo>
                    <a:lnTo>
                      <a:pt x="42" y="25"/>
                    </a:lnTo>
                    <a:lnTo>
                      <a:pt x="57" y="38"/>
                    </a:lnTo>
                    <a:lnTo>
                      <a:pt x="72" y="40"/>
                    </a:lnTo>
                    <a:lnTo>
                      <a:pt x="77" y="24"/>
                    </a:lnTo>
                    <a:lnTo>
                      <a:pt x="91" y="2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7" name="Freeform 158">
                <a:extLst>
                  <a:ext uri="{FF2B5EF4-FFF2-40B4-BE49-F238E27FC236}">
                    <a16:creationId xmlns:a16="http://schemas.microsoft.com/office/drawing/2014/main" id="{9B521535-D627-6307-CA3E-4D7CF98A8BB4}"/>
                  </a:ext>
                </a:extLst>
              </p:cNvPr>
              <p:cNvSpPr>
                <a:spLocks/>
              </p:cNvSpPr>
              <p:nvPr/>
            </p:nvSpPr>
            <p:spPr bwMode="auto">
              <a:xfrm>
                <a:off x="6025106" y="3971926"/>
                <a:ext cx="130175" cy="58738"/>
              </a:xfrm>
              <a:custGeom>
                <a:avLst/>
                <a:gdLst>
                  <a:gd name="T0" fmla="*/ 370 w 430"/>
                  <a:gd name="T1" fmla="*/ 173 h 196"/>
                  <a:gd name="T2" fmla="*/ 346 w 430"/>
                  <a:gd name="T3" fmla="*/ 129 h 196"/>
                  <a:gd name="T4" fmla="*/ 365 w 430"/>
                  <a:gd name="T5" fmla="*/ 104 h 196"/>
                  <a:gd name="T6" fmla="*/ 380 w 430"/>
                  <a:gd name="T7" fmla="*/ 96 h 196"/>
                  <a:gd name="T8" fmla="*/ 368 w 430"/>
                  <a:gd name="T9" fmla="*/ 86 h 196"/>
                  <a:gd name="T10" fmla="*/ 353 w 430"/>
                  <a:gd name="T11" fmla="*/ 101 h 196"/>
                  <a:gd name="T12" fmla="*/ 339 w 430"/>
                  <a:gd name="T13" fmla="*/ 80 h 196"/>
                  <a:gd name="T14" fmla="*/ 316 w 430"/>
                  <a:gd name="T15" fmla="*/ 61 h 196"/>
                  <a:gd name="T16" fmla="*/ 292 w 430"/>
                  <a:gd name="T17" fmla="*/ 42 h 196"/>
                  <a:gd name="T18" fmla="*/ 250 w 430"/>
                  <a:gd name="T19" fmla="*/ 56 h 196"/>
                  <a:gd name="T20" fmla="*/ 253 w 430"/>
                  <a:gd name="T21" fmla="*/ 74 h 196"/>
                  <a:gd name="T22" fmla="*/ 232 w 430"/>
                  <a:gd name="T23" fmla="*/ 101 h 196"/>
                  <a:gd name="T24" fmla="*/ 194 w 430"/>
                  <a:gd name="T25" fmla="*/ 113 h 196"/>
                  <a:gd name="T26" fmla="*/ 198 w 430"/>
                  <a:gd name="T27" fmla="*/ 135 h 196"/>
                  <a:gd name="T28" fmla="*/ 223 w 430"/>
                  <a:gd name="T29" fmla="*/ 154 h 196"/>
                  <a:gd name="T30" fmla="*/ 214 w 430"/>
                  <a:gd name="T31" fmla="*/ 173 h 196"/>
                  <a:gd name="T32" fmla="*/ 189 w 430"/>
                  <a:gd name="T33" fmla="*/ 181 h 196"/>
                  <a:gd name="T34" fmla="*/ 158 w 430"/>
                  <a:gd name="T35" fmla="*/ 193 h 196"/>
                  <a:gd name="T36" fmla="*/ 156 w 430"/>
                  <a:gd name="T37" fmla="*/ 173 h 196"/>
                  <a:gd name="T38" fmla="*/ 155 w 430"/>
                  <a:gd name="T39" fmla="*/ 149 h 196"/>
                  <a:gd name="T40" fmla="*/ 140 w 430"/>
                  <a:gd name="T41" fmla="*/ 140 h 196"/>
                  <a:gd name="T42" fmla="*/ 140 w 430"/>
                  <a:gd name="T43" fmla="*/ 154 h 196"/>
                  <a:gd name="T44" fmla="*/ 122 w 430"/>
                  <a:gd name="T45" fmla="*/ 164 h 196"/>
                  <a:gd name="T46" fmla="*/ 100 w 430"/>
                  <a:gd name="T47" fmla="*/ 137 h 196"/>
                  <a:gd name="T48" fmla="*/ 68 w 430"/>
                  <a:gd name="T49" fmla="*/ 113 h 196"/>
                  <a:gd name="T50" fmla="*/ 60 w 430"/>
                  <a:gd name="T51" fmla="*/ 105 h 196"/>
                  <a:gd name="T52" fmla="*/ 47 w 430"/>
                  <a:gd name="T53" fmla="*/ 103 h 196"/>
                  <a:gd name="T54" fmla="*/ 19 w 430"/>
                  <a:gd name="T55" fmla="*/ 103 h 196"/>
                  <a:gd name="T56" fmla="*/ 3 w 430"/>
                  <a:gd name="T57" fmla="*/ 97 h 196"/>
                  <a:gd name="T58" fmla="*/ 6 w 430"/>
                  <a:gd name="T59" fmla="*/ 77 h 196"/>
                  <a:gd name="T60" fmla="*/ 9 w 430"/>
                  <a:gd name="T61" fmla="*/ 54 h 196"/>
                  <a:gd name="T62" fmla="*/ 2 w 430"/>
                  <a:gd name="T63" fmla="*/ 39 h 196"/>
                  <a:gd name="T64" fmla="*/ 11 w 430"/>
                  <a:gd name="T65" fmla="*/ 15 h 196"/>
                  <a:gd name="T66" fmla="*/ 32 w 430"/>
                  <a:gd name="T67" fmla="*/ 10 h 196"/>
                  <a:gd name="T68" fmla="*/ 43 w 430"/>
                  <a:gd name="T69" fmla="*/ 28 h 196"/>
                  <a:gd name="T70" fmla="*/ 59 w 430"/>
                  <a:gd name="T71" fmla="*/ 30 h 196"/>
                  <a:gd name="T72" fmla="*/ 58 w 430"/>
                  <a:gd name="T73" fmla="*/ 37 h 196"/>
                  <a:gd name="T74" fmla="*/ 59 w 430"/>
                  <a:gd name="T75" fmla="*/ 46 h 196"/>
                  <a:gd name="T76" fmla="*/ 84 w 430"/>
                  <a:gd name="T77" fmla="*/ 51 h 196"/>
                  <a:gd name="T78" fmla="*/ 75 w 430"/>
                  <a:gd name="T79" fmla="*/ 37 h 196"/>
                  <a:gd name="T80" fmla="*/ 97 w 430"/>
                  <a:gd name="T81" fmla="*/ 42 h 196"/>
                  <a:gd name="T82" fmla="*/ 149 w 430"/>
                  <a:gd name="T83" fmla="*/ 61 h 196"/>
                  <a:gd name="T84" fmla="*/ 177 w 430"/>
                  <a:gd name="T85" fmla="*/ 46 h 196"/>
                  <a:gd name="T86" fmla="*/ 248 w 430"/>
                  <a:gd name="T87" fmla="*/ 16 h 196"/>
                  <a:gd name="T88" fmla="*/ 277 w 430"/>
                  <a:gd name="T89" fmla="*/ 0 h 196"/>
                  <a:gd name="T90" fmla="*/ 293 w 430"/>
                  <a:gd name="T91" fmla="*/ 12 h 196"/>
                  <a:gd name="T92" fmla="*/ 339 w 430"/>
                  <a:gd name="T93" fmla="*/ 15 h 196"/>
                  <a:gd name="T94" fmla="*/ 390 w 430"/>
                  <a:gd name="T95" fmla="*/ 38 h 196"/>
                  <a:gd name="T96" fmla="*/ 407 w 430"/>
                  <a:gd name="T97" fmla="*/ 63 h 196"/>
                  <a:gd name="T98" fmla="*/ 424 w 430"/>
                  <a:gd name="T99" fmla="*/ 75 h 196"/>
                  <a:gd name="T100" fmla="*/ 423 w 430"/>
                  <a:gd name="T101" fmla="*/ 98 h 196"/>
                  <a:gd name="T102" fmla="*/ 419 w 430"/>
                  <a:gd name="T103" fmla="*/ 137 h 196"/>
                  <a:gd name="T104" fmla="*/ 404 w 430"/>
                  <a:gd name="T105" fmla="*/ 164 h 196"/>
                  <a:gd name="T106" fmla="*/ 386 w 430"/>
                  <a:gd name="T107" fmla="*/ 18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0" h="196">
                    <a:moveTo>
                      <a:pt x="386" y="188"/>
                    </a:moveTo>
                    <a:lnTo>
                      <a:pt x="370" y="173"/>
                    </a:lnTo>
                    <a:lnTo>
                      <a:pt x="353" y="149"/>
                    </a:lnTo>
                    <a:lnTo>
                      <a:pt x="346" y="129"/>
                    </a:lnTo>
                    <a:lnTo>
                      <a:pt x="353" y="123"/>
                    </a:lnTo>
                    <a:lnTo>
                      <a:pt x="365" y="104"/>
                    </a:lnTo>
                    <a:lnTo>
                      <a:pt x="373" y="103"/>
                    </a:lnTo>
                    <a:lnTo>
                      <a:pt x="380" y="96"/>
                    </a:lnTo>
                    <a:lnTo>
                      <a:pt x="376" y="85"/>
                    </a:lnTo>
                    <a:lnTo>
                      <a:pt x="368" y="86"/>
                    </a:lnTo>
                    <a:lnTo>
                      <a:pt x="358" y="97"/>
                    </a:lnTo>
                    <a:lnTo>
                      <a:pt x="353" y="101"/>
                    </a:lnTo>
                    <a:lnTo>
                      <a:pt x="345" y="95"/>
                    </a:lnTo>
                    <a:lnTo>
                      <a:pt x="339" y="80"/>
                    </a:lnTo>
                    <a:lnTo>
                      <a:pt x="326" y="63"/>
                    </a:lnTo>
                    <a:lnTo>
                      <a:pt x="316" y="61"/>
                    </a:lnTo>
                    <a:lnTo>
                      <a:pt x="302" y="47"/>
                    </a:lnTo>
                    <a:lnTo>
                      <a:pt x="292" y="42"/>
                    </a:lnTo>
                    <a:lnTo>
                      <a:pt x="273" y="43"/>
                    </a:lnTo>
                    <a:lnTo>
                      <a:pt x="250" y="56"/>
                    </a:lnTo>
                    <a:lnTo>
                      <a:pt x="248" y="70"/>
                    </a:lnTo>
                    <a:lnTo>
                      <a:pt x="253" y="74"/>
                    </a:lnTo>
                    <a:lnTo>
                      <a:pt x="254" y="81"/>
                    </a:lnTo>
                    <a:lnTo>
                      <a:pt x="232" y="101"/>
                    </a:lnTo>
                    <a:lnTo>
                      <a:pt x="207" y="107"/>
                    </a:lnTo>
                    <a:lnTo>
                      <a:pt x="194" y="113"/>
                    </a:lnTo>
                    <a:lnTo>
                      <a:pt x="192" y="122"/>
                    </a:lnTo>
                    <a:lnTo>
                      <a:pt x="198" y="135"/>
                    </a:lnTo>
                    <a:lnTo>
                      <a:pt x="211" y="144"/>
                    </a:lnTo>
                    <a:lnTo>
                      <a:pt x="223" y="154"/>
                    </a:lnTo>
                    <a:lnTo>
                      <a:pt x="222" y="170"/>
                    </a:lnTo>
                    <a:lnTo>
                      <a:pt x="214" y="173"/>
                    </a:lnTo>
                    <a:lnTo>
                      <a:pt x="200" y="170"/>
                    </a:lnTo>
                    <a:lnTo>
                      <a:pt x="189" y="181"/>
                    </a:lnTo>
                    <a:lnTo>
                      <a:pt x="180" y="196"/>
                    </a:lnTo>
                    <a:lnTo>
                      <a:pt x="158" y="193"/>
                    </a:lnTo>
                    <a:lnTo>
                      <a:pt x="153" y="184"/>
                    </a:lnTo>
                    <a:lnTo>
                      <a:pt x="156" y="173"/>
                    </a:lnTo>
                    <a:lnTo>
                      <a:pt x="152" y="157"/>
                    </a:lnTo>
                    <a:lnTo>
                      <a:pt x="155" y="149"/>
                    </a:lnTo>
                    <a:lnTo>
                      <a:pt x="150" y="142"/>
                    </a:lnTo>
                    <a:lnTo>
                      <a:pt x="140" y="140"/>
                    </a:lnTo>
                    <a:lnTo>
                      <a:pt x="135" y="149"/>
                    </a:lnTo>
                    <a:lnTo>
                      <a:pt x="140" y="154"/>
                    </a:lnTo>
                    <a:lnTo>
                      <a:pt x="135" y="164"/>
                    </a:lnTo>
                    <a:lnTo>
                      <a:pt x="122" y="164"/>
                    </a:lnTo>
                    <a:lnTo>
                      <a:pt x="110" y="157"/>
                    </a:lnTo>
                    <a:lnTo>
                      <a:pt x="100" y="137"/>
                    </a:lnTo>
                    <a:lnTo>
                      <a:pt x="97" y="117"/>
                    </a:lnTo>
                    <a:lnTo>
                      <a:pt x="68" y="113"/>
                    </a:lnTo>
                    <a:lnTo>
                      <a:pt x="60" y="111"/>
                    </a:lnTo>
                    <a:lnTo>
                      <a:pt x="60" y="105"/>
                    </a:lnTo>
                    <a:lnTo>
                      <a:pt x="54" y="98"/>
                    </a:lnTo>
                    <a:lnTo>
                      <a:pt x="47" y="103"/>
                    </a:lnTo>
                    <a:lnTo>
                      <a:pt x="32" y="106"/>
                    </a:lnTo>
                    <a:lnTo>
                      <a:pt x="19" y="103"/>
                    </a:lnTo>
                    <a:lnTo>
                      <a:pt x="8" y="105"/>
                    </a:lnTo>
                    <a:lnTo>
                      <a:pt x="3" y="97"/>
                    </a:lnTo>
                    <a:lnTo>
                      <a:pt x="3" y="89"/>
                    </a:lnTo>
                    <a:lnTo>
                      <a:pt x="6" y="77"/>
                    </a:lnTo>
                    <a:lnTo>
                      <a:pt x="18" y="67"/>
                    </a:lnTo>
                    <a:lnTo>
                      <a:pt x="9" y="54"/>
                    </a:lnTo>
                    <a:lnTo>
                      <a:pt x="0" y="51"/>
                    </a:lnTo>
                    <a:lnTo>
                      <a:pt x="2" y="39"/>
                    </a:lnTo>
                    <a:lnTo>
                      <a:pt x="12" y="28"/>
                    </a:lnTo>
                    <a:lnTo>
                      <a:pt x="11" y="15"/>
                    </a:lnTo>
                    <a:lnTo>
                      <a:pt x="18" y="10"/>
                    </a:lnTo>
                    <a:lnTo>
                      <a:pt x="32" y="10"/>
                    </a:lnTo>
                    <a:lnTo>
                      <a:pt x="35" y="19"/>
                    </a:lnTo>
                    <a:lnTo>
                      <a:pt x="43" y="28"/>
                    </a:lnTo>
                    <a:lnTo>
                      <a:pt x="53" y="31"/>
                    </a:lnTo>
                    <a:lnTo>
                      <a:pt x="59" y="30"/>
                    </a:lnTo>
                    <a:lnTo>
                      <a:pt x="63" y="35"/>
                    </a:lnTo>
                    <a:lnTo>
                      <a:pt x="58" y="37"/>
                    </a:lnTo>
                    <a:lnTo>
                      <a:pt x="55" y="40"/>
                    </a:lnTo>
                    <a:lnTo>
                      <a:pt x="59" y="46"/>
                    </a:lnTo>
                    <a:lnTo>
                      <a:pt x="72" y="53"/>
                    </a:lnTo>
                    <a:lnTo>
                      <a:pt x="84" y="51"/>
                    </a:lnTo>
                    <a:lnTo>
                      <a:pt x="84" y="43"/>
                    </a:lnTo>
                    <a:lnTo>
                      <a:pt x="75" y="37"/>
                    </a:lnTo>
                    <a:lnTo>
                      <a:pt x="80" y="33"/>
                    </a:lnTo>
                    <a:lnTo>
                      <a:pt x="97" y="42"/>
                    </a:lnTo>
                    <a:lnTo>
                      <a:pt x="124" y="60"/>
                    </a:lnTo>
                    <a:lnTo>
                      <a:pt x="149" y="61"/>
                    </a:lnTo>
                    <a:lnTo>
                      <a:pt x="163" y="59"/>
                    </a:lnTo>
                    <a:lnTo>
                      <a:pt x="177" y="46"/>
                    </a:lnTo>
                    <a:lnTo>
                      <a:pt x="224" y="22"/>
                    </a:lnTo>
                    <a:lnTo>
                      <a:pt x="248" y="16"/>
                    </a:lnTo>
                    <a:lnTo>
                      <a:pt x="269" y="1"/>
                    </a:lnTo>
                    <a:lnTo>
                      <a:pt x="277" y="0"/>
                    </a:lnTo>
                    <a:lnTo>
                      <a:pt x="289" y="5"/>
                    </a:lnTo>
                    <a:lnTo>
                      <a:pt x="293" y="12"/>
                    </a:lnTo>
                    <a:lnTo>
                      <a:pt x="304" y="15"/>
                    </a:lnTo>
                    <a:lnTo>
                      <a:pt x="339" y="15"/>
                    </a:lnTo>
                    <a:lnTo>
                      <a:pt x="358" y="19"/>
                    </a:lnTo>
                    <a:lnTo>
                      <a:pt x="390" y="38"/>
                    </a:lnTo>
                    <a:lnTo>
                      <a:pt x="404" y="54"/>
                    </a:lnTo>
                    <a:lnTo>
                      <a:pt x="407" y="63"/>
                    </a:lnTo>
                    <a:lnTo>
                      <a:pt x="417" y="69"/>
                    </a:lnTo>
                    <a:lnTo>
                      <a:pt x="424" y="75"/>
                    </a:lnTo>
                    <a:lnTo>
                      <a:pt x="420" y="88"/>
                    </a:lnTo>
                    <a:lnTo>
                      <a:pt x="423" y="98"/>
                    </a:lnTo>
                    <a:lnTo>
                      <a:pt x="430" y="117"/>
                    </a:lnTo>
                    <a:lnTo>
                      <a:pt x="419" y="137"/>
                    </a:lnTo>
                    <a:lnTo>
                      <a:pt x="413" y="156"/>
                    </a:lnTo>
                    <a:lnTo>
                      <a:pt x="404" y="164"/>
                    </a:lnTo>
                    <a:lnTo>
                      <a:pt x="396" y="164"/>
                    </a:lnTo>
                    <a:lnTo>
                      <a:pt x="386" y="18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8" name="Freeform 159">
                <a:extLst>
                  <a:ext uri="{FF2B5EF4-FFF2-40B4-BE49-F238E27FC236}">
                    <a16:creationId xmlns:a16="http://schemas.microsoft.com/office/drawing/2014/main" id="{69BF2394-67A9-CB04-3C07-B66CACB54F11}"/>
                  </a:ext>
                </a:extLst>
              </p:cNvPr>
              <p:cNvSpPr>
                <a:spLocks/>
              </p:cNvSpPr>
              <p:nvPr/>
            </p:nvSpPr>
            <p:spPr bwMode="auto">
              <a:xfrm>
                <a:off x="5956844" y="3933826"/>
                <a:ext cx="79375" cy="74613"/>
              </a:xfrm>
              <a:custGeom>
                <a:avLst/>
                <a:gdLst>
                  <a:gd name="T0" fmla="*/ 232 w 261"/>
                  <a:gd name="T1" fmla="*/ 224 h 248"/>
                  <a:gd name="T2" fmla="*/ 235 w 261"/>
                  <a:gd name="T3" fmla="*/ 232 h 248"/>
                  <a:gd name="T4" fmla="*/ 233 w 261"/>
                  <a:gd name="T5" fmla="*/ 248 h 248"/>
                  <a:gd name="T6" fmla="*/ 218 w 261"/>
                  <a:gd name="T7" fmla="*/ 242 h 248"/>
                  <a:gd name="T8" fmla="*/ 209 w 261"/>
                  <a:gd name="T9" fmla="*/ 236 h 248"/>
                  <a:gd name="T10" fmla="*/ 196 w 261"/>
                  <a:gd name="T11" fmla="*/ 206 h 248"/>
                  <a:gd name="T12" fmla="*/ 182 w 261"/>
                  <a:gd name="T13" fmla="*/ 204 h 248"/>
                  <a:gd name="T14" fmla="*/ 195 w 261"/>
                  <a:gd name="T15" fmla="*/ 213 h 248"/>
                  <a:gd name="T16" fmla="*/ 201 w 261"/>
                  <a:gd name="T17" fmla="*/ 236 h 248"/>
                  <a:gd name="T18" fmla="*/ 182 w 261"/>
                  <a:gd name="T19" fmla="*/ 231 h 248"/>
                  <a:gd name="T20" fmla="*/ 157 w 261"/>
                  <a:gd name="T21" fmla="*/ 214 h 248"/>
                  <a:gd name="T22" fmla="*/ 167 w 261"/>
                  <a:gd name="T23" fmla="*/ 190 h 248"/>
                  <a:gd name="T24" fmla="*/ 148 w 261"/>
                  <a:gd name="T25" fmla="*/ 164 h 248"/>
                  <a:gd name="T26" fmla="*/ 124 w 261"/>
                  <a:gd name="T27" fmla="*/ 145 h 248"/>
                  <a:gd name="T28" fmla="*/ 101 w 261"/>
                  <a:gd name="T29" fmla="*/ 119 h 248"/>
                  <a:gd name="T30" fmla="*/ 85 w 261"/>
                  <a:gd name="T31" fmla="*/ 96 h 248"/>
                  <a:gd name="T32" fmla="*/ 57 w 261"/>
                  <a:gd name="T33" fmla="*/ 78 h 248"/>
                  <a:gd name="T34" fmla="*/ 56 w 261"/>
                  <a:gd name="T35" fmla="*/ 92 h 248"/>
                  <a:gd name="T36" fmla="*/ 80 w 261"/>
                  <a:gd name="T37" fmla="*/ 121 h 248"/>
                  <a:gd name="T38" fmla="*/ 64 w 261"/>
                  <a:gd name="T39" fmla="*/ 136 h 248"/>
                  <a:gd name="T40" fmla="*/ 44 w 261"/>
                  <a:gd name="T41" fmla="*/ 115 h 248"/>
                  <a:gd name="T42" fmla="*/ 3 w 261"/>
                  <a:gd name="T43" fmla="*/ 97 h 248"/>
                  <a:gd name="T44" fmla="*/ 7 w 261"/>
                  <a:gd name="T45" fmla="*/ 64 h 248"/>
                  <a:gd name="T46" fmla="*/ 17 w 261"/>
                  <a:gd name="T47" fmla="*/ 41 h 248"/>
                  <a:gd name="T48" fmla="*/ 1 w 261"/>
                  <a:gd name="T49" fmla="*/ 34 h 248"/>
                  <a:gd name="T50" fmla="*/ 10 w 261"/>
                  <a:gd name="T51" fmla="*/ 12 h 248"/>
                  <a:gd name="T52" fmla="*/ 14 w 261"/>
                  <a:gd name="T53" fmla="*/ 9 h 248"/>
                  <a:gd name="T54" fmla="*/ 40 w 261"/>
                  <a:gd name="T55" fmla="*/ 0 h 248"/>
                  <a:gd name="T56" fmla="*/ 96 w 261"/>
                  <a:gd name="T57" fmla="*/ 10 h 248"/>
                  <a:gd name="T58" fmla="*/ 126 w 261"/>
                  <a:gd name="T59" fmla="*/ 21 h 248"/>
                  <a:gd name="T60" fmla="*/ 136 w 261"/>
                  <a:gd name="T61" fmla="*/ 31 h 248"/>
                  <a:gd name="T62" fmla="*/ 160 w 261"/>
                  <a:gd name="T63" fmla="*/ 41 h 248"/>
                  <a:gd name="T64" fmla="*/ 164 w 261"/>
                  <a:gd name="T65" fmla="*/ 46 h 248"/>
                  <a:gd name="T66" fmla="*/ 183 w 261"/>
                  <a:gd name="T67" fmla="*/ 39 h 248"/>
                  <a:gd name="T68" fmla="*/ 196 w 261"/>
                  <a:gd name="T69" fmla="*/ 51 h 248"/>
                  <a:gd name="T70" fmla="*/ 207 w 261"/>
                  <a:gd name="T71" fmla="*/ 83 h 248"/>
                  <a:gd name="T72" fmla="*/ 228 w 261"/>
                  <a:gd name="T73" fmla="*/ 111 h 248"/>
                  <a:gd name="T74" fmla="*/ 248 w 261"/>
                  <a:gd name="T75" fmla="*/ 125 h 248"/>
                  <a:gd name="T76" fmla="*/ 261 w 261"/>
                  <a:gd name="T77" fmla="*/ 137 h 248"/>
                  <a:gd name="T78" fmla="*/ 240 w 261"/>
                  <a:gd name="T79" fmla="*/ 142 h 248"/>
                  <a:gd name="T80" fmla="*/ 231 w 261"/>
                  <a:gd name="T81" fmla="*/ 166 h 248"/>
                  <a:gd name="T82" fmla="*/ 238 w 261"/>
                  <a:gd name="T83" fmla="*/ 181 h 248"/>
                  <a:gd name="T84" fmla="*/ 235 w 261"/>
                  <a:gd name="T85" fmla="*/ 204 h 248"/>
                  <a:gd name="T86" fmla="*/ 232 w 261"/>
                  <a:gd name="T87" fmla="*/ 2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248">
                    <a:moveTo>
                      <a:pt x="232" y="225"/>
                    </a:moveTo>
                    <a:lnTo>
                      <a:pt x="232" y="224"/>
                    </a:lnTo>
                    <a:lnTo>
                      <a:pt x="237" y="232"/>
                    </a:lnTo>
                    <a:lnTo>
                      <a:pt x="235" y="232"/>
                    </a:lnTo>
                    <a:lnTo>
                      <a:pt x="236" y="241"/>
                    </a:lnTo>
                    <a:lnTo>
                      <a:pt x="233" y="248"/>
                    </a:lnTo>
                    <a:lnTo>
                      <a:pt x="223" y="248"/>
                    </a:lnTo>
                    <a:lnTo>
                      <a:pt x="218" y="242"/>
                    </a:lnTo>
                    <a:lnTo>
                      <a:pt x="214" y="239"/>
                    </a:lnTo>
                    <a:lnTo>
                      <a:pt x="209" y="236"/>
                    </a:lnTo>
                    <a:lnTo>
                      <a:pt x="209" y="222"/>
                    </a:lnTo>
                    <a:lnTo>
                      <a:pt x="196" y="206"/>
                    </a:lnTo>
                    <a:lnTo>
                      <a:pt x="187" y="200"/>
                    </a:lnTo>
                    <a:lnTo>
                      <a:pt x="182" y="204"/>
                    </a:lnTo>
                    <a:lnTo>
                      <a:pt x="182" y="207"/>
                    </a:lnTo>
                    <a:lnTo>
                      <a:pt x="195" y="213"/>
                    </a:lnTo>
                    <a:lnTo>
                      <a:pt x="202" y="223"/>
                    </a:lnTo>
                    <a:lnTo>
                      <a:pt x="201" y="236"/>
                    </a:lnTo>
                    <a:lnTo>
                      <a:pt x="195" y="239"/>
                    </a:lnTo>
                    <a:lnTo>
                      <a:pt x="182" y="231"/>
                    </a:lnTo>
                    <a:lnTo>
                      <a:pt x="164" y="224"/>
                    </a:lnTo>
                    <a:lnTo>
                      <a:pt x="157" y="214"/>
                    </a:lnTo>
                    <a:lnTo>
                      <a:pt x="157" y="203"/>
                    </a:lnTo>
                    <a:lnTo>
                      <a:pt x="167" y="190"/>
                    </a:lnTo>
                    <a:lnTo>
                      <a:pt x="164" y="183"/>
                    </a:lnTo>
                    <a:lnTo>
                      <a:pt x="148" y="164"/>
                    </a:lnTo>
                    <a:lnTo>
                      <a:pt x="138" y="157"/>
                    </a:lnTo>
                    <a:lnTo>
                      <a:pt x="124" y="145"/>
                    </a:lnTo>
                    <a:lnTo>
                      <a:pt x="106" y="135"/>
                    </a:lnTo>
                    <a:lnTo>
                      <a:pt x="101" y="119"/>
                    </a:lnTo>
                    <a:lnTo>
                      <a:pt x="86" y="109"/>
                    </a:lnTo>
                    <a:lnTo>
                      <a:pt x="85" y="96"/>
                    </a:lnTo>
                    <a:lnTo>
                      <a:pt x="71" y="89"/>
                    </a:lnTo>
                    <a:lnTo>
                      <a:pt x="57" y="78"/>
                    </a:lnTo>
                    <a:lnTo>
                      <a:pt x="51" y="84"/>
                    </a:lnTo>
                    <a:lnTo>
                      <a:pt x="56" y="92"/>
                    </a:lnTo>
                    <a:lnTo>
                      <a:pt x="76" y="107"/>
                    </a:lnTo>
                    <a:lnTo>
                      <a:pt x="80" y="121"/>
                    </a:lnTo>
                    <a:lnTo>
                      <a:pt x="71" y="136"/>
                    </a:lnTo>
                    <a:lnTo>
                      <a:pt x="64" y="136"/>
                    </a:lnTo>
                    <a:lnTo>
                      <a:pt x="57" y="123"/>
                    </a:lnTo>
                    <a:lnTo>
                      <a:pt x="44" y="115"/>
                    </a:lnTo>
                    <a:lnTo>
                      <a:pt x="24" y="115"/>
                    </a:lnTo>
                    <a:lnTo>
                      <a:pt x="3" y="97"/>
                    </a:lnTo>
                    <a:lnTo>
                      <a:pt x="0" y="82"/>
                    </a:lnTo>
                    <a:lnTo>
                      <a:pt x="7" y="64"/>
                    </a:lnTo>
                    <a:lnTo>
                      <a:pt x="20" y="56"/>
                    </a:lnTo>
                    <a:lnTo>
                      <a:pt x="17" y="41"/>
                    </a:lnTo>
                    <a:lnTo>
                      <a:pt x="5" y="38"/>
                    </a:lnTo>
                    <a:lnTo>
                      <a:pt x="1" y="34"/>
                    </a:lnTo>
                    <a:lnTo>
                      <a:pt x="6" y="30"/>
                    </a:lnTo>
                    <a:lnTo>
                      <a:pt x="10" y="12"/>
                    </a:lnTo>
                    <a:lnTo>
                      <a:pt x="9" y="11"/>
                    </a:lnTo>
                    <a:lnTo>
                      <a:pt x="14" y="9"/>
                    </a:lnTo>
                    <a:lnTo>
                      <a:pt x="14" y="4"/>
                    </a:lnTo>
                    <a:lnTo>
                      <a:pt x="40" y="0"/>
                    </a:lnTo>
                    <a:lnTo>
                      <a:pt x="82" y="13"/>
                    </a:lnTo>
                    <a:lnTo>
                      <a:pt x="96" y="10"/>
                    </a:lnTo>
                    <a:lnTo>
                      <a:pt x="117" y="9"/>
                    </a:lnTo>
                    <a:lnTo>
                      <a:pt x="126" y="21"/>
                    </a:lnTo>
                    <a:lnTo>
                      <a:pt x="136" y="24"/>
                    </a:lnTo>
                    <a:lnTo>
                      <a:pt x="136" y="31"/>
                    </a:lnTo>
                    <a:lnTo>
                      <a:pt x="152" y="45"/>
                    </a:lnTo>
                    <a:lnTo>
                      <a:pt x="160" y="41"/>
                    </a:lnTo>
                    <a:lnTo>
                      <a:pt x="168" y="41"/>
                    </a:lnTo>
                    <a:lnTo>
                      <a:pt x="164" y="46"/>
                    </a:lnTo>
                    <a:lnTo>
                      <a:pt x="181" y="46"/>
                    </a:lnTo>
                    <a:lnTo>
                      <a:pt x="183" y="39"/>
                    </a:lnTo>
                    <a:lnTo>
                      <a:pt x="190" y="37"/>
                    </a:lnTo>
                    <a:lnTo>
                      <a:pt x="196" y="51"/>
                    </a:lnTo>
                    <a:lnTo>
                      <a:pt x="198" y="68"/>
                    </a:lnTo>
                    <a:lnTo>
                      <a:pt x="207" y="83"/>
                    </a:lnTo>
                    <a:lnTo>
                      <a:pt x="223" y="99"/>
                    </a:lnTo>
                    <a:lnTo>
                      <a:pt x="228" y="111"/>
                    </a:lnTo>
                    <a:lnTo>
                      <a:pt x="236" y="122"/>
                    </a:lnTo>
                    <a:lnTo>
                      <a:pt x="248" y="125"/>
                    </a:lnTo>
                    <a:lnTo>
                      <a:pt x="260" y="133"/>
                    </a:lnTo>
                    <a:lnTo>
                      <a:pt x="261" y="137"/>
                    </a:lnTo>
                    <a:lnTo>
                      <a:pt x="247" y="137"/>
                    </a:lnTo>
                    <a:lnTo>
                      <a:pt x="240" y="142"/>
                    </a:lnTo>
                    <a:lnTo>
                      <a:pt x="241" y="155"/>
                    </a:lnTo>
                    <a:lnTo>
                      <a:pt x="231" y="166"/>
                    </a:lnTo>
                    <a:lnTo>
                      <a:pt x="229" y="178"/>
                    </a:lnTo>
                    <a:lnTo>
                      <a:pt x="238" y="181"/>
                    </a:lnTo>
                    <a:lnTo>
                      <a:pt x="247" y="194"/>
                    </a:lnTo>
                    <a:lnTo>
                      <a:pt x="235" y="204"/>
                    </a:lnTo>
                    <a:lnTo>
                      <a:pt x="232" y="216"/>
                    </a:lnTo>
                    <a:lnTo>
                      <a:pt x="232" y="224"/>
                    </a:lnTo>
                    <a:lnTo>
                      <a:pt x="232" y="22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29" name="Freeform 160">
                <a:extLst>
                  <a:ext uri="{FF2B5EF4-FFF2-40B4-BE49-F238E27FC236}">
                    <a16:creationId xmlns:a16="http://schemas.microsoft.com/office/drawing/2014/main" id="{D677AB12-0E92-732C-0EED-CBE46F1D652C}"/>
                  </a:ext>
                </a:extLst>
              </p:cNvPr>
              <p:cNvSpPr>
                <a:spLocks/>
              </p:cNvSpPr>
              <p:nvPr/>
            </p:nvSpPr>
            <p:spPr bwMode="auto">
              <a:xfrm>
                <a:off x="5918744" y="3841751"/>
                <a:ext cx="107950" cy="106363"/>
              </a:xfrm>
              <a:custGeom>
                <a:avLst/>
                <a:gdLst>
                  <a:gd name="T0" fmla="*/ 139 w 357"/>
                  <a:gd name="T1" fmla="*/ 315 h 351"/>
                  <a:gd name="T2" fmla="*/ 165 w 357"/>
                  <a:gd name="T3" fmla="*/ 306 h 351"/>
                  <a:gd name="T4" fmla="*/ 221 w 357"/>
                  <a:gd name="T5" fmla="*/ 316 h 351"/>
                  <a:gd name="T6" fmla="*/ 251 w 357"/>
                  <a:gd name="T7" fmla="*/ 327 h 351"/>
                  <a:gd name="T8" fmla="*/ 261 w 357"/>
                  <a:gd name="T9" fmla="*/ 337 h 351"/>
                  <a:gd name="T10" fmla="*/ 285 w 357"/>
                  <a:gd name="T11" fmla="*/ 347 h 351"/>
                  <a:gd name="T12" fmla="*/ 294 w 357"/>
                  <a:gd name="T13" fmla="*/ 345 h 351"/>
                  <a:gd name="T14" fmla="*/ 299 w 357"/>
                  <a:gd name="T15" fmla="*/ 329 h 351"/>
                  <a:gd name="T16" fmla="*/ 287 w 357"/>
                  <a:gd name="T17" fmla="*/ 303 h 351"/>
                  <a:gd name="T18" fmla="*/ 301 w 357"/>
                  <a:gd name="T19" fmla="*/ 272 h 351"/>
                  <a:gd name="T20" fmla="*/ 297 w 357"/>
                  <a:gd name="T21" fmla="*/ 265 h 351"/>
                  <a:gd name="T22" fmla="*/ 287 w 357"/>
                  <a:gd name="T23" fmla="*/ 276 h 351"/>
                  <a:gd name="T24" fmla="*/ 291 w 357"/>
                  <a:gd name="T25" fmla="*/ 253 h 351"/>
                  <a:gd name="T26" fmla="*/ 296 w 357"/>
                  <a:gd name="T27" fmla="*/ 226 h 351"/>
                  <a:gd name="T28" fmla="*/ 306 w 357"/>
                  <a:gd name="T29" fmla="*/ 193 h 351"/>
                  <a:gd name="T30" fmla="*/ 310 w 357"/>
                  <a:gd name="T31" fmla="*/ 200 h 351"/>
                  <a:gd name="T32" fmla="*/ 309 w 357"/>
                  <a:gd name="T33" fmla="*/ 229 h 351"/>
                  <a:gd name="T34" fmla="*/ 319 w 357"/>
                  <a:gd name="T35" fmla="*/ 219 h 351"/>
                  <a:gd name="T36" fmla="*/ 323 w 357"/>
                  <a:gd name="T37" fmla="*/ 153 h 351"/>
                  <a:gd name="T38" fmla="*/ 320 w 357"/>
                  <a:gd name="T39" fmla="*/ 137 h 351"/>
                  <a:gd name="T40" fmla="*/ 315 w 357"/>
                  <a:gd name="T41" fmla="*/ 127 h 351"/>
                  <a:gd name="T42" fmla="*/ 325 w 357"/>
                  <a:gd name="T43" fmla="*/ 122 h 351"/>
                  <a:gd name="T44" fmla="*/ 333 w 357"/>
                  <a:gd name="T45" fmla="*/ 107 h 351"/>
                  <a:gd name="T46" fmla="*/ 351 w 357"/>
                  <a:gd name="T47" fmla="*/ 81 h 351"/>
                  <a:gd name="T48" fmla="*/ 345 w 357"/>
                  <a:gd name="T49" fmla="*/ 67 h 351"/>
                  <a:gd name="T50" fmla="*/ 349 w 357"/>
                  <a:gd name="T51" fmla="*/ 51 h 351"/>
                  <a:gd name="T52" fmla="*/ 348 w 357"/>
                  <a:gd name="T53" fmla="*/ 17 h 351"/>
                  <a:gd name="T54" fmla="*/ 357 w 357"/>
                  <a:gd name="T55" fmla="*/ 4 h 351"/>
                  <a:gd name="T56" fmla="*/ 337 w 357"/>
                  <a:gd name="T57" fmla="*/ 7 h 351"/>
                  <a:gd name="T58" fmla="*/ 325 w 357"/>
                  <a:gd name="T59" fmla="*/ 0 h 351"/>
                  <a:gd name="T60" fmla="*/ 315 w 357"/>
                  <a:gd name="T61" fmla="*/ 14 h 351"/>
                  <a:gd name="T62" fmla="*/ 291 w 357"/>
                  <a:gd name="T63" fmla="*/ 29 h 351"/>
                  <a:gd name="T64" fmla="*/ 275 w 357"/>
                  <a:gd name="T65" fmla="*/ 40 h 351"/>
                  <a:gd name="T66" fmla="*/ 251 w 357"/>
                  <a:gd name="T67" fmla="*/ 39 h 351"/>
                  <a:gd name="T68" fmla="*/ 238 w 357"/>
                  <a:gd name="T69" fmla="*/ 24 h 351"/>
                  <a:gd name="T70" fmla="*/ 228 w 357"/>
                  <a:gd name="T71" fmla="*/ 38 h 351"/>
                  <a:gd name="T72" fmla="*/ 201 w 357"/>
                  <a:gd name="T73" fmla="*/ 58 h 351"/>
                  <a:gd name="T74" fmla="*/ 193 w 357"/>
                  <a:gd name="T75" fmla="*/ 70 h 351"/>
                  <a:gd name="T76" fmla="*/ 161 w 357"/>
                  <a:gd name="T77" fmla="*/ 91 h 351"/>
                  <a:gd name="T78" fmla="*/ 146 w 357"/>
                  <a:gd name="T79" fmla="*/ 96 h 351"/>
                  <a:gd name="T80" fmla="*/ 129 w 357"/>
                  <a:gd name="T81" fmla="*/ 90 h 351"/>
                  <a:gd name="T82" fmla="*/ 85 w 357"/>
                  <a:gd name="T83" fmla="*/ 100 h 351"/>
                  <a:gd name="T84" fmla="*/ 63 w 357"/>
                  <a:gd name="T85" fmla="*/ 118 h 351"/>
                  <a:gd name="T86" fmla="*/ 61 w 357"/>
                  <a:gd name="T87" fmla="*/ 149 h 351"/>
                  <a:gd name="T88" fmla="*/ 36 w 357"/>
                  <a:gd name="T89" fmla="*/ 162 h 351"/>
                  <a:gd name="T90" fmla="*/ 23 w 357"/>
                  <a:gd name="T91" fmla="*/ 172 h 351"/>
                  <a:gd name="T92" fmla="*/ 2 w 357"/>
                  <a:gd name="T93" fmla="*/ 169 h 351"/>
                  <a:gd name="T94" fmla="*/ 28 w 357"/>
                  <a:gd name="T95" fmla="*/ 208 h 351"/>
                  <a:gd name="T96" fmla="*/ 41 w 357"/>
                  <a:gd name="T97" fmla="*/ 226 h 351"/>
                  <a:gd name="T98" fmla="*/ 83 w 357"/>
                  <a:gd name="T99" fmla="*/ 273 h 351"/>
                  <a:gd name="T100" fmla="*/ 128 w 357"/>
                  <a:gd name="T101" fmla="*/ 31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7" h="351">
                    <a:moveTo>
                      <a:pt x="134" y="317"/>
                    </a:moveTo>
                    <a:lnTo>
                      <a:pt x="139" y="315"/>
                    </a:lnTo>
                    <a:lnTo>
                      <a:pt x="139" y="310"/>
                    </a:lnTo>
                    <a:lnTo>
                      <a:pt x="165" y="306"/>
                    </a:lnTo>
                    <a:lnTo>
                      <a:pt x="207" y="319"/>
                    </a:lnTo>
                    <a:lnTo>
                      <a:pt x="221" y="316"/>
                    </a:lnTo>
                    <a:lnTo>
                      <a:pt x="242" y="315"/>
                    </a:lnTo>
                    <a:lnTo>
                      <a:pt x="251" y="327"/>
                    </a:lnTo>
                    <a:lnTo>
                      <a:pt x="261" y="330"/>
                    </a:lnTo>
                    <a:lnTo>
                      <a:pt x="261" y="337"/>
                    </a:lnTo>
                    <a:lnTo>
                      <a:pt x="277" y="351"/>
                    </a:lnTo>
                    <a:lnTo>
                      <a:pt x="285" y="347"/>
                    </a:lnTo>
                    <a:lnTo>
                      <a:pt x="293" y="347"/>
                    </a:lnTo>
                    <a:lnTo>
                      <a:pt x="294" y="345"/>
                    </a:lnTo>
                    <a:lnTo>
                      <a:pt x="301" y="341"/>
                    </a:lnTo>
                    <a:lnTo>
                      <a:pt x="299" y="329"/>
                    </a:lnTo>
                    <a:lnTo>
                      <a:pt x="291" y="319"/>
                    </a:lnTo>
                    <a:lnTo>
                      <a:pt x="287" y="303"/>
                    </a:lnTo>
                    <a:lnTo>
                      <a:pt x="296" y="284"/>
                    </a:lnTo>
                    <a:lnTo>
                      <a:pt x="301" y="272"/>
                    </a:lnTo>
                    <a:lnTo>
                      <a:pt x="302" y="256"/>
                    </a:lnTo>
                    <a:lnTo>
                      <a:pt x="297" y="265"/>
                    </a:lnTo>
                    <a:lnTo>
                      <a:pt x="295" y="272"/>
                    </a:lnTo>
                    <a:lnTo>
                      <a:pt x="287" y="276"/>
                    </a:lnTo>
                    <a:lnTo>
                      <a:pt x="287" y="265"/>
                    </a:lnTo>
                    <a:lnTo>
                      <a:pt x="291" y="253"/>
                    </a:lnTo>
                    <a:lnTo>
                      <a:pt x="298" y="236"/>
                    </a:lnTo>
                    <a:lnTo>
                      <a:pt x="296" y="226"/>
                    </a:lnTo>
                    <a:lnTo>
                      <a:pt x="297" y="216"/>
                    </a:lnTo>
                    <a:lnTo>
                      <a:pt x="306" y="193"/>
                    </a:lnTo>
                    <a:lnTo>
                      <a:pt x="312" y="194"/>
                    </a:lnTo>
                    <a:lnTo>
                      <a:pt x="310" y="200"/>
                    </a:lnTo>
                    <a:cubicBezTo>
                      <a:pt x="310" y="200"/>
                      <a:pt x="309" y="210"/>
                      <a:pt x="309" y="213"/>
                    </a:cubicBezTo>
                    <a:cubicBezTo>
                      <a:pt x="309" y="216"/>
                      <a:pt x="309" y="229"/>
                      <a:pt x="309" y="229"/>
                    </a:cubicBezTo>
                    <a:lnTo>
                      <a:pt x="313" y="229"/>
                    </a:lnTo>
                    <a:lnTo>
                      <a:pt x="319" y="219"/>
                    </a:lnTo>
                    <a:lnTo>
                      <a:pt x="323" y="189"/>
                    </a:lnTo>
                    <a:lnTo>
                      <a:pt x="323" y="153"/>
                    </a:lnTo>
                    <a:lnTo>
                      <a:pt x="326" y="146"/>
                    </a:lnTo>
                    <a:lnTo>
                      <a:pt x="320" y="137"/>
                    </a:lnTo>
                    <a:lnTo>
                      <a:pt x="315" y="134"/>
                    </a:lnTo>
                    <a:lnTo>
                      <a:pt x="315" y="127"/>
                    </a:lnTo>
                    <a:lnTo>
                      <a:pt x="320" y="121"/>
                    </a:lnTo>
                    <a:lnTo>
                      <a:pt x="325" y="122"/>
                    </a:lnTo>
                    <a:lnTo>
                      <a:pt x="328" y="126"/>
                    </a:lnTo>
                    <a:lnTo>
                      <a:pt x="333" y="107"/>
                    </a:lnTo>
                    <a:lnTo>
                      <a:pt x="345" y="91"/>
                    </a:lnTo>
                    <a:lnTo>
                      <a:pt x="351" y="81"/>
                    </a:lnTo>
                    <a:lnTo>
                      <a:pt x="352" y="73"/>
                    </a:lnTo>
                    <a:lnTo>
                      <a:pt x="345" y="67"/>
                    </a:lnTo>
                    <a:lnTo>
                      <a:pt x="344" y="61"/>
                    </a:lnTo>
                    <a:lnTo>
                      <a:pt x="349" y="51"/>
                    </a:lnTo>
                    <a:lnTo>
                      <a:pt x="346" y="38"/>
                    </a:lnTo>
                    <a:lnTo>
                      <a:pt x="348" y="17"/>
                    </a:lnTo>
                    <a:lnTo>
                      <a:pt x="352" y="9"/>
                    </a:lnTo>
                    <a:lnTo>
                      <a:pt x="357" y="4"/>
                    </a:lnTo>
                    <a:lnTo>
                      <a:pt x="348" y="6"/>
                    </a:lnTo>
                    <a:lnTo>
                      <a:pt x="337" y="7"/>
                    </a:lnTo>
                    <a:lnTo>
                      <a:pt x="334" y="0"/>
                    </a:lnTo>
                    <a:lnTo>
                      <a:pt x="325" y="0"/>
                    </a:lnTo>
                    <a:lnTo>
                      <a:pt x="318" y="4"/>
                    </a:lnTo>
                    <a:lnTo>
                      <a:pt x="315" y="14"/>
                    </a:lnTo>
                    <a:lnTo>
                      <a:pt x="305" y="19"/>
                    </a:lnTo>
                    <a:lnTo>
                      <a:pt x="291" y="29"/>
                    </a:lnTo>
                    <a:lnTo>
                      <a:pt x="279" y="30"/>
                    </a:lnTo>
                    <a:lnTo>
                      <a:pt x="275" y="40"/>
                    </a:lnTo>
                    <a:lnTo>
                      <a:pt x="265" y="37"/>
                    </a:lnTo>
                    <a:lnTo>
                      <a:pt x="251" y="39"/>
                    </a:lnTo>
                    <a:lnTo>
                      <a:pt x="248" y="32"/>
                    </a:lnTo>
                    <a:lnTo>
                      <a:pt x="238" y="24"/>
                    </a:lnTo>
                    <a:lnTo>
                      <a:pt x="232" y="24"/>
                    </a:lnTo>
                    <a:lnTo>
                      <a:pt x="228" y="38"/>
                    </a:lnTo>
                    <a:lnTo>
                      <a:pt x="214" y="39"/>
                    </a:lnTo>
                    <a:lnTo>
                      <a:pt x="201" y="58"/>
                    </a:lnTo>
                    <a:lnTo>
                      <a:pt x="200" y="66"/>
                    </a:lnTo>
                    <a:lnTo>
                      <a:pt x="193" y="70"/>
                    </a:lnTo>
                    <a:lnTo>
                      <a:pt x="177" y="85"/>
                    </a:lnTo>
                    <a:lnTo>
                      <a:pt x="161" y="91"/>
                    </a:lnTo>
                    <a:lnTo>
                      <a:pt x="157" y="100"/>
                    </a:lnTo>
                    <a:lnTo>
                      <a:pt x="146" y="96"/>
                    </a:lnTo>
                    <a:lnTo>
                      <a:pt x="138" y="98"/>
                    </a:lnTo>
                    <a:lnTo>
                      <a:pt x="129" y="90"/>
                    </a:lnTo>
                    <a:lnTo>
                      <a:pt x="111" y="86"/>
                    </a:lnTo>
                    <a:lnTo>
                      <a:pt x="85" y="100"/>
                    </a:lnTo>
                    <a:lnTo>
                      <a:pt x="61" y="103"/>
                    </a:lnTo>
                    <a:lnTo>
                      <a:pt x="63" y="118"/>
                    </a:lnTo>
                    <a:lnTo>
                      <a:pt x="63" y="129"/>
                    </a:lnTo>
                    <a:lnTo>
                      <a:pt x="61" y="149"/>
                    </a:lnTo>
                    <a:lnTo>
                      <a:pt x="55" y="160"/>
                    </a:lnTo>
                    <a:lnTo>
                      <a:pt x="36" y="162"/>
                    </a:lnTo>
                    <a:lnTo>
                      <a:pt x="23" y="164"/>
                    </a:lnTo>
                    <a:lnTo>
                      <a:pt x="23" y="172"/>
                    </a:lnTo>
                    <a:lnTo>
                      <a:pt x="16" y="174"/>
                    </a:lnTo>
                    <a:lnTo>
                      <a:pt x="2" y="169"/>
                    </a:lnTo>
                    <a:lnTo>
                      <a:pt x="0" y="174"/>
                    </a:lnTo>
                    <a:lnTo>
                      <a:pt x="28" y="208"/>
                    </a:lnTo>
                    <a:lnTo>
                      <a:pt x="41" y="217"/>
                    </a:lnTo>
                    <a:lnTo>
                      <a:pt x="41" y="226"/>
                    </a:lnTo>
                    <a:lnTo>
                      <a:pt x="63" y="246"/>
                    </a:lnTo>
                    <a:lnTo>
                      <a:pt x="83" y="273"/>
                    </a:lnTo>
                    <a:lnTo>
                      <a:pt x="119" y="312"/>
                    </a:lnTo>
                    <a:lnTo>
                      <a:pt x="128" y="313"/>
                    </a:lnTo>
                    <a:lnTo>
                      <a:pt x="134" y="31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0" name="Freeform 161">
                <a:extLst>
                  <a:ext uri="{FF2B5EF4-FFF2-40B4-BE49-F238E27FC236}">
                    <a16:creationId xmlns:a16="http://schemas.microsoft.com/office/drawing/2014/main" id="{14A11E6A-8B33-E417-7C3C-54EBADBEE94C}"/>
                  </a:ext>
                </a:extLst>
              </p:cNvPr>
              <p:cNvSpPr>
                <a:spLocks/>
              </p:cNvSpPr>
              <p:nvPr/>
            </p:nvSpPr>
            <p:spPr bwMode="auto">
              <a:xfrm>
                <a:off x="5872706" y="3816351"/>
                <a:ext cx="155575" cy="74613"/>
              </a:xfrm>
              <a:custGeom>
                <a:avLst/>
                <a:gdLst>
                  <a:gd name="T0" fmla="*/ 192 w 517"/>
                  <a:gd name="T1" fmla="*/ 249 h 251"/>
                  <a:gd name="T2" fmla="*/ 217 w 517"/>
                  <a:gd name="T3" fmla="*/ 236 h 251"/>
                  <a:gd name="T4" fmla="*/ 219 w 517"/>
                  <a:gd name="T5" fmla="*/ 205 h 251"/>
                  <a:gd name="T6" fmla="*/ 241 w 517"/>
                  <a:gd name="T7" fmla="*/ 187 h 251"/>
                  <a:gd name="T8" fmla="*/ 285 w 517"/>
                  <a:gd name="T9" fmla="*/ 177 h 251"/>
                  <a:gd name="T10" fmla="*/ 302 w 517"/>
                  <a:gd name="T11" fmla="*/ 183 h 251"/>
                  <a:gd name="T12" fmla="*/ 317 w 517"/>
                  <a:gd name="T13" fmla="*/ 178 h 251"/>
                  <a:gd name="T14" fmla="*/ 349 w 517"/>
                  <a:gd name="T15" fmla="*/ 157 h 251"/>
                  <a:gd name="T16" fmla="*/ 357 w 517"/>
                  <a:gd name="T17" fmla="*/ 145 h 251"/>
                  <a:gd name="T18" fmla="*/ 384 w 517"/>
                  <a:gd name="T19" fmla="*/ 125 h 251"/>
                  <a:gd name="T20" fmla="*/ 394 w 517"/>
                  <a:gd name="T21" fmla="*/ 111 h 251"/>
                  <a:gd name="T22" fmla="*/ 407 w 517"/>
                  <a:gd name="T23" fmla="*/ 126 h 251"/>
                  <a:gd name="T24" fmla="*/ 431 w 517"/>
                  <a:gd name="T25" fmla="*/ 127 h 251"/>
                  <a:gd name="T26" fmla="*/ 447 w 517"/>
                  <a:gd name="T27" fmla="*/ 116 h 251"/>
                  <a:gd name="T28" fmla="*/ 471 w 517"/>
                  <a:gd name="T29" fmla="*/ 101 h 251"/>
                  <a:gd name="T30" fmla="*/ 481 w 517"/>
                  <a:gd name="T31" fmla="*/ 87 h 251"/>
                  <a:gd name="T32" fmla="*/ 493 w 517"/>
                  <a:gd name="T33" fmla="*/ 94 h 251"/>
                  <a:gd name="T34" fmla="*/ 513 w 517"/>
                  <a:gd name="T35" fmla="*/ 91 h 251"/>
                  <a:gd name="T36" fmla="*/ 513 w 517"/>
                  <a:gd name="T37" fmla="*/ 78 h 251"/>
                  <a:gd name="T38" fmla="*/ 478 w 517"/>
                  <a:gd name="T39" fmla="*/ 56 h 251"/>
                  <a:gd name="T40" fmla="*/ 484 w 517"/>
                  <a:gd name="T41" fmla="*/ 72 h 251"/>
                  <a:gd name="T42" fmla="*/ 447 w 517"/>
                  <a:gd name="T43" fmla="*/ 69 h 251"/>
                  <a:gd name="T44" fmla="*/ 425 w 517"/>
                  <a:gd name="T45" fmla="*/ 61 h 251"/>
                  <a:gd name="T46" fmla="*/ 415 w 517"/>
                  <a:gd name="T47" fmla="*/ 55 h 251"/>
                  <a:gd name="T48" fmla="*/ 424 w 517"/>
                  <a:gd name="T49" fmla="*/ 45 h 251"/>
                  <a:gd name="T50" fmla="*/ 443 w 517"/>
                  <a:gd name="T51" fmla="*/ 46 h 251"/>
                  <a:gd name="T52" fmla="*/ 467 w 517"/>
                  <a:gd name="T53" fmla="*/ 50 h 251"/>
                  <a:gd name="T54" fmla="*/ 434 w 517"/>
                  <a:gd name="T55" fmla="*/ 28 h 251"/>
                  <a:gd name="T56" fmla="*/ 407 w 517"/>
                  <a:gd name="T57" fmla="*/ 30 h 251"/>
                  <a:gd name="T58" fmla="*/ 396 w 517"/>
                  <a:gd name="T59" fmla="*/ 36 h 251"/>
                  <a:gd name="T60" fmla="*/ 352 w 517"/>
                  <a:gd name="T61" fmla="*/ 25 h 251"/>
                  <a:gd name="T62" fmla="*/ 301 w 517"/>
                  <a:gd name="T63" fmla="*/ 8 h 251"/>
                  <a:gd name="T64" fmla="*/ 281 w 517"/>
                  <a:gd name="T65" fmla="*/ 10 h 251"/>
                  <a:gd name="T66" fmla="*/ 275 w 517"/>
                  <a:gd name="T67" fmla="*/ 19 h 251"/>
                  <a:gd name="T68" fmla="*/ 254 w 517"/>
                  <a:gd name="T69" fmla="*/ 21 h 251"/>
                  <a:gd name="T70" fmla="*/ 196 w 517"/>
                  <a:gd name="T71" fmla="*/ 24 h 251"/>
                  <a:gd name="T72" fmla="*/ 130 w 517"/>
                  <a:gd name="T73" fmla="*/ 37 h 251"/>
                  <a:gd name="T74" fmla="*/ 118 w 517"/>
                  <a:gd name="T75" fmla="*/ 36 h 251"/>
                  <a:gd name="T76" fmla="*/ 103 w 517"/>
                  <a:gd name="T77" fmla="*/ 56 h 251"/>
                  <a:gd name="T78" fmla="*/ 69 w 517"/>
                  <a:gd name="T79" fmla="*/ 68 h 251"/>
                  <a:gd name="T80" fmla="*/ 37 w 517"/>
                  <a:gd name="T81" fmla="*/ 102 h 251"/>
                  <a:gd name="T82" fmla="*/ 31 w 517"/>
                  <a:gd name="T83" fmla="*/ 136 h 251"/>
                  <a:gd name="T84" fmla="*/ 10 w 517"/>
                  <a:gd name="T85" fmla="*/ 154 h 251"/>
                  <a:gd name="T86" fmla="*/ 9 w 517"/>
                  <a:gd name="T87" fmla="*/ 160 h 251"/>
                  <a:gd name="T88" fmla="*/ 12 w 517"/>
                  <a:gd name="T89" fmla="*/ 219 h 251"/>
                  <a:gd name="T90" fmla="*/ 45 w 517"/>
                  <a:gd name="T91" fmla="*/ 230 h 251"/>
                  <a:gd name="T92" fmla="*/ 72 w 517"/>
                  <a:gd name="T93" fmla="*/ 237 h 251"/>
                  <a:gd name="T94" fmla="*/ 67 w 517"/>
                  <a:gd name="T95" fmla="*/ 227 h 251"/>
                  <a:gd name="T96" fmla="*/ 93 w 517"/>
                  <a:gd name="T97" fmla="*/ 243 h 251"/>
                  <a:gd name="T98" fmla="*/ 136 w 517"/>
                  <a:gd name="T99" fmla="*/ 251 h 251"/>
                  <a:gd name="T100" fmla="*/ 142 w 517"/>
                  <a:gd name="T101" fmla="*/ 230 h 251"/>
                  <a:gd name="T102" fmla="*/ 156 w 517"/>
                  <a:gd name="T103" fmla="*/ 229 h 251"/>
                  <a:gd name="T104" fmla="*/ 166 w 517"/>
                  <a:gd name="T105" fmla="*/ 234 h 251"/>
                  <a:gd name="T106" fmla="*/ 176 w 517"/>
                  <a:gd name="T107" fmla="*/ 233 h 251"/>
                  <a:gd name="T108" fmla="*/ 179 w 517"/>
                  <a:gd name="T10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7" h="251">
                    <a:moveTo>
                      <a:pt x="179" y="251"/>
                    </a:moveTo>
                    <a:lnTo>
                      <a:pt x="192" y="249"/>
                    </a:lnTo>
                    <a:lnTo>
                      <a:pt x="211" y="247"/>
                    </a:lnTo>
                    <a:lnTo>
                      <a:pt x="217" y="236"/>
                    </a:lnTo>
                    <a:lnTo>
                      <a:pt x="219" y="216"/>
                    </a:lnTo>
                    <a:lnTo>
                      <a:pt x="219" y="205"/>
                    </a:lnTo>
                    <a:lnTo>
                      <a:pt x="217" y="190"/>
                    </a:lnTo>
                    <a:lnTo>
                      <a:pt x="241" y="187"/>
                    </a:lnTo>
                    <a:lnTo>
                      <a:pt x="267" y="173"/>
                    </a:lnTo>
                    <a:lnTo>
                      <a:pt x="285" y="177"/>
                    </a:lnTo>
                    <a:lnTo>
                      <a:pt x="294" y="185"/>
                    </a:lnTo>
                    <a:lnTo>
                      <a:pt x="302" y="183"/>
                    </a:lnTo>
                    <a:lnTo>
                      <a:pt x="313" y="187"/>
                    </a:lnTo>
                    <a:lnTo>
                      <a:pt x="317" y="178"/>
                    </a:lnTo>
                    <a:lnTo>
                      <a:pt x="333" y="172"/>
                    </a:lnTo>
                    <a:lnTo>
                      <a:pt x="349" y="157"/>
                    </a:lnTo>
                    <a:lnTo>
                      <a:pt x="356" y="153"/>
                    </a:lnTo>
                    <a:lnTo>
                      <a:pt x="357" y="145"/>
                    </a:lnTo>
                    <a:lnTo>
                      <a:pt x="370" y="126"/>
                    </a:lnTo>
                    <a:lnTo>
                      <a:pt x="384" y="125"/>
                    </a:lnTo>
                    <a:lnTo>
                      <a:pt x="388" y="111"/>
                    </a:lnTo>
                    <a:lnTo>
                      <a:pt x="394" y="111"/>
                    </a:lnTo>
                    <a:lnTo>
                      <a:pt x="404" y="119"/>
                    </a:lnTo>
                    <a:lnTo>
                      <a:pt x="407" y="126"/>
                    </a:lnTo>
                    <a:lnTo>
                      <a:pt x="421" y="124"/>
                    </a:lnTo>
                    <a:lnTo>
                      <a:pt x="431" y="127"/>
                    </a:lnTo>
                    <a:lnTo>
                      <a:pt x="435" y="117"/>
                    </a:lnTo>
                    <a:lnTo>
                      <a:pt x="447" y="116"/>
                    </a:lnTo>
                    <a:lnTo>
                      <a:pt x="461" y="106"/>
                    </a:lnTo>
                    <a:lnTo>
                      <a:pt x="471" y="101"/>
                    </a:lnTo>
                    <a:lnTo>
                      <a:pt x="474" y="91"/>
                    </a:lnTo>
                    <a:lnTo>
                      <a:pt x="481" y="87"/>
                    </a:lnTo>
                    <a:lnTo>
                      <a:pt x="490" y="87"/>
                    </a:lnTo>
                    <a:lnTo>
                      <a:pt x="493" y="94"/>
                    </a:lnTo>
                    <a:lnTo>
                      <a:pt x="504" y="93"/>
                    </a:lnTo>
                    <a:lnTo>
                      <a:pt x="513" y="91"/>
                    </a:lnTo>
                    <a:lnTo>
                      <a:pt x="517" y="86"/>
                    </a:lnTo>
                    <a:lnTo>
                      <a:pt x="513" y="78"/>
                    </a:lnTo>
                    <a:lnTo>
                      <a:pt x="495" y="64"/>
                    </a:lnTo>
                    <a:lnTo>
                      <a:pt x="478" y="56"/>
                    </a:lnTo>
                    <a:lnTo>
                      <a:pt x="477" y="59"/>
                    </a:lnTo>
                    <a:lnTo>
                      <a:pt x="484" y="72"/>
                    </a:lnTo>
                    <a:lnTo>
                      <a:pt x="467" y="71"/>
                    </a:lnTo>
                    <a:lnTo>
                      <a:pt x="447" y="69"/>
                    </a:lnTo>
                    <a:lnTo>
                      <a:pt x="439" y="63"/>
                    </a:lnTo>
                    <a:lnTo>
                      <a:pt x="425" y="61"/>
                    </a:lnTo>
                    <a:lnTo>
                      <a:pt x="412" y="61"/>
                    </a:lnTo>
                    <a:lnTo>
                      <a:pt x="415" y="55"/>
                    </a:lnTo>
                    <a:lnTo>
                      <a:pt x="425" y="52"/>
                    </a:lnTo>
                    <a:lnTo>
                      <a:pt x="424" y="45"/>
                    </a:lnTo>
                    <a:lnTo>
                      <a:pt x="431" y="43"/>
                    </a:lnTo>
                    <a:lnTo>
                      <a:pt x="443" y="46"/>
                    </a:lnTo>
                    <a:lnTo>
                      <a:pt x="464" y="52"/>
                    </a:lnTo>
                    <a:lnTo>
                      <a:pt x="467" y="50"/>
                    </a:lnTo>
                    <a:lnTo>
                      <a:pt x="453" y="39"/>
                    </a:lnTo>
                    <a:lnTo>
                      <a:pt x="434" y="28"/>
                    </a:lnTo>
                    <a:lnTo>
                      <a:pt x="420" y="27"/>
                    </a:lnTo>
                    <a:lnTo>
                      <a:pt x="407" y="30"/>
                    </a:lnTo>
                    <a:lnTo>
                      <a:pt x="399" y="26"/>
                    </a:lnTo>
                    <a:lnTo>
                      <a:pt x="396" y="36"/>
                    </a:lnTo>
                    <a:lnTo>
                      <a:pt x="386" y="28"/>
                    </a:lnTo>
                    <a:lnTo>
                      <a:pt x="352" y="25"/>
                    </a:lnTo>
                    <a:lnTo>
                      <a:pt x="319" y="23"/>
                    </a:lnTo>
                    <a:lnTo>
                      <a:pt x="301" y="8"/>
                    </a:lnTo>
                    <a:lnTo>
                      <a:pt x="285" y="0"/>
                    </a:lnTo>
                    <a:lnTo>
                      <a:pt x="281" y="10"/>
                    </a:lnTo>
                    <a:lnTo>
                      <a:pt x="287" y="14"/>
                    </a:lnTo>
                    <a:lnTo>
                      <a:pt x="275" y="19"/>
                    </a:lnTo>
                    <a:lnTo>
                      <a:pt x="267" y="25"/>
                    </a:lnTo>
                    <a:lnTo>
                      <a:pt x="254" y="21"/>
                    </a:lnTo>
                    <a:lnTo>
                      <a:pt x="229" y="27"/>
                    </a:lnTo>
                    <a:lnTo>
                      <a:pt x="196" y="24"/>
                    </a:lnTo>
                    <a:lnTo>
                      <a:pt x="150" y="26"/>
                    </a:lnTo>
                    <a:lnTo>
                      <a:pt x="130" y="37"/>
                    </a:lnTo>
                    <a:lnTo>
                      <a:pt x="121" y="29"/>
                    </a:lnTo>
                    <a:lnTo>
                      <a:pt x="118" y="36"/>
                    </a:lnTo>
                    <a:lnTo>
                      <a:pt x="108" y="43"/>
                    </a:lnTo>
                    <a:lnTo>
                      <a:pt x="103" y="56"/>
                    </a:lnTo>
                    <a:lnTo>
                      <a:pt x="81" y="69"/>
                    </a:lnTo>
                    <a:lnTo>
                      <a:pt x="69" y="68"/>
                    </a:lnTo>
                    <a:lnTo>
                      <a:pt x="49" y="89"/>
                    </a:lnTo>
                    <a:lnTo>
                      <a:pt x="37" y="102"/>
                    </a:lnTo>
                    <a:lnTo>
                      <a:pt x="41" y="115"/>
                    </a:lnTo>
                    <a:lnTo>
                      <a:pt x="31" y="136"/>
                    </a:lnTo>
                    <a:lnTo>
                      <a:pt x="11" y="151"/>
                    </a:lnTo>
                    <a:lnTo>
                      <a:pt x="10" y="154"/>
                    </a:lnTo>
                    <a:lnTo>
                      <a:pt x="10" y="160"/>
                    </a:lnTo>
                    <a:lnTo>
                      <a:pt x="9" y="160"/>
                    </a:lnTo>
                    <a:lnTo>
                      <a:pt x="0" y="201"/>
                    </a:lnTo>
                    <a:lnTo>
                      <a:pt x="12" y="219"/>
                    </a:lnTo>
                    <a:lnTo>
                      <a:pt x="18" y="218"/>
                    </a:lnTo>
                    <a:lnTo>
                      <a:pt x="45" y="230"/>
                    </a:lnTo>
                    <a:lnTo>
                      <a:pt x="69" y="243"/>
                    </a:lnTo>
                    <a:lnTo>
                      <a:pt x="72" y="237"/>
                    </a:lnTo>
                    <a:lnTo>
                      <a:pt x="61" y="230"/>
                    </a:lnTo>
                    <a:lnTo>
                      <a:pt x="67" y="227"/>
                    </a:lnTo>
                    <a:lnTo>
                      <a:pt x="81" y="228"/>
                    </a:lnTo>
                    <a:lnTo>
                      <a:pt x="93" y="243"/>
                    </a:lnTo>
                    <a:lnTo>
                      <a:pt x="101" y="251"/>
                    </a:lnTo>
                    <a:lnTo>
                      <a:pt x="136" y="251"/>
                    </a:lnTo>
                    <a:lnTo>
                      <a:pt x="146" y="237"/>
                    </a:lnTo>
                    <a:lnTo>
                      <a:pt x="142" y="230"/>
                    </a:lnTo>
                    <a:lnTo>
                      <a:pt x="147" y="225"/>
                    </a:lnTo>
                    <a:lnTo>
                      <a:pt x="156" y="229"/>
                    </a:lnTo>
                    <a:lnTo>
                      <a:pt x="160" y="235"/>
                    </a:lnTo>
                    <a:lnTo>
                      <a:pt x="166" y="234"/>
                    </a:lnTo>
                    <a:lnTo>
                      <a:pt x="170" y="229"/>
                    </a:lnTo>
                    <a:lnTo>
                      <a:pt x="176" y="233"/>
                    </a:lnTo>
                    <a:lnTo>
                      <a:pt x="176" y="242"/>
                    </a:lnTo>
                    <a:lnTo>
                      <a:pt x="179" y="25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1" name="Freeform 162">
                <a:extLst>
                  <a:ext uri="{FF2B5EF4-FFF2-40B4-BE49-F238E27FC236}">
                    <a16:creationId xmlns:a16="http://schemas.microsoft.com/office/drawing/2014/main" id="{8B67D694-2B5C-F507-57A8-C590ABA5C06E}"/>
                  </a:ext>
                </a:extLst>
              </p:cNvPr>
              <p:cNvSpPr>
                <a:spLocks/>
              </p:cNvSpPr>
              <p:nvPr/>
            </p:nvSpPr>
            <p:spPr bwMode="auto">
              <a:xfrm>
                <a:off x="5860006" y="3857626"/>
                <a:ext cx="57150" cy="33338"/>
              </a:xfrm>
              <a:custGeom>
                <a:avLst/>
                <a:gdLst>
                  <a:gd name="T0" fmla="*/ 73 w 193"/>
                  <a:gd name="T1" fmla="*/ 0 h 114"/>
                  <a:gd name="T2" fmla="*/ 85 w 193"/>
                  <a:gd name="T3" fmla="*/ 3 h 114"/>
                  <a:gd name="T4" fmla="*/ 88 w 193"/>
                  <a:gd name="T5" fmla="*/ 7 h 114"/>
                  <a:gd name="T6" fmla="*/ 97 w 193"/>
                  <a:gd name="T7" fmla="*/ 10 h 114"/>
                  <a:gd name="T8" fmla="*/ 104 w 193"/>
                  <a:gd name="T9" fmla="*/ 19 h 114"/>
                  <a:gd name="T10" fmla="*/ 119 w 193"/>
                  <a:gd name="T11" fmla="*/ 16 h 114"/>
                  <a:gd name="T12" fmla="*/ 134 w 193"/>
                  <a:gd name="T13" fmla="*/ 20 h 114"/>
                  <a:gd name="T14" fmla="*/ 144 w 193"/>
                  <a:gd name="T15" fmla="*/ 32 h 114"/>
                  <a:gd name="T16" fmla="*/ 146 w 193"/>
                  <a:gd name="T17" fmla="*/ 41 h 114"/>
                  <a:gd name="T18" fmla="*/ 156 w 193"/>
                  <a:gd name="T19" fmla="*/ 47 h 114"/>
                  <a:gd name="T20" fmla="*/ 159 w 193"/>
                  <a:gd name="T21" fmla="*/ 40 h 114"/>
                  <a:gd name="T22" fmla="*/ 162 w 193"/>
                  <a:gd name="T23" fmla="*/ 32 h 114"/>
                  <a:gd name="T24" fmla="*/ 176 w 193"/>
                  <a:gd name="T25" fmla="*/ 30 h 114"/>
                  <a:gd name="T26" fmla="*/ 183 w 193"/>
                  <a:gd name="T27" fmla="*/ 33 h 114"/>
                  <a:gd name="T28" fmla="*/ 193 w 193"/>
                  <a:gd name="T29" fmla="*/ 37 h 114"/>
                  <a:gd name="T30" fmla="*/ 193 w 193"/>
                  <a:gd name="T31" fmla="*/ 49 h 114"/>
                  <a:gd name="T32" fmla="*/ 190 w 193"/>
                  <a:gd name="T33" fmla="*/ 64 h 114"/>
                  <a:gd name="T34" fmla="*/ 192 w 193"/>
                  <a:gd name="T35" fmla="*/ 70 h 114"/>
                  <a:gd name="T36" fmla="*/ 188 w 193"/>
                  <a:gd name="T37" fmla="*/ 81 h 114"/>
                  <a:gd name="T38" fmla="*/ 190 w 193"/>
                  <a:gd name="T39" fmla="*/ 88 h 114"/>
                  <a:gd name="T40" fmla="*/ 185 w 193"/>
                  <a:gd name="T41" fmla="*/ 93 h 114"/>
                  <a:gd name="T42" fmla="*/ 189 w 193"/>
                  <a:gd name="T43" fmla="*/ 100 h 114"/>
                  <a:gd name="T44" fmla="*/ 179 w 193"/>
                  <a:gd name="T45" fmla="*/ 114 h 114"/>
                  <a:gd name="T46" fmla="*/ 144 w 193"/>
                  <a:gd name="T47" fmla="*/ 114 h 114"/>
                  <a:gd name="T48" fmla="*/ 136 w 193"/>
                  <a:gd name="T49" fmla="*/ 106 h 114"/>
                  <a:gd name="T50" fmla="*/ 124 w 193"/>
                  <a:gd name="T51" fmla="*/ 91 h 114"/>
                  <a:gd name="T52" fmla="*/ 110 w 193"/>
                  <a:gd name="T53" fmla="*/ 90 h 114"/>
                  <a:gd name="T54" fmla="*/ 104 w 193"/>
                  <a:gd name="T55" fmla="*/ 93 h 114"/>
                  <a:gd name="T56" fmla="*/ 115 w 193"/>
                  <a:gd name="T57" fmla="*/ 100 h 114"/>
                  <a:gd name="T58" fmla="*/ 112 w 193"/>
                  <a:gd name="T59" fmla="*/ 106 h 114"/>
                  <a:gd name="T60" fmla="*/ 88 w 193"/>
                  <a:gd name="T61" fmla="*/ 93 h 114"/>
                  <a:gd name="T62" fmla="*/ 61 w 193"/>
                  <a:gd name="T63" fmla="*/ 81 h 114"/>
                  <a:gd name="T64" fmla="*/ 52 w 193"/>
                  <a:gd name="T65" fmla="*/ 82 h 114"/>
                  <a:gd name="T66" fmla="*/ 35 w 193"/>
                  <a:gd name="T67" fmla="*/ 78 h 114"/>
                  <a:gd name="T68" fmla="*/ 22 w 193"/>
                  <a:gd name="T69" fmla="*/ 66 h 114"/>
                  <a:gd name="T70" fmla="*/ 7 w 193"/>
                  <a:gd name="T71" fmla="*/ 66 h 114"/>
                  <a:gd name="T72" fmla="*/ 0 w 193"/>
                  <a:gd name="T73" fmla="*/ 64 h 114"/>
                  <a:gd name="T74" fmla="*/ 6 w 193"/>
                  <a:gd name="T75" fmla="*/ 55 h 114"/>
                  <a:gd name="T76" fmla="*/ 6 w 193"/>
                  <a:gd name="T77" fmla="*/ 47 h 114"/>
                  <a:gd name="T78" fmla="*/ 21 w 193"/>
                  <a:gd name="T79" fmla="*/ 31 h 114"/>
                  <a:gd name="T80" fmla="*/ 40 w 193"/>
                  <a:gd name="T81" fmla="*/ 27 h 114"/>
                  <a:gd name="T82" fmla="*/ 53 w 193"/>
                  <a:gd name="T83" fmla="*/ 23 h 114"/>
                  <a:gd name="T84" fmla="*/ 53 w 193"/>
                  <a:gd name="T85" fmla="*/ 15 h 114"/>
                  <a:gd name="T86" fmla="*/ 73 w 193"/>
                  <a:gd name="T8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 h="114">
                    <a:moveTo>
                      <a:pt x="73" y="0"/>
                    </a:moveTo>
                    <a:lnTo>
                      <a:pt x="85" y="3"/>
                    </a:lnTo>
                    <a:lnTo>
                      <a:pt x="88" y="7"/>
                    </a:lnTo>
                    <a:lnTo>
                      <a:pt x="97" y="10"/>
                    </a:lnTo>
                    <a:lnTo>
                      <a:pt x="104" y="19"/>
                    </a:lnTo>
                    <a:lnTo>
                      <a:pt x="119" y="16"/>
                    </a:lnTo>
                    <a:lnTo>
                      <a:pt x="134" y="20"/>
                    </a:lnTo>
                    <a:lnTo>
                      <a:pt x="144" y="32"/>
                    </a:lnTo>
                    <a:lnTo>
                      <a:pt x="146" y="41"/>
                    </a:lnTo>
                    <a:lnTo>
                      <a:pt x="156" y="47"/>
                    </a:lnTo>
                    <a:lnTo>
                      <a:pt x="159" y="40"/>
                    </a:lnTo>
                    <a:lnTo>
                      <a:pt x="162" y="32"/>
                    </a:lnTo>
                    <a:lnTo>
                      <a:pt x="176" y="30"/>
                    </a:lnTo>
                    <a:lnTo>
                      <a:pt x="183" y="33"/>
                    </a:lnTo>
                    <a:lnTo>
                      <a:pt x="193" y="37"/>
                    </a:lnTo>
                    <a:lnTo>
                      <a:pt x="193" y="49"/>
                    </a:lnTo>
                    <a:lnTo>
                      <a:pt x="190" y="64"/>
                    </a:lnTo>
                    <a:lnTo>
                      <a:pt x="192" y="70"/>
                    </a:lnTo>
                    <a:lnTo>
                      <a:pt x="188" y="81"/>
                    </a:lnTo>
                    <a:lnTo>
                      <a:pt x="190" y="88"/>
                    </a:lnTo>
                    <a:lnTo>
                      <a:pt x="185" y="93"/>
                    </a:lnTo>
                    <a:lnTo>
                      <a:pt x="189" y="100"/>
                    </a:lnTo>
                    <a:lnTo>
                      <a:pt x="179" y="114"/>
                    </a:lnTo>
                    <a:lnTo>
                      <a:pt x="144" y="114"/>
                    </a:lnTo>
                    <a:lnTo>
                      <a:pt x="136" y="106"/>
                    </a:lnTo>
                    <a:lnTo>
                      <a:pt x="124" y="91"/>
                    </a:lnTo>
                    <a:lnTo>
                      <a:pt x="110" y="90"/>
                    </a:lnTo>
                    <a:lnTo>
                      <a:pt x="104" y="93"/>
                    </a:lnTo>
                    <a:lnTo>
                      <a:pt x="115" y="100"/>
                    </a:lnTo>
                    <a:lnTo>
                      <a:pt x="112" y="106"/>
                    </a:lnTo>
                    <a:lnTo>
                      <a:pt x="88" y="93"/>
                    </a:lnTo>
                    <a:lnTo>
                      <a:pt x="61" y="81"/>
                    </a:lnTo>
                    <a:lnTo>
                      <a:pt x="52" y="82"/>
                    </a:lnTo>
                    <a:lnTo>
                      <a:pt x="35" y="78"/>
                    </a:lnTo>
                    <a:lnTo>
                      <a:pt x="22" y="66"/>
                    </a:lnTo>
                    <a:lnTo>
                      <a:pt x="7" y="66"/>
                    </a:lnTo>
                    <a:lnTo>
                      <a:pt x="0" y="64"/>
                    </a:lnTo>
                    <a:lnTo>
                      <a:pt x="6" y="55"/>
                    </a:lnTo>
                    <a:lnTo>
                      <a:pt x="6" y="47"/>
                    </a:lnTo>
                    <a:lnTo>
                      <a:pt x="21" y="31"/>
                    </a:lnTo>
                    <a:lnTo>
                      <a:pt x="40" y="27"/>
                    </a:lnTo>
                    <a:lnTo>
                      <a:pt x="53" y="23"/>
                    </a:lnTo>
                    <a:lnTo>
                      <a:pt x="53" y="15"/>
                    </a:lnTo>
                    <a:lnTo>
                      <a:pt x="73" y="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2" name="Freeform 163">
                <a:extLst>
                  <a:ext uri="{FF2B5EF4-FFF2-40B4-BE49-F238E27FC236}">
                    <a16:creationId xmlns:a16="http://schemas.microsoft.com/office/drawing/2014/main" id="{4C4E627F-06DA-6E8D-A56E-51B4C4FFBCD4}"/>
                  </a:ext>
                </a:extLst>
              </p:cNvPr>
              <p:cNvSpPr>
                <a:spLocks/>
              </p:cNvSpPr>
              <p:nvPr/>
            </p:nvSpPr>
            <p:spPr bwMode="auto">
              <a:xfrm>
                <a:off x="5885406" y="3760788"/>
                <a:ext cx="26988" cy="60325"/>
              </a:xfrm>
              <a:custGeom>
                <a:avLst/>
                <a:gdLst>
                  <a:gd name="T0" fmla="*/ 2 w 91"/>
                  <a:gd name="T1" fmla="*/ 51 h 198"/>
                  <a:gd name="T2" fmla="*/ 2 w 91"/>
                  <a:gd name="T3" fmla="*/ 51 h 198"/>
                  <a:gd name="T4" fmla="*/ 3 w 91"/>
                  <a:gd name="T5" fmla="*/ 40 h 198"/>
                  <a:gd name="T6" fmla="*/ 12 w 91"/>
                  <a:gd name="T7" fmla="*/ 34 h 198"/>
                  <a:gd name="T8" fmla="*/ 23 w 91"/>
                  <a:gd name="T9" fmla="*/ 34 h 198"/>
                  <a:gd name="T10" fmla="*/ 23 w 91"/>
                  <a:gd name="T11" fmla="*/ 40 h 198"/>
                  <a:gd name="T12" fmla="*/ 27 w 91"/>
                  <a:gd name="T13" fmla="*/ 43 h 198"/>
                  <a:gd name="T14" fmla="*/ 30 w 91"/>
                  <a:gd name="T15" fmla="*/ 39 h 198"/>
                  <a:gd name="T16" fmla="*/ 36 w 91"/>
                  <a:gd name="T17" fmla="*/ 37 h 198"/>
                  <a:gd name="T18" fmla="*/ 37 w 91"/>
                  <a:gd name="T19" fmla="*/ 34 h 198"/>
                  <a:gd name="T20" fmla="*/ 46 w 91"/>
                  <a:gd name="T21" fmla="*/ 21 h 198"/>
                  <a:gd name="T22" fmla="*/ 49 w 91"/>
                  <a:gd name="T23" fmla="*/ 9 h 198"/>
                  <a:gd name="T24" fmla="*/ 53 w 91"/>
                  <a:gd name="T25" fmla="*/ 3 h 198"/>
                  <a:gd name="T26" fmla="*/ 62 w 91"/>
                  <a:gd name="T27" fmla="*/ 0 h 198"/>
                  <a:gd name="T28" fmla="*/ 68 w 91"/>
                  <a:gd name="T29" fmla="*/ 0 h 198"/>
                  <a:gd name="T30" fmla="*/ 71 w 91"/>
                  <a:gd name="T31" fmla="*/ 7 h 198"/>
                  <a:gd name="T32" fmla="*/ 79 w 91"/>
                  <a:gd name="T33" fmla="*/ 0 h 198"/>
                  <a:gd name="T34" fmla="*/ 89 w 91"/>
                  <a:gd name="T35" fmla="*/ 0 h 198"/>
                  <a:gd name="T36" fmla="*/ 91 w 91"/>
                  <a:gd name="T37" fmla="*/ 8 h 198"/>
                  <a:gd name="T38" fmla="*/ 89 w 91"/>
                  <a:gd name="T39" fmla="*/ 16 h 198"/>
                  <a:gd name="T40" fmla="*/ 87 w 91"/>
                  <a:gd name="T41" fmla="*/ 54 h 198"/>
                  <a:gd name="T42" fmla="*/ 78 w 91"/>
                  <a:gd name="T43" fmla="*/ 68 h 198"/>
                  <a:gd name="T44" fmla="*/ 75 w 91"/>
                  <a:gd name="T45" fmla="*/ 91 h 198"/>
                  <a:gd name="T46" fmla="*/ 83 w 91"/>
                  <a:gd name="T47" fmla="*/ 100 h 198"/>
                  <a:gd name="T48" fmla="*/ 83 w 91"/>
                  <a:gd name="T49" fmla="*/ 125 h 198"/>
                  <a:gd name="T50" fmla="*/ 75 w 91"/>
                  <a:gd name="T51" fmla="*/ 147 h 198"/>
                  <a:gd name="T52" fmla="*/ 53 w 91"/>
                  <a:gd name="T53" fmla="*/ 177 h 198"/>
                  <a:gd name="T54" fmla="*/ 45 w 91"/>
                  <a:gd name="T55" fmla="*/ 169 h 198"/>
                  <a:gd name="T56" fmla="*/ 30 w 91"/>
                  <a:gd name="T57" fmla="*/ 185 h 198"/>
                  <a:gd name="T58" fmla="*/ 24 w 91"/>
                  <a:gd name="T59" fmla="*/ 197 h 198"/>
                  <a:gd name="T60" fmla="*/ 24 w 91"/>
                  <a:gd name="T61" fmla="*/ 198 h 198"/>
                  <a:gd name="T62" fmla="*/ 16 w 91"/>
                  <a:gd name="T63" fmla="*/ 198 h 198"/>
                  <a:gd name="T64" fmla="*/ 11 w 91"/>
                  <a:gd name="T65" fmla="*/ 196 h 198"/>
                  <a:gd name="T66" fmla="*/ 0 w 91"/>
                  <a:gd name="T67" fmla="*/ 195 h 198"/>
                  <a:gd name="T68" fmla="*/ 2 w 91"/>
                  <a:gd name="T69" fmla="*/ 5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98">
                    <a:moveTo>
                      <a:pt x="2" y="51"/>
                    </a:moveTo>
                    <a:lnTo>
                      <a:pt x="2" y="51"/>
                    </a:lnTo>
                    <a:lnTo>
                      <a:pt x="3" y="40"/>
                    </a:lnTo>
                    <a:lnTo>
                      <a:pt x="12" y="34"/>
                    </a:lnTo>
                    <a:lnTo>
                      <a:pt x="23" y="34"/>
                    </a:lnTo>
                    <a:lnTo>
                      <a:pt x="23" y="40"/>
                    </a:lnTo>
                    <a:lnTo>
                      <a:pt x="27" y="43"/>
                    </a:lnTo>
                    <a:lnTo>
                      <a:pt x="30" y="39"/>
                    </a:lnTo>
                    <a:lnTo>
                      <a:pt x="36" y="37"/>
                    </a:lnTo>
                    <a:lnTo>
                      <a:pt x="37" y="34"/>
                    </a:lnTo>
                    <a:lnTo>
                      <a:pt x="46" y="21"/>
                    </a:lnTo>
                    <a:lnTo>
                      <a:pt x="49" y="9"/>
                    </a:lnTo>
                    <a:lnTo>
                      <a:pt x="53" y="3"/>
                    </a:lnTo>
                    <a:lnTo>
                      <a:pt x="62" y="0"/>
                    </a:lnTo>
                    <a:lnTo>
                      <a:pt x="68" y="0"/>
                    </a:lnTo>
                    <a:lnTo>
                      <a:pt x="71" y="7"/>
                    </a:lnTo>
                    <a:lnTo>
                      <a:pt x="79" y="0"/>
                    </a:lnTo>
                    <a:lnTo>
                      <a:pt x="89" y="0"/>
                    </a:lnTo>
                    <a:lnTo>
                      <a:pt x="91" y="8"/>
                    </a:lnTo>
                    <a:lnTo>
                      <a:pt x="89" y="16"/>
                    </a:lnTo>
                    <a:lnTo>
                      <a:pt x="87" y="54"/>
                    </a:lnTo>
                    <a:lnTo>
                      <a:pt x="78" y="68"/>
                    </a:lnTo>
                    <a:lnTo>
                      <a:pt x="75" y="91"/>
                    </a:lnTo>
                    <a:lnTo>
                      <a:pt x="83" y="100"/>
                    </a:lnTo>
                    <a:lnTo>
                      <a:pt x="83" y="125"/>
                    </a:lnTo>
                    <a:lnTo>
                      <a:pt x="75" y="147"/>
                    </a:lnTo>
                    <a:lnTo>
                      <a:pt x="53" y="177"/>
                    </a:lnTo>
                    <a:lnTo>
                      <a:pt x="45" y="169"/>
                    </a:lnTo>
                    <a:lnTo>
                      <a:pt x="30" y="185"/>
                    </a:lnTo>
                    <a:lnTo>
                      <a:pt x="24" y="197"/>
                    </a:lnTo>
                    <a:lnTo>
                      <a:pt x="24" y="198"/>
                    </a:lnTo>
                    <a:lnTo>
                      <a:pt x="16" y="198"/>
                    </a:lnTo>
                    <a:lnTo>
                      <a:pt x="11" y="196"/>
                    </a:lnTo>
                    <a:lnTo>
                      <a:pt x="0" y="195"/>
                    </a:lnTo>
                    <a:lnTo>
                      <a:pt x="2" y="5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3" name="Freeform 164">
                <a:extLst>
                  <a:ext uri="{FF2B5EF4-FFF2-40B4-BE49-F238E27FC236}">
                    <a16:creationId xmlns:a16="http://schemas.microsoft.com/office/drawing/2014/main" id="{F6159300-8CA0-1AAE-2819-91FE5B9BE354}"/>
                  </a:ext>
                </a:extLst>
              </p:cNvPr>
              <p:cNvSpPr>
                <a:spLocks/>
              </p:cNvSpPr>
              <p:nvPr/>
            </p:nvSpPr>
            <p:spPr bwMode="auto">
              <a:xfrm>
                <a:off x="5812381" y="3775076"/>
                <a:ext cx="96838" cy="101600"/>
              </a:xfrm>
              <a:custGeom>
                <a:avLst/>
                <a:gdLst>
                  <a:gd name="T0" fmla="*/ 157 w 321"/>
                  <a:gd name="T1" fmla="*/ 335 h 335"/>
                  <a:gd name="T2" fmla="*/ 163 w 321"/>
                  <a:gd name="T3" fmla="*/ 326 h 335"/>
                  <a:gd name="T4" fmla="*/ 163 w 321"/>
                  <a:gd name="T5" fmla="*/ 318 h 335"/>
                  <a:gd name="T6" fmla="*/ 178 w 321"/>
                  <a:gd name="T7" fmla="*/ 302 h 335"/>
                  <a:gd name="T8" fmla="*/ 197 w 321"/>
                  <a:gd name="T9" fmla="*/ 298 h 335"/>
                  <a:gd name="T10" fmla="*/ 210 w 321"/>
                  <a:gd name="T11" fmla="*/ 294 h 335"/>
                  <a:gd name="T12" fmla="*/ 210 w 321"/>
                  <a:gd name="T13" fmla="*/ 286 h 335"/>
                  <a:gd name="T14" fmla="*/ 231 w 321"/>
                  <a:gd name="T15" fmla="*/ 270 h 335"/>
                  <a:gd name="T16" fmla="*/ 241 w 321"/>
                  <a:gd name="T17" fmla="*/ 249 h 335"/>
                  <a:gd name="T18" fmla="*/ 237 w 321"/>
                  <a:gd name="T19" fmla="*/ 236 h 335"/>
                  <a:gd name="T20" fmla="*/ 249 w 321"/>
                  <a:gd name="T21" fmla="*/ 223 h 335"/>
                  <a:gd name="T22" fmla="*/ 269 w 321"/>
                  <a:gd name="T23" fmla="*/ 202 h 335"/>
                  <a:gd name="T24" fmla="*/ 281 w 321"/>
                  <a:gd name="T25" fmla="*/ 203 h 335"/>
                  <a:gd name="T26" fmla="*/ 303 w 321"/>
                  <a:gd name="T27" fmla="*/ 190 h 335"/>
                  <a:gd name="T28" fmla="*/ 308 w 321"/>
                  <a:gd name="T29" fmla="*/ 177 h 335"/>
                  <a:gd name="T30" fmla="*/ 318 w 321"/>
                  <a:gd name="T31" fmla="*/ 170 h 335"/>
                  <a:gd name="T32" fmla="*/ 321 w 321"/>
                  <a:gd name="T33" fmla="*/ 163 h 335"/>
                  <a:gd name="T34" fmla="*/ 314 w 321"/>
                  <a:gd name="T35" fmla="*/ 158 h 335"/>
                  <a:gd name="T36" fmla="*/ 300 w 321"/>
                  <a:gd name="T37" fmla="*/ 156 h 335"/>
                  <a:gd name="T38" fmla="*/ 296 w 321"/>
                  <a:gd name="T39" fmla="*/ 166 h 335"/>
                  <a:gd name="T40" fmla="*/ 284 w 321"/>
                  <a:gd name="T41" fmla="*/ 157 h 335"/>
                  <a:gd name="T42" fmla="*/ 273 w 321"/>
                  <a:gd name="T43" fmla="*/ 157 h 335"/>
                  <a:gd name="T44" fmla="*/ 268 w 321"/>
                  <a:gd name="T45" fmla="*/ 149 h 335"/>
                  <a:gd name="T46" fmla="*/ 260 w 321"/>
                  <a:gd name="T47" fmla="*/ 149 h 335"/>
                  <a:gd name="T48" fmla="*/ 255 w 321"/>
                  <a:gd name="T49" fmla="*/ 147 h 335"/>
                  <a:gd name="T50" fmla="*/ 244 w 321"/>
                  <a:gd name="T51" fmla="*/ 146 h 335"/>
                  <a:gd name="T52" fmla="*/ 246 w 321"/>
                  <a:gd name="T53" fmla="*/ 2 h 335"/>
                  <a:gd name="T54" fmla="*/ 246 w 321"/>
                  <a:gd name="T55" fmla="*/ 2 h 335"/>
                  <a:gd name="T56" fmla="*/ 112 w 321"/>
                  <a:gd name="T57" fmla="*/ 0 h 335"/>
                  <a:gd name="T58" fmla="*/ 108 w 321"/>
                  <a:gd name="T59" fmla="*/ 41 h 335"/>
                  <a:gd name="T60" fmla="*/ 76 w 321"/>
                  <a:gd name="T61" fmla="*/ 43 h 335"/>
                  <a:gd name="T62" fmla="*/ 88 w 321"/>
                  <a:gd name="T63" fmla="*/ 53 h 335"/>
                  <a:gd name="T64" fmla="*/ 92 w 321"/>
                  <a:gd name="T65" fmla="*/ 61 h 335"/>
                  <a:gd name="T66" fmla="*/ 104 w 321"/>
                  <a:gd name="T67" fmla="*/ 76 h 335"/>
                  <a:gd name="T68" fmla="*/ 116 w 321"/>
                  <a:gd name="T69" fmla="*/ 84 h 335"/>
                  <a:gd name="T70" fmla="*/ 125 w 321"/>
                  <a:gd name="T71" fmla="*/ 84 h 335"/>
                  <a:gd name="T72" fmla="*/ 131 w 321"/>
                  <a:gd name="T73" fmla="*/ 95 h 335"/>
                  <a:gd name="T74" fmla="*/ 133 w 321"/>
                  <a:gd name="T75" fmla="*/ 106 h 335"/>
                  <a:gd name="T76" fmla="*/ 138 w 321"/>
                  <a:gd name="T77" fmla="*/ 112 h 335"/>
                  <a:gd name="T78" fmla="*/ 151 w 321"/>
                  <a:gd name="T79" fmla="*/ 113 h 335"/>
                  <a:gd name="T80" fmla="*/ 159 w 321"/>
                  <a:gd name="T81" fmla="*/ 117 h 335"/>
                  <a:gd name="T82" fmla="*/ 160 w 321"/>
                  <a:gd name="T83" fmla="*/ 127 h 335"/>
                  <a:gd name="T84" fmla="*/ 152 w 321"/>
                  <a:gd name="T85" fmla="*/ 136 h 335"/>
                  <a:gd name="T86" fmla="*/ 53 w 321"/>
                  <a:gd name="T87" fmla="*/ 137 h 335"/>
                  <a:gd name="T88" fmla="*/ 6 w 321"/>
                  <a:gd name="T89" fmla="*/ 210 h 335"/>
                  <a:gd name="T90" fmla="*/ 8 w 321"/>
                  <a:gd name="T91" fmla="*/ 223 h 335"/>
                  <a:gd name="T92" fmla="*/ 9 w 321"/>
                  <a:gd name="T93" fmla="*/ 227 h 335"/>
                  <a:gd name="T94" fmla="*/ 8 w 321"/>
                  <a:gd name="T95" fmla="*/ 235 h 335"/>
                  <a:gd name="T96" fmla="*/ 11 w 321"/>
                  <a:gd name="T97" fmla="*/ 241 h 335"/>
                  <a:gd name="T98" fmla="*/ 13 w 321"/>
                  <a:gd name="T99" fmla="*/ 243 h 335"/>
                  <a:gd name="T100" fmla="*/ 12 w 321"/>
                  <a:gd name="T101" fmla="*/ 249 h 335"/>
                  <a:gd name="T102" fmla="*/ 5 w 321"/>
                  <a:gd name="T103" fmla="*/ 255 h 335"/>
                  <a:gd name="T104" fmla="*/ 2 w 321"/>
                  <a:gd name="T105" fmla="*/ 263 h 335"/>
                  <a:gd name="T106" fmla="*/ 0 w 321"/>
                  <a:gd name="T107" fmla="*/ 265 h 335"/>
                  <a:gd name="T108" fmla="*/ 12 w 321"/>
                  <a:gd name="T109" fmla="*/ 281 h 335"/>
                  <a:gd name="T110" fmla="*/ 22 w 321"/>
                  <a:gd name="T111" fmla="*/ 296 h 335"/>
                  <a:gd name="T112" fmla="*/ 34 w 321"/>
                  <a:gd name="T113" fmla="*/ 297 h 335"/>
                  <a:gd name="T114" fmla="*/ 44 w 321"/>
                  <a:gd name="T115" fmla="*/ 310 h 335"/>
                  <a:gd name="T116" fmla="*/ 85 w 321"/>
                  <a:gd name="T117" fmla="*/ 326 h 335"/>
                  <a:gd name="T118" fmla="*/ 109 w 321"/>
                  <a:gd name="T119" fmla="*/ 326 h 335"/>
                  <a:gd name="T120" fmla="*/ 127 w 321"/>
                  <a:gd name="T121" fmla="*/ 324 h 335"/>
                  <a:gd name="T122" fmla="*/ 157 w 321"/>
                  <a:gd name="T12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1" h="335">
                    <a:moveTo>
                      <a:pt x="157" y="335"/>
                    </a:moveTo>
                    <a:lnTo>
                      <a:pt x="163" y="326"/>
                    </a:lnTo>
                    <a:lnTo>
                      <a:pt x="163" y="318"/>
                    </a:lnTo>
                    <a:lnTo>
                      <a:pt x="178" y="302"/>
                    </a:lnTo>
                    <a:lnTo>
                      <a:pt x="197" y="298"/>
                    </a:lnTo>
                    <a:lnTo>
                      <a:pt x="210" y="294"/>
                    </a:lnTo>
                    <a:lnTo>
                      <a:pt x="210" y="286"/>
                    </a:lnTo>
                    <a:lnTo>
                      <a:pt x="231" y="270"/>
                    </a:lnTo>
                    <a:lnTo>
                      <a:pt x="241" y="249"/>
                    </a:lnTo>
                    <a:lnTo>
                      <a:pt x="237" y="236"/>
                    </a:lnTo>
                    <a:lnTo>
                      <a:pt x="249" y="223"/>
                    </a:lnTo>
                    <a:lnTo>
                      <a:pt x="269" y="202"/>
                    </a:lnTo>
                    <a:lnTo>
                      <a:pt x="281" y="203"/>
                    </a:lnTo>
                    <a:lnTo>
                      <a:pt x="303" y="190"/>
                    </a:lnTo>
                    <a:lnTo>
                      <a:pt x="308" y="177"/>
                    </a:lnTo>
                    <a:lnTo>
                      <a:pt x="318" y="170"/>
                    </a:lnTo>
                    <a:lnTo>
                      <a:pt x="321" y="163"/>
                    </a:lnTo>
                    <a:lnTo>
                      <a:pt x="314" y="158"/>
                    </a:lnTo>
                    <a:lnTo>
                      <a:pt x="300" y="156"/>
                    </a:lnTo>
                    <a:lnTo>
                      <a:pt x="296" y="166"/>
                    </a:lnTo>
                    <a:lnTo>
                      <a:pt x="284" y="157"/>
                    </a:lnTo>
                    <a:lnTo>
                      <a:pt x="273" y="157"/>
                    </a:lnTo>
                    <a:lnTo>
                      <a:pt x="268" y="149"/>
                    </a:lnTo>
                    <a:lnTo>
                      <a:pt x="260" y="149"/>
                    </a:lnTo>
                    <a:lnTo>
                      <a:pt x="255" y="147"/>
                    </a:lnTo>
                    <a:lnTo>
                      <a:pt x="244" y="146"/>
                    </a:lnTo>
                    <a:lnTo>
                      <a:pt x="246" y="2"/>
                    </a:lnTo>
                    <a:lnTo>
                      <a:pt x="246" y="2"/>
                    </a:lnTo>
                    <a:lnTo>
                      <a:pt x="112" y="0"/>
                    </a:lnTo>
                    <a:lnTo>
                      <a:pt x="108" y="41"/>
                    </a:lnTo>
                    <a:lnTo>
                      <a:pt x="76" y="43"/>
                    </a:lnTo>
                    <a:lnTo>
                      <a:pt x="88" y="53"/>
                    </a:lnTo>
                    <a:lnTo>
                      <a:pt x="92" y="61"/>
                    </a:lnTo>
                    <a:lnTo>
                      <a:pt x="104" y="76"/>
                    </a:lnTo>
                    <a:lnTo>
                      <a:pt x="116" y="84"/>
                    </a:lnTo>
                    <a:lnTo>
                      <a:pt x="125" y="84"/>
                    </a:lnTo>
                    <a:lnTo>
                      <a:pt x="131" y="95"/>
                    </a:lnTo>
                    <a:lnTo>
                      <a:pt x="133" y="106"/>
                    </a:lnTo>
                    <a:lnTo>
                      <a:pt x="138" y="112"/>
                    </a:lnTo>
                    <a:lnTo>
                      <a:pt x="151" y="113"/>
                    </a:lnTo>
                    <a:lnTo>
                      <a:pt x="159" y="117"/>
                    </a:lnTo>
                    <a:lnTo>
                      <a:pt x="160" y="127"/>
                    </a:lnTo>
                    <a:lnTo>
                      <a:pt x="152" y="136"/>
                    </a:lnTo>
                    <a:lnTo>
                      <a:pt x="53" y="137"/>
                    </a:lnTo>
                    <a:lnTo>
                      <a:pt x="6" y="210"/>
                    </a:lnTo>
                    <a:lnTo>
                      <a:pt x="8" y="223"/>
                    </a:lnTo>
                    <a:lnTo>
                      <a:pt x="9" y="227"/>
                    </a:lnTo>
                    <a:lnTo>
                      <a:pt x="8" y="235"/>
                    </a:lnTo>
                    <a:lnTo>
                      <a:pt x="11" y="241"/>
                    </a:lnTo>
                    <a:lnTo>
                      <a:pt x="13" y="243"/>
                    </a:lnTo>
                    <a:lnTo>
                      <a:pt x="12" y="249"/>
                    </a:lnTo>
                    <a:lnTo>
                      <a:pt x="5" y="255"/>
                    </a:lnTo>
                    <a:lnTo>
                      <a:pt x="2" y="263"/>
                    </a:lnTo>
                    <a:lnTo>
                      <a:pt x="0" y="265"/>
                    </a:lnTo>
                    <a:lnTo>
                      <a:pt x="12" y="281"/>
                    </a:lnTo>
                    <a:lnTo>
                      <a:pt x="22" y="296"/>
                    </a:lnTo>
                    <a:lnTo>
                      <a:pt x="34" y="297"/>
                    </a:lnTo>
                    <a:lnTo>
                      <a:pt x="44" y="310"/>
                    </a:lnTo>
                    <a:lnTo>
                      <a:pt x="85" y="326"/>
                    </a:lnTo>
                    <a:lnTo>
                      <a:pt x="109" y="326"/>
                    </a:lnTo>
                    <a:lnTo>
                      <a:pt x="127" y="324"/>
                    </a:lnTo>
                    <a:lnTo>
                      <a:pt x="157" y="335"/>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4" name="Freeform 165">
                <a:extLst>
                  <a:ext uri="{FF2B5EF4-FFF2-40B4-BE49-F238E27FC236}">
                    <a16:creationId xmlns:a16="http://schemas.microsoft.com/office/drawing/2014/main" id="{C1A41615-2D86-B60C-0FD2-126C457D7CE2}"/>
                  </a:ext>
                </a:extLst>
              </p:cNvPr>
              <p:cNvSpPr>
                <a:spLocks noEditPoints="1"/>
              </p:cNvSpPr>
              <p:nvPr/>
            </p:nvSpPr>
            <p:spPr bwMode="auto">
              <a:xfrm>
                <a:off x="5286919" y="3362326"/>
                <a:ext cx="666750" cy="493713"/>
              </a:xfrm>
              <a:custGeom>
                <a:avLst/>
                <a:gdLst>
                  <a:gd name="T0" fmla="*/ 832 w 2218"/>
                  <a:gd name="T1" fmla="*/ 151 h 1642"/>
                  <a:gd name="T2" fmla="*/ 892 w 2218"/>
                  <a:gd name="T3" fmla="*/ 224 h 1642"/>
                  <a:gd name="T4" fmla="*/ 926 w 2218"/>
                  <a:gd name="T5" fmla="*/ 314 h 1642"/>
                  <a:gd name="T6" fmla="*/ 986 w 2218"/>
                  <a:gd name="T7" fmla="*/ 363 h 1642"/>
                  <a:gd name="T8" fmla="*/ 1056 w 2218"/>
                  <a:gd name="T9" fmla="*/ 357 h 1642"/>
                  <a:gd name="T10" fmla="*/ 1151 w 2218"/>
                  <a:gd name="T11" fmla="*/ 311 h 1642"/>
                  <a:gd name="T12" fmla="*/ 1227 w 2218"/>
                  <a:gd name="T13" fmla="*/ 417 h 1642"/>
                  <a:gd name="T14" fmla="*/ 1292 w 2218"/>
                  <a:gd name="T15" fmla="*/ 550 h 1642"/>
                  <a:gd name="T16" fmla="*/ 1384 w 2218"/>
                  <a:gd name="T17" fmla="*/ 663 h 1642"/>
                  <a:gd name="T18" fmla="*/ 1438 w 2218"/>
                  <a:gd name="T19" fmla="*/ 692 h 1642"/>
                  <a:gd name="T20" fmla="*/ 1399 w 2218"/>
                  <a:gd name="T21" fmla="*/ 766 h 1642"/>
                  <a:gd name="T22" fmla="*/ 1370 w 2218"/>
                  <a:gd name="T23" fmla="*/ 970 h 1642"/>
                  <a:gd name="T24" fmla="*/ 1391 w 2218"/>
                  <a:gd name="T25" fmla="*/ 1096 h 1642"/>
                  <a:gd name="T26" fmla="*/ 1515 w 2218"/>
                  <a:gd name="T27" fmla="*/ 1291 h 1642"/>
                  <a:gd name="T28" fmla="*/ 1684 w 2218"/>
                  <a:gd name="T29" fmla="*/ 1319 h 1642"/>
                  <a:gd name="T30" fmla="*/ 1817 w 2218"/>
                  <a:gd name="T31" fmla="*/ 1341 h 1642"/>
                  <a:gd name="T32" fmla="*/ 1893 w 2218"/>
                  <a:gd name="T33" fmla="*/ 1219 h 1642"/>
                  <a:gd name="T34" fmla="*/ 2090 w 2218"/>
                  <a:gd name="T35" fmla="*/ 1068 h 1642"/>
                  <a:gd name="T36" fmla="*/ 2189 w 2218"/>
                  <a:gd name="T37" fmla="*/ 1140 h 1642"/>
                  <a:gd name="T38" fmla="*/ 2136 w 2218"/>
                  <a:gd name="T39" fmla="*/ 1265 h 1642"/>
                  <a:gd name="T40" fmla="*/ 2098 w 2218"/>
                  <a:gd name="T41" fmla="*/ 1294 h 1642"/>
                  <a:gd name="T42" fmla="*/ 2021 w 2218"/>
                  <a:gd name="T43" fmla="*/ 1367 h 1642"/>
                  <a:gd name="T44" fmla="*/ 1839 w 2218"/>
                  <a:gd name="T45" fmla="*/ 1438 h 1642"/>
                  <a:gd name="T46" fmla="*/ 1800 w 2218"/>
                  <a:gd name="T47" fmla="*/ 1514 h 1642"/>
                  <a:gd name="T48" fmla="*/ 1735 w 2218"/>
                  <a:gd name="T49" fmla="*/ 1628 h 1642"/>
                  <a:gd name="T50" fmla="*/ 1583 w 2218"/>
                  <a:gd name="T51" fmla="*/ 1503 h 1642"/>
                  <a:gd name="T52" fmla="*/ 1574 w 2218"/>
                  <a:gd name="T53" fmla="*/ 1505 h 1642"/>
                  <a:gd name="T54" fmla="*/ 1551 w 2218"/>
                  <a:gd name="T55" fmla="*/ 1515 h 1642"/>
                  <a:gd name="T56" fmla="*/ 1294 w 2218"/>
                  <a:gd name="T57" fmla="*/ 1508 h 1642"/>
                  <a:gd name="T58" fmla="*/ 1121 w 2218"/>
                  <a:gd name="T59" fmla="*/ 1441 h 1642"/>
                  <a:gd name="T60" fmla="*/ 930 w 2218"/>
                  <a:gd name="T61" fmla="*/ 1344 h 1642"/>
                  <a:gd name="T62" fmla="*/ 802 w 2218"/>
                  <a:gd name="T63" fmla="*/ 1256 h 1642"/>
                  <a:gd name="T64" fmla="*/ 765 w 2218"/>
                  <a:gd name="T65" fmla="*/ 1142 h 1642"/>
                  <a:gd name="T66" fmla="*/ 757 w 2218"/>
                  <a:gd name="T67" fmla="*/ 979 h 1642"/>
                  <a:gd name="T68" fmla="*/ 595 w 2218"/>
                  <a:gd name="T69" fmla="*/ 775 h 1642"/>
                  <a:gd name="T70" fmla="*/ 513 w 2218"/>
                  <a:gd name="T71" fmla="*/ 682 h 1642"/>
                  <a:gd name="T72" fmla="*/ 521 w 2218"/>
                  <a:gd name="T73" fmla="*/ 604 h 1642"/>
                  <a:gd name="T74" fmla="*/ 434 w 2218"/>
                  <a:gd name="T75" fmla="*/ 490 h 1642"/>
                  <a:gd name="T76" fmla="*/ 357 w 2218"/>
                  <a:gd name="T77" fmla="*/ 408 h 1642"/>
                  <a:gd name="T78" fmla="*/ 296 w 2218"/>
                  <a:gd name="T79" fmla="*/ 274 h 1642"/>
                  <a:gd name="T80" fmla="*/ 253 w 2218"/>
                  <a:gd name="T81" fmla="*/ 136 h 1642"/>
                  <a:gd name="T82" fmla="*/ 161 w 2218"/>
                  <a:gd name="T83" fmla="*/ 151 h 1642"/>
                  <a:gd name="T84" fmla="*/ 217 w 2218"/>
                  <a:gd name="T85" fmla="*/ 354 h 1642"/>
                  <a:gd name="T86" fmla="*/ 294 w 2218"/>
                  <a:gd name="T87" fmla="*/ 481 h 1642"/>
                  <a:gd name="T88" fmla="*/ 344 w 2218"/>
                  <a:gd name="T89" fmla="*/ 564 h 1642"/>
                  <a:gd name="T90" fmla="*/ 381 w 2218"/>
                  <a:gd name="T91" fmla="*/ 712 h 1642"/>
                  <a:gd name="T92" fmla="*/ 422 w 2218"/>
                  <a:gd name="T93" fmla="*/ 798 h 1642"/>
                  <a:gd name="T94" fmla="*/ 441 w 2218"/>
                  <a:gd name="T95" fmla="*/ 922 h 1642"/>
                  <a:gd name="T96" fmla="*/ 328 w 2218"/>
                  <a:gd name="T97" fmla="*/ 787 h 1642"/>
                  <a:gd name="T98" fmla="*/ 276 w 2218"/>
                  <a:gd name="T99" fmla="*/ 615 h 1642"/>
                  <a:gd name="T100" fmla="*/ 188 w 2218"/>
                  <a:gd name="T101" fmla="*/ 551 h 1642"/>
                  <a:gd name="T102" fmla="*/ 122 w 2218"/>
                  <a:gd name="T103" fmla="*/ 465 h 1642"/>
                  <a:gd name="T104" fmla="*/ 172 w 2218"/>
                  <a:gd name="T105" fmla="*/ 430 h 1642"/>
                  <a:gd name="T106" fmla="*/ 79 w 2218"/>
                  <a:gd name="T107" fmla="*/ 286 h 1642"/>
                  <a:gd name="T108" fmla="*/ 47 w 2218"/>
                  <a:gd name="T109" fmla="*/ 146 h 1642"/>
                  <a:gd name="T110" fmla="*/ 409 w 2218"/>
                  <a:gd name="T111" fmla="*/ 742 h 1642"/>
                  <a:gd name="T112" fmla="*/ 415 w 2218"/>
                  <a:gd name="T113" fmla="*/ 782 h 1642"/>
                  <a:gd name="T114" fmla="*/ 1405 w 2218"/>
                  <a:gd name="T115" fmla="*/ 76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8" h="1642">
                    <a:moveTo>
                      <a:pt x="0" y="4"/>
                    </a:moveTo>
                    <a:lnTo>
                      <a:pt x="185" y="0"/>
                    </a:lnTo>
                    <a:lnTo>
                      <a:pt x="189" y="7"/>
                    </a:lnTo>
                    <a:lnTo>
                      <a:pt x="187" y="13"/>
                    </a:lnTo>
                    <a:lnTo>
                      <a:pt x="450" y="134"/>
                    </a:lnTo>
                    <a:lnTo>
                      <a:pt x="672" y="141"/>
                    </a:lnTo>
                    <a:lnTo>
                      <a:pt x="673" y="112"/>
                    </a:lnTo>
                    <a:lnTo>
                      <a:pt x="799" y="116"/>
                    </a:lnTo>
                    <a:lnTo>
                      <a:pt x="813" y="125"/>
                    </a:lnTo>
                    <a:lnTo>
                      <a:pt x="826" y="143"/>
                    </a:lnTo>
                    <a:lnTo>
                      <a:pt x="832" y="151"/>
                    </a:lnTo>
                    <a:lnTo>
                      <a:pt x="834" y="158"/>
                    </a:lnTo>
                    <a:lnTo>
                      <a:pt x="842" y="158"/>
                    </a:lnTo>
                    <a:lnTo>
                      <a:pt x="849" y="168"/>
                    </a:lnTo>
                    <a:lnTo>
                      <a:pt x="846" y="176"/>
                    </a:lnTo>
                    <a:lnTo>
                      <a:pt x="858" y="181"/>
                    </a:lnTo>
                    <a:lnTo>
                      <a:pt x="870" y="190"/>
                    </a:lnTo>
                    <a:lnTo>
                      <a:pt x="869" y="197"/>
                    </a:lnTo>
                    <a:lnTo>
                      <a:pt x="865" y="203"/>
                    </a:lnTo>
                    <a:lnTo>
                      <a:pt x="875" y="206"/>
                    </a:lnTo>
                    <a:lnTo>
                      <a:pt x="885" y="213"/>
                    </a:lnTo>
                    <a:lnTo>
                      <a:pt x="892" y="224"/>
                    </a:lnTo>
                    <a:lnTo>
                      <a:pt x="894" y="241"/>
                    </a:lnTo>
                    <a:lnTo>
                      <a:pt x="899" y="248"/>
                    </a:lnTo>
                    <a:lnTo>
                      <a:pt x="904" y="249"/>
                    </a:lnTo>
                    <a:lnTo>
                      <a:pt x="906" y="254"/>
                    </a:lnTo>
                    <a:lnTo>
                      <a:pt x="915" y="263"/>
                    </a:lnTo>
                    <a:lnTo>
                      <a:pt x="916" y="275"/>
                    </a:lnTo>
                    <a:lnTo>
                      <a:pt x="911" y="278"/>
                    </a:lnTo>
                    <a:lnTo>
                      <a:pt x="902" y="280"/>
                    </a:lnTo>
                    <a:lnTo>
                      <a:pt x="902" y="286"/>
                    </a:lnTo>
                    <a:lnTo>
                      <a:pt x="916" y="302"/>
                    </a:lnTo>
                    <a:lnTo>
                      <a:pt x="926" y="314"/>
                    </a:lnTo>
                    <a:lnTo>
                      <a:pt x="930" y="325"/>
                    </a:lnTo>
                    <a:lnTo>
                      <a:pt x="929" y="330"/>
                    </a:lnTo>
                    <a:lnTo>
                      <a:pt x="934" y="329"/>
                    </a:lnTo>
                    <a:lnTo>
                      <a:pt x="941" y="336"/>
                    </a:lnTo>
                    <a:lnTo>
                      <a:pt x="945" y="336"/>
                    </a:lnTo>
                    <a:lnTo>
                      <a:pt x="953" y="339"/>
                    </a:lnTo>
                    <a:lnTo>
                      <a:pt x="956" y="344"/>
                    </a:lnTo>
                    <a:lnTo>
                      <a:pt x="957" y="349"/>
                    </a:lnTo>
                    <a:lnTo>
                      <a:pt x="962" y="354"/>
                    </a:lnTo>
                    <a:lnTo>
                      <a:pt x="971" y="355"/>
                    </a:lnTo>
                    <a:lnTo>
                      <a:pt x="986" y="363"/>
                    </a:lnTo>
                    <a:lnTo>
                      <a:pt x="989" y="368"/>
                    </a:lnTo>
                    <a:lnTo>
                      <a:pt x="1002" y="372"/>
                    </a:lnTo>
                    <a:lnTo>
                      <a:pt x="1017" y="380"/>
                    </a:lnTo>
                    <a:lnTo>
                      <a:pt x="1022" y="385"/>
                    </a:lnTo>
                    <a:lnTo>
                      <a:pt x="1028" y="386"/>
                    </a:lnTo>
                    <a:lnTo>
                      <a:pt x="1036" y="384"/>
                    </a:lnTo>
                    <a:lnTo>
                      <a:pt x="1037" y="379"/>
                    </a:lnTo>
                    <a:lnTo>
                      <a:pt x="1048" y="370"/>
                    </a:lnTo>
                    <a:lnTo>
                      <a:pt x="1056" y="368"/>
                    </a:lnTo>
                    <a:lnTo>
                      <a:pt x="1058" y="361"/>
                    </a:lnTo>
                    <a:lnTo>
                      <a:pt x="1056" y="357"/>
                    </a:lnTo>
                    <a:lnTo>
                      <a:pt x="1063" y="349"/>
                    </a:lnTo>
                    <a:lnTo>
                      <a:pt x="1074" y="328"/>
                    </a:lnTo>
                    <a:lnTo>
                      <a:pt x="1082" y="320"/>
                    </a:lnTo>
                    <a:lnTo>
                      <a:pt x="1091" y="316"/>
                    </a:lnTo>
                    <a:lnTo>
                      <a:pt x="1097" y="318"/>
                    </a:lnTo>
                    <a:lnTo>
                      <a:pt x="1098" y="320"/>
                    </a:lnTo>
                    <a:lnTo>
                      <a:pt x="1104" y="319"/>
                    </a:lnTo>
                    <a:lnTo>
                      <a:pt x="1109" y="310"/>
                    </a:lnTo>
                    <a:lnTo>
                      <a:pt x="1123" y="310"/>
                    </a:lnTo>
                    <a:lnTo>
                      <a:pt x="1136" y="312"/>
                    </a:lnTo>
                    <a:lnTo>
                      <a:pt x="1151" y="311"/>
                    </a:lnTo>
                    <a:lnTo>
                      <a:pt x="1157" y="314"/>
                    </a:lnTo>
                    <a:lnTo>
                      <a:pt x="1160" y="318"/>
                    </a:lnTo>
                    <a:lnTo>
                      <a:pt x="1170" y="316"/>
                    </a:lnTo>
                    <a:lnTo>
                      <a:pt x="1180" y="321"/>
                    </a:lnTo>
                    <a:lnTo>
                      <a:pt x="1187" y="333"/>
                    </a:lnTo>
                    <a:lnTo>
                      <a:pt x="1202" y="346"/>
                    </a:lnTo>
                    <a:lnTo>
                      <a:pt x="1214" y="364"/>
                    </a:lnTo>
                    <a:lnTo>
                      <a:pt x="1220" y="380"/>
                    </a:lnTo>
                    <a:lnTo>
                      <a:pt x="1224" y="387"/>
                    </a:lnTo>
                    <a:lnTo>
                      <a:pt x="1226" y="399"/>
                    </a:lnTo>
                    <a:lnTo>
                      <a:pt x="1227" y="417"/>
                    </a:lnTo>
                    <a:lnTo>
                      <a:pt x="1236" y="421"/>
                    </a:lnTo>
                    <a:lnTo>
                      <a:pt x="1240" y="432"/>
                    </a:lnTo>
                    <a:lnTo>
                      <a:pt x="1250" y="460"/>
                    </a:lnTo>
                    <a:lnTo>
                      <a:pt x="1256" y="464"/>
                    </a:lnTo>
                    <a:lnTo>
                      <a:pt x="1259" y="474"/>
                    </a:lnTo>
                    <a:lnTo>
                      <a:pt x="1271" y="481"/>
                    </a:lnTo>
                    <a:lnTo>
                      <a:pt x="1275" y="496"/>
                    </a:lnTo>
                    <a:lnTo>
                      <a:pt x="1282" y="509"/>
                    </a:lnTo>
                    <a:lnTo>
                      <a:pt x="1295" y="522"/>
                    </a:lnTo>
                    <a:lnTo>
                      <a:pt x="1294" y="536"/>
                    </a:lnTo>
                    <a:lnTo>
                      <a:pt x="1292" y="550"/>
                    </a:lnTo>
                    <a:lnTo>
                      <a:pt x="1292" y="554"/>
                    </a:lnTo>
                    <a:lnTo>
                      <a:pt x="1294" y="559"/>
                    </a:lnTo>
                    <a:lnTo>
                      <a:pt x="1309" y="604"/>
                    </a:lnTo>
                    <a:lnTo>
                      <a:pt x="1308" y="624"/>
                    </a:lnTo>
                    <a:lnTo>
                      <a:pt x="1315" y="632"/>
                    </a:lnTo>
                    <a:lnTo>
                      <a:pt x="1317" y="634"/>
                    </a:lnTo>
                    <a:lnTo>
                      <a:pt x="1326" y="638"/>
                    </a:lnTo>
                    <a:lnTo>
                      <a:pt x="1336" y="636"/>
                    </a:lnTo>
                    <a:lnTo>
                      <a:pt x="1345" y="642"/>
                    </a:lnTo>
                    <a:lnTo>
                      <a:pt x="1358" y="654"/>
                    </a:lnTo>
                    <a:lnTo>
                      <a:pt x="1384" y="663"/>
                    </a:lnTo>
                    <a:lnTo>
                      <a:pt x="1398" y="670"/>
                    </a:lnTo>
                    <a:lnTo>
                      <a:pt x="1412" y="673"/>
                    </a:lnTo>
                    <a:lnTo>
                      <a:pt x="1417" y="683"/>
                    </a:lnTo>
                    <a:lnTo>
                      <a:pt x="1424" y="686"/>
                    </a:lnTo>
                    <a:lnTo>
                      <a:pt x="1420" y="697"/>
                    </a:lnTo>
                    <a:lnTo>
                      <a:pt x="1433" y="688"/>
                    </a:lnTo>
                    <a:lnTo>
                      <a:pt x="1438" y="666"/>
                    </a:lnTo>
                    <a:lnTo>
                      <a:pt x="1448" y="657"/>
                    </a:lnTo>
                    <a:lnTo>
                      <a:pt x="1446" y="665"/>
                    </a:lnTo>
                    <a:lnTo>
                      <a:pt x="1444" y="685"/>
                    </a:lnTo>
                    <a:lnTo>
                      <a:pt x="1438" y="692"/>
                    </a:lnTo>
                    <a:lnTo>
                      <a:pt x="1433" y="709"/>
                    </a:lnTo>
                    <a:lnTo>
                      <a:pt x="1422" y="726"/>
                    </a:lnTo>
                    <a:lnTo>
                      <a:pt x="1419" y="739"/>
                    </a:lnTo>
                    <a:lnTo>
                      <a:pt x="1410" y="740"/>
                    </a:lnTo>
                    <a:lnTo>
                      <a:pt x="1413" y="733"/>
                    </a:lnTo>
                    <a:lnTo>
                      <a:pt x="1415" y="719"/>
                    </a:lnTo>
                    <a:lnTo>
                      <a:pt x="1402" y="717"/>
                    </a:lnTo>
                    <a:lnTo>
                      <a:pt x="1402" y="739"/>
                    </a:lnTo>
                    <a:lnTo>
                      <a:pt x="1392" y="751"/>
                    </a:lnTo>
                    <a:lnTo>
                      <a:pt x="1403" y="759"/>
                    </a:lnTo>
                    <a:lnTo>
                      <a:pt x="1399" y="766"/>
                    </a:lnTo>
                    <a:lnTo>
                      <a:pt x="1394" y="788"/>
                    </a:lnTo>
                    <a:lnTo>
                      <a:pt x="1386" y="796"/>
                    </a:lnTo>
                    <a:lnTo>
                      <a:pt x="1386" y="814"/>
                    </a:lnTo>
                    <a:lnTo>
                      <a:pt x="1391" y="821"/>
                    </a:lnTo>
                    <a:lnTo>
                      <a:pt x="1386" y="831"/>
                    </a:lnTo>
                    <a:lnTo>
                      <a:pt x="1387" y="843"/>
                    </a:lnTo>
                    <a:lnTo>
                      <a:pt x="1379" y="881"/>
                    </a:lnTo>
                    <a:lnTo>
                      <a:pt x="1382" y="905"/>
                    </a:lnTo>
                    <a:lnTo>
                      <a:pt x="1379" y="942"/>
                    </a:lnTo>
                    <a:lnTo>
                      <a:pt x="1366" y="958"/>
                    </a:lnTo>
                    <a:lnTo>
                      <a:pt x="1370" y="970"/>
                    </a:lnTo>
                    <a:lnTo>
                      <a:pt x="1375" y="1000"/>
                    </a:lnTo>
                    <a:lnTo>
                      <a:pt x="1373" y="1017"/>
                    </a:lnTo>
                    <a:lnTo>
                      <a:pt x="1393" y="1049"/>
                    </a:lnTo>
                    <a:lnTo>
                      <a:pt x="1394" y="1071"/>
                    </a:lnTo>
                    <a:lnTo>
                      <a:pt x="1389" y="1076"/>
                    </a:lnTo>
                    <a:lnTo>
                      <a:pt x="1386" y="1049"/>
                    </a:lnTo>
                    <a:lnTo>
                      <a:pt x="1369" y="1026"/>
                    </a:lnTo>
                    <a:lnTo>
                      <a:pt x="1367" y="1043"/>
                    </a:lnTo>
                    <a:lnTo>
                      <a:pt x="1379" y="1054"/>
                    </a:lnTo>
                    <a:lnTo>
                      <a:pt x="1387" y="1085"/>
                    </a:lnTo>
                    <a:lnTo>
                      <a:pt x="1391" y="1096"/>
                    </a:lnTo>
                    <a:lnTo>
                      <a:pt x="1386" y="1107"/>
                    </a:lnTo>
                    <a:lnTo>
                      <a:pt x="1395" y="1120"/>
                    </a:lnTo>
                    <a:lnTo>
                      <a:pt x="1398" y="1135"/>
                    </a:lnTo>
                    <a:lnTo>
                      <a:pt x="1440" y="1181"/>
                    </a:lnTo>
                    <a:lnTo>
                      <a:pt x="1448" y="1198"/>
                    </a:lnTo>
                    <a:lnTo>
                      <a:pt x="1462" y="1219"/>
                    </a:lnTo>
                    <a:lnTo>
                      <a:pt x="1461" y="1231"/>
                    </a:lnTo>
                    <a:lnTo>
                      <a:pt x="1465" y="1244"/>
                    </a:lnTo>
                    <a:lnTo>
                      <a:pt x="1497" y="1282"/>
                    </a:lnTo>
                    <a:lnTo>
                      <a:pt x="1507" y="1293"/>
                    </a:lnTo>
                    <a:lnTo>
                      <a:pt x="1515" y="1291"/>
                    </a:lnTo>
                    <a:lnTo>
                      <a:pt x="1536" y="1291"/>
                    </a:lnTo>
                    <a:lnTo>
                      <a:pt x="1541" y="1297"/>
                    </a:lnTo>
                    <a:lnTo>
                      <a:pt x="1564" y="1307"/>
                    </a:lnTo>
                    <a:lnTo>
                      <a:pt x="1581" y="1331"/>
                    </a:lnTo>
                    <a:lnTo>
                      <a:pt x="1587" y="1351"/>
                    </a:lnTo>
                    <a:lnTo>
                      <a:pt x="1606" y="1342"/>
                    </a:lnTo>
                    <a:lnTo>
                      <a:pt x="1632" y="1337"/>
                    </a:lnTo>
                    <a:lnTo>
                      <a:pt x="1639" y="1344"/>
                    </a:lnTo>
                    <a:lnTo>
                      <a:pt x="1648" y="1344"/>
                    </a:lnTo>
                    <a:lnTo>
                      <a:pt x="1680" y="1326"/>
                    </a:lnTo>
                    <a:lnTo>
                      <a:pt x="1684" y="1319"/>
                    </a:lnTo>
                    <a:lnTo>
                      <a:pt x="1712" y="1317"/>
                    </a:lnTo>
                    <a:lnTo>
                      <a:pt x="1730" y="1317"/>
                    </a:lnTo>
                    <a:lnTo>
                      <a:pt x="1744" y="1305"/>
                    </a:lnTo>
                    <a:lnTo>
                      <a:pt x="1764" y="1304"/>
                    </a:lnTo>
                    <a:lnTo>
                      <a:pt x="1781" y="1309"/>
                    </a:lnTo>
                    <a:lnTo>
                      <a:pt x="1788" y="1300"/>
                    </a:lnTo>
                    <a:lnTo>
                      <a:pt x="1810" y="1307"/>
                    </a:lnTo>
                    <a:lnTo>
                      <a:pt x="1794" y="1314"/>
                    </a:lnTo>
                    <a:lnTo>
                      <a:pt x="1791" y="1324"/>
                    </a:lnTo>
                    <a:lnTo>
                      <a:pt x="1808" y="1332"/>
                    </a:lnTo>
                    <a:lnTo>
                      <a:pt x="1817" y="1341"/>
                    </a:lnTo>
                    <a:lnTo>
                      <a:pt x="1821" y="1332"/>
                    </a:lnTo>
                    <a:lnTo>
                      <a:pt x="1830" y="1332"/>
                    </a:lnTo>
                    <a:lnTo>
                      <a:pt x="1845" y="1314"/>
                    </a:lnTo>
                    <a:lnTo>
                      <a:pt x="1845" y="1291"/>
                    </a:lnTo>
                    <a:lnTo>
                      <a:pt x="1849" y="1278"/>
                    </a:lnTo>
                    <a:lnTo>
                      <a:pt x="1834" y="1288"/>
                    </a:lnTo>
                    <a:lnTo>
                      <a:pt x="1831" y="1285"/>
                    </a:lnTo>
                    <a:lnTo>
                      <a:pt x="1866" y="1267"/>
                    </a:lnTo>
                    <a:lnTo>
                      <a:pt x="1878" y="1264"/>
                    </a:lnTo>
                    <a:lnTo>
                      <a:pt x="1893" y="1246"/>
                    </a:lnTo>
                    <a:lnTo>
                      <a:pt x="1893" y="1219"/>
                    </a:lnTo>
                    <a:lnTo>
                      <a:pt x="1920" y="1189"/>
                    </a:lnTo>
                    <a:lnTo>
                      <a:pt x="1918" y="1184"/>
                    </a:lnTo>
                    <a:lnTo>
                      <a:pt x="1920" y="1136"/>
                    </a:lnTo>
                    <a:lnTo>
                      <a:pt x="1950" y="1103"/>
                    </a:lnTo>
                    <a:lnTo>
                      <a:pt x="1937" y="1102"/>
                    </a:lnTo>
                    <a:lnTo>
                      <a:pt x="1937" y="1091"/>
                    </a:lnTo>
                    <a:lnTo>
                      <a:pt x="1988" y="1078"/>
                    </a:lnTo>
                    <a:lnTo>
                      <a:pt x="2054" y="1080"/>
                    </a:lnTo>
                    <a:lnTo>
                      <a:pt x="2065" y="1064"/>
                    </a:lnTo>
                    <a:lnTo>
                      <a:pt x="2084" y="1062"/>
                    </a:lnTo>
                    <a:lnTo>
                      <a:pt x="2090" y="1068"/>
                    </a:lnTo>
                    <a:lnTo>
                      <a:pt x="2110" y="1059"/>
                    </a:lnTo>
                    <a:lnTo>
                      <a:pt x="2108" y="1052"/>
                    </a:lnTo>
                    <a:lnTo>
                      <a:pt x="2139" y="1051"/>
                    </a:lnTo>
                    <a:lnTo>
                      <a:pt x="2174" y="1059"/>
                    </a:lnTo>
                    <a:lnTo>
                      <a:pt x="2183" y="1056"/>
                    </a:lnTo>
                    <a:lnTo>
                      <a:pt x="2180" y="1047"/>
                    </a:lnTo>
                    <a:lnTo>
                      <a:pt x="2194" y="1046"/>
                    </a:lnTo>
                    <a:lnTo>
                      <a:pt x="2217" y="1075"/>
                    </a:lnTo>
                    <a:lnTo>
                      <a:pt x="2218" y="1092"/>
                    </a:lnTo>
                    <a:lnTo>
                      <a:pt x="2206" y="1111"/>
                    </a:lnTo>
                    <a:lnTo>
                      <a:pt x="2189" y="1140"/>
                    </a:lnTo>
                    <a:lnTo>
                      <a:pt x="2155" y="1171"/>
                    </a:lnTo>
                    <a:lnTo>
                      <a:pt x="2148" y="1182"/>
                    </a:lnTo>
                    <a:lnTo>
                      <a:pt x="2146" y="1203"/>
                    </a:lnTo>
                    <a:lnTo>
                      <a:pt x="2131" y="1212"/>
                    </a:lnTo>
                    <a:lnTo>
                      <a:pt x="2126" y="1218"/>
                    </a:lnTo>
                    <a:lnTo>
                      <a:pt x="2136" y="1226"/>
                    </a:lnTo>
                    <a:lnTo>
                      <a:pt x="2149" y="1226"/>
                    </a:lnTo>
                    <a:lnTo>
                      <a:pt x="2146" y="1237"/>
                    </a:lnTo>
                    <a:lnTo>
                      <a:pt x="2129" y="1256"/>
                    </a:lnTo>
                    <a:lnTo>
                      <a:pt x="2129" y="1262"/>
                    </a:lnTo>
                    <a:lnTo>
                      <a:pt x="2136" y="1265"/>
                    </a:lnTo>
                    <a:lnTo>
                      <a:pt x="2143" y="1257"/>
                    </a:lnTo>
                    <a:lnTo>
                      <a:pt x="2151" y="1256"/>
                    </a:lnTo>
                    <a:lnTo>
                      <a:pt x="2143" y="1269"/>
                    </a:lnTo>
                    <a:lnTo>
                      <a:pt x="2131" y="1318"/>
                    </a:lnTo>
                    <a:lnTo>
                      <a:pt x="2116" y="1343"/>
                    </a:lnTo>
                    <a:lnTo>
                      <a:pt x="2113" y="1346"/>
                    </a:lnTo>
                    <a:lnTo>
                      <a:pt x="2107" y="1332"/>
                    </a:lnTo>
                    <a:lnTo>
                      <a:pt x="2089" y="1321"/>
                    </a:lnTo>
                    <a:lnTo>
                      <a:pt x="2089" y="1317"/>
                    </a:lnTo>
                    <a:lnTo>
                      <a:pt x="2096" y="1309"/>
                    </a:lnTo>
                    <a:lnTo>
                      <a:pt x="2098" y="1294"/>
                    </a:lnTo>
                    <a:lnTo>
                      <a:pt x="2089" y="1296"/>
                    </a:lnTo>
                    <a:lnTo>
                      <a:pt x="2072" y="1316"/>
                    </a:lnTo>
                    <a:lnTo>
                      <a:pt x="2059" y="1328"/>
                    </a:lnTo>
                    <a:lnTo>
                      <a:pt x="2059" y="1328"/>
                    </a:lnTo>
                    <a:lnTo>
                      <a:pt x="2053" y="1328"/>
                    </a:lnTo>
                    <a:lnTo>
                      <a:pt x="2044" y="1331"/>
                    </a:lnTo>
                    <a:lnTo>
                      <a:pt x="2040" y="1337"/>
                    </a:lnTo>
                    <a:lnTo>
                      <a:pt x="2037" y="1349"/>
                    </a:lnTo>
                    <a:lnTo>
                      <a:pt x="2028" y="1362"/>
                    </a:lnTo>
                    <a:lnTo>
                      <a:pt x="2027" y="1365"/>
                    </a:lnTo>
                    <a:lnTo>
                      <a:pt x="2021" y="1367"/>
                    </a:lnTo>
                    <a:lnTo>
                      <a:pt x="2018" y="1371"/>
                    </a:lnTo>
                    <a:lnTo>
                      <a:pt x="2014" y="1368"/>
                    </a:lnTo>
                    <a:lnTo>
                      <a:pt x="2014" y="1362"/>
                    </a:lnTo>
                    <a:lnTo>
                      <a:pt x="2003" y="1362"/>
                    </a:lnTo>
                    <a:lnTo>
                      <a:pt x="1994" y="1368"/>
                    </a:lnTo>
                    <a:lnTo>
                      <a:pt x="1993" y="1379"/>
                    </a:lnTo>
                    <a:lnTo>
                      <a:pt x="1859" y="1377"/>
                    </a:lnTo>
                    <a:lnTo>
                      <a:pt x="1855" y="1418"/>
                    </a:lnTo>
                    <a:lnTo>
                      <a:pt x="1823" y="1420"/>
                    </a:lnTo>
                    <a:lnTo>
                      <a:pt x="1835" y="1430"/>
                    </a:lnTo>
                    <a:lnTo>
                      <a:pt x="1839" y="1438"/>
                    </a:lnTo>
                    <a:lnTo>
                      <a:pt x="1851" y="1453"/>
                    </a:lnTo>
                    <a:lnTo>
                      <a:pt x="1863" y="1461"/>
                    </a:lnTo>
                    <a:lnTo>
                      <a:pt x="1872" y="1461"/>
                    </a:lnTo>
                    <a:lnTo>
                      <a:pt x="1878" y="1472"/>
                    </a:lnTo>
                    <a:lnTo>
                      <a:pt x="1880" y="1483"/>
                    </a:lnTo>
                    <a:lnTo>
                      <a:pt x="1885" y="1489"/>
                    </a:lnTo>
                    <a:lnTo>
                      <a:pt x="1898" y="1490"/>
                    </a:lnTo>
                    <a:lnTo>
                      <a:pt x="1906" y="1494"/>
                    </a:lnTo>
                    <a:lnTo>
                      <a:pt x="1907" y="1504"/>
                    </a:lnTo>
                    <a:lnTo>
                      <a:pt x="1899" y="1513"/>
                    </a:lnTo>
                    <a:lnTo>
                      <a:pt x="1800" y="1514"/>
                    </a:lnTo>
                    <a:lnTo>
                      <a:pt x="1753" y="1587"/>
                    </a:lnTo>
                    <a:lnTo>
                      <a:pt x="1755" y="1600"/>
                    </a:lnTo>
                    <a:lnTo>
                      <a:pt x="1756" y="1604"/>
                    </a:lnTo>
                    <a:lnTo>
                      <a:pt x="1755" y="1612"/>
                    </a:lnTo>
                    <a:lnTo>
                      <a:pt x="1758" y="1618"/>
                    </a:lnTo>
                    <a:lnTo>
                      <a:pt x="1760" y="1620"/>
                    </a:lnTo>
                    <a:lnTo>
                      <a:pt x="1759" y="1626"/>
                    </a:lnTo>
                    <a:lnTo>
                      <a:pt x="1752" y="1632"/>
                    </a:lnTo>
                    <a:lnTo>
                      <a:pt x="1749" y="1640"/>
                    </a:lnTo>
                    <a:lnTo>
                      <a:pt x="1747" y="1642"/>
                    </a:lnTo>
                    <a:lnTo>
                      <a:pt x="1735" y="1628"/>
                    </a:lnTo>
                    <a:lnTo>
                      <a:pt x="1713" y="1611"/>
                    </a:lnTo>
                    <a:lnTo>
                      <a:pt x="1711" y="1602"/>
                    </a:lnTo>
                    <a:lnTo>
                      <a:pt x="1694" y="1597"/>
                    </a:lnTo>
                    <a:lnTo>
                      <a:pt x="1640" y="1552"/>
                    </a:lnTo>
                    <a:lnTo>
                      <a:pt x="1634" y="1543"/>
                    </a:lnTo>
                    <a:lnTo>
                      <a:pt x="1634" y="1537"/>
                    </a:lnTo>
                    <a:lnTo>
                      <a:pt x="1620" y="1520"/>
                    </a:lnTo>
                    <a:lnTo>
                      <a:pt x="1607" y="1508"/>
                    </a:lnTo>
                    <a:lnTo>
                      <a:pt x="1592" y="1505"/>
                    </a:lnTo>
                    <a:lnTo>
                      <a:pt x="1589" y="1502"/>
                    </a:lnTo>
                    <a:lnTo>
                      <a:pt x="1583" y="1503"/>
                    </a:lnTo>
                    <a:lnTo>
                      <a:pt x="1585" y="1508"/>
                    </a:lnTo>
                    <a:lnTo>
                      <a:pt x="1610" y="1519"/>
                    </a:lnTo>
                    <a:lnTo>
                      <a:pt x="1628" y="1537"/>
                    </a:lnTo>
                    <a:lnTo>
                      <a:pt x="1628" y="1541"/>
                    </a:lnTo>
                    <a:lnTo>
                      <a:pt x="1617" y="1532"/>
                    </a:lnTo>
                    <a:lnTo>
                      <a:pt x="1593" y="1516"/>
                    </a:lnTo>
                    <a:lnTo>
                      <a:pt x="1579" y="1511"/>
                    </a:lnTo>
                    <a:lnTo>
                      <a:pt x="1568" y="1512"/>
                    </a:lnTo>
                    <a:lnTo>
                      <a:pt x="1563" y="1509"/>
                    </a:lnTo>
                    <a:lnTo>
                      <a:pt x="1566" y="1506"/>
                    </a:lnTo>
                    <a:lnTo>
                      <a:pt x="1574" y="1505"/>
                    </a:lnTo>
                    <a:lnTo>
                      <a:pt x="1574" y="1499"/>
                    </a:lnTo>
                    <a:lnTo>
                      <a:pt x="1564" y="1499"/>
                    </a:lnTo>
                    <a:lnTo>
                      <a:pt x="1554" y="1504"/>
                    </a:lnTo>
                    <a:lnTo>
                      <a:pt x="1554" y="1495"/>
                    </a:lnTo>
                    <a:lnTo>
                      <a:pt x="1549" y="1492"/>
                    </a:lnTo>
                    <a:lnTo>
                      <a:pt x="1531" y="1502"/>
                    </a:lnTo>
                    <a:lnTo>
                      <a:pt x="1531" y="1510"/>
                    </a:lnTo>
                    <a:lnTo>
                      <a:pt x="1544" y="1510"/>
                    </a:lnTo>
                    <a:lnTo>
                      <a:pt x="1559" y="1512"/>
                    </a:lnTo>
                    <a:lnTo>
                      <a:pt x="1559" y="1516"/>
                    </a:lnTo>
                    <a:lnTo>
                      <a:pt x="1551" y="1515"/>
                    </a:lnTo>
                    <a:lnTo>
                      <a:pt x="1531" y="1517"/>
                    </a:lnTo>
                    <a:lnTo>
                      <a:pt x="1516" y="1520"/>
                    </a:lnTo>
                    <a:lnTo>
                      <a:pt x="1495" y="1534"/>
                    </a:lnTo>
                    <a:lnTo>
                      <a:pt x="1478" y="1535"/>
                    </a:lnTo>
                    <a:lnTo>
                      <a:pt x="1438" y="1552"/>
                    </a:lnTo>
                    <a:lnTo>
                      <a:pt x="1423" y="1553"/>
                    </a:lnTo>
                    <a:lnTo>
                      <a:pt x="1384" y="1539"/>
                    </a:lnTo>
                    <a:lnTo>
                      <a:pt x="1363" y="1528"/>
                    </a:lnTo>
                    <a:lnTo>
                      <a:pt x="1337" y="1528"/>
                    </a:lnTo>
                    <a:lnTo>
                      <a:pt x="1308" y="1516"/>
                    </a:lnTo>
                    <a:lnTo>
                      <a:pt x="1294" y="1508"/>
                    </a:lnTo>
                    <a:lnTo>
                      <a:pt x="1288" y="1509"/>
                    </a:lnTo>
                    <a:lnTo>
                      <a:pt x="1275" y="1508"/>
                    </a:lnTo>
                    <a:lnTo>
                      <a:pt x="1255" y="1499"/>
                    </a:lnTo>
                    <a:lnTo>
                      <a:pt x="1245" y="1482"/>
                    </a:lnTo>
                    <a:lnTo>
                      <a:pt x="1240" y="1478"/>
                    </a:lnTo>
                    <a:lnTo>
                      <a:pt x="1229" y="1483"/>
                    </a:lnTo>
                    <a:lnTo>
                      <a:pt x="1209" y="1473"/>
                    </a:lnTo>
                    <a:lnTo>
                      <a:pt x="1187" y="1472"/>
                    </a:lnTo>
                    <a:lnTo>
                      <a:pt x="1178" y="1456"/>
                    </a:lnTo>
                    <a:lnTo>
                      <a:pt x="1159" y="1447"/>
                    </a:lnTo>
                    <a:lnTo>
                      <a:pt x="1121" y="1441"/>
                    </a:lnTo>
                    <a:lnTo>
                      <a:pt x="1087" y="1428"/>
                    </a:lnTo>
                    <a:lnTo>
                      <a:pt x="1065" y="1405"/>
                    </a:lnTo>
                    <a:lnTo>
                      <a:pt x="1055" y="1403"/>
                    </a:lnTo>
                    <a:lnTo>
                      <a:pt x="1017" y="1366"/>
                    </a:lnTo>
                    <a:lnTo>
                      <a:pt x="1010" y="1357"/>
                    </a:lnTo>
                    <a:lnTo>
                      <a:pt x="1001" y="1358"/>
                    </a:lnTo>
                    <a:lnTo>
                      <a:pt x="997" y="1364"/>
                    </a:lnTo>
                    <a:lnTo>
                      <a:pt x="985" y="1363"/>
                    </a:lnTo>
                    <a:lnTo>
                      <a:pt x="956" y="1351"/>
                    </a:lnTo>
                    <a:lnTo>
                      <a:pt x="946" y="1351"/>
                    </a:lnTo>
                    <a:lnTo>
                      <a:pt x="930" y="1344"/>
                    </a:lnTo>
                    <a:lnTo>
                      <a:pt x="924" y="1346"/>
                    </a:lnTo>
                    <a:lnTo>
                      <a:pt x="908" y="1341"/>
                    </a:lnTo>
                    <a:lnTo>
                      <a:pt x="897" y="1323"/>
                    </a:lnTo>
                    <a:lnTo>
                      <a:pt x="884" y="1302"/>
                    </a:lnTo>
                    <a:lnTo>
                      <a:pt x="864" y="1284"/>
                    </a:lnTo>
                    <a:lnTo>
                      <a:pt x="845" y="1277"/>
                    </a:lnTo>
                    <a:lnTo>
                      <a:pt x="845" y="1270"/>
                    </a:lnTo>
                    <a:lnTo>
                      <a:pt x="853" y="1261"/>
                    </a:lnTo>
                    <a:lnTo>
                      <a:pt x="843" y="1259"/>
                    </a:lnTo>
                    <a:lnTo>
                      <a:pt x="826" y="1262"/>
                    </a:lnTo>
                    <a:lnTo>
                      <a:pt x="802" y="1256"/>
                    </a:lnTo>
                    <a:lnTo>
                      <a:pt x="797" y="1247"/>
                    </a:lnTo>
                    <a:lnTo>
                      <a:pt x="786" y="1247"/>
                    </a:lnTo>
                    <a:lnTo>
                      <a:pt x="778" y="1241"/>
                    </a:lnTo>
                    <a:lnTo>
                      <a:pt x="773" y="1222"/>
                    </a:lnTo>
                    <a:lnTo>
                      <a:pt x="758" y="1203"/>
                    </a:lnTo>
                    <a:lnTo>
                      <a:pt x="758" y="1192"/>
                    </a:lnTo>
                    <a:lnTo>
                      <a:pt x="748" y="1182"/>
                    </a:lnTo>
                    <a:lnTo>
                      <a:pt x="738" y="1155"/>
                    </a:lnTo>
                    <a:lnTo>
                      <a:pt x="738" y="1147"/>
                    </a:lnTo>
                    <a:lnTo>
                      <a:pt x="747" y="1142"/>
                    </a:lnTo>
                    <a:lnTo>
                      <a:pt x="765" y="1142"/>
                    </a:lnTo>
                    <a:lnTo>
                      <a:pt x="772" y="1135"/>
                    </a:lnTo>
                    <a:lnTo>
                      <a:pt x="763" y="1126"/>
                    </a:lnTo>
                    <a:lnTo>
                      <a:pt x="755" y="1125"/>
                    </a:lnTo>
                    <a:lnTo>
                      <a:pt x="757" y="1116"/>
                    </a:lnTo>
                    <a:lnTo>
                      <a:pt x="775" y="1100"/>
                    </a:lnTo>
                    <a:lnTo>
                      <a:pt x="783" y="1087"/>
                    </a:lnTo>
                    <a:lnTo>
                      <a:pt x="782" y="1069"/>
                    </a:lnTo>
                    <a:lnTo>
                      <a:pt x="765" y="1027"/>
                    </a:lnTo>
                    <a:lnTo>
                      <a:pt x="757" y="1004"/>
                    </a:lnTo>
                    <a:lnTo>
                      <a:pt x="752" y="994"/>
                    </a:lnTo>
                    <a:lnTo>
                      <a:pt x="757" y="979"/>
                    </a:lnTo>
                    <a:lnTo>
                      <a:pt x="754" y="964"/>
                    </a:lnTo>
                    <a:lnTo>
                      <a:pt x="726" y="928"/>
                    </a:lnTo>
                    <a:lnTo>
                      <a:pt x="725" y="913"/>
                    </a:lnTo>
                    <a:lnTo>
                      <a:pt x="700" y="887"/>
                    </a:lnTo>
                    <a:lnTo>
                      <a:pt x="683" y="855"/>
                    </a:lnTo>
                    <a:lnTo>
                      <a:pt x="659" y="825"/>
                    </a:lnTo>
                    <a:lnTo>
                      <a:pt x="639" y="807"/>
                    </a:lnTo>
                    <a:lnTo>
                      <a:pt x="631" y="802"/>
                    </a:lnTo>
                    <a:lnTo>
                      <a:pt x="630" y="792"/>
                    </a:lnTo>
                    <a:lnTo>
                      <a:pt x="607" y="783"/>
                    </a:lnTo>
                    <a:lnTo>
                      <a:pt x="595" y="775"/>
                    </a:lnTo>
                    <a:lnTo>
                      <a:pt x="593" y="770"/>
                    </a:lnTo>
                    <a:lnTo>
                      <a:pt x="603" y="766"/>
                    </a:lnTo>
                    <a:lnTo>
                      <a:pt x="609" y="753"/>
                    </a:lnTo>
                    <a:lnTo>
                      <a:pt x="603" y="743"/>
                    </a:lnTo>
                    <a:lnTo>
                      <a:pt x="597" y="729"/>
                    </a:lnTo>
                    <a:lnTo>
                      <a:pt x="593" y="720"/>
                    </a:lnTo>
                    <a:lnTo>
                      <a:pt x="584" y="720"/>
                    </a:lnTo>
                    <a:lnTo>
                      <a:pt x="566" y="715"/>
                    </a:lnTo>
                    <a:lnTo>
                      <a:pt x="535" y="691"/>
                    </a:lnTo>
                    <a:lnTo>
                      <a:pt x="527" y="683"/>
                    </a:lnTo>
                    <a:lnTo>
                      <a:pt x="513" y="682"/>
                    </a:lnTo>
                    <a:lnTo>
                      <a:pt x="500" y="673"/>
                    </a:lnTo>
                    <a:lnTo>
                      <a:pt x="497" y="658"/>
                    </a:lnTo>
                    <a:lnTo>
                      <a:pt x="505" y="636"/>
                    </a:lnTo>
                    <a:lnTo>
                      <a:pt x="519" y="621"/>
                    </a:lnTo>
                    <a:lnTo>
                      <a:pt x="529" y="618"/>
                    </a:lnTo>
                    <a:lnTo>
                      <a:pt x="537" y="626"/>
                    </a:lnTo>
                    <a:lnTo>
                      <a:pt x="543" y="619"/>
                    </a:lnTo>
                    <a:lnTo>
                      <a:pt x="540" y="609"/>
                    </a:lnTo>
                    <a:lnTo>
                      <a:pt x="537" y="604"/>
                    </a:lnTo>
                    <a:lnTo>
                      <a:pt x="532" y="609"/>
                    </a:lnTo>
                    <a:lnTo>
                      <a:pt x="521" y="604"/>
                    </a:lnTo>
                    <a:lnTo>
                      <a:pt x="519" y="592"/>
                    </a:lnTo>
                    <a:lnTo>
                      <a:pt x="505" y="575"/>
                    </a:lnTo>
                    <a:lnTo>
                      <a:pt x="493" y="577"/>
                    </a:lnTo>
                    <a:lnTo>
                      <a:pt x="480" y="573"/>
                    </a:lnTo>
                    <a:lnTo>
                      <a:pt x="473" y="561"/>
                    </a:lnTo>
                    <a:lnTo>
                      <a:pt x="476" y="547"/>
                    </a:lnTo>
                    <a:lnTo>
                      <a:pt x="467" y="543"/>
                    </a:lnTo>
                    <a:lnTo>
                      <a:pt x="457" y="544"/>
                    </a:lnTo>
                    <a:lnTo>
                      <a:pt x="430" y="520"/>
                    </a:lnTo>
                    <a:lnTo>
                      <a:pt x="428" y="499"/>
                    </a:lnTo>
                    <a:lnTo>
                      <a:pt x="434" y="490"/>
                    </a:lnTo>
                    <a:lnTo>
                      <a:pt x="434" y="472"/>
                    </a:lnTo>
                    <a:lnTo>
                      <a:pt x="426" y="465"/>
                    </a:lnTo>
                    <a:lnTo>
                      <a:pt x="415" y="470"/>
                    </a:lnTo>
                    <a:lnTo>
                      <a:pt x="410" y="465"/>
                    </a:lnTo>
                    <a:lnTo>
                      <a:pt x="400" y="465"/>
                    </a:lnTo>
                    <a:lnTo>
                      <a:pt x="396" y="457"/>
                    </a:lnTo>
                    <a:lnTo>
                      <a:pt x="386" y="449"/>
                    </a:lnTo>
                    <a:lnTo>
                      <a:pt x="382" y="436"/>
                    </a:lnTo>
                    <a:lnTo>
                      <a:pt x="374" y="418"/>
                    </a:lnTo>
                    <a:lnTo>
                      <a:pt x="363" y="415"/>
                    </a:lnTo>
                    <a:lnTo>
                      <a:pt x="357" y="408"/>
                    </a:lnTo>
                    <a:lnTo>
                      <a:pt x="356" y="390"/>
                    </a:lnTo>
                    <a:lnTo>
                      <a:pt x="351" y="378"/>
                    </a:lnTo>
                    <a:lnTo>
                      <a:pt x="341" y="373"/>
                    </a:lnTo>
                    <a:lnTo>
                      <a:pt x="332" y="348"/>
                    </a:lnTo>
                    <a:lnTo>
                      <a:pt x="327" y="339"/>
                    </a:lnTo>
                    <a:lnTo>
                      <a:pt x="320" y="339"/>
                    </a:lnTo>
                    <a:lnTo>
                      <a:pt x="315" y="329"/>
                    </a:lnTo>
                    <a:lnTo>
                      <a:pt x="320" y="322"/>
                    </a:lnTo>
                    <a:lnTo>
                      <a:pt x="321" y="314"/>
                    </a:lnTo>
                    <a:lnTo>
                      <a:pt x="302" y="287"/>
                    </a:lnTo>
                    <a:lnTo>
                      <a:pt x="296" y="274"/>
                    </a:lnTo>
                    <a:lnTo>
                      <a:pt x="300" y="264"/>
                    </a:lnTo>
                    <a:lnTo>
                      <a:pt x="298" y="245"/>
                    </a:lnTo>
                    <a:lnTo>
                      <a:pt x="291" y="233"/>
                    </a:lnTo>
                    <a:lnTo>
                      <a:pt x="287" y="206"/>
                    </a:lnTo>
                    <a:lnTo>
                      <a:pt x="279" y="188"/>
                    </a:lnTo>
                    <a:lnTo>
                      <a:pt x="278" y="174"/>
                    </a:lnTo>
                    <a:lnTo>
                      <a:pt x="289" y="162"/>
                    </a:lnTo>
                    <a:lnTo>
                      <a:pt x="289" y="154"/>
                    </a:lnTo>
                    <a:lnTo>
                      <a:pt x="272" y="145"/>
                    </a:lnTo>
                    <a:lnTo>
                      <a:pt x="257" y="145"/>
                    </a:lnTo>
                    <a:lnTo>
                      <a:pt x="253" y="136"/>
                    </a:lnTo>
                    <a:lnTo>
                      <a:pt x="240" y="123"/>
                    </a:lnTo>
                    <a:lnTo>
                      <a:pt x="233" y="129"/>
                    </a:lnTo>
                    <a:lnTo>
                      <a:pt x="220" y="131"/>
                    </a:lnTo>
                    <a:lnTo>
                      <a:pt x="211" y="123"/>
                    </a:lnTo>
                    <a:lnTo>
                      <a:pt x="197" y="102"/>
                    </a:lnTo>
                    <a:lnTo>
                      <a:pt x="176" y="92"/>
                    </a:lnTo>
                    <a:lnTo>
                      <a:pt x="166" y="74"/>
                    </a:lnTo>
                    <a:lnTo>
                      <a:pt x="172" y="92"/>
                    </a:lnTo>
                    <a:lnTo>
                      <a:pt x="175" y="107"/>
                    </a:lnTo>
                    <a:lnTo>
                      <a:pt x="168" y="133"/>
                    </a:lnTo>
                    <a:lnTo>
                      <a:pt x="161" y="151"/>
                    </a:lnTo>
                    <a:lnTo>
                      <a:pt x="165" y="184"/>
                    </a:lnTo>
                    <a:lnTo>
                      <a:pt x="167" y="238"/>
                    </a:lnTo>
                    <a:lnTo>
                      <a:pt x="160" y="251"/>
                    </a:lnTo>
                    <a:lnTo>
                      <a:pt x="169" y="260"/>
                    </a:lnTo>
                    <a:lnTo>
                      <a:pt x="179" y="282"/>
                    </a:lnTo>
                    <a:lnTo>
                      <a:pt x="179" y="297"/>
                    </a:lnTo>
                    <a:lnTo>
                      <a:pt x="187" y="298"/>
                    </a:lnTo>
                    <a:lnTo>
                      <a:pt x="194" y="309"/>
                    </a:lnTo>
                    <a:lnTo>
                      <a:pt x="216" y="323"/>
                    </a:lnTo>
                    <a:lnTo>
                      <a:pt x="220" y="344"/>
                    </a:lnTo>
                    <a:lnTo>
                      <a:pt x="217" y="354"/>
                    </a:lnTo>
                    <a:lnTo>
                      <a:pt x="221" y="368"/>
                    </a:lnTo>
                    <a:lnTo>
                      <a:pt x="234" y="374"/>
                    </a:lnTo>
                    <a:lnTo>
                      <a:pt x="244" y="385"/>
                    </a:lnTo>
                    <a:lnTo>
                      <a:pt x="246" y="401"/>
                    </a:lnTo>
                    <a:lnTo>
                      <a:pt x="252" y="408"/>
                    </a:lnTo>
                    <a:lnTo>
                      <a:pt x="262" y="410"/>
                    </a:lnTo>
                    <a:lnTo>
                      <a:pt x="275" y="430"/>
                    </a:lnTo>
                    <a:lnTo>
                      <a:pt x="273" y="447"/>
                    </a:lnTo>
                    <a:lnTo>
                      <a:pt x="274" y="465"/>
                    </a:lnTo>
                    <a:lnTo>
                      <a:pt x="288" y="479"/>
                    </a:lnTo>
                    <a:lnTo>
                      <a:pt x="294" y="481"/>
                    </a:lnTo>
                    <a:lnTo>
                      <a:pt x="307" y="501"/>
                    </a:lnTo>
                    <a:lnTo>
                      <a:pt x="312" y="533"/>
                    </a:lnTo>
                    <a:lnTo>
                      <a:pt x="318" y="533"/>
                    </a:lnTo>
                    <a:lnTo>
                      <a:pt x="323" y="541"/>
                    </a:lnTo>
                    <a:lnTo>
                      <a:pt x="318" y="552"/>
                    </a:lnTo>
                    <a:lnTo>
                      <a:pt x="319" y="562"/>
                    </a:lnTo>
                    <a:lnTo>
                      <a:pt x="333" y="583"/>
                    </a:lnTo>
                    <a:lnTo>
                      <a:pt x="338" y="578"/>
                    </a:lnTo>
                    <a:lnTo>
                      <a:pt x="338" y="570"/>
                    </a:lnTo>
                    <a:lnTo>
                      <a:pt x="338" y="563"/>
                    </a:lnTo>
                    <a:lnTo>
                      <a:pt x="344" y="564"/>
                    </a:lnTo>
                    <a:lnTo>
                      <a:pt x="348" y="575"/>
                    </a:lnTo>
                    <a:lnTo>
                      <a:pt x="358" y="591"/>
                    </a:lnTo>
                    <a:lnTo>
                      <a:pt x="362" y="620"/>
                    </a:lnTo>
                    <a:lnTo>
                      <a:pt x="359" y="631"/>
                    </a:lnTo>
                    <a:lnTo>
                      <a:pt x="361" y="650"/>
                    </a:lnTo>
                    <a:lnTo>
                      <a:pt x="365" y="658"/>
                    </a:lnTo>
                    <a:lnTo>
                      <a:pt x="365" y="673"/>
                    </a:lnTo>
                    <a:lnTo>
                      <a:pt x="374" y="683"/>
                    </a:lnTo>
                    <a:lnTo>
                      <a:pt x="373" y="694"/>
                    </a:lnTo>
                    <a:lnTo>
                      <a:pt x="381" y="703"/>
                    </a:lnTo>
                    <a:lnTo>
                      <a:pt x="381" y="712"/>
                    </a:lnTo>
                    <a:lnTo>
                      <a:pt x="378" y="723"/>
                    </a:lnTo>
                    <a:lnTo>
                      <a:pt x="390" y="739"/>
                    </a:lnTo>
                    <a:lnTo>
                      <a:pt x="390" y="755"/>
                    </a:lnTo>
                    <a:lnTo>
                      <a:pt x="382" y="771"/>
                    </a:lnTo>
                    <a:lnTo>
                      <a:pt x="384" y="781"/>
                    </a:lnTo>
                    <a:lnTo>
                      <a:pt x="398" y="797"/>
                    </a:lnTo>
                    <a:lnTo>
                      <a:pt x="409" y="806"/>
                    </a:lnTo>
                    <a:lnTo>
                      <a:pt x="411" y="815"/>
                    </a:lnTo>
                    <a:lnTo>
                      <a:pt x="418" y="812"/>
                    </a:lnTo>
                    <a:lnTo>
                      <a:pt x="418" y="802"/>
                    </a:lnTo>
                    <a:lnTo>
                      <a:pt x="422" y="798"/>
                    </a:lnTo>
                    <a:lnTo>
                      <a:pt x="429" y="802"/>
                    </a:lnTo>
                    <a:lnTo>
                      <a:pt x="437" y="812"/>
                    </a:lnTo>
                    <a:lnTo>
                      <a:pt x="442" y="822"/>
                    </a:lnTo>
                    <a:lnTo>
                      <a:pt x="454" y="829"/>
                    </a:lnTo>
                    <a:lnTo>
                      <a:pt x="458" y="844"/>
                    </a:lnTo>
                    <a:lnTo>
                      <a:pt x="466" y="851"/>
                    </a:lnTo>
                    <a:lnTo>
                      <a:pt x="470" y="865"/>
                    </a:lnTo>
                    <a:lnTo>
                      <a:pt x="480" y="871"/>
                    </a:lnTo>
                    <a:lnTo>
                      <a:pt x="478" y="891"/>
                    </a:lnTo>
                    <a:lnTo>
                      <a:pt x="465" y="912"/>
                    </a:lnTo>
                    <a:lnTo>
                      <a:pt x="441" y="922"/>
                    </a:lnTo>
                    <a:lnTo>
                      <a:pt x="432" y="920"/>
                    </a:lnTo>
                    <a:lnTo>
                      <a:pt x="425" y="903"/>
                    </a:lnTo>
                    <a:lnTo>
                      <a:pt x="424" y="892"/>
                    </a:lnTo>
                    <a:lnTo>
                      <a:pt x="415" y="884"/>
                    </a:lnTo>
                    <a:lnTo>
                      <a:pt x="413" y="864"/>
                    </a:lnTo>
                    <a:lnTo>
                      <a:pt x="406" y="854"/>
                    </a:lnTo>
                    <a:lnTo>
                      <a:pt x="390" y="852"/>
                    </a:lnTo>
                    <a:lnTo>
                      <a:pt x="378" y="838"/>
                    </a:lnTo>
                    <a:lnTo>
                      <a:pt x="372" y="827"/>
                    </a:lnTo>
                    <a:lnTo>
                      <a:pt x="361" y="822"/>
                    </a:lnTo>
                    <a:lnTo>
                      <a:pt x="328" y="787"/>
                    </a:lnTo>
                    <a:lnTo>
                      <a:pt x="320" y="772"/>
                    </a:lnTo>
                    <a:lnTo>
                      <a:pt x="305" y="768"/>
                    </a:lnTo>
                    <a:lnTo>
                      <a:pt x="301" y="758"/>
                    </a:lnTo>
                    <a:lnTo>
                      <a:pt x="295" y="759"/>
                    </a:lnTo>
                    <a:lnTo>
                      <a:pt x="280" y="747"/>
                    </a:lnTo>
                    <a:lnTo>
                      <a:pt x="277" y="735"/>
                    </a:lnTo>
                    <a:lnTo>
                      <a:pt x="290" y="713"/>
                    </a:lnTo>
                    <a:lnTo>
                      <a:pt x="295" y="688"/>
                    </a:lnTo>
                    <a:lnTo>
                      <a:pt x="293" y="656"/>
                    </a:lnTo>
                    <a:lnTo>
                      <a:pt x="284" y="626"/>
                    </a:lnTo>
                    <a:lnTo>
                      <a:pt x="276" y="615"/>
                    </a:lnTo>
                    <a:lnTo>
                      <a:pt x="268" y="617"/>
                    </a:lnTo>
                    <a:lnTo>
                      <a:pt x="257" y="612"/>
                    </a:lnTo>
                    <a:lnTo>
                      <a:pt x="230" y="586"/>
                    </a:lnTo>
                    <a:lnTo>
                      <a:pt x="226" y="562"/>
                    </a:lnTo>
                    <a:lnTo>
                      <a:pt x="231" y="549"/>
                    </a:lnTo>
                    <a:lnTo>
                      <a:pt x="225" y="547"/>
                    </a:lnTo>
                    <a:lnTo>
                      <a:pt x="212" y="563"/>
                    </a:lnTo>
                    <a:lnTo>
                      <a:pt x="202" y="563"/>
                    </a:lnTo>
                    <a:lnTo>
                      <a:pt x="191" y="568"/>
                    </a:lnTo>
                    <a:lnTo>
                      <a:pt x="186" y="557"/>
                    </a:lnTo>
                    <a:lnTo>
                      <a:pt x="188" y="551"/>
                    </a:lnTo>
                    <a:lnTo>
                      <a:pt x="178" y="547"/>
                    </a:lnTo>
                    <a:lnTo>
                      <a:pt x="168" y="548"/>
                    </a:lnTo>
                    <a:lnTo>
                      <a:pt x="168" y="540"/>
                    </a:lnTo>
                    <a:lnTo>
                      <a:pt x="150" y="532"/>
                    </a:lnTo>
                    <a:lnTo>
                      <a:pt x="137" y="527"/>
                    </a:lnTo>
                    <a:lnTo>
                      <a:pt x="129" y="513"/>
                    </a:lnTo>
                    <a:lnTo>
                      <a:pt x="128" y="498"/>
                    </a:lnTo>
                    <a:lnTo>
                      <a:pt x="114" y="492"/>
                    </a:lnTo>
                    <a:lnTo>
                      <a:pt x="98" y="471"/>
                    </a:lnTo>
                    <a:lnTo>
                      <a:pt x="102" y="467"/>
                    </a:lnTo>
                    <a:lnTo>
                      <a:pt x="122" y="465"/>
                    </a:lnTo>
                    <a:lnTo>
                      <a:pt x="134" y="470"/>
                    </a:lnTo>
                    <a:lnTo>
                      <a:pt x="153" y="473"/>
                    </a:lnTo>
                    <a:lnTo>
                      <a:pt x="164" y="480"/>
                    </a:lnTo>
                    <a:lnTo>
                      <a:pt x="169" y="472"/>
                    </a:lnTo>
                    <a:lnTo>
                      <a:pt x="171" y="462"/>
                    </a:lnTo>
                    <a:lnTo>
                      <a:pt x="159" y="460"/>
                    </a:lnTo>
                    <a:lnTo>
                      <a:pt x="157" y="456"/>
                    </a:lnTo>
                    <a:lnTo>
                      <a:pt x="165" y="448"/>
                    </a:lnTo>
                    <a:lnTo>
                      <a:pt x="174" y="452"/>
                    </a:lnTo>
                    <a:lnTo>
                      <a:pt x="178" y="439"/>
                    </a:lnTo>
                    <a:lnTo>
                      <a:pt x="172" y="430"/>
                    </a:lnTo>
                    <a:lnTo>
                      <a:pt x="173" y="422"/>
                    </a:lnTo>
                    <a:lnTo>
                      <a:pt x="181" y="410"/>
                    </a:lnTo>
                    <a:lnTo>
                      <a:pt x="171" y="394"/>
                    </a:lnTo>
                    <a:lnTo>
                      <a:pt x="165" y="391"/>
                    </a:lnTo>
                    <a:lnTo>
                      <a:pt x="157" y="367"/>
                    </a:lnTo>
                    <a:lnTo>
                      <a:pt x="138" y="348"/>
                    </a:lnTo>
                    <a:lnTo>
                      <a:pt x="135" y="336"/>
                    </a:lnTo>
                    <a:lnTo>
                      <a:pt x="123" y="320"/>
                    </a:lnTo>
                    <a:lnTo>
                      <a:pt x="102" y="299"/>
                    </a:lnTo>
                    <a:lnTo>
                      <a:pt x="93" y="299"/>
                    </a:lnTo>
                    <a:lnTo>
                      <a:pt x="79" y="286"/>
                    </a:lnTo>
                    <a:lnTo>
                      <a:pt x="72" y="265"/>
                    </a:lnTo>
                    <a:lnTo>
                      <a:pt x="71" y="239"/>
                    </a:lnTo>
                    <a:lnTo>
                      <a:pt x="67" y="230"/>
                    </a:lnTo>
                    <a:lnTo>
                      <a:pt x="58" y="222"/>
                    </a:lnTo>
                    <a:lnTo>
                      <a:pt x="59" y="206"/>
                    </a:lnTo>
                    <a:lnTo>
                      <a:pt x="64" y="199"/>
                    </a:lnTo>
                    <a:lnTo>
                      <a:pt x="61" y="184"/>
                    </a:lnTo>
                    <a:lnTo>
                      <a:pt x="45" y="169"/>
                    </a:lnTo>
                    <a:lnTo>
                      <a:pt x="42" y="160"/>
                    </a:lnTo>
                    <a:lnTo>
                      <a:pt x="47" y="155"/>
                    </a:lnTo>
                    <a:lnTo>
                      <a:pt x="47" y="146"/>
                    </a:lnTo>
                    <a:lnTo>
                      <a:pt x="27" y="121"/>
                    </a:lnTo>
                    <a:lnTo>
                      <a:pt x="22" y="107"/>
                    </a:lnTo>
                    <a:lnTo>
                      <a:pt x="24" y="94"/>
                    </a:lnTo>
                    <a:lnTo>
                      <a:pt x="30" y="90"/>
                    </a:lnTo>
                    <a:lnTo>
                      <a:pt x="22" y="79"/>
                    </a:lnTo>
                    <a:lnTo>
                      <a:pt x="13" y="62"/>
                    </a:lnTo>
                    <a:lnTo>
                      <a:pt x="2" y="22"/>
                    </a:lnTo>
                    <a:lnTo>
                      <a:pt x="0" y="4"/>
                    </a:lnTo>
                    <a:close/>
                    <a:moveTo>
                      <a:pt x="401" y="748"/>
                    </a:moveTo>
                    <a:lnTo>
                      <a:pt x="401" y="748"/>
                    </a:lnTo>
                    <a:lnTo>
                      <a:pt x="409" y="742"/>
                    </a:lnTo>
                    <a:lnTo>
                      <a:pt x="407" y="731"/>
                    </a:lnTo>
                    <a:lnTo>
                      <a:pt x="398" y="719"/>
                    </a:lnTo>
                    <a:lnTo>
                      <a:pt x="394" y="725"/>
                    </a:lnTo>
                    <a:lnTo>
                      <a:pt x="398" y="732"/>
                    </a:lnTo>
                    <a:lnTo>
                      <a:pt x="401" y="748"/>
                    </a:lnTo>
                    <a:close/>
                    <a:moveTo>
                      <a:pt x="415" y="782"/>
                    </a:moveTo>
                    <a:lnTo>
                      <a:pt x="415" y="782"/>
                    </a:lnTo>
                    <a:lnTo>
                      <a:pt x="414" y="792"/>
                    </a:lnTo>
                    <a:lnTo>
                      <a:pt x="421" y="792"/>
                    </a:lnTo>
                    <a:lnTo>
                      <a:pt x="423" y="784"/>
                    </a:lnTo>
                    <a:lnTo>
                      <a:pt x="415" y="782"/>
                    </a:lnTo>
                    <a:close/>
                    <a:moveTo>
                      <a:pt x="1407" y="759"/>
                    </a:moveTo>
                    <a:lnTo>
                      <a:pt x="1407" y="759"/>
                    </a:lnTo>
                    <a:lnTo>
                      <a:pt x="1411" y="757"/>
                    </a:lnTo>
                    <a:lnTo>
                      <a:pt x="1414" y="748"/>
                    </a:lnTo>
                    <a:lnTo>
                      <a:pt x="1409" y="748"/>
                    </a:lnTo>
                    <a:lnTo>
                      <a:pt x="1407" y="759"/>
                    </a:lnTo>
                    <a:close/>
                    <a:moveTo>
                      <a:pt x="1404" y="778"/>
                    </a:moveTo>
                    <a:lnTo>
                      <a:pt x="1404" y="778"/>
                    </a:lnTo>
                    <a:lnTo>
                      <a:pt x="1406" y="780"/>
                    </a:lnTo>
                    <a:lnTo>
                      <a:pt x="1410" y="767"/>
                    </a:lnTo>
                    <a:lnTo>
                      <a:pt x="1405" y="767"/>
                    </a:lnTo>
                    <a:lnTo>
                      <a:pt x="1404" y="778"/>
                    </a:lnTo>
                    <a:close/>
                    <a:moveTo>
                      <a:pt x="1394" y="812"/>
                    </a:moveTo>
                    <a:lnTo>
                      <a:pt x="1394" y="812"/>
                    </a:lnTo>
                    <a:lnTo>
                      <a:pt x="1402" y="798"/>
                    </a:lnTo>
                    <a:lnTo>
                      <a:pt x="1401" y="787"/>
                    </a:lnTo>
                    <a:lnTo>
                      <a:pt x="1394" y="81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5" name="Freeform 166">
                <a:extLst>
                  <a:ext uri="{FF2B5EF4-FFF2-40B4-BE49-F238E27FC236}">
                    <a16:creationId xmlns:a16="http://schemas.microsoft.com/office/drawing/2014/main" id="{5B5A8771-0D42-2A77-0F9C-506B2B2E58B4}"/>
                  </a:ext>
                </a:extLst>
              </p:cNvPr>
              <p:cNvSpPr>
                <a:spLocks noEditPoints="1"/>
              </p:cNvSpPr>
              <p:nvPr/>
            </p:nvSpPr>
            <p:spPr bwMode="auto">
              <a:xfrm>
                <a:off x="6234656" y="4076701"/>
                <a:ext cx="911225" cy="958850"/>
              </a:xfrm>
              <a:custGeom>
                <a:avLst/>
                <a:gdLst>
                  <a:gd name="T0" fmla="*/ 1793 w 3034"/>
                  <a:gd name="T1" fmla="*/ 444 h 3186"/>
                  <a:gd name="T2" fmla="*/ 1818 w 3034"/>
                  <a:gd name="T3" fmla="*/ 418 h 3186"/>
                  <a:gd name="T4" fmla="*/ 1826 w 3034"/>
                  <a:gd name="T5" fmla="*/ 397 h 3186"/>
                  <a:gd name="T6" fmla="*/ 1875 w 3034"/>
                  <a:gd name="T7" fmla="*/ 426 h 3186"/>
                  <a:gd name="T8" fmla="*/ 1826 w 3034"/>
                  <a:gd name="T9" fmla="*/ 235 h 3186"/>
                  <a:gd name="T10" fmla="*/ 1713 w 3034"/>
                  <a:gd name="T11" fmla="*/ 107 h 3186"/>
                  <a:gd name="T12" fmla="*/ 1583 w 3034"/>
                  <a:gd name="T13" fmla="*/ 280 h 3186"/>
                  <a:gd name="T14" fmla="*/ 1501 w 3034"/>
                  <a:gd name="T15" fmla="*/ 215 h 3186"/>
                  <a:gd name="T16" fmla="*/ 1373 w 3034"/>
                  <a:gd name="T17" fmla="*/ 269 h 3186"/>
                  <a:gd name="T18" fmla="*/ 1217 w 3034"/>
                  <a:gd name="T19" fmla="*/ 304 h 3186"/>
                  <a:gd name="T20" fmla="*/ 1083 w 3034"/>
                  <a:gd name="T21" fmla="*/ 215 h 3186"/>
                  <a:gd name="T22" fmla="*/ 1063 w 3034"/>
                  <a:gd name="T23" fmla="*/ 65 h 3186"/>
                  <a:gd name="T24" fmla="*/ 921 w 3034"/>
                  <a:gd name="T25" fmla="*/ 79 h 3186"/>
                  <a:gd name="T26" fmla="*/ 739 w 3034"/>
                  <a:gd name="T27" fmla="*/ 124 h 3186"/>
                  <a:gd name="T28" fmla="*/ 699 w 3034"/>
                  <a:gd name="T29" fmla="*/ 313 h 3186"/>
                  <a:gd name="T30" fmla="*/ 470 w 3034"/>
                  <a:gd name="T31" fmla="*/ 264 h 3186"/>
                  <a:gd name="T32" fmla="*/ 364 w 3034"/>
                  <a:gd name="T33" fmla="*/ 390 h 3186"/>
                  <a:gd name="T34" fmla="*/ 277 w 3034"/>
                  <a:gd name="T35" fmla="*/ 768 h 3186"/>
                  <a:gd name="T36" fmla="*/ 68 w 3034"/>
                  <a:gd name="T37" fmla="*/ 835 h 3186"/>
                  <a:gd name="T38" fmla="*/ 6 w 3034"/>
                  <a:gd name="T39" fmla="*/ 1017 h 3186"/>
                  <a:gd name="T40" fmla="*/ 239 w 3034"/>
                  <a:gd name="T41" fmla="*/ 1183 h 3186"/>
                  <a:gd name="T42" fmla="*/ 343 w 3034"/>
                  <a:gd name="T43" fmla="*/ 1294 h 3186"/>
                  <a:gd name="T44" fmla="*/ 610 w 3034"/>
                  <a:gd name="T45" fmla="*/ 1189 h 3186"/>
                  <a:gd name="T46" fmla="*/ 722 w 3034"/>
                  <a:gd name="T47" fmla="*/ 1385 h 3186"/>
                  <a:gd name="T48" fmla="*/ 985 w 3034"/>
                  <a:gd name="T49" fmla="*/ 1509 h 3186"/>
                  <a:gd name="T50" fmla="*/ 1309 w 3034"/>
                  <a:gd name="T51" fmla="*/ 1866 h 3186"/>
                  <a:gd name="T52" fmla="*/ 1300 w 3034"/>
                  <a:gd name="T53" fmla="*/ 2192 h 3186"/>
                  <a:gd name="T54" fmla="*/ 1570 w 3034"/>
                  <a:gd name="T55" fmla="*/ 2330 h 3186"/>
                  <a:gd name="T56" fmla="*/ 1640 w 3034"/>
                  <a:gd name="T57" fmla="*/ 2511 h 3186"/>
                  <a:gd name="T58" fmla="*/ 1508 w 3034"/>
                  <a:gd name="T59" fmla="*/ 2688 h 3186"/>
                  <a:gd name="T60" fmla="*/ 1392 w 3034"/>
                  <a:gd name="T61" fmla="*/ 2852 h 3186"/>
                  <a:gd name="T62" fmla="*/ 1543 w 3034"/>
                  <a:gd name="T63" fmla="*/ 2941 h 3186"/>
                  <a:gd name="T64" fmla="*/ 1709 w 3034"/>
                  <a:gd name="T65" fmla="*/ 3161 h 3186"/>
                  <a:gd name="T66" fmla="*/ 1795 w 3034"/>
                  <a:gd name="T67" fmla="*/ 2992 h 3186"/>
                  <a:gd name="T68" fmla="*/ 1862 w 3034"/>
                  <a:gd name="T69" fmla="*/ 2877 h 3186"/>
                  <a:gd name="T70" fmla="*/ 1874 w 3034"/>
                  <a:gd name="T71" fmla="*/ 2952 h 3186"/>
                  <a:gd name="T72" fmla="*/ 1887 w 3034"/>
                  <a:gd name="T73" fmla="*/ 2963 h 3186"/>
                  <a:gd name="T74" fmla="*/ 2048 w 3034"/>
                  <a:gd name="T75" fmla="*/ 2644 h 3186"/>
                  <a:gd name="T76" fmla="*/ 2023 w 3034"/>
                  <a:gd name="T77" fmla="*/ 2495 h 3186"/>
                  <a:gd name="T78" fmla="*/ 2199 w 3034"/>
                  <a:gd name="T79" fmla="*/ 2341 h 3186"/>
                  <a:gd name="T80" fmla="*/ 2303 w 3034"/>
                  <a:gd name="T81" fmla="*/ 2245 h 3186"/>
                  <a:gd name="T82" fmla="*/ 2412 w 3034"/>
                  <a:gd name="T83" fmla="*/ 2230 h 3186"/>
                  <a:gd name="T84" fmla="*/ 2523 w 3034"/>
                  <a:gd name="T85" fmla="*/ 2208 h 3186"/>
                  <a:gd name="T86" fmla="*/ 2630 w 3034"/>
                  <a:gd name="T87" fmla="*/ 2039 h 3186"/>
                  <a:gd name="T88" fmla="*/ 2718 w 3034"/>
                  <a:gd name="T89" fmla="*/ 1726 h 3186"/>
                  <a:gd name="T90" fmla="*/ 2719 w 3034"/>
                  <a:gd name="T91" fmla="*/ 1455 h 3186"/>
                  <a:gd name="T92" fmla="*/ 2763 w 3034"/>
                  <a:gd name="T93" fmla="*/ 1415 h 3186"/>
                  <a:gd name="T94" fmla="*/ 2898 w 3034"/>
                  <a:gd name="T95" fmla="*/ 1246 h 3186"/>
                  <a:gd name="T96" fmla="*/ 3034 w 3034"/>
                  <a:gd name="T97" fmla="*/ 1005 h 3186"/>
                  <a:gd name="T98" fmla="*/ 2817 w 3034"/>
                  <a:gd name="T99" fmla="*/ 772 h 3186"/>
                  <a:gd name="T100" fmla="*/ 2533 w 3034"/>
                  <a:gd name="T101" fmla="*/ 638 h 3186"/>
                  <a:gd name="T102" fmla="*/ 2432 w 3034"/>
                  <a:gd name="T103" fmla="*/ 621 h 3186"/>
                  <a:gd name="T104" fmla="*/ 2307 w 3034"/>
                  <a:gd name="T105" fmla="*/ 655 h 3186"/>
                  <a:gd name="T106" fmla="*/ 2270 w 3034"/>
                  <a:gd name="T107" fmla="*/ 599 h 3186"/>
                  <a:gd name="T108" fmla="*/ 2161 w 3034"/>
                  <a:gd name="T109" fmla="*/ 513 h 3186"/>
                  <a:gd name="T110" fmla="*/ 2043 w 3034"/>
                  <a:gd name="T111" fmla="*/ 487 h 3186"/>
                  <a:gd name="T112" fmla="*/ 1894 w 3034"/>
                  <a:gd name="T113" fmla="*/ 625 h 3186"/>
                  <a:gd name="T114" fmla="*/ 1884 w 3034"/>
                  <a:gd name="T115" fmla="*/ 572 h 3186"/>
                  <a:gd name="T116" fmla="*/ 1904 w 3034"/>
                  <a:gd name="T117" fmla="*/ 548 h 3186"/>
                  <a:gd name="T118" fmla="*/ 1882 w 3034"/>
                  <a:gd name="T119" fmla="*/ 444 h 3186"/>
                  <a:gd name="T120" fmla="*/ 1750 w 3034"/>
                  <a:gd name="T121" fmla="*/ 510 h 3186"/>
                  <a:gd name="T122" fmla="*/ 1738 w 3034"/>
                  <a:gd name="T123" fmla="*/ 459 h 3186"/>
                  <a:gd name="T124" fmla="*/ 1859 w 3034"/>
                  <a:gd name="T125" fmla="*/ 284 h 3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4" h="3186">
                    <a:moveTo>
                      <a:pt x="1774" y="469"/>
                    </a:moveTo>
                    <a:lnTo>
                      <a:pt x="1779" y="461"/>
                    </a:lnTo>
                    <a:lnTo>
                      <a:pt x="1790" y="454"/>
                    </a:lnTo>
                    <a:lnTo>
                      <a:pt x="1794" y="458"/>
                    </a:lnTo>
                    <a:lnTo>
                      <a:pt x="1789" y="468"/>
                    </a:lnTo>
                    <a:lnTo>
                      <a:pt x="1778" y="470"/>
                    </a:lnTo>
                    <a:lnTo>
                      <a:pt x="1774" y="469"/>
                    </a:lnTo>
                    <a:close/>
                    <a:moveTo>
                      <a:pt x="1760" y="468"/>
                    </a:moveTo>
                    <a:lnTo>
                      <a:pt x="1760" y="468"/>
                    </a:lnTo>
                    <a:lnTo>
                      <a:pt x="1765" y="467"/>
                    </a:lnTo>
                    <a:lnTo>
                      <a:pt x="1768" y="461"/>
                    </a:lnTo>
                    <a:lnTo>
                      <a:pt x="1785" y="445"/>
                    </a:lnTo>
                    <a:lnTo>
                      <a:pt x="1793" y="444"/>
                    </a:lnTo>
                    <a:lnTo>
                      <a:pt x="1806" y="430"/>
                    </a:lnTo>
                    <a:lnTo>
                      <a:pt x="1803" y="424"/>
                    </a:lnTo>
                    <a:lnTo>
                      <a:pt x="1797" y="426"/>
                    </a:lnTo>
                    <a:lnTo>
                      <a:pt x="1790" y="425"/>
                    </a:lnTo>
                    <a:lnTo>
                      <a:pt x="1783" y="428"/>
                    </a:lnTo>
                    <a:lnTo>
                      <a:pt x="1769" y="443"/>
                    </a:lnTo>
                    <a:lnTo>
                      <a:pt x="1760" y="468"/>
                    </a:lnTo>
                    <a:close/>
                    <a:moveTo>
                      <a:pt x="1826" y="413"/>
                    </a:moveTo>
                    <a:lnTo>
                      <a:pt x="1826" y="413"/>
                    </a:lnTo>
                    <a:lnTo>
                      <a:pt x="1824" y="406"/>
                    </a:lnTo>
                    <a:lnTo>
                      <a:pt x="1815" y="402"/>
                    </a:lnTo>
                    <a:lnTo>
                      <a:pt x="1813" y="411"/>
                    </a:lnTo>
                    <a:lnTo>
                      <a:pt x="1818" y="418"/>
                    </a:lnTo>
                    <a:lnTo>
                      <a:pt x="1826" y="420"/>
                    </a:lnTo>
                    <a:lnTo>
                      <a:pt x="1826" y="413"/>
                    </a:lnTo>
                    <a:close/>
                    <a:moveTo>
                      <a:pt x="1826" y="397"/>
                    </a:moveTo>
                    <a:lnTo>
                      <a:pt x="1826" y="397"/>
                    </a:lnTo>
                    <a:lnTo>
                      <a:pt x="1824" y="383"/>
                    </a:lnTo>
                    <a:lnTo>
                      <a:pt x="1832" y="374"/>
                    </a:lnTo>
                    <a:lnTo>
                      <a:pt x="1840" y="370"/>
                    </a:lnTo>
                    <a:lnTo>
                      <a:pt x="1850" y="362"/>
                    </a:lnTo>
                    <a:lnTo>
                      <a:pt x="1857" y="363"/>
                    </a:lnTo>
                    <a:lnTo>
                      <a:pt x="1851" y="374"/>
                    </a:lnTo>
                    <a:lnTo>
                      <a:pt x="1842" y="377"/>
                    </a:lnTo>
                    <a:lnTo>
                      <a:pt x="1835" y="388"/>
                    </a:lnTo>
                    <a:lnTo>
                      <a:pt x="1826" y="397"/>
                    </a:lnTo>
                    <a:close/>
                    <a:moveTo>
                      <a:pt x="1832" y="408"/>
                    </a:moveTo>
                    <a:lnTo>
                      <a:pt x="1832" y="408"/>
                    </a:lnTo>
                    <a:lnTo>
                      <a:pt x="1839" y="411"/>
                    </a:lnTo>
                    <a:lnTo>
                      <a:pt x="1858" y="412"/>
                    </a:lnTo>
                    <a:lnTo>
                      <a:pt x="1864" y="416"/>
                    </a:lnTo>
                    <a:lnTo>
                      <a:pt x="1874" y="411"/>
                    </a:lnTo>
                    <a:lnTo>
                      <a:pt x="1877" y="401"/>
                    </a:lnTo>
                    <a:lnTo>
                      <a:pt x="1868" y="394"/>
                    </a:lnTo>
                    <a:lnTo>
                      <a:pt x="1847" y="400"/>
                    </a:lnTo>
                    <a:lnTo>
                      <a:pt x="1835" y="401"/>
                    </a:lnTo>
                    <a:lnTo>
                      <a:pt x="1832" y="408"/>
                    </a:lnTo>
                    <a:close/>
                    <a:moveTo>
                      <a:pt x="1875" y="426"/>
                    </a:moveTo>
                    <a:lnTo>
                      <a:pt x="1875" y="426"/>
                    </a:lnTo>
                    <a:lnTo>
                      <a:pt x="1887" y="421"/>
                    </a:lnTo>
                    <a:lnTo>
                      <a:pt x="1890" y="414"/>
                    </a:lnTo>
                    <a:lnTo>
                      <a:pt x="1901" y="414"/>
                    </a:lnTo>
                    <a:lnTo>
                      <a:pt x="1910" y="420"/>
                    </a:lnTo>
                    <a:lnTo>
                      <a:pt x="1904" y="429"/>
                    </a:lnTo>
                    <a:lnTo>
                      <a:pt x="1887" y="430"/>
                    </a:lnTo>
                    <a:lnTo>
                      <a:pt x="1875" y="426"/>
                    </a:lnTo>
                    <a:close/>
                    <a:moveTo>
                      <a:pt x="1827" y="265"/>
                    </a:moveTo>
                    <a:lnTo>
                      <a:pt x="1827" y="265"/>
                    </a:lnTo>
                    <a:lnTo>
                      <a:pt x="1819" y="253"/>
                    </a:lnTo>
                    <a:lnTo>
                      <a:pt x="1813" y="234"/>
                    </a:lnTo>
                    <a:lnTo>
                      <a:pt x="1815" y="228"/>
                    </a:lnTo>
                    <a:lnTo>
                      <a:pt x="1826" y="235"/>
                    </a:lnTo>
                    <a:lnTo>
                      <a:pt x="1837" y="255"/>
                    </a:lnTo>
                    <a:lnTo>
                      <a:pt x="1836" y="266"/>
                    </a:lnTo>
                    <a:cubicBezTo>
                      <a:pt x="1836" y="266"/>
                      <a:pt x="1828" y="265"/>
                      <a:pt x="1827" y="265"/>
                    </a:cubicBezTo>
                    <a:close/>
                    <a:moveTo>
                      <a:pt x="1759" y="111"/>
                    </a:moveTo>
                    <a:lnTo>
                      <a:pt x="1759" y="111"/>
                    </a:lnTo>
                    <a:lnTo>
                      <a:pt x="1752" y="105"/>
                    </a:lnTo>
                    <a:lnTo>
                      <a:pt x="1750" y="90"/>
                    </a:lnTo>
                    <a:lnTo>
                      <a:pt x="1740" y="72"/>
                    </a:lnTo>
                    <a:lnTo>
                      <a:pt x="1736" y="74"/>
                    </a:lnTo>
                    <a:lnTo>
                      <a:pt x="1737" y="86"/>
                    </a:lnTo>
                    <a:lnTo>
                      <a:pt x="1731" y="96"/>
                    </a:lnTo>
                    <a:lnTo>
                      <a:pt x="1713" y="107"/>
                    </a:lnTo>
                    <a:lnTo>
                      <a:pt x="1713" y="107"/>
                    </a:lnTo>
                    <a:lnTo>
                      <a:pt x="1713" y="108"/>
                    </a:lnTo>
                    <a:lnTo>
                      <a:pt x="1707" y="117"/>
                    </a:lnTo>
                    <a:lnTo>
                      <a:pt x="1688" y="141"/>
                    </a:lnTo>
                    <a:lnTo>
                      <a:pt x="1668" y="167"/>
                    </a:lnTo>
                    <a:lnTo>
                      <a:pt x="1667" y="181"/>
                    </a:lnTo>
                    <a:lnTo>
                      <a:pt x="1652" y="213"/>
                    </a:lnTo>
                    <a:lnTo>
                      <a:pt x="1640" y="233"/>
                    </a:lnTo>
                    <a:lnTo>
                      <a:pt x="1630" y="252"/>
                    </a:lnTo>
                    <a:lnTo>
                      <a:pt x="1617" y="254"/>
                    </a:lnTo>
                    <a:lnTo>
                      <a:pt x="1609" y="260"/>
                    </a:lnTo>
                    <a:lnTo>
                      <a:pt x="1606" y="273"/>
                    </a:lnTo>
                    <a:lnTo>
                      <a:pt x="1592" y="283"/>
                    </a:lnTo>
                    <a:lnTo>
                      <a:pt x="1583" y="280"/>
                    </a:lnTo>
                    <a:lnTo>
                      <a:pt x="1582" y="259"/>
                    </a:lnTo>
                    <a:lnTo>
                      <a:pt x="1577" y="257"/>
                    </a:lnTo>
                    <a:lnTo>
                      <a:pt x="1575" y="250"/>
                    </a:lnTo>
                    <a:lnTo>
                      <a:pt x="1566" y="250"/>
                    </a:lnTo>
                    <a:lnTo>
                      <a:pt x="1555" y="254"/>
                    </a:lnTo>
                    <a:lnTo>
                      <a:pt x="1547" y="263"/>
                    </a:lnTo>
                    <a:lnTo>
                      <a:pt x="1533" y="261"/>
                    </a:lnTo>
                    <a:lnTo>
                      <a:pt x="1523" y="249"/>
                    </a:lnTo>
                    <a:lnTo>
                      <a:pt x="1523" y="241"/>
                    </a:lnTo>
                    <a:lnTo>
                      <a:pt x="1519" y="238"/>
                    </a:lnTo>
                    <a:lnTo>
                      <a:pt x="1514" y="225"/>
                    </a:lnTo>
                    <a:lnTo>
                      <a:pt x="1511" y="218"/>
                    </a:lnTo>
                    <a:lnTo>
                      <a:pt x="1501" y="215"/>
                    </a:lnTo>
                    <a:lnTo>
                      <a:pt x="1485" y="201"/>
                    </a:lnTo>
                    <a:lnTo>
                      <a:pt x="1465" y="200"/>
                    </a:lnTo>
                    <a:lnTo>
                      <a:pt x="1450" y="207"/>
                    </a:lnTo>
                    <a:lnTo>
                      <a:pt x="1418" y="208"/>
                    </a:lnTo>
                    <a:lnTo>
                      <a:pt x="1401" y="204"/>
                    </a:lnTo>
                    <a:lnTo>
                      <a:pt x="1386" y="214"/>
                    </a:lnTo>
                    <a:lnTo>
                      <a:pt x="1383" y="228"/>
                    </a:lnTo>
                    <a:lnTo>
                      <a:pt x="1398" y="242"/>
                    </a:lnTo>
                    <a:lnTo>
                      <a:pt x="1401" y="251"/>
                    </a:lnTo>
                    <a:lnTo>
                      <a:pt x="1409" y="268"/>
                    </a:lnTo>
                    <a:lnTo>
                      <a:pt x="1406" y="274"/>
                    </a:lnTo>
                    <a:lnTo>
                      <a:pt x="1393" y="274"/>
                    </a:lnTo>
                    <a:lnTo>
                      <a:pt x="1373" y="269"/>
                    </a:lnTo>
                    <a:lnTo>
                      <a:pt x="1368" y="265"/>
                    </a:lnTo>
                    <a:lnTo>
                      <a:pt x="1362" y="265"/>
                    </a:lnTo>
                    <a:lnTo>
                      <a:pt x="1360" y="265"/>
                    </a:lnTo>
                    <a:lnTo>
                      <a:pt x="1361" y="265"/>
                    </a:lnTo>
                    <a:lnTo>
                      <a:pt x="1336" y="265"/>
                    </a:lnTo>
                    <a:lnTo>
                      <a:pt x="1322" y="267"/>
                    </a:lnTo>
                    <a:lnTo>
                      <a:pt x="1316" y="260"/>
                    </a:lnTo>
                    <a:lnTo>
                      <a:pt x="1293" y="261"/>
                    </a:lnTo>
                    <a:lnTo>
                      <a:pt x="1277" y="268"/>
                    </a:lnTo>
                    <a:lnTo>
                      <a:pt x="1268" y="293"/>
                    </a:lnTo>
                    <a:lnTo>
                      <a:pt x="1236" y="292"/>
                    </a:lnTo>
                    <a:lnTo>
                      <a:pt x="1220" y="297"/>
                    </a:lnTo>
                    <a:lnTo>
                      <a:pt x="1217" y="304"/>
                    </a:lnTo>
                    <a:lnTo>
                      <a:pt x="1207" y="317"/>
                    </a:lnTo>
                    <a:lnTo>
                      <a:pt x="1189" y="318"/>
                    </a:lnTo>
                    <a:lnTo>
                      <a:pt x="1187" y="313"/>
                    </a:lnTo>
                    <a:lnTo>
                      <a:pt x="1176" y="316"/>
                    </a:lnTo>
                    <a:lnTo>
                      <a:pt x="1167" y="328"/>
                    </a:lnTo>
                    <a:lnTo>
                      <a:pt x="1154" y="323"/>
                    </a:lnTo>
                    <a:lnTo>
                      <a:pt x="1124" y="297"/>
                    </a:lnTo>
                    <a:lnTo>
                      <a:pt x="1112" y="283"/>
                    </a:lnTo>
                    <a:lnTo>
                      <a:pt x="1112" y="272"/>
                    </a:lnTo>
                    <a:lnTo>
                      <a:pt x="1095" y="255"/>
                    </a:lnTo>
                    <a:lnTo>
                      <a:pt x="1081" y="241"/>
                    </a:lnTo>
                    <a:lnTo>
                      <a:pt x="1079" y="225"/>
                    </a:lnTo>
                    <a:lnTo>
                      <a:pt x="1083" y="215"/>
                    </a:lnTo>
                    <a:lnTo>
                      <a:pt x="1079" y="207"/>
                    </a:lnTo>
                    <a:lnTo>
                      <a:pt x="1081" y="193"/>
                    </a:lnTo>
                    <a:lnTo>
                      <a:pt x="1087" y="182"/>
                    </a:lnTo>
                    <a:lnTo>
                      <a:pt x="1086" y="165"/>
                    </a:lnTo>
                    <a:lnTo>
                      <a:pt x="1101" y="139"/>
                    </a:lnTo>
                    <a:lnTo>
                      <a:pt x="1106" y="117"/>
                    </a:lnTo>
                    <a:lnTo>
                      <a:pt x="1120" y="100"/>
                    </a:lnTo>
                    <a:lnTo>
                      <a:pt x="1119" y="92"/>
                    </a:lnTo>
                    <a:lnTo>
                      <a:pt x="1105" y="93"/>
                    </a:lnTo>
                    <a:lnTo>
                      <a:pt x="1097" y="82"/>
                    </a:lnTo>
                    <a:lnTo>
                      <a:pt x="1092" y="71"/>
                    </a:lnTo>
                    <a:lnTo>
                      <a:pt x="1076" y="72"/>
                    </a:lnTo>
                    <a:lnTo>
                      <a:pt x="1063" y="65"/>
                    </a:lnTo>
                    <a:lnTo>
                      <a:pt x="1069" y="55"/>
                    </a:lnTo>
                    <a:lnTo>
                      <a:pt x="1079" y="40"/>
                    </a:lnTo>
                    <a:lnTo>
                      <a:pt x="1079" y="20"/>
                    </a:lnTo>
                    <a:lnTo>
                      <a:pt x="1066" y="3"/>
                    </a:lnTo>
                    <a:lnTo>
                      <a:pt x="1049" y="2"/>
                    </a:lnTo>
                    <a:lnTo>
                      <a:pt x="1040" y="7"/>
                    </a:lnTo>
                    <a:lnTo>
                      <a:pt x="1034" y="1"/>
                    </a:lnTo>
                    <a:lnTo>
                      <a:pt x="1027" y="0"/>
                    </a:lnTo>
                    <a:lnTo>
                      <a:pt x="1028" y="16"/>
                    </a:lnTo>
                    <a:lnTo>
                      <a:pt x="1021" y="34"/>
                    </a:lnTo>
                    <a:lnTo>
                      <a:pt x="981" y="63"/>
                    </a:lnTo>
                    <a:lnTo>
                      <a:pt x="955" y="65"/>
                    </a:lnTo>
                    <a:lnTo>
                      <a:pt x="921" y="79"/>
                    </a:lnTo>
                    <a:lnTo>
                      <a:pt x="908" y="73"/>
                    </a:lnTo>
                    <a:lnTo>
                      <a:pt x="886" y="76"/>
                    </a:lnTo>
                    <a:lnTo>
                      <a:pt x="861" y="98"/>
                    </a:lnTo>
                    <a:lnTo>
                      <a:pt x="837" y="106"/>
                    </a:lnTo>
                    <a:lnTo>
                      <a:pt x="828" y="101"/>
                    </a:lnTo>
                    <a:lnTo>
                      <a:pt x="794" y="105"/>
                    </a:lnTo>
                    <a:lnTo>
                      <a:pt x="767" y="107"/>
                    </a:lnTo>
                    <a:lnTo>
                      <a:pt x="743" y="93"/>
                    </a:lnTo>
                    <a:lnTo>
                      <a:pt x="719" y="90"/>
                    </a:lnTo>
                    <a:lnTo>
                      <a:pt x="696" y="83"/>
                    </a:lnTo>
                    <a:lnTo>
                      <a:pt x="706" y="102"/>
                    </a:lnTo>
                    <a:lnTo>
                      <a:pt x="723" y="108"/>
                    </a:lnTo>
                    <a:lnTo>
                      <a:pt x="739" y="124"/>
                    </a:lnTo>
                    <a:lnTo>
                      <a:pt x="745" y="138"/>
                    </a:lnTo>
                    <a:lnTo>
                      <a:pt x="723" y="172"/>
                    </a:lnTo>
                    <a:lnTo>
                      <a:pt x="732" y="187"/>
                    </a:lnTo>
                    <a:lnTo>
                      <a:pt x="727" y="213"/>
                    </a:lnTo>
                    <a:lnTo>
                      <a:pt x="762" y="225"/>
                    </a:lnTo>
                    <a:lnTo>
                      <a:pt x="787" y="222"/>
                    </a:lnTo>
                    <a:lnTo>
                      <a:pt x="811" y="227"/>
                    </a:lnTo>
                    <a:lnTo>
                      <a:pt x="813" y="243"/>
                    </a:lnTo>
                    <a:lnTo>
                      <a:pt x="795" y="251"/>
                    </a:lnTo>
                    <a:lnTo>
                      <a:pt x="758" y="258"/>
                    </a:lnTo>
                    <a:lnTo>
                      <a:pt x="745" y="272"/>
                    </a:lnTo>
                    <a:lnTo>
                      <a:pt x="738" y="292"/>
                    </a:lnTo>
                    <a:lnTo>
                      <a:pt x="699" y="313"/>
                    </a:lnTo>
                    <a:lnTo>
                      <a:pt x="686" y="328"/>
                    </a:lnTo>
                    <a:lnTo>
                      <a:pt x="659" y="345"/>
                    </a:lnTo>
                    <a:lnTo>
                      <a:pt x="641" y="367"/>
                    </a:lnTo>
                    <a:lnTo>
                      <a:pt x="609" y="369"/>
                    </a:lnTo>
                    <a:lnTo>
                      <a:pt x="591" y="366"/>
                    </a:lnTo>
                    <a:lnTo>
                      <a:pt x="561" y="343"/>
                    </a:lnTo>
                    <a:lnTo>
                      <a:pt x="531" y="322"/>
                    </a:lnTo>
                    <a:lnTo>
                      <a:pt x="511" y="325"/>
                    </a:lnTo>
                    <a:lnTo>
                      <a:pt x="511" y="303"/>
                    </a:lnTo>
                    <a:lnTo>
                      <a:pt x="508" y="286"/>
                    </a:lnTo>
                    <a:lnTo>
                      <a:pt x="495" y="271"/>
                    </a:lnTo>
                    <a:lnTo>
                      <a:pt x="491" y="259"/>
                    </a:lnTo>
                    <a:lnTo>
                      <a:pt x="470" y="264"/>
                    </a:lnTo>
                    <a:lnTo>
                      <a:pt x="455" y="281"/>
                    </a:lnTo>
                    <a:lnTo>
                      <a:pt x="445" y="283"/>
                    </a:lnTo>
                    <a:lnTo>
                      <a:pt x="436" y="275"/>
                    </a:lnTo>
                    <a:lnTo>
                      <a:pt x="421" y="275"/>
                    </a:lnTo>
                    <a:lnTo>
                      <a:pt x="412" y="286"/>
                    </a:lnTo>
                    <a:lnTo>
                      <a:pt x="324" y="286"/>
                    </a:lnTo>
                    <a:lnTo>
                      <a:pt x="319" y="311"/>
                    </a:lnTo>
                    <a:lnTo>
                      <a:pt x="326" y="330"/>
                    </a:lnTo>
                    <a:lnTo>
                      <a:pt x="356" y="337"/>
                    </a:lnTo>
                    <a:lnTo>
                      <a:pt x="367" y="358"/>
                    </a:lnTo>
                    <a:lnTo>
                      <a:pt x="359" y="368"/>
                    </a:lnTo>
                    <a:lnTo>
                      <a:pt x="367" y="377"/>
                    </a:lnTo>
                    <a:lnTo>
                      <a:pt x="364" y="390"/>
                    </a:lnTo>
                    <a:lnTo>
                      <a:pt x="345" y="378"/>
                    </a:lnTo>
                    <a:lnTo>
                      <a:pt x="293" y="396"/>
                    </a:lnTo>
                    <a:lnTo>
                      <a:pt x="295" y="438"/>
                    </a:lnTo>
                    <a:lnTo>
                      <a:pt x="309" y="455"/>
                    </a:lnTo>
                    <a:lnTo>
                      <a:pt x="338" y="478"/>
                    </a:lnTo>
                    <a:lnTo>
                      <a:pt x="357" y="511"/>
                    </a:lnTo>
                    <a:lnTo>
                      <a:pt x="356" y="537"/>
                    </a:lnTo>
                    <a:lnTo>
                      <a:pt x="355" y="549"/>
                    </a:lnTo>
                    <a:lnTo>
                      <a:pt x="312" y="711"/>
                    </a:lnTo>
                    <a:lnTo>
                      <a:pt x="299" y="753"/>
                    </a:lnTo>
                    <a:lnTo>
                      <a:pt x="300" y="761"/>
                    </a:lnTo>
                    <a:lnTo>
                      <a:pt x="294" y="772"/>
                    </a:lnTo>
                    <a:lnTo>
                      <a:pt x="277" y="768"/>
                    </a:lnTo>
                    <a:lnTo>
                      <a:pt x="279" y="763"/>
                    </a:lnTo>
                    <a:lnTo>
                      <a:pt x="261" y="752"/>
                    </a:lnTo>
                    <a:lnTo>
                      <a:pt x="255" y="753"/>
                    </a:lnTo>
                    <a:lnTo>
                      <a:pt x="240" y="753"/>
                    </a:lnTo>
                    <a:lnTo>
                      <a:pt x="233" y="751"/>
                    </a:lnTo>
                    <a:lnTo>
                      <a:pt x="228" y="763"/>
                    </a:lnTo>
                    <a:lnTo>
                      <a:pt x="175" y="780"/>
                    </a:lnTo>
                    <a:lnTo>
                      <a:pt x="135" y="789"/>
                    </a:lnTo>
                    <a:lnTo>
                      <a:pt x="125" y="799"/>
                    </a:lnTo>
                    <a:lnTo>
                      <a:pt x="116" y="801"/>
                    </a:lnTo>
                    <a:lnTo>
                      <a:pt x="100" y="818"/>
                    </a:lnTo>
                    <a:lnTo>
                      <a:pt x="82" y="826"/>
                    </a:lnTo>
                    <a:lnTo>
                      <a:pt x="68" y="835"/>
                    </a:lnTo>
                    <a:lnTo>
                      <a:pt x="70" y="855"/>
                    </a:lnTo>
                    <a:lnTo>
                      <a:pt x="62" y="867"/>
                    </a:lnTo>
                    <a:lnTo>
                      <a:pt x="65" y="879"/>
                    </a:lnTo>
                    <a:lnTo>
                      <a:pt x="44" y="900"/>
                    </a:lnTo>
                    <a:lnTo>
                      <a:pt x="51" y="927"/>
                    </a:lnTo>
                    <a:lnTo>
                      <a:pt x="59" y="941"/>
                    </a:lnTo>
                    <a:lnTo>
                      <a:pt x="46" y="953"/>
                    </a:lnTo>
                    <a:lnTo>
                      <a:pt x="35" y="951"/>
                    </a:lnTo>
                    <a:lnTo>
                      <a:pt x="13" y="965"/>
                    </a:lnTo>
                    <a:lnTo>
                      <a:pt x="12" y="981"/>
                    </a:lnTo>
                    <a:lnTo>
                      <a:pt x="4" y="989"/>
                    </a:lnTo>
                    <a:lnTo>
                      <a:pt x="9" y="1000"/>
                    </a:lnTo>
                    <a:lnTo>
                      <a:pt x="6" y="1017"/>
                    </a:lnTo>
                    <a:lnTo>
                      <a:pt x="0" y="1031"/>
                    </a:lnTo>
                    <a:lnTo>
                      <a:pt x="6" y="1044"/>
                    </a:lnTo>
                    <a:lnTo>
                      <a:pt x="2" y="1056"/>
                    </a:lnTo>
                    <a:lnTo>
                      <a:pt x="23" y="1077"/>
                    </a:lnTo>
                    <a:lnTo>
                      <a:pt x="61" y="1139"/>
                    </a:lnTo>
                    <a:lnTo>
                      <a:pt x="41" y="1163"/>
                    </a:lnTo>
                    <a:lnTo>
                      <a:pt x="89" y="1159"/>
                    </a:lnTo>
                    <a:lnTo>
                      <a:pt x="112" y="1163"/>
                    </a:lnTo>
                    <a:lnTo>
                      <a:pt x="129" y="1188"/>
                    </a:lnTo>
                    <a:lnTo>
                      <a:pt x="134" y="1210"/>
                    </a:lnTo>
                    <a:lnTo>
                      <a:pt x="167" y="1211"/>
                    </a:lnTo>
                    <a:lnTo>
                      <a:pt x="207" y="1213"/>
                    </a:lnTo>
                    <a:lnTo>
                      <a:pt x="239" y="1183"/>
                    </a:lnTo>
                    <a:lnTo>
                      <a:pt x="267" y="1167"/>
                    </a:lnTo>
                    <a:lnTo>
                      <a:pt x="275" y="1176"/>
                    </a:lnTo>
                    <a:lnTo>
                      <a:pt x="271" y="1193"/>
                    </a:lnTo>
                    <a:lnTo>
                      <a:pt x="266" y="1199"/>
                    </a:lnTo>
                    <a:lnTo>
                      <a:pt x="265" y="1226"/>
                    </a:lnTo>
                    <a:lnTo>
                      <a:pt x="269" y="1272"/>
                    </a:lnTo>
                    <a:lnTo>
                      <a:pt x="270" y="1290"/>
                    </a:lnTo>
                    <a:lnTo>
                      <a:pt x="280" y="1299"/>
                    </a:lnTo>
                    <a:lnTo>
                      <a:pt x="295" y="1297"/>
                    </a:lnTo>
                    <a:lnTo>
                      <a:pt x="310" y="1293"/>
                    </a:lnTo>
                    <a:lnTo>
                      <a:pt x="327" y="1292"/>
                    </a:lnTo>
                    <a:lnTo>
                      <a:pt x="335" y="1290"/>
                    </a:lnTo>
                    <a:lnTo>
                      <a:pt x="343" y="1294"/>
                    </a:lnTo>
                    <a:lnTo>
                      <a:pt x="345" y="1295"/>
                    </a:lnTo>
                    <a:lnTo>
                      <a:pt x="345" y="1295"/>
                    </a:lnTo>
                    <a:lnTo>
                      <a:pt x="394" y="1295"/>
                    </a:lnTo>
                    <a:lnTo>
                      <a:pt x="417" y="1296"/>
                    </a:lnTo>
                    <a:lnTo>
                      <a:pt x="439" y="1284"/>
                    </a:lnTo>
                    <a:lnTo>
                      <a:pt x="451" y="1284"/>
                    </a:lnTo>
                    <a:lnTo>
                      <a:pt x="468" y="1270"/>
                    </a:lnTo>
                    <a:lnTo>
                      <a:pt x="487" y="1270"/>
                    </a:lnTo>
                    <a:lnTo>
                      <a:pt x="510" y="1264"/>
                    </a:lnTo>
                    <a:lnTo>
                      <a:pt x="523" y="1229"/>
                    </a:lnTo>
                    <a:lnTo>
                      <a:pt x="560" y="1205"/>
                    </a:lnTo>
                    <a:lnTo>
                      <a:pt x="586" y="1201"/>
                    </a:lnTo>
                    <a:lnTo>
                      <a:pt x="610" y="1189"/>
                    </a:lnTo>
                    <a:lnTo>
                      <a:pt x="627" y="1189"/>
                    </a:lnTo>
                    <a:lnTo>
                      <a:pt x="643" y="1200"/>
                    </a:lnTo>
                    <a:lnTo>
                      <a:pt x="661" y="1189"/>
                    </a:lnTo>
                    <a:lnTo>
                      <a:pt x="669" y="1196"/>
                    </a:lnTo>
                    <a:lnTo>
                      <a:pt x="667" y="1214"/>
                    </a:lnTo>
                    <a:lnTo>
                      <a:pt x="676" y="1242"/>
                    </a:lnTo>
                    <a:lnTo>
                      <a:pt x="664" y="1265"/>
                    </a:lnTo>
                    <a:lnTo>
                      <a:pt x="674" y="1300"/>
                    </a:lnTo>
                    <a:lnTo>
                      <a:pt x="667" y="1316"/>
                    </a:lnTo>
                    <a:lnTo>
                      <a:pt x="681" y="1345"/>
                    </a:lnTo>
                    <a:lnTo>
                      <a:pt x="699" y="1353"/>
                    </a:lnTo>
                    <a:lnTo>
                      <a:pt x="704" y="1377"/>
                    </a:lnTo>
                    <a:lnTo>
                      <a:pt x="722" y="1385"/>
                    </a:lnTo>
                    <a:lnTo>
                      <a:pt x="747" y="1401"/>
                    </a:lnTo>
                    <a:lnTo>
                      <a:pt x="763" y="1417"/>
                    </a:lnTo>
                    <a:lnTo>
                      <a:pt x="770" y="1409"/>
                    </a:lnTo>
                    <a:lnTo>
                      <a:pt x="803" y="1401"/>
                    </a:lnTo>
                    <a:lnTo>
                      <a:pt x="829" y="1428"/>
                    </a:lnTo>
                    <a:lnTo>
                      <a:pt x="850" y="1422"/>
                    </a:lnTo>
                    <a:lnTo>
                      <a:pt x="878" y="1453"/>
                    </a:lnTo>
                    <a:lnTo>
                      <a:pt x="890" y="1451"/>
                    </a:lnTo>
                    <a:lnTo>
                      <a:pt x="923" y="1463"/>
                    </a:lnTo>
                    <a:lnTo>
                      <a:pt x="945" y="1471"/>
                    </a:lnTo>
                    <a:lnTo>
                      <a:pt x="949" y="1493"/>
                    </a:lnTo>
                    <a:lnTo>
                      <a:pt x="965" y="1497"/>
                    </a:lnTo>
                    <a:lnTo>
                      <a:pt x="985" y="1509"/>
                    </a:lnTo>
                    <a:lnTo>
                      <a:pt x="1030" y="1504"/>
                    </a:lnTo>
                    <a:lnTo>
                      <a:pt x="1061" y="1522"/>
                    </a:lnTo>
                    <a:lnTo>
                      <a:pt x="1068" y="1535"/>
                    </a:lnTo>
                    <a:lnTo>
                      <a:pt x="1063" y="1571"/>
                    </a:lnTo>
                    <a:lnTo>
                      <a:pt x="1070" y="1600"/>
                    </a:lnTo>
                    <a:lnTo>
                      <a:pt x="1061" y="1618"/>
                    </a:lnTo>
                    <a:lnTo>
                      <a:pt x="1090" y="1667"/>
                    </a:lnTo>
                    <a:lnTo>
                      <a:pt x="1088" y="1703"/>
                    </a:lnTo>
                    <a:lnTo>
                      <a:pt x="1224" y="1705"/>
                    </a:lnTo>
                    <a:lnTo>
                      <a:pt x="1231" y="1755"/>
                    </a:lnTo>
                    <a:lnTo>
                      <a:pt x="1229" y="1786"/>
                    </a:lnTo>
                    <a:lnTo>
                      <a:pt x="1269" y="1795"/>
                    </a:lnTo>
                    <a:lnTo>
                      <a:pt x="1309" y="1866"/>
                    </a:lnTo>
                    <a:lnTo>
                      <a:pt x="1311" y="1904"/>
                    </a:lnTo>
                    <a:lnTo>
                      <a:pt x="1273" y="1980"/>
                    </a:lnTo>
                    <a:lnTo>
                      <a:pt x="1276" y="1992"/>
                    </a:lnTo>
                    <a:lnTo>
                      <a:pt x="1265" y="2006"/>
                    </a:lnTo>
                    <a:lnTo>
                      <a:pt x="1272" y="2014"/>
                    </a:lnTo>
                    <a:lnTo>
                      <a:pt x="1268" y="2031"/>
                    </a:lnTo>
                    <a:lnTo>
                      <a:pt x="1287" y="2045"/>
                    </a:lnTo>
                    <a:lnTo>
                      <a:pt x="1288" y="2069"/>
                    </a:lnTo>
                    <a:lnTo>
                      <a:pt x="1304" y="2092"/>
                    </a:lnTo>
                    <a:lnTo>
                      <a:pt x="1296" y="2139"/>
                    </a:lnTo>
                    <a:lnTo>
                      <a:pt x="1300" y="2158"/>
                    </a:lnTo>
                    <a:lnTo>
                      <a:pt x="1295" y="2175"/>
                    </a:lnTo>
                    <a:lnTo>
                      <a:pt x="1300" y="2192"/>
                    </a:lnTo>
                    <a:lnTo>
                      <a:pt x="1329" y="2190"/>
                    </a:lnTo>
                    <a:lnTo>
                      <a:pt x="1342" y="2195"/>
                    </a:lnTo>
                    <a:lnTo>
                      <a:pt x="1377" y="2193"/>
                    </a:lnTo>
                    <a:lnTo>
                      <a:pt x="1400" y="2201"/>
                    </a:lnTo>
                    <a:lnTo>
                      <a:pt x="1436" y="2186"/>
                    </a:lnTo>
                    <a:lnTo>
                      <a:pt x="1455" y="2200"/>
                    </a:lnTo>
                    <a:lnTo>
                      <a:pt x="1469" y="2204"/>
                    </a:lnTo>
                    <a:lnTo>
                      <a:pt x="1475" y="2222"/>
                    </a:lnTo>
                    <a:lnTo>
                      <a:pt x="1494" y="2306"/>
                    </a:lnTo>
                    <a:lnTo>
                      <a:pt x="1508" y="2336"/>
                    </a:lnTo>
                    <a:lnTo>
                      <a:pt x="1522" y="2340"/>
                    </a:lnTo>
                    <a:lnTo>
                      <a:pt x="1552" y="2323"/>
                    </a:lnTo>
                    <a:lnTo>
                      <a:pt x="1570" y="2330"/>
                    </a:lnTo>
                    <a:lnTo>
                      <a:pt x="1581" y="2340"/>
                    </a:lnTo>
                    <a:lnTo>
                      <a:pt x="1593" y="2343"/>
                    </a:lnTo>
                    <a:lnTo>
                      <a:pt x="1585" y="2355"/>
                    </a:lnTo>
                    <a:lnTo>
                      <a:pt x="1583" y="2428"/>
                    </a:lnTo>
                    <a:lnTo>
                      <a:pt x="1580" y="2436"/>
                    </a:lnTo>
                    <a:lnTo>
                      <a:pt x="1578" y="2439"/>
                    </a:lnTo>
                    <a:lnTo>
                      <a:pt x="1578" y="2449"/>
                    </a:lnTo>
                    <a:lnTo>
                      <a:pt x="1576" y="2457"/>
                    </a:lnTo>
                    <a:lnTo>
                      <a:pt x="1575" y="2466"/>
                    </a:lnTo>
                    <a:lnTo>
                      <a:pt x="1589" y="2458"/>
                    </a:lnTo>
                    <a:lnTo>
                      <a:pt x="1624" y="2463"/>
                    </a:lnTo>
                    <a:lnTo>
                      <a:pt x="1625" y="2478"/>
                    </a:lnTo>
                    <a:lnTo>
                      <a:pt x="1640" y="2511"/>
                    </a:lnTo>
                    <a:lnTo>
                      <a:pt x="1639" y="2537"/>
                    </a:lnTo>
                    <a:lnTo>
                      <a:pt x="1642" y="2568"/>
                    </a:lnTo>
                    <a:lnTo>
                      <a:pt x="1645" y="2595"/>
                    </a:lnTo>
                    <a:lnTo>
                      <a:pt x="1641" y="2607"/>
                    </a:lnTo>
                    <a:lnTo>
                      <a:pt x="1625" y="2606"/>
                    </a:lnTo>
                    <a:lnTo>
                      <a:pt x="1606" y="2616"/>
                    </a:lnTo>
                    <a:lnTo>
                      <a:pt x="1603" y="2622"/>
                    </a:lnTo>
                    <a:lnTo>
                      <a:pt x="1592" y="2632"/>
                    </a:lnTo>
                    <a:lnTo>
                      <a:pt x="1587" y="2629"/>
                    </a:lnTo>
                    <a:lnTo>
                      <a:pt x="1555" y="2650"/>
                    </a:lnTo>
                    <a:lnTo>
                      <a:pt x="1549" y="2660"/>
                    </a:lnTo>
                    <a:lnTo>
                      <a:pt x="1537" y="2664"/>
                    </a:lnTo>
                    <a:lnTo>
                      <a:pt x="1508" y="2688"/>
                    </a:lnTo>
                    <a:lnTo>
                      <a:pt x="1498" y="2691"/>
                    </a:lnTo>
                    <a:lnTo>
                      <a:pt x="1497" y="2710"/>
                    </a:lnTo>
                    <a:lnTo>
                      <a:pt x="1486" y="2713"/>
                    </a:lnTo>
                    <a:lnTo>
                      <a:pt x="1477" y="2712"/>
                    </a:lnTo>
                    <a:lnTo>
                      <a:pt x="1452" y="2742"/>
                    </a:lnTo>
                    <a:lnTo>
                      <a:pt x="1448" y="2753"/>
                    </a:lnTo>
                    <a:lnTo>
                      <a:pt x="1449" y="2771"/>
                    </a:lnTo>
                    <a:lnTo>
                      <a:pt x="1437" y="2774"/>
                    </a:lnTo>
                    <a:lnTo>
                      <a:pt x="1431" y="2784"/>
                    </a:lnTo>
                    <a:lnTo>
                      <a:pt x="1416" y="2812"/>
                    </a:lnTo>
                    <a:lnTo>
                      <a:pt x="1404" y="2824"/>
                    </a:lnTo>
                    <a:lnTo>
                      <a:pt x="1392" y="2845"/>
                    </a:lnTo>
                    <a:lnTo>
                      <a:pt x="1392" y="2852"/>
                    </a:lnTo>
                    <a:lnTo>
                      <a:pt x="1377" y="2862"/>
                    </a:lnTo>
                    <a:lnTo>
                      <a:pt x="1375" y="2869"/>
                    </a:lnTo>
                    <a:lnTo>
                      <a:pt x="1387" y="2870"/>
                    </a:lnTo>
                    <a:lnTo>
                      <a:pt x="1395" y="2874"/>
                    </a:lnTo>
                    <a:lnTo>
                      <a:pt x="1434" y="2862"/>
                    </a:lnTo>
                    <a:lnTo>
                      <a:pt x="1450" y="2873"/>
                    </a:lnTo>
                    <a:lnTo>
                      <a:pt x="1468" y="2898"/>
                    </a:lnTo>
                    <a:lnTo>
                      <a:pt x="1484" y="2904"/>
                    </a:lnTo>
                    <a:lnTo>
                      <a:pt x="1493" y="2925"/>
                    </a:lnTo>
                    <a:lnTo>
                      <a:pt x="1512" y="2956"/>
                    </a:lnTo>
                    <a:lnTo>
                      <a:pt x="1521" y="2956"/>
                    </a:lnTo>
                    <a:lnTo>
                      <a:pt x="1536" y="2939"/>
                    </a:lnTo>
                    <a:lnTo>
                      <a:pt x="1543" y="2941"/>
                    </a:lnTo>
                    <a:lnTo>
                      <a:pt x="1561" y="2970"/>
                    </a:lnTo>
                    <a:lnTo>
                      <a:pt x="1582" y="2979"/>
                    </a:lnTo>
                    <a:lnTo>
                      <a:pt x="1601" y="2983"/>
                    </a:lnTo>
                    <a:lnTo>
                      <a:pt x="1619" y="3001"/>
                    </a:lnTo>
                    <a:lnTo>
                      <a:pt x="1620" y="3022"/>
                    </a:lnTo>
                    <a:lnTo>
                      <a:pt x="1635" y="3019"/>
                    </a:lnTo>
                    <a:lnTo>
                      <a:pt x="1665" y="3032"/>
                    </a:lnTo>
                    <a:lnTo>
                      <a:pt x="1683" y="3054"/>
                    </a:lnTo>
                    <a:lnTo>
                      <a:pt x="1702" y="3083"/>
                    </a:lnTo>
                    <a:lnTo>
                      <a:pt x="1719" y="3095"/>
                    </a:lnTo>
                    <a:lnTo>
                      <a:pt x="1716" y="3117"/>
                    </a:lnTo>
                    <a:lnTo>
                      <a:pt x="1701" y="3137"/>
                    </a:lnTo>
                    <a:lnTo>
                      <a:pt x="1709" y="3161"/>
                    </a:lnTo>
                    <a:lnTo>
                      <a:pt x="1711" y="3166"/>
                    </a:lnTo>
                    <a:lnTo>
                      <a:pt x="1714" y="3170"/>
                    </a:lnTo>
                    <a:lnTo>
                      <a:pt x="1723" y="3182"/>
                    </a:lnTo>
                    <a:lnTo>
                      <a:pt x="1727" y="3186"/>
                    </a:lnTo>
                    <a:lnTo>
                      <a:pt x="1756" y="3161"/>
                    </a:lnTo>
                    <a:lnTo>
                      <a:pt x="1766" y="3138"/>
                    </a:lnTo>
                    <a:lnTo>
                      <a:pt x="1779" y="3084"/>
                    </a:lnTo>
                    <a:lnTo>
                      <a:pt x="1791" y="3047"/>
                    </a:lnTo>
                    <a:lnTo>
                      <a:pt x="1796" y="3040"/>
                    </a:lnTo>
                    <a:lnTo>
                      <a:pt x="1789" y="3031"/>
                    </a:lnTo>
                    <a:lnTo>
                      <a:pt x="1778" y="3013"/>
                    </a:lnTo>
                    <a:lnTo>
                      <a:pt x="1784" y="2997"/>
                    </a:lnTo>
                    <a:lnTo>
                      <a:pt x="1795" y="2992"/>
                    </a:lnTo>
                    <a:lnTo>
                      <a:pt x="1795" y="2982"/>
                    </a:lnTo>
                    <a:lnTo>
                      <a:pt x="1808" y="2967"/>
                    </a:lnTo>
                    <a:lnTo>
                      <a:pt x="1808" y="2956"/>
                    </a:lnTo>
                    <a:lnTo>
                      <a:pt x="1816" y="2962"/>
                    </a:lnTo>
                    <a:lnTo>
                      <a:pt x="1827" y="2964"/>
                    </a:lnTo>
                    <a:lnTo>
                      <a:pt x="1839" y="2949"/>
                    </a:lnTo>
                    <a:lnTo>
                      <a:pt x="1841" y="2933"/>
                    </a:lnTo>
                    <a:lnTo>
                      <a:pt x="1846" y="2928"/>
                    </a:lnTo>
                    <a:lnTo>
                      <a:pt x="1847" y="2910"/>
                    </a:lnTo>
                    <a:lnTo>
                      <a:pt x="1853" y="2903"/>
                    </a:lnTo>
                    <a:lnTo>
                      <a:pt x="1861" y="2903"/>
                    </a:lnTo>
                    <a:lnTo>
                      <a:pt x="1866" y="2888"/>
                    </a:lnTo>
                    <a:lnTo>
                      <a:pt x="1862" y="2877"/>
                    </a:lnTo>
                    <a:lnTo>
                      <a:pt x="1854" y="2868"/>
                    </a:lnTo>
                    <a:lnTo>
                      <a:pt x="1855" y="2844"/>
                    </a:lnTo>
                    <a:lnTo>
                      <a:pt x="1848" y="2838"/>
                    </a:lnTo>
                    <a:lnTo>
                      <a:pt x="1856" y="2840"/>
                    </a:lnTo>
                    <a:lnTo>
                      <a:pt x="1865" y="2859"/>
                    </a:lnTo>
                    <a:lnTo>
                      <a:pt x="1884" y="2879"/>
                    </a:lnTo>
                    <a:lnTo>
                      <a:pt x="1891" y="2879"/>
                    </a:lnTo>
                    <a:lnTo>
                      <a:pt x="1899" y="2875"/>
                    </a:lnTo>
                    <a:lnTo>
                      <a:pt x="1904" y="2880"/>
                    </a:lnTo>
                    <a:lnTo>
                      <a:pt x="1905" y="2893"/>
                    </a:lnTo>
                    <a:lnTo>
                      <a:pt x="1899" y="2895"/>
                    </a:lnTo>
                    <a:lnTo>
                      <a:pt x="1892" y="2921"/>
                    </a:lnTo>
                    <a:lnTo>
                      <a:pt x="1874" y="2952"/>
                    </a:lnTo>
                    <a:lnTo>
                      <a:pt x="1858" y="2953"/>
                    </a:lnTo>
                    <a:lnTo>
                      <a:pt x="1856" y="2972"/>
                    </a:lnTo>
                    <a:lnTo>
                      <a:pt x="1850" y="2983"/>
                    </a:lnTo>
                    <a:lnTo>
                      <a:pt x="1845" y="2981"/>
                    </a:lnTo>
                    <a:lnTo>
                      <a:pt x="1829" y="2990"/>
                    </a:lnTo>
                    <a:lnTo>
                      <a:pt x="1817" y="3000"/>
                    </a:lnTo>
                    <a:lnTo>
                      <a:pt x="1816" y="3009"/>
                    </a:lnTo>
                    <a:lnTo>
                      <a:pt x="1803" y="3011"/>
                    </a:lnTo>
                    <a:lnTo>
                      <a:pt x="1797" y="3017"/>
                    </a:lnTo>
                    <a:lnTo>
                      <a:pt x="1798" y="3025"/>
                    </a:lnTo>
                    <a:lnTo>
                      <a:pt x="1813" y="3030"/>
                    </a:lnTo>
                    <a:lnTo>
                      <a:pt x="1862" y="2991"/>
                    </a:lnTo>
                    <a:lnTo>
                      <a:pt x="1887" y="2963"/>
                    </a:lnTo>
                    <a:lnTo>
                      <a:pt x="1923" y="2901"/>
                    </a:lnTo>
                    <a:lnTo>
                      <a:pt x="1937" y="2869"/>
                    </a:lnTo>
                    <a:lnTo>
                      <a:pt x="1951" y="2829"/>
                    </a:lnTo>
                    <a:lnTo>
                      <a:pt x="1986" y="2762"/>
                    </a:lnTo>
                    <a:lnTo>
                      <a:pt x="2021" y="2721"/>
                    </a:lnTo>
                    <a:lnTo>
                      <a:pt x="2027" y="2709"/>
                    </a:lnTo>
                    <a:lnTo>
                      <a:pt x="2023" y="2704"/>
                    </a:lnTo>
                    <a:lnTo>
                      <a:pt x="2025" y="2694"/>
                    </a:lnTo>
                    <a:lnTo>
                      <a:pt x="2032" y="2691"/>
                    </a:lnTo>
                    <a:lnTo>
                      <a:pt x="2038" y="2674"/>
                    </a:lnTo>
                    <a:lnTo>
                      <a:pt x="2048" y="2668"/>
                    </a:lnTo>
                    <a:lnTo>
                      <a:pt x="2044" y="2654"/>
                    </a:lnTo>
                    <a:lnTo>
                      <a:pt x="2048" y="2644"/>
                    </a:lnTo>
                    <a:lnTo>
                      <a:pt x="2044" y="2639"/>
                    </a:lnTo>
                    <a:lnTo>
                      <a:pt x="2038" y="2634"/>
                    </a:lnTo>
                    <a:lnTo>
                      <a:pt x="2039" y="2619"/>
                    </a:lnTo>
                    <a:lnTo>
                      <a:pt x="2024" y="2598"/>
                    </a:lnTo>
                    <a:lnTo>
                      <a:pt x="2024" y="2588"/>
                    </a:lnTo>
                    <a:lnTo>
                      <a:pt x="2027" y="2579"/>
                    </a:lnTo>
                    <a:lnTo>
                      <a:pt x="2024" y="2569"/>
                    </a:lnTo>
                    <a:lnTo>
                      <a:pt x="2019" y="2546"/>
                    </a:lnTo>
                    <a:lnTo>
                      <a:pt x="2011" y="2523"/>
                    </a:lnTo>
                    <a:lnTo>
                      <a:pt x="2018" y="2517"/>
                    </a:lnTo>
                    <a:lnTo>
                      <a:pt x="2037" y="2513"/>
                    </a:lnTo>
                    <a:lnTo>
                      <a:pt x="2032" y="2500"/>
                    </a:lnTo>
                    <a:lnTo>
                      <a:pt x="2023" y="2495"/>
                    </a:lnTo>
                    <a:lnTo>
                      <a:pt x="2041" y="2490"/>
                    </a:lnTo>
                    <a:lnTo>
                      <a:pt x="2042" y="2475"/>
                    </a:lnTo>
                    <a:lnTo>
                      <a:pt x="2023" y="2467"/>
                    </a:lnTo>
                    <a:lnTo>
                      <a:pt x="2038" y="2462"/>
                    </a:lnTo>
                    <a:lnTo>
                      <a:pt x="2048" y="2448"/>
                    </a:lnTo>
                    <a:lnTo>
                      <a:pt x="2056" y="2454"/>
                    </a:lnTo>
                    <a:lnTo>
                      <a:pt x="2081" y="2431"/>
                    </a:lnTo>
                    <a:lnTo>
                      <a:pt x="2095" y="2422"/>
                    </a:lnTo>
                    <a:lnTo>
                      <a:pt x="2095" y="2414"/>
                    </a:lnTo>
                    <a:lnTo>
                      <a:pt x="2115" y="2396"/>
                    </a:lnTo>
                    <a:lnTo>
                      <a:pt x="2139" y="2380"/>
                    </a:lnTo>
                    <a:lnTo>
                      <a:pt x="2171" y="2344"/>
                    </a:lnTo>
                    <a:lnTo>
                      <a:pt x="2199" y="2341"/>
                    </a:lnTo>
                    <a:lnTo>
                      <a:pt x="2214" y="2326"/>
                    </a:lnTo>
                    <a:lnTo>
                      <a:pt x="2231" y="2313"/>
                    </a:lnTo>
                    <a:lnTo>
                      <a:pt x="2247" y="2313"/>
                    </a:lnTo>
                    <a:lnTo>
                      <a:pt x="2257" y="2321"/>
                    </a:lnTo>
                    <a:lnTo>
                      <a:pt x="2268" y="2324"/>
                    </a:lnTo>
                    <a:lnTo>
                      <a:pt x="2269" y="2313"/>
                    </a:lnTo>
                    <a:lnTo>
                      <a:pt x="2281" y="2292"/>
                    </a:lnTo>
                    <a:lnTo>
                      <a:pt x="2314" y="2271"/>
                    </a:lnTo>
                    <a:lnTo>
                      <a:pt x="2326" y="2268"/>
                    </a:lnTo>
                    <a:lnTo>
                      <a:pt x="2326" y="2261"/>
                    </a:lnTo>
                    <a:lnTo>
                      <a:pt x="2319" y="2256"/>
                    </a:lnTo>
                    <a:lnTo>
                      <a:pt x="2308" y="2254"/>
                    </a:lnTo>
                    <a:lnTo>
                      <a:pt x="2303" y="2245"/>
                    </a:lnTo>
                    <a:lnTo>
                      <a:pt x="2315" y="2242"/>
                    </a:lnTo>
                    <a:lnTo>
                      <a:pt x="2335" y="2230"/>
                    </a:lnTo>
                    <a:lnTo>
                      <a:pt x="2346" y="2233"/>
                    </a:lnTo>
                    <a:lnTo>
                      <a:pt x="2360" y="2232"/>
                    </a:lnTo>
                    <a:lnTo>
                      <a:pt x="2369" y="2224"/>
                    </a:lnTo>
                    <a:lnTo>
                      <a:pt x="2382" y="2225"/>
                    </a:lnTo>
                    <a:lnTo>
                      <a:pt x="2381" y="2231"/>
                    </a:lnTo>
                    <a:lnTo>
                      <a:pt x="2363" y="2242"/>
                    </a:lnTo>
                    <a:lnTo>
                      <a:pt x="2343" y="2246"/>
                    </a:lnTo>
                    <a:lnTo>
                      <a:pt x="2339" y="2250"/>
                    </a:lnTo>
                    <a:lnTo>
                      <a:pt x="2346" y="2255"/>
                    </a:lnTo>
                    <a:lnTo>
                      <a:pt x="2376" y="2244"/>
                    </a:lnTo>
                    <a:lnTo>
                      <a:pt x="2412" y="2230"/>
                    </a:lnTo>
                    <a:lnTo>
                      <a:pt x="2409" y="2224"/>
                    </a:lnTo>
                    <a:lnTo>
                      <a:pt x="2418" y="2216"/>
                    </a:lnTo>
                    <a:lnTo>
                      <a:pt x="2427" y="2217"/>
                    </a:lnTo>
                    <a:lnTo>
                      <a:pt x="2424" y="2226"/>
                    </a:lnTo>
                    <a:cubicBezTo>
                      <a:pt x="2424" y="2226"/>
                      <a:pt x="2425" y="2239"/>
                      <a:pt x="2426" y="2239"/>
                    </a:cubicBezTo>
                    <a:cubicBezTo>
                      <a:pt x="2428" y="2240"/>
                      <a:pt x="2449" y="2243"/>
                      <a:pt x="2449" y="2243"/>
                    </a:cubicBezTo>
                    <a:lnTo>
                      <a:pt x="2461" y="2236"/>
                    </a:lnTo>
                    <a:lnTo>
                      <a:pt x="2483" y="2236"/>
                    </a:lnTo>
                    <a:lnTo>
                      <a:pt x="2508" y="2239"/>
                    </a:lnTo>
                    <a:lnTo>
                      <a:pt x="2524" y="2228"/>
                    </a:lnTo>
                    <a:lnTo>
                      <a:pt x="2524" y="2220"/>
                    </a:lnTo>
                    <a:lnTo>
                      <a:pt x="2520" y="2216"/>
                    </a:lnTo>
                    <a:lnTo>
                      <a:pt x="2523" y="2208"/>
                    </a:lnTo>
                    <a:lnTo>
                      <a:pt x="2558" y="2185"/>
                    </a:lnTo>
                    <a:lnTo>
                      <a:pt x="2587" y="2174"/>
                    </a:lnTo>
                    <a:lnTo>
                      <a:pt x="2602" y="2165"/>
                    </a:lnTo>
                    <a:lnTo>
                      <a:pt x="2607" y="2155"/>
                    </a:lnTo>
                    <a:lnTo>
                      <a:pt x="2602" y="2150"/>
                    </a:lnTo>
                    <a:lnTo>
                      <a:pt x="2589" y="2120"/>
                    </a:lnTo>
                    <a:lnTo>
                      <a:pt x="2599" y="2100"/>
                    </a:lnTo>
                    <a:lnTo>
                      <a:pt x="2610" y="2087"/>
                    </a:lnTo>
                    <a:lnTo>
                      <a:pt x="2611" y="2072"/>
                    </a:lnTo>
                    <a:lnTo>
                      <a:pt x="2618" y="2065"/>
                    </a:lnTo>
                    <a:lnTo>
                      <a:pt x="2631" y="2057"/>
                    </a:lnTo>
                    <a:lnTo>
                      <a:pt x="2633" y="2041"/>
                    </a:lnTo>
                    <a:lnTo>
                      <a:pt x="2630" y="2039"/>
                    </a:lnTo>
                    <a:lnTo>
                      <a:pt x="2651" y="2004"/>
                    </a:lnTo>
                    <a:lnTo>
                      <a:pt x="2681" y="1969"/>
                    </a:lnTo>
                    <a:lnTo>
                      <a:pt x="2681" y="1953"/>
                    </a:lnTo>
                    <a:lnTo>
                      <a:pt x="2675" y="1904"/>
                    </a:lnTo>
                    <a:lnTo>
                      <a:pt x="2670" y="1895"/>
                    </a:lnTo>
                    <a:lnTo>
                      <a:pt x="2680" y="1865"/>
                    </a:lnTo>
                    <a:lnTo>
                      <a:pt x="2688" y="1853"/>
                    </a:lnTo>
                    <a:lnTo>
                      <a:pt x="2689" y="1843"/>
                    </a:lnTo>
                    <a:lnTo>
                      <a:pt x="2712" y="1825"/>
                    </a:lnTo>
                    <a:lnTo>
                      <a:pt x="2716" y="1816"/>
                    </a:lnTo>
                    <a:lnTo>
                      <a:pt x="2709" y="1787"/>
                    </a:lnTo>
                    <a:lnTo>
                      <a:pt x="2722" y="1753"/>
                    </a:lnTo>
                    <a:lnTo>
                      <a:pt x="2718" y="1726"/>
                    </a:lnTo>
                    <a:lnTo>
                      <a:pt x="2723" y="1706"/>
                    </a:lnTo>
                    <a:lnTo>
                      <a:pt x="2722" y="1694"/>
                    </a:lnTo>
                    <a:lnTo>
                      <a:pt x="2728" y="1665"/>
                    </a:lnTo>
                    <a:lnTo>
                      <a:pt x="2721" y="1560"/>
                    </a:lnTo>
                    <a:lnTo>
                      <a:pt x="2720" y="1541"/>
                    </a:lnTo>
                    <a:lnTo>
                      <a:pt x="2727" y="1526"/>
                    </a:lnTo>
                    <a:lnTo>
                      <a:pt x="2727" y="1512"/>
                    </a:lnTo>
                    <a:lnTo>
                      <a:pt x="2720" y="1519"/>
                    </a:lnTo>
                    <a:lnTo>
                      <a:pt x="2708" y="1510"/>
                    </a:lnTo>
                    <a:lnTo>
                      <a:pt x="2708" y="1502"/>
                    </a:lnTo>
                    <a:lnTo>
                      <a:pt x="2719" y="1484"/>
                    </a:lnTo>
                    <a:lnTo>
                      <a:pt x="2716" y="1467"/>
                    </a:lnTo>
                    <a:lnTo>
                      <a:pt x="2719" y="1455"/>
                    </a:lnTo>
                    <a:lnTo>
                      <a:pt x="2729" y="1452"/>
                    </a:lnTo>
                    <a:lnTo>
                      <a:pt x="2731" y="1434"/>
                    </a:lnTo>
                    <a:lnTo>
                      <a:pt x="2721" y="1417"/>
                    </a:lnTo>
                    <a:lnTo>
                      <a:pt x="2700" y="1407"/>
                    </a:lnTo>
                    <a:lnTo>
                      <a:pt x="2705" y="1405"/>
                    </a:lnTo>
                    <a:lnTo>
                      <a:pt x="2708" y="1398"/>
                    </a:lnTo>
                    <a:lnTo>
                      <a:pt x="2712" y="1407"/>
                    </a:lnTo>
                    <a:lnTo>
                      <a:pt x="2724" y="1414"/>
                    </a:lnTo>
                    <a:lnTo>
                      <a:pt x="2736" y="1418"/>
                    </a:lnTo>
                    <a:lnTo>
                      <a:pt x="2740" y="1401"/>
                    </a:lnTo>
                    <a:lnTo>
                      <a:pt x="2751" y="1402"/>
                    </a:lnTo>
                    <a:lnTo>
                      <a:pt x="2755" y="1411"/>
                    </a:lnTo>
                    <a:lnTo>
                      <a:pt x="2763" y="1415"/>
                    </a:lnTo>
                    <a:lnTo>
                      <a:pt x="2755" y="1427"/>
                    </a:lnTo>
                    <a:lnTo>
                      <a:pt x="2743" y="1435"/>
                    </a:lnTo>
                    <a:lnTo>
                      <a:pt x="2741" y="1445"/>
                    </a:lnTo>
                    <a:lnTo>
                      <a:pt x="2748" y="1445"/>
                    </a:lnTo>
                    <a:lnTo>
                      <a:pt x="2764" y="1431"/>
                    </a:lnTo>
                    <a:lnTo>
                      <a:pt x="2784" y="1421"/>
                    </a:lnTo>
                    <a:lnTo>
                      <a:pt x="2810" y="1380"/>
                    </a:lnTo>
                    <a:lnTo>
                      <a:pt x="2822" y="1351"/>
                    </a:lnTo>
                    <a:lnTo>
                      <a:pt x="2826" y="1333"/>
                    </a:lnTo>
                    <a:lnTo>
                      <a:pt x="2836" y="1324"/>
                    </a:lnTo>
                    <a:lnTo>
                      <a:pt x="2846" y="1297"/>
                    </a:lnTo>
                    <a:lnTo>
                      <a:pt x="2857" y="1274"/>
                    </a:lnTo>
                    <a:lnTo>
                      <a:pt x="2898" y="1246"/>
                    </a:lnTo>
                    <a:lnTo>
                      <a:pt x="2903" y="1233"/>
                    </a:lnTo>
                    <a:lnTo>
                      <a:pt x="2915" y="1229"/>
                    </a:lnTo>
                    <a:lnTo>
                      <a:pt x="2924" y="1215"/>
                    </a:lnTo>
                    <a:lnTo>
                      <a:pt x="2959" y="1183"/>
                    </a:lnTo>
                    <a:lnTo>
                      <a:pt x="2990" y="1142"/>
                    </a:lnTo>
                    <a:lnTo>
                      <a:pt x="2997" y="1131"/>
                    </a:lnTo>
                    <a:lnTo>
                      <a:pt x="3016" y="1089"/>
                    </a:lnTo>
                    <a:lnTo>
                      <a:pt x="3021" y="1071"/>
                    </a:lnTo>
                    <a:lnTo>
                      <a:pt x="3031" y="1057"/>
                    </a:lnTo>
                    <a:lnTo>
                      <a:pt x="3031" y="1044"/>
                    </a:lnTo>
                    <a:lnTo>
                      <a:pt x="3021" y="1029"/>
                    </a:lnTo>
                    <a:lnTo>
                      <a:pt x="3025" y="1013"/>
                    </a:lnTo>
                    <a:lnTo>
                      <a:pt x="3034" y="1005"/>
                    </a:lnTo>
                    <a:lnTo>
                      <a:pt x="3031" y="966"/>
                    </a:lnTo>
                    <a:lnTo>
                      <a:pt x="3023" y="961"/>
                    </a:lnTo>
                    <a:lnTo>
                      <a:pt x="3019" y="942"/>
                    </a:lnTo>
                    <a:lnTo>
                      <a:pt x="2992" y="882"/>
                    </a:lnTo>
                    <a:lnTo>
                      <a:pt x="2992" y="862"/>
                    </a:lnTo>
                    <a:lnTo>
                      <a:pt x="2988" y="838"/>
                    </a:lnTo>
                    <a:lnTo>
                      <a:pt x="2938" y="815"/>
                    </a:lnTo>
                    <a:lnTo>
                      <a:pt x="2908" y="816"/>
                    </a:lnTo>
                    <a:lnTo>
                      <a:pt x="2887" y="825"/>
                    </a:lnTo>
                    <a:lnTo>
                      <a:pt x="2873" y="805"/>
                    </a:lnTo>
                    <a:lnTo>
                      <a:pt x="2856" y="802"/>
                    </a:lnTo>
                    <a:lnTo>
                      <a:pt x="2839" y="783"/>
                    </a:lnTo>
                    <a:lnTo>
                      <a:pt x="2817" y="772"/>
                    </a:lnTo>
                    <a:lnTo>
                      <a:pt x="2801" y="770"/>
                    </a:lnTo>
                    <a:lnTo>
                      <a:pt x="2766" y="733"/>
                    </a:lnTo>
                    <a:lnTo>
                      <a:pt x="2738" y="694"/>
                    </a:lnTo>
                    <a:lnTo>
                      <a:pt x="2725" y="690"/>
                    </a:lnTo>
                    <a:lnTo>
                      <a:pt x="2706" y="672"/>
                    </a:lnTo>
                    <a:lnTo>
                      <a:pt x="2689" y="673"/>
                    </a:lnTo>
                    <a:lnTo>
                      <a:pt x="2642" y="640"/>
                    </a:lnTo>
                    <a:lnTo>
                      <a:pt x="2621" y="640"/>
                    </a:lnTo>
                    <a:lnTo>
                      <a:pt x="2598" y="630"/>
                    </a:lnTo>
                    <a:lnTo>
                      <a:pt x="2583" y="638"/>
                    </a:lnTo>
                    <a:lnTo>
                      <a:pt x="2561" y="638"/>
                    </a:lnTo>
                    <a:lnTo>
                      <a:pt x="2547" y="631"/>
                    </a:lnTo>
                    <a:lnTo>
                      <a:pt x="2533" y="638"/>
                    </a:lnTo>
                    <a:lnTo>
                      <a:pt x="2526" y="648"/>
                    </a:lnTo>
                    <a:lnTo>
                      <a:pt x="2517" y="639"/>
                    </a:lnTo>
                    <a:lnTo>
                      <a:pt x="2496" y="623"/>
                    </a:lnTo>
                    <a:lnTo>
                      <a:pt x="2492" y="630"/>
                    </a:lnTo>
                    <a:lnTo>
                      <a:pt x="2484" y="622"/>
                    </a:lnTo>
                    <a:lnTo>
                      <a:pt x="2480" y="632"/>
                    </a:lnTo>
                    <a:lnTo>
                      <a:pt x="2480" y="640"/>
                    </a:lnTo>
                    <a:lnTo>
                      <a:pt x="2468" y="630"/>
                    </a:lnTo>
                    <a:lnTo>
                      <a:pt x="2466" y="622"/>
                    </a:lnTo>
                    <a:lnTo>
                      <a:pt x="2456" y="619"/>
                    </a:lnTo>
                    <a:lnTo>
                      <a:pt x="2459" y="627"/>
                    </a:lnTo>
                    <a:lnTo>
                      <a:pt x="2455" y="630"/>
                    </a:lnTo>
                    <a:lnTo>
                      <a:pt x="2432" y="621"/>
                    </a:lnTo>
                    <a:lnTo>
                      <a:pt x="2424" y="623"/>
                    </a:lnTo>
                    <a:lnTo>
                      <a:pt x="2405" y="619"/>
                    </a:lnTo>
                    <a:lnTo>
                      <a:pt x="2362" y="599"/>
                    </a:lnTo>
                    <a:lnTo>
                      <a:pt x="2346" y="600"/>
                    </a:lnTo>
                    <a:lnTo>
                      <a:pt x="2345" y="605"/>
                    </a:lnTo>
                    <a:lnTo>
                      <a:pt x="2349" y="613"/>
                    </a:lnTo>
                    <a:lnTo>
                      <a:pt x="2345" y="618"/>
                    </a:lnTo>
                    <a:lnTo>
                      <a:pt x="2336" y="613"/>
                    </a:lnTo>
                    <a:lnTo>
                      <a:pt x="2332" y="615"/>
                    </a:lnTo>
                    <a:lnTo>
                      <a:pt x="2330" y="622"/>
                    </a:lnTo>
                    <a:lnTo>
                      <a:pt x="2315" y="629"/>
                    </a:lnTo>
                    <a:lnTo>
                      <a:pt x="2309" y="636"/>
                    </a:lnTo>
                    <a:lnTo>
                      <a:pt x="2307" y="655"/>
                    </a:lnTo>
                    <a:lnTo>
                      <a:pt x="2300" y="641"/>
                    </a:lnTo>
                    <a:lnTo>
                      <a:pt x="2295" y="629"/>
                    </a:lnTo>
                    <a:lnTo>
                      <a:pt x="2287" y="633"/>
                    </a:lnTo>
                    <a:lnTo>
                      <a:pt x="2288" y="647"/>
                    </a:lnTo>
                    <a:lnTo>
                      <a:pt x="2276" y="672"/>
                    </a:lnTo>
                    <a:lnTo>
                      <a:pt x="2276" y="693"/>
                    </a:lnTo>
                    <a:lnTo>
                      <a:pt x="2271" y="673"/>
                    </a:lnTo>
                    <a:lnTo>
                      <a:pt x="2276" y="653"/>
                    </a:lnTo>
                    <a:lnTo>
                      <a:pt x="2273" y="636"/>
                    </a:lnTo>
                    <a:lnTo>
                      <a:pt x="2281" y="611"/>
                    </a:lnTo>
                    <a:lnTo>
                      <a:pt x="2288" y="605"/>
                    </a:lnTo>
                    <a:lnTo>
                      <a:pt x="2282" y="600"/>
                    </a:lnTo>
                    <a:lnTo>
                      <a:pt x="2270" y="599"/>
                    </a:lnTo>
                    <a:lnTo>
                      <a:pt x="2286" y="581"/>
                    </a:lnTo>
                    <a:lnTo>
                      <a:pt x="2265" y="558"/>
                    </a:lnTo>
                    <a:lnTo>
                      <a:pt x="2253" y="538"/>
                    </a:lnTo>
                    <a:lnTo>
                      <a:pt x="2241" y="540"/>
                    </a:lnTo>
                    <a:lnTo>
                      <a:pt x="2224" y="537"/>
                    </a:lnTo>
                    <a:lnTo>
                      <a:pt x="2214" y="550"/>
                    </a:lnTo>
                    <a:lnTo>
                      <a:pt x="2204" y="555"/>
                    </a:lnTo>
                    <a:lnTo>
                      <a:pt x="2198" y="543"/>
                    </a:lnTo>
                    <a:lnTo>
                      <a:pt x="2191" y="538"/>
                    </a:lnTo>
                    <a:lnTo>
                      <a:pt x="2188" y="527"/>
                    </a:lnTo>
                    <a:lnTo>
                      <a:pt x="2179" y="520"/>
                    </a:lnTo>
                    <a:lnTo>
                      <a:pt x="2167" y="521"/>
                    </a:lnTo>
                    <a:lnTo>
                      <a:pt x="2161" y="513"/>
                    </a:lnTo>
                    <a:lnTo>
                      <a:pt x="2150" y="509"/>
                    </a:lnTo>
                    <a:lnTo>
                      <a:pt x="2144" y="517"/>
                    </a:lnTo>
                    <a:lnTo>
                      <a:pt x="2144" y="511"/>
                    </a:lnTo>
                    <a:lnTo>
                      <a:pt x="2135" y="506"/>
                    </a:lnTo>
                    <a:lnTo>
                      <a:pt x="2130" y="494"/>
                    </a:lnTo>
                    <a:lnTo>
                      <a:pt x="2120" y="498"/>
                    </a:lnTo>
                    <a:lnTo>
                      <a:pt x="2103" y="493"/>
                    </a:lnTo>
                    <a:lnTo>
                      <a:pt x="2080" y="480"/>
                    </a:lnTo>
                    <a:lnTo>
                      <a:pt x="2073" y="479"/>
                    </a:lnTo>
                    <a:lnTo>
                      <a:pt x="2070" y="485"/>
                    </a:lnTo>
                    <a:lnTo>
                      <a:pt x="2056" y="476"/>
                    </a:lnTo>
                    <a:lnTo>
                      <a:pt x="2045" y="477"/>
                    </a:lnTo>
                    <a:lnTo>
                      <a:pt x="2043" y="487"/>
                    </a:lnTo>
                    <a:lnTo>
                      <a:pt x="2037" y="487"/>
                    </a:lnTo>
                    <a:lnTo>
                      <a:pt x="2033" y="476"/>
                    </a:lnTo>
                    <a:lnTo>
                      <a:pt x="2015" y="476"/>
                    </a:lnTo>
                    <a:lnTo>
                      <a:pt x="2000" y="484"/>
                    </a:lnTo>
                    <a:lnTo>
                      <a:pt x="1991" y="499"/>
                    </a:lnTo>
                    <a:lnTo>
                      <a:pt x="1992" y="508"/>
                    </a:lnTo>
                    <a:lnTo>
                      <a:pt x="1976" y="525"/>
                    </a:lnTo>
                    <a:lnTo>
                      <a:pt x="1954" y="538"/>
                    </a:lnTo>
                    <a:lnTo>
                      <a:pt x="1926" y="554"/>
                    </a:lnTo>
                    <a:lnTo>
                      <a:pt x="1913" y="571"/>
                    </a:lnTo>
                    <a:lnTo>
                      <a:pt x="1904" y="593"/>
                    </a:lnTo>
                    <a:lnTo>
                      <a:pt x="1901" y="614"/>
                    </a:lnTo>
                    <a:lnTo>
                      <a:pt x="1894" y="625"/>
                    </a:lnTo>
                    <a:lnTo>
                      <a:pt x="1881" y="638"/>
                    </a:lnTo>
                    <a:lnTo>
                      <a:pt x="1882" y="648"/>
                    </a:lnTo>
                    <a:lnTo>
                      <a:pt x="1884" y="664"/>
                    </a:lnTo>
                    <a:lnTo>
                      <a:pt x="1882" y="693"/>
                    </a:lnTo>
                    <a:lnTo>
                      <a:pt x="1877" y="675"/>
                    </a:lnTo>
                    <a:lnTo>
                      <a:pt x="1866" y="658"/>
                    </a:lnTo>
                    <a:lnTo>
                      <a:pt x="1866" y="645"/>
                    </a:lnTo>
                    <a:lnTo>
                      <a:pt x="1877" y="631"/>
                    </a:lnTo>
                    <a:lnTo>
                      <a:pt x="1890" y="621"/>
                    </a:lnTo>
                    <a:lnTo>
                      <a:pt x="1888" y="600"/>
                    </a:lnTo>
                    <a:lnTo>
                      <a:pt x="1894" y="582"/>
                    </a:lnTo>
                    <a:lnTo>
                      <a:pt x="1893" y="572"/>
                    </a:lnTo>
                    <a:lnTo>
                      <a:pt x="1884" y="572"/>
                    </a:lnTo>
                    <a:lnTo>
                      <a:pt x="1865" y="578"/>
                    </a:lnTo>
                    <a:lnTo>
                      <a:pt x="1845" y="572"/>
                    </a:lnTo>
                    <a:lnTo>
                      <a:pt x="1828" y="574"/>
                    </a:lnTo>
                    <a:lnTo>
                      <a:pt x="1814" y="577"/>
                    </a:lnTo>
                    <a:lnTo>
                      <a:pt x="1804" y="569"/>
                    </a:lnTo>
                    <a:lnTo>
                      <a:pt x="1816" y="570"/>
                    </a:lnTo>
                    <a:lnTo>
                      <a:pt x="1829" y="560"/>
                    </a:lnTo>
                    <a:lnTo>
                      <a:pt x="1842" y="557"/>
                    </a:lnTo>
                    <a:lnTo>
                      <a:pt x="1866" y="562"/>
                    </a:lnTo>
                    <a:lnTo>
                      <a:pt x="1879" y="558"/>
                    </a:lnTo>
                    <a:lnTo>
                      <a:pt x="1891" y="543"/>
                    </a:lnTo>
                    <a:lnTo>
                      <a:pt x="1897" y="543"/>
                    </a:lnTo>
                    <a:lnTo>
                      <a:pt x="1904" y="548"/>
                    </a:lnTo>
                    <a:lnTo>
                      <a:pt x="1912" y="546"/>
                    </a:lnTo>
                    <a:lnTo>
                      <a:pt x="1925" y="538"/>
                    </a:lnTo>
                    <a:lnTo>
                      <a:pt x="1948" y="530"/>
                    </a:lnTo>
                    <a:lnTo>
                      <a:pt x="1948" y="512"/>
                    </a:lnTo>
                    <a:lnTo>
                      <a:pt x="1968" y="489"/>
                    </a:lnTo>
                    <a:lnTo>
                      <a:pt x="1968" y="472"/>
                    </a:lnTo>
                    <a:lnTo>
                      <a:pt x="1976" y="461"/>
                    </a:lnTo>
                    <a:lnTo>
                      <a:pt x="1977" y="447"/>
                    </a:lnTo>
                    <a:lnTo>
                      <a:pt x="1956" y="443"/>
                    </a:lnTo>
                    <a:lnTo>
                      <a:pt x="1939" y="430"/>
                    </a:lnTo>
                    <a:lnTo>
                      <a:pt x="1923" y="430"/>
                    </a:lnTo>
                    <a:lnTo>
                      <a:pt x="1901" y="443"/>
                    </a:lnTo>
                    <a:lnTo>
                      <a:pt x="1882" y="444"/>
                    </a:lnTo>
                    <a:lnTo>
                      <a:pt x="1855" y="433"/>
                    </a:lnTo>
                    <a:lnTo>
                      <a:pt x="1826" y="431"/>
                    </a:lnTo>
                    <a:lnTo>
                      <a:pt x="1805" y="453"/>
                    </a:lnTo>
                    <a:lnTo>
                      <a:pt x="1806" y="462"/>
                    </a:lnTo>
                    <a:lnTo>
                      <a:pt x="1813" y="467"/>
                    </a:lnTo>
                    <a:lnTo>
                      <a:pt x="1817" y="475"/>
                    </a:lnTo>
                    <a:lnTo>
                      <a:pt x="1807" y="476"/>
                    </a:lnTo>
                    <a:lnTo>
                      <a:pt x="1801" y="479"/>
                    </a:lnTo>
                    <a:lnTo>
                      <a:pt x="1795" y="493"/>
                    </a:lnTo>
                    <a:lnTo>
                      <a:pt x="1791" y="481"/>
                    </a:lnTo>
                    <a:lnTo>
                      <a:pt x="1784" y="478"/>
                    </a:lnTo>
                    <a:lnTo>
                      <a:pt x="1767" y="485"/>
                    </a:lnTo>
                    <a:lnTo>
                      <a:pt x="1750" y="510"/>
                    </a:lnTo>
                    <a:lnTo>
                      <a:pt x="1726" y="537"/>
                    </a:lnTo>
                    <a:lnTo>
                      <a:pt x="1743" y="512"/>
                    </a:lnTo>
                    <a:lnTo>
                      <a:pt x="1743" y="496"/>
                    </a:lnTo>
                    <a:lnTo>
                      <a:pt x="1747" y="487"/>
                    </a:lnTo>
                    <a:lnTo>
                      <a:pt x="1748" y="476"/>
                    </a:lnTo>
                    <a:lnTo>
                      <a:pt x="1741" y="476"/>
                    </a:lnTo>
                    <a:lnTo>
                      <a:pt x="1725" y="489"/>
                    </a:lnTo>
                    <a:lnTo>
                      <a:pt x="1717" y="507"/>
                    </a:lnTo>
                    <a:lnTo>
                      <a:pt x="1709" y="527"/>
                    </a:lnTo>
                    <a:lnTo>
                      <a:pt x="1697" y="535"/>
                    </a:lnTo>
                    <a:lnTo>
                      <a:pt x="1709" y="512"/>
                    </a:lnTo>
                    <a:lnTo>
                      <a:pt x="1711" y="493"/>
                    </a:lnTo>
                    <a:lnTo>
                      <a:pt x="1738" y="459"/>
                    </a:lnTo>
                    <a:lnTo>
                      <a:pt x="1745" y="436"/>
                    </a:lnTo>
                    <a:lnTo>
                      <a:pt x="1755" y="422"/>
                    </a:lnTo>
                    <a:lnTo>
                      <a:pt x="1770" y="414"/>
                    </a:lnTo>
                    <a:lnTo>
                      <a:pt x="1786" y="402"/>
                    </a:lnTo>
                    <a:lnTo>
                      <a:pt x="1798" y="397"/>
                    </a:lnTo>
                    <a:lnTo>
                      <a:pt x="1813" y="375"/>
                    </a:lnTo>
                    <a:lnTo>
                      <a:pt x="1849" y="339"/>
                    </a:lnTo>
                    <a:lnTo>
                      <a:pt x="1851" y="330"/>
                    </a:lnTo>
                    <a:lnTo>
                      <a:pt x="1858" y="324"/>
                    </a:lnTo>
                    <a:lnTo>
                      <a:pt x="1851" y="314"/>
                    </a:lnTo>
                    <a:lnTo>
                      <a:pt x="1853" y="303"/>
                    </a:lnTo>
                    <a:lnTo>
                      <a:pt x="1858" y="299"/>
                    </a:lnTo>
                    <a:lnTo>
                      <a:pt x="1859" y="284"/>
                    </a:lnTo>
                    <a:lnTo>
                      <a:pt x="1845" y="273"/>
                    </a:lnTo>
                    <a:lnTo>
                      <a:pt x="1828" y="274"/>
                    </a:lnTo>
                    <a:lnTo>
                      <a:pt x="1823" y="280"/>
                    </a:lnTo>
                    <a:lnTo>
                      <a:pt x="1816" y="268"/>
                    </a:lnTo>
                    <a:lnTo>
                      <a:pt x="1806" y="239"/>
                    </a:lnTo>
                    <a:lnTo>
                      <a:pt x="1789" y="196"/>
                    </a:lnTo>
                    <a:lnTo>
                      <a:pt x="1773" y="173"/>
                    </a:lnTo>
                    <a:lnTo>
                      <a:pt x="1762" y="144"/>
                    </a:lnTo>
                    <a:lnTo>
                      <a:pt x="1762" y="128"/>
                    </a:lnTo>
                    <a:lnTo>
                      <a:pt x="1759" y="11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6" name="Freeform 167">
                <a:extLst>
                  <a:ext uri="{FF2B5EF4-FFF2-40B4-BE49-F238E27FC236}">
                    <a16:creationId xmlns:a16="http://schemas.microsoft.com/office/drawing/2014/main" id="{9EEFC70F-DA62-364A-B436-AE1343A9E313}"/>
                  </a:ext>
                </a:extLst>
              </p:cNvPr>
              <p:cNvSpPr>
                <a:spLocks/>
              </p:cNvSpPr>
              <p:nvPr/>
            </p:nvSpPr>
            <p:spPr bwMode="auto">
              <a:xfrm>
                <a:off x="6687094" y="4067176"/>
                <a:ext cx="66675" cy="95250"/>
              </a:xfrm>
              <a:custGeom>
                <a:avLst/>
                <a:gdLst>
                  <a:gd name="T0" fmla="*/ 3 w 219"/>
                  <a:gd name="T1" fmla="*/ 251 h 316"/>
                  <a:gd name="T2" fmla="*/ 6 w 219"/>
                  <a:gd name="T3" fmla="*/ 258 h 316"/>
                  <a:gd name="T4" fmla="*/ 11 w 219"/>
                  <a:gd name="T5" fmla="*/ 271 h 316"/>
                  <a:gd name="T6" fmla="*/ 15 w 219"/>
                  <a:gd name="T7" fmla="*/ 274 h 316"/>
                  <a:gd name="T8" fmla="*/ 15 w 219"/>
                  <a:gd name="T9" fmla="*/ 282 h 316"/>
                  <a:gd name="T10" fmla="*/ 25 w 219"/>
                  <a:gd name="T11" fmla="*/ 294 h 316"/>
                  <a:gd name="T12" fmla="*/ 39 w 219"/>
                  <a:gd name="T13" fmla="*/ 296 h 316"/>
                  <a:gd name="T14" fmla="*/ 47 w 219"/>
                  <a:gd name="T15" fmla="*/ 287 h 316"/>
                  <a:gd name="T16" fmla="*/ 58 w 219"/>
                  <a:gd name="T17" fmla="*/ 283 h 316"/>
                  <a:gd name="T18" fmla="*/ 67 w 219"/>
                  <a:gd name="T19" fmla="*/ 283 h 316"/>
                  <a:gd name="T20" fmla="*/ 69 w 219"/>
                  <a:gd name="T21" fmla="*/ 290 h 316"/>
                  <a:gd name="T22" fmla="*/ 74 w 219"/>
                  <a:gd name="T23" fmla="*/ 292 h 316"/>
                  <a:gd name="T24" fmla="*/ 75 w 219"/>
                  <a:gd name="T25" fmla="*/ 313 h 316"/>
                  <a:gd name="T26" fmla="*/ 84 w 219"/>
                  <a:gd name="T27" fmla="*/ 316 h 316"/>
                  <a:gd name="T28" fmla="*/ 98 w 219"/>
                  <a:gd name="T29" fmla="*/ 306 h 316"/>
                  <a:gd name="T30" fmla="*/ 101 w 219"/>
                  <a:gd name="T31" fmla="*/ 293 h 316"/>
                  <a:gd name="T32" fmla="*/ 109 w 219"/>
                  <a:gd name="T33" fmla="*/ 287 h 316"/>
                  <a:gd name="T34" fmla="*/ 122 w 219"/>
                  <a:gd name="T35" fmla="*/ 285 h 316"/>
                  <a:gd name="T36" fmla="*/ 132 w 219"/>
                  <a:gd name="T37" fmla="*/ 266 h 316"/>
                  <a:gd name="T38" fmla="*/ 144 w 219"/>
                  <a:gd name="T39" fmla="*/ 246 h 316"/>
                  <a:gd name="T40" fmla="*/ 159 w 219"/>
                  <a:gd name="T41" fmla="*/ 214 h 316"/>
                  <a:gd name="T42" fmla="*/ 160 w 219"/>
                  <a:gd name="T43" fmla="*/ 200 h 316"/>
                  <a:gd name="T44" fmla="*/ 180 w 219"/>
                  <a:gd name="T45" fmla="*/ 174 h 316"/>
                  <a:gd name="T46" fmla="*/ 199 w 219"/>
                  <a:gd name="T47" fmla="*/ 150 h 316"/>
                  <a:gd name="T48" fmla="*/ 205 w 219"/>
                  <a:gd name="T49" fmla="*/ 141 h 316"/>
                  <a:gd name="T50" fmla="*/ 205 w 219"/>
                  <a:gd name="T51" fmla="*/ 140 h 316"/>
                  <a:gd name="T52" fmla="*/ 219 w 219"/>
                  <a:gd name="T53" fmla="*/ 123 h 316"/>
                  <a:gd name="T54" fmla="*/ 218 w 219"/>
                  <a:gd name="T55" fmla="*/ 103 h 316"/>
                  <a:gd name="T56" fmla="*/ 204 w 219"/>
                  <a:gd name="T57" fmla="*/ 87 h 316"/>
                  <a:gd name="T58" fmla="*/ 197 w 219"/>
                  <a:gd name="T59" fmla="*/ 95 h 316"/>
                  <a:gd name="T60" fmla="*/ 187 w 219"/>
                  <a:gd name="T61" fmla="*/ 86 h 316"/>
                  <a:gd name="T62" fmla="*/ 186 w 219"/>
                  <a:gd name="T63" fmla="*/ 74 h 316"/>
                  <a:gd name="T64" fmla="*/ 158 w 219"/>
                  <a:gd name="T65" fmla="*/ 46 h 316"/>
                  <a:gd name="T66" fmla="*/ 151 w 219"/>
                  <a:gd name="T67" fmla="*/ 43 h 316"/>
                  <a:gd name="T68" fmla="*/ 133 w 219"/>
                  <a:gd name="T69" fmla="*/ 25 h 316"/>
                  <a:gd name="T70" fmla="*/ 90 w 219"/>
                  <a:gd name="T71" fmla="*/ 14 h 316"/>
                  <a:gd name="T72" fmla="*/ 70 w 219"/>
                  <a:gd name="T73" fmla="*/ 2 h 316"/>
                  <a:gd name="T74" fmla="*/ 47 w 219"/>
                  <a:gd name="T75" fmla="*/ 0 h 316"/>
                  <a:gd name="T76" fmla="*/ 33 w 219"/>
                  <a:gd name="T77" fmla="*/ 10 h 316"/>
                  <a:gd name="T78" fmla="*/ 19 w 219"/>
                  <a:gd name="T79" fmla="*/ 18 h 316"/>
                  <a:gd name="T80" fmla="*/ 19 w 219"/>
                  <a:gd name="T81" fmla="*/ 18 h 316"/>
                  <a:gd name="T82" fmla="*/ 19 w 219"/>
                  <a:gd name="T83" fmla="*/ 19 h 316"/>
                  <a:gd name="T84" fmla="*/ 13 w 219"/>
                  <a:gd name="T85" fmla="*/ 25 h 316"/>
                  <a:gd name="T86" fmla="*/ 0 w 219"/>
                  <a:gd name="T87" fmla="*/ 42 h 316"/>
                  <a:gd name="T88" fmla="*/ 2 w 219"/>
                  <a:gd name="T89" fmla="*/ 63 h 316"/>
                  <a:gd name="T90" fmla="*/ 8 w 219"/>
                  <a:gd name="T91" fmla="*/ 79 h 316"/>
                  <a:gd name="T92" fmla="*/ 6 w 219"/>
                  <a:gd name="T93" fmla="*/ 96 h 316"/>
                  <a:gd name="T94" fmla="*/ 6 w 219"/>
                  <a:gd name="T95" fmla="*/ 109 h 316"/>
                  <a:gd name="T96" fmla="*/ 20 w 219"/>
                  <a:gd name="T97" fmla="*/ 117 h 316"/>
                  <a:gd name="T98" fmla="*/ 26 w 219"/>
                  <a:gd name="T99" fmla="*/ 130 h 316"/>
                  <a:gd name="T100" fmla="*/ 35 w 219"/>
                  <a:gd name="T101" fmla="*/ 144 h 316"/>
                  <a:gd name="T102" fmla="*/ 38 w 219"/>
                  <a:gd name="T103" fmla="*/ 160 h 316"/>
                  <a:gd name="T104" fmla="*/ 41 w 219"/>
                  <a:gd name="T105" fmla="*/ 167 h 316"/>
                  <a:gd name="T106" fmla="*/ 38 w 219"/>
                  <a:gd name="T107" fmla="*/ 180 h 316"/>
                  <a:gd name="T108" fmla="*/ 26 w 219"/>
                  <a:gd name="T109" fmla="*/ 192 h 316"/>
                  <a:gd name="T110" fmla="*/ 27 w 219"/>
                  <a:gd name="T111" fmla="*/ 212 h 316"/>
                  <a:gd name="T112" fmla="*/ 33 w 219"/>
                  <a:gd name="T113" fmla="*/ 222 h 316"/>
                  <a:gd name="T114" fmla="*/ 26 w 219"/>
                  <a:gd name="T115" fmla="*/ 239 h 316"/>
                  <a:gd name="T116" fmla="*/ 7 w 219"/>
                  <a:gd name="T117" fmla="*/ 251 h 316"/>
                  <a:gd name="T118" fmla="*/ 3 w 219"/>
                  <a:gd name="T119" fmla="*/ 25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316">
                    <a:moveTo>
                      <a:pt x="3" y="251"/>
                    </a:moveTo>
                    <a:lnTo>
                      <a:pt x="6" y="258"/>
                    </a:lnTo>
                    <a:lnTo>
                      <a:pt x="11" y="271"/>
                    </a:lnTo>
                    <a:lnTo>
                      <a:pt x="15" y="274"/>
                    </a:lnTo>
                    <a:lnTo>
                      <a:pt x="15" y="282"/>
                    </a:lnTo>
                    <a:lnTo>
                      <a:pt x="25" y="294"/>
                    </a:lnTo>
                    <a:lnTo>
                      <a:pt x="39" y="296"/>
                    </a:lnTo>
                    <a:lnTo>
                      <a:pt x="47" y="287"/>
                    </a:lnTo>
                    <a:lnTo>
                      <a:pt x="58" y="283"/>
                    </a:lnTo>
                    <a:lnTo>
                      <a:pt x="67" y="283"/>
                    </a:lnTo>
                    <a:lnTo>
                      <a:pt x="69" y="290"/>
                    </a:lnTo>
                    <a:lnTo>
                      <a:pt x="74" y="292"/>
                    </a:lnTo>
                    <a:lnTo>
                      <a:pt x="75" y="313"/>
                    </a:lnTo>
                    <a:lnTo>
                      <a:pt x="84" y="316"/>
                    </a:lnTo>
                    <a:lnTo>
                      <a:pt x="98" y="306"/>
                    </a:lnTo>
                    <a:lnTo>
                      <a:pt x="101" y="293"/>
                    </a:lnTo>
                    <a:lnTo>
                      <a:pt x="109" y="287"/>
                    </a:lnTo>
                    <a:lnTo>
                      <a:pt x="122" y="285"/>
                    </a:lnTo>
                    <a:lnTo>
                      <a:pt x="132" y="266"/>
                    </a:lnTo>
                    <a:lnTo>
                      <a:pt x="144" y="246"/>
                    </a:lnTo>
                    <a:lnTo>
                      <a:pt x="159" y="214"/>
                    </a:lnTo>
                    <a:lnTo>
                      <a:pt x="160" y="200"/>
                    </a:lnTo>
                    <a:lnTo>
                      <a:pt x="180" y="174"/>
                    </a:lnTo>
                    <a:lnTo>
                      <a:pt x="199" y="150"/>
                    </a:lnTo>
                    <a:lnTo>
                      <a:pt x="205" y="141"/>
                    </a:lnTo>
                    <a:lnTo>
                      <a:pt x="205" y="140"/>
                    </a:lnTo>
                    <a:lnTo>
                      <a:pt x="219" y="123"/>
                    </a:lnTo>
                    <a:lnTo>
                      <a:pt x="218" y="103"/>
                    </a:lnTo>
                    <a:lnTo>
                      <a:pt x="204" y="87"/>
                    </a:lnTo>
                    <a:lnTo>
                      <a:pt x="197" y="95"/>
                    </a:lnTo>
                    <a:lnTo>
                      <a:pt x="187" y="86"/>
                    </a:lnTo>
                    <a:lnTo>
                      <a:pt x="186" y="74"/>
                    </a:lnTo>
                    <a:lnTo>
                      <a:pt x="158" y="46"/>
                    </a:lnTo>
                    <a:lnTo>
                      <a:pt x="151" y="43"/>
                    </a:lnTo>
                    <a:lnTo>
                      <a:pt x="133" y="25"/>
                    </a:lnTo>
                    <a:lnTo>
                      <a:pt x="90" y="14"/>
                    </a:lnTo>
                    <a:lnTo>
                      <a:pt x="70" y="2"/>
                    </a:lnTo>
                    <a:lnTo>
                      <a:pt x="47" y="0"/>
                    </a:lnTo>
                    <a:lnTo>
                      <a:pt x="33" y="10"/>
                    </a:lnTo>
                    <a:lnTo>
                      <a:pt x="19" y="18"/>
                    </a:lnTo>
                    <a:lnTo>
                      <a:pt x="19" y="18"/>
                    </a:lnTo>
                    <a:lnTo>
                      <a:pt x="19" y="19"/>
                    </a:lnTo>
                    <a:lnTo>
                      <a:pt x="13" y="25"/>
                    </a:lnTo>
                    <a:lnTo>
                      <a:pt x="0" y="42"/>
                    </a:lnTo>
                    <a:lnTo>
                      <a:pt x="2" y="63"/>
                    </a:lnTo>
                    <a:lnTo>
                      <a:pt x="8" y="79"/>
                    </a:lnTo>
                    <a:lnTo>
                      <a:pt x="6" y="96"/>
                    </a:lnTo>
                    <a:lnTo>
                      <a:pt x="6" y="109"/>
                    </a:lnTo>
                    <a:lnTo>
                      <a:pt x="20" y="117"/>
                    </a:lnTo>
                    <a:lnTo>
                      <a:pt x="26" y="130"/>
                    </a:lnTo>
                    <a:lnTo>
                      <a:pt x="35" y="144"/>
                    </a:lnTo>
                    <a:lnTo>
                      <a:pt x="38" y="160"/>
                    </a:lnTo>
                    <a:lnTo>
                      <a:pt x="41" y="167"/>
                    </a:lnTo>
                    <a:lnTo>
                      <a:pt x="38" y="180"/>
                    </a:lnTo>
                    <a:lnTo>
                      <a:pt x="26" y="192"/>
                    </a:lnTo>
                    <a:lnTo>
                      <a:pt x="27" y="212"/>
                    </a:lnTo>
                    <a:lnTo>
                      <a:pt x="33" y="222"/>
                    </a:lnTo>
                    <a:lnTo>
                      <a:pt x="26" y="239"/>
                    </a:lnTo>
                    <a:lnTo>
                      <a:pt x="7" y="251"/>
                    </a:lnTo>
                    <a:lnTo>
                      <a:pt x="3" y="25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7" name="Freeform 168">
                <a:extLst>
                  <a:ext uri="{FF2B5EF4-FFF2-40B4-BE49-F238E27FC236}">
                    <a16:creationId xmlns:a16="http://schemas.microsoft.com/office/drawing/2014/main" id="{A529E167-6233-9697-714F-9C05249FF053}"/>
                  </a:ext>
                </a:extLst>
              </p:cNvPr>
              <p:cNvSpPr>
                <a:spLocks/>
              </p:cNvSpPr>
              <p:nvPr/>
            </p:nvSpPr>
            <p:spPr bwMode="auto">
              <a:xfrm>
                <a:off x="6606131" y="4057651"/>
                <a:ext cx="93663" cy="101600"/>
              </a:xfrm>
              <a:custGeom>
                <a:avLst/>
                <a:gdLst>
                  <a:gd name="T0" fmla="*/ 126 w 313"/>
                  <a:gd name="T1" fmla="*/ 332 h 341"/>
                  <a:gd name="T2" fmla="*/ 137 w 313"/>
                  <a:gd name="T3" fmla="*/ 336 h 341"/>
                  <a:gd name="T4" fmla="*/ 170 w 313"/>
                  <a:gd name="T5" fmla="*/ 341 h 341"/>
                  <a:gd name="T6" fmla="*/ 165 w 313"/>
                  <a:gd name="T7" fmla="*/ 318 h 341"/>
                  <a:gd name="T8" fmla="*/ 147 w 313"/>
                  <a:gd name="T9" fmla="*/ 295 h 341"/>
                  <a:gd name="T10" fmla="*/ 165 w 313"/>
                  <a:gd name="T11" fmla="*/ 271 h 341"/>
                  <a:gd name="T12" fmla="*/ 214 w 313"/>
                  <a:gd name="T13" fmla="*/ 274 h 341"/>
                  <a:gd name="T14" fmla="*/ 249 w 313"/>
                  <a:gd name="T15" fmla="*/ 268 h 341"/>
                  <a:gd name="T16" fmla="*/ 279 w 313"/>
                  <a:gd name="T17" fmla="*/ 285 h 341"/>
                  <a:gd name="T18" fmla="*/ 305 w 313"/>
                  <a:gd name="T19" fmla="*/ 256 h 341"/>
                  <a:gd name="T20" fmla="*/ 298 w 313"/>
                  <a:gd name="T21" fmla="*/ 226 h 341"/>
                  <a:gd name="T22" fmla="*/ 313 w 313"/>
                  <a:gd name="T23" fmla="*/ 201 h 341"/>
                  <a:gd name="T24" fmla="*/ 307 w 313"/>
                  <a:gd name="T25" fmla="*/ 178 h 341"/>
                  <a:gd name="T26" fmla="*/ 292 w 313"/>
                  <a:gd name="T27" fmla="*/ 151 h 341"/>
                  <a:gd name="T28" fmla="*/ 278 w 313"/>
                  <a:gd name="T29" fmla="*/ 130 h 341"/>
                  <a:gd name="T30" fmla="*/ 274 w 313"/>
                  <a:gd name="T31" fmla="*/ 97 h 341"/>
                  <a:gd name="T32" fmla="*/ 285 w 313"/>
                  <a:gd name="T33" fmla="*/ 59 h 341"/>
                  <a:gd name="T34" fmla="*/ 291 w 313"/>
                  <a:gd name="T35" fmla="*/ 52 h 341"/>
                  <a:gd name="T36" fmla="*/ 305 w 313"/>
                  <a:gd name="T37" fmla="*/ 23 h 341"/>
                  <a:gd name="T38" fmla="*/ 262 w 313"/>
                  <a:gd name="T39" fmla="*/ 11 h 341"/>
                  <a:gd name="T40" fmla="*/ 222 w 313"/>
                  <a:gd name="T41" fmla="*/ 1 h 341"/>
                  <a:gd name="T42" fmla="*/ 184 w 313"/>
                  <a:gd name="T43" fmla="*/ 5 h 341"/>
                  <a:gd name="T44" fmla="*/ 128 w 313"/>
                  <a:gd name="T45" fmla="*/ 4 h 341"/>
                  <a:gd name="T46" fmla="*/ 75 w 313"/>
                  <a:gd name="T47" fmla="*/ 11 h 341"/>
                  <a:gd name="T48" fmla="*/ 72 w 313"/>
                  <a:gd name="T49" fmla="*/ 31 h 341"/>
                  <a:gd name="T50" fmla="*/ 68 w 313"/>
                  <a:gd name="T51" fmla="*/ 57 h 341"/>
                  <a:gd name="T52" fmla="*/ 43 w 313"/>
                  <a:gd name="T53" fmla="*/ 77 h 341"/>
                  <a:gd name="T54" fmla="*/ 14 w 313"/>
                  <a:gd name="T55" fmla="*/ 97 h 341"/>
                  <a:gd name="T56" fmla="*/ 0 w 313"/>
                  <a:gd name="T57" fmla="*/ 146 h 341"/>
                  <a:gd name="T58" fmla="*/ 16 w 313"/>
                  <a:gd name="T59" fmla="*/ 163 h 341"/>
                  <a:gd name="T60" fmla="*/ 27 w 313"/>
                  <a:gd name="T61" fmla="*/ 181 h 341"/>
                  <a:gd name="T62" fmla="*/ 37 w 313"/>
                  <a:gd name="T63" fmla="*/ 204 h 341"/>
                  <a:gd name="T64" fmla="*/ 56 w 313"/>
                  <a:gd name="T65" fmla="*/ 212 h 341"/>
                  <a:gd name="T66" fmla="*/ 65 w 313"/>
                  <a:gd name="T67" fmla="*/ 228 h 341"/>
                  <a:gd name="T68" fmla="*/ 71 w 313"/>
                  <a:gd name="T69" fmla="*/ 267 h 341"/>
                  <a:gd name="T70" fmla="*/ 91 w 313"/>
                  <a:gd name="T71" fmla="*/ 288 h 341"/>
                  <a:gd name="T72" fmla="*/ 109 w 313"/>
                  <a:gd name="T73" fmla="*/ 308 h 341"/>
                  <a:gd name="T74" fmla="*/ 113 w 313"/>
                  <a:gd name="T75" fmla="*/ 32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3" h="341">
                    <a:moveTo>
                      <a:pt x="124" y="332"/>
                    </a:moveTo>
                    <a:lnTo>
                      <a:pt x="126" y="332"/>
                    </a:lnTo>
                    <a:lnTo>
                      <a:pt x="132" y="332"/>
                    </a:lnTo>
                    <a:lnTo>
                      <a:pt x="137" y="336"/>
                    </a:lnTo>
                    <a:lnTo>
                      <a:pt x="157" y="341"/>
                    </a:lnTo>
                    <a:lnTo>
                      <a:pt x="170" y="341"/>
                    </a:lnTo>
                    <a:lnTo>
                      <a:pt x="173" y="335"/>
                    </a:lnTo>
                    <a:lnTo>
                      <a:pt x="165" y="318"/>
                    </a:lnTo>
                    <a:lnTo>
                      <a:pt x="162" y="309"/>
                    </a:lnTo>
                    <a:lnTo>
                      <a:pt x="147" y="295"/>
                    </a:lnTo>
                    <a:lnTo>
                      <a:pt x="150" y="281"/>
                    </a:lnTo>
                    <a:lnTo>
                      <a:pt x="165" y="271"/>
                    </a:lnTo>
                    <a:lnTo>
                      <a:pt x="182" y="275"/>
                    </a:lnTo>
                    <a:lnTo>
                      <a:pt x="214" y="274"/>
                    </a:lnTo>
                    <a:lnTo>
                      <a:pt x="229" y="267"/>
                    </a:lnTo>
                    <a:lnTo>
                      <a:pt x="249" y="268"/>
                    </a:lnTo>
                    <a:lnTo>
                      <a:pt x="265" y="282"/>
                    </a:lnTo>
                    <a:lnTo>
                      <a:pt x="279" y="285"/>
                    </a:lnTo>
                    <a:lnTo>
                      <a:pt x="298" y="273"/>
                    </a:lnTo>
                    <a:lnTo>
                      <a:pt x="305" y="256"/>
                    </a:lnTo>
                    <a:lnTo>
                      <a:pt x="299" y="246"/>
                    </a:lnTo>
                    <a:lnTo>
                      <a:pt x="298" y="226"/>
                    </a:lnTo>
                    <a:lnTo>
                      <a:pt x="310" y="214"/>
                    </a:lnTo>
                    <a:lnTo>
                      <a:pt x="313" y="201"/>
                    </a:lnTo>
                    <a:lnTo>
                      <a:pt x="310" y="194"/>
                    </a:lnTo>
                    <a:lnTo>
                      <a:pt x="307" y="178"/>
                    </a:lnTo>
                    <a:lnTo>
                      <a:pt x="298" y="164"/>
                    </a:lnTo>
                    <a:lnTo>
                      <a:pt x="292" y="151"/>
                    </a:lnTo>
                    <a:lnTo>
                      <a:pt x="278" y="143"/>
                    </a:lnTo>
                    <a:lnTo>
                      <a:pt x="278" y="130"/>
                    </a:lnTo>
                    <a:lnTo>
                      <a:pt x="280" y="113"/>
                    </a:lnTo>
                    <a:lnTo>
                      <a:pt x="274" y="97"/>
                    </a:lnTo>
                    <a:lnTo>
                      <a:pt x="272" y="76"/>
                    </a:lnTo>
                    <a:lnTo>
                      <a:pt x="285" y="59"/>
                    </a:lnTo>
                    <a:lnTo>
                      <a:pt x="291" y="53"/>
                    </a:lnTo>
                    <a:lnTo>
                      <a:pt x="291" y="52"/>
                    </a:lnTo>
                    <a:lnTo>
                      <a:pt x="306" y="34"/>
                    </a:lnTo>
                    <a:lnTo>
                      <a:pt x="305" y="23"/>
                    </a:lnTo>
                    <a:lnTo>
                      <a:pt x="289" y="16"/>
                    </a:lnTo>
                    <a:lnTo>
                      <a:pt x="262" y="11"/>
                    </a:lnTo>
                    <a:lnTo>
                      <a:pt x="232" y="0"/>
                    </a:lnTo>
                    <a:lnTo>
                      <a:pt x="222" y="1"/>
                    </a:lnTo>
                    <a:lnTo>
                      <a:pt x="208" y="7"/>
                    </a:lnTo>
                    <a:lnTo>
                      <a:pt x="184" y="5"/>
                    </a:lnTo>
                    <a:lnTo>
                      <a:pt x="153" y="11"/>
                    </a:lnTo>
                    <a:lnTo>
                      <a:pt x="128" y="4"/>
                    </a:lnTo>
                    <a:lnTo>
                      <a:pt x="94" y="4"/>
                    </a:lnTo>
                    <a:lnTo>
                      <a:pt x="75" y="11"/>
                    </a:lnTo>
                    <a:lnTo>
                      <a:pt x="71" y="29"/>
                    </a:lnTo>
                    <a:lnTo>
                      <a:pt x="72" y="31"/>
                    </a:lnTo>
                    <a:lnTo>
                      <a:pt x="68" y="46"/>
                    </a:lnTo>
                    <a:lnTo>
                      <a:pt x="68" y="57"/>
                    </a:lnTo>
                    <a:lnTo>
                      <a:pt x="57" y="70"/>
                    </a:lnTo>
                    <a:lnTo>
                      <a:pt x="43" y="77"/>
                    </a:lnTo>
                    <a:lnTo>
                      <a:pt x="24" y="78"/>
                    </a:lnTo>
                    <a:lnTo>
                      <a:pt x="14" y="97"/>
                    </a:lnTo>
                    <a:lnTo>
                      <a:pt x="14" y="113"/>
                    </a:lnTo>
                    <a:lnTo>
                      <a:pt x="0" y="146"/>
                    </a:lnTo>
                    <a:lnTo>
                      <a:pt x="2" y="156"/>
                    </a:lnTo>
                    <a:lnTo>
                      <a:pt x="16" y="163"/>
                    </a:lnTo>
                    <a:lnTo>
                      <a:pt x="25" y="174"/>
                    </a:lnTo>
                    <a:lnTo>
                      <a:pt x="27" y="181"/>
                    </a:lnTo>
                    <a:lnTo>
                      <a:pt x="36" y="194"/>
                    </a:lnTo>
                    <a:lnTo>
                      <a:pt x="37" y="204"/>
                    </a:lnTo>
                    <a:lnTo>
                      <a:pt x="46" y="211"/>
                    </a:lnTo>
                    <a:lnTo>
                      <a:pt x="56" y="212"/>
                    </a:lnTo>
                    <a:lnTo>
                      <a:pt x="62" y="217"/>
                    </a:lnTo>
                    <a:lnTo>
                      <a:pt x="65" y="228"/>
                    </a:lnTo>
                    <a:lnTo>
                      <a:pt x="71" y="252"/>
                    </a:lnTo>
                    <a:lnTo>
                      <a:pt x="71" y="267"/>
                    </a:lnTo>
                    <a:lnTo>
                      <a:pt x="79" y="273"/>
                    </a:lnTo>
                    <a:lnTo>
                      <a:pt x="91" y="288"/>
                    </a:lnTo>
                    <a:lnTo>
                      <a:pt x="93" y="301"/>
                    </a:lnTo>
                    <a:lnTo>
                      <a:pt x="109" y="308"/>
                    </a:lnTo>
                    <a:lnTo>
                      <a:pt x="109" y="314"/>
                    </a:lnTo>
                    <a:lnTo>
                      <a:pt x="113" y="324"/>
                    </a:lnTo>
                    <a:lnTo>
                      <a:pt x="124" y="33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8" name="Freeform 169">
                <a:extLst>
                  <a:ext uri="{FF2B5EF4-FFF2-40B4-BE49-F238E27FC236}">
                    <a16:creationId xmlns:a16="http://schemas.microsoft.com/office/drawing/2014/main" id="{E0DEA439-CC0F-751B-3A51-9C56F13686A2}"/>
                  </a:ext>
                </a:extLst>
              </p:cNvPr>
              <p:cNvSpPr>
                <a:spLocks/>
              </p:cNvSpPr>
              <p:nvPr/>
            </p:nvSpPr>
            <p:spPr bwMode="auto">
              <a:xfrm>
                <a:off x="6526756" y="3998913"/>
                <a:ext cx="117475" cy="176213"/>
              </a:xfrm>
              <a:custGeom>
                <a:avLst/>
                <a:gdLst>
                  <a:gd name="T0" fmla="*/ 64 w 391"/>
                  <a:gd name="T1" fmla="*/ 259 h 586"/>
                  <a:gd name="T2" fmla="*/ 79 w 391"/>
                  <a:gd name="T3" fmla="*/ 260 h 586"/>
                  <a:gd name="T4" fmla="*/ 109 w 391"/>
                  <a:gd name="T5" fmla="*/ 278 h 586"/>
                  <a:gd name="T6" fmla="*/ 99 w 391"/>
                  <a:gd name="T7" fmla="*/ 313 h 586"/>
                  <a:gd name="T8" fmla="*/ 106 w 391"/>
                  <a:gd name="T9" fmla="*/ 330 h 586"/>
                  <a:gd name="T10" fmla="*/ 127 w 391"/>
                  <a:gd name="T11" fmla="*/ 340 h 586"/>
                  <a:gd name="T12" fmla="*/ 149 w 391"/>
                  <a:gd name="T13" fmla="*/ 350 h 586"/>
                  <a:gd name="T14" fmla="*/ 136 w 391"/>
                  <a:gd name="T15" fmla="*/ 375 h 586"/>
                  <a:gd name="T16" fmla="*/ 116 w 391"/>
                  <a:gd name="T17" fmla="*/ 423 h 586"/>
                  <a:gd name="T18" fmla="*/ 111 w 391"/>
                  <a:gd name="T19" fmla="*/ 451 h 586"/>
                  <a:gd name="T20" fmla="*/ 113 w 391"/>
                  <a:gd name="T21" fmla="*/ 473 h 586"/>
                  <a:gd name="T22" fmla="*/ 111 w 391"/>
                  <a:gd name="T23" fmla="*/ 499 h 586"/>
                  <a:gd name="T24" fmla="*/ 142 w 391"/>
                  <a:gd name="T25" fmla="*/ 530 h 586"/>
                  <a:gd name="T26" fmla="*/ 154 w 391"/>
                  <a:gd name="T27" fmla="*/ 555 h 586"/>
                  <a:gd name="T28" fmla="*/ 197 w 391"/>
                  <a:gd name="T29" fmla="*/ 586 h 586"/>
                  <a:gd name="T30" fmla="*/ 217 w 391"/>
                  <a:gd name="T31" fmla="*/ 571 h 586"/>
                  <a:gd name="T32" fmla="*/ 237 w 391"/>
                  <a:gd name="T33" fmla="*/ 575 h 586"/>
                  <a:gd name="T34" fmla="*/ 250 w 391"/>
                  <a:gd name="T35" fmla="*/ 555 h 586"/>
                  <a:gd name="T36" fmla="*/ 298 w 391"/>
                  <a:gd name="T37" fmla="*/ 551 h 586"/>
                  <a:gd name="T38" fmla="*/ 323 w 391"/>
                  <a:gd name="T39" fmla="*/ 519 h 586"/>
                  <a:gd name="T40" fmla="*/ 352 w 391"/>
                  <a:gd name="T41" fmla="*/ 525 h 586"/>
                  <a:gd name="T42" fmla="*/ 391 w 391"/>
                  <a:gd name="T43" fmla="*/ 523 h 586"/>
                  <a:gd name="T44" fmla="*/ 375 w 391"/>
                  <a:gd name="T45" fmla="*/ 505 h 586"/>
                  <a:gd name="T46" fmla="*/ 359 w 391"/>
                  <a:gd name="T47" fmla="*/ 492 h 586"/>
                  <a:gd name="T48" fmla="*/ 345 w 391"/>
                  <a:gd name="T49" fmla="*/ 464 h 586"/>
                  <a:gd name="T50" fmla="*/ 337 w 391"/>
                  <a:gd name="T51" fmla="*/ 443 h 586"/>
                  <a:gd name="T52" fmla="*/ 328 w 391"/>
                  <a:gd name="T53" fmla="*/ 408 h 586"/>
                  <a:gd name="T54" fmla="*/ 312 w 391"/>
                  <a:gd name="T55" fmla="*/ 402 h 586"/>
                  <a:gd name="T56" fmla="*/ 302 w 391"/>
                  <a:gd name="T57" fmla="*/ 385 h 586"/>
                  <a:gd name="T58" fmla="*/ 291 w 391"/>
                  <a:gd name="T59" fmla="*/ 365 h 586"/>
                  <a:gd name="T60" fmla="*/ 268 w 391"/>
                  <a:gd name="T61" fmla="*/ 347 h 586"/>
                  <a:gd name="T62" fmla="*/ 280 w 391"/>
                  <a:gd name="T63" fmla="*/ 304 h 586"/>
                  <a:gd name="T64" fmla="*/ 290 w 391"/>
                  <a:gd name="T65" fmla="*/ 269 h 586"/>
                  <a:gd name="T66" fmla="*/ 323 w 391"/>
                  <a:gd name="T67" fmla="*/ 261 h 586"/>
                  <a:gd name="T68" fmla="*/ 334 w 391"/>
                  <a:gd name="T69" fmla="*/ 237 h 586"/>
                  <a:gd name="T70" fmla="*/ 337 w 391"/>
                  <a:gd name="T71" fmla="*/ 220 h 586"/>
                  <a:gd name="T72" fmla="*/ 333 w 391"/>
                  <a:gd name="T73" fmla="*/ 205 h 586"/>
                  <a:gd name="T74" fmla="*/ 328 w 391"/>
                  <a:gd name="T75" fmla="*/ 174 h 586"/>
                  <a:gd name="T76" fmla="*/ 274 w 391"/>
                  <a:gd name="T77" fmla="*/ 140 h 586"/>
                  <a:gd name="T78" fmla="*/ 250 w 391"/>
                  <a:gd name="T79" fmla="*/ 133 h 586"/>
                  <a:gd name="T80" fmla="*/ 224 w 391"/>
                  <a:gd name="T81" fmla="*/ 151 h 586"/>
                  <a:gd name="T82" fmla="*/ 218 w 391"/>
                  <a:gd name="T83" fmla="*/ 147 h 586"/>
                  <a:gd name="T84" fmla="*/ 226 w 391"/>
                  <a:gd name="T85" fmla="*/ 109 h 586"/>
                  <a:gd name="T86" fmla="*/ 206 w 391"/>
                  <a:gd name="T87" fmla="*/ 74 h 586"/>
                  <a:gd name="T88" fmla="*/ 155 w 391"/>
                  <a:gd name="T89" fmla="*/ 33 h 586"/>
                  <a:gd name="T90" fmla="*/ 139 w 391"/>
                  <a:gd name="T91" fmla="*/ 6 h 586"/>
                  <a:gd name="T92" fmla="*/ 120 w 391"/>
                  <a:gd name="T93" fmla="*/ 0 h 586"/>
                  <a:gd name="T94" fmla="*/ 95 w 391"/>
                  <a:gd name="T95" fmla="*/ 35 h 586"/>
                  <a:gd name="T96" fmla="*/ 67 w 391"/>
                  <a:gd name="T97" fmla="*/ 46 h 586"/>
                  <a:gd name="T98" fmla="*/ 52 w 391"/>
                  <a:gd name="T99" fmla="*/ 82 h 586"/>
                  <a:gd name="T100" fmla="*/ 78 w 391"/>
                  <a:gd name="T101" fmla="*/ 100 h 586"/>
                  <a:gd name="T102" fmla="*/ 91 w 391"/>
                  <a:gd name="T103" fmla="*/ 128 h 586"/>
                  <a:gd name="T104" fmla="*/ 52 w 391"/>
                  <a:gd name="T105" fmla="*/ 134 h 586"/>
                  <a:gd name="T106" fmla="*/ 30 w 391"/>
                  <a:gd name="T107" fmla="*/ 134 h 586"/>
                  <a:gd name="T108" fmla="*/ 16 w 391"/>
                  <a:gd name="T109" fmla="*/ 170 h 586"/>
                  <a:gd name="T110" fmla="*/ 7 w 391"/>
                  <a:gd name="T111" fmla="*/ 204 h 586"/>
                  <a:gd name="T112" fmla="*/ 56 w 391"/>
                  <a:gd name="T113" fmla="*/ 25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586">
                    <a:moveTo>
                      <a:pt x="57" y="258"/>
                    </a:moveTo>
                    <a:lnTo>
                      <a:pt x="64" y="259"/>
                    </a:lnTo>
                    <a:lnTo>
                      <a:pt x="70" y="265"/>
                    </a:lnTo>
                    <a:lnTo>
                      <a:pt x="79" y="260"/>
                    </a:lnTo>
                    <a:lnTo>
                      <a:pt x="96" y="261"/>
                    </a:lnTo>
                    <a:lnTo>
                      <a:pt x="109" y="278"/>
                    </a:lnTo>
                    <a:lnTo>
                      <a:pt x="109" y="298"/>
                    </a:lnTo>
                    <a:lnTo>
                      <a:pt x="99" y="313"/>
                    </a:lnTo>
                    <a:lnTo>
                      <a:pt x="93" y="323"/>
                    </a:lnTo>
                    <a:lnTo>
                      <a:pt x="106" y="330"/>
                    </a:lnTo>
                    <a:lnTo>
                      <a:pt x="122" y="329"/>
                    </a:lnTo>
                    <a:lnTo>
                      <a:pt x="127" y="340"/>
                    </a:lnTo>
                    <a:lnTo>
                      <a:pt x="135" y="351"/>
                    </a:lnTo>
                    <a:lnTo>
                      <a:pt x="149" y="350"/>
                    </a:lnTo>
                    <a:lnTo>
                      <a:pt x="150" y="358"/>
                    </a:lnTo>
                    <a:lnTo>
                      <a:pt x="136" y="375"/>
                    </a:lnTo>
                    <a:lnTo>
                      <a:pt x="131" y="397"/>
                    </a:lnTo>
                    <a:lnTo>
                      <a:pt x="116" y="423"/>
                    </a:lnTo>
                    <a:lnTo>
                      <a:pt x="117" y="440"/>
                    </a:lnTo>
                    <a:lnTo>
                      <a:pt x="111" y="451"/>
                    </a:lnTo>
                    <a:lnTo>
                      <a:pt x="109" y="465"/>
                    </a:lnTo>
                    <a:lnTo>
                      <a:pt x="113" y="473"/>
                    </a:lnTo>
                    <a:lnTo>
                      <a:pt x="109" y="483"/>
                    </a:lnTo>
                    <a:lnTo>
                      <a:pt x="111" y="499"/>
                    </a:lnTo>
                    <a:lnTo>
                      <a:pt x="125" y="513"/>
                    </a:lnTo>
                    <a:lnTo>
                      <a:pt x="142" y="530"/>
                    </a:lnTo>
                    <a:lnTo>
                      <a:pt x="142" y="541"/>
                    </a:lnTo>
                    <a:lnTo>
                      <a:pt x="154" y="555"/>
                    </a:lnTo>
                    <a:lnTo>
                      <a:pt x="184" y="581"/>
                    </a:lnTo>
                    <a:lnTo>
                      <a:pt x="197" y="586"/>
                    </a:lnTo>
                    <a:lnTo>
                      <a:pt x="206" y="574"/>
                    </a:lnTo>
                    <a:lnTo>
                      <a:pt x="217" y="571"/>
                    </a:lnTo>
                    <a:lnTo>
                      <a:pt x="219" y="576"/>
                    </a:lnTo>
                    <a:lnTo>
                      <a:pt x="237" y="575"/>
                    </a:lnTo>
                    <a:lnTo>
                      <a:pt x="247" y="562"/>
                    </a:lnTo>
                    <a:lnTo>
                      <a:pt x="250" y="555"/>
                    </a:lnTo>
                    <a:lnTo>
                      <a:pt x="266" y="550"/>
                    </a:lnTo>
                    <a:lnTo>
                      <a:pt x="298" y="551"/>
                    </a:lnTo>
                    <a:lnTo>
                      <a:pt x="307" y="526"/>
                    </a:lnTo>
                    <a:lnTo>
                      <a:pt x="323" y="519"/>
                    </a:lnTo>
                    <a:lnTo>
                      <a:pt x="346" y="518"/>
                    </a:lnTo>
                    <a:lnTo>
                      <a:pt x="352" y="525"/>
                    </a:lnTo>
                    <a:lnTo>
                      <a:pt x="366" y="523"/>
                    </a:lnTo>
                    <a:lnTo>
                      <a:pt x="391" y="523"/>
                    </a:lnTo>
                    <a:lnTo>
                      <a:pt x="379" y="515"/>
                    </a:lnTo>
                    <a:lnTo>
                      <a:pt x="375" y="505"/>
                    </a:lnTo>
                    <a:lnTo>
                      <a:pt x="375" y="499"/>
                    </a:lnTo>
                    <a:lnTo>
                      <a:pt x="359" y="492"/>
                    </a:lnTo>
                    <a:lnTo>
                      <a:pt x="357" y="479"/>
                    </a:lnTo>
                    <a:lnTo>
                      <a:pt x="345" y="464"/>
                    </a:lnTo>
                    <a:lnTo>
                      <a:pt x="337" y="458"/>
                    </a:lnTo>
                    <a:lnTo>
                      <a:pt x="337" y="443"/>
                    </a:lnTo>
                    <a:lnTo>
                      <a:pt x="331" y="419"/>
                    </a:lnTo>
                    <a:lnTo>
                      <a:pt x="328" y="408"/>
                    </a:lnTo>
                    <a:lnTo>
                      <a:pt x="322" y="403"/>
                    </a:lnTo>
                    <a:lnTo>
                      <a:pt x="312" y="402"/>
                    </a:lnTo>
                    <a:lnTo>
                      <a:pt x="303" y="395"/>
                    </a:lnTo>
                    <a:lnTo>
                      <a:pt x="302" y="385"/>
                    </a:lnTo>
                    <a:lnTo>
                      <a:pt x="293" y="372"/>
                    </a:lnTo>
                    <a:lnTo>
                      <a:pt x="291" y="365"/>
                    </a:lnTo>
                    <a:lnTo>
                      <a:pt x="282" y="354"/>
                    </a:lnTo>
                    <a:lnTo>
                      <a:pt x="268" y="347"/>
                    </a:lnTo>
                    <a:lnTo>
                      <a:pt x="266" y="337"/>
                    </a:lnTo>
                    <a:lnTo>
                      <a:pt x="280" y="304"/>
                    </a:lnTo>
                    <a:lnTo>
                      <a:pt x="280" y="288"/>
                    </a:lnTo>
                    <a:lnTo>
                      <a:pt x="290" y="269"/>
                    </a:lnTo>
                    <a:lnTo>
                      <a:pt x="309" y="268"/>
                    </a:lnTo>
                    <a:lnTo>
                      <a:pt x="323" y="261"/>
                    </a:lnTo>
                    <a:lnTo>
                      <a:pt x="334" y="248"/>
                    </a:lnTo>
                    <a:lnTo>
                      <a:pt x="334" y="237"/>
                    </a:lnTo>
                    <a:lnTo>
                      <a:pt x="338" y="222"/>
                    </a:lnTo>
                    <a:lnTo>
                      <a:pt x="337" y="220"/>
                    </a:lnTo>
                    <a:lnTo>
                      <a:pt x="337" y="220"/>
                    </a:lnTo>
                    <a:lnTo>
                      <a:pt x="333" y="205"/>
                    </a:lnTo>
                    <a:lnTo>
                      <a:pt x="333" y="186"/>
                    </a:lnTo>
                    <a:lnTo>
                      <a:pt x="328" y="174"/>
                    </a:lnTo>
                    <a:lnTo>
                      <a:pt x="299" y="166"/>
                    </a:lnTo>
                    <a:lnTo>
                      <a:pt x="274" y="140"/>
                    </a:lnTo>
                    <a:lnTo>
                      <a:pt x="260" y="129"/>
                    </a:lnTo>
                    <a:lnTo>
                      <a:pt x="250" y="133"/>
                    </a:lnTo>
                    <a:lnTo>
                      <a:pt x="234" y="139"/>
                    </a:lnTo>
                    <a:lnTo>
                      <a:pt x="224" y="151"/>
                    </a:lnTo>
                    <a:lnTo>
                      <a:pt x="220" y="165"/>
                    </a:lnTo>
                    <a:lnTo>
                      <a:pt x="218" y="147"/>
                    </a:lnTo>
                    <a:lnTo>
                      <a:pt x="221" y="123"/>
                    </a:lnTo>
                    <a:lnTo>
                      <a:pt x="226" y="109"/>
                    </a:lnTo>
                    <a:lnTo>
                      <a:pt x="218" y="83"/>
                    </a:lnTo>
                    <a:lnTo>
                      <a:pt x="206" y="74"/>
                    </a:lnTo>
                    <a:lnTo>
                      <a:pt x="176" y="56"/>
                    </a:lnTo>
                    <a:lnTo>
                      <a:pt x="155" y="33"/>
                    </a:lnTo>
                    <a:lnTo>
                      <a:pt x="154" y="20"/>
                    </a:lnTo>
                    <a:lnTo>
                      <a:pt x="139" y="6"/>
                    </a:lnTo>
                    <a:lnTo>
                      <a:pt x="124" y="3"/>
                    </a:lnTo>
                    <a:lnTo>
                      <a:pt x="120" y="0"/>
                    </a:lnTo>
                    <a:lnTo>
                      <a:pt x="118" y="7"/>
                    </a:lnTo>
                    <a:lnTo>
                      <a:pt x="95" y="35"/>
                    </a:lnTo>
                    <a:lnTo>
                      <a:pt x="79" y="47"/>
                    </a:lnTo>
                    <a:lnTo>
                      <a:pt x="67" y="46"/>
                    </a:lnTo>
                    <a:lnTo>
                      <a:pt x="46" y="71"/>
                    </a:lnTo>
                    <a:lnTo>
                      <a:pt x="52" y="82"/>
                    </a:lnTo>
                    <a:lnTo>
                      <a:pt x="57" y="98"/>
                    </a:lnTo>
                    <a:lnTo>
                      <a:pt x="78" y="100"/>
                    </a:lnTo>
                    <a:lnTo>
                      <a:pt x="91" y="110"/>
                    </a:lnTo>
                    <a:lnTo>
                      <a:pt x="91" y="128"/>
                    </a:lnTo>
                    <a:lnTo>
                      <a:pt x="66" y="139"/>
                    </a:lnTo>
                    <a:lnTo>
                      <a:pt x="52" y="134"/>
                    </a:lnTo>
                    <a:lnTo>
                      <a:pt x="42" y="140"/>
                    </a:lnTo>
                    <a:lnTo>
                      <a:pt x="30" y="134"/>
                    </a:lnTo>
                    <a:lnTo>
                      <a:pt x="19" y="146"/>
                    </a:lnTo>
                    <a:lnTo>
                      <a:pt x="16" y="170"/>
                    </a:lnTo>
                    <a:lnTo>
                      <a:pt x="0" y="184"/>
                    </a:lnTo>
                    <a:lnTo>
                      <a:pt x="7" y="204"/>
                    </a:lnTo>
                    <a:lnTo>
                      <a:pt x="27" y="232"/>
                    </a:lnTo>
                    <a:lnTo>
                      <a:pt x="56" y="256"/>
                    </a:lnTo>
                    <a:lnTo>
                      <a:pt x="57" y="258"/>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39" name="Freeform 170">
                <a:extLst>
                  <a:ext uri="{FF2B5EF4-FFF2-40B4-BE49-F238E27FC236}">
                    <a16:creationId xmlns:a16="http://schemas.microsoft.com/office/drawing/2014/main" id="{0F1F2C0D-D087-68BE-218C-A5407E3E149F}"/>
                  </a:ext>
                </a:extLst>
              </p:cNvPr>
              <p:cNvSpPr>
                <a:spLocks noEditPoints="1"/>
              </p:cNvSpPr>
              <p:nvPr/>
            </p:nvSpPr>
            <p:spPr bwMode="auto">
              <a:xfrm>
                <a:off x="6252119" y="3902076"/>
                <a:ext cx="309563" cy="285750"/>
              </a:xfrm>
              <a:custGeom>
                <a:avLst/>
                <a:gdLst>
                  <a:gd name="T0" fmla="*/ 585 w 1034"/>
                  <a:gd name="T1" fmla="*/ 952 h 954"/>
                  <a:gd name="T2" fmla="*/ 690 w 1034"/>
                  <a:gd name="T3" fmla="*/ 857 h 954"/>
                  <a:gd name="T4" fmla="*/ 731 w 1034"/>
                  <a:gd name="T5" fmla="*/ 807 h 954"/>
                  <a:gd name="T6" fmla="*/ 689 w 1034"/>
                  <a:gd name="T7" fmla="*/ 723 h 954"/>
                  <a:gd name="T8" fmla="*/ 663 w 1034"/>
                  <a:gd name="T9" fmla="*/ 675 h 954"/>
                  <a:gd name="T10" fmla="*/ 781 w 1034"/>
                  <a:gd name="T11" fmla="*/ 691 h 954"/>
                  <a:gd name="T12" fmla="*/ 899 w 1034"/>
                  <a:gd name="T13" fmla="*/ 650 h 954"/>
                  <a:gd name="T14" fmla="*/ 941 w 1034"/>
                  <a:gd name="T15" fmla="*/ 559 h 954"/>
                  <a:gd name="T16" fmla="*/ 944 w 1034"/>
                  <a:gd name="T17" fmla="*/ 461 h 954"/>
                  <a:gd name="T18" fmla="*/ 1005 w 1034"/>
                  <a:gd name="T19" fmla="*/ 437 h 954"/>
                  <a:gd name="T20" fmla="*/ 981 w 1034"/>
                  <a:gd name="T21" fmla="*/ 373 h 954"/>
                  <a:gd name="T22" fmla="*/ 1030 w 1034"/>
                  <a:gd name="T23" fmla="*/ 325 h 954"/>
                  <a:gd name="T24" fmla="*/ 955 w 1034"/>
                  <a:gd name="T25" fmla="*/ 312 h 954"/>
                  <a:gd name="T26" fmla="*/ 906 w 1034"/>
                  <a:gd name="T27" fmla="*/ 316 h 954"/>
                  <a:gd name="T28" fmla="*/ 953 w 1034"/>
                  <a:gd name="T29" fmla="*/ 277 h 954"/>
                  <a:gd name="T30" fmla="*/ 892 w 1034"/>
                  <a:gd name="T31" fmla="*/ 235 h 954"/>
                  <a:gd name="T32" fmla="*/ 839 w 1034"/>
                  <a:gd name="T33" fmla="*/ 206 h 954"/>
                  <a:gd name="T34" fmla="*/ 799 w 1034"/>
                  <a:gd name="T35" fmla="*/ 183 h 954"/>
                  <a:gd name="T36" fmla="*/ 872 w 1034"/>
                  <a:gd name="T37" fmla="*/ 159 h 954"/>
                  <a:gd name="T38" fmla="*/ 778 w 1034"/>
                  <a:gd name="T39" fmla="*/ 145 h 954"/>
                  <a:gd name="T40" fmla="*/ 675 w 1034"/>
                  <a:gd name="T41" fmla="*/ 177 h 954"/>
                  <a:gd name="T42" fmla="*/ 609 w 1034"/>
                  <a:gd name="T43" fmla="*/ 198 h 954"/>
                  <a:gd name="T44" fmla="*/ 447 w 1034"/>
                  <a:gd name="T45" fmla="*/ 174 h 954"/>
                  <a:gd name="T46" fmla="*/ 401 w 1034"/>
                  <a:gd name="T47" fmla="*/ 142 h 954"/>
                  <a:gd name="T48" fmla="*/ 316 w 1034"/>
                  <a:gd name="T49" fmla="*/ 94 h 954"/>
                  <a:gd name="T50" fmla="*/ 275 w 1034"/>
                  <a:gd name="T51" fmla="*/ 30 h 954"/>
                  <a:gd name="T52" fmla="*/ 237 w 1034"/>
                  <a:gd name="T53" fmla="*/ 85 h 954"/>
                  <a:gd name="T54" fmla="*/ 262 w 1034"/>
                  <a:gd name="T55" fmla="*/ 105 h 954"/>
                  <a:gd name="T56" fmla="*/ 217 w 1034"/>
                  <a:gd name="T57" fmla="*/ 113 h 954"/>
                  <a:gd name="T58" fmla="*/ 147 w 1034"/>
                  <a:gd name="T59" fmla="*/ 176 h 954"/>
                  <a:gd name="T60" fmla="*/ 119 w 1034"/>
                  <a:gd name="T61" fmla="*/ 285 h 954"/>
                  <a:gd name="T62" fmla="*/ 100 w 1034"/>
                  <a:gd name="T63" fmla="*/ 215 h 954"/>
                  <a:gd name="T64" fmla="*/ 122 w 1034"/>
                  <a:gd name="T65" fmla="*/ 129 h 954"/>
                  <a:gd name="T66" fmla="*/ 125 w 1034"/>
                  <a:gd name="T67" fmla="*/ 79 h 954"/>
                  <a:gd name="T68" fmla="*/ 108 w 1034"/>
                  <a:gd name="T69" fmla="*/ 74 h 954"/>
                  <a:gd name="T70" fmla="*/ 40 w 1034"/>
                  <a:gd name="T71" fmla="*/ 151 h 954"/>
                  <a:gd name="T72" fmla="*/ 2 w 1034"/>
                  <a:gd name="T73" fmla="*/ 266 h 954"/>
                  <a:gd name="T74" fmla="*/ 68 w 1034"/>
                  <a:gd name="T75" fmla="*/ 350 h 954"/>
                  <a:gd name="T76" fmla="*/ 60 w 1034"/>
                  <a:gd name="T77" fmla="*/ 412 h 954"/>
                  <a:gd name="T78" fmla="*/ 142 w 1034"/>
                  <a:gd name="T79" fmla="*/ 439 h 954"/>
                  <a:gd name="T80" fmla="*/ 234 w 1034"/>
                  <a:gd name="T81" fmla="*/ 441 h 954"/>
                  <a:gd name="T82" fmla="*/ 339 w 1034"/>
                  <a:gd name="T83" fmla="*/ 503 h 954"/>
                  <a:gd name="T84" fmla="*/ 416 w 1034"/>
                  <a:gd name="T85" fmla="*/ 507 h 954"/>
                  <a:gd name="T86" fmla="*/ 444 w 1034"/>
                  <a:gd name="T87" fmla="*/ 551 h 954"/>
                  <a:gd name="T88" fmla="*/ 417 w 1034"/>
                  <a:gd name="T89" fmla="*/ 618 h 954"/>
                  <a:gd name="T90" fmla="*/ 422 w 1034"/>
                  <a:gd name="T91" fmla="*/ 693 h 954"/>
                  <a:gd name="T92" fmla="*/ 432 w 1034"/>
                  <a:gd name="T93" fmla="*/ 789 h 954"/>
                  <a:gd name="T94" fmla="*/ 450 w 1034"/>
                  <a:gd name="T95" fmla="*/ 833 h 954"/>
                  <a:gd name="T96" fmla="*/ 372 w 1034"/>
                  <a:gd name="T97" fmla="*/ 23 h 954"/>
                  <a:gd name="T98" fmla="*/ 389 w 1034"/>
                  <a:gd name="T99" fmla="*/ 38 h 954"/>
                  <a:gd name="T100" fmla="*/ 335 w 1034"/>
                  <a:gd name="T101" fmla="*/ 33 h 954"/>
                  <a:gd name="T102" fmla="*/ 321 w 1034"/>
                  <a:gd name="T103" fmla="*/ 17 h 954"/>
                  <a:gd name="T104" fmla="*/ 259 w 1034"/>
                  <a:gd name="T105" fmla="*/ 1 h 954"/>
                  <a:gd name="T106" fmla="*/ 707 w 1034"/>
                  <a:gd name="T107" fmla="*/ 130 h 954"/>
                  <a:gd name="T108" fmla="*/ 692 w 1034"/>
                  <a:gd name="T109" fmla="*/ 137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4" h="954">
                    <a:moveTo>
                      <a:pt x="475" y="907"/>
                    </a:moveTo>
                    <a:lnTo>
                      <a:pt x="505" y="928"/>
                    </a:lnTo>
                    <a:lnTo>
                      <a:pt x="535" y="951"/>
                    </a:lnTo>
                    <a:lnTo>
                      <a:pt x="553" y="954"/>
                    </a:lnTo>
                    <a:lnTo>
                      <a:pt x="585" y="952"/>
                    </a:lnTo>
                    <a:lnTo>
                      <a:pt x="603" y="930"/>
                    </a:lnTo>
                    <a:lnTo>
                      <a:pt x="630" y="913"/>
                    </a:lnTo>
                    <a:lnTo>
                      <a:pt x="643" y="898"/>
                    </a:lnTo>
                    <a:lnTo>
                      <a:pt x="682" y="877"/>
                    </a:lnTo>
                    <a:lnTo>
                      <a:pt x="690" y="857"/>
                    </a:lnTo>
                    <a:lnTo>
                      <a:pt x="702" y="843"/>
                    </a:lnTo>
                    <a:lnTo>
                      <a:pt x="739" y="836"/>
                    </a:lnTo>
                    <a:lnTo>
                      <a:pt x="757" y="828"/>
                    </a:lnTo>
                    <a:lnTo>
                      <a:pt x="755" y="812"/>
                    </a:lnTo>
                    <a:lnTo>
                      <a:pt x="731" y="807"/>
                    </a:lnTo>
                    <a:lnTo>
                      <a:pt x="706" y="810"/>
                    </a:lnTo>
                    <a:lnTo>
                      <a:pt x="671" y="798"/>
                    </a:lnTo>
                    <a:lnTo>
                      <a:pt x="676" y="772"/>
                    </a:lnTo>
                    <a:lnTo>
                      <a:pt x="667" y="757"/>
                    </a:lnTo>
                    <a:lnTo>
                      <a:pt x="689" y="723"/>
                    </a:lnTo>
                    <a:lnTo>
                      <a:pt x="683" y="709"/>
                    </a:lnTo>
                    <a:lnTo>
                      <a:pt x="667" y="693"/>
                    </a:lnTo>
                    <a:lnTo>
                      <a:pt x="650" y="687"/>
                    </a:lnTo>
                    <a:lnTo>
                      <a:pt x="640" y="668"/>
                    </a:lnTo>
                    <a:lnTo>
                      <a:pt x="663" y="675"/>
                    </a:lnTo>
                    <a:lnTo>
                      <a:pt x="687" y="678"/>
                    </a:lnTo>
                    <a:lnTo>
                      <a:pt x="711" y="692"/>
                    </a:lnTo>
                    <a:lnTo>
                      <a:pt x="738" y="690"/>
                    </a:lnTo>
                    <a:lnTo>
                      <a:pt x="772" y="686"/>
                    </a:lnTo>
                    <a:lnTo>
                      <a:pt x="781" y="691"/>
                    </a:lnTo>
                    <a:lnTo>
                      <a:pt x="805" y="683"/>
                    </a:lnTo>
                    <a:lnTo>
                      <a:pt x="830" y="661"/>
                    </a:lnTo>
                    <a:lnTo>
                      <a:pt x="852" y="658"/>
                    </a:lnTo>
                    <a:lnTo>
                      <a:pt x="865" y="664"/>
                    </a:lnTo>
                    <a:lnTo>
                      <a:pt x="899" y="650"/>
                    </a:lnTo>
                    <a:lnTo>
                      <a:pt x="925" y="648"/>
                    </a:lnTo>
                    <a:lnTo>
                      <a:pt x="965" y="619"/>
                    </a:lnTo>
                    <a:lnTo>
                      <a:pt x="972" y="601"/>
                    </a:lnTo>
                    <a:lnTo>
                      <a:pt x="970" y="583"/>
                    </a:lnTo>
                    <a:lnTo>
                      <a:pt x="941" y="559"/>
                    </a:lnTo>
                    <a:lnTo>
                      <a:pt x="921" y="531"/>
                    </a:lnTo>
                    <a:lnTo>
                      <a:pt x="914" y="511"/>
                    </a:lnTo>
                    <a:lnTo>
                      <a:pt x="930" y="497"/>
                    </a:lnTo>
                    <a:lnTo>
                      <a:pt x="933" y="473"/>
                    </a:lnTo>
                    <a:lnTo>
                      <a:pt x="944" y="461"/>
                    </a:lnTo>
                    <a:lnTo>
                      <a:pt x="956" y="467"/>
                    </a:lnTo>
                    <a:lnTo>
                      <a:pt x="966" y="461"/>
                    </a:lnTo>
                    <a:lnTo>
                      <a:pt x="980" y="466"/>
                    </a:lnTo>
                    <a:lnTo>
                      <a:pt x="1005" y="455"/>
                    </a:lnTo>
                    <a:lnTo>
                      <a:pt x="1005" y="437"/>
                    </a:lnTo>
                    <a:lnTo>
                      <a:pt x="992" y="427"/>
                    </a:lnTo>
                    <a:lnTo>
                      <a:pt x="971" y="425"/>
                    </a:lnTo>
                    <a:lnTo>
                      <a:pt x="966" y="409"/>
                    </a:lnTo>
                    <a:lnTo>
                      <a:pt x="960" y="398"/>
                    </a:lnTo>
                    <a:lnTo>
                      <a:pt x="981" y="373"/>
                    </a:lnTo>
                    <a:lnTo>
                      <a:pt x="993" y="374"/>
                    </a:lnTo>
                    <a:lnTo>
                      <a:pt x="1009" y="362"/>
                    </a:lnTo>
                    <a:lnTo>
                      <a:pt x="1032" y="334"/>
                    </a:lnTo>
                    <a:lnTo>
                      <a:pt x="1034" y="327"/>
                    </a:lnTo>
                    <a:lnTo>
                      <a:pt x="1030" y="325"/>
                    </a:lnTo>
                    <a:lnTo>
                      <a:pt x="1000" y="311"/>
                    </a:lnTo>
                    <a:lnTo>
                      <a:pt x="990" y="311"/>
                    </a:lnTo>
                    <a:lnTo>
                      <a:pt x="979" y="315"/>
                    </a:lnTo>
                    <a:lnTo>
                      <a:pt x="964" y="312"/>
                    </a:lnTo>
                    <a:lnTo>
                      <a:pt x="955" y="312"/>
                    </a:lnTo>
                    <a:lnTo>
                      <a:pt x="943" y="318"/>
                    </a:lnTo>
                    <a:lnTo>
                      <a:pt x="918" y="322"/>
                    </a:lnTo>
                    <a:lnTo>
                      <a:pt x="899" y="320"/>
                    </a:lnTo>
                    <a:lnTo>
                      <a:pt x="890" y="318"/>
                    </a:lnTo>
                    <a:lnTo>
                      <a:pt x="906" y="316"/>
                    </a:lnTo>
                    <a:lnTo>
                      <a:pt x="915" y="317"/>
                    </a:lnTo>
                    <a:lnTo>
                      <a:pt x="926" y="309"/>
                    </a:lnTo>
                    <a:lnTo>
                      <a:pt x="933" y="297"/>
                    </a:lnTo>
                    <a:lnTo>
                      <a:pt x="949" y="285"/>
                    </a:lnTo>
                    <a:lnTo>
                      <a:pt x="953" y="277"/>
                    </a:lnTo>
                    <a:lnTo>
                      <a:pt x="942" y="270"/>
                    </a:lnTo>
                    <a:lnTo>
                      <a:pt x="943" y="265"/>
                    </a:lnTo>
                    <a:lnTo>
                      <a:pt x="939" y="252"/>
                    </a:lnTo>
                    <a:lnTo>
                      <a:pt x="918" y="241"/>
                    </a:lnTo>
                    <a:lnTo>
                      <a:pt x="892" y="235"/>
                    </a:lnTo>
                    <a:lnTo>
                      <a:pt x="884" y="227"/>
                    </a:lnTo>
                    <a:lnTo>
                      <a:pt x="875" y="221"/>
                    </a:lnTo>
                    <a:lnTo>
                      <a:pt x="859" y="220"/>
                    </a:lnTo>
                    <a:lnTo>
                      <a:pt x="854" y="213"/>
                    </a:lnTo>
                    <a:lnTo>
                      <a:pt x="839" y="206"/>
                    </a:lnTo>
                    <a:lnTo>
                      <a:pt x="830" y="207"/>
                    </a:lnTo>
                    <a:lnTo>
                      <a:pt x="831" y="219"/>
                    </a:lnTo>
                    <a:lnTo>
                      <a:pt x="821" y="206"/>
                    </a:lnTo>
                    <a:lnTo>
                      <a:pt x="815" y="191"/>
                    </a:lnTo>
                    <a:lnTo>
                      <a:pt x="799" y="183"/>
                    </a:lnTo>
                    <a:lnTo>
                      <a:pt x="795" y="175"/>
                    </a:lnTo>
                    <a:lnTo>
                      <a:pt x="803" y="168"/>
                    </a:lnTo>
                    <a:lnTo>
                      <a:pt x="838" y="169"/>
                    </a:lnTo>
                    <a:lnTo>
                      <a:pt x="851" y="161"/>
                    </a:lnTo>
                    <a:lnTo>
                      <a:pt x="872" y="159"/>
                    </a:lnTo>
                    <a:lnTo>
                      <a:pt x="875" y="146"/>
                    </a:lnTo>
                    <a:lnTo>
                      <a:pt x="854" y="150"/>
                    </a:lnTo>
                    <a:lnTo>
                      <a:pt x="820" y="142"/>
                    </a:lnTo>
                    <a:lnTo>
                      <a:pt x="795" y="146"/>
                    </a:lnTo>
                    <a:lnTo>
                      <a:pt x="778" y="145"/>
                    </a:lnTo>
                    <a:lnTo>
                      <a:pt x="744" y="157"/>
                    </a:lnTo>
                    <a:lnTo>
                      <a:pt x="732" y="152"/>
                    </a:lnTo>
                    <a:lnTo>
                      <a:pt x="718" y="154"/>
                    </a:lnTo>
                    <a:lnTo>
                      <a:pt x="690" y="174"/>
                    </a:lnTo>
                    <a:lnTo>
                      <a:pt x="675" y="177"/>
                    </a:lnTo>
                    <a:lnTo>
                      <a:pt x="658" y="186"/>
                    </a:lnTo>
                    <a:lnTo>
                      <a:pt x="651" y="194"/>
                    </a:lnTo>
                    <a:lnTo>
                      <a:pt x="628" y="197"/>
                    </a:lnTo>
                    <a:lnTo>
                      <a:pt x="621" y="202"/>
                    </a:lnTo>
                    <a:lnTo>
                      <a:pt x="609" y="198"/>
                    </a:lnTo>
                    <a:lnTo>
                      <a:pt x="575" y="175"/>
                    </a:lnTo>
                    <a:lnTo>
                      <a:pt x="569" y="161"/>
                    </a:lnTo>
                    <a:lnTo>
                      <a:pt x="558" y="159"/>
                    </a:lnTo>
                    <a:lnTo>
                      <a:pt x="521" y="162"/>
                    </a:lnTo>
                    <a:lnTo>
                      <a:pt x="447" y="174"/>
                    </a:lnTo>
                    <a:lnTo>
                      <a:pt x="412" y="174"/>
                    </a:lnTo>
                    <a:lnTo>
                      <a:pt x="398" y="167"/>
                    </a:lnTo>
                    <a:lnTo>
                      <a:pt x="392" y="156"/>
                    </a:lnTo>
                    <a:lnTo>
                      <a:pt x="392" y="142"/>
                    </a:lnTo>
                    <a:lnTo>
                      <a:pt x="401" y="142"/>
                    </a:lnTo>
                    <a:lnTo>
                      <a:pt x="399" y="126"/>
                    </a:lnTo>
                    <a:lnTo>
                      <a:pt x="384" y="105"/>
                    </a:lnTo>
                    <a:lnTo>
                      <a:pt x="369" y="101"/>
                    </a:lnTo>
                    <a:lnTo>
                      <a:pt x="332" y="104"/>
                    </a:lnTo>
                    <a:lnTo>
                      <a:pt x="316" y="94"/>
                    </a:lnTo>
                    <a:lnTo>
                      <a:pt x="303" y="94"/>
                    </a:lnTo>
                    <a:lnTo>
                      <a:pt x="293" y="97"/>
                    </a:lnTo>
                    <a:lnTo>
                      <a:pt x="280" y="77"/>
                    </a:lnTo>
                    <a:lnTo>
                      <a:pt x="280" y="56"/>
                    </a:lnTo>
                    <a:lnTo>
                      <a:pt x="275" y="30"/>
                    </a:lnTo>
                    <a:lnTo>
                      <a:pt x="268" y="27"/>
                    </a:lnTo>
                    <a:lnTo>
                      <a:pt x="246" y="36"/>
                    </a:lnTo>
                    <a:lnTo>
                      <a:pt x="225" y="61"/>
                    </a:lnTo>
                    <a:lnTo>
                      <a:pt x="230" y="78"/>
                    </a:lnTo>
                    <a:lnTo>
                      <a:pt x="237" y="85"/>
                    </a:lnTo>
                    <a:lnTo>
                      <a:pt x="251" y="77"/>
                    </a:lnTo>
                    <a:lnTo>
                      <a:pt x="265" y="78"/>
                    </a:lnTo>
                    <a:lnTo>
                      <a:pt x="278" y="92"/>
                    </a:lnTo>
                    <a:lnTo>
                      <a:pt x="275" y="101"/>
                    </a:lnTo>
                    <a:lnTo>
                      <a:pt x="262" y="105"/>
                    </a:lnTo>
                    <a:lnTo>
                      <a:pt x="246" y="98"/>
                    </a:lnTo>
                    <a:lnTo>
                      <a:pt x="239" y="93"/>
                    </a:lnTo>
                    <a:lnTo>
                      <a:pt x="236" y="97"/>
                    </a:lnTo>
                    <a:lnTo>
                      <a:pt x="235" y="103"/>
                    </a:lnTo>
                    <a:lnTo>
                      <a:pt x="217" y="113"/>
                    </a:lnTo>
                    <a:lnTo>
                      <a:pt x="183" y="119"/>
                    </a:lnTo>
                    <a:lnTo>
                      <a:pt x="149" y="134"/>
                    </a:lnTo>
                    <a:lnTo>
                      <a:pt x="139" y="147"/>
                    </a:lnTo>
                    <a:lnTo>
                      <a:pt x="139" y="160"/>
                    </a:lnTo>
                    <a:lnTo>
                      <a:pt x="147" y="176"/>
                    </a:lnTo>
                    <a:lnTo>
                      <a:pt x="147" y="207"/>
                    </a:lnTo>
                    <a:lnTo>
                      <a:pt x="151" y="228"/>
                    </a:lnTo>
                    <a:lnTo>
                      <a:pt x="157" y="246"/>
                    </a:lnTo>
                    <a:lnTo>
                      <a:pt x="146" y="270"/>
                    </a:lnTo>
                    <a:lnTo>
                      <a:pt x="119" y="285"/>
                    </a:lnTo>
                    <a:lnTo>
                      <a:pt x="106" y="283"/>
                    </a:lnTo>
                    <a:lnTo>
                      <a:pt x="106" y="261"/>
                    </a:lnTo>
                    <a:lnTo>
                      <a:pt x="90" y="243"/>
                    </a:lnTo>
                    <a:lnTo>
                      <a:pt x="86" y="227"/>
                    </a:lnTo>
                    <a:lnTo>
                      <a:pt x="100" y="215"/>
                    </a:lnTo>
                    <a:lnTo>
                      <a:pt x="101" y="206"/>
                    </a:lnTo>
                    <a:lnTo>
                      <a:pt x="131" y="177"/>
                    </a:lnTo>
                    <a:lnTo>
                      <a:pt x="131" y="152"/>
                    </a:lnTo>
                    <a:lnTo>
                      <a:pt x="121" y="136"/>
                    </a:lnTo>
                    <a:lnTo>
                      <a:pt x="122" y="129"/>
                    </a:lnTo>
                    <a:lnTo>
                      <a:pt x="122" y="120"/>
                    </a:lnTo>
                    <a:lnTo>
                      <a:pt x="110" y="111"/>
                    </a:lnTo>
                    <a:lnTo>
                      <a:pt x="103" y="98"/>
                    </a:lnTo>
                    <a:lnTo>
                      <a:pt x="107" y="87"/>
                    </a:lnTo>
                    <a:lnTo>
                      <a:pt x="125" y="79"/>
                    </a:lnTo>
                    <a:lnTo>
                      <a:pt x="144" y="75"/>
                    </a:lnTo>
                    <a:lnTo>
                      <a:pt x="160" y="56"/>
                    </a:lnTo>
                    <a:lnTo>
                      <a:pt x="151" y="56"/>
                    </a:lnTo>
                    <a:lnTo>
                      <a:pt x="148" y="59"/>
                    </a:lnTo>
                    <a:lnTo>
                      <a:pt x="108" y="74"/>
                    </a:lnTo>
                    <a:lnTo>
                      <a:pt x="85" y="110"/>
                    </a:lnTo>
                    <a:lnTo>
                      <a:pt x="78" y="119"/>
                    </a:lnTo>
                    <a:lnTo>
                      <a:pt x="64" y="122"/>
                    </a:lnTo>
                    <a:lnTo>
                      <a:pt x="52" y="140"/>
                    </a:lnTo>
                    <a:lnTo>
                      <a:pt x="40" y="151"/>
                    </a:lnTo>
                    <a:lnTo>
                      <a:pt x="15" y="186"/>
                    </a:lnTo>
                    <a:lnTo>
                      <a:pt x="11" y="202"/>
                    </a:lnTo>
                    <a:lnTo>
                      <a:pt x="16" y="215"/>
                    </a:lnTo>
                    <a:lnTo>
                      <a:pt x="13" y="241"/>
                    </a:lnTo>
                    <a:lnTo>
                      <a:pt x="2" y="266"/>
                    </a:lnTo>
                    <a:lnTo>
                      <a:pt x="0" y="274"/>
                    </a:lnTo>
                    <a:lnTo>
                      <a:pt x="10" y="272"/>
                    </a:lnTo>
                    <a:lnTo>
                      <a:pt x="23" y="273"/>
                    </a:lnTo>
                    <a:lnTo>
                      <a:pt x="54" y="329"/>
                    </a:lnTo>
                    <a:lnTo>
                      <a:pt x="68" y="350"/>
                    </a:lnTo>
                    <a:lnTo>
                      <a:pt x="72" y="364"/>
                    </a:lnTo>
                    <a:lnTo>
                      <a:pt x="64" y="381"/>
                    </a:lnTo>
                    <a:lnTo>
                      <a:pt x="65" y="392"/>
                    </a:lnTo>
                    <a:lnTo>
                      <a:pt x="60" y="401"/>
                    </a:lnTo>
                    <a:lnTo>
                      <a:pt x="60" y="412"/>
                    </a:lnTo>
                    <a:lnTo>
                      <a:pt x="78" y="427"/>
                    </a:lnTo>
                    <a:lnTo>
                      <a:pt x="100" y="436"/>
                    </a:lnTo>
                    <a:lnTo>
                      <a:pt x="114" y="438"/>
                    </a:lnTo>
                    <a:lnTo>
                      <a:pt x="130" y="446"/>
                    </a:lnTo>
                    <a:lnTo>
                      <a:pt x="142" y="439"/>
                    </a:lnTo>
                    <a:lnTo>
                      <a:pt x="162" y="440"/>
                    </a:lnTo>
                    <a:lnTo>
                      <a:pt x="181" y="445"/>
                    </a:lnTo>
                    <a:lnTo>
                      <a:pt x="187" y="441"/>
                    </a:lnTo>
                    <a:lnTo>
                      <a:pt x="209" y="437"/>
                    </a:lnTo>
                    <a:lnTo>
                      <a:pt x="234" y="441"/>
                    </a:lnTo>
                    <a:lnTo>
                      <a:pt x="248" y="447"/>
                    </a:lnTo>
                    <a:lnTo>
                      <a:pt x="306" y="505"/>
                    </a:lnTo>
                    <a:lnTo>
                      <a:pt x="327" y="501"/>
                    </a:lnTo>
                    <a:lnTo>
                      <a:pt x="333" y="505"/>
                    </a:lnTo>
                    <a:lnTo>
                      <a:pt x="339" y="503"/>
                    </a:lnTo>
                    <a:lnTo>
                      <a:pt x="355" y="508"/>
                    </a:lnTo>
                    <a:lnTo>
                      <a:pt x="365" y="513"/>
                    </a:lnTo>
                    <a:lnTo>
                      <a:pt x="379" y="505"/>
                    </a:lnTo>
                    <a:lnTo>
                      <a:pt x="395" y="505"/>
                    </a:lnTo>
                    <a:lnTo>
                      <a:pt x="416" y="507"/>
                    </a:lnTo>
                    <a:lnTo>
                      <a:pt x="420" y="503"/>
                    </a:lnTo>
                    <a:lnTo>
                      <a:pt x="433" y="502"/>
                    </a:lnTo>
                    <a:lnTo>
                      <a:pt x="446" y="509"/>
                    </a:lnTo>
                    <a:lnTo>
                      <a:pt x="451" y="539"/>
                    </a:lnTo>
                    <a:lnTo>
                      <a:pt x="444" y="551"/>
                    </a:lnTo>
                    <a:lnTo>
                      <a:pt x="444" y="565"/>
                    </a:lnTo>
                    <a:lnTo>
                      <a:pt x="439" y="574"/>
                    </a:lnTo>
                    <a:lnTo>
                      <a:pt x="421" y="580"/>
                    </a:lnTo>
                    <a:lnTo>
                      <a:pt x="412" y="591"/>
                    </a:lnTo>
                    <a:lnTo>
                      <a:pt x="417" y="618"/>
                    </a:lnTo>
                    <a:lnTo>
                      <a:pt x="418" y="628"/>
                    </a:lnTo>
                    <a:lnTo>
                      <a:pt x="413" y="648"/>
                    </a:lnTo>
                    <a:lnTo>
                      <a:pt x="413" y="672"/>
                    </a:lnTo>
                    <a:lnTo>
                      <a:pt x="421" y="685"/>
                    </a:lnTo>
                    <a:lnTo>
                      <a:pt x="422" y="693"/>
                    </a:lnTo>
                    <a:lnTo>
                      <a:pt x="439" y="735"/>
                    </a:lnTo>
                    <a:lnTo>
                      <a:pt x="414" y="780"/>
                    </a:lnTo>
                    <a:lnTo>
                      <a:pt x="416" y="792"/>
                    </a:lnTo>
                    <a:lnTo>
                      <a:pt x="424" y="794"/>
                    </a:lnTo>
                    <a:lnTo>
                      <a:pt x="432" y="789"/>
                    </a:lnTo>
                    <a:lnTo>
                      <a:pt x="435" y="792"/>
                    </a:lnTo>
                    <a:lnTo>
                      <a:pt x="439" y="805"/>
                    </a:lnTo>
                    <a:lnTo>
                      <a:pt x="446" y="809"/>
                    </a:lnTo>
                    <a:lnTo>
                      <a:pt x="454" y="825"/>
                    </a:lnTo>
                    <a:lnTo>
                      <a:pt x="450" y="833"/>
                    </a:lnTo>
                    <a:lnTo>
                      <a:pt x="459" y="853"/>
                    </a:lnTo>
                    <a:lnTo>
                      <a:pt x="474" y="892"/>
                    </a:lnTo>
                    <a:lnTo>
                      <a:pt x="476" y="907"/>
                    </a:lnTo>
                    <a:lnTo>
                      <a:pt x="475" y="907"/>
                    </a:lnTo>
                    <a:close/>
                    <a:moveTo>
                      <a:pt x="372" y="23"/>
                    </a:moveTo>
                    <a:lnTo>
                      <a:pt x="372" y="23"/>
                    </a:lnTo>
                    <a:lnTo>
                      <a:pt x="387" y="22"/>
                    </a:lnTo>
                    <a:lnTo>
                      <a:pt x="402" y="37"/>
                    </a:lnTo>
                    <a:lnTo>
                      <a:pt x="398" y="49"/>
                    </a:lnTo>
                    <a:lnTo>
                      <a:pt x="389" y="38"/>
                    </a:lnTo>
                    <a:lnTo>
                      <a:pt x="379" y="36"/>
                    </a:lnTo>
                    <a:lnTo>
                      <a:pt x="372" y="23"/>
                    </a:lnTo>
                    <a:close/>
                    <a:moveTo>
                      <a:pt x="321" y="17"/>
                    </a:moveTo>
                    <a:lnTo>
                      <a:pt x="321" y="17"/>
                    </a:lnTo>
                    <a:lnTo>
                      <a:pt x="335" y="33"/>
                    </a:lnTo>
                    <a:lnTo>
                      <a:pt x="349" y="35"/>
                    </a:lnTo>
                    <a:lnTo>
                      <a:pt x="341" y="43"/>
                    </a:lnTo>
                    <a:lnTo>
                      <a:pt x="324" y="39"/>
                    </a:lnTo>
                    <a:lnTo>
                      <a:pt x="316" y="24"/>
                    </a:lnTo>
                    <a:lnTo>
                      <a:pt x="321" y="17"/>
                    </a:lnTo>
                    <a:close/>
                    <a:moveTo>
                      <a:pt x="247" y="0"/>
                    </a:moveTo>
                    <a:lnTo>
                      <a:pt x="247" y="0"/>
                    </a:lnTo>
                    <a:lnTo>
                      <a:pt x="257" y="14"/>
                    </a:lnTo>
                    <a:lnTo>
                      <a:pt x="272" y="13"/>
                    </a:lnTo>
                    <a:lnTo>
                      <a:pt x="259" y="1"/>
                    </a:lnTo>
                    <a:lnTo>
                      <a:pt x="247" y="0"/>
                    </a:lnTo>
                    <a:close/>
                    <a:moveTo>
                      <a:pt x="684" y="132"/>
                    </a:moveTo>
                    <a:lnTo>
                      <a:pt x="684" y="132"/>
                    </a:lnTo>
                    <a:lnTo>
                      <a:pt x="699" y="120"/>
                    </a:lnTo>
                    <a:lnTo>
                      <a:pt x="707" y="130"/>
                    </a:lnTo>
                    <a:lnTo>
                      <a:pt x="730" y="113"/>
                    </a:lnTo>
                    <a:lnTo>
                      <a:pt x="737" y="123"/>
                    </a:lnTo>
                    <a:lnTo>
                      <a:pt x="724" y="138"/>
                    </a:lnTo>
                    <a:lnTo>
                      <a:pt x="709" y="134"/>
                    </a:lnTo>
                    <a:lnTo>
                      <a:pt x="692" y="137"/>
                    </a:lnTo>
                    <a:cubicBezTo>
                      <a:pt x="692" y="137"/>
                      <a:pt x="684" y="131"/>
                      <a:pt x="684" y="132"/>
                    </a:cubicBez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0" name="Freeform 171">
                <a:extLst>
                  <a:ext uri="{FF2B5EF4-FFF2-40B4-BE49-F238E27FC236}">
                    <a16:creationId xmlns:a16="http://schemas.microsoft.com/office/drawing/2014/main" id="{2A9DF48A-7EC1-8D59-2D98-7F67BC78A590}"/>
                  </a:ext>
                </a:extLst>
              </p:cNvPr>
              <p:cNvSpPr>
                <a:spLocks/>
              </p:cNvSpPr>
              <p:nvPr/>
            </p:nvSpPr>
            <p:spPr bwMode="auto">
              <a:xfrm>
                <a:off x="6115594" y="3905251"/>
                <a:ext cx="279400" cy="398463"/>
              </a:xfrm>
              <a:custGeom>
                <a:avLst/>
                <a:gdLst>
                  <a:gd name="T0" fmla="*/ 755 w 930"/>
                  <a:gd name="T1" fmla="*/ 1085 h 1327"/>
                  <a:gd name="T2" fmla="*/ 743 w 930"/>
                  <a:gd name="T3" fmla="*/ 952 h 1327"/>
                  <a:gd name="T4" fmla="*/ 754 w 930"/>
                  <a:gd name="T5" fmla="*/ 911 h 1327"/>
                  <a:gd name="T6" fmla="*/ 819 w 930"/>
                  <a:gd name="T7" fmla="*/ 849 h 1327"/>
                  <a:gd name="T8" fmla="*/ 889 w 930"/>
                  <a:gd name="T9" fmla="*/ 833 h 1327"/>
                  <a:gd name="T10" fmla="*/ 930 w 930"/>
                  <a:gd name="T11" fmla="*/ 896 h 1327"/>
                  <a:gd name="T12" fmla="*/ 900 w 930"/>
                  <a:gd name="T13" fmla="*/ 798 h 1327"/>
                  <a:gd name="T14" fmla="*/ 870 w 930"/>
                  <a:gd name="T15" fmla="*/ 781 h 1327"/>
                  <a:gd name="T16" fmla="*/ 867 w 930"/>
                  <a:gd name="T17" fmla="*/ 661 h 1327"/>
                  <a:gd name="T18" fmla="*/ 875 w 930"/>
                  <a:gd name="T19" fmla="*/ 569 h 1327"/>
                  <a:gd name="T20" fmla="*/ 900 w 930"/>
                  <a:gd name="T21" fmla="*/ 498 h 1327"/>
                  <a:gd name="T22" fmla="*/ 833 w 930"/>
                  <a:gd name="T23" fmla="*/ 494 h 1327"/>
                  <a:gd name="T24" fmla="*/ 781 w 930"/>
                  <a:gd name="T25" fmla="*/ 490 h 1327"/>
                  <a:gd name="T26" fmla="*/ 641 w 930"/>
                  <a:gd name="T27" fmla="*/ 430 h 1327"/>
                  <a:gd name="T28" fmla="*/ 568 w 930"/>
                  <a:gd name="T29" fmla="*/ 427 h 1327"/>
                  <a:gd name="T30" fmla="*/ 519 w 930"/>
                  <a:gd name="T31" fmla="*/ 381 h 1327"/>
                  <a:gd name="T32" fmla="*/ 477 w 930"/>
                  <a:gd name="T33" fmla="*/ 262 h 1327"/>
                  <a:gd name="T34" fmla="*/ 470 w 930"/>
                  <a:gd name="T35" fmla="*/ 204 h 1327"/>
                  <a:gd name="T36" fmla="*/ 518 w 930"/>
                  <a:gd name="T37" fmla="*/ 111 h 1327"/>
                  <a:gd name="T38" fmla="*/ 605 w 930"/>
                  <a:gd name="T39" fmla="*/ 45 h 1327"/>
                  <a:gd name="T40" fmla="*/ 619 w 930"/>
                  <a:gd name="T41" fmla="*/ 15 h 1327"/>
                  <a:gd name="T42" fmla="*/ 564 w 930"/>
                  <a:gd name="T43" fmla="*/ 15 h 1327"/>
                  <a:gd name="T44" fmla="*/ 534 w 930"/>
                  <a:gd name="T45" fmla="*/ 38 h 1327"/>
                  <a:gd name="T46" fmla="*/ 444 w 930"/>
                  <a:gd name="T47" fmla="*/ 89 h 1327"/>
                  <a:gd name="T48" fmla="*/ 386 w 930"/>
                  <a:gd name="T49" fmla="*/ 118 h 1327"/>
                  <a:gd name="T50" fmla="*/ 366 w 930"/>
                  <a:gd name="T51" fmla="*/ 121 h 1327"/>
                  <a:gd name="T52" fmla="*/ 306 w 930"/>
                  <a:gd name="T53" fmla="*/ 124 h 1327"/>
                  <a:gd name="T54" fmla="*/ 265 w 930"/>
                  <a:gd name="T55" fmla="*/ 202 h 1327"/>
                  <a:gd name="T56" fmla="*/ 243 w 930"/>
                  <a:gd name="T57" fmla="*/ 241 h 1327"/>
                  <a:gd name="T58" fmla="*/ 179 w 930"/>
                  <a:gd name="T59" fmla="*/ 295 h 1327"/>
                  <a:gd name="T60" fmla="*/ 176 w 930"/>
                  <a:gd name="T61" fmla="*/ 361 h 1327"/>
                  <a:gd name="T62" fmla="*/ 149 w 930"/>
                  <a:gd name="T63" fmla="*/ 329 h 1327"/>
                  <a:gd name="T64" fmla="*/ 133 w 930"/>
                  <a:gd name="T65" fmla="*/ 342 h 1327"/>
                  <a:gd name="T66" fmla="*/ 89 w 930"/>
                  <a:gd name="T67" fmla="*/ 413 h 1327"/>
                  <a:gd name="T68" fmla="*/ 118 w 930"/>
                  <a:gd name="T69" fmla="*/ 469 h 1327"/>
                  <a:gd name="T70" fmla="*/ 122 w 930"/>
                  <a:gd name="T71" fmla="*/ 507 h 1327"/>
                  <a:gd name="T72" fmla="*/ 122 w 930"/>
                  <a:gd name="T73" fmla="*/ 560 h 1327"/>
                  <a:gd name="T74" fmla="*/ 115 w 930"/>
                  <a:gd name="T75" fmla="*/ 660 h 1327"/>
                  <a:gd name="T76" fmla="*/ 151 w 930"/>
                  <a:gd name="T77" fmla="*/ 686 h 1327"/>
                  <a:gd name="T78" fmla="*/ 101 w 930"/>
                  <a:gd name="T79" fmla="*/ 766 h 1327"/>
                  <a:gd name="T80" fmla="*/ 3 w 930"/>
                  <a:gd name="T81" fmla="*/ 868 h 1327"/>
                  <a:gd name="T82" fmla="*/ 96 w 930"/>
                  <a:gd name="T83" fmla="*/ 931 h 1327"/>
                  <a:gd name="T84" fmla="*/ 165 w 930"/>
                  <a:gd name="T85" fmla="*/ 987 h 1327"/>
                  <a:gd name="T86" fmla="*/ 219 w 930"/>
                  <a:gd name="T87" fmla="*/ 966 h 1327"/>
                  <a:gd name="T88" fmla="*/ 274 w 930"/>
                  <a:gd name="T89" fmla="*/ 997 h 1327"/>
                  <a:gd name="T90" fmla="*/ 336 w 930"/>
                  <a:gd name="T91" fmla="*/ 1017 h 1327"/>
                  <a:gd name="T92" fmla="*/ 383 w 930"/>
                  <a:gd name="T93" fmla="*/ 1086 h 1327"/>
                  <a:gd name="T94" fmla="*/ 453 w 930"/>
                  <a:gd name="T95" fmla="*/ 1147 h 1327"/>
                  <a:gd name="T96" fmla="*/ 490 w 930"/>
                  <a:gd name="T97" fmla="*/ 1188 h 1327"/>
                  <a:gd name="T98" fmla="*/ 576 w 930"/>
                  <a:gd name="T99" fmla="*/ 1177 h 1327"/>
                  <a:gd name="T100" fmla="*/ 650 w 930"/>
                  <a:gd name="T101" fmla="*/ 1182 h 1327"/>
                  <a:gd name="T102" fmla="*/ 642 w 930"/>
                  <a:gd name="T103" fmla="*/ 1292 h 1327"/>
                  <a:gd name="T104" fmla="*/ 697 w 930"/>
                  <a:gd name="T105" fmla="*/ 1327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30" h="1327">
                    <a:moveTo>
                      <a:pt x="697" y="1327"/>
                    </a:moveTo>
                    <a:lnTo>
                      <a:pt x="710" y="1285"/>
                    </a:lnTo>
                    <a:lnTo>
                      <a:pt x="753" y="1123"/>
                    </a:lnTo>
                    <a:lnTo>
                      <a:pt x="754" y="1111"/>
                    </a:lnTo>
                    <a:lnTo>
                      <a:pt x="755" y="1085"/>
                    </a:lnTo>
                    <a:lnTo>
                      <a:pt x="736" y="1052"/>
                    </a:lnTo>
                    <a:lnTo>
                      <a:pt x="707" y="1029"/>
                    </a:lnTo>
                    <a:lnTo>
                      <a:pt x="693" y="1012"/>
                    </a:lnTo>
                    <a:lnTo>
                      <a:pt x="691" y="970"/>
                    </a:lnTo>
                    <a:lnTo>
                      <a:pt x="743" y="952"/>
                    </a:lnTo>
                    <a:lnTo>
                      <a:pt x="762" y="964"/>
                    </a:lnTo>
                    <a:lnTo>
                      <a:pt x="765" y="951"/>
                    </a:lnTo>
                    <a:lnTo>
                      <a:pt x="757" y="942"/>
                    </a:lnTo>
                    <a:lnTo>
                      <a:pt x="765" y="932"/>
                    </a:lnTo>
                    <a:lnTo>
                      <a:pt x="754" y="911"/>
                    </a:lnTo>
                    <a:lnTo>
                      <a:pt x="724" y="904"/>
                    </a:lnTo>
                    <a:lnTo>
                      <a:pt x="717" y="885"/>
                    </a:lnTo>
                    <a:lnTo>
                      <a:pt x="722" y="860"/>
                    </a:lnTo>
                    <a:lnTo>
                      <a:pt x="810" y="860"/>
                    </a:lnTo>
                    <a:lnTo>
                      <a:pt x="819" y="849"/>
                    </a:lnTo>
                    <a:lnTo>
                      <a:pt x="834" y="849"/>
                    </a:lnTo>
                    <a:lnTo>
                      <a:pt x="843" y="857"/>
                    </a:lnTo>
                    <a:lnTo>
                      <a:pt x="853" y="855"/>
                    </a:lnTo>
                    <a:lnTo>
                      <a:pt x="868" y="838"/>
                    </a:lnTo>
                    <a:lnTo>
                      <a:pt x="889" y="833"/>
                    </a:lnTo>
                    <a:lnTo>
                      <a:pt x="893" y="845"/>
                    </a:lnTo>
                    <a:lnTo>
                      <a:pt x="906" y="860"/>
                    </a:lnTo>
                    <a:lnTo>
                      <a:pt x="909" y="877"/>
                    </a:lnTo>
                    <a:lnTo>
                      <a:pt x="909" y="899"/>
                    </a:lnTo>
                    <a:lnTo>
                      <a:pt x="930" y="896"/>
                    </a:lnTo>
                    <a:lnTo>
                      <a:pt x="928" y="881"/>
                    </a:lnTo>
                    <a:lnTo>
                      <a:pt x="913" y="842"/>
                    </a:lnTo>
                    <a:lnTo>
                      <a:pt x="904" y="822"/>
                    </a:lnTo>
                    <a:lnTo>
                      <a:pt x="908" y="814"/>
                    </a:lnTo>
                    <a:lnTo>
                      <a:pt x="900" y="798"/>
                    </a:lnTo>
                    <a:lnTo>
                      <a:pt x="893" y="794"/>
                    </a:lnTo>
                    <a:lnTo>
                      <a:pt x="889" y="781"/>
                    </a:lnTo>
                    <a:lnTo>
                      <a:pt x="886" y="778"/>
                    </a:lnTo>
                    <a:lnTo>
                      <a:pt x="878" y="783"/>
                    </a:lnTo>
                    <a:lnTo>
                      <a:pt x="870" y="781"/>
                    </a:lnTo>
                    <a:lnTo>
                      <a:pt x="868" y="769"/>
                    </a:lnTo>
                    <a:lnTo>
                      <a:pt x="893" y="724"/>
                    </a:lnTo>
                    <a:lnTo>
                      <a:pt x="876" y="682"/>
                    </a:lnTo>
                    <a:lnTo>
                      <a:pt x="876" y="674"/>
                    </a:lnTo>
                    <a:lnTo>
                      <a:pt x="867" y="661"/>
                    </a:lnTo>
                    <a:lnTo>
                      <a:pt x="867" y="637"/>
                    </a:lnTo>
                    <a:lnTo>
                      <a:pt x="872" y="617"/>
                    </a:lnTo>
                    <a:lnTo>
                      <a:pt x="871" y="607"/>
                    </a:lnTo>
                    <a:lnTo>
                      <a:pt x="866" y="580"/>
                    </a:lnTo>
                    <a:lnTo>
                      <a:pt x="875" y="569"/>
                    </a:lnTo>
                    <a:lnTo>
                      <a:pt x="893" y="563"/>
                    </a:lnTo>
                    <a:lnTo>
                      <a:pt x="898" y="554"/>
                    </a:lnTo>
                    <a:lnTo>
                      <a:pt x="898" y="540"/>
                    </a:lnTo>
                    <a:lnTo>
                      <a:pt x="905" y="528"/>
                    </a:lnTo>
                    <a:lnTo>
                      <a:pt x="900" y="498"/>
                    </a:lnTo>
                    <a:lnTo>
                      <a:pt x="887" y="491"/>
                    </a:lnTo>
                    <a:lnTo>
                      <a:pt x="874" y="492"/>
                    </a:lnTo>
                    <a:lnTo>
                      <a:pt x="870" y="496"/>
                    </a:lnTo>
                    <a:lnTo>
                      <a:pt x="849" y="494"/>
                    </a:lnTo>
                    <a:lnTo>
                      <a:pt x="833" y="494"/>
                    </a:lnTo>
                    <a:lnTo>
                      <a:pt x="819" y="502"/>
                    </a:lnTo>
                    <a:lnTo>
                      <a:pt x="809" y="497"/>
                    </a:lnTo>
                    <a:lnTo>
                      <a:pt x="793" y="492"/>
                    </a:lnTo>
                    <a:lnTo>
                      <a:pt x="787" y="494"/>
                    </a:lnTo>
                    <a:lnTo>
                      <a:pt x="781" y="490"/>
                    </a:lnTo>
                    <a:lnTo>
                      <a:pt x="760" y="494"/>
                    </a:lnTo>
                    <a:lnTo>
                      <a:pt x="702" y="436"/>
                    </a:lnTo>
                    <a:lnTo>
                      <a:pt x="688" y="430"/>
                    </a:lnTo>
                    <a:lnTo>
                      <a:pt x="663" y="426"/>
                    </a:lnTo>
                    <a:lnTo>
                      <a:pt x="641" y="430"/>
                    </a:lnTo>
                    <a:lnTo>
                      <a:pt x="635" y="434"/>
                    </a:lnTo>
                    <a:lnTo>
                      <a:pt x="616" y="429"/>
                    </a:lnTo>
                    <a:lnTo>
                      <a:pt x="596" y="428"/>
                    </a:lnTo>
                    <a:lnTo>
                      <a:pt x="584" y="435"/>
                    </a:lnTo>
                    <a:lnTo>
                      <a:pt x="568" y="427"/>
                    </a:lnTo>
                    <a:lnTo>
                      <a:pt x="554" y="425"/>
                    </a:lnTo>
                    <a:lnTo>
                      <a:pt x="532" y="416"/>
                    </a:lnTo>
                    <a:lnTo>
                      <a:pt x="514" y="401"/>
                    </a:lnTo>
                    <a:lnTo>
                      <a:pt x="514" y="390"/>
                    </a:lnTo>
                    <a:lnTo>
                      <a:pt x="519" y="381"/>
                    </a:lnTo>
                    <a:lnTo>
                      <a:pt x="518" y="370"/>
                    </a:lnTo>
                    <a:lnTo>
                      <a:pt x="526" y="353"/>
                    </a:lnTo>
                    <a:lnTo>
                      <a:pt x="522" y="339"/>
                    </a:lnTo>
                    <a:lnTo>
                      <a:pt x="508" y="318"/>
                    </a:lnTo>
                    <a:lnTo>
                      <a:pt x="477" y="262"/>
                    </a:lnTo>
                    <a:lnTo>
                      <a:pt x="464" y="261"/>
                    </a:lnTo>
                    <a:lnTo>
                      <a:pt x="454" y="263"/>
                    </a:lnTo>
                    <a:lnTo>
                      <a:pt x="456" y="255"/>
                    </a:lnTo>
                    <a:lnTo>
                      <a:pt x="467" y="230"/>
                    </a:lnTo>
                    <a:lnTo>
                      <a:pt x="470" y="204"/>
                    </a:lnTo>
                    <a:lnTo>
                      <a:pt x="465" y="191"/>
                    </a:lnTo>
                    <a:lnTo>
                      <a:pt x="469" y="175"/>
                    </a:lnTo>
                    <a:lnTo>
                      <a:pt x="494" y="140"/>
                    </a:lnTo>
                    <a:lnTo>
                      <a:pt x="506" y="129"/>
                    </a:lnTo>
                    <a:lnTo>
                      <a:pt x="518" y="111"/>
                    </a:lnTo>
                    <a:lnTo>
                      <a:pt x="532" y="108"/>
                    </a:lnTo>
                    <a:lnTo>
                      <a:pt x="539" y="99"/>
                    </a:lnTo>
                    <a:lnTo>
                      <a:pt x="562" y="63"/>
                    </a:lnTo>
                    <a:lnTo>
                      <a:pt x="602" y="48"/>
                    </a:lnTo>
                    <a:lnTo>
                      <a:pt x="605" y="45"/>
                    </a:lnTo>
                    <a:lnTo>
                      <a:pt x="614" y="45"/>
                    </a:lnTo>
                    <a:lnTo>
                      <a:pt x="616" y="43"/>
                    </a:lnTo>
                    <a:lnTo>
                      <a:pt x="625" y="36"/>
                    </a:lnTo>
                    <a:lnTo>
                      <a:pt x="628" y="27"/>
                    </a:lnTo>
                    <a:lnTo>
                      <a:pt x="619" y="15"/>
                    </a:lnTo>
                    <a:lnTo>
                      <a:pt x="592" y="0"/>
                    </a:lnTo>
                    <a:lnTo>
                      <a:pt x="580" y="0"/>
                    </a:lnTo>
                    <a:lnTo>
                      <a:pt x="576" y="6"/>
                    </a:lnTo>
                    <a:lnTo>
                      <a:pt x="575" y="14"/>
                    </a:lnTo>
                    <a:lnTo>
                      <a:pt x="564" y="15"/>
                    </a:lnTo>
                    <a:lnTo>
                      <a:pt x="557" y="20"/>
                    </a:lnTo>
                    <a:lnTo>
                      <a:pt x="545" y="19"/>
                    </a:lnTo>
                    <a:lnTo>
                      <a:pt x="533" y="23"/>
                    </a:lnTo>
                    <a:lnTo>
                      <a:pt x="527" y="30"/>
                    </a:lnTo>
                    <a:lnTo>
                      <a:pt x="534" y="38"/>
                    </a:lnTo>
                    <a:lnTo>
                      <a:pt x="529" y="45"/>
                    </a:lnTo>
                    <a:lnTo>
                      <a:pt x="509" y="55"/>
                    </a:lnTo>
                    <a:lnTo>
                      <a:pt x="482" y="72"/>
                    </a:lnTo>
                    <a:lnTo>
                      <a:pt x="464" y="85"/>
                    </a:lnTo>
                    <a:lnTo>
                      <a:pt x="444" y="89"/>
                    </a:lnTo>
                    <a:lnTo>
                      <a:pt x="421" y="91"/>
                    </a:lnTo>
                    <a:lnTo>
                      <a:pt x="396" y="88"/>
                    </a:lnTo>
                    <a:lnTo>
                      <a:pt x="380" y="96"/>
                    </a:lnTo>
                    <a:lnTo>
                      <a:pt x="381" y="106"/>
                    </a:lnTo>
                    <a:lnTo>
                      <a:pt x="386" y="118"/>
                    </a:lnTo>
                    <a:lnTo>
                      <a:pt x="384" y="130"/>
                    </a:lnTo>
                    <a:lnTo>
                      <a:pt x="373" y="141"/>
                    </a:lnTo>
                    <a:lnTo>
                      <a:pt x="365" y="138"/>
                    </a:lnTo>
                    <a:lnTo>
                      <a:pt x="368" y="125"/>
                    </a:lnTo>
                    <a:lnTo>
                      <a:pt x="366" y="121"/>
                    </a:lnTo>
                    <a:lnTo>
                      <a:pt x="377" y="117"/>
                    </a:lnTo>
                    <a:lnTo>
                      <a:pt x="361" y="116"/>
                    </a:lnTo>
                    <a:lnTo>
                      <a:pt x="341" y="107"/>
                    </a:lnTo>
                    <a:lnTo>
                      <a:pt x="331" y="108"/>
                    </a:lnTo>
                    <a:lnTo>
                      <a:pt x="306" y="124"/>
                    </a:lnTo>
                    <a:lnTo>
                      <a:pt x="300" y="134"/>
                    </a:lnTo>
                    <a:lnTo>
                      <a:pt x="282" y="154"/>
                    </a:lnTo>
                    <a:lnTo>
                      <a:pt x="262" y="193"/>
                    </a:lnTo>
                    <a:lnTo>
                      <a:pt x="259" y="205"/>
                    </a:lnTo>
                    <a:lnTo>
                      <a:pt x="265" y="202"/>
                    </a:lnTo>
                    <a:lnTo>
                      <a:pt x="270" y="208"/>
                    </a:lnTo>
                    <a:lnTo>
                      <a:pt x="273" y="221"/>
                    </a:lnTo>
                    <a:lnTo>
                      <a:pt x="268" y="235"/>
                    </a:lnTo>
                    <a:lnTo>
                      <a:pt x="257" y="240"/>
                    </a:lnTo>
                    <a:lnTo>
                      <a:pt x="243" y="241"/>
                    </a:lnTo>
                    <a:lnTo>
                      <a:pt x="231" y="248"/>
                    </a:lnTo>
                    <a:lnTo>
                      <a:pt x="211" y="267"/>
                    </a:lnTo>
                    <a:lnTo>
                      <a:pt x="203" y="272"/>
                    </a:lnTo>
                    <a:lnTo>
                      <a:pt x="188" y="294"/>
                    </a:lnTo>
                    <a:lnTo>
                      <a:pt x="179" y="295"/>
                    </a:lnTo>
                    <a:lnTo>
                      <a:pt x="166" y="296"/>
                    </a:lnTo>
                    <a:lnTo>
                      <a:pt x="171" y="310"/>
                    </a:lnTo>
                    <a:lnTo>
                      <a:pt x="184" y="325"/>
                    </a:lnTo>
                    <a:lnTo>
                      <a:pt x="184" y="344"/>
                    </a:lnTo>
                    <a:lnTo>
                      <a:pt x="176" y="361"/>
                    </a:lnTo>
                    <a:lnTo>
                      <a:pt x="168" y="360"/>
                    </a:lnTo>
                    <a:lnTo>
                      <a:pt x="154" y="349"/>
                    </a:lnTo>
                    <a:lnTo>
                      <a:pt x="155" y="343"/>
                    </a:lnTo>
                    <a:lnTo>
                      <a:pt x="160" y="334"/>
                    </a:lnTo>
                    <a:lnTo>
                      <a:pt x="149" y="329"/>
                    </a:lnTo>
                    <a:lnTo>
                      <a:pt x="144" y="315"/>
                    </a:lnTo>
                    <a:lnTo>
                      <a:pt x="127" y="300"/>
                    </a:lnTo>
                    <a:lnTo>
                      <a:pt x="123" y="313"/>
                    </a:lnTo>
                    <a:lnTo>
                      <a:pt x="126" y="323"/>
                    </a:lnTo>
                    <a:lnTo>
                      <a:pt x="133" y="342"/>
                    </a:lnTo>
                    <a:lnTo>
                      <a:pt x="122" y="362"/>
                    </a:lnTo>
                    <a:lnTo>
                      <a:pt x="116" y="381"/>
                    </a:lnTo>
                    <a:lnTo>
                      <a:pt x="107" y="389"/>
                    </a:lnTo>
                    <a:lnTo>
                      <a:pt x="99" y="389"/>
                    </a:lnTo>
                    <a:lnTo>
                      <a:pt x="89" y="413"/>
                    </a:lnTo>
                    <a:lnTo>
                      <a:pt x="92" y="416"/>
                    </a:lnTo>
                    <a:lnTo>
                      <a:pt x="96" y="434"/>
                    </a:lnTo>
                    <a:lnTo>
                      <a:pt x="97" y="451"/>
                    </a:lnTo>
                    <a:lnTo>
                      <a:pt x="113" y="470"/>
                    </a:lnTo>
                    <a:lnTo>
                      <a:pt x="118" y="469"/>
                    </a:lnTo>
                    <a:lnTo>
                      <a:pt x="126" y="465"/>
                    </a:lnTo>
                    <a:lnTo>
                      <a:pt x="130" y="472"/>
                    </a:lnTo>
                    <a:lnTo>
                      <a:pt x="132" y="490"/>
                    </a:lnTo>
                    <a:lnTo>
                      <a:pt x="123" y="500"/>
                    </a:lnTo>
                    <a:lnTo>
                      <a:pt x="122" y="507"/>
                    </a:lnTo>
                    <a:lnTo>
                      <a:pt x="132" y="517"/>
                    </a:lnTo>
                    <a:lnTo>
                      <a:pt x="132" y="539"/>
                    </a:lnTo>
                    <a:lnTo>
                      <a:pt x="122" y="546"/>
                    </a:lnTo>
                    <a:lnTo>
                      <a:pt x="115" y="557"/>
                    </a:lnTo>
                    <a:lnTo>
                      <a:pt x="122" y="560"/>
                    </a:lnTo>
                    <a:lnTo>
                      <a:pt x="128" y="574"/>
                    </a:lnTo>
                    <a:lnTo>
                      <a:pt x="126" y="600"/>
                    </a:lnTo>
                    <a:lnTo>
                      <a:pt x="127" y="636"/>
                    </a:lnTo>
                    <a:lnTo>
                      <a:pt x="117" y="649"/>
                    </a:lnTo>
                    <a:lnTo>
                      <a:pt x="115" y="660"/>
                    </a:lnTo>
                    <a:lnTo>
                      <a:pt x="124" y="673"/>
                    </a:lnTo>
                    <a:lnTo>
                      <a:pt x="137" y="667"/>
                    </a:lnTo>
                    <a:lnTo>
                      <a:pt x="136" y="676"/>
                    </a:lnTo>
                    <a:lnTo>
                      <a:pt x="143" y="687"/>
                    </a:lnTo>
                    <a:lnTo>
                      <a:pt x="151" y="686"/>
                    </a:lnTo>
                    <a:lnTo>
                      <a:pt x="152" y="693"/>
                    </a:lnTo>
                    <a:lnTo>
                      <a:pt x="144" y="703"/>
                    </a:lnTo>
                    <a:lnTo>
                      <a:pt x="138" y="720"/>
                    </a:lnTo>
                    <a:lnTo>
                      <a:pt x="109" y="749"/>
                    </a:lnTo>
                    <a:lnTo>
                      <a:pt x="101" y="766"/>
                    </a:lnTo>
                    <a:lnTo>
                      <a:pt x="79" y="787"/>
                    </a:lnTo>
                    <a:lnTo>
                      <a:pt x="50" y="793"/>
                    </a:lnTo>
                    <a:lnTo>
                      <a:pt x="28" y="810"/>
                    </a:lnTo>
                    <a:lnTo>
                      <a:pt x="6" y="843"/>
                    </a:lnTo>
                    <a:lnTo>
                      <a:pt x="3" y="868"/>
                    </a:lnTo>
                    <a:lnTo>
                      <a:pt x="0" y="882"/>
                    </a:lnTo>
                    <a:lnTo>
                      <a:pt x="22" y="891"/>
                    </a:lnTo>
                    <a:lnTo>
                      <a:pt x="48" y="908"/>
                    </a:lnTo>
                    <a:lnTo>
                      <a:pt x="82" y="931"/>
                    </a:lnTo>
                    <a:lnTo>
                      <a:pt x="96" y="931"/>
                    </a:lnTo>
                    <a:lnTo>
                      <a:pt x="114" y="950"/>
                    </a:lnTo>
                    <a:lnTo>
                      <a:pt x="111" y="962"/>
                    </a:lnTo>
                    <a:lnTo>
                      <a:pt x="114" y="972"/>
                    </a:lnTo>
                    <a:lnTo>
                      <a:pt x="138" y="974"/>
                    </a:lnTo>
                    <a:lnTo>
                      <a:pt x="165" y="987"/>
                    </a:lnTo>
                    <a:lnTo>
                      <a:pt x="175" y="994"/>
                    </a:lnTo>
                    <a:lnTo>
                      <a:pt x="199" y="999"/>
                    </a:lnTo>
                    <a:lnTo>
                      <a:pt x="209" y="991"/>
                    </a:lnTo>
                    <a:lnTo>
                      <a:pt x="208" y="975"/>
                    </a:lnTo>
                    <a:lnTo>
                      <a:pt x="219" y="966"/>
                    </a:lnTo>
                    <a:lnTo>
                      <a:pt x="225" y="966"/>
                    </a:lnTo>
                    <a:lnTo>
                      <a:pt x="248" y="974"/>
                    </a:lnTo>
                    <a:lnTo>
                      <a:pt x="260" y="981"/>
                    </a:lnTo>
                    <a:lnTo>
                      <a:pt x="264" y="991"/>
                    </a:lnTo>
                    <a:lnTo>
                      <a:pt x="274" y="997"/>
                    </a:lnTo>
                    <a:lnTo>
                      <a:pt x="276" y="998"/>
                    </a:lnTo>
                    <a:lnTo>
                      <a:pt x="281" y="997"/>
                    </a:lnTo>
                    <a:lnTo>
                      <a:pt x="290" y="1006"/>
                    </a:lnTo>
                    <a:lnTo>
                      <a:pt x="318" y="1013"/>
                    </a:lnTo>
                    <a:lnTo>
                      <a:pt x="336" y="1017"/>
                    </a:lnTo>
                    <a:lnTo>
                      <a:pt x="340" y="1025"/>
                    </a:lnTo>
                    <a:lnTo>
                      <a:pt x="358" y="1047"/>
                    </a:lnTo>
                    <a:lnTo>
                      <a:pt x="360" y="1062"/>
                    </a:lnTo>
                    <a:lnTo>
                      <a:pt x="373" y="1086"/>
                    </a:lnTo>
                    <a:lnTo>
                      <a:pt x="383" y="1086"/>
                    </a:lnTo>
                    <a:lnTo>
                      <a:pt x="420" y="1098"/>
                    </a:lnTo>
                    <a:lnTo>
                      <a:pt x="435" y="1121"/>
                    </a:lnTo>
                    <a:lnTo>
                      <a:pt x="435" y="1139"/>
                    </a:lnTo>
                    <a:lnTo>
                      <a:pt x="441" y="1141"/>
                    </a:lnTo>
                    <a:lnTo>
                      <a:pt x="453" y="1147"/>
                    </a:lnTo>
                    <a:lnTo>
                      <a:pt x="460" y="1167"/>
                    </a:lnTo>
                    <a:lnTo>
                      <a:pt x="455" y="1174"/>
                    </a:lnTo>
                    <a:lnTo>
                      <a:pt x="460" y="1186"/>
                    </a:lnTo>
                    <a:lnTo>
                      <a:pt x="474" y="1192"/>
                    </a:lnTo>
                    <a:lnTo>
                      <a:pt x="490" y="1188"/>
                    </a:lnTo>
                    <a:lnTo>
                      <a:pt x="504" y="1191"/>
                    </a:lnTo>
                    <a:lnTo>
                      <a:pt x="523" y="1191"/>
                    </a:lnTo>
                    <a:lnTo>
                      <a:pt x="530" y="1184"/>
                    </a:lnTo>
                    <a:lnTo>
                      <a:pt x="555" y="1173"/>
                    </a:lnTo>
                    <a:lnTo>
                      <a:pt x="576" y="1177"/>
                    </a:lnTo>
                    <a:lnTo>
                      <a:pt x="595" y="1186"/>
                    </a:lnTo>
                    <a:lnTo>
                      <a:pt x="621" y="1174"/>
                    </a:lnTo>
                    <a:lnTo>
                      <a:pt x="635" y="1174"/>
                    </a:lnTo>
                    <a:lnTo>
                      <a:pt x="642" y="1183"/>
                    </a:lnTo>
                    <a:lnTo>
                      <a:pt x="650" y="1182"/>
                    </a:lnTo>
                    <a:lnTo>
                      <a:pt x="668" y="1191"/>
                    </a:lnTo>
                    <a:lnTo>
                      <a:pt x="676" y="1201"/>
                    </a:lnTo>
                    <a:lnTo>
                      <a:pt x="691" y="1196"/>
                    </a:lnTo>
                    <a:lnTo>
                      <a:pt x="692" y="1207"/>
                    </a:lnTo>
                    <a:lnTo>
                      <a:pt x="642" y="1292"/>
                    </a:lnTo>
                    <a:lnTo>
                      <a:pt x="644" y="1301"/>
                    </a:lnTo>
                    <a:lnTo>
                      <a:pt x="662" y="1299"/>
                    </a:lnTo>
                    <a:lnTo>
                      <a:pt x="681" y="1298"/>
                    </a:lnTo>
                    <a:lnTo>
                      <a:pt x="693" y="1311"/>
                    </a:lnTo>
                    <a:lnTo>
                      <a:pt x="697" y="132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1" name="Freeform 172">
                <a:extLst>
                  <a:ext uri="{FF2B5EF4-FFF2-40B4-BE49-F238E27FC236}">
                    <a16:creationId xmlns:a16="http://schemas.microsoft.com/office/drawing/2014/main" id="{DDC96572-5440-69CA-778A-88CE03694538}"/>
                  </a:ext>
                </a:extLst>
              </p:cNvPr>
              <p:cNvSpPr>
                <a:spLocks noEditPoints="1"/>
              </p:cNvSpPr>
              <p:nvPr/>
            </p:nvSpPr>
            <p:spPr bwMode="auto">
              <a:xfrm>
                <a:off x="6066381" y="4170363"/>
                <a:ext cx="138113" cy="150813"/>
              </a:xfrm>
              <a:custGeom>
                <a:avLst/>
                <a:gdLst>
                  <a:gd name="T0" fmla="*/ 437 w 460"/>
                  <a:gd name="T1" fmla="*/ 115 h 506"/>
                  <a:gd name="T2" fmla="*/ 423 w 460"/>
                  <a:gd name="T3" fmla="*/ 99 h 506"/>
                  <a:gd name="T4" fmla="*/ 388 w 460"/>
                  <a:gd name="T5" fmla="*/ 84 h 506"/>
                  <a:gd name="T6" fmla="*/ 371 w 460"/>
                  <a:gd name="T7" fmla="*/ 93 h 506"/>
                  <a:gd name="T8" fmla="*/ 362 w 460"/>
                  <a:gd name="T9" fmla="*/ 117 h 506"/>
                  <a:gd name="T10" fmla="*/ 328 w 460"/>
                  <a:gd name="T11" fmla="*/ 105 h 506"/>
                  <a:gd name="T12" fmla="*/ 277 w 460"/>
                  <a:gd name="T13" fmla="*/ 90 h 506"/>
                  <a:gd name="T14" fmla="*/ 277 w 460"/>
                  <a:gd name="T15" fmla="*/ 68 h 506"/>
                  <a:gd name="T16" fmla="*/ 245 w 460"/>
                  <a:gd name="T17" fmla="*/ 49 h 506"/>
                  <a:gd name="T18" fmla="*/ 185 w 460"/>
                  <a:gd name="T19" fmla="*/ 9 h 506"/>
                  <a:gd name="T20" fmla="*/ 158 w 460"/>
                  <a:gd name="T21" fmla="*/ 19 h 506"/>
                  <a:gd name="T22" fmla="*/ 99 w 460"/>
                  <a:gd name="T23" fmla="*/ 46 h 506"/>
                  <a:gd name="T24" fmla="*/ 60 w 460"/>
                  <a:gd name="T25" fmla="*/ 57 h 506"/>
                  <a:gd name="T26" fmla="*/ 71 w 460"/>
                  <a:gd name="T27" fmla="*/ 86 h 506"/>
                  <a:gd name="T28" fmla="*/ 73 w 460"/>
                  <a:gd name="T29" fmla="*/ 118 h 506"/>
                  <a:gd name="T30" fmla="*/ 42 w 460"/>
                  <a:gd name="T31" fmla="*/ 163 h 506"/>
                  <a:gd name="T32" fmla="*/ 34 w 460"/>
                  <a:gd name="T33" fmla="*/ 193 h 506"/>
                  <a:gd name="T34" fmla="*/ 4 w 460"/>
                  <a:gd name="T35" fmla="*/ 214 h 506"/>
                  <a:gd name="T36" fmla="*/ 15 w 460"/>
                  <a:gd name="T37" fmla="*/ 243 h 506"/>
                  <a:gd name="T38" fmla="*/ 16 w 460"/>
                  <a:gd name="T39" fmla="*/ 278 h 506"/>
                  <a:gd name="T40" fmla="*/ 0 w 460"/>
                  <a:gd name="T41" fmla="*/ 300 h 506"/>
                  <a:gd name="T42" fmla="*/ 26 w 460"/>
                  <a:gd name="T43" fmla="*/ 318 h 506"/>
                  <a:gd name="T44" fmla="*/ 54 w 460"/>
                  <a:gd name="T45" fmla="*/ 343 h 506"/>
                  <a:gd name="T46" fmla="*/ 67 w 460"/>
                  <a:gd name="T47" fmla="*/ 320 h 506"/>
                  <a:gd name="T48" fmla="*/ 83 w 460"/>
                  <a:gd name="T49" fmla="*/ 299 h 506"/>
                  <a:gd name="T50" fmla="*/ 86 w 460"/>
                  <a:gd name="T51" fmla="*/ 324 h 506"/>
                  <a:gd name="T52" fmla="*/ 87 w 460"/>
                  <a:gd name="T53" fmla="*/ 305 h 506"/>
                  <a:gd name="T54" fmla="*/ 97 w 460"/>
                  <a:gd name="T55" fmla="*/ 326 h 506"/>
                  <a:gd name="T56" fmla="*/ 96 w 460"/>
                  <a:gd name="T57" fmla="*/ 359 h 506"/>
                  <a:gd name="T58" fmla="*/ 68 w 460"/>
                  <a:gd name="T59" fmla="*/ 396 h 506"/>
                  <a:gd name="T60" fmla="*/ 81 w 460"/>
                  <a:gd name="T61" fmla="*/ 421 h 506"/>
                  <a:gd name="T62" fmla="*/ 52 w 460"/>
                  <a:gd name="T63" fmla="*/ 444 h 506"/>
                  <a:gd name="T64" fmla="*/ 70 w 460"/>
                  <a:gd name="T65" fmla="*/ 459 h 506"/>
                  <a:gd name="T66" fmla="*/ 95 w 460"/>
                  <a:gd name="T67" fmla="*/ 463 h 506"/>
                  <a:gd name="T68" fmla="*/ 132 w 460"/>
                  <a:gd name="T69" fmla="*/ 474 h 506"/>
                  <a:gd name="T70" fmla="*/ 165 w 460"/>
                  <a:gd name="T71" fmla="*/ 506 h 506"/>
                  <a:gd name="T72" fmla="*/ 239 w 460"/>
                  <a:gd name="T73" fmla="*/ 366 h 506"/>
                  <a:gd name="T74" fmla="*/ 330 w 460"/>
                  <a:gd name="T75" fmla="*/ 329 h 506"/>
                  <a:gd name="T76" fmla="*/ 417 w 460"/>
                  <a:gd name="T77" fmla="*/ 257 h 506"/>
                  <a:gd name="T78" fmla="*/ 452 w 460"/>
                  <a:gd name="T79" fmla="*/ 205 h 506"/>
                  <a:gd name="T80" fmla="*/ 460 w 460"/>
                  <a:gd name="T81" fmla="*/ 180 h 506"/>
                  <a:gd name="T82" fmla="*/ 442 w 460"/>
                  <a:gd name="T83" fmla="*/ 135 h 506"/>
                  <a:gd name="T84" fmla="*/ 439 w 460"/>
                  <a:gd name="T85" fmla="*/ 116 h 506"/>
                  <a:gd name="T86" fmla="*/ 55 w 460"/>
                  <a:gd name="T87" fmla="*/ 366 h 506"/>
                  <a:gd name="T88" fmla="*/ 62 w 460"/>
                  <a:gd name="T89" fmla="*/ 347 h 506"/>
                  <a:gd name="T90" fmla="*/ 77 w 460"/>
                  <a:gd name="T91" fmla="*/ 338 h 506"/>
                  <a:gd name="T92" fmla="*/ 74 w 460"/>
                  <a:gd name="T93" fmla="*/ 358 h 506"/>
                  <a:gd name="T94" fmla="*/ 59 w 460"/>
                  <a:gd name="T95" fmla="*/ 37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0" h="506">
                    <a:moveTo>
                      <a:pt x="439" y="116"/>
                    </a:moveTo>
                    <a:lnTo>
                      <a:pt x="437" y="115"/>
                    </a:lnTo>
                    <a:lnTo>
                      <a:pt x="427" y="109"/>
                    </a:lnTo>
                    <a:lnTo>
                      <a:pt x="423" y="99"/>
                    </a:lnTo>
                    <a:lnTo>
                      <a:pt x="411" y="92"/>
                    </a:lnTo>
                    <a:lnTo>
                      <a:pt x="388" y="84"/>
                    </a:lnTo>
                    <a:lnTo>
                      <a:pt x="382" y="84"/>
                    </a:lnTo>
                    <a:lnTo>
                      <a:pt x="371" y="93"/>
                    </a:lnTo>
                    <a:lnTo>
                      <a:pt x="372" y="109"/>
                    </a:lnTo>
                    <a:lnTo>
                      <a:pt x="362" y="117"/>
                    </a:lnTo>
                    <a:lnTo>
                      <a:pt x="338" y="112"/>
                    </a:lnTo>
                    <a:lnTo>
                      <a:pt x="328" y="105"/>
                    </a:lnTo>
                    <a:lnTo>
                      <a:pt x="301" y="92"/>
                    </a:lnTo>
                    <a:lnTo>
                      <a:pt x="277" y="90"/>
                    </a:lnTo>
                    <a:lnTo>
                      <a:pt x="274" y="80"/>
                    </a:lnTo>
                    <a:lnTo>
                      <a:pt x="277" y="68"/>
                    </a:lnTo>
                    <a:lnTo>
                      <a:pt x="259" y="49"/>
                    </a:lnTo>
                    <a:lnTo>
                      <a:pt x="245" y="49"/>
                    </a:lnTo>
                    <a:lnTo>
                      <a:pt x="211" y="26"/>
                    </a:lnTo>
                    <a:lnTo>
                      <a:pt x="185" y="9"/>
                    </a:lnTo>
                    <a:lnTo>
                      <a:pt x="163" y="0"/>
                    </a:lnTo>
                    <a:lnTo>
                      <a:pt x="158" y="19"/>
                    </a:lnTo>
                    <a:lnTo>
                      <a:pt x="136" y="20"/>
                    </a:lnTo>
                    <a:lnTo>
                      <a:pt x="99" y="46"/>
                    </a:lnTo>
                    <a:lnTo>
                      <a:pt x="80" y="47"/>
                    </a:lnTo>
                    <a:lnTo>
                      <a:pt x="60" y="57"/>
                    </a:lnTo>
                    <a:lnTo>
                      <a:pt x="70" y="75"/>
                    </a:lnTo>
                    <a:lnTo>
                      <a:pt x="71" y="86"/>
                    </a:lnTo>
                    <a:lnTo>
                      <a:pt x="78" y="97"/>
                    </a:lnTo>
                    <a:lnTo>
                      <a:pt x="73" y="118"/>
                    </a:lnTo>
                    <a:lnTo>
                      <a:pt x="44" y="150"/>
                    </a:lnTo>
                    <a:lnTo>
                      <a:pt x="42" y="163"/>
                    </a:lnTo>
                    <a:lnTo>
                      <a:pt x="49" y="172"/>
                    </a:lnTo>
                    <a:lnTo>
                      <a:pt x="34" y="193"/>
                    </a:lnTo>
                    <a:lnTo>
                      <a:pt x="17" y="195"/>
                    </a:lnTo>
                    <a:lnTo>
                      <a:pt x="4" y="214"/>
                    </a:lnTo>
                    <a:lnTo>
                      <a:pt x="9" y="227"/>
                    </a:lnTo>
                    <a:lnTo>
                      <a:pt x="15" y="243"/>
                    </a:lnTo>
                    <a:lnTo>
                      <a:pt x="14" y="255"/>
                    </a:lnTo>
                    <a:lnTo>
                      <a:pt x="16" y="278"/>
                    </a:lnTo>
                    <a:lnTo>
                      <a:pt x="8" y="292"/>
                    </a:lnTo>
                    <a:lnTo>
                      <a:pt x="0" y="300"/>
                    </a:lnTo>
                    <a:lnTo>
                      <a:pt x="9" y="311"/>
                    </a:lnTo>
                    <a:lnTo>
                      <a:pt x="26" y="318"/>
                    </a:lnTo>
                    <a:lnTo>
                      <a:pt x="42" y="334"/>
                    </a:lnTo>
                    <a:lnTo>
                      <a:pt x="54" y="343"/>
                    </a:lnTo>
                    <a:lnTo>
                      <a:pt x="61" y="338"/>
                    </a:lnTo>
                    <a:lnTo>
                      <a:pt x="67" y="320"/>
                    </a:lnTo>
                    <a:lnTo>
                      <a:pt x="72" y="310"/>
                    </a:lnTo>
                    <a:lnTo>
                      <a:pt x="83" y="299"/>
                    </a:lnTo>
                    <a:lnTo>
                      <a:pt x="84" y="313"/>
                    </a:lnTo>
                    <a:lnTo>
                      <a:pt x="86" y="324"/>
                    </a:lnTo>
                    <a:lnTo>
                      <a:pt x="88" y="317"/>
                    </a:lnTo>
                    <a:lnTo>
                      <a:pt x="87" y="305"/>
                    </a:lnTo>
                    <a:lnTo>
                      <a:pt x="92" y="306"/>
                    </a:lnTo>
                    <a:lnTo>
                      <a:pt x="97" y="326"/>
                    </a:lnTo>
                    <a:lnTo>
                      <a:pt x="93" y="348"/>
                    </a:lnTo>
                    <a:lnTo>
                      <a:pt x="96" y="359"/>
                    </a:lnTo>
                    <a:lnTo>
                      <a:pt x="88" y="379"/>
                    </a:lnTo>
                    <a:lnTo>
                      <a:pt x="68" y="396"/>
                    </a:lnTo>
                    <a:lnTo>
                      <a:pt x="75" y="400"/>
                    </a:lnTo>
                    <a:lnTo>
                      <a:pt x="81" y="421"/>
                    </a:lnTo>
                    <a:lnTo>
                      <a:pt x="65" y="429"/>
                    </a:lnTo>
                    <a:lnTo>
                      <a:pt x="52" y="444"/>
                    </a:lnTo>
                    <a:lnTo>
                      <a:pt x="55" y="459"/>
                    </a:lnTo>
                    <a:lnTo>
                      <a:pt x="70" y="459"/>
                    </a:lnTo>
                    <a:lnTo>
                      <a:pt x="88" y="452"/>
                    </a:lnTo>
                    <a:lnTo>
                      <a:pt x="95" y="463"/>
                    </a:lnTo>
                    <a:lnTo>
                      <a:pt x="118" y="468"/>
                    </a:lnTo>
                    <a:lnTo>
                      <a:pt x="132" y="474"/>
                    </a:lnTo>
                    <a:lnTo>
                      <a:pt x="155" y="506"/>
                    </a:lnTo>
                    <a:lnTo>
                      <a:pt x="165" y="506"/>
                    </a:lnTo>
                    <a:lnTo>
                      <a:pt x="179" y="491"/>
                    </a:lnTo>
                    <a:lnTo>
                      <a:pt x="239" y="366"/>
                    </a:lnTo>
                    <a:lnTo>
                      <a:pt x="251" y="355"/>
                    </a:lnTo>
                    <a:lnTo>
                      <a:pt x="330" y="329"/>
                    </a:lnTo>
                    <a:lnTo>
                      <a:pt x="363" y="306"/>
                    </a:lnTo>
                    <a:lnTo>
                      <a:pt x="417" y="257"/>
                    </a:lnTo>
                    <a:lnTo>
                      <a:pt x="439" y="206"/>
                    </a:lnTo>
                    <a:lnTo>
                      <a:pt x="452" y="205"/>
                    </a:lnTo>
                    <a:lnTo>
                      <a:pt x="456" y="198"/>
                    </a:lnTo>
                    <a:lnTo>
                      <a:pt x="460" y="180"/>
                    </a:lnTo>
                    <a:lnTo>
                      <a:pt x="458" y="166"/>
                    </a:lnTo>
                    <a:lnTo>
                      <a:pt x="442" y="135"/>
                    </a:lnTo>
                    <a:lnTo>
                      <a:pt x="442" y="127"/>
                    </a:lnTo>
                    <a:lnTo>
                      <a:pt x="439" y="116"/>
                    </a:lnTo>
                    <a:close/>
                    <a:moveTo>
                      <a:pt x="55" y="366"/>
                    </a:moveTo>
                    <a:lnTo>
                      <a:pt x="55" y="366"/>
                    </a:lnTo>
                    <a:lnTo>
                      <a:pt x="54" y="361"/>
                    </a:lnTo>
                    <a:lnTo>
                      <a:pt x="62" y="347"/>
                    </a:lnTo>
                    <a:lnTo>
                      <a:pt x="76" y="334"/>
                    </a:lnTo>
                    <a:lnTo>
                      <a:pt x="77" y="338"/>
                    </a:lnTo>
                    <a:lnTo>
                      <a:pt x="73" y="349"/>
                    </a:lnTo>
                    <a:lnTo>
                      <a:pt x="74" y="358"/>
                    </a:lnTo>
                    <a:lnTo>
                      <a:pt x="68" y="370"/>
                    </a:lnTo>
                    <a:lnTo>
                      <a:pt x="59" y="372"/>
                    </a:lnTo>
                    <a:lnTo>
                      <a:pt x="55" y="366"/>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2" name="Freeform 173">
                <a:extLst>
                  <a:ext uri="{FF2B5EF4-FFF2-40B4-BE49-F238E27FC236}">
                    <a16:creationId xmlns:a16="http://schemas.microsoft.com/office/drawing/2014/main" id="{72EBBB73-6DF9-0BA3-CB6F-601A1A675948}"/>
                  </a:ext>
                </a:extLst>
              </p:cNvPr>
              <p:cNvSpPr>
                <a:spLocks/>
              </p:cNvSpPr>
              <p:nvPr/>
            </p:nvSpPr>
            <p:spPr bwMode="auto">
              <a:xfrm>
                <a:off x="6058444" y="4203701"/>
                <a:ext cx="301625" cy="444500"/>
              </a:xfrm>
              <a:custGeom>
                <a:avLst/>
                <a:gdLst>
                  <a:gd name="T0" fmla="*/ 912 w 1002"/>
                  <a:gd name="T1" fmla="*/ 869 h 1475"/>
                  <a:gd name="T2" fmla="*/ 855 w 1002"/>
                  <a:gd name="T3" fmla="*/ 867 h 1475"/>
                  <a:gd name="T4" fmla="*/ 856 w 1002"/>
                  <a:gd name="T5" fmla="*/ 770 h 1475"/>
                  <a:gd name="T6" fmla="*/ 792 w 1002"/>
                  <a:gd name="T7" fmla="*/ 790 h 1475"/>
                  <a:gd name="T8" fmla="*/ 697 w 1002"/>
                  <a:gd name="T9" fmla="*/ 740 h 1475"/>
                  <a:gd name="T10" fmla="*/ 608 w 1002"/>
                  <a:gd name="T11" fmla="*/ 654 h 1475"/>
                  <a:gd name="T12" fmla="*/ 591 w 1002"/>
                  <a:gd name="T13" fmla="*/ 594 h 1475"/>
                  <a:gd name="T14" fmla="*/ 598 w 1002"/>
                  <a:gd name="T15" fmla="*/ 542 h 1475"/>
                  <a:gd name="T16" fmla="*/ 636 w 1002"/>
                  <a:gd name="T17" fmla="*/ 504 h 1475"/>
                  <a:gd name="T18" fmla="*/ 655 w 1002"/>
                  <a:gd name="T19" fmla="*/ 432 h 1475"/>
                  <a:gd name="T20" fmla="*/ 701 w 1002"/>
                  <a:gd name="T21" fmla="*/ 378 h 1475"/>
                  <a:gd name="T22" fmla="*/ 813 w 1002"/>
                  <a:gd name="T23" fmla="*/ 340 h 1475"/>
                  <a:gd name="T24" fmla="*/ 846 w 1002"/>
                  <a:gd name="T25" fmla="*/ 329 h 1475"/>
                  <a:gd name="T26" fmla="*/ 885 w 1002"/>
                  <a:gd name="T27" fmla="*/ 338 h 1475"/>
                  <a:gd name="T28" fmla="*/ 831 w 1002"/>
                  <a:gd name="T29" fmla="*/ 304 h 1475"/>
                  <a:gd name="T30" fmla="*/ 863 w 1002"/>
                  <a:gd name="T31" fmla="*/ 204 h 1475"/>
                  <a:gd name="T32" fmla="*/ 822 w 1002"/>
                  <a:gd name="T33" fmla="*/ 177 h 1475"/>
                  <a:gd name="T34" fmla="*/ 742 w 1002"/>
                  <a:gd name="T35" fmla="*/ 176 h 1475"/>
                  <a:gd name="T36" fmla="*/ 677 w 1002"/>
                  <a:gd name="T37" fmla="*/ 191 h 1475"/>
                  <a:gd name="T38" fmla="*/ 647 w 1002"/>
                  <a:gd name="T39" fmla="*/ 170 h 1475"/>
                  <a:gd name="T40" fmla="*/ 622 w 1002"/>
                  <a:gd name="T41" fmla="*/ 124 h 1475"/>
                  <a:gd name="T42" fmla="*/ 547 w 1002"/>
                  <a:gd name="T43" fmla="*/ 65 h 1475"/>
                  <a:gd name="T44" fmla="*/ 505 w 1002"/>
                  <a:gd name="T45" fmla="*/ 16 h 1475"/>
                  <a:gd name="T46" fmla="*/ 466 w 1002"/>
                  <a:gd name="T47" fmla="*/ 12 h 1475"/>
                  <a:gd name="T48" fmla="*/ 480 w 1002"/>
                  <a:gd name="T49" fmla="*/ 83 h 1475"/>
                  <a:gd name="T50" fmla="*/ 387 w 1002"/>
                  <a:gd name="T51" fmla="*/ 191 h 1475"/>
                  <a:gd name="T52" fmla="*/ 203 w 1002"/>
                  <a:gd name="T53" fmla="*/ 376 h 1475"/>
                  <a:gd name="T54" fmla="*/ 142 w 1002"/>
                  <a:gd name="T55" fmla="*/ 353 h 1475"/>
                  <a:gd name="T56" fmla="*/ 79 w 1002"/>
                  <a:gd name="T57" fmla="*/ 344 h 1475"/>
                  <a:gd name="T58" fmla="*/ 99 w 1002"/>
                  <a:gd name="T59" fmla="*/ 285 h 1475"/>
                  <a:gd name="T60" fmla="*/ 39 w 1002"/>
                  <a:gd name="T61" fmla="*/ 311 h 1475"/>
                  <a:gd name="T62" fmla="*/ 2 w 1002"/>
                  <a:gd name="T63" fmla="*/ 380 h 1475"/>
                  <a:gd name="T64" fmla="*/ 6 w 1002"/>
                  <a:gd name="T65" fmla="*/ 416 h 1475"/>
                  <a:gd name="T66" fmla="*/ 20 w 1002"/>
                  <a:gd name="T67" fmla="*/ 467 h 1475"/>
                  <a:gd name="T68" fmla="*/ 31 w 1002"/>
                  <a:gd name="T69" fmla="*/ 502 h 1475"/>
                  <a:gd name="T70" fmla="*/ 123 w 1002"/>
                  <a:gd name="T71" fmla="*/ 550 h 1475"/>
                  <a:gd name="T72" fmla="*/ 155 w 1002"/>
                  <a:gd name="T73" fmla="*/ 624 h 1475"/>
                  <a:gd name="T74" fmla="*/ 214 w 1002"/>
                  <a:gd name="T75" fmla="*/ 701 h 1475"/>
                  <a:gd name="T76" fmla="*/ 254 w 1002"/>
                  <a:gd name="T77" fmla="*/ 775 h 1475"/>
                  <a:gd name="T78" fmla="*/ 289 w 1002"/>
                  <a:gd name="T79" fmla="*/ 857 h 1475"/>
                  <a:gd name="T80" fmla="*/ 307 w 1002"/>
                  <a:gd name="T81" fmla="*/ 900 h 1475"/>
                  <a:gd name="T82" fmla="*/ 350 w 1002"/>
                  <a:gd name="T83" fmla="*/ 969 h 1475"/>
                  <a:gd name="T84" fmla="*/ 402 w 1002"/>
                  <a:gd name="T85" fmla="*/ 1048 h 1475"/>
                  <a:gd name="T86" fmla="*/ 414 w 1002"/>
                  <a:gd name="T87" fmla="*/ 1097 h 1475"/>
                  <a:gd name="T88" fmla="*/ 426 w 1002"/>
                  <a:gd name="T89" fmla="*/ 1128 h 1475"/>
                  <a:gd name="T90" fmla="*/ 460 w 1002"/>
                  <a:gd name="T91" fmla="*/ 1170 h 1475"/>
                  <a:gd name="T92" fmla="*/ 512 w 1002"/>
                  <a:gd name="T93" fmla="*/ 1209 h 1475"/>
                  <a:gd name="T94" fmla="*/ 557 w 1002"/>
                  <a:gd name="T95" fmla="*/ 1235 h 1475"/>
                  <a:gd name="T96" fmla="*/ 598 w 1002"/>
                  <a:gd name="T97" fmla="*/ 1267 h 1475"/>
                  <a:gd name="T98" fmla="*/ 642 w 1002"/>
                  <a:gd name="T99" fmla="*/ 1304 h 1475"/>
                  <a:gd name="T100" fmla="*/ 712 w 1002"/>
                  <a:gd name="T101" fmla="*/ 1331 h 1475"/>
                  <a:gd name="T102" fmla="*/ 759 w 1002"/>
                  <a:gd name="T103" fmla="*/ 1361 h 1475"/>
                  <a:gd name="T104" fmla="*/ 803 w 1002"/>
                  <a:gd name="T105" fmla="*/ 1398 h 1475"/>
                  <a:gd name="T106" fmla="*/ 837 w 1002"/>
                  <a:gd name="T107" fmla="*/ 1428 h 1475"/>
                  <a:gd name="T108" fmla="*/ 895 w 1002"/>
                  <a:gd name="T109" fmla="*/ 1475 h 1475"/>
                  <a:gd name="T110" fmla="*/ 956 w 1002"/>
                  <a:gd name="T111" fmla="*/ 1448 h 1475"/>
                  <a:gd name="T112" fmla="*/ 960 w 1002"/>
                  <a:gd name="T113" fmla="*/ 1395 h 1475"/>
                  <a:gd name="T114" fmla="*/ 953 w 1002"/>
                  <a:gd name="T115" fmla="*/ 1379 h 1475"/>
                  <a:gd name="T116" fmla="*/ 999 w 1002"/>
                  <a:gd name="T117" fmla="*/ 1303 h 1475"/>
                  <a:gd name="T118" fmla="*/ 978 w 1002"/>
                  <a:gd name="T119" fmla="*/ 1210 h 1475"/>
                  <a:gd name="T120" fmla="*/ 988 w 1002"/>
                  <a:gd name="T121" fmla="*/ 1107 h 1475"/>
                  <a:gd name="T122" fmla="*/ 1002 w 1002"/>
                  <a:gd name="T123" fmla="*/ 985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2" h="1475">
                    <a:moveTo>
                      <a:pt x="930" y="872"/>
                    </a:moveTo>
                    <a:lnTo>
                      <a:pt x="928" y="871"/>
                    </a:lnTo>
                    <a:lnTo>
                      <a:pt x="920" y="867"/>
                    </a:lnTo>
                    <a:lnTo>
                      <a:pt x="912" y="869"/>
                    </a:lnTo>
                    <a:lnTo>
                      <a:pt x="895" y="870"/>
                    </a:lnTo>
                    <a:lnTo>
                      <a:pt x="880" y="874"/>
                    </a:lnTo>
                    <a:lnTo>
                      <a:pt x="865" y="876"/>
                    </a:lnTo>
                    <a:lnTo>
                      <a:pt x="855" y="867"/>
                    </a:lnTo>
                    <a:lnTo>
                      <a:pt x="854" y="849"/>
                    </a:lnTo>
                    <a:lnTo>
                      <a:pt x="850" y="803"/>
                    </a:lnTo>
                    <a:lnTo>
                      <a:pt x="851" y="776"/>
                    </a:lnTo>
                    <a:lnTo>
                      <a:pt x="856" y="770"/>
                    </a:lnTo>
                    <a:lnTo>
                      <a:pt x="860" y="753"/>
                    </a:lnTo>
                    <a:lnTo>
                      <a:pt x="852" y="744"/>
                    </a:lnTo>
                    <a:lnTo>
                      <a:pt x="824" y="760"/>
                    </a:lnTo>
                    <a:lnTo>
                      <a:pt x="792" y="790"/>
                    </a:lnTo>
                    <a:lnTo>
                      <a:pt x="752" y="788"/>
                    </a:lnTo>
                    <a:lnTo>
                      <a:pt x="719" y="787"/>
                    </a:lnTo>
                    <a:lnTo>
                      <a:pt x="714" y="765"/>
                    </a:lnTo>
                    <a:lnTo>
                      <a:pt x="697" y="740"/>
                    </a:lnTo>
                    <a:lnTo>
                      <a:pt x="674" y="736"/>
                    </a:lnTo>
                    <a:lnTo>
                      <a:pt x="626" y="740"/>
                    </a:lnTo>
                    <a:lnTo>
                      <a:pt x="646" y="716"/>
                    </a:lnTo>
                    <a:lnTo>
                      <a:pt x="608" y="654"/>
                    </a:lnTo>
                    <a:lnTo>
                      <a:pt x="587" y="633"/>
                    </a:lnTo>
                    <a:lnTo>
                      <a:pt x="591" y="621"/>
                    </a:lnTo>
                    <a:lnTo>
                      <a:pt x="585" y="608"/>
                    </a:lnTo>
                    <a:lnTo>
                      <a:pt x="591" y="594"/>
                    </a:lnTo>
                    <a:lnTo>
                      <a:pt x="594" y="577"/>
                    </a:lnTo>
                    <a:lnTo>
                      <a:pt x="589" y="566"/>
                    </a:lnTo>
                    <a:lnTo>
                      <a:pt x="597" y="558"/>
                    </a:lnTo>
                    <a:lnTo>
                      <a:pt x="598" y="542"/>
                    </a:lnTo>
                    <a:lnTo>
                      <a:pt x="620" y="528"/>
                    </a:lnTo>
                    <a:lnTo>
                      <a:pt x="631" y="530"/>
                    </a:lnTo>
                    <a:lnTo>
                      <a:pt x="644" y="518"/>
                    </a:lnTo>
                    <a:lnTo>
                      <a:pt x="636" y="504"/>
                    </a:lnTo>
                    <a:lnTo>
                      <a:pt x="629" y="477"/>
                    </a:lnTo>
                    <a:lnTo>
                      <a:pt x="650" y="456"/>
                    </a:lnTo>
                    <a:lnTo>
                      <a:pt x="647" y="444"/>
                    </a:lnTo>
                    <a:lnTo>
                      <a:pt x="655" y="432"/>
                    </a:lnTo>
                    <a:lnTo>
                      <a:pt x="653" y="412"/>
                    </a:lnTo>
                    <a:lnTo>
                      <a:pt x="667" y="403"/>
                    </a:lnTo>
                    <a:lnTo>
                      <a:pt x="685" y="395"/>
                    </a:lnTo>
                    <a:lnTo>
                      <a:pt x="701" y="378"/>
                    </a:lnTo>
                    <a:lnTo>
                      <a:pt x="710" y="376"/>
                    </a:lnTo>
                    <a:lnTo>
                      <a:pt x="720" y="366"/>
                    </a:lnTo>
                    <a:lnTo>
                      <a:pt x="760" y="357"/>
                    </a:lnTo>
                    <a:lnTo>
                      <a:pt x="813" y="340"/>
                    </a:lnTo>
                    <a:lnTo>
                      <a:pt x="818" y="328"/>
                    </a:lnTo>
                    <a:lnTo>
                      <a:pt x="825" y="330"/>
                    </a:lnTo>
                    <a:lnTo>
                      <a:pt x="840" y="330"/>
                    </a:lnTo>
                    <a:lnTo>
                      <a:pt x="846" y="329"/>
                    </a:lnTo>
                    <a:lnTo>
                      <a:pt x="864" y="340"/>
                    </a:lnTo>
                    <a:lnTo>
                      <a:pt x="862" y="345"/>
                    </a:lnTo>
                    <a:lnTo>
                      <a:pt x="879" y="349"/>
                    </a:lnTo>
                    <a:lnTo>
                      <a:pt x="885" y="338"/>
                    </a:lnTo>
                    <a:lnTo>
                      <a:pt x="880" y="314"/>
                    </a:lnTo>
                    <a:lnTo>
                      <a:pt x="868" y="301"/>
                    </a:lnTo>
                    <a:lnTo>
                      <a:pt x="849" y="302"/>
                    </a:lnTo>
                    <a:lnTo>
                      <a:pt x="831" y="304"/>
                    </a:lnTo>
                    <a:lnTo>
                      <a:pt x="829" y="295"/>
                    </a:lnTo>
                    <a:lnTo>
                      <a:pt x="879" y="210"/>
                    </a:lnTo>
                    <a:lnTo>
                      <a:pt x="878" y="199"/>
                    </a:lnTo>
                    <a:lnTo>
                      <a:pt x="863" y="204"/>
                    </a:lnTo>
                    <a:lnTo>
                      <a:pt x="855" y="194"/>
                    </a:lnTo>
                    <a:lnTo>
                      <a:pt x="837" y="185"/>
                    </a:lnTo>
                    <a:lnTo>
                      <a:pt x="829" y="186"/>
                    </a:lnTo>
                    <a:lnTo>
                      <a:pt x="822" y="177"/>
                    </a:lnTo>
                    <a:lnTo>
                      <a:pt x="808" y="177"/>
                    </a:lnTo>
                    <a:lnTo>
                      <a:pt x="782" y="189"/>
                    </a:lnTo>
                    <a:lnTo>
                      <a:pt x="763" y="180"/>
                    </a:lnTo>
                    <a:lnTo>
                      <a:pt x="742" y="176"/>
                    </a:lnTo>
                    <a:lnTo>
                      <a:pt x="717" y="187"/>
                    </a:lnTo>
                    <a:lnTo>
                      <a:pt x="710" y="194"/>
                    </a:lnTo>
                    <a:lnTo>
                      <a:pt x="691" y="194"/>
                    </a:lnTo>
                    <a:lnTo>
                      <a:pt x="677" y="191"/>
                    </a:lnTo>
                    <a:lnTo>
                      <a:pt x="661" y="195"/>
                    </a:lnTo>
                    <a:lnTo>
                      <a:pt x="647" y="189"/>
                    </a:lnTo>
                    <a:lnTo>
                      <a:pt x="642" y="177"/>
                    </a:lnTo>
                    <a:lnTo>
                      <a:pt x="647" y="170"/>
                    </a:lnTo>
                    <a:lnTo>
                      <a:pt x="640" y="150"/>
                    </a:lnTo>
                    <a:lnTo>
                      <a:pt x="628" y="144"/>
                    </a:lnTo>
                    <a:lnTo>
                      <a:pt x="622" y="142"/>
                    </a:lnTo>
                    <a:lnTo>
                      <a:pt x="622" y="124"/>
                    </a:lnTo>
                    <a:lnTo>
                      <a:pt x="607" y="101"/>
                    </a:lnTo>
                    <a:lnTo>
                      <a:pt x="570" y="89"/>
                    </a:lnTo>
                    <a:lnTo>
                      <a:pt x="560" y="89"/>
                    </a:lnTo>
                    <a:lnTo>
                      <a:pt x="547" y="65"/>
                    </a:lnTo>
                    <a:lnTo>
                      <a:pt x="545" y="50"/>
                    </a:lnTo>
                    <a:lnTo>
                      <a:pt x="527" y="28"/>
                    </a:lnTo>
                    <a:lnTo>
                      <a:pt x="523" y="20"/>
                    </a:lnTo>
                    <a:lnTo>
                      <a:pt x="505" y="16"/>
                    </a:lnTo>
                    <a:lnTo>
                      <a:pt x="477" y="9"/>
                    </a:lnTo>
                    <a:lnTo>
                      <a:pt x="468" y="0"/>
                    </a:lnTo>
                    <a:lnTo>
                      <a:pt x="463" y="1"/>
                    </a:lnTo>
                    <a:lnTo>
                      <a:pt x="466" y="12"/>
                    </a:lnTo>
                    <a:lnTo>
                      <a:pt x="466" y="20"/>
                    </a:lnTo>
                    <a:lnTo>
                      <a:pt x="482" y="51"/>
                    </a:lnTo>
                    <a:lnTo>
                      <a:pt x="484" y="65"/>
                    </a:lnTo>
                    <a:lnTo>
                      <a:pt x="480" y="83"/>
                    </a:lnTo>
                    <a:lnTo>
                      <a:pt x="476" y="90"/>
                    </a:lnTo>
                    <a:lnTo>
                      <a:pt x="463" y="91"/>
                    </a:lnTo>
                    <a:lnTo>
                      <a:pt x="441" y="142"/>
                    </a:lnTo>
                    <a:lnTo>
                      <a:pt x="387" y="191"/>
                    </a:lnTo>
                    <a:lnTo>
                      <a:pt x="354" y="214"/>
                    </a:lnTo>
                    <a:lnTo>
                      <a:pt x="275" y="240"/>
                    </a:lnTo>
                    <a:lnTo>
                      <a:pt x="263" y="251"/>
                    </a:lnTo>
                    <a:lnTo>
                      <a:pt x="203" y="376"/>
                    </a:lnTo>
                    <a:lnTo>
                      <a:pt x="189" y="391"/>
                    </a:lnTo>
                    <a:lnTo>
                      <a:pt x="179" y="391"/>
                    </a:lnTo>
                    <a:lnTo>
                      <a:pt x="156" y="359"/>
                    </a:lnTo>
                    <a:lnTo>
                      <a:pt x="142" y="353"/>
                    </a:lnTo>
                    <a:lnTo>
                      <a:pt x="119" y="348"/>
                    </a:lnTo>
                    <a:lnTo>
                      <a:pt x="112" y="337"/>
                    </a:lnTo>
                    <a:lnTo>
                      <a:pt x="94" y="344"/>
                    </a:lnTo>
                    <a:lnTo>
                      <a:pt x="79" y="344"/>
                    </a:lnTo>
                    <a:lnTo>
                      <a:pt x="76" y="329"/>
                    </a:lnTo>
                    <a:lnTo>
                      <a:pt x="89" y="314"/>
                    </a:lnTo>
                    <a:lnTo>
                      <a:pt x="105" y="306"/>
                    </a:lnTo>
                    <a:lnTo>
                      <a:pt x="99" y="285"/>
                    </a:lnTo>
                    <a:lnTo>
                      <a:pt x="92" y="281"/>
                    </a:lnTo>
                    <a:lnTo>
                      <a:pt x="91" y="282"/>
                    </a:lnTo>
                    <a:lnTo>
                      <a:pt x="53" y="299"/>
                    </a:lnTo>
                    <a:lnTo>
                      <a:pt x="39" y="311"/>
                    </a:lnTo>
                    <a:lnTo>
                      <a:pt x="12" y="338"/>
                    </a:lnTo>
                    <a:lnTo>
                      <a:pt x="6" y="357"/>
                    </a:lnTo>
                    <a:lnTo>
                      <a:pt x="0" y="372"/>
                    </a:lnTo>
                    <a:lnTo>
                      <a:pt x="2" y="380"/>
                    </a:lnTo>
                    <a:lnTo>
                      <a:pt x="14" y="390"/>
                    </a:lnTo>
                    <a:lnTo>
                      <a:pt x="16" y="401"/>
                    </a:lnTo>
                    <a:lnTo>
                      <a:pt x="6" y="407"/>
                    </a:lnTo>
                    <a:lnTo>
                      <a:pt x="6" y="416"/>
                    </a:lnTo>
                    <a:lnTo>
                      <a:pt x="21" y="429"/>
                    </a:lnTo>
                    <a:lnTo>
                      <a:pt x="33" y="451"/>
                    </a:lnTo>
                    <a:lnTo>
                      <a:pt x="31" y="466"/>
                    </a:lnTo>
                    <a:lnTo>
                      <a:pt x="20" y="467"/>
                    </a:lnTo>
                    <a:lnTo>
                      <a:pt x="7" y="472"/>
                    </a:lnTo>
                    <a:lnTo>
                      <a:pt x="3" y="484"/>
                    </a:lnTo>
                    <a:lnTo>
                      <a:pt x="16" y="496"/>
                    </a:lnTo>
                    <a:lnTo>
                      <a:pt x="31" y="502"/>
                    </a:lnTo>
                    <a:lnTo>
                      <a:pt x="54" y="522"/>
                    </a:lnTo>
                    <a:lnTo>
                      <a:pt x="76" y="525"/>
                    </a:lnTo>
                    <a:lnTo>
                      <a:pt x="107" y="546"/>
                    </a:lnTo>
                    <a:lnTo>
                      <a:pt x="123" y="550"/>
                    </a:lnTo>
                    <a:lnTo>
                      <a:pt x="127" y="563"/>
                    </a:lnTo>
                    <a:lnTo>
                      <a:pt x="144" y="587"/>
                    </a:lnTo>
                    <a:lnTo>
                      <a:pt x="146" y="608"/>
                    </a:lnTo>
                    <a:lnTo>
                      <a:pt x="155" y="624"/>
                    </a:lnTo>
                    <a:lnTo>
                      <a:pt x="187" y="640"/>
                    </a:lnTo>
                    <a:lnTo>
                      <a:pt x="201" y="663"/>
                    </a:lnTo>
                    <a:lnTo>
                      <a:pt x="205" y="685"/>
                    </a:lnTo>
                    <a:lnTo>
                      <a:pt x="214" y="701"/>
                    </a:lnTo>
                    <a:lnTo>
                      <a:pt x="217" y="726"/>
                    </a:lnTo>
                    <a:lnTo>
                      <a:pt x="227" y="743"/>
                    </a:lnTo>
                    <a:lnTo>
                      <a:pt x="240" y="750"/>
                    </a:lnTo>
                    <a:lnTo>
                      <a:pt x="254" y="775"/>
                    </a:lnTo>
                    <a:lnTo>
                      <a:pt x="256" y="794"/>
                    </a:lnTo>
                    <a:lnTo>
                      <a:pt x="252" y="800"/>
                    </a:lnTo>
                    <a:lnTo>
                      <a:pt x="264" y="827"/>
                    </a:lnTo>
                    <a:lnTo>
                      <a:pt x="289" y="857"/>
                    </a:lnTo>
                    <a:lnTo>
                      <a:pt x="298" y="874"/>
                    </a:lnTo>
                    <a:lnTo>
                      <a:pt x="294" y="886"/>
                    </a:lnTo>
                    <a:lnTo>
                      <a:pt x="297" y="897"/>
                    </a:lnTo>
                    <a:lnTo>
                      <a:pt x="307" y="900"/>
                    </a:lnTo>
                    <a:lnTo>
                      <a:pt x="334" y="924"/>
                    </a:lnTo>
                    <a:lnTo>
                      <a:pt x="340" y="938"/>
                    </a:lnTo>
                    <a:lnTo>
                      <a:pt x="343" y="960"/>
                    </a:lnTo>
                    <a:lnTo>
                      <a:pt x="350" y="969"/>
                    </a:lnTo>
                    <a:lnTo>
                      <a:pt x="370" y="976"/>
                    </a:lnTo>
                    <a:lnTo>
                      <a:pt x="374" y="995"/>
                    </a:lnTo>
                    <a:lnTo>
                      <a:pt x="397" y="1030"/>
                    </a:lnTo>
                    <a:lnTo>
                      <a:pt x="402" y="1048"/>
                    </a:lnTo>
                    <a:lnTo>
                      <a:pt x="428" y="1085"/>
                    </a:lnTo>
                    <a:lnTo>
                      <a:pt x="428" y="1099"/>
                    </a:lnTo>
                    <a:lnTo>
                      <a:pt x="422" y="1102"/>
                    </a:lnTo>
                    <a:lnTo>
                      <a:pt x="414" y="1097"/>
                    </a:lnTo>
                    <a:lnTo>
                      <a:pt x="414" y="1105"/>
                    </a:lnTo>
                    <a:lnTo>
                      <a:pt x="417" y="1118"/>
                    </a:lnTo>
                    <a:lnTo>
                      <a:pt x="417" y="1129"/>
                    </a:lnTo>
                    <a:lnTo>
                      <a:pt x="426" y="1128"/>
                    </a:lnTo>
                    <a:lnTo>
                      <a:pt x="436" y="1134"/>
                    </a:lnTo>
                    <a:lnTo>
                      <a:pt x="438" y="1144"/>
                    </a:lnTo>
                    <a:lnTo>
                      <a:pt x="435" y="1152"/>
                    </a:lnTo>
                    <a:lnTo>
                      <a:pt x="460" y="1170"/>
                    </a:lnTo>
                    <a:lnTo>
                      <a:pt x="485" y="1182"/>
                    </a:lnTo>
                    <a:lnTo>
                      <a:pt x="486" y="1193"/>
                    </a:lnTo>
                    <a:lnTo>
                      <a:pt x="498" y="1208"/>
                    </a:lnTo>
                    <a:lnTo>
                      <a:pt x="512" y="1209"/>
                    </a:lnTo>
                    <a:lnTo>
                      <a:pt x="518" y="1217"/>
                    </a:lnTo>
                    <a:lnTo>
                      <a:pt x="524" y="1229"/>
                    </a:lnTo>
                    <a:lnTo>
                      <a:pt x="533" y="1236"/>
                    </a:lnTo>
                    <a:lnTo>
                      <a:pt x="557" y="1235"/>
                    </a:lnTo>
                    <a:lnTo>
                      <a:pt x="564" y="1226"/>
                    </a:lnTo>
                    <a:lnTo>
                      <a:pt x="560" y="1239"/>
                    </a:lnTo>
                    <a:lnTo>
                      <a:pt x="573" y="1254"/>
                    </a:lnTo>
                    <a:lnTo>
                      <a:pt x="598" y="1267"/>
                    </a:lnTo>
                    <a:lnTo>
                      <a:pt x="609" y="1278"/>
                    </a:lnTo>
                    <a:lnTo>
                      <a:pt x="611" y="1289"/>
                    </a:lnTo>
                    <a:lnTo>
                      <a:pt x="623" y="1297"/>
                    </a:lnTo>
                    <a:lnTo>
                      <a:pt x="642" y="1304"/>
                    </a:lnTo>
                    <a:lnTo>
                      <a:pt x="648" y="1301"/>
                    </a:lnTo>
                    <a:lnTo>
                      <a:pt x="662" y="1305"/>
                    </a:lnTo>
                    <a:lnTo>
                      <a:pt x="691" y="1323"/>
                    </a:lnTo>
                    <a:lnTo>
                      <a:pt x="712" y="1331"/>
                    </a:lnTo>
                    <a:lnTo>
                      <a:pt x="726" y="1332"/>
                    </a:lnTo>
                    <a:lnTo>
                      <a:pt x="733" y="1335"/>
                    </a:lnTo>
                    <a:lnTo>
                      <a:pt x="738" y="1346"/>
                    </a:lnTo>
                    <a:lnTo>
                      <a:pt x="759" y="1361"/>
                    </a:lnTo>
                    <a:lnTo>
                      <a:pt x="771" y="1368"/>
                    </a:lnTo>
                    <a:lnTo>
                      <a:pt x="787" y="1384"/>
                    </a:lnTo>
                    <a:lnTo>
                      <a:pt x="798" y="1388"/>
                    </a:lnTo>
                    <a:lnTo>
                      <a:pt x="803" y="1398"/>
                    </a:lnTo>
                    <a:lnTo>
                      <a:pt x="802" y="1406"/>
                    </a:lnTo>
                    <a:lnTo>
                      <a:pt x="802" y="1417"/>
                    </a:lnTo>
                    <a:lnTo>
                      <a:pt x="820" y="1421"/>
                    </a:lnTo>
                    <a:lnTo>
                      <a:pt x="837" y="1428"/>
                    </a:lnTo>
                    <a:lnTo>
                      <a:pt x="858" y="1450"/>
                    </a:lnTo>
                    <a:lnTo>
                      <a:pt x="878" y="1469"/>
                    </a:lnTo>
                    <a:lnTo>
                      <a:pt x="892" y="1473"/>
                    </a:lnTo>
                    <a:lnTo>
                      <a:pt x="895" y="1475"/>
                    </a:lnTo>
                    <a:lnTo>
                      <a:pt x="914" y="1466"/>
                    </a:lnTo>
                    <a:lnTo>
                      <a:pt x="931" y="1455"/>
                    </a:lnTo>
                    <a:lnTo>
                      <a:pt x="941" y="1457"/>
                    </a:lnTo>
                    <a:lnTo>
                      <a:pt x="956" y="1448"/>
                    </a:lnTo>
                    <a:lnTo>
                      <a:pt x="961" y="1435"/>
                    </a:lnTo>
                    <a:lnTo>
                      <a:pt x="947" y="1421"/>
                    </a:lnTo>
                    <a:lnTo>
                      <a:pt x="952" y="1408"/>
                    </a:lnTo>
                    <a:lnTo>
                      <a:pt x="960" y="1395"/>
                    </a:lnTo>
                    <a:lnTo>
                      <a:pt x="971" y="1398"/>
                    </a:lnTo>
                    <a:lnTo>
                      <a:pt x="969" y="1388"/>
                    </a:lnTo>
                    <a:lnTo>
                      <a:pt x="960" y="1386"/>
                    </a:lnTo>
                    <a:lnTo>
                      <a:pt x="953" y="1379"/>
                    </a:lnTo>
                    <a:lnTo>
                      <a:pt x="965" y="1354"/>
                    </a:lnTo>
                    <a:lnTo>
                      <a:pt x="982" y="1342"/>
                    </a:lnTo>
                    <a:lnTo>
                      <a:pt x="998" y="1322"/>
                    </a:lnTo>
                    <a:lnTo>
                      <a:pt x="999" y="1303"/>
                    </a:lnTo>
                    <a:lnTo>
                      <a:pt x="977" y="1252"/>
                    </a:lnTo>
                    <a:lnTo>
                      <a:pt x="985" y="1239"/>
                    </a:lnTo>
                    <a:lnTo>
                      <a:pt x="983" y="1220"/>
                    </a:lnTo>
                    <a:lnTo>
                      <a:pt x="978" y="1210"/>
                    </a:lnTo>
                    <a:lnTo>
                      <a:pt x="975" y="1194"/>
                    </a:lnTo>
                    <a:lnTo>
                      <a:pt x="984" y="1183"/>
                    </a:lnTo>
                    <a:lnTo>
                      <a:pt x="990" y="1156"/>
                    </a:lnTo>
                    <a:lnTo>
                      <a:pt x="988" y="1107"/>
                    </a:lnTo>
                    <a:lnTo>
                      <a:pt x="980" y="1085"/>
                    </a:lnTo>
                    <a:lnTo>
                      <a:pt x="990" y="1060"/>
                    </a:lnTo>
                    <a:lnTo>
                      <a:pt x="989" y="1007"/>
                    </a:lnTo>
                    <a:lnTo>
                      <a:pt x="1002" y="985"/>
                    </a:lnTo>
                    <a:lnTo>
                      <a:pt x="1002" y="974"/>
                    </a:lnTo>
                    <a:lnTo>
                      <a:pt x="930" y="87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3" name="Freeform 174">
                <a:extLst>
                  <a:ext uri="{FF2B5EF4-FFF2-40B4-BE49-F238E27FC236}">
                    <a16:creationId xmlns:a16="http://schemas.microsoft.com/office/drawing/2014/main" id="{0B80911A-23F6-1E72-3C01-6A2745285C3F}"/>
                  </a:ext>
                </a:extLst>
              </p:cNvPr>
              <p:cNvSpPr>
                <a:spLocks/>
              </p:cNvSpPr>
              <p:nvPr/>
            </p:nvSpPr>
            <p:spPr bwMode="auto">
              <a:xfrm>
                <a:off x="6337844" y="4435476"/>
                <a:ext cx="290513" cy="323850"/>
              </a:xfrm>
              <a:custGeom>
                <a:avLst/>
                <a:gdLst>
                  <a:gd name="T0" fmla="*/ 928 w 966"/>
                  <a:gd name="T1" fmla="*/ 791 h 1080"/>
                  <a:gd name="T2" fmla="*/ 924 w 966"/>
                  <a:gd name="T3" fmla="*/ 606 h 1080"/>
                  <a:gd name="T4" fmla="*/ 879 w 966"/>
                  <a:gd name="T5" fmla="*/ 516 h 1080"/>
                  <a:gd name="T6" fmla="*/ 716 w 966"/>
                  <a:gd name="T7" fmla="*/ 429 h 1080"/>
                  <a:gd name="T8" fmla="*/ 723 w 966"/>
                  <a:gd name="T9" fmla="*/ 346 h 1080"/>
                  <a:gd name="T10" fmla="*/ 640 w 966"/>
                  <a:gd name="T11" fmla="*/ 320 h 1080"/>
                  <a:gd name="T12" fmla="*/ 600 w 966"/>
                  <a:gd name="T13" fmla="*/ 282 h 1080"/>
                  <a:gd name="T14" fmla="*/ 533 w 966"/>
                  <a:gd name="T15" fmla="*/ 264 h 1080"/>
                  <a:gd name="T16" fmla="*/ 458 w 966"/>
                  <a:gd name="T17" fmla="*/ 212 h 1080"/>
                  <a:gd name="T18" fmla="*/ 402 w 966"/>
                  <a:gd name="T19" fmla="*/ 212 h 1080"/>
                  <a:gd name="T20" fmla="*/ 354 w 966"/>
                  <a:gd name="T21" fmla="*/ 164 h 1080"/>
                  <a:gd name="T22" fmla="*/ 329 w 966"/>
                  <a:gd name="T23" fmla="*/ 111 h 1080"/>
                  <a:gd name="T24" fmla="*/ 322 w 966"/>
                  <a:gd name="T25" fmla="*/ 25 h 1080"/>
                  <a:gd name="T26" fmla="*/ 298 w 966"/>
                  <a:gd name="T27" fmla="*/ 11 h 1080"/>
                  <a:gd name="T28" fmla="*/ 241 w 966"/>
                  <a:gd name="T29" fmla="*/ 12 h 1080"/>
                  <a:gd name="T30" fmla="*/ 165 w 966"/>
                  <a:gd name="T31" fmla="*/ 75 h 1080"/>
                  <a:gd name="T32" fmla="*/ 106 w 966"/>
                  <a:gd name="T33" fmla="*/ 95 h 1080"/>
                  <a:gd name="T34" fmla="*/ 49 w 966"/>
                  <a:gd name="T35" fmla="*/ 106 h 1080"/>
                  <a:gd name="T36" fmla="*/ 72 w 966"/>
                  <a:gd name="T37" fmla="*/ 219 h 1080"/>
                  <a:gd name="T38" fmla="*/ 50 w 966"/>
                  <a:gd name="T39" fmla="*/ 319 h 1080"/>
                  <a:gd name="T40" fmla="*/ 54 w 966"/>
                  <a:gd name="T41" fmla="*/ 417 h 1080"/>
                  <a:gd name="T42" fmla="*/ 53 w 966"/>
                  <a:gd name="T43" fmla="*/ 454 h 1080"/>
                  <a:gd name="T44" fmla="*/ 69 w 966"/>
                  <a:gd name="T45" fmla="*/ 537 h 1080"/>
                  <a:gd name="T46" fmla="*/ 35 w 966"/>
                  <a:gd name="T47" fmla="*/ 588 h 1080"/>
                  <a:gd name="T48" fmla="*/ 39 w 966"/>
                  <a:gd name="T49" fmla="*/ 622 h 1080"/>
                  <a:gd name="T50" fmla="*/ 47 w 966"/>
                  <a:gd name="T51" fmla="*/ 652 h 1080"/>
                  <a:gd name="T52" fmla="*/ 73 w 966"/>
                  <a:gd name="T53" fmla="*/ 688 h 1080"/>
                  <a:gd name="T54" fmla="*/ 76 w 966"/>
                  <a:gd name="T55" fmla="*/ 738 h 1080"/>
                  <a:gd name="T56" fmla="*/ 127 w 966"/>
                  <a:gd name="T57" fmla="*/ 796 h 1080"/>
                  <a:gd name="T58" fmla="*/ 104 w 966"/>
                  <a:gd name="T59" fmla="*/ 875 h 1080"/>
                  <a:gd name="T60" fmla="*/ 210 w 966"/>
                  <a:gd name="T61" fmla="*/ 1080 h 1080"/>
                  <a:gd name="T62" fmla="*/ 250 w 966"/>
                  <a:gd name="T63" fmla="*/ 1068 h 1080"/>
                  <a:gd name="T64" fmla="*/ 273 w 966"/>
                  <a:gd name="T65" fmla="*/ 1027 h 1080"/>
                  <a:gd name="T66" fmla="*/ 342 w 966"/>
                  <a:gd name="T67" fmla="*/ 1006 h 1080"/>
                  <a:gd name="T68" fmla="*/ 395 w 966"/>
                  <a:gd name="T69" fmla="*/ 1005 h 1080"/>
                  <a:gd name="T70" fmla="*/ 441 w 966"/>
                  <a:gd name="T71" fmla="*/ 1022 h 1080"/>
                  <a:gd name="T72" fmla="*/ 464 w 966"/>
                  <a:gd name="T73" fmla="*/ 1054 h 1080"/>
                  <a:gd name="T74" fmla="*/ 472 w 966"/>
                  <a:gd name="T75" fmla="*/ 1011 h 1080"/>
                  <a:gd name="T76" fmla="*/ 568 w 966"/>
                  <a:gd name="T77" fmla="*/ 994 h 1080"/>
                  <a:gd name="T78" fmla="*/ 610 w 966"/>
                  <a:gd name="T79" fmla="*/ 939 h 1080"/>
                  <a:gd name="T80" fmla="*/ 601 w 966"/>
                  <a:gd name="T81" fmla="*/ 885 h 1080"/>
                  <a:gd name="T82" fmla="*/ 636 w 966"/>
                  <a:gd name="T83" fmla="*/ 807 h 1080"/>
                  <a:gd name="T84" fmla="*/ 848 w 966"/>
                  <a:gd name="T85" fmla="*/ 767 h 1080"/>
                  <a:gd name="T86" fmla="*/ 920 w 966"/>
                  <a:gd name="T87" fmla="*/ 817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6" h="1080">
                    <a:moveTo>
                      <a:pt x="920" y="817"/>
                    </a:moveTo>
                    <a:lnTo>
                      <a:pt x="931" y="803"/>
                    </a:lnTo>
                    <a:lnTo>
                      <a:pt x="928" y="791"/>
                    </a:lnTo>
                    <a:lnTo>
                      <a:pt x="966" y="715"/>
                    </a:lnTo>
                    <a:lnTo>
                      <a:pt x="964" y="677"/>
                    </a:lnTo>
                    <a:lnTo>
                      <a:pt x="924" y="606"/>
                    </a:lnTo>
                    <a:lnTo>
                      <a:pt x="884" y="597"/>
                    </a:lnTo>
                    <a:lnTo>
                      <a:pt x="886" y="566"/>
                    </a:lnTo>
                    <a:lnTo>
                      <a:pt x="879" y="516"/>
                    </a:lnTo>
                    <a:lnTo>
                      <a:pt x="743" y="514"/>
                    </a:lnTo>
                    <a:lnTo>
                      <a:pt x="745" y="478"/>
                    </a:lnTo>
                    <a:lnTo>
                      <a:pt x="716" y="429"/>
                    </a:lnTo>
                    <a:lnTo>
                      <a:pt x="725" y="411"/>
                    </a:lnTo>
                    <a:lnTo>
                      <a:pt x="718" y="382"/>
                    </a:lnTo>
                    <a:lnTo>
                      <a:pt x="723" y="346"/>
                    </a:lnTo>
                    <a:lnTo>
                      <a:pt x="716" y="333"/>
                    </a:lnTo>
                    <a:lnTo>
                      <a:pt x="685" y="315"/>
                    </a:lnTo>
                    <a:lnTo>
                      <a:pt x="640" y="320"/>
                    </a:lnTo>
                    <a:lnTo>
                      <a:pt x="620" y="308"/>
                    </a:lnTo>
                    <a:lnTo>
                      <a:pt x="604" y="304"/>
                    </a:lnTo>
                    <a:lnTo>
                      <a:pt x="600" y="282"/>
                    </a:lnTo>
                    <a:lnTo>
                      <a:pt x="578" y="274"/>
                    </a:lnTo>
                    <a:lnTo>
                      <a:pt x="545" y="262"/>
                    </a:lnTo>
                    <a:lnTo>
                      <a:pt x="533" y="264"/>
                    </a:lnTo>
                    <a:lnTo>
                      <a:pt x="505" y="233"/>
                    </a:lnTo>
                    <a:lnTo>
                      <a:pt x="484" y="239"/>
                    </a:lnTo>
                    <a:lnTo>
                      <a:pt x="458" y="212"/>
                    </a:lnTo>
                    <a:lnTo>
                      <a:pt x="425" y="220"/>
                    </a:lnTo>
                    <a:lnTo>
                      <a:pt x="418" y="228"/>
                    </a:lnTo>
                    <a:lnTo>
                      <a:pt x="402" y="212"/>
                    </a:lnTo>
                    <a:lnTo>
                      <a:pt x="377" y="196"/>
                    </a:lnTo>
                    <a:lnTo>
                      <a:pt x="359" y="188"/>
                    </a:lnTo>
                    <a:lnTo>
                      <a:pt x="354" y="164"/>
                    </a:lnTo>
                    <a:lnTo>
                      <a:pt x="336" y="156"/>
                    </a:lnTo>
                    <a:lnTo>
                      <a:pt x="322" y="127"/>
                    </a:lnTo>
                    <a:lnTo>
                      <a:pt x="329" y="111"/>
                    </a:lnTo>
                    <a:lnTo>
                      <a:pt x="319" y="76"/>
                    </a:lnTo>
                    <a:lnTo>
                      <a:pt x="331" y="53"/>
                    </a:lnTo>
                    <a:lnTo>
                      <a:pt x="322" y="25"/>
                    </a:lnTo>
                    <a:lnTo>
                      <a:pt x="324" y="7"/>
                    </a:lnTo>
                    <a:lnTo>
                      <a:pt x="316" y="0"/>
                    </a:lnTo>
                    <a:lnTo>
                      <a:pt x="298" y="11"/>
                    </a:lnTo>
                    <a:lnTo>
                      <a:pt x="282" y="0"/>
                    </a:lnTo>
                    <a:lnTo>
                      <a:pt x="265" y="0"/>
                    </a:lnTo>
                    <a:lnTo>
                      <a:pt x="241" y="12"/>
                    </a:lnTo>
                    <a:lnTo>
                      <a:pt x="215" y="16"/>
                    </a:lnTo>
                    <a:lnTo>
                      <a:pt x="178" y="40"/>
                    </a:lnTo>
                    <a:lnTo>
                      <a:pt x="165" y="75"/>
                    </a:lnTo>
                    <a:lnTo>
                      <a:pt x="142" y="81"/>
                    </a:lnTo>
                    <a:lnTo>
                      <a:pt x="123" y="81"/>
                    </a:lnTo>
                    <a:lnTo>
                      <a:pt x="106" y="95"/>
                    </a:lnTo>
                    <a:lnTo>
                      <a:pt x="94" y="95"/>
                    </a:lnTo>
                    <a:lnTo>
                      <a:pt x="72" y="107"/>
                    </a:lnTo>
                    <a:lnTo>
                      <a:pt x="49" y="106"/>
                    </a:lnTo>
                    <a:lnTo>
                      <a:pt x="0" y="106"/>
                    </a:lnTo>
                    <a:lnTo>
                      <a:pt x="72" y="208"/>
                    </a:lnTo>
                    <a:lnTo>
                      <a:pt x="72" y="219"/>
                    </a:lnTo>
                    <a:lnTo>
                      <a:pt x="59" y="241"/>
                    </a:lnTo>
                    <a:lnTo>
                      <a:pt x="60" y="294"/>
                    </a:lnTo>
                    <a:lnTo>
                      <a:pt x="50" y="319"/>
                    </a:lnTo>
                    <a:lnTo>
                      <a:pt x="58" y="341"/>
                    </a:lnTo>
                    <a:lnTo>
                      <a:pt x="60" y="390"/>
                    </a:lnTo>
                    <a:lnTo>
                      <a:pt x="54" y="417"/>
                    </a:lnTo>
                    <a:lnTo>
                      <a:pt x="45" y="428"/>
                    </a:lnTo>
                    <a:lnTo>
                      <a:pt x="48" y="444"/>
                    </a:lnTo>
                    <a:lnTo>
                      <a:pt x="53" y="454"/>
                    </a:lnTo>
                    <a:lnTo>
                      <a:pt x="55" y="473"/>
                    </a:lnTo>
                    <a:lnTo>
                      <a:pt x="47" y="486"/>
                    </a:lnTo>
                    <a:lnTo>
                      <a:pt x="69" y="537"/>
                    </a:lnTo>
                    <a:lnTo>
                      <a:pt x="68" y="556"/>
                    </a:lnTo>
                    <a:lnTo>
                      <a:pt x="52" y="576"/>
                    </a:lnTo>
                    <a:lnTo>
                      <a:pt x="35" y="588"/>
                    </a:lnTo>
                    <a:lnTo>
                      <a:pt x="23" y="613"/>
                    </a:lnTo>
                    <a:lnTo>
                      <a:pt x="30" y="620"/>
                    </a:lnTo>
                    <a:lnTo>
                      <a:pt x="39" y="622"/>
                    </a:lnTo>
                    <a:lnTo>
                      <a:pt x="41" y="632"/>
                    </a:lnTo>
                    <a:lnTo>
                      <a:pt x="45" y="633"/>
                    </a:lnTo>
                    <a:lnTo>
                      <a:pt x="47" y="652"/>
                    </a:lnTo>
                    <a:lnTo>
                      <a:pt x="62" y="666"/>
                    </a:lnTo>
                    <a:lnTo>
                      <a:pt x="71" y="674"/>
                    </a:lnTo>
                    <a:lnTo>
                      <a:pt x="73" y="688"/>
                    </a:lnTo>
                    <a:lnTo>
                      <a:pt x="69" y="704"/>
                    </a:lnTo>
                    <a:lnTo>
                      <a:pt x="72" y="712"/>
                    </a:lnTo>
                    <a:lnTo>
                      <a:pt x="76" y="738"/>
                    </a:lnTo>
                    <a:lnTo>
                      <a:pt x="88" y="755"/>
                    </a:lnTo>
                    <a:lnTo>
                      <a:pt x="124" y="784"/>
                    </a:lnTo>
                    <a:lnTo>
                      <a:pt x="127" y="796"/>
                    </a:lnTo>
                    <a:lnTo>
                      <a:pt x="118" y="818"/>
                    </a:lnTo>
                    <a:lnTo>
                      <a:pt x="123" y="834"/>
                    </a:lnTo>
                    <a:lnTo>
                      <a:pt x="104" y="875"/>
                    </a:lnTo>
                    <a:lnTo>
                      <a:pt x="115" y="891"/>
                    </a:lnTo>
                    <a:lnTo>
                      <a:pt x="153" y="927"/>
                    </a:lnTo>
                    <a:lnTo>
                      <a:pt x="210" y="1080"/>
                    </a:lnTo>
                    <a:lnTo>
                      <a:pt x="232" y="1080"/>
                    </a:lnTo>
                    <a:lnTo>
                      <a:pt x="237" y="1070"/>
                    </a:lnTo>
                    <a:lnTo>
                      <a:pt x="250" y="1068"/>
                    </a:lnTo>
                    <a:lnTo>
                      <a:pt x="250" y="1068"/>
                    </a:lnTo>
                    <a:lnTo>
                      <a:pt x="260" y="1055"/>
                    </a:lnTo>
                    <a:lnTo>
                      <a:pt x="273" y="1027"/>
                    </a:lnTo>
                    <a:lnTo>
                      <a:pt x="303" y="996"/>
                    </a:lnTo>
                    <a:lnTo>
                      <a:pt x="323" y="989"/>
                    </a:lnTo>
                    <a:lnTo>
                      <a:pt x="342" y="1006"/>
                    </a:lnTo>
                    <a:lnTo>
                      <a:pt x="365" y="1004"/>
                    </a:lnTo>
                    <a:lnTo>
                      <a:pt x="378" y="1001"/>
                    </a:lnTo>
                    <a:lnTo>
                      <a:pt x="395" y="1005"/>
                    </a:lnTo>
                    <a:lnTo>
                      <a:pt x="423" y="1000"/>
                    </a:lnTo>
                    <a:lnTo>
                      <a:pt x="437" y="1002"/>
                    </a:lnTo>
                    <a:lnTo>
                      <a:pt x="441" y="1022"/>
                    </a:lnTo>
                    <a:lnTo>
                      <a:pt x="452" y="1054"/>
                    </a:lnTo>
                    <a:lnTo>
                      <a:pt x="458" y="1063"/>
                    </a:lnTo>
                    <a:lnTo>
                      <a:pt x="464" y="1054"/>
                    </a:lnTo>
                    <a:lnTo>
                      <a:pt x="463" y="1040"/>
                    </a:lnTo>
                    <a:lnTo>
                      <a:pt x="472" y="1025"/>
                    </a:lnTo>
                    <a:lnTo>
                      <a:pt x="472" y="1011"/>
                    </a:lnTo>
                    <a:lnTo>
                      <a:pt x="484" y="993"/>
                    </a:lnTo>
                    <a:lnTo>
                      <a:pt x="529" y="993"/>
                    </a:lnTo>
                    <a:lnTo>
                      <a:pt x="568" y="994"/>
                    </a:lnTo>
                    <a:lnTo>
                      <a:pt x="583" y="1008"/>
                    </a:lnTo>
                    <a:lnTo>
                      <a:pt x="589" y="982"/>
                    </a:lnTo>
                    <a:lnTo>
                      <a:pt x="610" y="939"/>
                    </a:lnTo>
                    <a:lnTo>
                      <a:pt x="612" y="918"/>
                    </a:lnTo>
                    <a:lnTo>
                      <a:pt x="609" y="897"/>
                    </a:lnTo>
                    <a:lnTo>
                      <a:pt x="601" y="885"/>
                    </a:lnTo>
                    <a:lnTo>
                      <a:pt x="626" y="849"/>
                    </a:lnTo>
                    <a:lnTo>
                      <a:pt x="636" y="820"/>
                    </a:lnTo>
                    <a:lnTo>
                      <a:pt x="636" y="807"/>
                    </a:lnTo>
                    <a:lnTo>
                      <a:pt x="653" y="795"/>
                    </a:lnTo>
                    <a:lnTo>
                      <a:pt x="760" y="766"/>
                    </a:lnTo>
                    <a:lnTo>
                      <a:pt x="848" y="767"/>
                    </a:lnTo>
                    <a:lnTo>
                      <a:pt x="899" y="805"/>
                    </a:lnTo>
                    <a:lnTo>
                      <a:pt x="912" y="807"/>
                    </a:lnTo>
                    <a:lnTo>
                      <a:pt x="920" y="81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4" name="Freeform 175">
                <a:extLst>
                  <a:ext uri="{FF2B5EF4-FFF2-40B4-BE49-F238E27FC236}">
                    <a16:creationId xmlns:a16="http://schemas.microsoft.com/office/drawing/2014/main" id="{07B77BAC-3651-9B2E-5F61-0EA39F05F7F8}"/>
                  </a:ext>
                </a:extLst>
              </p:cNvPr>
              <p:cNvSpPr>
                <a:spLocks/>
              </p:cNvSpPr>
              <p:nvPr/>
            </p:nvSpPr>
            <p:spPr bwMode="auto">
              <a:xfrm>
                <a:off x="6514056" y="4665663"/>
                <a:ext cx="200025" cy="209550"/>
              </a:xfrm>
              <a:custGeom>
                <a:avLst/>
                <a:gdLst>
                  <a:gd name="T0" fmla="*/ 6 w 665"/>
                  <a:gd name="T1" fmla="*/ 216 h 701"/>
                  <a:gd name="T2" fmla="*/ 29 w 665"/>
                  <a:gd name="T3" fmla="*/ 152 h 701"/>
                  <a:gd name="T4" fmla="*/ 18 w 665"/>
                  <a:gd name="T5" fmla="*/ 119 h 701"/>
                  <a:gd name="T6" fmla="*/ 53 w 665"/>
                  <a:gd name="T7" fmla="*/ 54 h 701"/>
                  <a:gd name="T8" fmla="*/ 70 w 665"/>
                  <a:gd name="T9" fmla="*/ 29 h 701"/>
                  <a:gd name="T10" fmla="*/ 265 w 665"/>
                  <a:gd name="T11" fmla="*/ 1 h 701"/>
                  <a:gd name="T12" fmla="*/ 329 w 665"/>
                  <a:gd name="T13" fmla="*/ 41 h 701"/>
                  <a:gd name="T14" fmla="*/ 340 w 665"/>
                  <a:gd name="T15" fmla="*/ 76 h 701"/>
                  <a:gd name="T16" fmla="*/ 360 w 665"/>
                  <a:gd name="T17" fmla="*/ 114 h 701"/>
                  <a:gd name="T18" fmla="*/ 368 w 665"/>
                  <a:gd name="T19" fmla="*/ 184 h 701"/>
                  <a:gd name="T20" fmla="*/ 367 w 665"/>
                  <a:gd name="T21" fmla="*/ 220 h 701"/>
                  <a:gd name="T22" fmla="*/ 401 w 665"/>
                  <a:gd name="T23" fmla="*/ 235 h 701"/>
                  <a:gd name="T24" fmla="*/ 449 w 665"/>
                  <a:gd name="T25" fmla="*/ 238 h 701"/>
                  <a:gd name="T26" fmla="*/ 508 w 665"/>
                  <a:gd name="T27" fmla="*/ 231 h 701"/>
                  <a:gd name="T28" fmla="*/ 541 w 665"/>
                  <a:gd name="T29" fmla="*/ 249 h 701"/>
                  <a:gd name="T30" fmla="*/ 566 w 665"/>
                  <a:gd name="T31" fmla="*/ 351 h 701"/>
                  <a:gd name="T32" fmla="*/ 594 w 665"/>
                  <a:gd name="T33" fmla="*/ 385 h 701"/>
                  <a:gd name="T34" fmla="*/ 642 w 665"/>
                  <a:gd name="T35" fmla="*/ 375 h 701"/>
                  <a:gd name="T36" fmla="*/ 665 w 665"/>
                  <a:gd name="T37" fmla="*/ 388 h 701"/>
                  <a:gd name="T38" fmla="*/ 655 w 665"/>
                  <a:gd name="T39" fmla="*/ 473 h 701"/>
                  <a:gd name="T40" fmla="*/ 650 w 665"/>
                  <a:gd name="T41" fmla="*/ 484 h 701"/>
                  <a:gd name="T42" fmla="*/ 648 w 665"/>
                  <a:gd name="T43" fmla="*/ 502 h 701"/>
                  <a:gd name="T44" fmla="*/ 643 w 665"/>
                  <a:gd name="T45" fmla="*/ 514 h 701"/>
                  <a:gd name="T46" fmla="*/ 644 w 665"/>
                  <a:gd name="T47" fmla="*/ 544 h 701"/>
                  <a:gd name="T48" fmla="*/ 628 w 665"/>
                  <a:gd name="T49" fmla="*/ 584 h 701"/>
                  <a:gd name="T50" fmla="*/ 613 w 665"/>
                  <a:gd name="T51" fmla="*/ 620 h 701"/>
                  <a:gd name="T52" fmla="*/ 571 w 665"/>
                  <a:gd name="T53" fmla="*/ 664 h 701"/>
                  <a:gd name="T54" fmla="*/ 541 w 665"/>
                  <a:gd name="T55" fmla="*/ 677 h 701"/>
                  <a:gd name="T56" fmla="*/ 518 w 665"/>
                  <a:gd name="T57" fmla="*/ 701 h 701"/>
                  <a:gd name="T58" fmla="*/ 500 w 665"/>
                  <a:gd name="T59" fmla="*/ 692 h 701"/>
                  <a:gd name="T60" fmla="*/ 450 w 665"/>
                  <a:gd name="T61" fmla="*/ 681 h 701"/>
                  <a:gd name="T62" fmla="*/ 349 w 665"/>
                  <a:gd name="T63" fmla="*/ 675 h 701"/>
                  <a:gd name="T64" fmla="*/ 340 w 665"/>
                  <a:gd name="T65" fmla="*/ 658 h 701"/>
                  <a:gd name="T66" fmla="*/ 375 w 665"/>
                  <a:gd name="T67" fmla="*/ 604 h 701"/>
                  <a:gd name="T68" fmla="*/ 378 w 665"/>
                  <a:gd name="T69" fmla="*/ 575 h 701"/>
                  <a:gd name="T70" fmla="*/ 403 w 665"/>
                  <a:gd name="T71" fmla="*/ 546 h 701"/>
                  <a:gd name="T72" fmla="*/ 399 w 665"/>
                  <a:gd name="T73" fmla="*/ 510 h 701"/>
                  <a:gd name="T74" fmla="*/ 358 w 665"/>
                  <a:gd name="T75" fmla="*/ 471 h 701"/>
                  <a:gd name="T76" fmla="*/ 277 w 665"/>
                  <a:gd name="T77" fmla="*/ 447 h 701"/>
                  <a:gd name="T78" fmla="*/ 229 w 665"/>
                  <a:gd name="T79" fmla="*/ 415 h 701"/>
                  <a:gd name="T80" fmla="*/ 152 w 665"/>
                  <a:gd name="T81" fmla="*/ 388 h 701"/>
                  <a:gd name="T82" fmla="*/ 121 w 665"/>
                  <a:gd name="T83" fmla="*/ 351 h 701"/>
                  <a:gd name="T84" fmla="*/ 54 w 665"/>
                  <a:gd name="T85" fmla="*/ 301 h 701"/>
                  <a:gd name="T86" fmla="*/ 20 w 665"/>
                  <a:gd name="T87" fmla="*/ 263 h 701"/>
                  <a:gd name="T88" fmla="*/ 0 w 665"/>
                  <a:gd name="T89" fmla="*/ 242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701">
                    <a:moveTo>
                      <a:pt x="0" y="242"/>
                    </a:moveTo>
                    <a:lnTo>
                      <a:pt x="6" y="216"/>
                    </a:lnTo>
                    <a:lnTo>
                      <a:pt x="27" y="173"/>
                    </a:lnTo>
                    <a:lnTo>
                      <a:pt x="29" y="152"/>
                    </a:lnTo>
                    <a:lnTo>
                      <a:pt x="26" y="131"/>
                    </a:lnTo>
                    <a:lnTo>
                      <a:pt x="18" y="119"/>
                    </a:lnTo>
                    <a:lnTo>
                      <a:pt x="43" y="83"/>
                    </a:lnTo>
                    <a:lnTo>
                      <a:pt x="53" y="54"/>
                    </a:lnTo>
                    <a:lnTo>
                      <a:pt x="53" y="41"/>
                    </a:lnTo>
                    <a:lnTo>
                      <a:pt x="70" y="29"/>
                    </a:lnTo>
                    <a:lnTo>
                      <a:pt x="177" y="0"/>
                    </a:lnTo>
                    <a:lnTo>
                      <a:pt x="265" y="1"/>
                    </a:lnTo>
                    <a:lnTo>
                      <a:pt x="316" y="39"/>
                    </a:lnTo>
                    <a:lnTo>
                      <a:pt x="329" y="41"/>
                    </a:lnTo>
                    <a:lnTo>
                      <a:pt x="344" y="59"/>
                    </a:lnTo>
                    <a:lnTo>
                      <a:pt x="340" y="76"/>
                    </a:lnTo>
                    <a:lnTo>
                      <a:pt x="359" y="90"/>
                    </a:lnTo>
                    <a:lnTo>
                      <a:pt x="360" y="114"/>
                    </a:lnTo>
                    <a:lnTo>
                      <a:pt x="376" y="137"/>
                    </a:lnTo>
                    <a:lnTo>
                      <a:pt x="368" y="184"/>
                    </a:lnTo>
                    <a:lnTo>
                      <a:pt x="372" y="203"/>
                    </a:lnTo>
                    <a:lnTo>
                      <a:pt x="367" y="220"/>
                    </a:lnTo>
                    <a:lnTo>
                      <a:pt x="372" y="237"/>
                    </a:lnTo>
                    <a:lnTo>
                      <a:pt x="401" y="235"/>
                    </a:lnTo>
                    <a:lnTo>
                      <a:pt x="414" y="240"/>
                    </a:lnTo>
                    <a:lnTo>
                      <a:pt x="449" y="238"/>
                    </a:lnTo>
                    <a:lnTo>
                      <a:pt x="472" y="246"/>
                    </a:lnTo>
                    <a:lnTo>
                      <a:pt x="508" y="231"/>
                    </a:lnTo>
                    <a:lnTo>
                      <a:pt x="527" y="245"/>
                    </a:lnTo>
                    <a:lnTo>
                      <a:pt x="541" y="249"/>
                    </a:lnTo>
                    <a:lnTo>
                      <a:pt x="547" y="267"/>
                    </a:lnTo>
                    <a:lnTo>
                      <a:pt x="566" y="351"/>
                    </a:lnTo>
                    <a:lnTo>
                      <a:pt x="580" y="381"/>
                    </a:lnTo>
                    <a:lnTo>
                      <a:pt x="594" y="385"/>
                    </a:lnTo>
                    <a:lnTo>
                      <a:pt x="624" y="368"/>
                    </a:lnTo>
                    <a:lnTo>
                      <a:pt x="642" y="375"/>
                    </a:lnTo>
                    <a:lnTo>
                      <a:pt x="653" y="385"/>
                    </a:lnTo>
                    <a:lnTo>
                      <a:pt x="665" y="388"/>
                    </a:lnTo>
                    <a:lnTo>
                      <a:pt x="657" y="400"/>
                    </a:lnTo>
                    <a:lnTo>
                      <a:pt x="655" y="473"/>
                    </a:lnTo>
                    <a:lnTo>
                      <a:pt x="652" y="481"/>
                    </a:lnTo>
                    <a:lnTo>
                      <a:pt x="650" y="484"/>
                    </a:lnTo>
                    <a:lnTo>
                      <a:pt x="650" y="494"/>
                    </a:lnTo>
                    <a:lnTo>
                      <a:pt x="648" y="502"/>
                    </a:lnTo>
                    <a:lnTo>
                      <a:pt x="647" y="511"/>
                    </a:lnTo>
                    <a:lnTo>
                      <a:pt x="643" y="514"/>
                    </a:lnTo>
                    <a:lnTo>
                      <a:pt x="641" y="536"/>
                    </a:lnTo>
                    <a:lnTo>
                      <a:pt x="644" y="544"/>
                    </a:lnTo>
                    <a:lnTo>
                      <a:pt x="642" y="572"/>
                    </a:lnTo>
                    <a:lnTo>
                      <a:pt x="628" y="584"/>
                    </a:lnTo>
                    <a:lnTo>
                      <a:pt x="618" y="603"/>
                    </a:lnTo>
                    <a:lnTo>
                      <a:pt x="613" y="620"/>
                    </a:lnTo>
                    <a:lnTo>
                      <a:pt x="577" y="644"/>
                    </a:lnTo>
                    <a:lnTo>
                      <a:pt x="571" y="664"/>
                    </a:lnTo>
                    <a:lnTo>
                      <a:pt x="557" y="682"/>
                    </a:lnTo>
                    <a:lnTo>
                      <a:pt x="541" y="677"/>
                    </a:lnTo>
                    <a:lnTo>
                      <a:pt x="533" y="681"/>
                    </a:lnTo>
                    <a:lnTo>
                      <a:pt x="518" y="701"/>
                    </a:lnTo>
                    <a:lnTo>
                      <a:pt x="510" y="692"/>
                    </a:lnTo>
                    <a:lnTo>
                      <a:pt x="500" y="692"/>
                    </a:lnTo>
                    <a:lnTo>
                      <a:pt x="482" y="700"/>
                    </a:lnTo>
                    <a:lnTo>
                      <a:pt x="450" y="681"/>
                    </a:lnTo>
                    <a:lnTo>
                      <a:pt x="403" y="667"/>
                    </a:lnTo>
                    <a:lnTo>
                      <a:pt x="349" y="675"/>
                    </a:lnTo>
                    <a:lnTo>
                      <a:pt x="335" y="676"/>
                    </a:lnTo>
                    <a:lnTo>
                      <a:pt x="340" y="658"/>
                    </a:lnTo>
                    <a:lnTo>
                      <a:pt x="364" y="634"/>
                    </a:lnTo>
                    <a:lnTo>
                      <a:pt x="375" y="604"/>
                    </a:lnTo>
                    <a:lnTo>
                      <a:pt x="370" y="587"/>
                    </a:lnTo>
                    <a:lnTo>
                      <a:pt x="378" y="575"/>
                    </a:lnTo>
                    <a:lnTo>
                      <a:pt x="392" y="565"/>
                    </a:lnTo>
                    <a:lnTo>
                      <a:pt x="403" y="546"/>
                    </a:lnTo>
                    <a:lnTo>
                      <a:pt x="408" y="529"/>
                    </a:lnTo>
                    <a:lnTo>
                      <a:pt x="399" y="510"/>
                    </a:lnTo>
                    <a:lnTo>
                      <a:pt x="376" y="491"/>
                    </a:lnTo>
                    <a:lnTo>
                      <a:pt x="358" y="471"/>
                    </a:lnTo>
                    <a:lnTo>
                      <a:pt x="312" y="465"/>
                    </a:lnTo>
                    <a:lnTo>
                      <a:pt x="277" y="447"/>
                    </a:lnTo>
                    <a:lnTo>
                      <a:pt x="243" y="418"/>
                    </a:lnTo>
                    <a:lnTo>
                      <a:pt x="229" y="415"/>
                    </a:lnTo>
                    <a:lnTo>
                      <a:pt x="199" y="399"/>
                    </a:lnTo>
                    <a:lnTo>
                      <a:pt x="152" y="388"/>
                    </a:lnTo>
                    <a:lnTo>
                      <a:pt x="140" y="368"/>
                    </a:lnTo>
                    <a:lnTo>
                      <a:pt x="121" y="351"/>
                    </a:lnTo>
                    <a:lnTo>
                      <a:pt x="102" y="349"/>
                    </a:lnTo>
                    <a:lnTo>
                      <a:pt x="54" y="301"/>
                    </a:lnTo>
                    <a:lnTo>
                      <a:pt x="35" y="266"/>
                    </a:lnTo>
                    <a:lnTo>
                      <a:pt x="20" y="263"/>
                    </a:lnTo>
                    <a:lnTo>
                      <a:pt x="2" y="244"/>
                    </a:lnTo>
                    <a:lnTo>
                      <a:pt x="0" y="24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5" name="Freeform 176">
                <a:extLst>
                  <a:ext uri="{FF2B5EF4-FFF2-40B4-BE49-F238E27FC236}">
                    <a16:creationId xmlns:a16="http://schemas.microsoft.com/office/drawing/2014/main" id="{5A153EB1-A53B-B91E-6D97-FDE0B6321171}"/>
                  </a:ext>
                </a:extLst>
              </p:cNvPr>
              <p:cNvSpPr>
                <a:spLocks/>
              </p:cNvSpPr>
              <p:nvPr/>
            </p:nvSpPr>
            <p:spPr bwMode="auto">
              <a:xfrm>
                <a:off x="6634706" y="4937126"/>
                <a:ext cx="119063" cy="134938"/>
              </a:xfrm>
              <a:custGeom>
                <a:avLst/>
                <a:gdLst>
                  <a:gd name="T0" fmla="*/ 54 w 394"/>
                  <a:gd name="T1" fmla="*/ 8 h 446"/>
                  <a:gd name="T2" fmla="*/ 101 w 394"/>
                  <a:gd name="T3" fmla="*/ 0 h 446"/>
                  <a:gd name="T4" fmla="*/ 135 w 394"/>
                  <a:gd name="T5" fmla="*/ 36 h 446"/>
                  <a:gd name="T6" fmla="*/ 160 w 394"/>
                  <a:gd name="T7" fmla="*/ 63 h 446"/>
                  <a:gd name="T8" fmla="*/ 188 w 394"/>
                  <a:gd name="T9" fmla="*/ 94 h 446"/>
                  <a:gd name="T10" fmla="*/ 210 w 394"/>
                  <a:gd name="T11" fmla="*/ 79 h 446"/>
                  <a:gd name="T12" fmla="*/ 249 w 394"/>
                  <a:gd name="T13" fmla="*/ 117 h 446"/>
                  <a:gd name="T14" fmla="*/ 286 w 394"/>
                  <a:gd name="T15" fmla="*/ 139 h 446"/>
                  <a:gd name="T16" fmla="*/ 302 w 394"/>
                  <a:gd name="T17" fmla="*/ 157 h 446"/>
                  <a:gd name="T18" fmla="*/ 350 w 394"/>
                  <a:gd name="T19" fmla="*/ 192 h 446"/>
                  <a:gd name="T20" fmla="*/ 386 w 394"/>
                  <a:gd name="T21" fmla="*/ 233 h 446"/>
                  <a:gd name="T22" fmla="*/ 368 w 394"/>
                  <a:gd name="T23" fmla="*/ 275 h 446"/>
                  <a:gd name="T24" fmla="*/ 378 w 394"/>
                  <a:gd name="T25" fmla="*/ 304 h 446"/>
                  <a:gd name="T26" fmla="*/ 390 w 394"/>
                  <a:gd name="T27" fmla="*/ 320 h 446"/>
                  <a:gd name="T28" fmla="*/ 388 w 394"/>
                  <a:gd name="T29" fmla="*/ 329 h 446"/>
                  <a:gd name="T30" fmla="*/ 375 w 394"/>
                  <a:gd name="T31" fmla="*/ 365 h 446"/>
                  <a:gd name="T32" fmla="*/ 353 w 394"/>
                  <a:gd name="T33" fmla="*/ 391 h 446"/>
                  <a:gd name="T34" fmla="*/ 351 w 394"/>
                  <a:gd name="T35" fmla="*/ 402 h 446"/>
                  <a:gd name="T36" fmla="*/ 303 w 394"/>
                  <a:gd name="T37" fmla="*/ 434 h 446"/>
                  <a:gd name="T38" fmla="*/ 293 w 394"/>
                  <a:gd name="T39" fmla="*/ 431 h 446"/>
                  <a:gd name="T40" fmla="*/ 283 w 394"/>
                  <a:gd name="T41" fmla="*/ 446 h 446"/>
                  <a:gd name="T42" fmla="*/ 260 w 394"/>
                  <a:gd name="T43" fmla="*/ 441 h 446"/>
                  <a:gd name="T44" fmla="*/ 242 w 394"/>
                  <a:gd name="T45" fmla="*/ 436 h 446"/>
                  <a:gd name="T46" fmla="*/ 205 w 394"/>
                  <a:gd name="T47" fmla="*/ 435 h 446"/>
                  <a:gd name="T48" fmla="*/ 173 w 394"/>
                  <a:gd name="T49" fmla="*/ 445 h 446"/>
                  <a:gd name="T50" fmla="*/ 175 w 394"/>
                  <a:gd name="T51" fmla="*/ 431 h 446"/>
                  <a:gd name="T52" fmla="*/ 159 w 394"/>
                  <a:gd name="T53" fmla="*/ 426 h 446"/>
                  <a:gd name="T54" fmla="*/ 129 w 394"/>
                  <a:gd name="T55" fmla="*/ 411 h 446"/>
                  <a:gd name="T56" fmla="*/ 75 w 394"/>
                  <a:gd name="T57" fmla="*/ 413 h 446"/>
                  <a:gd name="T58" fmla="*/ 42 w 394"/>
                  <a:gd name="T59" fmla="*/ 389 h 446"/>
                  <a:gd name="T60" fmla="*/ 11 w 394"/>
                  <a:gd name="T61" fmla="*/ 356 h 446"/>
                  <a:gd name="T62" fmla="*/ 0 w 394"/>
                  <a:gd name="T63" fmla="*/ 294 h 446"/>
                  <a:gd name="T64" fmla="*/ 3 w 394"/>
                  <a:gd name="T65" fmla="*/ 287 h 446"/>
                  <a:gd name="T66" fmla="*/ 19 w 394"/>
                  <a:gd name="T67" fmla="*/ 265 h 446"/>
                  <a:gd name="T68" fmla="*/ 9 w 394"/>
                  <a:gd name="T69" fmla="*/ 205 h 446"/>
                  <a:gd name="T70" fmla="*/ 7 w 394"/>
                  <a:gd name="T71" fmla="*/ 173 h 446"/>
                  <a:gd name="T72" fmla="*/ 14 w 394"/>
                  <a:gd name="T73" fmla="*/ 143 h 446"/>
                  <a:gd name="T74" fmla="*/ 23 w 394"/>
                  <a:gd name="T75" fmla="*/ 96 h 446"/>
                  <a:gd name="T76" fmla="*/ 24 w 394"/>
                  <a:gd name="T77" fmla="*/ 71 h 446"/>
                  <a:gd name="T78" fmla="*/ 33 w 394"/>
                  <a:gd name="T79" fmla="*/ 29 h 446"/>
                  <a:gd name="T80" fmla="*/ 42 w 394"/>
                  <a:gd name="T81" fmla="*/ 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4" h="446">
                    <a:moveTo>
                      <a:pt x="42" y="7"/>
                    </a:moveTo>
                    <a:lnTo>
                      <a:pt x="54" y="8"/>
                    </a:lnTo>
                    <a:lnTo>
                      <a:pt x="62" y="12"/>
                    </a:lnTo>
                    <a:lnTo>
                      <a:pt x="101" y="0"/>
                    </a:lnTo>
                    <a:lnTo>
                      <a:pt x="117" y="11"/>
                    </a:lnTo>
                    <a:lnTo>
                      <a:pt x="135" y="36"/>
                    </a:lnTo>
                    <a:lnTo>
                      <a:pt x="151" y="42"/>
                    </a:lnTo>
                    <a:lnTo>
                      <a:pt x="160" y="63"/>
                    </a:lnTo>
                    <a:lnTo>
                      <a:pt x="179" y="94"/>
                    </a:lnTo>
                    <a:lnTo>
                      <a:pt x="188" y="94"/>
                    </a:lnTo>
                    <a:lnTo>
                      <a:pt x="203" y="77"/>
                    </a:lnTo>
                    <a:lnTo>
                      <a:pt x="210" y="79"/>
                    </a:lnTo>
                    <a:lnTo>
                      <a:pt x="228" y="108"/>
                    </a:lnTo>
                    <a:lnTo>
                      <a:pt x="249" y="117"/>
                    </a:lnTo>
                    <a:lnTo>
                      <a:pt x="268" y="121"/>
                    </a:lnTo>
                    <a:lnTo>
                      <a:pt x="286" y="139"/>
                    </a:lnTo>
                    <a:lnTo>
                      <a:pt x="287" y="160"/>
                    </a:lnTo>
                    <a:lnTo>
                      <a:pt x="302" y="157"/>
                    </a:lnTo>
                    <a:lnTo>
                      <a:pt x="332" y="170"/>
                    </a:lnTo>
                    <a:lnTo>
                      <a:pt x="350" y="192"/>
                    </a:lnTo>
                    <a:lnTo>
                      <a:pt x="369" y="221"/>
                    </a:lnTo>
                    <a:lnTo>
                      <a:pt x="386" y="233"/>
                    </a:lnTo>
                    <a:lnTo>
                      <a:pt x="383" y="255"/>
                    </a:lnTo>
                    <a:lnTo>
                      <a:pt x="368" y="275"/>
                    </a:lnTo>
                    <a:lnTo>
                      <a:pt x="376" y="299"/>
                    </a:lnTo>
                    <a:lnTo>
                      <a:pt x="378" y="304"/>
                    </a:lnTo>
                    <a:lnTo>
                      <a:pt x="381" y="308"/>
                    </a:lnTo>
                    <a:lnTo>
                      <a:pt x="390" y="320"/>
                    </a:lnTo>
                    <a:lnTo>
                      <a:pt x="394" y="324"/>
                    </a:lnTo>
                    <a:lnTo>
                      <a:pt x="388" y="329"/>
                    </a:lnTo>
                    <a:lnTo>
                      <a:pt x="375" y="344"/>
                    </a:lnTo>
                    <a:lnTo>
                      <a:pt x="375" y="365"/>
                    </a:lnTo>
                    <a:lnTo>
                      <a:pt x="360" y="379"/>
                    </a:lnTo>
                    <a:lnTo>
                      <a:pt x="353" y="391"/>
                    </a:lnTo>
                    <a:lnTo>
                      <a:pt x="356" y="394"/>
                    </a:lnTo>
                    <a:lnTo>
                      <a:pt x="351" y="402"/>
                    </a:lnTo>
                    <a:lnTo>
                      <a:pt x="332" y="424"/>
                    </a:lnTo>
                    <a:lnTo>
                      <a:pt x="303" y="434"/>
                    </a:lnTo>
                    <a:lnTo>
                      <a:pt x="297" y="429"/>
                    </a:lnTo>
                    <a:lnTo>
                      <a:pt x="293" y="431"/>
                    </a:lnTo>
                    <a:lnTo>
                      <a:pt x="291" y="441"/>
                    </a:lnTo>
                    <a:lnTo>
                      <a:pt x="283" y="446"/>
                    </a:lnTo>
                    <a:lnTo>
                      <a:pt x="272" y="445"/>
                    </a:lnTo>
                    <a:lnTo>
                      <a:pt x="260" y="441"/>
                    </a:lnTo>
                    <a:lnTo>
                      <a:pt x="252" y="442"/>
                    </a:lnTo>
                    <a:lnTo>
                      <a:pt x="242" y="436"/>
                    </a:lnTo>
                    <a:lnTo>
                      <a:pt x="227" y="431"/>
                    </a:lnTo>
                    <a:lnTo>
                      <a:pt x="205" y="435"/>
                    </a:lnTo>
                    <a:lnTo>
                      <a:pt x="188" y="445"/>
                    </a:lnTo>
                    <a:lnTo>
                      <a:pt x="173" y="445"/>
                    </a:lnTo>
                    <a:lnTo>
                      <a:pt x="173" y="436"/>
                    </a:lnTo>
                    <a:lnTo>
                      <a:pt x="175" y="431"/>
                    </a:lnTo>
                    <a:lnTo>
                      <a:pt x="171" y="427"/>
                    </a:lnTo>
                    <a:lnTo>
                      <a:pt x="159" y="426"/>
                    </a:lnTo>
                    <a:lnTo>
                      <a:pt x="147" y="424"/>
                    </a:lnTo>
                    <a:lnTo>
                      <a:pt x="129" y="411"/>
                    </a:lnTo>
                    <a:lnTo>
                      <a:pt x="109" y="410"/>
                    </a:lnTo>
                    <a:lnTo>
                      <a:pt x="75" y="413"/>
                    </a:lnTo>
                    <a:lnTo>
                      <a:pt x="63" y="410"/>
                    </a:lnTo>
                    <a:lnTo>
                      <a:pt x="42" y="389"/>
                    </a:lnTo>
                    <a:lnTo>
                      <a:pt x="34" y="387"/>
                    </a:lnTo>
                    <a:lnTo>
                      <a:pt x="11" y="356"/>
                    </a:lnTo>
                    <a:lnTo>
                      <a:pt x="1" y="328"/>
                    </a:lnTo>
                    <a:lnTo>
                      <a:pt x="0" y="294"/>
                    </a:lnTo>
                    <a:lnTo>
                      <a:pt x="0" y="292"/>
                    </a:lnTo>
                    <a:lnTo>
                      <a:pt x="3" y="287"/>
                    </a:lnTo>
                    <a:lnTo>
                      <a:pt x="15" y="276"/>
                    </a:lnTo>
                    <a:lnTo>
                      <a:pt x="19" y="265"/>
                    </a:lnTo>
                    <a:lnTo>
                      <a:pt x="13" y="240"/>
                    </a:lnTo>
                    <a:lnTo>
                      <a:pt x="9" y="205"/>
                    </a:lnTo>
                    <a:lnTo>
                      <a:pt x="14" y="197"/>
                    </a:lnTo>
                    <a:lnTo>
                      <a:pt x="7" y="173"/>
                    </a:lnTo>
                    <a:lnTo>
                      <a:pt x="16" y="156"/>
                    </a:lnTo>
                    <a:lnTo>
                      <a:pt x="14" y="143"/>
                    </a:lnTo>
                    <a:lnTo>
                      <a:pt x="20" y="130"/>
                    </a:lnTo>
                    <a:lnTo>
                      <a:pt x="23" y="96"/>
                    </a:lnTo>
                    <a:lnTo>
                      <a:pt x="18" y="83"/>
                    </a:lnTo>
                    <a:lnTo>
                      <a:pt x="24" y="71"/>
                    </a:lnTo>
                    <a:lnTo>
                      <a:pt x="19" y="47"/>
                    </a:lnTo>
                    <a:lnTo>
                      <a:pt x="33" y="29"/>
                    </a:lnTo>
                    <a:lnTo>
                      <a:pt x="41" y="12"/>
                    </a:lnTo>
                    <a:lnTo>
                      <a:pt x="42" y="7"/>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6" name="Freeform 177">
                <a:extLst>
                  <a:ext uri="{FF2B5EF4-FFF2-40B4-BE49-F238E27FC236}">
                    <a16:creationId xmlns:a16="http://schemas.microsoft.com/office/drawing/2014/main" id="{6EE45846-5C7C-508F-1942-657C9AACF610}"/>
                  </a:ext>
                </a:extLst>
              </p:cNvPr>
              <p:cNvSpPr>
                <a:spLocks noEditPoints="1"/>
              </p:cNvSpPr>
              <p:nvPr/>
            </p:nvSpPr>
            <p:spPr bwMode="auto">
              <a:xfrm>
                <a:off x="6355306" y="4732338"/>
                <a:ext cx="373063" cy="965200"/>
              </a:xfrm>
              <a:custGeom>
                <a:avLst/>
                <a:gdLst>
                  <a:gd name="T0" fmla="*/ 321 w 1243"/>
                  <a:gd name="T1" fmla="*/ 12 h 3213"/>
                  <a:gd name="T2" fmla="*/ 406 w 1243"/>
                  <a:gd name="T3" fmla="*/ 51 h 3213"/>
                  <a:gd name="T4" fmla="*/ 561 w 1243"/>
                  <a:gd name="T5" fmla="*/ 43 h 3213"/>
                  <a:gd name="T6" fmla="*/ 769 w 1243"/>
                  <a:gd name="T7" fmla="*/ 195 h 3213"/>
                  <a:gd name="T8" fmla="*/ 918 w 1243"/>
                  <a:gd name="T9" fmla="*/ 342 h 3213"/>
                  <a:gd name="T10" fmla="*/ 929 w 1243"/>
                  <a:gd name="T11" fmla="*/ 444 h 3213"/>
                  <a:gd name="T12" fmla="*/ 1083 w 1243"/>
                  <a:gd name="T13" fmla="*/ 459 h 3213"/>
                  <a:gd name="T14" fmla="*/ 1167 w 1243"/>
                  <a:gd name="T15" fmla="*/ 313 h 3213"/>
                  <a:gd name="T16" fmla="*/ 1243 w 1243"/>
                  <a:gd name="T17" fmla="*/ 417 h 3213"/>
                  <a:gd name="T18" fmla="*/ 1147 w 1243"/>
                  <a:gd name="T19" fmla="*/ 482 h 3213"/>
                  <a:gd name="T20" fmla="*/ 1046 w 1243"/>
                  <a:gd name="T21" fmla="*/ 575 h 3213"/>
                  <a:gd name="T22" fmla="*/ 975 w 1243"/>
                  <a:gd name="T23" fmla="*/ 684 h 3213"/>
                  <a:gd name="T24" fmla="*/ 945 w 1243"/>
                  <a:gd name="T25" fmla="*/ 827 h 3213"/>
                  <a:gd name="T26" fmla="*/ 934 w 1243"/>
                  <a:gd name="T27" fmla="*/ 971 h 3213"/>
                  <a:gd name="T28" fmla="*/ 940 w 1243"/>
                  <a:gd name="T29" fmla="*/ 1069 h 3213"/>
                  <a:gd name="T30" fmla="*/ 1037 w 1243"/>
                  <a:gd name="T31" fmla="*/ 1222 h 3213"/>
                  <a:gd name="T32" fmla="*/ 1101 w 1243"/>
                  <a:gd name="T33" fmla="*/ 1305 h 3213"/>
                  <a:gd name="T34" fmla="*/ 1061 w 1243"/>
                  <a:gd name="T35" fmla="*/ 1416 h 3213"/>
                  <a:gd name="T36" fmla="*/ 837 w 1243"/>
                  <a:gd name="T37" fmla="*/ 1505 h 3213"/>
                  <a:gd name="T38" fmla="*/ 711 w 1243"/>
                  <a:gd name="T39" fmla="*/ 1483 h 3213"/>
                  <a:gd name="T40" fmla="*/ 733 w 1243"/>
                  <a:gd name="T41" fmla="*/ 1576 h 3213"/>
                  <a:gd name="T42" fmla="*/ 735 w 1243"/>
                  <a:gd name="T43" fmla="*/ 1648 h 3213"/>
                  <a:gd name="T44" fmla="*/ 641 w 1243"/>
                  <a:gd name="T45" fmla="*/ 1732 h 3213"/>
                  <a:gd name="T46" fmla="*/ 517 w 1243"/>
                  <a:gd name="T47" fmla="*/ 1700 h 3213"/>
                  <a:gd name="T48" fmla="*/ 593 w 1243"/>
                  <a:gd name="T49" fmla="*/ 1834 h 3213"/>
                  <a:gd name="T50" fmla="*/ 606 w 1243"/>
                  <a:gd name="T51" fmla="*/ 1822 h 3213"/>
                  <a:gd name="T52" fmla="*/ 663 w 1243"/>
                  <a:gd name="T53" fmla="*/ 1875 h 3213"/>
                  <a:gd name="T54" fmla="*/ 574 w 1243"/>
                  <a:gd name="T55" fmla="*/ 1871 h 3213"/>
                  <a:gd name="T56" fmla="*/ 563 w 1243"/>
                  <a:gd name="T57" fmla="*/ 1941 h 3213"/>
                  <a:gd name="T58" fmla="*/ 549 w 1243"/>
                  <a:gd name="T59" fmla="*/ 2033 h 3213"/>
                  <a:gd name="T60" fmla="*/ 552 w 1243"/>
                  <a:gd name="T61" fmla="*/ 2113 h 3213"/>
                  <a:gd name="T62" fmla="*/ 453 w 1243"/>
                  <a:gd name="T63" fmla="*/ 2165 h 3213"/>
                  <a:gd name="T64" fmla="*/ 439 w 1243"/>
                  <a:gd name="T65" fmla="*/ 2279 h 3213"/>
                  <a:gd name="T66" fmla="*/ 575 w 1243"/>
                  <a:gd name="T67" fmla="*/ 2340 h 3213"/>
                  <a:gd name="T68" fmla="*/ 593 w 1243"/>
                  <a:gd name="T69" fmla="*/ 2420 h 3213"/>
                  <a:gd name="T70" fmla="*/ 538 w 1243"/>
                  <a:gd name="T71" fmla="*/ 2492 h 3213"/>
                  <a:gd name="T72" fmla="*/ 481 w 1243"/>
                  <a:gd name="T73" fmla="*/ 2580 h 3213"/>
                  <a:gd name="T74" fmla="*/ 439 w 1243"/>
                  <a:gd name="T75" fmla="*/ 2645 h 3213"/>
                  <a:gd name="T76" fmla="*/ 410 w 1243"/>
                  <a:gd name="T77" fmla="*/ 2746 h 3213"/>
                  <a:gd name="T78" fmla="*/ 445 w 1243"/>
                  <a:gd name="T79" fmla="*/ 2841 h 3213"/>
                  <a:gd name="T80" fmla="*/ 459 w 1243"/>
                  <a:gd name="T81" fmla="*/ 2883 h 3213"/>
                  <a:gd name="T82" fmla="*/ 211 w 1243"/>
                  <a:gd name="T83" fmla="*/ 2814 h 3213"/>
                  <a:gd name="T84" fmla="*/ 85 w 1243"/>
                  <a:gd name="T85" fmla="*/ 2693 h 3213"/>
                  <a:gd name="T86" fmla="*/ 129 w 1243"/>
                  <a:gd name="T87" fmla="*/ 2402 h 3213"/>
                  <a:gd name="T88" fmla="*/ 122 w 1243"/>
                  <a:gd name="T89" fmla="*/ 2204 h 3213"/>
                  <a:gd name="T90" fmla="*/ 75 w 1243"/>
                  <a:gd name="T91" fmla="*/ 2104 h 3213"/>
                  <a:gd name="T92" fmla="*/ 67 w 1243"/>
                  <a:gd name="T93" fmla="*/ 2000 h 3213"/>
                  <a:gd name="T94" fmla="*/ 46 w 1243"/>
                  <a:gd name="T95" fmla="*/ 1814 h 3213"/>
                  <a:gd name="T96" fmla="*/ 42 w 1243"/>
                  <a:gd name="T97" fmla="*/ 1530 h 3213"/>
                  <a:gd name="T98" fmla="*/ 67 w 1243"/>
                  <a:gd name="T99" fmla="*/ 1258 h 3213"/>
                  <a:gd name="T100" fmla="*/ 82 w 1243"/>
                  <a:gd name="T101" fmla="*/ 1065 h 3213"/>
                  <a:gd name="T102" fmla="*/ 0 w 1243"/>
                  <a:gd name="T103" fmla="*/ 826 h 3213"/>
                  <a:gd name="T104" fmla="*/ 34 w 1243"/>
                  <a:gd name="T105" fmla="*/ 613 h 3213"/>
                  <a:gd name="T106" fmla="*/ 113 w 1243"/>
                  <a:gd name="T107" fmla="*/ 412 h 3213"/>
                  <a:gd name="T108" fmla="*/ 104 w 1243"/>
                  <a:gd name="T109" fmla="*/ 284 h 3213"/>
                  <a:gd name="T110" fmla="*/ 829 w 1243"/>
                  <a:gd name="T111" fmla="*/ 3175 h 3213"/>
                  <a:gd name="T112" fmla="*/ 829 w 1243"/>
                  <a:gd name="T113" fmla="*/ 3175 h 3213"/>
                  <a:gd name="T114" fmla="*/ 510 w 1243"/>
                  <a:gd name="T115" fmla="*/ 3004 h 3213"/>
                  <a:gd name="T116" fmla="*/ 558 w 1243"/>
                  <a:gd name="T117" fmla="*/ 3064 h 3213"/>
                  <a:gd name="T118" fmla="*/ 725 w 1243"/>
                  <a:gd name="T119" fmla="*/ 3158 h 3213"/>
                  <a:gd name="T120" fmla="*/ 738 w 1243"/>
                  <a:gd name="T121" fmla="*/ 3195 h 3213"/>
                  <a:gd name="T122" fmla="*/ 559 w 1243"/>
                  <a:gd name="T123" fmla="*/ 3202 h 3213"/>
                  <a:gd name="T124" fmla="*/ 574 w 1243"/>
                  <a:gd name="T125" fmla="*/ 3161 h 3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3" h="3213">
                    <a:moveTo>
                      <a:pt x="193" y="79"/>
                    </a:moveTo>
                    <a:lnTo>
                      <a:pt x="203" y="66"/>
                    </a:lnTo>
                    <a:lnTo>
                      <a:pt x="216" y="38"/>
                    </a:lnTo>
                    <a:lnTo>
                      <a:pt x="246" y="7"/>
                    </a:lnTo>
                    <a:lnTo>
                      <a:pt x="266" y="0"/>
                    </a:lnTo>
                    <a:lnTo>
                      <a:pt x="285" y="17"/>
                    </a:lnTo>
                    <a:lnTo>
                      <a:pt x="308" y="15"/>
                    </a:lnTo>
                    <a:lnTo>
                      <a:pt x="321" y="12"/>
                    </a:lnTo>
                    <a:lnTo>
                      <a:pt x="338" y="16"/>
                    </a:lnTo>
                    <a:lnTo>
                      <a:pt x="366" y="11"/>
                    </a:lnTo>
                    <a:lnTo>
                      <a:pt x="380" y="13"/>
                    </a:lnTo>
                    <a:lnTo>
                      <a:pt x="384" y="33"/>
                    </a:lnTo>
                    <a:lnTo>
                      <a:pt x="395" y="65"/>
                    </a:lnTo>
                    <a:lnTo>
                      <a:pt x="401" y="74"/>
                    </a:lnTo>
                    <a:lnTo>
                      <a:pt x="407" y="65"/>
                    </a:lnTo>
                    <a:lnTo>
                      <a:pt x="406" y="51"/>
                    </a:lnTo>
                    <a:lnTo>
                      <a:pt x="415" y="36"/>
                    </a:lnTo>
                    <a:lnTo>
                      <a:pt x="415" y="22"/>
                    </a:lnTo>
                    <a:lnTo>
                      <a:pt x="427" y="4"/>
                    </a:lnTo>
                    <a:lnTo>
                      <a:pt x="472" y="4"/>
                    </a:lnTo>
                    <a:lnTo>
                      <a:pt x="511" y="5"/>
                    </a:lnTo>
                    <a:lnTo>
                      <a:pt x="528" y="21"/>
                    </a:lnTo>
                    <a:lnTo>
                      <a:pt x="546" y="40"/>
                    </a:lnTo>
                    <a:lnTo>
                      <a:pt x="561" y="43"/>
                    </a:lnTo>
                    <a:lnTo>
                      <a:pt x="580" y="78"/>
                    </a:lnTo>
                    <a:lnTo>
                      <a:pt x="628" y="126"/>
                    </a:lnTo>
                    <a:lnTo>
                      <a:pt x="647" y="128"/>
                    </a:lnTo>
                    <a:lnTo>
                      <a:pt x="666" y="145"/>
                    </a:lnTo>
                    <a:lnTo>
                      <a:pt x="678" y="165"/>
                    </a:lnTo>
                    <a:lnTo>
                      <a:pt x="725" y="176"/>
                    </a:lnTo>
                    <a:lnTo>
                      <a:pt x="755" y="192"/>
                    </a:lnTo>
                    <a:lnTo>
                      <a:pt x="769" y="195"/>
                    </a:lnTo>
                    <a:lnTo>
                      <a:pt x="803" y="224"/>
                    </a:lnTo>
                    <a:lnTo>
                      <a:pt x="838" y="242"/>
                    </a:lnTo>
                    <a:lnTo>
                      <a:pt x="884" y="248"/>
                    </a:lnTo>
                    <a:lnTo>
                      <a:pt x="902" y="268"/>
                    </a:lnTo>
                    <a:lnTo>
                      <a:pt x="925" y="287"/>
                    </a:lnTo>
                    <a:lnTo>
                      <a:pt x="934" y="306"/>
                    </a:lnTo>
                    <a:lnTo>
                      <a:pt x="929" y="323"/>
                    </a:lnTo>
                    <a:lnTo>
                      <a:pt x="918" y="342"/>
                    </a:lnTo>
                    <a:lnTo>
                      <a:pt x="904" y="352"/>
                    </a:lnTo>
                    <a:lnTo>
                      <a:pt x="896" y="364"/>
                    </a:lnTo>
                    <a:lnTo>
                      <a:pt x="901" y="381"/>
                    </a:lnTo>
                    <a:lnTo>
                      <a:pt x="890" y="411"/>
                    </a:lnTo>
                    <a:lnTo>
                      <a:pt x="866" y="435"/>
                    </a:lnTo>
                    <a:lnTo>
                      <a:pt x="861" y="453"/>
                    </a:lnTo>
                    <a:lnTo>
                      <a:pt x="875" y="452"/>
                    </a:lnTo>
                    <a:lnTo>
                      <a:pt x="929" y="444"/>
                    </a:lnTo>
                    <a:lnTo>
                      <a:pt x="976" y="458"/>
                    </a:lnTo>
                    <a:lnTo>
                      <a:pt x="1008" y="477"/>
                    </a:lnTo>
                    <a:lnTo>
                      <a:pt x="1026" y="469"/>
                    </a:lnTo>
                    <a:lnTo>
                      <a:pt x="1036" y="469"/>
                    </a:lnTo>
                    <a:lnTo>
                      <a:pt x="1044" y="478"/>
                    </a:lnTo>
                    <a:lnTo>
                      <a:pt x="1059" y="458"/>
                    </a:lnTo>
                    <a:lnTo>
                      <a:pt x="1067" y="454"/>
                    </a:lnTo>
                    <a:lnTo>
                      <a:pt x="1083" y="459"/>
                    </a:lnTo>
                    <a:lnTo>
                      <a:pt x="1097" y="441"/>
                    </a:lnTo>
                    <a:lnTo>
                      <a:pt x="1103" y="421"/>
                    </a:lnTo>
                    <a:lnTo>
                      <a:pt x="1139" y="397"/>
                    </a:lnTo>
                    <a:lnTo>
                      <a:pt x="1144" y="380"/>
                    </a:lnTo>
                    <a:lnTo>
                      <a:pt x="1154" y="361"/>
                    </a:lnTo>
                    <a:lnTo>
                      <a:pt x="1168" y="349"/>
                    </a:lnTo>
                    <a:lnTo>
                      <a:pt x="1170" y="321"/>
                    </a:lnTo>
                    <a:lnTo>
                      <a:pt x="1167" y="313"/>
                    </a:lnTo>
                    <a:lnTo>
                      <a:pt x="1169" y="291"/>
                    </a:lnTo>
                    <a:lnTo>
                      <a:pt x="1187" y="280"/>
                    </a:lnTo>
                    <a:lnTo>
                      <a:pt x="1222" y="285"/>
                    </a:lnTo>
                    <a:lnTo>
                      <a:pt x="1223" y="300"/>
                    </a:lnTo>
                    <a:lnTo>
                      <a:pt x="1238" y="333"/>
                    </a:lnTo>
                    <a:lnTo>
                      <a:pt x="1237" y="359"/>
                    </a:lnTo>
                    <a:lnTo>
                      <a:pt x="1240" y="390"/>
                    </a:lnTo>
                    <a:lnTo>
                      <a:pt x="1243" y="417"/>
                    </a:lnTo>
                    <a:lnTo>
                      <a:pt x="1239" y="429"/>
                    </a:lnTo>
                    <a:lnTo>
                      <a:pt x="1223" y="428"/>
                    </a:lnTo>
                    <a:lnTo>
                      <a:pt x="1204" y="438"/>
                    </a:lnTo>
                    <a:lnTo>
                      <a:pt x="1201" y="444"/>
                    </a:lnTo>
                    <a:lnTo>
                      <a:pt x="1190" y="454"/>
                    </a:lnTo>
                    <a:lnTo>
                      <a:pt x="1185" y="451"/>
                    </a:lnTo>
                    <a:lnTo>
                      <a:pt x="1153" y="472"/>
                    </a:lnTo>
                    <a:lnTo>
                      <a:pt x="1147" y="482"/>
                    </a:lnTo>
                    <a:lnTo>
                      <a:pt x="1135" y="486"/>
                    </a:lnTo>
                    <a:lnTo>
                      <a:pt x="1106" y="510"/>
                    </a:lnTo>
                    <a:lnTo>
                      <a:pt x="1096" y="513"/>
                    </a:lnTo>
                    <a:lnTo>
                      <a:pt x="1095" y="532"/>
                    </a:lnTo>
                    <a:lnTo>
                      <a:pt x="1084" y="535"/>
                    </a:lnTo>
                    <a:lnTo>
                      <a:pt x="1075" y="534"/>
                    </a:lnTo>
                    <a:lnTo>
                      <a:pt x="1050" y="564"/>
                    </a:lnTo>
                    <a:lnTo>
                      <a:pt x="1046" y="575"/>
                    </a:lnTo>
                    <a:lnTo>
                      <a:pt x="1047" y="593"/>
                    </a:lnTo>
                    <a:lnTo>
                      <a:pt x="1035" y="596"/>
                    </a:lnTo>
                    <a:lnTo>
                      <a:pt x="1029" y="606"/>
                    </a:lnTo>
                    <a:lnTo>
                      <a:pt x="1014" y="634"/>
                    </a:lnTo>
                    <a:lnTo>
                      <a:pt x="1002" y="646"/>
                    </a:lnTo>
                    <a:lnTo>
                      <a:pt x="990" y="667"/>
                    </a:lnTo>
                    <a:lnTo>
                      <a:pt x="990" y="674"/>
                    </a:lnTo>
                    <a:lnTo>
                      <a:pt x="975" y="684"/>
                    </a:lnTo>
                    <a:lnTo>
                      <a:pt x="972" y="696"/>
                    </a:lnTo>
                    <a:lnTo>
                      <a:pt x="964" y="713"/>
                    </a:lnTo>
                    <a:lnTo>
                      <a:pt x="950" y="731"/>
                    </a:lnTo>
                    <a:lnTo>
                      <a:pt x="955" y="755"/>
                    </a:lnTo>
                    <a:lnTo>
                      <a:pt x="949" y="767"/>
                    </a:lnTo>
                    <a:lnTo>
                      <a:pt x="954" y="780"/>
                    </a:lnTo>
                    <a:lnTo>
                      <a:pt x="951" y="814"/>
                    </a:lnTo>
                    <a:lnTo>
                      <a:pt x="945" y="827"/>
                    </a:lnTo>
                    <a:lnTo>
                      <a:pt x="947" y="840"/>
                    </a:lnTo>
                    <a:lnTo>
                      <a:pt x="938" y="857"/>
                    </a:lnTo>
                    <a:lnTo>
                      <a:pt x="945" y="881"/>
                    </a:lnTo>
                    <a:lnTo>
                      <a:pt x="940" y="889"/>
                    </a:lnTo>
                    <a:lnTo>
                      <a:pt x="944" y="924"/>
                    </a:lnTo>
                    <a:lnTo>
                      <a:pt x="950" y="949"/>
                    </a:lnTo>
                    <a:lnTo>
                      <a:pt x="946" y="960"/>
                    </a:lnTo>
                    <a:lnTo>
                      <a:pt x="934" y="971"/>
                    </a:lnTo>
                    <a:lnTo>
                      <a:pt x="931" y="976"/>
                    </a:lnTo>
                    <a:lnTo>
                      <a:pt x="931" y="978"/>
                    </a:lnTo>
                    <a:lnTo>
                      <a:pt x="931" y="978"/>
                    </a:lnTo>
                    <a:lnTo>
                      <a:pt x="927" y="1009"/>
                    </a:lnTo>
                    <a:lnTo>
                      <a:pt x="933" y="1037"/>
                    </a:lnTo>
                    <a:lnTo>
                      <a:pt x="930" y="1046"/>
                    </a:lnTo>
                    <a:lnTo>
                      <a:pt x="939" y="1056"/>
                    </a:lnTo>
                    <a:lnTo>
                      <a:pt x="940" y="1069"/>
                    </a:lnTo>
                    <a:lnTo>
                      <a:pt x="935" y="1074"/>
                    </a:lnTo>
                    <a:lnTo>
                      <a:pt x="943" y="1088"/>
                    </a:lnTo>
                    <a:lnTo>
                      <a:pt x="975" y="1114"/>
                    </a:lnTo>
                    <a:lnTo>
                      <a:pt x="1008" y="1126"/>
                    </a:lnTo>
                    <a:lnTo>
                      <a:pt x="1048" y="1157"/>
                    </a:lnTo>
                    <a:lnTo>
                      <a:pt x="1057" y="1168"/>
                    </a:lnTo>
                    <a:lnTo>
                      <a:pt x="1056" y="1184"/>
                    </a:lnTo>
                    <a:lnTo>
                      <a:pt x="1037" y="1222"/>
                    </a:lnTo>
                    <a:lnTo>
                      <a:pt x="1035" y="1233"/>
                    </a:lnTo>
                    <a:lnTo>
                      <a:pt x="1047" y="1255"/>
                    </a:lnTo>
                    <a:lnTo>
                      <a:pt x="1067" y="1269"/>
                    </a:lnTo>
                    <a:lnTo>
                      <a:pt x="1084" y="1269"/>
                    </a:lnTo>
                    <a:lnTo>
                      <a:pt x="1094" y="1259"/>
                    </a:lnTo>
                    <a:lnTo>
                      <a:pt x="1098" y="1259"/>
                    </a:lnTo>
                    <a:lnTo>
                      <a:pt x="1101" y="1272"/>
                    </a:lnTo>
                    <a:lnTo>
                      <a:pt x="1101" y="1305"/>
                    </a:lnTo>
                    <a:lnTo>
                      <a:pt x="1098" y="1320"/>
                    </a:lnTo>
                    <a:lnTo>
                      <a:pt x="1083" y="1345"/>
                    </a:lnTo>
                    <a:lnTo>
                      <a:pt x="1077" y="1369"/>
                    </a:lnTo>
                    <a:lnTo>
                      <a:pt x="1072" y="1377"/>
                    </a:lnTo>
                    <a:lnTo>
                      <a:pt x="1070" y="1369"/>
                    </a:lnTo>
                    <a:lnTo>
                      <a:pt x="1064" y="1374"/>
                    </a:lnTo>
                    <a:lnTo>
                      <a:pt x="1056" y="1398"/>
                    </a:lnTo>
                    <a:lnTo>
                      <a:pt x="1061" y="1416"/>
                    </a:lnTo>
                    <a:lnTo>
                      <a:pt x="1054" y="1431"/>
                    </a:lnTo>
                    <a:lnTo>
                      <a:pt x="1012" y="1457"/>
                    </a:lnTo>
                    <a:lnTo>
                      <a:pt x="979" y="1468"/>
                    </a:lnTo>
                    <a:lnTo>
                      <a:pt x="973" y="1460"/>
                    </a:lnTo>
                    <a:lnTo>
                      <a:pt x="971" y="1470"/>
                    </a:lnTo>
                    <a:lnTo>
                      <a:pt x="923" y="1489"/>
                    </a:lnTo>
                    <a:lnTo>
                      <a:pt x="869" y="1503"/>
                    </a:lnTo>
                    <a:lnTo>
                      <a:pt x="837" y="1505"/>
                    </a:lnTo>
                    <a:lnTo>
                      <a:pt x="811" y="1501"/>
                    </a:lnTo>
                    <a:lnTo>
                      <a:pt x="787" y="1506"/>
                    </a:lnTo>
                    <a:lnTo>
                      <a:pt x="772" y="1506"/>
                    </a:lnTo>
                    <a:lnTo>
                      <a:pt x="755" y="1494"/>
                    </a:lnTo>
                    <a:lnTo>
                      <a:pt x="733" y="1487"/>
                    </a:lnTo>
                    <a:lnTo>
                      <a:pt x="722" y="1487"/>
                    </a:lnTo>
                    <a:lnTo>
                      <a:pt x="716" y="1478"/>
                    </a:lnTo>
                    <a:lnTo>
                      <a:pt x="711" y="1483"/>
                    </a:lnTo>
                    <a:lnTo>
                      <a:pt x="711" y="1496"/>
                    </a:lnTo>
                    <a:lnTo>
                      <a:pt x="714" y="1505"/>
                    </a:lnTo>
                    <a:lnTo>
                      <a:pt x="714" y="1532"/>
                    </a:lnTo>
                    <a:lnTo>
                      <a:pt x="722" y="1543"/>
                    </a:lnTo>
                    <a:lnTo>
                      <a:pt x="720" y="1551"/>
                    </a:lnTo>
                    <a:lnTo>
                      <a:pt x="733" y="1552"/>
                    </a:lnTo>
                    <a:lnTo>
                      <a:pt x="736" y="1566"/>
                    </a:lnTo>
                    <a:lnTo>
                      <a:pt x="733" y="1576"/>
                    </a:lnTo>
                    <a:lnTo>
                      <a:pt x="728" y="1578"/>
                    </a:lnTo>
                    <a:lnTo>
                      <a:pt x="728" y="1583"/>
                    </a:lnTo>
                    <a:lnTo>
                      <a:pt x="714" y="1597"/>
                    </a:lnTo>
                    <a:lnTo>
                      <a:pt x="718" y="1604"/>
                    </a:lnTo>
                    <a:lnTo>
                      <a:pt x="712" y="1614"/>
                    </a:lnTo>
                    <a:lnTo>
                      <a:pt x="712" y="1628"/>
                    </a:lnTo>
                    <a:lnTo>
                      <a:pt x="722" y="1645"/>
                    </a:lnTo>
                    <a:lnTo>
                      <a:pt x="735" y="1648"/>
                    </a:lnTo>
                    <a:lnTo>
                      <a:pt x="731" y="1661"/>
                    </a:lnTo>
                    <a:lnTo>
                      <a:pt x="726" y="1670"/>
                    </a:lnTo>
                    <a:lnTo>
                      <a:pt x="730" y="1681"/>
                    </a:lnTo>
                    <a:lnTo>
                      <a:pt x="727" y="1695"/>
                    </a:lnTo>
                    <a:lnTo>
                      <a:pt x="709" y="1708"/>
                    </a:lnTo>
                    <a:lnTo>
                      <a:pt x="711" y="1713"/>
                    </a:lnTo>
                    <a:lnTo>
                      <a:pt x="685" y="1731"/>
                    </a:lnTo>
                    <a:lnTo>
                      <a:pt x="641" y="1732"/>
                    </a:lnTo>
                    <a:lnTo>
                      <a:pt x="618" y="1726"/>
                    </a:lnTo>
                    <a:lnTo>
                      <a:pt x="591" y="1703"/>
                    </a:lnTo>
                    <a:lnTo>
                      <a:pt x="561" y="1694"/>
                    </a:lnTo>
                    <a:lnTo>
                      <a:pt x="544" y="1695"/>
                    </a:lnTo>
                    <a:lnTo>
                      <a:pt x="539" y="1693"/>
                    </a:lnTo>
                    <a:lnTo>
                      <a:pt x="544" y="1684"/>
                    </a:lnTo>
                    <a:lnTo>
                      <a:pt x="532" y="1684"/>
                    </a:lnTo>
                    <a:lnTo>
                      <a:pt x="517" y="1700"/>
                    </a:lnTo>
                    <a:lnTo>
                      <a:pt x="516" y="1727"/>
                    </a:lnTo>
                    <a:lnTo>
                      <a:pt x="533" y="1742"/>
                    </a:lnTo>
                    <a:lnTo>
                      <a:pt x="539" y="1770"/>
                    </a:lnTo>
                    <a:lnTo>
                      <a:pt x="539" y="1807"/>
                    </a:lnTo>
                    <a:lnTo>
                      <a:pt x="544" y="1821"/>
                    </a:lnTo>
                    <a:lnTo>
                      <a:pt x="561" y="1831"/>
                    </a:lnTo>
                    <a:lnTo>
                      <a:pt x="585" y="1829"/>
                    </a:lnTo>
                    <a:lnTo>
                      <a:pt x="593" y="1834"/>
                    </a:lnTo>
                    <a:lnTo>
                      <a:pt x="584" y="1839"/>
                    </a:lnTo>
                    <a:lnTo>
                      <a:pt x="577" y="1846"/>
                    </a:lnTo>
                    <a:lnTo>
                      <a:pt x="589" y="1851"/>
                    </a:lnTo>
                    <a:lnTo>
                      <a:pt x="615" y="1843"/>
                    </a:lnTo>
                    <a:lnTo>
                      <a:pt x="616" y="1834"/>
                    </a:lnTo>
                    <a:lnTo>
                      <a:pt x="603" y="1831"/>
                    </a:lnTo>
                    <a:lnTo>
                      <a:pt x="599" y="1828"/>
                    </a:lnTo>
                    <a:lnTo>
                      <a:pt x="606" y="1822"/>
                    </a:lnTo>
                    <a:lnTo>
                      <a:pt x="618" y="1821"/>
                    </a:lnTo>
                    <a:lnTo>
                      <a:pt x="633" y="1811"/>
                    </a:lnTo>
                    <a:lnTo>
                      <a:pt x="645" y="1812"/>
                    </a:lnTo>
                    <a:lnTo>
                      <a:pt x="655" y="1830"/>
                    </a:lnTo>
                    <a:lnTo>
                      <a:pt x="652" y="1844"/>
                    </a:lnTo>
                    <a:lnTo>
                      <a:pt x="646" y="1847"/>
                    </a:lnTo>
                    <a:lnTo>
                      <a:pt x="656" y="1859"/>
                    </a:lnTo>
                    <a:lnTo>
                      <a:pt x="663" y="1875"/>
                    </a:lnTo>
                    <a:lnTo>
                      <a:pt x="659" y="1890"/>
                    </a:lnTo>
                    <a:lnTo>
                      <a:pt x="628" y="1908"/>
                    </a:lnTo>
                    <a:lnTo>
                      <a:pt x="617" y="1904"/>
                    </a:lnTo>
                    <a:lnTo>
                      <a:pt x="611" y="1889"/>
                    </a:lnTo>
                    <a:lnTo>
                      <a:pt x="614" y="1882"/>
                    </a:lnTo>
                    <a:lnTo>
                      <a:pt x="614" y="1873"/>
                    </a:lnTo>
                    <a:lnTo>
                      <a:pt x="595" y="1863"/>
                    </a:lnTo>
                    <a:lnTo>
                      <a:pt x="574" y="1871"/>
                    </a:lnTo>
                    <a:lnTo>
                      <a:pt x="560" y="1881"/>
                    </a:lnTo>
                    <a:lnTo>
                      <a:pt x="558" y="1890"/>
                    </a:lnTo>
                    <a:lnTo>
                      <a:pt x="564" y="1901"/>
                    </a:lnTo>
                    <a:lnTo>
                      <a:pt x="580" y="1901"/>
                    </a:lnTo>
                    <a:lnTo>
                      <a:pt x="603" y="1908"/>
                    </a:lnTo>
                    <a:lnTo>
                      <a:pt x="603" y="1916"/>
                    </a:lnTo>
                    <a:lnTo>
                      <a:pt x="587" y="1931"/>
                    </a:lnTo>
                    <a:lnTo>
                      <a:pt x="563" y="1941"/>
                    </a:lnTo>
                    <a:lnTo>
                      <a:pt x="554" y="1951"/>
                    </a:lnTo>
                    <a:lnTo>
                      <a:pt x="559" y="1957"/>
                    </a:lnTo>
                    <a:lnTo>
                      <a:pt x="553" y="1972"/>
                    </a:lnTo>
                    <a:lnTo>
                      <a:pt x="541" y="1985"/>
                    </a:lnTo>
                    <a:lnTo>
                      <a:pt x="546" y="2004"/>
                    </a:lnTo>
                    <a:lnTo>
                      <a:pt x="551" y="2012"/>
                    </a:lnTo>
                    <a:lnTo>
                      <a:pt x="551" y="2023"/>
                    </a:lnTo>
                    <a:lnTo>
                      <a:pt x="549" y="2033"/>
                    </a:lnTo>
                    <a:lnTo>
                      <a:pt x="567" y="2053"/>
                    </a:lnTo>
                    <a:lnTo>
                      <a:pt x="566" y="2060"/>
                    </a:lnTo>
                    <a:lnTo>
                      <a:pt x="559" y="2071"/>
                    </a:lnTo>
                    <a:lnTo>
                      <a:pt x="563" y="2075"/>
                    </a:lnTo>
                    <a:lnTo>
                      <a:pt x="542" y="2089"/>
                    </a:lnTo>
                    <a:lnTo>
                      <a:pt x="539" y="2101"/>
                    </a:lnTo>
                    <a:lnTo>
                      <a:pt x="537" y="2107"/>
                    </a:lnTo>
                    <a:lnTo>
                      <a:pt x="552" y="2113"/>
                    </a:lnTo>
                    <a:lnTo>
                      <a:pt x="559" y="2120"/>
                    </a:lnTo>
                    <a:lnTo>
                      <a:pt x="558" y="2127"/>
                    </a:lnTo>
                    <a:lnTo>
                      <a:pt x="534" y="2131"/>
                    </a:lnTo>
                    <a:lnTo>
                      <a:pt x="520" y="2129"/>
                    </a:lnTo>
                    <a:lnTo>
                      <a:pt x="497" y="2133"/>
                    </a:lnTo>
                    <a:lnTo>
                      <a:pt x="483" y="2148"/>
                    </a:lnTo>
                    <a:lnTo>
                      <a:pt x="465" y="2150"/>
                    </a:lnTo>
                    <a:lnTo>
                      <a:pt x="453" y="2165"/>
                    </a:lnTo>
                    <a:lnTo>
                      <a:pt x="443" y="2168"/>
                    </a:lnTo>
                    <a:lnTo>
                      <a:pt x="437" y="2186"/>
                    </a:lnTo>
                    <a:lnTo>
                      <a:pt x="431" y="2199"/>
                    </a:lnTo>
                    <a:lnTo>
                      <a:pt x="413" y="2212"/>
                    </a:lnTo>
                    <a:lnTo>
                      <a:pt x="412" y="2221"/>
                    </a:lnTo>
                    <a:lnTo>
                      <a:pt x="422" y="2234"/>
                    </a:lnTo>
                    <a:lnTo>
                      <a:pt x="422" y="2251"/>
                    </a:lnTo>
                    <a:lnTo>
                      <a:pt x="439" y="2279"/>
                    </a:lnTo>
                    <a:lnTo>
                      <a:pt x="454" y="2292"/>
                    </a:lnTo>
                    <a:lnTo>
                      <a:pt x="465" y="2295"/>
                    </a:lnTo>
                    <a:lnTo>
                      <a:pt x="486" y="2313"/>
                    </a:lnTo>
                    <a:lnTo>
                      <a:pt x="516" y="2341"/>
                    </a:lnTo>
                    <a:lnTo>
                      <a:pt x="542" y="2339"/>
                    </a:lnTo>
                    <a:lnTo>
                      <a:pt x="556" y="2340"/>
                    </a:lnTo>
                    <a:lnTo>
                      <a:pt x="563" y="2336"/>
                    </a:lnTo>
                    <a:lnTo>
                      <a:pt x="575" y="2340"/>
                    </a:lnTo>
                    <a:lnTo>
                      <a:pt x="580" y="2349"/>
                    </a:lnTo>
                    <a:lnTo>
                      <a:pt x="574" y="2355"/>
                    </a:lnTo>
                    <a:lnTo>
                      <a:pt x="574" y="2363"/>
                    </a:lnTo>
                    <a:lnTo>
                      <a:pt x="583" y="2382"/>
                    </a:lnTo>
                    <a:lnTo>
                      <a:pt x="583" y="2394"/>
                    </a:lnTo>
                    <a:lnTo>
                      <a:pt x="570" y="2407"/>
                    </a:lnTo>
                    <a:lnTo>
                      <a:pt x="579" y="2407"/>
                    </a:lnTo>
                    <a:lnTo>
                      <a:pt x="593" y="2420"/>
                    </a:lnTo>
                    <a:lnTo>
                      <a:pt x="583" y="2426"/>
                    </a:lnTo>
                    <a:lnTo>
                      <a:pt x="582" y="2436"/>
                    </a:lnTo>
                    <a:lnTo>
                      <a:pt x="584" y="2442"/>
                    </a:lnTo>
                    <a:lnTo>
                      <a:pt x="572" y="2456"/>
                    </a:lnTo>
                    <a:lnTo>
                      <a:pt x="560" y="2462"/>
                    </a:lnTo>
                    <a:lnTo>
                      <a:pt x="557" y="2474"/>
                    </a:lnTo>
                    <a:lnTo>
                      <a:pt x="549" y="2477"/>
                    </a:lnTo>
                    <a:lnTo>
                      <a:pt x="538" y="2492"/>
                    </a:lnTo>
                    <a:lnTo>
                      <a:pt x="532" y="2510"/>
                    </a:lnTo>
                    <a:lnTo>
                      <a:pt x="517" y="2511"/>
                    </a:lnTo>
                    <a:lnTo>
                      <a:pt x="499" y="2528"/>
                    </a:lnTo>
                    <a:lnTo>
                      <a:pt x="496" y="2546"/>
                    </a:lnTo>
                    <a:lnTo>
                      <a:pt x="491" y="2562"/>
                    </a:lnTo>
                    <a:lnTo>
                      <a:pt x="477" y="2575"/>
                    </a:lnTo>
                    <a:lnTo>
                      <a:pt x="474" y="2585"/>
                    </a:lnTo>
                    <a:lnTo>
                      <a:pt x="481" y="2580"/>
                    </a:lnTo>
                    <a:lnTo>
                      <a:pt x="493" y="2583"/>
                    </a:lnTo>
                    <a:lnTo>
                      <a:pt x="498" y="2606"/>
                    </a:lnTo>
                    <a:lnTo>
                      <a:pt x="493" y="2618"/>
                    </a:lnTo>
                    <a:lnTo>
                      <a:pt x="479" y="2634"/>
                    </a:lnTo>
                    <a:lnTo>
                      <a:pt x="477" y="2647"/>
                    </a:lnTo>
                    <a:lnTo>
                      <a:pt x="461" y="2660"/>
                    </a:lnTo>
                    <a:lnTo>
                      <a:pt x="449" y="2656"/>
                    </a:lnTo>
                    <a:lnTo>
                      <a:pt x="439" y="2645"/>
                    </a:lnTo>
                    <a:lnTo>
                      <a:pt x="429" y="2639"/>
                    </a:lnTo>
                    <a:lnTo>
                      <a:pt x="436" y="2649"/>
                    </a:lnTo>
                    <a:lnTo>
                      <a:pt x="436" y="2663"/>
                    </a:lnTo>
                    <a:lnTo>
                      <a:pt x="442" y="2669"/>
                    </a:lnTo>
                    <a:lnTo>
                      <a:pt x="435" y="2681"/>
                    </a:lnTo>
                    <a:lnTo>
                      <a:pt x="416" y="2697"/>
                    </a:lnTo>
                    <a:lnTo>
                      <a:pt x="407" y="2723"/>
                    </a:lnTo>
                    <a:lnTo>
                      <a:pt x="410" y="2746"/>
                    </a:lnTo>
                    <a:lnTo>
                      <a:pt x="425" y="2769"/>
                    </a:lnTo>
                    <a:lnTo>
                      <a:pt x="438" y="2805"/>
                    </a:lnTo>
                    <a:lnTo>
                      <a:pt x="438" y="2816"/>
                    </a:lnTo>
                    <a:lnTo>
                      <a:pt x="443" y="2818"/>
                    </a:lnTo>
                    <a:lnTo>
                      <a:pt x="440" y="2828"/>
                    </a:lnTo>
                    <a:lnTo>
                      <a:pt x="428" y="2835"/>
                    </a:lnTo>
                    <a:lnTo>
                      <a:pt x="436" y="2843"/>
                    </a:lnTo>
                    <a:lnTo>
                      <a:pt x="445" y="2841"/>
                    </a:lnTo>
                    <a:lnTo>
                      <a:pt x="459" y="2853"/>
                    </a:lnTo>
                    <a:lnTo>
                      <a:pt x="462" y="2868"/>
                    </a:lnTo>
                    <a:lnTo>
                      <a:pt x="488" y="2885"/>
                    </a:lnTo>
                    <a:lnTo>
                      <a:pt x="503" y="2897"/>
                    </a:lnTo>
                    <a:lnTo>
                      <a:pt x="505" y="2911"/>
                    </a:lnTo>
                    <a:lnTo>
                      <a:pt x="498" y="2911"/>
                    </a:lnTo>
                    <a:lnTo>
                      <a:pt x="480" y="2903"/>
                    </a:lnTo>
                    <a:lnTo>
                      <a:pt x="459" y="2883"/>
                    </a:lnTo>
                    <a:lnTo>
                      <a:pt x="442" y="2881"/>
                    </a:lnTo>
                    <a:lnTo>
                      <a:pt x="437" y="2874"/>
                    </a:lnTo>
                    <a:lnTo>
                      <a:pt x="337" y="2874"/>
                    </a:lnTo>
                    <a:lnTo>
                      <a:pt x="281" y="2884"/>
                    </a:lnTo>
                    <a:lnTo>
                      <a:pt x="268" y="2877"/>
                    </a:lnTo>
                    <a:lnTo>
                      <a:pt x="231" y="2874"/>
                    </a:lnTo>
                    <a:lnTo>
                      <a:pt x="218" y="2841"/>
                    </a:lnTo>
                    <a:lnTo>
                      <a:pt x="211" y="2814"/>
                    </a:lnTo>
                    <a:lnTo>
                      <a:pt x="194" y="2799"/>
                    </a:lnTo>
                    <a:lnTo>
                      <a:pt x="189" y="2754"/>
                    </a:lnTo>
                    <a:lnTo>
                      <a:pt x="189" y="2734"/>
                    </a:lnTo>
                    <a:lnTo>
                      <a:pt x="173" y="2734"/>
                    </a:lnTo>
                    <a:lnTo>
                      <a:pt x="148" y="2746"/>
                    </a:lnTo>
                    <a:lnTo>
                      <a:pt x="135" y="2761"/>
                    </a:lnTo>
                    <a:lnTo>
                      <a:pt x="119" y="2761"/>
                    </a:lnTo>
                    <a:lnTo>
                      <a:pt x="85" y="2693"/>
                    </a:lnTo>
                    <a:lnTo>
                      <a:pt x="80" y="2668"/>
                    </a:lnTo>
                    <a:lnTo>
                      <a:pt x="90" y="2599"/>
                    </a:lnTo>
                    <a:lnTo>
                      <a:pt x="106" y="2576"/>
                    </a:lnTo>
                    <a:lnTo>
                      <a:pt x="133" y="2548"/>
                    </a:lnTo>
                    <a:lnTo>
                      <a:pt x="141" y="2508"/>
                    </a:lnTo>
                    <a:lnTo>
                      <a:pt x="133" y="2467"/>
                    </a:lnTo>
                    <a:lnTo>
                      <a:pt x="123" y="2437"/>
                    </a:lnTo>
                    <a:lnTo>
                      <a:pt x="129" y="2402"/>
                    </a:lnTo>
                    <a:lnTo>
                      <a:pt x="145" y="2384"/>
                    </a:lnTo>
                    <a:lnTo>
                      <a:pt x="129" y="2347"/>
                    </a:lnTo>
                    <a:lnTo>
                      <a:pt x="132" y="2329"/>
                    </a:lnTo>
                    <a:lnTo>
                      <a:pt x="146" y="2315"/>
                    </a:lnTo>
                    <a:lnTo>
                      <a:pt x="137" y="2282"/>
                    </a:lnTo>
                    <a:lnTo>
                      <a:pt x="131" y="2239"/>
                    </a:lnTo>
                    <a:lnTo>
                      <a:pt x="121" y="2219"/>
                    </a:lnTo>
                    <a:lnTo>
                      <a:pt x="122" y="2204"/>
                    </a:lnTo>
                    <a:lnTo>
                      <a:pt x="142" y="2186"/>
                    </a:lnTo>
                    <a:lnTo>
                      <a:pt x="142" y="2169"/>
                    </a:lnTo>
                    <a:lnTo>
                      <a:pt x="126" y="2140"/>
                    </a:lnTo>
                    <a:lnTo>
                      <a:pt x="100" y="2122"/>
                    </a:lnTo>
                    <a:lnTo>
                      <a:pt x="84" y="2122"/>
                    </a:lnTo>
                    <a:lnTo>
                      <a:pt x="79" y="2127"/>
                    </a:lnTo>
                    <a:lnTo>
                      <a:pt x="69" y="2117"/>
                    </a:lnTo>
                    <a:lnTo>
                      <a:pt x="75" y="2104"/>
                    </a:lnTo>
                    <a:lnTo>
                      <a:pt x="110" y="2104"/>
                    </a:lnTo>
                    <a:lnTo>
                      <a:pt x="127" y="2084"/>
                    </a:lnTo>
                    <a:lnTo>
                      <a:pt x="126" y="2066"/>
                    </a:lnTo>
                    <a:lnTo>
                      <a:pt x="115" y="2061"/>
                    </a:lnTo>
                    <a:lnTo>
                      <a:pt x="104" y="2070"/>
                    </a:lnTo>
                    <a:lnTo>
                      <a:pt x="89" y="2067"/>
                    </a:lnTo>
                    <a:lnTo>
                      <a:pt x="82" y="2031"/>
                    </a:lnTo>
                    <a:lnTo>
                      <a:pt x="67" y="2000"/>
                    </a:lnTo>
                    <a:lnTo>
                      <a:pt x="66" y="1978"/>
                    </a:lnTo>
                    <a:lnTo>
                      <a:pt x="68" y="1951"/>
                    </a:lnTo>
                    <a:lnTo>
                      <a:pt x="43" y="1943"/>
                    </a:lnTo>
                    <a:lnTo>
                      <a:pt x="36" y="1920"/>
                    </a:lnTo>
                    <a:lnTo>
                      <a:pt x="32" y="1861"/>
                    </a:lnTo>
                    <a:lnTo>
                      <a:pt x="49" y="1850"/>
                    </a:lnTo>
                    <a:lnTo>
                      <a:pt x="54" y="1830"/>
                    </a:lnTo>
                    <a:lnTo>
                      <a:pt x="46" y="1814"/>
                    </a:lnTo>
                    <a:lnTo>
                      <a:pt x="31" y="1807"/>
                    </a:lnTo>
                    <a:lnTo>
                      <a:pt x="25" y="1770"/>
                    </a:lnTo>
                    <a:lnTo>
                      <a:pt x="22" y="1720"/>
                    </a:lnTo>
                    <a:lnTo>
                      <a:pt x="27" y="1662"/>
                    </a:lnTo>
                    <a:lnTo>
                      <a:pt x="12" y="1637"/>
                    </a:lnTo>
                    <a:lnTo>
                      <a:pt x="9" y="1611"/>
                    </a:lnTo>
                    <a:lnTo>
                      <a:pt x="38" y="1573"/>
                    </a:lnTo>
                    <a:lnTo>
                      <a:pt x="42" y="1530"/>
                    </a:lnTo>
                    <a:lnTo>
                      <a:pt x="63" y="1520"/>
                    </a:lnTo>
                    <a:lnTo>
                      <a:pt x="74" y="1507"/>
                    </a:lnTo>
                    <a:lnTo>
                      <a:pt x="27" y="1416"/>
                    </a:lnTo>
                    <a:lnTo>
                      <a:pt x="33" y="1386"/>
                    </a:lnTo>
                    <a:lnTo>
                      <a:pt x="33" y="1363"/>
                    </a:lnTo>
                    <a:lnTo>
                      <a:pt x="32" y="1310"/>
                    </a:lnTo>
                    <a:lnTo>
                      <a:pt x="49" y="1277"/>
                    </a:lnTo>
                    <a:lnTo>
                      <a:pt x="67" y="1258"/>
                    </a:lnTo>
                    <a:lnTo>
                      <a:pt x="63" y="1230"/>
                    </a:lnTo>
                    <a:lnTo>
                      <a:pt x="48" y="1204"/>
                    </a:lnTo>
                    <a:lnTo>
                      <a:pt x="37" y="1195"/>
                    </a:lnTo>
                    <a:lnTo>
                      <a:pt x="55" y="1169"/>
                    </a:lnTo>
                    <a:lnTo>
                      <a:pt x="50" y="1138"/>
                    </a:lnTo>
                    <a:lnTo>
                      <a:pt x="63" y="1107"/>
                    </a:lnTo>
                    <a:lnTo>
                      <a:pt x="78" y="1102"/>
                    </a:lnTo>
                    <a:lnTo>
                      <a:pt x="82" y="1065"/>
                    </a:lnTo>
                    <a:lnTo>
                      <a:pt x="76" y="1005"/>
                    </a:lnTo>
                    <a:lnTo>
                      <a:pt x="64" y="995"/>
                    </a:lnTo>
                    <a:lnTo>
                      <a:pt x="55" y="950"/>
                    </a:lnTo>
                    <a:lnTo>
                      <a:pt x="43" y="926"/>
                    </a:lnTo>
                    <a:lnTo>
                      <a:pt x="25" y="898"/>
                    </a:lnTo>
                    <a:lnTo>
                      <a:pt x="22" y="883"/>
                    </a:lnTo>
                    <a:lnTo>
                      <a:pt x="8" y="864"/>
                    </a:lnTo>
                    <a:lnTo>
                      <a:pt x="0" y="826"/>
                    </a:lnTo>
                    <a:lnTo>
                      <a:pt x="4" y="797"/>
                    </a:lnTo>
                    <a:lnTo>
                      <a:pt x="26" y="787"/>
                    </a:lnTo>
                    <a:lnTo>
                      <a:pt x="26" y="748"/>
                    </a:lnTo>
                    <a:lnTo>
                      <a:pt x="39" y="732"/>
                    </a:lnTo>
                    <a:lnTo>
                      <a:pt x="40" y="698"/>
                    </a:lnTo>
                    <a:lnTo>
                      <a:pt x="26" y="673"/>
                    </a:lnTo>
                    <a:lnTo>
                      <a:pt x="24" y="624"/>
                    </a:lnTo>
                    <a:lnTo>
                      <a:pt x="34" y="613"/>
                    </a:lnTo>
                    <a:lnTo>
                      <a:pt x="40" y="556"/>
                    </a:lnTo>
                    <a:lnTo>
                      <a:pt x="54" y="536"/>
                    </a:lnTo>
                    <a:lnTo>
                      <a:pt x="75" y="484"/>
                    </a:lnTo>
                    <a:lnTo>
                      <a:pt x="95" y="464"/>
                    </a:lnTo>
                    <a:lnTo>
                      <a:pt x="110" y="456"/>
                    </a:lnTo>
                    <a:lnTo>
                      <a:pt x="122" y="442"/>
                    </a:lnTo>
                    <a:lnTo>
                      <a:pt x="115" y="434"/>
                    </a:lnTo>
                    <a:lnTo>
                      <a:pt x="113" y="412"/>
                    </a:lnTo>
                    <a:lnTo>
                      <a:pt x="108" y="401"/>
                    </a:lnTo>
                    <a:lnTo>
                      <a:pt x="98" y="393"/>
                    </a:lnTo>
                    <a:lnTo>
                      <a:pt x="102" y="378"/>
                    </a:lnTo>
                    <a:lnTo>
                      <a:pt x="116" y="368"/>
                    </a:lnTo>
                    <a:lnTo>
                      <a:pt x="116" y="348"/>
                    </a:lnTo>
                    <a:lnTo>
                      <a:pt x="99" y="327"/>
                    </a:lnTo>
                    <a:lnTo>
                      <a:pt x="94" y="301"/>
                    </a:lnTo>
                    <a:lnTo>
                      <a:pt x="104" y="284"/>
                    </a:lnTo>
                    <a:lnTo>
                      <a:pt x="100" y="270"/>
                    </a:lnTo>
                    <a:lnTo>
                      <a:pt x="84" y="257"/>
                    </a:lnTo>
                    <a:lnTo>
                      <a:pt x="90" y="237"/>
                    </a:lnTo>
                    <a:lnTo>
                      <a:pt x="183" y="187"/>
                    </a:lnTo>
                    <a:lnTo>
                      <a:pt x="203" y="100"/>
                    </a:lnTo>
                    <a:lnTo>
                      <a:pt x="193" y="79"/>
                    </a:lnTo>
                    <a:close/>
                    <a:moveTo>
                      <a:pt x="829" y="3175"/>
                    </a:moveTo>
                    <a:lnTo>
                      <a:pt x="829" y="3175"/>
                    </a:lnTo>
                    <a:lnTo>
                      <a:pt x="842" y="3186"/>
                    </a:lnTo>
                    <a:lnTo>
                      <a:pt x="859" y="3175"/>
                    </a:lnTo>
                    <a:lnTo>
                      <a:pt x="874" y="3171"/>
                    </a:lnTo>
                    <a:lnTo>
                      <a:pt x="888" y="3158"/>
                    </a:lnTo>
                    <a:lnTo>
                      <a:pt x="870" y="3157"/>
                    </a:lnTo>
                    <a:lnTo>
                      <a:pt x="860" y="3168"/>
                    </a:lnTo>
                    <a:lnTo>
                      <a:pt x="839" y="3169"/>
                    </a:lnTo>
                    <a:lnTo>
                      <a:pt x="829" y="3175"/>
                    </a:lnTo>
                    <a:close/>
                    <a:moveTo>
                      <a:pt x="482" y="2928"/>
                    </a:moveTo>
                    <a:lnTo>
                      <a:pt x="482" y="2928"/>
                    </a:lnTo>
                    <a:lnTo>
                      <a:pt x="485" y="2927"/>
                    </a:lnTo>
                    <a:lnTo>
                      <a:pt x="497" y="2944"/>
                    </a:lnTo>
                    <a:lnTo>
                      <a:pt x="522" y="2969"/>
                    </a:lnTo>
                    <a:lnTo>
                      <a:pt x="530" y="3007"/>
                    </a:lnTo>
                    <a:lnTo>
                      <a:pt x="521" y="2999"/>
                    </a:lnTo>
                    <a:lnTo>
                      <a:pt x="510" y="3004"/>
                    </a:lnTo>
                    <a:lnTo>
                      <a:pt x="504" y="3016"/>
                    </a:lnTo>
                    <a:lnTo>
                      <a:pt x="482" y="2928"/>
                    </a:lnTo>
                    <a:close/>
                    <a:moveTo>
                      <a:pt x="505" y="3020"/>
                    </a:moveTo>
                    <a:lnTo>
                      <a:pt x="505" y="3020"/>
                    </a:lnTo>
                    <a:lnTo>
                      <a:pt x="522" y="3026"/>
                    </a:lnTo>
                    <a:lnTo>
                      <a:pt x="541" y="3023"/>
                    </a:lnTo>
                    <a:lnTo>
                      <a:pt x="549" y="3038"/>
                    </a:lnTo>
                    <a:lnTo>
                      <a:pt x="558" y="3064"/>
                    </a:lnTo>
                    <a:lnTo>
                      <a:pt x="578" y="3067"/>
                    </a:lnTo>
                    <a:lnTo>
                      <a:pt x="598" y="3083"/>
                    </a:lnTo>
                    <a:lnTo>
                      <a:pt x="599" y="3101"/>
                    </a:lnTo>
                    <a:lnTo>
                      <a:pt x="616" y="3106"/>
                    </a:lnTo>
                    <a:lnTo>
                      <a:pt x="676" y="3126"/>
                    </a:lnTo>
                    <a:lnTo>
                      <a:pt x="683" y="3134"/>
                    </a:lnTo>
                    <a:lnTo>
                      <a:pt x="706" y="3141"/>
                    </a:lnTo>
                    <a:lnTo>
                      <a:pt x="725" y="3158"/>
                    </a:lnTo>
                    <a:lnTo>
                      <a:pt x="741" y="3160"/>
                    </a:lnTo>
                    <a:lnTo>
                      <a:pt x="769" y="3153"/>
                    </a:lnTo>
                    <a:lnTo>
                      <a:pt x="783" y="3158"/>
                    </a:lnTo>
                    <a:lnTo>
                      <a:pt x="785" y="3172"/>
                    </a:lnTo>
                    <a:lnTo>
                      <a:pt x="766" y="3183"/>
                    </a:lnTo>
                    <a:lnTo>
                      <a:pt x="759" y="3177"/>
                    </a:lnTo>
                    <a:lnTo>
                      <a:pt x="742" y="3182"/>
                    </a:lnTo>
                    <a:lnTo>
                      <a:pt x="738" y="3195"/>
                    </a:lnTo>
                    <a:lnTo>
                      <a:pt x="725" y="3209"/>
                    </a:lnTo>
                    <a:lnTo>
                      <a:pt x="707" y="3213"/>
                    </a:lnTo>
                    <a:lnTo>
                      <a:pt x="689" y="3207"/>
                    </a:lnTo>
                    <a:lnTo>
                      <a:pt x="672" y="3198"/>
                    </a:lnTo>
                    <a:lnTo>
                      <a:pt x="640" y="3194"/>
                    </a:lnTo>
                    <a:lnTo>
                      <a:pt x="618" y="3196"/>
                    </a:lnTo>
                    <a:lnTo>
                      <a:pt x="585" y="3193"/>
                    </a:lnTo>
                    <a:lnTo>
                      <a:pt x="559" y="3202"/>
                    </a:lnTo>
                    <a:lnTo>
                      <a:pt x="551" y="3202"/>
                    </a:lnTo>
                    <a:lnTo>
                      <a:pt x="543" y="3173"/>
                    </a:lnTo>
                    <a:lnTo>
                      <a:pt x="580" y="3172"/>
                    </a:lnTo>
                    <a:lnTo>
                      <a:pt x="601" y="3164"/>
                    </a:lnTo>
                    <a:lnTo>
                      <a:pt x="614" y="3162"/>
                    </a:lnTo>
                    <a:lnTo>
                      <a:pt x="616" y="3157"/>
                    </a:lnTo>
                    <a:lnTo>
                      <a:pt x="596" y="3161"/>
                    </a:lnTo>
                    <a:lnTo>
                      <a:pt x="574" y="3161"/>
                    </a:lnTo>
                    <a:lnTo>
                      <a:pt x="547" y="3166"/>
                    </a:lnTo>
                    <a:lnTo>
                      <a:pt x="541" y="3165"/>
                    </a:lnTo>
                    <a:lnTo>
                      <a:pt x="505" y="302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7" name="Freeform 178">
                <a:extLst>
                  <a:ext uri="{FF2B5EF4-FFF2-40B4-BE49-F238E27FC236}">
                    <a16:creationId xmlns:a16="http://schemas.microsoft.com/office/drawing/2014/main" id="{38E240FE-3841-3B60-BD02-E6B4AA928D1C}"/>
                  </a:ext>
                </a:extLst>
              </p:cNvPr>
              <p:cNvSpPr>
                <a:spLocks noEditPoints="1"/>
              </p:cNvSpPr>
              <p:nvPr/>
            </p:nvSpPr>
            <p:spPr bwMode="auto">
              <a:xfrm>
                <a:off x="6304506" y="4624388"/>
                <a:ext cx="252413" cy="1104900"/>
              </a:xfrm>
              <a:custGeom>
                <a:avLst/>
                <a:gdLst>
                  <a:gd name="T0" fmla="*/ 571 w 842"/>
                  <a:gd name="T1" fmla="*/ 3525 h 3679"/>
                  <a:gd name="T2" fmla="*/ 563 w 842"/>
                  <a:gd name="T3" fmla="*/ 3585 h 3679"/>
                  <a:gd name="T4" fmla="*/ 721 w 842"/>
                  <a:gd name="T5" fmla="*/ 3562 h 3679"/>
                  <a:gd name="T6" fmla="*/ 551 w 842"/>
                  <a:gd name="T7" fmla="*/ 3374 h 3679"/>
                  <a:gd name="T8" fmla="*/ 650 w 842"/>
                  <a:gd name="T9" fmla="*/ 3263 h 3679"/>
                  <a:gd name="T10" fmla="*/ 311 w 842"/>
                  <a:gd name="T11" fmla="*/ 2868 h 3679"/>
                  <a:gd name="T12" fmla="*/ 296 w 842"/>
                  <a:gd name="T13" fmla="*/ 2426 h 3679"/>
                  <a:gd name="T14" fmla="*/ 233 w 842"/>
                  <a:gd name="T15" fmla="*/ 1880 h 3679"/>
                  <a:gd name="T16" fmla="*/ 178 w 842"/>
                  <a:gd name="T17" fmla="*/ 1224 h 3679"/>
                  <a:gd name="T18" fmla="*/ 286 w 842"/>
                  <a:gd name="T19" fmla="*/ 708 h 3679"/>
                  <a:gd name="T20" fmla="*/ 185 w 842"/>
                  <a:gd name="T21" fmla="*/ 83 h 3679"/>
                  <a:gd name="T22" fmla="*/ 96 w 842"/>
                  <a:gd name="T23" fmla="*/ 242 h 3679"/>
                  <a:gd name="T24" fmla="*/ 98 w 842"/>
                  <a:gd name="T25" fmla="*/ 717 h 3679"/>
                  <a:gd name="T26" fmla="*/ 66 w 842"/>
                  <a:gd name="T27" fmla="*/ 1098 h 3679"/>
                  <a:gd name="T28" fmla="*/ 93 w 842"/>
                  <a:gd name="T29" fmla="*/ 1464 h 3679"/>
                  <a:gd name="T30" fmla="*/ 22 w 842"/>
                  <a:gd name="T31" fmla="*/ 1741 h 3679"/>
                  <a:gd name="T32" fmla="*/ 50 w 842"/>
                  <a:gd name="T33" fmla="*/ 2034 h 3679"/>
                  <a:gd name="T34" fmla="*/ 158 w 842"/>
                  <a:gd name="T35" fmla="*/ 2206 h 3679"/>
                  <a:gd name="T36" fmla="*/ 161 w 842"/>
                  <a:gd name="T37" fmla="*/ 2362 h 3679"/>
                  <a:gd name="T38" fmla="*/ 141 w 842"/>
                  <a:gd name="T39" fmla="*/ 2618 h 3679"/>
                  <a:gd name="T40" fmla="*/ 53 w 842"/>
                  <a:gd name="T41" fmla="*/ 2592 h 3679"/>
                  <a:gd name="T42" fmla="*/ 78 w 842"/>
                  <a:gd name="T43" fmla="*/ 2695 h 3679"/>
                  <a:gd name="T44" fmla="*/ 172 w 842"/>
                  <a:gd name="T45" fmla="*/ 2791 h 3679"/>
                  <a:gd name="T46" fmla="*/ 157 w 842"/>
                  <a:gd name="T47" fmla="*/ 2898 h 3679"/>
                  <a:gd name="T48" fmla="*/ 179 w 842"/>
                  <a:gd name="T49" fmla="*/ 3048 h 3679"/>
                  <a:gd name="T50" fmla="*/ 275 w 842"/>
                  <a:gd name="T51" fmla="*/ 3205 h 3679"/>
                  <a:gd name="T52" fmla="*/ 307 w 842"/>
                  <a:gd name="T53" fmla="*/ 3209 h 3679"/>
                  <a:gd name="T54" fmla="*/ 341 w 842"/>
                  <a:gd name="T55" fmla="*/ 3264 h 3679"/>
                  <a:gd name="T56" fmla="*/ 318 w 842"/>
                  <a:gd name="T57" fmla="*/ 3368 h 3679"/>
                  <a:gd name="T58" fmla="*/ 463 w 842"/>
                  <a:gd name="T59" fmla="*/ 3313 h 3679"/>
                  <a:gd name="T60" fmla="*/ 413 w 842"/>
                  <a:gd name="T61" fmla="*/ 3408 h 3679"/>
                  <a:gd name="T62" fmla="*/ 458 w 842"/>
                  <a:gd name="T63" fmla="*/ 3417 h 3679"/>
                  <a:gd name="T64" fmla="*/ 524 w 842"/>
                  <a:gd name="T65" fmla="*/ 3331 h 3679"/>
                  <a:gd name="T66" fmla="*/ 81 w 842"/>
                  <a:gd name="T67" fmla="*/ 2269 h 3679"/>
                  <a:gd name="T68" fmla="*/ 67 w 842"/>
                  <a:gd name="T69" fmla="*/ 2182 h 3679"/>
                  <a:gd name="T70" fmla="*/ 24 w 842"/>
                  <a:gd name="T71" fmla="*/ 2376 h 3679"/>
                  <a:gd name="T72" fmla="*/ 78 w 842"/>
                  <a:gd name="T73" fmla="*/ 2415 h 3679"/>
                  <a:gd name="T74" fmla="*/ 123 w 842"/>
                  <a:gd name="T75" fmla="*/ 2473 h 3679"/>
                  <a:gd name="T76" fmla="*/ 29 w 842"/>
                  <a:gd name="T77" fmla="*/ 2496 h 3679"/>
                  <a:gd name="T78" fmla="*/ 132 w 842"/>
                  <a:gd name="T79" fmla="*/ 2430 h 3679"/>
                  <a:gd name="T80" fmla="*/ 78 w 842"/>
                  <a:gd name="T81" fmla="*/ 2495 h 3679"/>
                  <a:gd name="T82" fmla="*/ 97 w 842"/>
                  <a:gd name="T83" fmla="*/ 2571 h 3679"/>
                  <a:gd name="T84" fmla="*/ 57 w 842"/>
                  <a:gd name="T85" fmla="*/ 2841 h 3679"/>
                  <a:gd name="T86" fmla="*/ 69 w 842"/>
                  <a:gd name="T87" fmla="*/ 2894 h 3679"/>
                  <a:gd name="T88" fmla="*/ 109 w 842"/>
                  <a:gd name="T89" fmla="*/ 3017 h 3679"/>
                  <a:gd name="T90" fmla="*/ 170 w 842"/>
                  <a:gd name="T91" fmla="*/ 2987 h 3679"/>
                  <a:gd name="T92" fmla="*/ 127 w 842"/>
                  <a:gd name="T93" fmla="*/ 3112 h 3679"/>
                  <a:gd name="T94" fmla="*/ 168 w 842"/>
                  <a:gd name="T95" fmla="*/ 3096 h 3679"/>
                  <a:gd name="T96" fmla="*/ 200 w 842"/>
                  <a:gd name="T97" fmla="*/ 3192 h 3679"/>
                  <a:gd name="T98" fmla="*/ 227 w 842"/>
                  <a:gd name="T99" fmla="*/ 3242 h 3679"/>
                  <a:gd name="T100" fmla="*/ 225 w 842"/>
                  <a:gd name="T101" fmla="*/ 3296 h 3679"/>
                  <a:gd name="T102" fmla="*/ 255 w 842"/>
                  <a:gd name="T103" fmla="*/ 3277 h 3679"/>
                  <a:gd name="T104" fmla="*/ 270 w 842"/>
                  <a:gd name="T105" fmla="*/ 3398 h 3679"/>
                  <a:gd name="T106" fmla="*/ 281 w 842"/>
                  <a:gd name="T107" fmla="*/ 3435 h 3679"/>
                  <a:gd name="T108" fmla="*/ 329 w 842"/>
                  <a:gd name="T109" fmla="*/ 3430 h 3679"/>
                  <a:gd name="T110" fmla="*/ 453 w 842"/>
                  <a:gd name="T111" fmla="*/ 3519 h 3679"/>
                  <a:gd name="T112" fmla="*/ 518 w 842"/>
                  <a:gd name="T113" fmla="*/ 3493 h 3679"/>
                  <a:gd name="T114" fmla="*/ 525 w 842"/>
                  <a:gd name="T115" fmla="*/ 3599 h 3679"/>
                  <a:gd name="T116" fmla="*/ 640 w 842"/>
                  <a:gd name="T117" fmla="*/ 3589 h 3679"/>
                  <a:gd name="T118" fmla="*/ 745 w 842"/>
                  <a:gd name="T119" fmla="*/ 3581 h 3679"/>
                  <a:gd name="T120" fmla="*/ 696 w 842"/>
                  <a:gd name="T121" fmla="*/ 3646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2" h="3679">
                    <a:moveTo>
                      <a:pt x="721" y="3562"/>
                    </a:moveTo>
                    <a:lnTo>
                      <a:pt x="713" y="3533"/>
                    </a:lnTo>
                    <a:lnTo>
                      <a:pt x="705" y="3533"/>
                    </a:lnTo>
                    <a:lnTo>
                      <a:pt x="690" y="3524"/>
                    </a:lnTo>
                    <a:lnTo>
                      <a:pt x="663" y="3514"/>
                    </a:lnTo>
                    <a:lnTo>
                      <a:pt x="624" y="3502"/>
                    </a:lnTo>
                    <a:lnTo>
                      <a:pt x="606" y="3496"/>
                    </a:lnTo>
                    <a:lnTo>
                      <a:pt x="605" y="3502"/>
                    </a:lnTo>
                    <a:lnTo>
                      <a:pt x="610" y="3509"/>
                    </a:lnTo>
                    <a:lnTo>
                      <a:pt x="604" y="3514"/>
                    </a:lnTo>
                    <a:lnTo>
                      <a:pt x="598" y="3511"/>
                    </a:lnTo>
                    <a:lnTo>
                      <a:pt x="572" y="3500"/>
                    </a:lnTo>
                    <a:lnTo>
                      <a:pt x="557" y="3493"/>
                    </a:lnTo>
                    <a:lnTo>
                      <a:pt x="554" y="3496"/>
                    </a:lnTo>
                    <a:lnTo>
                      <a:pt x="560" y="3503"/>
                    </a:lnTo>
                    <a:lnTo>
                      <a:pt x="593" y="3519"/>
                    </a:lnTo>
                    <a:lnTo>
                      <a:pt x="595" y="3525"/>
                    </a:lnTo>
                    <a:lnTo>
                      <a:pt x="585" y="3525"/>
                    </a:lnTo>
                    <a:lnTo>
                      <a:pt x="582" y="3527"/>
                    </a:lnTo>
                    <a:lnTo>
                      <a:pt x="582" y="3533"/>
                    </a:lnTo>
                    <a:lnTo>
                      <a:pt x="576" y="3534"/>
                    </a:lnTo>
                    <a:lnTo>
                      <a:pt x="571" y="3525"/>
                    </a:lnTo>
                    <a:lnTo>
                      <a:pt x="555" y="3516"/>
                    </a:lnTo>
                    <a:lnTo>
                      <a:pt x="550" y="3520"/>
                    </a:lnTo>
                    <a:lnTo>
                      <a:pt x="552" y="3530"/>
                    </a:lnTo>
                    <a:lnTo>
                      <a:pt x="542" y="3531"/>
                    </a:lnTo>
                    <a:lnTo>
                      <a:pt x="517" y="3533"/>
                    </a:lnTo>
                    <a:lnTo>
                      <a:pt x="511" y="3537"/>
                    </a:lnTo>
                    <a:lnTo>
                      <a:pt x="517" y="3542"/>
                    </a:lnTo>
                    <a:lnTo>
                      <a:pt x="514" y="3547"/>
                    </a:lnTo>
                    <a:lnTo>
                      <a:pt x="502" y="3544"/>
                    </a:lnTo>
                    <a:lnTo>
                      <a:pt x="487" y="3548"/>
                    </a:lnTo>
                    <a:lnTo>
                      <a:pt x="490" y="3557"/>
                    </a:lnTo>
                    <a:lnTo>
                      <a:pt x="507" y="3560"/>
                    </a:lnTo>
                    <a:lnTo>
                      <a:pt x="520" y="3559"/>
                    </a:lnTo>
                    <a:lnTo>
                      <a:pt x="525" y="3552"/>
                    </a:lnTo>
                    <a:lnTo>
                      <a:pt x="529" y="3549"/>
                    </a:lnTo>
                    <a:lnTo>
                      <a:pt x="538" y="3553"/>
                    </a:lnTo>
                    <a:lnTo>
                      <a:pt x="553" y="3563"/>
                    </a:lnTo>
                    <a:lnTo>
                      <a:pt x="560" y="3560"/>
                    </a:lnTo>
                    <a:lnTo>
                      <a:pt x="565" y="3565"/>
                    </a:lnTo>
                    <a:lnTo>
                      <a:pt x="565" y="3574"/>
                    </a:lnTo>
                    <a:lnTo>
                      <a:pt x="574" y="3580"/>
                    </a:lnTo>
                    <a:lnTo>
                      <a:pt x="563" y="3585"/>
                    </a:lnTo>
                    <a:lnTo>
                      <a:pt x="557" y="3599"/>
                    </a:lnTo>
                    <a:lnTo>
                      <a:pt x="565" y="3609"/>
                    </a:lnTo>
                    <a:lnTo>
                      <a:pt x="575" y="3609"/>
                    </a:lnTo>
                    <a:lnTo>
                      <a:pt x="584" y="3612"/>
                    </a:lnTo>
                    <a:lnTo>
                      <a:pt x="597" y="3625"/>
                    </a:lnTo>
                    <a:lnTo>
                      <a:pt x="606" y="3625"/>
                    </a:lnTo>
                    <a:lnTo>
                      <a:pt x="608" y="3620"/>
                    </a:lnTo>
                    <a:lnTo>
                      <a:pt x="599" y="3613"/>
                    </a:lnTo>
                    <a:lnTo>
                      <a:pt x="584" y="3604"/>
                    </a:lnTo>
                    <a:lnTo>
                      <a:pt x="582" y="3596"/>
                    </a:lnTo>
                    <a:lnTo>
                      <a:pt x="586" y="3596"/>
                    </a:lnTo>
                    <a:lnTo>
                      <a:pt x="597" y="3601"/>
                    </a:lnTo>
                    <a:lnTo>
                      <a:pt x="606" y="3594"/>
                    </a:lnTo>
                    <a:lnTo>
                      <a:pt x="608" y="3588"/>
                    </a:lnTo>
                    <a:lnTo>
                      <a:pt x="598" y="3585"/>
                    </a:lnTo>
                    <a:lnTo>
                      <a:pt x="589" y="3580"/>
                    </a:lnTo>
                    <a:lnTo>
                      <a:pt x="622" y="3567"/>
                    </a:lnTo>
                    <a:lnTo>
                      <a:pt x="635" y="3560"/>
                    </a:lnTo>
                    <a:lnTo>
                      <a:pt x="697" y="3576"/>
                    </a:lnTo>
                    <a:lnTo>
                      <a:pt x="705" y="3571"/>
                    </a:lnTo>
                    <a:lnTo>
                      <a:pt x="703" y="3562"/>
                    </a:lnTo>
                    <a:lnTo>
                      <a:pt x="721" y="3562"/>
                    </a:lnTo>
                    <a:close/>
                    <a:moveTo>
                      <a:pt x="711" y="3525"/>
                    </a:moveTo>
                    <a:lnTo>
                      <a:pt x="711" y="3525"/>
                    </a:lnTo>
                    <a:lnTo>
                      <a:pt x="694" y="3520"/>
                    </a:lnTo>
                    <a:lnTo>
                      <a:pt x="657" y="3496"/>
                    </a:lnTo>
                    <a:lnTo>
                      <a:pt x="631" y="3486"/>
                    </a:lnTo>
                    <a:lnTo>
                      <a:pt x="618" y="3487"/>
                    </a:lnTo>
                    <a:lnTo>
                      <a:pt x="601" y="3477"/>
                    </a:lnTo>
                    <a:lnTo>
                      <a:pt x="587" y="3463"/>
                    </a:lnTo>
                    <a:lnTo>
                      <a:pt x="585" y="3456"/>
                    </a:lnTo>
                    <a:lnTo>
                      <a:pt x="585" y="3450"/>
                    </a:lnTo>
                    <a:lnTo>
                      <a:pt x="609" y="3438"/>
                    </a:lnTo>
                    <a:lnTo>
                      <a:pt x="611" y="3430"/>
                    </a:lnTo>
                    <a:lnTo>
                      <a:pt x="626" y="3426"/>
                    </a:lnTo>
                    <a:lnTo>
                      <a:pt x="637" y="3408"/>
                    </a:lnTo>
                    <a:lnTo>
                      <a:pt x="633" y="3395"/>
                    </a:lnTo>
                    <a:lnTo>
                      <a:pt x="616" y="3394"/>
                    </a:lnTo>
                    <a:lnTo>
                      <a:pt x="594" y="3407"/>
                    </a:lnTo>
                    <a:lnTo>
                      <a:pt x="582" y="3419"/>
                    </a:lnTo>
                    <a:lnTo>
                      <a:pt x="571" y="3420"/>
                    </a:lnTo>
                    <a:lnTo>
                      <a:pt x="556" y="3401"/>
                    </a:lnTo>
                    <a:lnTo>
                      <a:pt x="555" y="3383"/>
                    </a:lnTo>
                    <a:lnTo>
                      <a:pt x="551" y="3374"/>
                    </a:lnTo>
                    <a:lnTo>
                      <a:pt x="563" y="3361"/>
                    </a:lnTo>
                    <a:lnTo>
                      <a:pt x="566" y="3350"/>
                    </a:lnTo>
                    <a:lnTo>
                      <a:pt x="554" y="3351"/>
                    </a:lnTo>
                    <a:lnTo>
                      <a:pt x="544" y="3344"/>
                    </a:lnTo>
                    <a:lnTo>
                      <a:pt x="554" y="3331"/>
                    </a:lnTo>
                    <a:lnTo>
                      <a:pt x="563" y="3333"/>
                    </a:lnTo>
                    <a:lnTo>
                      <a:pt x="579" y="3342"/>
                    </a:lnTo>
                    <a:lnTo>
                      <a:pt x="583" y="3336"/>
                    </a:lnTo>
                    <a:lnTo>
                      <a:pt x="596" y="3323"/>
                    </a:lnTo>
                    <a:lnTo>
                      <a:pt x="599" y="3313"/>
                    </a:lnTo>
                    <a:lnTo>
                      <a:pt x="595" y="3300"/>
                    </a:lnTo>
                    <a:lnTo>
                      <a:pt x="601" y="3289"/>
                    </a:lnTo>
                    <a:lnTo>
                      <a:pt x="613" y="3292"/>
                    </a:lnTo>
                    <a:lnTo>
                      <a:pt x="624" y="3303"/>
                    </a:lnTo>
                    <a:lnTo>
                      <a:pt x="631" y="3297"/>
                    </a:lnTo>
                    <a:lnTo>
                      <a:pt x="652" y="3288"/>
                    </a:lnTo>
                    <a:lnTo>
                      <a:pt x="674" y="3376"/>
                    </a:lnTo>
                    <a:lnTo>
                      <a:pt x="673" y="3379"/>
                    </a:lnTo>
                    <a:lnTo>
                      <a:pt x="675" y="3380"/>
                    </a:lnTo>
                    <a:lnTo>
                      <a:pt x="711" y="3525"/>
                    </a:lnTo>
                    <a:close/>
                    <a:moveTo>
                      <a:pt x="650" y="3263"/>
                    </a:moveTo>
                    <a:lnTo>
                      <a:pt x="650" y="3263"/>
                    </a:lnTo>
                    <a:lnTo>
                      <a:pt x="629" y="3243"/>
                    </a:lnTo>
                    <a:lnTo>
                      <a:pt x="612" y="3241"/>
                    </a:lnTo>
                    <a:lnTo>
                      <a:pt x="607" y="3234"/>
                    </a:lnTo>
                    <a:lnTo>
                      <a:pt x="507" y="3234"/>
                    </a:lnTo>
                    <a:lnTo>
                      <a:pt x="451" y="3244"/>
                    </a:lnTo>
                    <a:lnTo>
                      <a:pt x="438" y="3237"/>
                    </a:lnTo>
                    <a:lnTo>
                      <a:pt x="401" y="3234"/>
                    </a:lnTo>
                    <a:lnTo>
                      <a:pt x="388" y="3201"/>
                    </a:lnTo>
                    <a:lnTo>
                      <a:pt x="381" y="3174"/>
                    </a:lnTo>
                    <a:lnTo>
                      <a:pt x="364" y="3159"/>
                    </a:lnTo>
                    <a:lnTo>
                      <a:pt x="359" y="3114"/>
                    </a:lnTo>
                    <a:lnTo>
                      <a:pt x="359" y="3094"/>
                    </a:lnTo>
                    <a:lnTo>
                      <a:pt x="343" y="3094"/>
                    </a:lnTo>
                    <a:lnTo>
                      <a:pt x="318" y="3106"/>
                    </a:lnTo>
                    <a:lnTo>
                      <a:pt x="305" y="3121"/>
                    </a:lnTo>
                    <a:lnTo>
                      <a:pt x="289" y="3121"/>
                    </a:lnTo>
                    <a:lnTo>
                      <a:pt x="255" y="3053"/>
                    </a:lnTo>
                    <a:lnTo>
                      <a:pt x="250" y="3028"/>
                    </a:lnTo>
                    <a:lnTo>
                      <a:pt x="260" y="2959"/>
                    </a:lnTo>
                    <a:lnTo>
                      <a:pt x="276" y="2936"/>
                    </a:lnTo>
                    <a:lnTo>
                      <a:pt x="303" y="2908"/>
                    </a:lnTo>
                    <a:lnTo>
                      <a:pt x="311" y="2868"/>
                    </a:lnTo>
                    <a:lnTo>
                      <a:pt x="303" y="2827"/>
                    </a:lnTo>
                    <a:lnTo>
                      <a:pt x="293" y="2797"/>
                    </a:lnTo>
                    <a:lnTo>
                      <a:pt x="299" y="2762"/>
                    </a:lnTo>
                    <a:lnTo>
                      <a:pt x="315" y="2744"/>
                    </a:lnTo>
                    <a:lnTo>
                      <a:pt x="299" y="2707"/>
                    </a:lnTo>
                    <a:lnTo>
                      <a:pt x="302" y="2689"/>
                    </a:lnTo>
                    <a:lnTo>
                      <a:pt x="316" y="2675"/>
                    </a:lnTo>
                    <a:lnTo>
                      <a:pt x="307" y="2642"/>
                    </a:lnTo>
                    <a:lnTo>
                      <a:pt x="301" y="2599"/>
                    </a:lnTo>
                    <a:lnTo>
                      <a:pt x="291" y="2579"/>
                    </a:lnTo>
                    <a:lnTo>
                      <a:pt x="292" y="2564"/>
                    </a:lnTo>
                    <a:lnTo>
                      <a:pt x="312" y="2546"/>
                    </a:lnTo>
                    <a:lnTo>
                      <a:pt x="312" y="2529"/>
                    </a:lnTo>
                    <a:lnTo>
                      <a:pt x="296" y="2500"/>
                    </a:lnTo>
                    <a:lnTo>
                      <a:pt x="270" y="2482"/>
                    </a:lnTo>
                    <a:lnTo>
                      <a:pt x="254" y="2482"/>
                    </a:lnTo>
                    <a:lnTo>
                      <a:pt x="249" y="2487"/>
                    </a:lnTo>
                    <a:lnTo>
                      <a:pt x="239" y="2477"/>
                    </a:lnTo>
                    <a:lnTo>
                      <a:pt x="245" y="2464"/>
                    </a:lnTo>
                    <a:lnTo>
                      <a:pt x="280" y="2464"/>
                    </a:lnTo>
                    <a:lnTo>
                      <a:pt x="297" y="2444"/>
                    </a:lnTo>
                    <a:lnTo>
                      <a:pt x="296" y="2426"/>
                    </a:lnTo>
                    <a:lnTo>
                      <a:pt x="285" y="2421"/>
                    </a:lnTo>
                    <a:lnTo>
                      <a:pt x="274" y="2430"/>
                    </a:lnTo>
                    <a:lnTo>
                      <a:pt x="259" y="2427"/>
                    </a:lnTo>
                    <a:lnTo>
                      <a:pt x="252" y="2391"/>
                    </a:lnTo>
                    <a:lnTo>
                      <a:pt x="237" y="2360"/>
                    </a:lnTo>
                    <a:lnTo>
                      <a:pt x="236" y="2338"/>
                    </a:lnTo>
                    <a:lnTo>
                      <a:pt x="238" y="2311"/>
                    </a:lnTo>
                    <a:lnTo>
                      <a:pt x="213" y="2303"/>
                    </a:lnTo>
                    <a:lnTo>
                      <a:pt x="206" y="2280"/>
                    </a:lnTo>
                    <a:lnTo>
                      <a:pt x="202" y="2221"/>
                    </a:lnTo>
                    <a:lnTo>
                      <a:pt x="219" y="2210"/>
                    </a:lnTo>
                    <a:lnTo>
                      <a:pt x="224" y="2190"/>
                    </a:lnTo>
                    <a:lnTo>
                      <a:pt x="216" y="2174"/>
                    </a:lnTo>
                    <a:lnTo>
                      <a:pt x="201" y="2167"/>
                    </a:lnTo>
                    <a:lnTo>
                      <a:pt x="195" y="2130"/>
                    </a:lnTo>
                    <a:lnTo>
                      <a:pt x="192" y="2080"/>
                    </a:lnTo>
                    <a:lnTo>
                      <a:pt x="197" y="2022"/>
                    </a:lnTo>
                    <a:lnTo>
                      <a:pt x="182" y="1997"/>
                    </a:lnTo>
                    <a:lnTo>
                      <a:pt x="179" y="1971"/>
                    </a:lnTo>
                    <a:lnTo>
                      <a:pt x="208" y="1933"/>
                    </a:lnTo>
                    <a:lnTo>
                      <a:pt x="212" y="1890"/>
                    </a:lnTo>
                    <a:lnTo>
                      <a:pt x="233" y="1880"/>
                    </a:lnTo>
                    <a:lnTo>
                      <a:pt x="244" y="1867"/>
                    </a:lnTo>
                    <a:lnTo>
                      <a:pt x="197" y="1776"/>
                    </a:lnTo>
                    <a:lnTo>
                      <a:pt x="203" y="1746"/>
                    </a:lnTo>
                    <a:lnTo>
                      <a:pt x="203" y="1723"/>
                    </a:lnTo>
                    <a:lnTo>
                      <a:pt x="202" y="1670"/>
                    </a:lnTo>
                    <a:lnTo>
                      <a:pt x="219" y="1637"/>
                    </a:lnTo>
                    <a:lnTo>
                      <a:pt x="237" y="1618"/>
                    </a:lnTo>
                    <a:lnTo>
                      <a:pt x="233" y="1590"/>
                    </a:lnTo>
                    <a:lnTo>
                      <a:pt x="218" y="1564"/>
                    </a:lnTo>
                    <a:lnTo>
                      <a:pt x="207" y="1555"/>
                    </a:lnTo>
                    <a:lnTo>
                      <a:pt x="225" y="1529"/>
                    </a:lnTo>
                    <a:lnTo>
                      <a:pt x="220" y="1498"/>
                    </a:lnTo>
                    <a:lnTo>
                      <a:pt x="233" y="1467"/>
                    </a:lnTo>
                    <a:lnTo>
                      <a:pt x="248" y="1462"/>
                    </a:lnTo>
                    <a:lnTo>
                      <a:pt x="252" y="1425"/>
                    </a:lnTo>
                    <a:lnTo>
                      <a:pt x="246" y="1365"/>
                    </a:lnTo>
                    <a:lnTo>
                      <a:pt x="234" y="1355"/>
                    </a:lnTo>
                    <a:lnTo>
                      <a:pt x="225" y="1310"/>
                    </a:lnTo>
                    <a:lnTo>
                      <a:pt x="213" y="1286"/>
                    </a:lnTo>
                    <a:lnTo>
                      <a:pt x="195" y="1258"/>
                    </a:lnTo>
                    <a:lnTo>
                      <a:pt x="192" y="1243"/>
                    </a:lnTo>
                    <a:lnTo>
                      <a:pt x="178" y="1224"/>
                    </a:lnTo>
                    <a:lnTo>
                      <a:pt x="170" y="1186"/>
                    </a:lnTo>
                    <a:lnTo>
                      <a:pt x="174" y="1157"/>
                    </a:lnTo>
                    <a:lnTo>
                      <a:pt x="196" y="1147"/>
                    </a:lnTo>
                    <a:lnTo>
                      <a:pt x="196" y="1108"/>
                    </a:lnTo>
                    <a:lnTo>
                      <a:pt x="209" y="1092"/>
                    </a:lnTo>
                    <a:lnTo>
                      <a:pt x="210" y="1058"/>
                    </a:lnTo>
                    <a:lnTo>
                      <a:pt x="196" y="1033"/>
                    </a:lnTo>
                    <a:lnTo>
                      <a:pt x="194" y="984"/>
                    </a:lnTo>
                    <a:lnTo>
                      <a:pt x="204" y="973"/>
                    </a:lnTo>
                    <a:lnTo>
                      <a:pt x="210" y="916"/>
                    </a:lnTo>
                    <a:lnTo>
                      <a:pt x="224" y="896"/>
                    </a:lnTo>
                    <a:lnTo>
                      <a:pt x="245" y="844"/>
                    </a:lnTo>
                    <a:lnTo>
                      <a:pt x="265" y="824"/>
                    </a:lnTo>
                    <a:lnTo>
                      <a:pt x="280" y="816"/>
                    </a:lnTo>
                    <a:lnTo>
                      <a:pt x="292" y="802"/>
                    </a:lnTo>
                    <a:lnTo>
                      <a:pt x="285" y="794"/>
                    </a:lnTo>
                    <a:lnTo>
                      <a:pt x="283" y="772"/>
                    </a:lnTo>
                    <a:lnTo>
                      <a:pt x="278" y="761"/>
                    </a:lnTo>
                    <a:lnTo>
                      <a:pt x="268" y="753"/>
                    </a:lnTo>
                    <a:lnTo>
                      <a:pt x="272" y="738"/>
                    </a:lnTo>
                    <a:lnTo>
                      <a:pt x="286" y="728"/>
                    </a:lnTo>
                    <a:lnTo>
                      <a:pt x="286" y="708"/>
                    </a:lnTo>
                    <a:lnTo>
                      <a:pt x="269" y="687"/>
                    </a:lnTo>
                    <a:lnTo>
                      <a:pt x="264" y="661"/>
                    </a:lnTo>
                    <a:lnTo>
                      <a:pt x="274" y="644"/>
                    </a:lnTo>
                    <a:lnTo>
                      <a:pt x="270" y="630"/>
                    </a:lnTo>
                    <a:lnTo>
                      <a:pt x="254" y="617"/>
                    </a:lnTo>
                    <a:lnTo>
                      <a:pt x="260" y="597"/>
                    </a:lnTo>
                    <a:lnTo>
                      <a:pt x="353" y="547"/>
                    </a:lnTo>
                    <a:lnTo>
                      <a:pt x="373" y="460"/>
                    </a:lnTo>
                    <a:lnTo>
                      <a:pt x="363" y="439"/>
                    </a:lnTo>
                    <a:lnTo>
                      <a:pt x="350" y="441"/>
                    </a:lnTo>
                    <a:lnTo>
                      <a:pt x="345" y="451"/>
                    </a:lnTo>
                    <a:lnTo>
                      <a:pt x="323" y="451"/>
                    </a:lnTo>
                    <a:lnTo>
                      <a:pt x="266" y="298"/>
                    </a:lnTo>
                    <a:lnTo>
                      <a:pt x="228" y="262"/>
                    </a:lnTo>
                    <a:lnTo>
                      <a:pt x="217" y="246"/>
                    </a:lnTo>
                    <a:lnTo>
                      <a:pt x="236" y="205"/>
                    </a:lnTo>
                    <a:lnTo>
                      <a:pt x="231" y="189"/>
                    </a:lnTo>
                    <a:lnTo>
                      <a:pt x="240" y="167"/>
                    </a:lnTo>
                    <a:lnTo>
                      <a:pt x="237" y="155"/>
                    </a:lnTo>
                    <a:lnTo>
                      <a:pt x="201" y="126"/>
                    </a:lnTo>
                    <a:lnTo>
                      <a:pt x="189" y="109"/>
                    </a:lnTo>
                    <a:lnTo>
                      <a:pt x="185" y="83"/>
                    </a:lnTo>
                    <a:lnTo>
                      <a:pt x="182" y="75"/>
                    </a:lnTo>
                    <a:lnTo>
                      <a:pt x="186" y="59"/>
                    </a:lnTo>
                    <a:lnTo>
                      <a:pt x="184" y="45"/>
                    </a:lnTo>
                    <a:lnTo>
                      <a:pt x="175" y="37"/>
                    </a:lnTo>
                    <a:lnTo>
                      <a:pt x="160" y="23"/>
                    </a:lnTo>
                    <a:lnTo>
                      <a:pt x="158" y="4"/>
                    </a:lnTo>
                    <a:lnTo>
                      <a:pt x="143" y="0"/>
                    </a:lnTo>
                    <a:lnTo>
                      <a:pt x="135" y="13"/>
                    </a:lnTo>
                    <a:lnTo>
                      <a:pt x="130" y="26"/>
                    </a:lnTo>
                    <a:lnTo>
                      <a:pt x="144" y="40"/>
                    </a:lnTo>
                    <a:lnTo>
                      <a:pt x="139" y="53"/>
                    </a:lnTo>
                    <a:lnTo>
                      <a:pt x="124" y="62"/>
                    </a:lnTo>
                    <a:lnTo>
                      <a:pt x="114" y="60"/>
                    </a:lnTo>
                    <a:lnTo>
                      <a:pt x="97" y="71"/>
                    </a:lnTo>
                    <a:lnTo>
                      <a:pt x="78" y="80"/>
                    </a:lnTo>
                    <a:lnTo>
                      <a:pt x="84" y="87"/>
                    </a:lnTo>
                    <a:lnTo>
                      <a:pt x="86" y="109"/>
                    </a:lnTo>
                    <a:lnTo>
                      <a:pt x="84" y="125"/>
                    </a:lnTo>
                    <a:lnTo>
                      <a:pt x="88" y="147"/>
                    </a:lnTo>
                    <a:lnTo>
                      <a:pt x="100" y="204"/>
                    </a:lnTo>
                    <a:lnTo>
                      <a:pt x="100" y="226"/>
                    </a:lnTo>
                    <a:lnTo>
                      <a:pt x="96" y="242"/>
                    </a:lnTo>
                    <a:lnTo>
                      <a:pt x="87" y="251"/>
                    </a:lnTo>
                    <a:lnTo>
                      <a:pt x="93" y="280"/>
                    </a:lnTo>
                    <a:lnTo>
                      <a:pt x="103" y="309"/>
                    </a:lnTo>
                    <a:lnTo>
                      <a:pt x="113" y="334"/>
                    </a:lnTo>
                    <a:lnTo>
                      <a:pt x="113" y="374"/>
                    </a:lnTo>
                    <a:lnTo>
                      <a:pt x="108" y="385"/>
                    </a:lnTo>
                    <a:lnTo>
                      <a:pt x="105" y="393"/>
                    </a:lnTo>
                    <a:lnTo>
                      <a:pt x="108" y="447"/>
                    </a:lnTo>
                    <a:lnTo>
                      <a:pt x="108" y="461"/>
                    </a:lnTo>
                    <a:lnTo>
                      <a:pt x="97" y="467"/>
                    </a:lnTo>
                    <a:lnTo>
                      <a:pt x="86" y="475"/>
                    </a:lnTo>
                    <a:lnTo>
                      <a:pt x="88" y="505"/>
                    </a:lnTo>
                    <a:lnTo>
                      <a:pt x="93" y="513"/>
                    </a:lnTo>
                    <a:lnTo>
                      <a:pt x="103" y="506"/>
                    </a:lnTo>
                    <a:lnTo>
                      <a:pt x="109" y="512"/>
                    </a:lnTo>
                    <a:lnTo>
                      <a:pt x="99" y="520"/>
                    </a:lnTo>
                    <a:lnTo>
                      <a:pt x="100" y="601"/>
                    </a:lnTo>
                    <a:lnTo>
                      <a:pt x="111" y="632"/>
                    </a:lnTo>
                    <a:lnTo>
                      <a:pt x="113" y="656"/>
                    </a:lnTo>
                    <a:lnTo>
                      <a:pt x="111" y="676"/>
                    </a:lnTo>
                    <a:lnTo>
                      <a:pt x="98" y="697"/>
                    </a:lnTo>
                    <a:lnTo>
                      <a:pt x="98" y="717"/>
                    </a:lnTo>
                    <a:lnTo>
                      <a:pt x="112" y="743"/>
                    </a:lnTo>
                    <a:lnTo>
                      <a:pt x="109" y="759"/>
                    </a:lnTo>
                    <a:lnTo>
                      <a:pt x="107" y="799"/>
                    </a:lnTo>
                    <a:lnTo>
                      <a:pt x="99" y="813"/>
                    </a:lnTo>
                    <a:lnTo>
                      <a:pt x="99" y="834"/>
                    </a:lnTo>
                    <a:lnTo>
                      <a:pt x="103" y="845"/>
                    </a:lnTo>
                    <a:lnTo>
                      <a:pt x="103" y="855"/>
                    </a:lnTo>
                    <a:lnTo>
                      <a:pt x="90" y="874"/>
                    </a:lnTo>
                    <a:lnTo>
                      <a:pt x="89" y="895"/>
                    </a:lnTo>
                    <a:lnTo>
                      <a:pt x="81" y="907"/>
                    </a:lnTo>
                    <a:lnTo>
                      <a:pt x="85" y="932"/>
                    </a:lnTo>
                    <a:lnTo>
                      <a:pt x="83" y="943"/>
                    </a:lnTo>
                    <a:lnTo>
                      <a:pt x="70" y="972"/>
                    </a:lnTo>
                    <a:lnTo>
                      <a:pt x="70" y="984"/>
                    </a:lnTo>
                    <a:lnTo>
                      <a:pt x="84" y="1006"/>
                    </a:lnTo>
                    <a:lnTo>
                      <a:pt x="87" y="1028"/>
                    </a:lnTo>
                    <a:lnTo>
                      <a:pt x="96" y="1042"/>
                    </a:lnTo>
                    <a:lnTo>
                      <a:pt x="84" y="1050"/>
                    </a:lnTo>
                    <a:lnTo>
                      <a:pt x="78" y="1067"/>
                    </a:lnTo>
                    <a:lnTo>
                      <a:pt x="88" y="1081"/>
                    </a:lnTo>
                    <a:lnTo>
                      <a:pt x="77" y="1094"/>
                    </a:lnTo>
                    <a:lnTo>
                      <a:pt x="66" y="1098"/>
                    </a:lnTo>
                    <a:lnTo>
                      <a:pt x="66" y="1119"/>
                    </a:lnTo>
                    <a:lnTo>
                      <a:pt x="69" y="1136"/>
                    </a:lnTo>
                    <a:lnTo>
                      <a:pt x="71" y="1152"/>
                    </a:lnTo>
                    <a:lnTo>
                      <a:pt x="89" y="1198"/>
                    </a:lnTo>
                    <a:lnTo>
                      <a:pt x="89" y="1224"/>
                    </a:lnTo>
                    <a:lnTo>
                      <a:pt x="82" y="1232"/>
                    </a:lnTo>
                    <a:lnTo>
                      <a:pt x="83" y="1246"/>
                    </a:lnTo>
                    <a:lnTo>
                      <a:pt x="99" y="1270"/>
                    </a:lnTo>
                    <a:lnTo>
                      <a:pt x="101" y="1297"/>
                    </a:lnTo>
                    <a:lnTo>
                      <a:pt x="96" y="1316"/>
                    </a:lnTo>
                    <a:lnTo>
                      <a:pt x="96" y="1324"/>
                    </a:lnTo>
                    <a:lnTo>
                      <a:pt x="100" y="1337"/>
                    </a:lnTo>
                    <a:lnTo>
                      <a:pt x="98" y="1349"/>
                    </a:lnTo>
                    <a:lnTo>
                      <a:pt x="94" y="1362"/>
                    </a:lnTo>
                    <a:lnTo>
                      <a:pt x="98" y="1370"/>
                    </a:lnTo>
                    <a:lnTo>
                      <a:pt x="116" y="1394"/>
                    </a:lnTo>
                    <a:lnTo>
                      <a:pt x="118" y="1408"/>
                    </a:lnTo>
                    <a:lnTo>
                      <a:pt x="109" y="1421"/>
                    </a:lnTo>
                    <a:lnTo>
                      <a:pt x="98" y="1428"/>
                    </a:lnTo>
                    <a:lnTo>
                      <a:pt x="87" y="1450"/>
                    </a:lnTo>
                    <a:lnTo>
                      <a:pt x="87" y="1457"/>
                    </a:lnTo>
                    <a:lnTo>
                      <a:pt x="93" y="1464"/>
                    </a:lnTo>
                    <a:lnTo>
                      <a:pt x="88" y="1483"/>
                    </a:lnTo>
                    <a:lnTo>
                      <a:pt x="79" y="1493"/>
                    </a:lnTo>
                    <a:lnTo>
                      <a:pt x="79" y="1505"/>
                    </a:lnTo>
                    <a:lnTo>
                      <a:pt x="77" y="1529"/>
                    </a:lnTo>
                    <a:lnTo>
                      <a:pt x="70" y="1542"/>
                    </a:lnTo>
                    <a:lnTo>
                      <a:pt x="71" y="1556"/>
                    </a:lnTo>
                    <a:lnTo>
                      <a:pt x="67" y="1562"/>
                    </a:lnTo>
                    <a:lnTo>
                      <a:pt x="65" y="1581"/>
                    </a:lnTo>
                    <a:lnTo>
                      <a:pt x="56" y="1591"/>
                    </a:lnTo>
                    <a:lnTo>
                      <a:pt x="58" y="1599"/>
                    </a:lnTo>
                    <a:lnTo>
                      <a:pt x="63" y="1608"/>
                    </a:lnTo>
                    <a:lnTo>
                      <a:pt x="54" y="1622"/>
                    </a:lnTo>
                    <a:lnTo>
                      <a:pt x="53" y="1643"/>
                    </a:lnTo>
                    <a:lnTo>
                      <a:pt x="51" y="1656"/>
                    </a:lnTo>
                    <a:lnTo>
                      <a:pt x="41" y="1663"/>
                    </a:lnTo>
                    <a:lnTo>
                      <a:pt x="41" y="1678"/>
                    </a:lnTo>
                    <a:lnTo>
                      <a:pt x="36" y="1687"/>
                    </a:lnTo>
                    <a:lnTo>
                      <a:pt x="35" y="1699"/>
                    </a:lnTo>
                    <a:lnTo>
                      <a:pt x="40" y="1711"/>
                    </a:lnTo>
                    <a:lnTo>
                      <a:pt x="40" y="1727"/>
                    </a:lnTo>
                    <a:lnTo>
                      <a:pt x="31" y="1740"/>
                    </a:lnTo>
                    <a:lnTo>
                      <a:pt x="22" y="1741"/>
                    </a:lnTo>
                    <a:lnTo>
                      <a:pt x="13" y="1734"/>
                    </a:lnTo>
                    <a:lnTo>
                      <a:pt x="2" y="1737"/>
                    </a:lnTo>
                    <a:lnTo>
                      <a:pt x="0" y="1746"/>
                    </a:lnTo>
                    <a:lnTo>
                      <a:pt x="3" y="1763"/>
                    </a:lnTo>
                    <a:lnTo>
                      <a:pt x="3" y="1786"/>
                    </a:lnTo>
                    <a:lnTo>
                      <a:pt x="14" y="1802"/>
                    </a:lnTo>
                    <a:lnTo>
                      <a:pt x="31" y="1816"/>
                    </a:lnTo>
                    <a:lnTo>
                      <a:pt x="33" y="1832"/>
                    </a:lnTo>
                    <a:lnTo>
                      <a:pt x="30" y="1853"/>
                    </a:lnTo>
                    <a:lnTo>
                      <a:pt x="54" y="1893"/>
                    </a:lnTo>
                    <a:lnTo>
                      <a:pt x="58" y="1905"/>
                    </a:lnTo>
                    <a:lnTo>
                      <a:pt x="68" y="1914"/>
                    </a:lnTo>
                    <a:lnTo>
                      <a:pt x="68" y="1940"/>
                    </a:lnTo>
                    <a:lnTo>
                      <a:pt x="61" y="1974"/>
                    </a:lnTo>
                    <a:lnTo>
                      <a:pt x="55" y="1979"/>
                    </a:lnTo>
                    <a:lnTo>
                      <a:pt x="58" y="1989"/>
                    </a:lnTo>
                    <a:lnTo>
                      <a:pt x="55" y="2000"/>
                    </a:lnTo>
                    <a:lnTo>
                      <a:pt x="49" y="1996"/>
                    </a:lnTo>
                    <a:lnTo>
                      <a:pt x="41" y="1997"/>
                    </a:lnTo>
                    <a:lnTo>
                      <a:pt x="36" y="2011"/>
                    </a:lnTo>
                    <a:lnTo>
                      <a:pt x="40" y="2026"/>
                    </a:lnTo>
                    <a:lnTo>
                      <a:pt x="50" y="2034"/>
                    </a:lnTo>
                    <a:lnTo>
                      <a:pt x="41" y="2066"/>
                    </a:lnTo>
                    <a:lnTo>
                      <a:pt x="44" y="2080"/>
                    </a:lnTo>
                    <a:lnTo>
                      <a:pt x="37" y="2089"/>
                    </a:lnTo>
                    <a:lnTo>
                      <a:pt x="45" y="2096"/>
                    </a:lnTo>
                    <a:lnTo>
                      <a:pt x="42" y="2107"/>
                    </a:lnTo>
                    <a:lnTo>
                      <a:pt x="39" y="2112"/>
                    </a:lnTo>
                    <a:lnTo>
                      <a:pt x="44" y="2120"/>
                    </a:lnTo>
                    <a:lnTo>
                      <a:pt x="68" y="2157"/>
                    </a:lnTo>
                    <a:lnTo>
                      <a:pt x="75" y="2164"/>
                    </a:lnTo>
                    <a:lnTo>
                      <a:pt x="80" y="2176"/>
                    </a:lnTo>
                    <a:lnTo>
                      <a:pt x="103" y="2185"/>
                    </a:lnTo>
                    <a:lnTo>
                      <a:pt x="125" y="2180"/>
                    </a:lnTo>
                    <a:lnTo>
                      <a:pt x="126" y="2158"/>
                    </a:lnTo>
                    <a:lnTo>
                      <a:pt x="129" y="2154"/>
                    </a:lnTo>
                    <a:lnTo>
                      <a:pt x="143" y="2154"/>
                    </a:lnTo>
                    <a:lnTo>
                      <a:pt x="155" y="2168"/>
                    </a:lnTo>
                    <a:lnTo>
                      <a:pt x="160" y="2165"/>
                    </a:lnTo>
                    <a:lnTo>
                      <a:pt x="170" y="2163"/>
                    </a:lnTo>
                    <a:lnTo>
                      <a:pt x="162" y="2175"/>
                    </a:lnTo>
                    <a:lnTo>
                      <a:pt x="145" y="2190"/>
                    </a:lnTo>
                    <a:lnTo>
                      <a:pt x="145" y="2200"/>
                    </a:lnTo>
                    <a:lnTo>
                      <a:pt x="158" y="2206"/>
                    </a:lnTo>
                    <a:lnTo>
                      <a:pt x="167" y="2200"/>
                    </a:lnTo>
                    <a:lnTo>
                      <a:pt x="169" y="2212"/>
                    </a:lnTo>
                    <a:lnTo>
                      <a:pt x="170" y="2238"/>
                    </a:lnTo>
                    <a:lnTo>
                      <a:pt x="178" y="2247"/>
                    </a:lnTo>
                    <a:lnTo>
                      <a:pt x="174" y="2251"/>
                    </a:lnTo>
                    <a:lnTo>
                      <a:pt x="166" y="2244"/>
                    </a:lnTo>
                    <a:lnTo>
                      <a:pt x="161" y="2231"/>
                    </a:lnTo>
                    <a:lnTo>
                      <a:pt x="152" y="2227"/>
                    </a:lnTo>
                    <a:lnTo>
                      <a:pt x="147" y="2235"/>
                    </a:lnTo>
                    <a:lnTo>
                      <a:pt x="149" y="2242"/>
                    </a:lnTo>
                    <a:lnTo>
                      <a:pt x="163" y="2253"/>
                    </a:lnTo>
                    <a:lnTo>
                      <a:pt x="166" y="2261"/>
                    </a:lnTo>
                    <a:lnTo>
                      <a:pt x="156" y="2264"/>
                    </a:lnTo>
                    <a:lnTo>
                      <a:pt x="149" y="2270"/>
                    </a:lnTo>
                    <a:lnTo>
                      <a:pt x="150" y="2289"/>
                    </a:lnTo>
                    <a:lnTo>
                      <a:pt x="163" y="2301"/>
                    </a:lnTo>
                    <a:lnTo>
                      <a:pt x="151" y="2314"/>
                    </a:lnTo>
                    <a:lnTo>
                      <a:pt x="150" y="2325"/>
                    </a:lnTo>
                    <a:lnTo>
                      <a:pt x="156" y="2329"/>
                    </a:lnTo>
                    <a:lnTo>
                      <a:pt x="142" y="2344"/>
                    </a:lnTo>
                    <a:lnTo>
                      <a:pt x="145" y="2352"/>
                    </a:lnTo>
                    <a:lnTo>
                      <a:pt x="161" y="2362"/>
                    </a:lnTo>
                    <a:lnTo>
                      <a:pt x="157" y="2375"/>
                    </a:lnTo>
                    <a:lnTo>
                      <a:pt x="154" y="2394"/>
                    </a:lnTo>
                    <a:lnTo>
                      <a:pt x="145" y="2406"/>
                    </a:lnTo>
                    <a:lnTo>
                      <a:pt x="144" y="2416"/>
                    </a:lnTo>
                    <a:lnTo>
                      <a:pt x="152" y="2423"/>
                    </a:lnTo>
                    <a:lnTo>
                      <a:pt x="167" y="2424"/>
                    </a:lnTo>
                    <a:lnTo>
                      <a:pt x="176" y="2433"/>
                    </a:lnTo>
                    <a:lnTo>
                      <a:pt x="178" y="2445"/>
                    </a:lnTo>
                    <a:lnTo>
                      <a:pt x="192" y="2447"/>
                    </a:lnTo>
                    <a:lnTo>
                      <a:pt x="198" y="2457"/>
                    </a:lnTo>
                    <a:lnTo>
                      <a:pt x="196" y="2481"/>
                    </a:lnTo>
                    <a:lnTo>
                      <a:pt x="185" y="2498"/>
                    </a:lnTo>
                    <a:lnTo>
                      <a:pt x="165" y="2510"/>
                    </a:lnTo>
                    <a:lnTo>
                      <a:pt x="156" y="2510"/>
                    </a:lnTo>
                    <a:lnTo>
                      <a:pt x="154" y="2525"/>
                    </a:lnTo>
                    <a:lnTo>
                      <a:pt x="160" y="2542"/>
                    </a:lnTo>
                    <a:lnTo>
                      <a:pt x="155" y="2549"/>
                    </a:lnTo>
                    <a:lnTo>
                      <a:pt x="155" y="2559"/>
                    </a:lnTo>
                    <a:lnTo>
                      <a:pt x="161" y="2563"/>
                    </a:lnTo>
                    <a:lnTo>
                      <a:pt x="150" y="2576"/>
                    </a:lnTo>
                    <a:lnTo>
                      <a:pt x="142" y="2600"/>
                    </a:lnTo>
                    <a:lnTo>
                      <a:pt x="141" y="2618"/>
                    </a:lnTo>
                    <a:lnTo>
                      <a:pt x="150" y="2622"/>
                    </a:lnTo>
                    <a:lnTo>
                      <a:pt x="146" y="2630"/>
                    </a:lnTo>
                    <a:lnTo>
                      <a:pt x="145" y="2659"/>
                    </a:lnTo>
                    <a:lnTo>
                      <a:pt x="134" y="2665"/>
                    </a:lnTo>
                    <a:lnTo>
                      <a:pt x="131" y="2680"/>
                    </a:lnTo>
                    <a:lnTo>
                      <a:pt x="126" y="2671"/>
                    </a:lnTo>
                    <a:lnTo>
                      <a:pt x="131" y="2664"/>
                    </a:lnTo>
                    <a:lnTo>
                      <a:pt x="136" y="2639"/>
                    </a:lnTo>
                    <a:lnTo>
                      <a:pt x="133" y="2627"/>
                    </a:lnTo>
                    <a:lnTo>
                      <a:pt x="136" y="2619"/>
                    </a:lnTo>
                    <a:lnTo>
                      <a:pt x="130" y="2616"/>
                    </a:lnTo>
                    <a:lnTo>
                      <a:pt x="109" y="2623"/>
                    </a:lnTo>
                    <a:lnTo>
                      <a:pt x="95" y="2633"/>
                    </a:lnTo>
                    <a:lnTo>
                      <a:pt x="87" y="2632"/>
                    </a:lnTo>
                    <a:lnTo>
                      <a:pt x="87" y="2625"/>
                    </a:lnTo>
                    <a:lnTo>
                      <a:pt x="101" y="2620"/>
                    </a:lnTo>
                    <a:lnTo>
                      <a:pt x="110" y="2614"/>
                    </a:lnTo>
                    <a:lnTo>
                      <a:pt x="110" y="2592"/>
                    </a:lnTo>
                    <a:lnTo>
                      <a:pt x="104" y="2589"/>
                    </a:lnTo>
                    <a:lnTo>
                      <a:pt x="89" y="2594"/>
                    </a:lnTo>
                    <a:lnTo>
                      <a:pt x="61" y="2595"/>
                    </a:lnTo>
                    <a:lnTo>
                      <a:pt x="53" y="2592"/>
                    </a:lnTo>
                    <a:lnTo>
                      <a:pt x="42" y="2595"/>
                    </a:lnTo>
                    <a:lnTo>
                      <a:pt x="41" y="2604"/>
                    </a:lnTo>
                    <a:lnTo>
                      <a:pt x="49" y="2620"/>
                    </a:lnTo>
                    <a:lnTo>
                      <a:pt x="55" y="2621"/>
                    </a:lnTo>
                    <a:lnTo>
                      <a:pt x="58" y="2633"/>
                    </a:lnTo>
                    <a:lnTo>
                      <a:pt x="49" y="2635"/>
                    </a:lnTo>
                    <a:lnTo>
                      <a:pt x="44" y="2649"/>
                    </a:lnTo>
                    <a:lnTo>
                      <a:pt x="33" y="2657"/>
                    </a:lnTo>
                    <a:lnTo>
                      <a:pt x="27" y="2670"/>
                    </a:lnTo>
                    <a:lnTo>
                      <a:pt x="7" y="2681"/>
                    </a:lnTo>
                    <a:lnTo>
                      <a:pt x="6" y="2693"/>
                    </a:lnTo>
                    <a:lnTo>
                      <a:pt x="27" y="2716"/>
                    </a:lnTo>
                    <a:lnTo>
                      <a:pt x="39" y="2718"/>
                    </a:lnTo>
                    <a:lnTo>
                      <a:pt x="46" y="2710"/>
                    </a:lnTo>
                    <a:lnTo>
                      <a:pt x="45" y="2701"/>
                    </a:lnTo>
                    <a:lnTo>
                      <a:pt x="31" y="2697"/>
                    </a:lnTo>
                    <a:lnTo>
                      <a:pt x="30" y="2689"/>
                    </a:lnTo>
                    <a:lnTo>
                      <a:pt x="37" y="2675"/>
                    </a:lnTo>
                    <a:lnTo>
                      <a:pt x="56" y="2673"/>
                    </a:lnTo>
                    <a:lnTo>
                      <a:pt x="60" y="2668"/>
                    </a:lnTo>
                    <a:lnTo>
                      <a:pt x="64" y="2686"/>
                    </a:lnTo>
                    <a:lnTo>
                      <a:pt x="78" y="2695"/>
                    </a:lnTo>
                    <a:lnTo>
                      <a:pt x="96" y="2695"/>
                    </a:lnTo>
                    <a:lnTo>
                      <a:pt x="103" y="2687"/>
                    </a:lnTo>
                    <a:lnTo>
                      <a:pt x="112" y="2691"/>
                    </a:lnTo>
                    <a:lnTo>
                      <a:pt x="118" y="2700"/>
                    </a:lnTo>
                    <a:lnTo>
                      <a:pt x="138" y="2710"/>
                    </a:lnTo>
                    <a:lnTo>
                      <a:pt x="146" y="2719"/>
                    </a:lnTo>
                    <a:lnTo>
                      <a:pt x="137" y="2720"/>
                    </a:lnTo>
                    <a:lnTo>
                      <a:pt x="133" y="2728"/>
                    </a:lnTo>
                    <a:lnTo>
                      <a:pt x="140" y="2737"/>
                    </a:lnTo>
                    <a:lnTo>
                      <a:pt x="131" y="2744"/>
                    </a:lnTo>
                    <a:lnTo>
                      <a:pt x="125" y="2754"/>
                    </a:lnTo>
                    <a:lnTo>
                      <a:pt x="131" y="2763"/>
                    </a:lnTo>
                    <a:lnTo>
                      <a:pt x="145" y="2772"/>
                    </a:lnTo>
                    <a:lnTo>
                      <a:pt x="142" y="2777"/>
                    </a:lnTo>
                    <a:lnTo>
                      <a:pt x="128" y="2771"/>
                    </a:lnTo>
                    <a:lnTo>
                      <a:pt x="123" y="2763"/>
                    </a:lnTo>
                    <a:lnTo>
                      <a:pt x="115" y="2764"/>
                    </a:lnTo>
                    <a:lnTo>
                      <a:pt x="114" y="2777"/>
                    </a:lnTo>
                    <a:lnTo>
                      <a:pt x="126" y="2787"/>
                    </a:lnTo>
                    <a:lnTo>
                      <a:pt x="131" y="2798"/>
                    </a:lnTo>
                    <a:lnTo>
                      <a:pt x="151" y="2801"/>
                    </a:lnTo>
                    <a:lnTo>
                      <a:pt x="172" y="2791"/>
                    </a:lnTo>
                    <a:lnTo>
                      <a:pt x="180" y="2799"/>
                    </a:lnTo>
                    <a:lnTo>
                      <a:pt x="188" y="2799"/>
                    </a:lnTo>
                    <a:lnTo>
                      <a:pt x="201" y="2793"/>
                    </a:lnTo>
                    <a:lnTo>
                      <a:pt x="195" y="2803"/>
                    </a:lnTo>
                    <a:lnTo>
                      <a:pt x="198" y="2809"/>
                    </a:lnTo>
                    <a:lnTo>
                      <a:pt x="193" y="2812"/>
                    </a:lnTo>
                    <a:lnTo>
                      <a:pt x="179" y="2812"/>
                    </a:lnTo>
                    <a:lnTo>
                      <a:pt x="175" y="2818"/>
                    </a:lnTo>
                    <a:lnTo>
                      <a:pt x="165" y="2810"/>
                    </a:lnTo>
                    <a:lnTo>
                      <a:pt x="141" y="2816"/>
                    </a:lnTo>
                    <a:lnTo>
                      <a:pt x="136" y="2827"/>
                    </a:lnTo>
                    <a:lnTo>
                      <a:pt x="139" y="2835"/>
                    </a:lnTo>
                    <a:lnTo>
                      <a:pt x="154" y="2844"/>
                    </a:lnTo>
                    <a:lnTo>
                      <a:pt x="156" y="2857"/>
                    </a:lnTo>
                    <a:lnTo>
                      <a:pt x="170" y="2860"/>
                    </a:lnTo>
                    <a:lnTo>
                      <a:pt x="181" y="2854"/>
                    </a:lnTo>
                    <a:lnTo>
                      <a:pt x="179" y="2863"/>
                    </a:lnTo>
                    <a:lnTo>
                      <a:pt x="168" y="2874"/>
                    </a:lnTo>
                    <a:lnTo>
                      <a:pt x="168" y="2882"/>
                    </a:lnTo>
                    <a:lnTo>
                      <a:pt x="170" y="2888"/>
                    </a:lnTo>
                    <a:lnTo>
                      <a:pt x="166" y="2897"/>
                    </a:lnTo>
                    <a:lnTo>
                      <a:pt x="157" y="2898"/>
                    </a:lnTo>
                    <a:lnTo>
                      <a:pt x="156" y="2908"/>
                    </a:lnTo>
                    <a:lnTo>
                      <a:pt x="165" y="2945"/>
                    </a:lnTo>
                    <a:lnTo>
                      <a:pt x="174" y="2956"/>
                    </a:lnTo>
                    <a:lnTo>
                      <a:pt x="173" y="2973"/>
                    </a:lnTo>
                    <a:lnTo>
                      <a:pt x="182" y="2988"/>
                    </a:lnTo>
                    <a:lnTo>
                      <a:pt x="194" y="2993"/>
                    </a:lnTo>
                    <a:lnTo>
                      <a:pt x="194" y="2968"/>
                    </a:lnTo>
                    <a:lnTo>
                      <a:pt x="202" y="2939"/>
                    </a:lnTo>
                    <a:lnTo>
                      <a:pt x="213" y="2931"/>
                    </a:lnTo>
                    <a:lnTo>
                      <a:pt x="217" y="2938"/>
                    </a:lnTo>
                    <a:lnTo>
                      <a:pt x="209" y="2939"/>
                    </a:lnTo>
                    <a:lnTo>
                      <a:pt x="200" y="2971"/>
                    </a:lnTo>
                    <a:lnTo>
                      <a:pt x="202" y="2979"/>
                    </a:lnTo>
                    <a:lnTo>
                      <a:pt x="213" y="2987"/>
                    </a:lnTo>
                    <a:lnTo>
                      <a:pt x="223" y="2987"/>
                    </a:lnTo>
                    <a:lnTo>
                      <a:pt x="219" y="2991"/>
                    </a:lnTo>
                    <a:lnTo>
                      <a:pt x="202" y="2994"/>
                    </a:lnTo>
                    <a:lnTo>
                      <a:pt x="188" y="3007"/>
                    </a:lnTo>
                    <a:lnTo>
                      <a:pt x="190" y="3015"/>
                    </a:lnTo>
                    <a:lnTo>
                      <a:pt x="187" y="3029"/>
                    </a:lnTo>
                    <a:lnTo>
                      <a:pt x="187" y="3042"/>
                    </a:lnTo>
                    <a:lnTo>
                      <a:pt x="179" y="3048"/>
                    </a:lnTo>
                    <a:lnTo>
                      <a:pt x="173" y="3061"/>
                    </a:lnTo>
                    <a:lnTo>
                      <a:pt x="174" y="3071"/>
                    </a:lnTo>
                    <a:lnTo>
                      <a:pt x="195" y="3087"/>
                    </a:lnTo>
                    <a:lnTo>
                      <a:pt x="225" y="3093"/>
                    </a:lnTo>
                    <a:lnTo>
                      <a:pt x="237" y="3102"/>
                    </a:lnTo>
                    <a:lnTo>
                      <a:pt x="235" y="3109"/>
                    </a:lnTo>
                    <a:lnTo>
                      <a:pt x="228" y="3109"/>
                    </a:lnTo>
                    <a:lnTo>
                      <a:pt x="232" y="3124"/>
                    </a:lnTo>
                    <a:lnTo>
                      <a:pt x="238" y="3132"/>
                    </a:lnTo>
                    <a:lnTo>
                      <a:pt x="250" y="3118"/>
                    </a:lnTo>
                    <a:lnTo>
                      <a:pt x="250" y="3130"/>
                    </a:lnTo>
                    <a:lnTo>
                      <a:pt x="246" y="3139"/>
                    </a:lnTo>
                    <a:lnTo>
                      <a:pt x="234" y="3144"/>
                    </a:lnTo>
                    <a:lnTo>
                      <a:pt x="225" y="3156"/>
                    </a:lnTo>
                    <a:lnTo>
                      <a:pt x="233" y="3161"/>
                    </a:lnTo>
                    <a:lnTo>
                      <a:pt x="244" y="3161"/>
                    </a:lnTo>
                    <a:lnTo>
                      <a:pt x="244" y="3170"/>
                    </a:lnTo>
                    <a:lnTo>
                      <a:pt x="256" y="3184"/>
                    </a:lnTo>
                    <a:lnTo>
                      <a:pt x="263" y="3184"/>
                    </a:lnTo>
                    <a:lnTo>
                      <a:pt x="272" y="3175"/>
                    </a:lnTo>
                    <a:lnTo>
                      <a:pt x="270" y="3190"/>
                    </a:lnTo>
                    <a:lnTo>
                      <a:pt x="275" y="3205"/>
                    </a:lnTo>
                    <a:lnTo>
                      <a:pt x="267" y="3204"/>
                    </a:lnTo>
                    <a:lnTo>
                      <a:pt x="261" y="3199"/>
                    </a:lnTo>
                    <a:lnTo>
                      <a:pt x="253" y="3200"/>
                    </a:lnTo>
                    <a:lnTo>
                      <a:pt x="250" y="3209"/>
                    </a:lnTo>
                    <a:lnTo>
                      <a:pt x="264" y="3226"/>
                    </a:lnTo>
                    <a:lnTo>
                      <a:pt x="269" y="3228"/>
                    </a:lnTo>
                    <a:lnTo>
                      <a:pt x="274" y="3244"/>
                    </a:lnTo>
                    <a:lnTo>
                      <a:pt x="281" y="3253"/>
                    </a:lnTo>
                    <a:lnTo>
                      <a:pt x="294" y="3265"/>
                    </a:lnTo>
                    <a:lnTo>
                      <a:pt x="305" y="3264"/>
                    </a:lnTo>
                    <a:lnTo>
                      <a:pt x="298" y="3243"/>
                    </a:lnTo>
                    <a:lnTo>
                      <a:pt x="301" y="3234"/>
                    </a:lnTo>
                    <a:lnTo>
                      <a:pt x="297" y="3222"/>
                    </a:lnTo>
                    <a:lnTo>
                      <a:pt x="310" y="3231"/>
                    </a:lnTo>
                    <a:lnTo>
                      <a:pt x="312" y="3244"/>
                    </a:lnTo>
                    <a:lnTo>
                      <a:pt x="321" y="3256"/>
                    </a:lnTo>
                    <a:lnTo>
                      <a:pt x="327" y="3241"/>
                    </a:lnTo>
                    <a:lnTo>
                      <a:pt x="336" y="3231"/>
                    </a:lnTo>
                    <a:lnTo>
                      <a:pt x="336" y="3221"/>
                    </a:lnTo>
                    <a:lnTo>
                      <a:pt x="326" y="3218"/>
                    </a:lnTo>
                    <a:lnTo>
                      <a:pt x="307" y="3215"/>
                    </a:lnTo>
                    <a:lnTo>
                      <a:pt x="307" y="3209"/>
                    </a:lnTo>
                    <a:lnTo>
                      <a:pt x="319" y="3209"/>
                    </a:lnTo>
                    <a:lnTo>
                      <a:pt x="343" y="3216"/>
                    </a:lnTo>
                    <a:lnTo>
                      <a:pt x="347" y="3222"/>
                    </a:lnTo>
                    <a:lnTo>
                      <a:pt x="363" y="3222"/>
                    </a:lnTo>
                    <a:lnTo>
                      <a:pt x="359" y="3209"/>
                    </a:lnTo>
                    <a:lnTo>
                      <a:pt x="344" y="3202"/>
                    </a:lnTo>
                    <a:lnTo>
                      <a:pt x="317" y="3200"/>
                    </a:lnTo>
                    <a:lnTo>
                      <a:pt x="316" y="3193"/>
                    </a:lnTo>
                    <a:lnTo>
                      <a:pt x="324" y="3190"/>
                    </a:lnTo>
                    <a:lnTo>
                      <a:pt x="348" y="3199"/>
                    </a:lnTo>
                    <a:lnTo>
                      <a:pt x="372" y="3213"/>
                    </a:lnTo>
                    <a:lnTo>
                      <a:pt x="376" y="3231"/>
                    </a:lnTo>
                    <a:lnTo>
                      <a:pt x="366" y="3242"/>
                    </a:lnTo>
                    <a:lnTo>
                      <a:pt x="366" y="3254"/>
                    </a:lnTo>
                    <a:lnTo>
                      <a:pt x="376" y="3275"/>
                    </a:lnTo>
                    <a:lnTo>
                      <a:pt x="375" y="3286"/>
                    </a:lnTo>
                    <a:lnTo>
                      <a:pt x="364" y="3294"/>
                    </a:lnTo>
                    <a:lnTo>
                      <a:pt x="369" y="3276"/>
                    </a:lnTo>
                    <a:lnTo>
                      <a:pt x="358" y="3251"/>
                    </a:lnTo>
                    <a:lnTo>
                      <a:pt x="348" y="3242"/>
                    </a:lnTo>
                    <a:lnTo>
                      <a:pt x="342" y="3252"/>
                    </a:lnTo>
                    <a:lnTo>
                      <a:pt x="341" y="3264"/>
                    </a:lnTo>
                    <a:lnTo>
                      <a:pt x="347" y="3274"/>
                    </a:lnTo>
                    <a:lnTo>
                      <a:pt x="341" y="3285"/>
                    </a:lnTo>
                    <a:lnTo>
                      <a:pt x="336" y="3279"/>
                    </a:lnTo>
                    <a:lnTo>
                      <a:pt x="333" y="3266"/>
                    </a:lnTo>
                    <a:lnTo>
                      <a:pt x="324" y="3266"/>
                    </a:lnTo>
                    <a:lnTo>
                      <a:pt x="313" y="3275"/>
                    </a:lnTo>
                    <a:lnTo>
                      <a:pt x="295" y="3275"/>
                    </a:lnTo>
                    <a:lnTo>
                      <a:pt x="281" y="3280"/>
                    </a:lnTo>
                    <a:lnTo>
                      <a:pt x="294" y="3290"/>
                    </a:lnTo>
                    <a:lnTo>
                      <a:pt x="295" y="3309"/>
                    </a:lnTo>
                    <a:lnTo>
                      <a:pt x="302" y="3321"/>
                    </a:lnTo>
                    <a:lnTo>
                      <a:pt x="304" y="3330"/>
                    </a:lnTo>
                    <a:lnTo>
                      <a:pt x="300" y="3338"/>
                    </a:lnTo>
                    <a:lnTo>
                      <a:pt x="302" y="3343"/>
                    </a:lnTo>
                    <a:lnTo>
                      <a:pt x="313" y="3345"/>
                    </a:lnTo>
                    <a:lnTo>
                      <a:pt x="318" y="3333"/>
                    </a:lnTo>
                    <a:lnTo>
                      <a:pt x="325" y="3338"/>
                    </a:lnTo>
                    <a:lnTo>
                      <a:pt x="337" y="3342"/>
                    </a:lnTo>
                    <a:lnTo>
                      <a:pt x="337" y="3346"/>
                    </a:lnTo>
                    <a:lnTo>
                      <a:pt x="326" y="3350"/>
                    </a:lnTo>
                    <a:lnTo>
                      <a:pt x="315" y="3360"/>
                    </a:lnTo>
                    <a:lnTo>
                      <a:pt x="318" y="3368"/>
                    </a:lnTo>
                    <a:lnTo>
                      <a:pt x="337" y="3370"/>
                    </a:lnTo>
                    <a:lnTo>
                      <a:pt x="358" y="3382"/>
                    </a:lnTo>
                    <a:lnTo>
                      <a:pt x="366" y="3379"/>
                    </a:lnTo>
                    <a:lnTo>
                      <a:pt x="372" y="3369"/>
                    </a:lnTo>
                    <a:lnTo>
                      <a:pt x="366" y="3353"/>
                    </a:lnTo>
                    <a:lnTo>
                      <a:pt x="370" y="3342"/>
                    </a:lnTo>
                    <a:lnTo>
                      <a:pt x="365" y="3330"/>
                    </a:lnTo>
                    <a:lnTo>
                      <a:pt x="359" y="3333"/>
                    </a:lnTo>
                    <a:lnTo>
                      <a:pt x="348" y="3331"/>
                    </a:lnTo>
                    <a:lnTo>
                      <a:pt x="352" y="3327"/>
                    </a:lnTo>
                    <a:lnTo>
                      <a:pt x="361" y="3321"/>
                    </a:lnTo>
                    <a:lnTo>
                      <a:pt x="361" y="3312"/>
                    </a:lnTo>
                    <a:lnTo>
                      <a:pt x="367" y="3308"/>
                    </a:lnTo>
                    <a:lnTo>
                      <a:pt x="384" y="3314"/>
                    </a:lnTo>
                    <a:lnTo>
                      <a:pt x="392" y="3309"/>
                    </a:lnTo>
                    <a:lnTo>
                      <a:pt x="395" y="3317"/>
                    </a:lnTo>
                    <a:lnTo>
                      <a:pt x="403" y="3321"/>
                    </a:lnTo>
                    <a:lnTo>
                      <a:pt x="406" y="3313"/>
                    </a:lnTo>
                    <a:lnTo>
                      <a:pt x="421" y="3310"/>
                    </a:lnTo>
                    <a:lnTo>
                      <a:pt x="435" y="3314"/>
                    </a:lnTo>
                    <a:lnTo>
                      <a:pt x="450" y="3312"/>
                    </a:lnTo>
                    <a:lnTo>
                      <a:pt x="463" y="3313"/>
                    </a:lnTo>
                    <a:lnTo>
                      <a:pt x="464" y="3319"/>
                    </a:lnTo>
                    <a:lnTo>
                      <a:pt x="456" y="3323"/>
                    </a:lnTo>
                    <a:lnTo>
                      <a:pt x="449" y="3333"/>
                    </a:lnTo>
                    <a:lnTo>
                      <a:pt x="440" y="3331"/>
                    </a:lnTo>
                    <a:lnTo>
                      <a:pt x="431" y="3323"/>
                    </a:lnTo>
                    <a:lnTo>
                      <a:pt x="421" y="3326"/>
                    </a:lnTo>
                    <a:lnTo>
                      <a:pt x="397" y="3347"/>
                    </a:lnTo>
                    <a:lnTo>
                      <a:pt x="391" y="3348"/>
                    </a:lnTo>
                    <a:lnTo>
                      <a:pt x="384" y="3347"/>
                    </a:lnTo>
                    <a:lnTo>
                      <a:pt x="375" y="3357"/>
                    </a:lnTo>
                    <a:lnTo>
                      <a:pt x="377" y="3366"/>
                    </a:lnTo>
                    <a:lnTo>
                      <a:pt x="372" y="3376"/>
                    </a:lnTo>
                    <a:lnTo>
                      <a:pt x="368" y="3382"/>
                    </a:lnTo>
                    <a:lnTo>
                      <a:pt x="368" y="3388"/>
                    </a:lnTo>
                    <a:lnTo>
                      <a:pt x="375" y="3392"/>
                    </a:lnTo>
                    <a:lnTo>
                      <a:pt x="369" y="3399"/>
                    </a:lnTo>
                    <a:lnTo>
                      <a:pt x="369" y="3405"/>
                    </a:lnTo>
                    <a:lnTo>
                      <a:pt x="392" y="3413"/>
                    </a:lnTo>
                    <a:lnTo>
                      <a:pt x="408" y="3427"/>
                    </a:lnTo>
                    <a:lnTo>
                      <a:pt x="413" y="3427"/>
                    </a:lnTo>
                    <a:lnTo>
                      <a:pt x="416" y="3420"/>
                    </a:lnTo>
                    <a:lnTo>
                      <a:pt x="413" y="3408"/>
                    </a:lnTo>
                    <a:lnTo>
                      <a:pt x="422" y="3398"/>
                    </a:lnTo>
                    <a:lnTo>
                      <a:pt x="432" y="3395"/>
                    </a:lnTo>
                    <a:lnTo>
                      <a:pt x="433" y="3389"/>
                    </a:lnTo>
                    <a:lnTo>
                      <a:pt x="421" y="3375"/>
                    </a:lnTo>
                    <a:lnTo>
                      <a:pt x="442" y="3371"/>
                    </a:lnTo>
                    <a:lnTo>
                      <a:pt x="454" y="3360"/>
                    </a:lnTo>
                    <a:lnTo>
                      <a:pt x="467" y="3341"/>
                    </a:lnTo>
                    <a:lnTo>
                      <a:pt x="477" y="3335"/>
                    </a:lnTo>
                    <a:lnTo>
                      <a:pt x="479" y="3339"/>
                    </a:lnTo>
                    <a:lnTo>
                      <a:pt x="490" y="3345"/>
                    </a:lnTo>
                    <a:lnTo>
                      <a:pt x="499" y="3344"/>
                    </a:lnTo>
                    <a:lnTo>
                      <a:pt x="501" y="3348"/>
                    </a:lnTo>
                    <a:lnTo>
                      <a:pt x="490" y="3353"/>
                    </a:lnTo>
                    <a:lnTo>
                      <a:pt x="483" y="3365"/>
                    </a:lnTo>
                    <a:lnTo>
                      <a:pt x="480" y="3375"/>
                    </a:lnTo>
                    <a:lnTo>
                      <a:pt x="467" y="3388"/>
                    </a:lnTo>
                    <a:lnTo>
                      <a:pt x="467" y="3404"/>
                    </a:lnTo>
                    <a:lnTo>
                      <a:pt x="471" y="3414"/>
                    </a:lnTo>
                    <a:lnTo>
                      <a:pt x="463" y="3423"/>
                    </a:lnTo>
                    <a:lnTo>
                      <a:pt x="451" y="3428"/>
                    </a:lnTo>
                    <a:lnTo>
                      <a:pt x="452" y="3422"/>
                    </a:lnTo>
                    <a:lnTo>
                      <a:pt x="458" y="3417"/>
                    </a:lnTo>
                    <a:lnTo>
                      <a:pt x="458" y="3398"/>
                    </a:lnTo>
                    <a:lnTo>
                      <a:pt x="453" y="3395"/>
                    </a:lnTo>
                    <a:lnTo>
                      <a:pt x="446" y="3400"/>
                    </a:lnTo>
                    <a:lnTo>
                      <a:pt x="444" y="3410"/>
                    </a:lnTo>
                    <a:lnTo>
                      <a:pt x="438" y="3408"/>
                    </a:lnTo>
                    <a:lnTo>
                      <a:pt x="429" y="3409"/>
                    </a:lnTo>
                    <a:lnTo>
                      <a:pt x="424" y="3417"/>
                    </a:lnTo>
                    <a:lnTo>
                      <a:pt x="431" y="3430"/>
                    </a:lnTo>
                    <a:lnTo>
                      <a:pt x="456" y="3454"/>
                    </a:lnTo>
                    <a:lnTo>
                      <a:pt x="478" y="3457"/>
                    </a:lnTo>
                    <a:lnTo>
                      <a:pt x="493" y="3465"/>
                    </a:lnTo>
                    <a:lnTo>
                      <a:pt x="502" y="3465"/>
                    </a:lnTo>
                    <a:lnTo>
                      <a:pt x="512" y="3470"/>
                    </a:lnTo>
                    <a:lnTo>
                      <a:pt x="519" y="3463"/>
                    </a:lnTo>
                    <a:lnTo>
                      <a:pt x="529" y="3445"/>
                    </a:lnTo>
                    <a:lnTo>
                      <a:pt x="521" y="3422"/>
                    </a:lnTo>
                    <a:lnTo>
                      <a:pt x="523" y="3410"/>
                    </a:lnTo>
                    <a:lnTo>
                      <a:pt x="522" y="3400"/>
                    </a:lnTo>
                    <a:lnTo>
                      <a:pt x="525" y="3380"/>
                    </a:lnTo>
                    <a:lnTo>
                      <a:pt x="526" y="3357"/>
                    </a:lnTo>
                    <a:lnTo>
                      <a:pt x="522" y="3341"/>
                    </a:lnTo>
                    <a:lnTo>
                      <a:pt x="524" y="3331"/>
                    </a:lnTo>
                    <a:lnTo>
                      <a:pt x="543" y="3319"/>
                    </a:lnTo>
                    <a:lnTo>
                      <a:pt x="561" y="3298"/>
                    </a:lnTo>
                    <a:lnTo>
                      <a:pt x="572" y="3294"/>
                    </a:lnTo>
                    <a:lnTo>
                      <a:pt x="587" y="3294"/>
                    </a:lnTo>
                    <a:lnTo>
                      <a:pt x="594" y="3288"/>
                    </a:lnTo>
                    <a:lnTo>
                      <a:pt x="592" y="3268"/>
                    </a:lnTo>
                    <a:lnTo>
                      <a:pt x="601" y="3260"/>
                    </a:lnTo>
                    <a:lnTo>
                      <a:pt x="618" y="3255"/>
                    </a:lnTo>
                    <a:lnTo>
                      <a:pt x="638" y="3267"/>
                    </a:lnTo>
                    <a:lnTo>
                      <a:pt x="648" y="3261"/>
                    </a:lnTo>
                    <a:lnTo>
                      <a:pt x="650" y="3263"/>
                    </a:lnTo>
                    <a:close/>
                    <a:moveTo>
                      <a:pt x="805" y="3674"/>
                    </a:moveTo>
                    <a:lnTo>
                      <a:pt x="805" y="3674"/>
                    </a:lnTo>
                    <a:lnTo>
                      <a:pt x="812" y="3679"/>
                    </a:lnTo>
                    <a:lnTo>
                      <a:pt x="822" y="3668"/>
                    </a:lnTo>
                    <a:lnTo>
                      <a:pt x="815" y="3668"/>
                    </a:lnTo>
                    <a:cubicBezTo>
                      <a:pt x="815" y="3668"/>
                      <a:pt x="805" y="3675"/>
                      <a:pt x="805" y="3674"/>
                    </a:cubicBezTo>
                    <a:close/>
                    <a:moveTo>
                      <a:pt x="104" y="2268"/>
                    </a:moveTo>
                    <a:lnTo>
                      <a:pt x="104" y="2268"/>
                    </a:lnTo>
                    <a:lnTo>
                      <a:pt x="89" y="2260"/>
                    </a:lnTo>
                    <a:lnTo>
                      <a:pt x="80" y="2260"/>
                    </a:lnTo>
                    <a:lnTo>
                      <a:pt x="81" y="2269"/>
                    </a:lnTo>
                    <a:lnTo>
                      <a:pt x="98" y="2286"/>
                    </a:lnTo>
                    <a:lnTo>
                      <a:pt x="92" y="2293"/>
                    </a:lnTo>
                    <a:lnTo>
                      <a:pt x="108" y="2309"/>
                    </a:lnTo>
                    <a:lnTo>
                      <a:pt x="105" y="2312"/>
                    </a:lnTo>
                    <a:lnTo>
                      <a:pt x="90" y="2307"/>
                    </a:lnTo>
                    <a:lnTo>
                      <a:pt x="83" y="2318"/>
                    </a:lnTo>
                    <a:lnTo>
                      <a:pt x="85" y="2334"/>
                    </a:lnTo>
                    <a:lnTo>
                      <a:pt x="85" y="2341"/>
                    </a:lnTo>
                    <a:lnTo>
                      <a:pt x="59" y="2343"/>
                    </a:lnTo>
                    <a:lnTo>
                      <a:pt x="41" y="2336"/>
                    </a:lnTo>
                    <a:lnTo>
                      <a:pt x="49" y="2319"/>
                    </a:lnTo>
                    <a:lnTo>
                      <a:pt x="46" y="2271"/>
                    </a:lnTo>
                    <a:lnTo>
                      <a:pt x="39" y="2252"/>
                    </a:lnTo>
                    <a:lnTo>
                      <a:pt x="35" y="2248"/>
                    </a:lnTo>
                    <a:lnTo>
                      <a:pt x="31" y="2238"/>
                    </a:lnTo>
                    <a:lnTo>
                      <a:pt x="34" y="2227"/>
                    </a:lnTo>
                    <a:lnTo>
                      <a:pt x="43" y="2220"/>
                    </a:lnTo>
                    <a:lnTo>
                      <a:pt x="44" y="2208"/>
                    </a:lnTo>
                    <a:lnTo>
                      <a:pt x="39" y="2200"/>
                    </a:lnTo>
                    <a:lnTo>
                      <a:pt x="39" y="2192"/>
                    </a:lnTo>
                    <a:lnTo>
                      <a:pt x="50" y="2181"/>
                    </a:lnTo>
                    <a:lnTo>
                      <a:pt x="67" y="2182"/>
                    </a:lnTo>
                    <a:lnTo>
                      <a:pt x="82" y="2188"/>
                    </a:lnTo>
                    <a:lnTo>
                      <a:pt x="95" y="2207"/>
                    </a:lnTo>
                    <a:lnTo>
                      <a:pt x="94" y="2228"/>
                    </a:lnTo>
                    <a:lnTo>
                      <a:pt x="98" y="2234"/>
                    </a:lnTo>
                    <a:lnTo>
                      <a:pt x="97" y="2249"/>
                    </a:lnTo>
                    <a:lnTo>
                      <a:pt x="80" y="2244"/>
                    </a:lnTo>
                    <a:lnTo>
                      <a:pt x="99" y="2257"/>
                    </a:lnTo>
                    <a:lnTo>
                      <a:pt x="104" y="2265"/>
                    </a:lnTo>
                    <a:lnTo>
                      <a:pt x="104" y="2268"/>
                    </a:lnTo>
                    <a:close/>
                    <a:moveTo>
                      <a:pt x="114" y="2230"/>
                    </a:moveTo>
                    <a:lnTo>
                      <a:pt x="114" y="2230"/>
                    </a:lnTo>
                    <a:lnTo>
                      <a:pt x="125" y="2225"/>
                    </a:lnTo>
                    <a:lnTo>
                      <a:pt x="133" y="2233"/>
                    </a:lnTo>
                    <a:lnTo>
                      <a:pt x="127" y="2241"/>
                    </a:lnTo>
                    <a:lnTo>
                      <a:pt x="114" y="2230"/>
                    </a:lnTo>
                    <a:close/>
                    <a:moveTo>
                      <a:pt x="24" y="2376"/>
                    </a:moveTo>
                    <a:lnTo>
                      <a:pt x="24" y="2376"/>
                    </a:lnTo>
                    <a:lnTo>
                      <a:pt x="29" y="2369"/>
                    </a:lnTo>
                    <a:lnTo>
                      <a:pt x="41" y="2369"/>
                    </a:lnTo>
                    <a:lnTo>
                      <a:pt x="51" y="2376"/>
                    </a:lnTo>
                    <a:lnTo>
                      <a:pt x="32" y="2384"/>
                    </a:lnTo>
                    <a:lnTo>
                      <a:pt x="24" y="2376"/>
                    </a:lnTo>
                    <a:close/>
                    <a:moveTo>
                      <a:pt x="131" y="2392"/>
                    </a:moveTo>
                    <a:lnTo>
                      <a:pt x="131" y="2392"/>
                    </a:lnTo>
                    <a:lnTo>
                      <a:pt x="144" y="2383"/>
                    </a:lnTo>
                    <a:lnTo>
                      <a:pt x="144" y="2394"/>
                    </a:lnTo>
                    <a:lnTo>
                      <a:pt x="136" y="2402"/>
                    </a:lnTo>
                    <a:lnTo>
                      <a:pt x="131" y="2392"/>
                    </a:lnTo>
                    <a:close/>
                    <a:moveTo>
                      <a:pt x="107" y="2390"/>
                    </a:moveTo>
                    <a:lnTo>
                      <a:pt x="107" y="2390"/>
                    </a:lnTo>
                    <a:lnTo>
                      <a:pt x="119" y="2394"/>
                    </a:lnTo>
                    <a:lnTo>
                      <a:pt x="121" y="2409"/>
                    </a:lnTo>
                    <a:lnTo>
                      <a:pt x="111" y="2415"/>
                    </a:lnTo>
                    <a:lnTo>
                      <a:pt x="109" y="2405"/>
                    </a:lnTo>
                    <a:lnTo>
                      <a:pt x="99" y="2397"/>
                    </a:lnTo>
                    <a:lnTo>
                      <a:pt x="107" y="2390"/>
                    </a:lnTo>
                    <a:close/>
                    <a:moveTo>
                      <a:pt x="72" y="2387"/>
                    </a:moveTo>
                    <a:lnTo>
                      <a:pt x="72" y="2387"/>
                    </a:lnTo>
                    <a:lnTo>
                      <a:pt x="75" y="2381"/>
                    </a:lnTo>
                    <a:lnTo>
                      <a:pt x="96" y="2385"/>
                    </a:lnTo>
                    <a:lnTo>
                      <a:pt x="80" y="2395"/>
                    </a:lnTo>
                    <a:lnTo>
                      <a:pt x="72" y="2387"/>
                    </a:lnTo>
                    <a:close/>
                    <a:moveTo>
                      <a:pt x="78" y="2415"/>
                    </a:moveTo>
                    <a:lnTo>
                      <a:pt x="78" y="2415"/>
                    </a:lnTo>
                    <a:lnTo>
                      <a:pt x="81" y="2411"/>
                    </a:lnTo>
                    <a:lnTo>
                      <a:pt x="87" y="2416"/>
                    </a:lnTo>
                    <a:lnTo>
                      <a:pt x="85" y="2424"/>
                    </a:lnTo>
                    <a:lnTo>
                      <a:pt x="78" y="2415"/>
                    </a:lnTo>
                    <a:close/>
                    <a:moveTo>
                      <a:pt x="58" y="2435"/>
                    </a:moveTo>
                    <a:lnTo>
                      <a:pt x="58" y="2435"/>
                    </a:lnTo>
                    <a:lnTo>
                      <a:pt x="63" y="2424"/>
                    </a:lnTo>
                    <a:lnTo>
                      <a:pt x="74" y="2425"/>
                    </a:lnTo>
                    <a:lnTo>
                      <a:pt x="82" y="2433"/>
                    </a:lnTo>
                    <a:lnTo>
                      <a:pt x="80" y="2439"/>
                    </a:lnTo>
                    <a:lnTo>
                      <a:pt x="68" y="2444"/>
                    </a:lnTo>
                    <a:lnTo>
                      <a:pt x="60" y="2442"/>
                    </a:lnTo>
                    <a:lnTo>
                      <a:pt x="58" y="2435"/>
                    </a:lnTo>
                    <a:close/>
                    <a:moveTo>
                      <a:pt x="45" y="2460"/>
                    </a:moveTo>
                    <a:lnTo>
                      <a:pt x="45" y="2460"/>
                    </a:lnTo>
                    <a:lnTo>
                      <a:pt x="53" y="2469"/>
                    </a:lnTo>
                    <a:lnTo>
                      <a:pt x="43" y="2476"/>
                    </a:lnTo>
                    <a:lnTo>
                      <a:pt x="38" y="2470"/>
                    </a:lnTo>
                    <a:lnTo>
                      <a:pt x="45" y="2460"/>
                    </a:lnTo>
                    <a:close/>
                    <a:moveTo>
                      <a:pt x="119" y="2456"/>
                    </a:moveTo>
                    <a:lnTo>
                      <a:pt x="119" y="2456"/>
                    </a:lnTo>
                    <a:lnTo>
                      <a:pt x="123" y="2473"/>
                    </a:lnTo>
                    <a:lnTo>
                      <a:pt x="112" y="2472"/>
                    </a:lnTo>
                    <a:lnTo>
                      <a:pt x="119" y="2456"/>
                    </a:lnTo>
                    <a:close/>
                    <a:moveTo>
                      <a:pt x="92" y="2450"/>
                    </a:moveTo>
                    <a:lnTo>
                      <a:pt x="92" y="2450"/>
                    </a:lnTo>
                    <a:lnTo>
                      <a:pt x="107" y="2444"/>
                    </a:lnTo>
                    <a:lnTo>
                      <a:pt x="107" y="2465"/>
                    </a:lnTo>
                    <a:lnTo>
                      <a:pt x="92" y="2450"/>
                    </a:lnTo>
                    <a:close/>
                    <a:moveTo>
                      <a:pt x="60" y="2571"/>
                    </a:moveTo>
                    <a:lnTo>
                      <a:pt x="60" y="2571"/>
                    </a:lnTo>
                    <a:lnTo>
                      <a:pt x="66" y="2570"/>
                    </a:lnTo>
                    <a:lnTo>
                      <a:pt x="69" y="2584"/>
                    </a:lnTo>
                    <a:lnTo>
                      <a:pt x="60" y="2583"/>
                    </a:lnTo>
                    <a:lnTo>
                      <a:pt x="60" y="2571"/>
                    </a:lnTo>
                    <a:close/>
                    <a:moveTo>
                      <a:pt x="61" y="2470"/>
                    </a:moveTo>
                    <a:lnTo>
                      <a:pt x="61" y="2470"/>
                    </a:lnTo>
                    <a:lnTo>
                      <a:pt x="62" y="2458"/>
                    </a:lnTo>
                    <a:lnTo>
                      <a:pt x="59" y="2448"/>
                    </a:lnTo>
                    <a:lnTo>
                      <a:pt x="74" y="2449"/>
                    </a:lnTo>
                    <a:lnTo>
                      <a:pt x="82" y="2464"/>
                    </a:lnTo>
                    <a:lnTo>
                      <a:pt x="70" y="2466"/>
                    </a:lnTo>
                    <a:lnTo>
                      <a:pt x="61" y="2470"/>
                    </a:lnTo>
                    <a:close/>
                    <a:moveTo>
                      <a:pt x="29" y="2496"/>
                    </a:moveTo>
                    <a:lnTo>
                      <a:pt x="29" y="2496"/>
                    </a:lnTo>
                    <a:lnTo>
                      <a:pt x="10" y="2487"/>
                    </a:lnTo>
                    <a:lnTo>
                      <a:pt x="11" y="2477"/>
                    </a:lnTo>
                    <a:lnTo>
                      <a:pt x="26" y="2477"/>
                    </a:lnTo>
                    <a:lnTo>
                      <a:pt x="34" y="2486"/>
                    </a:lnTo>
                    <a:lnTo>
                      <a:pt x="29" y="2496"/>
                    </a:lnTo>
                    <a:close/>
                    <a:moveTo>
                      <a:pt x="84" y="2547"/>
                    </a:moveTo>
                    <a:lnTo>
                      <a:pt x="84" y="2547"/>
                    </a:lnTo>
                    <a:lnTo>
                      <a:pt x="97" y="2546"/>
                    </a:lnTo>
                    <a:lnTo>
                      <a:pt x="97" y="2561"/>
                    </a:lnTo>
                    <a:lnTo>
                      <a:pt x="84" y="2547"/>
                    </a:lnTo>
                    <a:close/>
                    <a:moveTo>
                      <a:pt x="104" y="2566"/>
                    </a:moveTo>
                    <a:lnTo>
                      <a:pt x="104" y="2566"/>
                    </a:lnTo>
                    <a:lnTo>
                      <a:pt x="120" y="2565"/>
                    </a:lnTo>
                    <a:lnTo>
                      <a:pt x="112" y="2575"/>
                    </a:lnTo>
                    <a:lnTo>
                      <a:pt x="104" y="2566"/>
                    </a:lnTo>
                    <a:close/>
                    <a:moveTo>
                      <a:pt x="132" y="2430"/>
                    </a:moveTo>
                    <a:lnTo>
                      <a:pt x="132" y="2430"/>
                    </a:lnTo>
                    <a:lnTo>
                      <a:pt x="139" y="2426"/>
                    </a:lnTo>
                    <a:lnTo>
                      <a:pt x="152" y="2437"/>
                    </a:lnTo>
                    <a:lnTo>
                      <a:pt x="136" y="2438"/>
                    </a:lnTo>
                    <a:lnTo>
                      <a:pt x="132" y="2430"/>
                    </a:lnTo>
                    <a:close/>
                    <a:moveTo>
                      <a:pt x="157" y="2442"/>
                    </a:moveTo>
                    <a:lnTo>
                      <a:pt x="157" y="2442"/>
                    </a:lnTo>
                    <a:lnTo>
                      <a:pt x="172" y="2445"/>
                    </a:lnTo>
                    <a:lnTo>
                      <a:pt x="175" y="2456"/>
                    </a:lnTo>
                    <a:lnTo>
                      <a:pt x="188" y="2470"/>
                    </a:lnTo>
                    <a:lnTo>
                      <a:pt x="179" y="2482"/>
                    </a:lnTo>
                    <a:lnTo>
                      <a:pt x="175" y="2493"/>
                    </a:lnTo>
                    <a:lnTo>
                      <a:pt x="165" y="2495"/>
                    </a:lnTo>
                    <a:lnTo>
                      <a:pt x="157" y="2491"/>
                    </a:lnTo>
                    <a:lnTo>
                      <a:pt x="150" y="2489"/>
                    </a:lnTo>
                    <a:lnTo>
                      <a:pt x="139" y="2501"/>
                    </a:lnTo>
                    <a:lnTo>
                      <a:pt x="137" y="2484"/>
                    </a:lnTo>
                    <a:lnTo>
                      <a:pt x="135" y="2471"/>
                    </a:lnTo>
                    <a:lnTo>
                      <a:pt x="142" y="2448"/>
                    </a:lnTo>
                    <a:lnTo>
                      <a:pt x="157" y="2442"/>
                    </a:lnTo>
                    <a:close/>
                    <a:moveTo>
                      <a:pt x="71" y="2489"/>
                    </a:moveTo>
                    <a:lnTo>
                      <a:pt x="71" y="2489"/>
                    </a:lnTo>
                    <a:lnTo>
                      <a:pt x="75" y="2476"/>
                    </a:lnTo>
                    <a:lnTo>
                      <a:pt x="107" y="2477"/>
                    </a:lnTo>
                    <a:lnTo>
                      <a:pt x="100" y="2485"/>
                    </a:lnTo>
                    <a:lnTo>
                      <a:pt x="80" y="2489"/>
                    </a:lnTo>
                    <a:lnTo>
                      <a:pt x="78" y="2495"/>
                    </a:lnTo>
                    <a:cubicBezTo>
                      <a:pt x="78" y="2495"/>
                      <a:pt x="71" y="2489"/>
                      <a:pt x="71" y="2489"/>
                    </a:cubicBezTo>
                    <a:close/>
                    <a:moveTo>
                      <a:pt x="89" y="2518"/>
                    </a:moveTo>
                    <a:lnTo>
                      <a:pt x="89" y="2518"/>
                    </a:lnTo>
                    <a:lnTo>
                      <a:pt x="82" y="2512"/>
                    </a:lnTo>
                    <a:lnTo>
                      <a:pt x="99" y="2506"/>
                    </a:lnTo>
                    <a:lnTo>
                      <a:pt x="110" y="2505"/>
                    </a:lnTo>
                    <a:lnTo>
                      <a:pt x="109" y="2518"/>
                    </a:lnTo>
                    <a:lnTo>
                      <a:pt x="89" y="2518"/>
                    </a:lnTo>
                    <a:close/>
                    <a:moveTo>
                      <a:pt x="95" y="2529"/>
                    </a:moveTo>
                    <a:lnTo>
                      <a:pt x="95" y="2529"/>
                    </a:lnTo>
                    <a:lnTo>
                      <a:pt x="108" y="2521"/>
                    </a:lnTo>
                    <a:lnTo>
                      <a:pt x="125" y="2521"/>
                    </a:lnTo>
                    <a:lnTo>
                      <a:pt x="127" y="2546"/>
                    </a:lnTo>
                    <a:lnTo>
                      <a:pt x="118" y="2557"/>
                    </a:lnTo>
                    <a:lnTo>
                      <a:pt x="108" y="2552"/>
                    </a:lnTo>
                    <a:lnTo>
                      <a:pt x="103" y="2536"/>
                    </a:lnTo>
                    <a:lnTo>
                      <a:pt x="95" y="2529"/>
                    </a:lnTo>
                    <a:close/>
                    <a:moveTo>
                      <a:pt x="73" y="2570"/>
                    </a:moveTo>
                    <a:lnTo>
                      <a:pt x="73" y="2570"/>
                    </a:lnTo>
                    <a:lnTo>
                      <a:pt x="79" y="2561"/>
                    </a:lnTo>
                    <a:lnTo>
                      <a:pt x="84" y="2568"/>
                    </a:lnTo>
                    <a:lnTo>
                      <a:pt x="97" y="2571"/>
                    </a:lnTo>
                    <a:lnTo>
                      <a:pt x="103" y="2583"/>
                    </a:lnTo>
                    <a:lnTo>
                      <a:pt x="88" y="2586"/>
                    </a:lnTo>
                    <a:lnTo>
                      <a:pt x="73" y="2570"/>
                    </a:lnTo>
                    <a:close/>
                    <a:moveTo>
                      <a:pt x="114" y="2871"/>
                    </a:moveTo>
                    <a:lnTo>
                      <a:pt x="114" y="2871"/>
                    </a:lnTo>
                    <a:lnTo>
                      <a:pt x="123" y="2862"/>
                    </a:lnTo>
                    <a:lnTo>
                      <a:pt x="116" y="2856"/>
                    </a:lnTo>
                    <a:lnTo>
                      <a:pt x="113" y="2862"/>
                    </a:lnTo>
                    <a:lnTo>
                      <a:pt x="94" y="2834"/>
                    </a:lnTo>
                    <a:lnTo>
                      <a:pt x="80" y="2821"/>
                    </a:lnTo>
                    <a:lnTo>
                      <a:pt x="86" y="2812"/>
                    </a:lnTo>
                    <a:lnTo>
                      <a:pt x="99" y="2811"/>
                    </a:lnTo>
                    <a:lnTo>
                      <a:pt x="112" y="2804"/>
                    </a:lnTo>
                    <a:lnTo>
                      <a:pt x="113" y="2828"/>
                    </a:lnTo>
                    <a:lnTo>
                      <a:pt x="128" y="2834"/>
                    </a:lnTo>
                    <a:lnTo>
                      <a:pt x="129" y="2851"/>
                    </a:lnTo>
                    <a:lnTo>
                      <a:pt x="141" y="2862"/>
                    </a:lnTo>
                    <a:lnTo>
                      <a:pt x="149" y="2888"/>
                    </a:lnTo>
                    <a:lnTo>
                      <a:pt x="133" y="2886"/>
                    </a:lnTo>
                    <a:lnTo>
                      <a:pt x="118" y="2888"/>
                    </a:lnTo>
                    <a:lnTo>
                      <a:pt x="114" y="2871"/>
                    </a:lnTo>
                    <a:close/>
                    <a:moveTo>
                      <a:pt x="57" y="2841"/>
                    </a:moveTo>
                    <a:lnTo>
                      <a:pt x="57" y="2841"/>
                    </a:lnTo>
                    <a:lnTo>
                      <a:pt x="57" y="2832"/>
                    </a:lnTo>
                    <a:lnTo>
                      <a:pt x="62" y="2826"/>
                    </a:lnTo>
                    <a:lnTo>
                      <a:pt x="75" y="2830"/>
                    </a:lnTo>
                    <a:lnTo>
                      <a:pt x="95" y="2861"/>
                    </a:lnTo>
                    <a:lnTo>
                      <a:pt x="109" y="2881"/>
                    </a:lnTo>
                    <a:lnTo>
                      <a:pt x="108" y="2898"/>
                    </a:lnTo>
                    <a:lnTo>
                      <a:pt x="103" y="2906"/>
                    </a:lnTo>
                    <a:lnTo>
                      <a:pt x="90" y="2899"/>
                    </a:lnTo>
                    <a:lnTo>
                      <a:pt x="84" y="2876"/>
                    </a:lnTo>
                    <a:lnTo>
                      <a:pt x="86" y="2870"/>
                    </a:lnTo>
                    <a:lnTo>
                      <a:pt x="76" y="2862"/>
                    </a:lnTo>
                    <a:lnTo>
                      <a:pt x="60" y="2859"/>
                    </a:lnTo>
                    <a:lnTo>
                      <a:pt x="57" y="2841"/>
                    </a:lnTo>
                    <a:close/>
                    <a:moveTo>
                      <a:pt x="60" y="2867"/>
                    </a:moveTo>
                    <a:lnTo>
                      <a:pt x="60" y="2867"/>
                    </a:lnTo>
                    <a:lnTo>
                      <a:pt x="66" y="2869"/>
                    </a:lnTo>
                    <a:lnTo>
                      <a:pt x="76" y="2873"/>
                    </a:lnTo>
                    <a:lnTo>
                      <a:pt x="81" y="2888"/>
                    </a:lnTo>
                    <a:lnTo>
                      <a:pt x="79" y="2900"/>
                    </a:lnTo>
                    <a:lnTo>
                      <a:pt x="70" y="2901"/>
                    </a:lnTo>
                    <a:lnTo>
                      <a:pt x="69" y="2894"/>
                    </a:lnTo>
                    <a:lnTo>
                      <a:pt x="60" y="2888"/>
                    </a:lnTo>
                    <a:lnTo>
                      <a:pt x="60" y="2867"/>
                    </a:lnTo>
                    <a:close/>
                    <a:moveTo>
                      <a:pt x="88" y="2959"/>
                    </a:moveTo>
                    <a:lnTo>
                      <a:pt x="88" y="2959"/>
                    </a:lnTo>
                    <a:lnTo>
                      <a:pt x="83" y="2955"/>
                    </a:lnTo>
                    <a:lnTo>
                      <a:pt x="83" y="2943"/>
                    </a:lnTo>
                    <a:lnTo>
                      <a:pt x="75" y="2917"/>
                    </a:lnTo>
                    <a:lnTo>
                      <a:pt x="84" y="2909"/>
                    </a:lnTo>
                    <a:lnTo>
                      <a:pt x="87" y="2914"/>
                    </a:lnTo>
                    <a:lnTo>
                      <a:pt x="105" y="2922"/>
                    </a:lnTo>
                    <a:lnTo>
                      <a:pt x="111" y="2934"/>
                    </a:lnTo>
                    <a:lnTo>
                      <a:pt x="102" y="2938"/>
                    </a:lnTo>
                    <a:lnTo>
                      <a:pt x="88" y="2959"/>
                    </a:lnTo>
                    <a:close/>
                    <a:moveTo>
                      <a:pt x="109" y="3017"/>
                    </a:moveTo>
                    <a:lnTo>
                      <a:pt x="109" y="3017"/>
                    </a:lnTo>
                    <a:lnTo>
                      <a:pt x="99" y="3024"/>
                    </a:lnTo>
                    <a:lnTo>
                      <a:pt x="91" y="3016"/>
                    </a:lnTo>
                    <a:lnTo>
                      <a:pt x="94" y="3007"/>
                    </a:lnTo>
                    <a:lnTo>
                      <a:pt x="87" y="2999"/>
                    </a:lnTo>
                    <a:lnTo>
                      <a:pt x="104" y="2989"/>
                    </a:lnTo>
                    <a:lnTo>
                      <a:pt x="113" y="3004"/>
                    </a:lnTo>
                    <a:lnTo>
                      <a:pt x="109" y="3017"/>
                    </a:lnTo>
                    <a:close/>
                    <a:moveTo>
                      <a:pt x="148" y="3010"/>
                    </a:moveTo>
                    <a:lnTo>
                      <a:pt x="148" y="3010"/>
                    </a:lnTo>
                    <a:lnTo>
                      <a:pt x="144" y="3026"/>
                    </a:lnTo>
                    <a:lnTo>
                      <a:pt x="137" y="3031"/>
                    </a:lnTo>
                    <a:lnTo>
                      <a:pt x="123" y="3018"/>
                    </a:lnTo>
                    <a:lnTo>
                      <a:pt x="118" y="3000"/>
                    </a:lnTo>
                    <a:lnTo>
                      <a:pt x="103" y="2969"/>
                    </a:lnTo>
                    <a:lnTo>
                      <a:pt x="118" y="2967"/>
                    </a:lnTo>
                    <a:lnTo>
                      <a:pt x="130" y="2957"/>
                    </a:lnTo>
                    <a:lnTo>
                      <a:pt x="131" y="2946"/>
                    </a:lnTo>
                    <a:lnTo>
                      <a:pt x="125" y="2955"/>
                    </a:lnTo>
                    <a:lnTo>
                      <a:pt x="118" y="2956"/>
                    </a:lnTo>
                    <a:lnTo>
                      <a:pt x="116" y="2948"/>
                    </a:lnTo>
                    <a:lnTo>
                      <a:pt x="120" y="2934"/>
                    </a:lnTo>
                    <a:lnTo>
                      <a:pt x="111" y="2925"/>
                    </a:lnTo>
                    <a:lnTo>
                      <a:pt x="111" y="2907"/>
                    </a:lnTo>
                    <a:lnTo>
                      <a:pt x="119" y="2900"/>
                    </a:lnTo>
                    <a:lnTo>
                      <a:pt x="141" y="2900"/>
                    </a:lnTo>
                    <a:lnTo>
                      <a:pt x="151" y="2907"/>
                    </a:lnTo>
                    <a:lnTo>
                      <a:pt x="159" y="2941"/>
                    </a:lnTo>
                    <a:lnTo>
                      <a:pt x="168" y="2958"/>
                    </a:lnTo>
                    <a:lnTo>
                      <a:pt x="170" y="2987"/>
                    </a:lnTo>
                    <a:lnTo>
                      <a:pt x="166" y="2992"/>
                    </a:lnTo>
                    <a:lnTo>
                      <a:pt x="175" y="3013"/>
                    </a:lnTo>
                    <a:lnTo>
                      <a:pt x="174" y="3037"/>
                    </a:lnTo>
                    <a:lnTo>
                      <a:pt x="164" y="3045"/>
                    </a:lnTo>
                    <a:lnTo>
                      <a:pt x="155" y="3040"/>
                    </a:lnTo>
                    <a:lnTo>
                      <a:pt x="152" y="3023"/>
                    </a:lnTo>
                    <a:lnTo>
                      <a:pt x="148" y="3010"/>
                    </a:lnTo>
                    <a:close/>
                    <a:moveTo>
                      <a:pt x="136" y="3089"/>
                    </a:moveTo>
                    <a:lnTo>
                      <a:pt x="136" y="3089"/>
                    </a:lnTo>
                    <a:lnTo>
                      <a:pt x="132" y="3077"/>
                    </a:lnTo>
                    <a:lnTo>
                      <a:pt x="123" y="3070"/>
                    </a:lnTo>
                    <a:lnTo>
                      <a:pt x="128" y="3063"/>
                    </a:lnTo>
                    <a:lnTo>
                      <a:pt x="129" y="3054"/>
                    </a:lnTo>
                    <a:lnTo>
                      <a:pt x="133" y="3050"/>
                    </a:lnTo>
                    <a:lnTo>
                      <a:pt x="140" y="3054"/>
                    </a:lnTo>
                    <a:lnTo>
                      <a:pt x="157" y="3056"/>
                    </a:lnTo>
                    <a:lnTo>
                      <a:pt x="151" y="3069"/>
                    </a:lnTo>
                    <a:lnTo>
                      <a:pt x="151" y="3082"/>
                    </a:lnTo>
                    <a:lnTo>
                      <a:pt x="143" y="3089"/>
                    </a:lnTo>
                    <a:lnTo>
                      <a:pt x="136" y="3089"/>
                    </a:lnTo>
                    <a:close/>
                    <a:moveTo>
                      <a:pt x="127" y="3112"/>
                    </a:moveTo>
                    <a:lnTo>
                      <a:pt x="127" y="3112"/>
                    </a:lnTo>
                    <a:lnTo>
                      <a:pt x="127" y="3099"/>
                    </a:lnTo>
                    <a:lnTo>
                      <a:pt x="145" y="3099"/>
                    </a:lnTo>
                    <a:lnTo>
                      <a:pt x="135" y="3106"/>
                    </a:lnTo>
                    <a:lnTo>
                      <a:pt x="127" y="3112"/>
                    </a:lnTo>
                    <a:close/>
                    <a:moveTo>
                      <a:pt x="157" y="3103"/>
                    </a:moveTo>
                    <a:lnTo>
                      <a:pt x="157" y="3103"/>
                    </a:lnTo>
                    <a:lnTo>
                      <a:pt x="161" y="3112"/>
                    </a:lnTo>
                    <a:lnTo>
                      <a:pt x="161" y="3125"/>
                    </a:lnTo>
                    <a:lnTo>
                      <a:pt x="157" y="3131"/>
                    </a:lnTo>
                    <a:lnTo>
                      <a:pt x="153" y="3114"/>
                    </a:lnTo>
                    <a:lnTo>
                      <a:pt x="157" y="3103"/>
                    </a:lnTo>
                    <a:close/>
                    <a:moveTo>
                      <a:pt x="168" y="3096"/>
                    </a:moveTo>
                    <a:lnTo>
                      <a:pt x="168" y="3096"/>
                    </a:lnTo>
                    <a:lnTo>
                      <a:pt x="169" y="3090"/>
                    </a:lnTo>
                    <a:lnTo>
                      <a:pt x="176" y="3090"/>
                    </a:lnTo>
                    <a:lnTo>
                      <a:pt x="186" y="3098"/>
                    </a:lnTo>
                    <a:lnTo>
                      <a:pt x="196" y="3099"/>
                    </a:lnTo>
                    <a:lnTo>
                      <a:pt x="209" y="3120"/>
                    </a:lnTo>
                    <a:lnTo>
                      <a:pt x="214" y="3136"/>
                    </a:lnTo>
                    <a:lnTo>
                      <a:pt x="195" y="3119"/>
                    </a:lnTo>
                    <a:lnTo>
                      <a:pt x="181" y="3114"/>
                    </a:lnTo>
                    <a:lnTo>
                      <a:pt x="168" y="3096"/>
                    </a:lnTo>
                    <a:close/>
                    <a:moveTo>
                      <a:pt x="168" y="3122"/>
                    </a:moveTo>
                    <a:lnTo>
                      <a:pt x="168" y="3122"/>
                    </a:lnTo>
                    <a:lnTo>
                      <a:pt x="175" y="3120"/>
                    </a:lnTo>
                    <a:lnTo>
                      <a:pt x="192" y="3129"/>
                    </a:lnTo>
                    <a:lnTo>
                      <a:pt x="208" y="3152"/>
                    </a:lnTo>
                    <a:lnTo>
                      <a:pt x="201" y="3162"/>
                    </a:lnTo>
                    <a:lnTo>
                      <a:pt x="188" y="3161"/>
                    </a:lnTo>
                    <a:lnTo>
                      <a:pt x="172" y="3142"/>
                    </a:lnTo>
                    <a:lnTo>
                      <a:pt x="168" y="3122"/>
                    </a:lnTo>
                    <a:close/>
                    <a:moveTo>
                      <a:pt x="183" y="3198"/>
                    </a:moveTo>
                    <a:lnTo>
                      <a:pt x="183" y="3198"/>
                    </a:lnTo>
                    <a:lnTo>
                      <a:pt x="161" y="3202"/>
                    </a:lnTo>
                    <a:lnTo>
                      <a:pt x="154" y="3197"/>
                    </a:lnTo>
                    <a:lnTo>
                      <a:pt x="161" y="3191"/>
                    </a:lnTo>
                    <a:lnTo>
                      <a:pt x="169" y="3175"/>
                    </a:lnTo>
                    <a:lnTo>
                      <a:pt x="161" y="3162"/>
                    </a:lnTo>
                    <a:lnTo>
                      <a:pt x="171" y="3159"/>
                    </a:lnTo>
                    <a:lnTo>
                      <a:pt x="181" y="3169"/>
                    </a:lnTo>
                    <a:lnTo>
                      <a:pt x="191" y="3168"/>
                    </a:lnTo>
                    <a:lnTo>
                      <a:pt x="213" y="3183"/>
                    </a:lnTo>
                    <a:lnTo>
                      <a:pt x="212" y="3191"/>
                    </a:lnTo>
                    <a:lnTo>
                      <a:pt x="200" y="3192"/>
                    </a:lnTo>
                    <a:lnTo>
                      <a:pt x="199" y="3197"/>
                    </a:lnTo>
                    <a:lnTo>
                      <a:pt x="183" y="3198"/>
                    </a:lnTo>
                    <a:close/>
                    <a:moveTo>
                      <a:pt x="202" y="3263"/>
                    </a:moveTo>
                    <a:lnTo>
                      <a:pt x="202" y="3263"/>
                    </a:lnTo>
                    <a:lnTo>
                      <a:pt x="193" y="3261"/>
                    </a:lnTo>
                    <a:lnTo>
                      <a:pt x="185" y="3256"/>
                    </a:lnTo>
                    <a:lnTo>
                      <a:pt x="181" y="3245"/>
                    </a:lnTo>
                    <a:lnTo>
                      <a:pt x="185" y="3237"/>
                    </a:lnTo>
                    <a:lnTo>
                      <a:pt x="191" y="3231"/>
                    </a:lnTo>
                    <a:lnTo>
                      <a:pt x="187" y="3228"/>
                    </a:lnTo>
                    <a:lnTo>
                      <a:pt x="184" y="3222"/>
                    </a:lnTo>
                    <a:lnTo>
                      <a:pt x="197" y="3220"/>
                    </a:lnTo>
                    <a:lnTo>
                      <a:pt x="202" y="3231"/>
                    </a:lnTo>
                    <a:lnTo>
                      <a:pt x="202" y="3245"/>
                    </a:lnTo>
                    <a:lnTo>
                      <a:pt x="194" y="3251"/>
                    </a:lnTo>
                    <a:lnTo>
                      <a:pt x="202" y="3263"/>
                    </a:lnTo>
                    <a:close/>
                    <a:moveTo>
                      <a:pt x="205" y="3238"/>
                    </a:moveTo>
                    <a:lnTo>
                      <a:pt x="205" y="3238"/>
                    </a:lnTo>
                    <a:lnTo>
                      <a:pt x="208" y="3230"/>
                    </a:lnTo>
                    <a:lnTo>
                      <a:pt x="213" y="3227"/>
                    </a:lnTo>
                    <a:lnTo>
                      <a:pt x="219" y="3234"/>
                    </a:lnTo>
                    <a:lnTo>
                      <a:pt x="227" y="3242"/>
                    </a:lnTo>
                    <a:lnTo>
                      <a:pt x="227" y="3255"/>
                    </a:lnTo>
                    <a:lnTo>
                      <a:pt x="218" y="3261"/>
                    </a:lnTo>
                    <a:lnTo>
                      <a:pt x="212" y="3260"/>
                    </a:lnTo>
                    <a:lnTo>
                      <a:pt x="210" y="3253"/>
                    </a:lnTo>
                    <a:lnTo>
                      <a:pt x="208" y="3249"/>
                    </a:lnTo>
                    <a:lnTo>
                      <a:pt x="205" y="3238"/>
                    </a:lnTo>
                    <a:close/>
                    <a:moveTo>
                      <a:pt x="231" y="3245"/>
                    </a:moveTo>
                    <a:lnTo>
                      <a:pt x="231" y="3245"/>
                    </a:lnTo>
                    <a:lnTo>
                      <a:pt x="246" y="3253"/>
                    </a:lnTo>
                    <a:lnTo>
                      <a:pt x="250" y="3262"/>
                    </a:lnTo>
                    <a:lnTo>
                      <a:pt x="246" y="3262"/>
                    </a:lnTo>
                    <a:lnTo>
                      <a:pt x="234" y="3254"/>
                    </a:lnTo>
                    <a:lnTo>
                      <a:pt x="231" y="3245"/>
                    </a:lnTo>
                    <a:close/>
                    <a:moveTo>
                      <a:pt x="225" y="3296"/>
                    </a:moveTo>
                    <a:lnTo>
                      <a:pt x="225" y="3296"/>
                    </a:lnTo>
                    <a:lnTo>
                      <a:pt x="217" y="3300"/>
                    </a:lnTo>
                    <a:lnTo>
                      <a:pt x="215" y="3295"/>
                    </a:lnTo>
                    <a:lnTo>
                      <a:pt x="221" y="3289"/>
                    </a:lnTo>
                    <a:lnTo>
                      <a:pt x="220" y="3274"/>
                    </a:lnTo>
                    <a:lnTo>
                      <a:pt x="228" y="3271"/>
                    </a:lnTo>
                    <a:lnTo>
                      <a:pt x="232" y="3279"/>
                    </a:lnTo>
                    <a:lnTo>
                      <a:pt x="225" y="3296"/>
                    </a:lnTo>
                    <a:close/>
                    <a:moveTo>
                      <a:pt x="269" y="3257"/>
                    </a:moveTo>
                    <a:lnTo>
                      <a:pt x="269" y="3257"/>
                    </a:lnTo>
                    <a:lnTo>
                      <a:pt x="250" y="3248"/>
                    </a:lnTo>
                    <a:lnTo>
                      <a:pt x="242" y="3238"/>
                    </a:lnTo>
                    <a:lnTo>
                      <a:pt x="241" y="3215"/>
                    </a:lnTo>
                    <a:lnTo>
                      <a:pt x="248" y="3215"/>
                    </a:lnTo>
                    <a:lnTo>
                      <a:pt x="256" y="3233"/>
                    </a:lnTo>
                    <a:lnTo>
                      <a:pt x="269" y="3247"/>
                    </a:lnTo>
                    <a:lnTo>
                      <a:pt x="274" y="3256"/>
                    </a:lnTo>
                    <a:lnTo>
                      <a:pt x="269" y="3257"/>
                    </a:lnTo>
                    <a:close/>
                    <a:moveTo>
                      <a:pt x="266" y="3280"/>
                    </a:moveTo>
                    <a:lnTo>
                      <a:pt x="266" y="3280"/>
                    </a:lnTo>
                    <a:lnTo>
                      <a:pt x="255" y="3268"/>
                    </a:lnTo>
                    <a:lnTo>
                      <a:pt x="259" y="3264"/>
                    </a:lnTo>
                    <a:lnTo>
                      <a:pt x="270" y="3267"/>
                    </a:lnTo>
                    <a:lnTo>
                      <a:pt x="273" y="3279"/>
                    </a:lnTo>
                    <a:lnTo>
                      <a:pt x="266" y="3280"/>
                    </a:lnTo>
                    <a:close/>
                    <a:moveTo>
                      <a:pt x="274" y="3310"/>
                    </a:moveTo>
                    <a:lnTo>
                      <a:pt x="274" y="3310"/>
                    </a:lnTo>
                    <a:lnTo>
                      <a:pt x="257" y="3291"/>
                    </a:lnTo>
                    <a:lnTo>
                      <a:pt x="251" y="3282"/>
                    </a:lnTo>
                    <a:lnTo>
                      <a:pt x="255" y="3277"/>
                    </a:lnTo>
                    <a:lnTo>
                      <a:pt x="280" y="3296"/>
                    </a:lnTo>
                    <a:lnTo>
                      <a:pt x="280" y="3307"/>
                    </a:lnTo>
                    <a:lnTo>
                      <a:pt x="274" y="3310"/>
                    </a:lnTo>
                    <a:close/>
                    <a:moveTo>
                      <a:pt x="291" y="3345"/>
                    </a:moveTo>
                    <a:lnTo>
                      <a:pt x="291" y="3345"/>
                    </a:lnTo>
                    <a:lnTo>
                      <a:pt x="284" y="3342"/>
                    </a:lnTo>
                    <a:lnTo>
                      <a:pt x="276" y="3335"/>
                    </a:lnTo>
                    <a:lnTo>
                      <a:pt x="274" y="3327"/>
                    </a:lnTo>
                    <a:lnTo>
                      <a:pt x="259" y="3328"/>
                    </a:lnTo>
                    <a:lnTo>
                      <a:pt x="253" y="3323"/>
                    </a:lnTo>
                    <a:lnTo>
                      <a:pt x="265" y="3318"/>
                    </a:lnTo>
                    <a:lnTo>
                      <a:pt x="276" y="3321"/>
                    </a:lnTo>
                    <a:lnTo>
                      <a:pt x="294" y="3318"/>
                    </a:lnTo>
                    <a:lnTo>
                      <a:pt x="299" y="3333"/>
                    </a:lnTo>
                    <a:lnTo>
                      <a:pt x="291" y="3345"/>
                    </a:lnTo>
                    <a:close/>
                    <a:moveTo>
                      <a:pt x="337" y="3423"/>
                    </a:moveTo>
                    <a:lnTo>
                      <a:pt x="337" y="3423"/>
                    </a:lnTo>
                    <a:lnTo>
                      <a:pt x="317" y="3415"/>
                    </a:lnTo>
                    <a:lnTo>
                      <a:pt x="311" y="3419"/>
                    </a:lnTo>
                    <a:lnTo>
                      <a:pt x="299" y="3419"/>
                    </a:lnTo>
                    <a:lnTo>
                      <a:pt x="291" y="3408"/>
                    </a:lnTo>
                    <a:lnTo>
                      <a:pt x="270" y="3398"/>
                    </a:lnTo>
                    <a:lnTo>
                      <a:pt x="254" y="3396"/>
                    </a:lnTo>
                    <a:lnTo>
                      <a:pt x="244" y="3377"/>
                    </a:lnTo>
                    <a:lnTo>
                      <a:pt x="240" y="3363"/>
                    </a:lnTo>
                    <a:lnTo>
                      <a:pt x="245" y="3355"/>
                    </a:lnTo>
                    <a:lnTo>
                      <a:pt x="253" y="3361"/>
                    </a:lnTo>
                    <a:lnTo>
                      <a:pt x="270" y="3380"/>
                    </a:lnTo>
                    <a:lnTo>
                      <a:pt x="280" y="3387"/>
                    </a:lnTo>
                    <a:lnTo>
                      <a:pt x="293" y="3387"/>
                    </a:lnTo>
                    <a:lnTo>
                      <a:pt x="306" y="3392"/>
                    </a:lnTo>
                    <a:lnTo>
                      <a:pt x="319" y="3399"/>
                    </a:lnTo>
                    <a:lnTo>
                      <a:pt x="337" y="3399"/>
                    </a:lnTo>
                    <a:lnTo>
                      <a:pt x="343" y="3406"/>
                    </a:lnTo>
                    <a:lnTo>
                      <a:pt x="358" y="3417"/>
                    </a:lnTo>
                    <a:lnTo>
                      <a:pt x="365" y="3418"/>
                    </a:lnTo>
                    <a:lnTo>
                      <a:pt x="369" y="3424"/>
                    </a:lnTo>
                    <a:lnTo>
                      <a:pt x="367" y="3429"/>
                    </a:lnTo>
                    <a:lnTo>
                      <a:pt x="351" y="3429"/>
                    </a:lnTo>
                    <a:lnTo>
                      <a:pt x="337" y="3423"/>
                    </a:lnTo>
                    <a:close/>
                    <a:moveTo>
                      <a:pt x="287" y="3430"/>
                    </a:moveTo>
                    <a:lnTo>
                      <a:pt x="287" y="3430"/>
                    </a:lnTo>
                    <a:cubicBezTo>
                      <a:pt x="287" y="3430"/>
                      <a:pt x="297" y="3440"/>
                      <a:pt x="297" y="3440"/>
                    </a:cubicBezTo>
                    <a:lnTo>
                      <a:pt x="281" y="3435"/>
                    </a:lnTo>
                    <a:lnTo>
                      <a:pt x="287" y="3430"/>
                    </a:lnTo>
                    <a:close/>
                    <a:moveTo>
                      <a:pt x="394" y="3500"/>
                    </a:moveTo>
                    <a:lnTo>
                      <a:pt x="394" y="3500"/>
                    </a:lnTo>
                    <a:lnTo>
                      <a:pt x="401" y="3504"/>
                    </a:lnTo>
                    <a:lnTo>
                      <a:pt x="406" y="3499"/>
                    </a:lnTo>
                    <a:lnTo>
                      <a:pt x="398" y="3491"/>
                    </a:lnTo>
                    <a:lnTo>
                      <a:pt x="390" y="3497"/>
                    </a:lnTo>
                    <a:lnTo>
                      <a:pt x="394" y="3500"/>
                    </a:lnTo>
                    <a:close/>
                    <a:moveTo>
                      <a:pt x="434" y="3506"/>
                    </a:moveTo>
                    <a:lnTo>
                      <a:pt x="434" y="3506"/>
                    </a:lnTo>
                    <a:lnTo>
                      <a:pt x="423" y="3511"/>
                    </a:lnTo>
                    <a:lnTo>
                      <a:pt x="413" y="3501"/>
                    </a:lnTo>
                    <a:lnTo>
                      <a:pt x="412" y="3491"/>
                    </a:lnTo>
                    <a:lnTo>
                      <a:pt x="403" y="3486"/>
                    </a:lnTo>
                    <a:lnTo>
                      <a:pt x="386" y="3489"/>
                    </a:lnTo>
                    <a:lnTo>
                      <a:pt x="375" y="3487"/>
                    </a:lnTo>
                    <a:lnTo>
                      <a:pt x="359" y="3469"/>
                    </a:lnTo>
                    <a:lnTo>
                      <a:pt x="345" y="3466"/>
                    </a:lnTo>
                    <a:lnTo>
                      <a:pt x="340" y="3452"/>
                    </a:lnTo>
                    <a:lnTo>
                      <a:pt x="325" y="3444"/>
                    </a:lnTo>
                    <a:lnTo>
                      <a:pt x="324" y="3436"/>
                    </a:lnTo>
                    <a:lnTo>
                      <a:pt x="329" y="3430"/>
                    </a:lnTo>
                    <a:lnTo>
                      <a:pt x="341" y="3429"/>
                    </a:lnTo>
                    <a:lnTo>
                      <a:pt x="349" y="3436"/>
                    </a:lnTo>
                    <a:lnTo>
                      <a:pt x="356" y="3440"/>
                    </a:lnTo>
                    <a:lnTo>
                      <a:pt x="370" y="3434"/>
                    </a:lnTo>
                    <a:lnTo>
                      <a:pt x="386" y="3433"/>
                    </a:lnTo>
                    <a:lnTo>
                      <a:pt x="408" y="3449"/>
                    </a:lnTo>
                    <a:lnTo>
                      <a:pt x="417" y="3453"/>
                    </a:lnTo>
                    <a:lnTo>
                      <a:pt x="421" y="3462"/>
                    </a:lnTo>
                    <a:lnTo>
                      <a:pt x="437" y="3457"/>
                    </a:lnTo>
                    <a:lnTo>
                      <a:pt x="448" y="3461"/>
                    </a:lnTo>
                    <a:lnTo>
                      <a:pt x="453" y="3473"/>
                    </a:lnTo>
                    <a:lnTo>
                      <a:pt x="442" y="3472"/>
                    </a:lnTo>
                    <a:lnTo>
                      <a:pt x="434" y="3475"/>
                    </a:lnTo>
                    <a:lnTo>
                      <a:pt x="440" y="3480"/>
                    </a:lnTo>
                    <a:lnTo>
                      <a:pt x="441" y="3488"/>
                    </a:lnTo>
                    <a:lnTo>
                      <a:pt x="429" y="3499"/>
                    </a:lnTo>
                    <a:lnTo>
                      <a:pt x="434" y="3506"/>
                    </a:lnTo>
                    <a:close/>
                    <a:moveTo>
                      <a:pt x="452" y="3502"/>
                    </a:moveTo>
                    <a:lnTo>
                      <a:pt x="452" y="3502"/>
                    </a:lnTo>
                    <a:lnTo>
                      <a:pt x="443" y="3512"/>
                    </a:lnTo>
                    <a:lnTo>
                      <a:pt x="443" y="3522"/>
                    </a:lnTo>
                    <a:lnTo>
                      <a:pt x="453" y="3519"/>
                    </a:lnTo>
                    <a:lnTo>
                      <a:pt x="461" y="3507"/>
                    </a:lnTo>
                    <a:lnTo>
                      <a:pt x="464" y="3503"/>
                    </a:lnTo>
                    <a:lnTo>
                      <a:pt x="457" y="3500"/>
                    </a:lnTo>
                    <a:lnTo>
                      <a:pt x="452" y="3502"/>
                    </a:lnTo>
                    <a:close/>
                    <a:moveTo>
                      <a:pt x="539" y="3489"/>
                    </a:moveTo>
                    <a:lnTo>
                      <a:pt x="539" y="3489"/>
                    </a:lnTo>
                    <a:lnTo>
                      <a:pt x="533" y="3500"/>
                    </a:lnTo>
                    <a:lnTo>
                      <a:pt x="537" y="3509"/>
                    </a:lnTo>
                    <a:lnTo>
                      <a:pt x="528" y="3516"/>
                    </a:lnTo>
                    <a:lnTo>
                      <a:pt x="515" y="3512"/>
                    </a:lnTo>
                    <a:lnTo>
                      <a:pt x="510" y="3505"/>
                    </a:lnTo>
                    <a:lnTo>
                      <a:pt x="504" y="3511"/>
                    </a:lnTo>
                    <a:lnTo>
                      <a:pt x="495" y="3503"/>
                    </a:lnTo>
                    <a:lnTo>
                      <a:pt x="481" y="3501"/>
                    </a:lnTo>
                    <a:lnTo>
                      <a:pt x="474" y="3507"/>
                    </a:lnTo>
                    <a:lnTo>
                      <a:pt x="467" y="3495"/>
                    </a:lnTo>
                    <a:lnTo>
                      <a:pt x="459" y="3490"/>
                    </a:lnTo>
                    <a:lnTo>
                      <a:pt x="458" y="3482"/>
                    </a:lnTo>
                    <a:lnTo>
                      <a:pt x="479" y="3480"/>
                    </a:lnTo>
                    <a:lnTo>
                      <a:pt x="485" y="3476"/>
                    </a:lnTo>
                    <a:lnTo>
                      <a:pt x="512" y="3483"/>
                    </a:lnTo>
                    <a:lnTo>
                      <a:pt x="518" y="3493"/>
                    </a:lnTo>
                    <a:lnTo>
                      <a:pt x="525" y="3486"/>
                    </a:lnTo>
                    <a:lnTo>
                      <a:pt x="533" y="3485"/>
                    </a:lnTo>
                    <a:lnTo>
                      <a:pt x="539" y="3489"/>
                    </a:lnTo>
                    <a:close/>
                    <a:moveTo>
                      <a:pt x="582" y="3484"/>
                    </a:moveTo>
                    <a:lnTo>
                      <a:pt x="582" y="3484"/>
                    </a:lnTo>
                    <a:lnTo>
                      <a:pt x="565" y="3471"/>
                    </a:lnTo>
                    <a:lnTo>
                      <a:pt x="575" y="3461"/>
                    </a:lnTo>
                    <a:lnTo>
                      <a:pt x="569" y="3452"/>
                    </a:lnTo>
                    <a:lnTo>
                      <a:pt x="570" y="3447"/>
                    </a:lnTo>
                    <a:lnTo>
                      <a:pt x="561" y="3432"/>
                    </a:lnTo>
                    <a:lnTo>
                      <a:pt x="558" y="3415"/>
                    </a:lnTo>
                    <a:lnTo>
                      <a:pt x="549" y="3410"/>
                    </a:lnTo>
                    <a:lnTo>
                      <a:pt x="546" y="3425"/>
                    </a:lnTo>
                    <a:lnTo>
                      <a:pt x="541" y="3440"/>
                    </a:lnTo>
                    <a:lnTo>
                      <a:pt x="548" y="3453"/>
                    </a:lnTo>
                    <a:lnTo>
                      <a:pt x="543" y="3462"/>
                    </a:lnTo>
                    <a:lnTo>
                      <a:pt x="543" y="3474"/>
                    </a:lnTo>
                    <a:lnTo>
                      <a:pt x="556" y="3482"/>
                    </a:lnTo>
                    <a:lnTo>
                      <a:pt x="571" y="3486"/>
                    </a:lnTo>
                    <a:lnTo>
                      <a:pt x="577" y="3491"/>
                    </a:lnTo>
                    <a:lnTo>
                      <a:pt x="582" y="3484"/>
                    </a:lnTo>
                    <a:close/>
                    <a:moveTo>
                      <a:pt x="525" y="3599"/>
                    </a:moveTo>
                    <a:lnTo>
                      <a:pt x="525" y="3599"/>
                    </a:lnTo>
                    <a:lnTo>
                      <a:pt x="537" y="3593"/>
                    </a:lnTo>
                    <a:lnTo>
                      <a:pt x="544" y="3598"/>
                    </a:lnTo>
                    <a:lnTo>
                      <a:pt x="535" y="3608"/>
                    </a:lnTo>
                    <a:lnTo>
                      <a:pt x="525" y="3599"/>
                    </a:lnTo>
                    <a:close/>
                    <a:moveTo>
                      <a:pt x="530" y="3584"/>
                    </a:moveTo>
                    <a:lnTo>
                      <a:pt x="530" y="3584"/>
                    </a:lnTo>
                    <a:lnTo>
                      <a:pt x="525" y="3579"/>
                    </a:lnTo>
                    <a:lnTo>
                      <a:pt x="528" y="3570"/>
                    </a:lnTo>
                    <a:lnTo>
                      <a:pt x="539" y="3576"/>
                    </a:lnTo>
                    <a:lnTo>
                      <a:pt x="538" y="3584"/>
                    </a:lnTo>
                    <a:lnTo>
                      <a:pt x="530" y="3584"/>
                    </a:lnTo>
                    <a:close/>
                    <a:moveTo>
                      <a:pt x="832" y="3666"/>
                    </a:moveTo>
                    <a:lnTo>
                      <a:pt x="832" y="3666"/>
                    </a:lnTo>
                    <a:lnTo>
                      <a:pt x="825" y="3658"/>
                    </a:lnTo>
                    <a:lnTo>
                      <a:pt x="834" y="3647"/>
                    </a:lnTo>
                    <a:lnTo>
                      <a:pt x="829" y="3638"/>
                    </a:lnTo>
                    <a:lnTo>
                      <a:pt x="839" y="3642"/>
                    </a:lnTo>
                    <a:lnTo>
                      <a:pt x="842" y="3654"/>
                    </a:lnTo>
                    <a:lnTo>
                      <a:pt x="841" y="3667"/>
                    </a:lnTo>
                    <a:lnTo>
                      <a:pt x="832" y="3666"/>
                    </a:lnTo>
                    <a:close/>
                    <a:moveTo>
                      <a:pt x="640" y="3589"/>
                    </a:moveTo>
                    <a:lnTo>
                      <a:pt x="640" y="3589"/>
                    </a:lnTo>
                    <a:lnTo>
                      <a:pt x="652" y="3583"/>
                    </a:lnTo>
                    <a:lnTo>
                      <a:pt x="664" y="3583"/>
                    </a:lnTo>
                    <a:lnTo>
                      <a:pt x="672" y="3581"/>
                    </a:lnTo>
                    <a:lnTo>
                      <a:pt x="690" y="3584"/>
                    </a:lnTo>
                    <a:lnTo>
                      <a:pt x="727" y="3576"/>
                    </a:lnTo>
                    <a:lnTo>
                      <a:pt x="747" y="3567"/>
                    </a:lnTo>
                    <a:lnTo>
                      <a:pt x="771" y="3569"/>
                    </a:lnTo>
                    <a:lnTo>
                      <a:pt x="790" y="3567"/>
                    </a:lnTo>
                    <a:lnTo>
                      <a:pt x="812" y="3567"/>
                    </a:lnTo>
                    <a:lnTo>
                      <a:pt x="827" y="3571"/>
                    </a:lnTo>
                    <a:lnTo>
                      <a:pt x="830" y="3584"/>
                    </a:lnTo>
                    <a:lnTo>
                      <a:pt x="838" y="3592"/>
                    </a:lnTo>
                    <a:lnTo>
                      <a:pt x="830" y="3600"/>
                    </a:lnTo>
                    <a:lnTo>
                      <a:pt x="818" y="3608"/>
                    </a:lnTo>
                    <a:lnTo>
                      <a:pt x="811" y="3598"/>
                    </a:lnTo>
                    <a:lnTo>
                      <a:pt x="802" y="3594"/>
                    </a:lnTo>
                    <a:lnTo>
                      <a:pt x="788" y="3604"/>
                    </a:lnTo>
                    <a:lnTo>
                      <a:pt x="770" y="3605"/>
                    </a:lnTo>
                    <a:lnTo>
                      <a:pt x="763" y="3596"/>
                    </a:lnTo>
                    <a:lnTo>
                      <a:pt x="757" y="3581"/>
                    </a:lnTo>
                    <a:lnTo>
                      <a:pt x="745" y="3581"/>
                    </a:lnTo>
                    <a:lnTo>
                      <a:pt x="733" y="3593"/>
                    </a:lnTo>
                    <a:lnTo>
                      <a:pt x="724" y="3593"/>
                    </a:lnTo>
                    <a:lnTo>
                      <a:pt x="706" y="3596"/>
                    </a:lnTo>
                    <a:lnTo>
                      <a:pt x="720" y="3607"/>
                    </a:lnTo>
                    <a:lnTo>
                      <a:pt x="724" y="3605"/>
                    </a:lnTo>
                    <a:lnTo>
                      <a:pt x="743" y="3609"/>
                    </a:lnTo>
                    <a:lnTo>
                      <a:pt x="749" y="3615"/>
                    </a:lnTo>
                    <a:lnTo>
                      <a:pt x="744" y="3620"/>
                    </a:lnTo>
                    <a:lnTo>
                      <a:pt x="757" y="3625"/>
                    </a:lnTo>
                    <a:lnTo>
                      <a:pt x="773" y="3639"/>
                    </a:lnTo>
                    <a:lnTo>
                      <a:pt x="773" y="3653"/>
                    </a:lnTo>
                    <a:lnTo>
                      <a:pt x="767" y="3652"/>
                    </a:lnTo>
                    <a:lnTo>
                      <a:pt x="750" y="3637"/>
                    </a:lnTo>
                    <a:lnTo>
                      <a:pt x="739" y="3634"/>
                    </a:lnTo>
                    <a:lnTo>
                      <a:pt x="727" y="3640"/>
                    </a:lnTo>
                    <a:lnTo>
                      <a:pt x="716" y="3632"/>
                    </a:lnTo>
                    <a:lnTo>
                      <a:pt x="711" y="3618"/>
                    </a:lnTo>
                    <a:lnTo>
                      <a:pt x="695" y="3620"/>
                    </a:lnTo>
                    <a:lnTo>
                      <a:pt x="693" y="3627"/>
                    </a:lnTo>
                    <a:lnTo>
                      <a:pt x="705" y="3634"/>
                    </a:lnTo>
                    <a:lnTo>
                      <a:pt x="703" y="3645"/>
                    </a:lnTo>
                    <a:lnTo>
                      <a:pt x="696" y="3646"/>
                    </a:lnTo>
                    <a:lnTo>
                      <a:pt x="678" y="3638"/>
                    </a:lnTo>
                    <a:lnTo>
                      <a:pt x="668" y="3642"/>
                    </a:lnTo>
                    <a:lnTo>
                      <a:pt x="664" y="3634"/>
                    </a:lnTo>
                    <a:lnTo>
                      <a:pt x="654" y="3630"/>
                    </a:lnTo>
                    <a:lnTo>
                      <a:pt x="659" y="3619"/>
                    </a:lnTo>
                    <a:lnTo>
                      <a:pt x="648" y="3628"/>
                    </a:lnTo>
                    <a:lnTo>
                      <a:pt x="635" y="3619"/>
                    </a:lnTo>
                    <a:lnTo>
                      <a:pt x="636" y="3613"/>
                    </a:lnTo>
                    <a:lnTo>
                      <a:pt x="648" y="3606"/>
                    </a:lnTo>
                    <a:lnTo>
                      <a:pt x="671" y="3598"/>
                    </a:lnTo>
                    <a:lnTo>
                      <a:pt x="658" y="3592"/>
                    </a:lnTo>
                    <a:lnTo>
                      <a:pt x="649" y="3596"/>
                    </a:lnTo>
                    <a:lnTo>
                      <a:pt x="640" y="3589"/>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8" name="Freeform 179">
                <a:extLst>
                  <a:ext uri="{FF2B5EF4-FFF2-40B4-BE49-F238E27FC236}">
                    <a16:creationId xmlns:a16="http://schemas.microsoft.com/office/drawing/2014/main" id="{4593FDA9-0EA6-F6D2-21AB-3BFA85EFE758}"/>
                  </a:ext>
                </a:extLst>
              </p:cNvPr>
              <p:cNvSpPr>
                <a:spLocks noEditPoints="1"/>
              </p:cNvSpPr>
              <p:nvPr/>
            </p:nvSpPr>
            <p:spPr bwMode="auto">
              <a:xfrm>
                <a:off x="6515644" y="3935413"/>
                <a:ext cx="30163" cy="28575"/>
              </a:xfrm>
              <a:custGeom>
                <a:avLst/>
                <a:gdLst>
                  <a:gd name="T0" fmla="*/ 87 w 103"/>
                  <a:gd name="T1" fmla="*/ 7 h 94"/>
                  <a:gd name="T2" fmla="*/ 103 w 103"/>
                  <a:gd name="T3" fmla="*/ 0 h 94"/>
                  <a:gd name="T4" fmla="*/ 100 w 103"/>
                  <a:gd name="T5" fmla="*/ 13 h 94"/>
                  <a:gd name="T6" fmla="*/ 87 w 103"/>
                  <a:gd name="T7" fmla="*/ 7 h 94"/>
                  <a:gd name="T8" fmla="*/ 79 w 103"/>
                  <a:gd name="T9" fmla="*/ 20 h 94"/>
                  <a:gd name="T10" fmla="*/ 79 w 103"/>
                  <a:gd name="T11" fmla="*/ 20 h 94"/>
                  <a:gd name="T12" fmla="*/ 51 w 103"/>
                  <a:gd name="T13" fmla="*/ 32 h 94"/>
                  <a:gd name="T14" fmla="*/ 37 w 103"/>
                  <a:gd name="T15" fmla="*/ 26 h 94"/>
                  <a:gd name="T16" fmla="*/ 20 w 103"/>
                  <a:gd name="T17" fmla="*/ 32 h 94"/>
                  <a:gd name="T18" fmla="*/ 15 w 103"/>
                  <a:gd name="T19" fmla="*/ 41 h 94"/>
                  <a:gd name="T20" fmla="*/ 30 w 103"/>
                  <a:gd name="T21" fmla="*/ 54 h 94"/>
                  <a:gd name="T22" fmla="*/ 31 w 103"/>
                  <a:gd name="T23" fmla="*/ 68 h 94"/>
                  <a:gd name="T24" fmla="*/ 16 w 103"/>
                  <a:gd name="T25" fmla="*/ 81 h 94"/>
                  <a:gd name="T26" fmla="*/ 0 w 103"/>
                  <a:gd name="T27" fmla="*/ 87 h 94"/>
                  <a:gd name="T28" fmla="*/ 17 w 103"/>
                  <a:gd name="T29" fmla="*/ 94 h 94"/>
                  <a:gd name="T30" fmla="*/ 56 w 103"/>
                  <a:gd name="T31" fmla="*/ 88 h 94"/>
                  <a:gd name="T32" fmla="*/ 72 w 103"/>
                  <a:gd name="T33" fmla="*/ 75 h 94"/>
                  <a:gd name="T34" fmla="*/ 71 w 103"/>
                  <a:gd name="T35" fmla="*/ 58 h 94"/>
                  <a:gd name="T36" fmla="*/ 63 w 103"/>
                  <a:gd name="T37" fmla="*/ 44 h 94"/>
                  <a:gd name="T38" fmla="*/ 81 w 103"/>
                  <a:gd name="T39" fmla="*/ 26 h 94"/>
                  <a:gd name="T40" fmla="*/ 79 w 103"/>
                  <a:gd name="T41" fmla="*/ 2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94">
                    <a:moveTo>
                      <a:pt x="87" y="7"/>
                    </a:moveTo>
                    <a:lnTo>
                      <a:pt x="103" y="0"/>
                    </a:lnTo>
                    <a:lnTo>
                      <a:pt x="100" y="13"/>
                    </a:lnTo>
                    <a:lnTo>
                      <a:pt x="87" y="7"/>
                    </a:lnTo>
                    <a:close/>
                    <a:moveTo>
                      <a:pt x="79" y="20"/>
                    </a:moveTo>
                    <a:lnTo>
                      <a:pt x="79" y="20"/>
                    </a:lnTo>
                    <a:lnTo>
                      <a:pt x="51" y="32"/>
                    </a:lnTo>
                    <a:lnTo>
                      <a:pt x="37" y="26"/>
                    </a:lnTo>
                    <a:lnTo>
                      <a:pt x="20" y="32"/>
                    </a:lnTo>
                    <a:lnTo>
                      <a:pt x="15" y="41"/>
                    </a:lnTo>
                    <a:lnTo>
                      <a:pt x="30" y="54"/>
                    </a:lnTo>
                    <a:lnTo>
                      <a:pt x="31" y="68"/>
                    </a:lnTo>
                    <a:lnTo>
                      <a:pt x="16" y="81"/>
                    </a:lnTo>
                    <a:lnTo>
                      <a:pt x="0" y="87"/>
                    </a:lnTo>
                    <a:lnTo>
                      <a:pt x="17" y="94"/>
                    </a:lnTo>
                    <a:lnTo>
                      <a:pt x="56" y="88"/>
                    </a:lnTo>
                    <a:lnTo>
                      <a:pt x="72" y="75"/>
                    </a:lnTo>
                    <a:lnTo>
                      <a:pt x="71" y="58"/>
                    </a:lnTo>
                    <a:lnTo>
                      <a:pt x="63" y="44"/>
                    </a:lnTo>
                    <a:lnTo>
                      <a:pt x="81" y="26"/>
                    </a:lnTo>
                    <a:lnTo>
                      <a:pt x="79" y="20"/>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49" name="Freeform 180">
                <a:extLst>
                  <a:ext uri="{FF2B5EF4-FFF2-40B4-BE49-F238E27FC236}">
                    <a16:creationId xmlns:a16="http://schemas.microsoft.com/office/drawing/2014/main" id="{33CD72C5-C369-4D8D-0651-E3AA7771C2A1}"/>
                  </a:ext>
                </a:extLst>
              </p:cNvPr>
              <p:cNvSpPr>
                <a:spLocks noEditPoints="1"/>
              </p:cNvSpPr>
              <p:nvPr/>
            </p:nvSpPr>
            <p:spPr bwMode="auto">
              <a:xfrm>
                <a:off x="8117431" y="2743201"/>
                <a:ext cx="44450" cy="6350"/>
              </a:xfrm>
              <a:custGeom>
                <a:avLst/>
                <a:gdLst>
                  <a:gd name="T0" fmla="*/ 7 w 150"/>
                  <a:gd name="T1" fmla="*/ 0 h 22"/>
                  <a:gd name="T2" fmla="*/ 17 w 150"/>
                  <a:gd name="T3" fmla="*/ 6 h 22"/>
                  <a:gd name="T4" fmla="*/ 16 w 150"/>
                  <a:gd name="T5" fmla="*/ 19 h 22"/>
                  <a:gd name="T6" fmla="*/ 7 w 150"/>
                  <a:gd name="T7" fmla="*/ 22 h 22"/>
                  <a:gd name="T8" fmla="*/ 2 w 150"/>
                  <a:gd name="T9" fmla="*/ 20 h 22"/>
                  <a:gd name="T10" fmla="*/ 12 w 150"/>
                  <a:gd name="T11" fmla="*/ 18 h 22"/>
                  <a:gd name="T12" fmla="*/ 14 w 150"/>
                  <a:gd name="T13" fmla="*/ 6 h 22"/>
                  <a:gd name="T14" fmla="*/ 2 w 150"/>
                  <a:gd name="T15" fmla="*/ 3 h 22"/>
                  <a:gd name="T16" fmla="*/ 22 w 150"/>
                  <a:gd name="T17" fmla="*/ 22 h 22"/>
                  <a:gd name="T18" fmla="*/ 37 w 150"/>
                  <a:gd name="T19" fmla="*/ 3 h 22"/>
                  <a:gd name="T20" fmla="*/ 37 w 150"/>
                  <a:gd name="T21" fmla="*/ 10 h 22"/>
                  <a:gd name="T22" fmla="*/ 25 w 150"/>
                  <a:gd name="T23" fmla="*/ 20 h 22"/>
                  <a:gd name="T24" fmla="*/ 22 w 150"/>
                  <a:gd name="T25" fmla="*/ 22 h 22"/>
                  <a:gd name="T26" fmla="*/ 42 w 150"/>
                  <a:gd name="T27" fmla="*/ 0 h 22"/>
                  <a:gd name="T28" fmla="*/ 56 w 150"/>
                  <a:gd name="T29" fmla="*/ 0 h 22"/>
                  <a:gd name="T30" fmla="*/ 56 w 150"/>
                  <a:gd name="T31" fmla="*/ 22 h 22"/>
                  <a:gd name="T32" fmla="*/ 42 w 150"/>
                  <a:gd name="T33" fmla="*/ 22 h 22"/>
                  <a:gd name="T34" fmla="*/ 64 w 150"/>
                  <a:gd name="T35" fmla="*/ 0 h 22"/>
                  <a:gd name="T36" fmla="*/ 74 w 150"/>
                  <a:gd name="T37" fmla="*/ 19 h 22"/>
                  <a:gd name="T38" fmla="*/ 85 w 150"/>
                  <a:gd name="T39" fmla="*/ 0 h 22"/>
                  <a:gd name="T40" fmla="*/ 82 w 150"/>
                  <a:gd name="T41" fmla="*/ 4 h 22"/>
                  <a:gd name="T42" fmla="*/ 67 w 150"/>
                  <a:gd name="T43" fmla="*/ 4 h 22"/>
                  <a:gd name="T44" fmla="*/ 87 w 150"/>
                  <a:gd name="T45" fmla="*/ 22 h 22"/>
                  <a:gd name="T46" fmla="*/ 99 w 150"/>
                  <a:gd name="T47" fmla="*/ 0 h 22"/>
                  <a:gd name="T48" fmla="*/ 102 w 150"/>
                  <a:gd name="T49" fmla="*/ 16 h 22"/>
                  <a:gd name="T50" fmla="*/ 87 w 150"/>
                  <a:gd name="T51" fmla="*/ 22 h 22"/>
                  <a:gd name="T52" fmla="*/ 101 w 150"/>
                  <a:gd name="T53" fmla="*/ 13 h 22"/>
                  <a:gd name="T54" fmla="*/ 96 w 150"/>
                  <a:gd name="T55" fmla="*/ 7 h 22"/>
                  <a:gd name="T56" fmla="*/ 110 w 150"/>
                  <a:gd name="T57" fmla="*/ 22 h 22"/>
                  <a:gd name="T58" fmla="*/ 124 w 150"/>
                  <a:gd name="T59" fmla="*/ 1 h 22"/>
                  <a:gd name="T60" fmla="*/ 126 w 150"/>
                  <a:gd name="T61" fmla="*/ 10 h 22"/>
                  <a:gd name="T62" fmla="*/ 125 w 150"/>
                  <a:gd name="T63" fmla="*/ 16 h 22"/>
                  <a:gd name="T64" fmla="*/ 123 w 150"/>
                  <a:gd name="T65" fmla="*/ 18 h 22"/>
                  <a:gd name="T66" fmla="*/ 118 w 150"/>
                  <a:gd name="T67" fmla="*/ 13 h 22"/>
                  <a:gd name="T68" fmla="*/ 113 w 150"/>
                  <a:gd name="T69" fmla="*/ 22 h 22"/>
                  <a:gd name="T70" fmla="*/ 113 w 150"/>
                  <a:gd name="T71" fmla="*/ 10 h 22"/>
                  <a:gd name="T72" fmla="*/ 124 w 150"/>
                  <a:gd name="T73" fmla="*/ 8 h 22"/>
                  <a:gd name="T74" fmla="*/ 120 w 150"/>
                  <a:gd name="T75" fmla="*/ 3 h 22"/>
                  <a:gd name="T76" fmla="*/ 132 w 150"/>
                  <a:gd name="T77" fmla="*/ 22 h 22"/>
                  <a:gd name="T78" fmla="*/ 135 w 150"/>
                  <a:gd name="T79" fmla="*/ 0 h 22"/>
                  <a:gd name="T80" fmla="*/ 149 w 150"/>
                  <a:gd name="T81" fmla="*/ 0 h 22"/>
                  <a:gd name="T82" fmla="*/ 146 w 150"/>
                  <a:gd name="T83" fmla="*/ 22 h 22"/>
                  <a:gd name="T84" fmla="*/ 135 w 150"/>
                  <a:gd name="T8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22">
                    <a:moveTo>
                      <a:pt x="0" y="22"/>
                    </a:moveTo>
                    <a:lnTo>
                      <a:pt x="0" y="0"/>
                    </a:lnTo>
                    <a:lnTo>
                      <a:pt x="7" y="0"/>
                    </a:lnTo>
                    <a:cubicBezTo>
                      <a:pt x="9" y="0"/>
                      <a:pt x="10" y="1"/>
                      <a:pt x="11" y="1"/>
                    </a:cubicBezTo>
                    <a:cubicBezTo>
                      <a:pt x="12" y="1"/>
                      <a:pt x="13" y="2"/>
                      <a:pt x="14" y="2"/>
                    </a:cubicBezTo>
                    <a:cubicBezTo>
                      <a:pt x="15" y="3"/>
                      <a:pt x="16" y="5"/>
                      <a:pt x="17" y="6"/>
                    </a:cubicBezTo>
                    <a:cubicBezTo>
                      <a:pt x="17" y="8"/>
                      <a:pt x="18" y="9"/>
                      <a:pt x="18" y="11"/>
                    </a:cubicBezTo>
                    <a:cubicBezTo>
                      <a:pt x="18" y="13"/>
                      <a:pt x="17" y="14"/>
                      <a:pt x="17" y="16"/>
                    </a:cubicBezTo>
                    <a:cubicBezTo>
                      <a:pt x="17" y="17"/>
                      <a:pt x="16" y="18"/>
                      <a:pt x="16" y="19"/>
                    </a:cubicBezTo>
                    <a:cubicBezTo>
                      <a:pt x="15" y="20"/>
                      <a:pt x="14" y="20"/>
                      <a:pt x="14" y="21"/>
                    </a:cubicBezTo>
                    <a:cubicBezTo>
                      <a:pt x="13" y="21"/>
                      <a:pt x="12" y="22"/>
                      <a:pt x="11" y="22"/>
                    </a:cubicBezTo>
                    <a:cubicBezTo>
                      <a:pt x="10" y="22"/>
                      <a:pt x="9" y="22"/>
                      <a:pt x="7" y="22"/>
                    </a:cubicBezTo>
                    <a:lnTo>
                      <a:pt x="0" y="22"/>
                    </a:lnTo>
                    <a:close/>
                    <a:moveTo>
                      <a:pt x="2" y="20"/>
                    </a:moveTo>
                    <a:lnTo>
                      <a:pt x="2" y="20"/>
                    </a:lnTo>
                    <a:lnTo>
                      <a:pt x="7" y="20"/>
                    </a:lnTo>
                    <a:cubicBezTo>
                      <a:pt x="9" y="20"/>
                      <a:pt x="10" y="20"/>
                      <a:pt x="11" y="19"/>
                    </a:cubicBezTo>
                    <a:cubicBezTo>
                      <a:pt x="11" y="19"/>
                      <a:pt x="12" y="19"/>
                      <a:pt x="12" y="18"/>
                    </a:cubicBezTo>
                    <a:cubicBezTo>
                      <a:pt x="13" y="18"/>
                      <a:pt x="14" y="17"/>
                      <a:pt x="14" y="15"/>
                    </a:cubicBezTo>
                    <a:cubicBezTo>
                      <a:pt x="14" y="14"/>
                      <a:pt x="15" y="13"/>
                      <a:pt x="15" y="11"/>
                    </a:cubicBezTo>
                    <a:cubicBezTo>
                      <a:pt x="15" y="9"/>
                      <a:pt x="14" y="7"/>
                      <a:pt x="14" y="6"/>
                    </a:cubicBezTo>
                    <a:cubicBezTo>
                      <a:pt x="13" y="5"/>
                      <a:pt x="12" y="4"/>
                      <a:pt x="11" y="4"/>
                    </a:cubicBezTo>
                    <a:cubicBezTo>
                      <a:pt x="10" y="3"/>
                      <a:pt x="9" y="3"/>
                      <a:pt x="7" y="3"/>
                    </a:cubicBezTo>
                    <a:lnTo>
                      <a:pt x="2" y="3"/>
                    </a:lnTo>
                    <a:lnTo>
                      <a:pt x="2" y="20"/>
                    </a:lnTo>
                    <a:close/>
                    <a:moveTo>
                      <a:pt x="22" y="22"/>
                    </a:moveTo>
                    <a:lnTo>
                      <a:pt x="22" y="22"/>
                    </a:lnTo>
                    <a:lnTo>
                      <a:pt x="22" y="0"/>
                    </a:lnTo>
                    <a:lnTo>
                      <a:pt x="37" y="0"/>
                    </a:lnTo>
                    <a:lnTo>
                      <a:pt x="37" y="3"/>
                    </a:lnTo>
                    <a:lnTo>
                      <a:pt x="25" y="3"/>
                    </a:lnTo>
                    <a:lnTo>
                      <a:pt x="25" y="10"/>
                    </a:lnTo>
                    <a:lnTo>
                      <a:pt x="37" y="10"/>
                    </a:lnTo>
                    <a:lnTo>
                      <a:pt x="37" y="12"/>
                    </a:lnTo>
                    <a:lnTo>
                      <a:pt x="25" y="12"/>
                    </a:lnTo>
                    <a:lnTo>
                      <a:pt x="25" y="20"/>
                    </a:lnTo>
                    <a:lnTo>
                      <a:pt x="38" y="20"/>
                    </a:lnTo>
                    <a:lnTo>
                      <a:pt x="38" y="22"/>
                    </a:lnTo>
                    <a:lnTo>
                      <a:pt x="22" y="22"/>
                    </a:lnTo>
                    <a:close/>
                    <a:moveTo>
                      <a:pt x="42" y="22"/>
                    </a:moveTo>
                    <a:lnTo>
                      <a:pt x="42" y="22"/>
                    </a:lnTo>
                    <a:lnTo>
                      <a:pt x="42" y="0"/>
                    </a:lnTo>
                    <a:lnTo>
                      <a:pt x="45" y="0"/>
                    </a:lnTo>
                    <a:lnTo>
                      <a:pt x="56" y="18"/>
                    </a:lnTo>
                    <a:lnTo>
                      <a:pt x="56" y="0"/>
                    </a:lnTo>
                    <a:lnTo>
                      <a:pt x="59" y="0"/>
                    </a:lnTo>
                    <a:lnTo>
                      <a:pt x="59" y="22"/>
                    </a:lnTo>
                    <a:lnTo>
                      <a:pt x="56" y="22"/>
                    </a:lnTo>
                    <a:lnTo>
                      <a:pt x="45" y="5"/>
                    </a:lnTo>
                    <a:lnTo>
                      <a:pt x="45" y="22"/>
                    </a:lnTo>
                    <a:lnTo>
                      <a:pt x="42" y="22"/>
                    </a:lnTo>
                    <a:close/>
                    <a:moveTo>
                      <a:pt x="64" y="22"/>
                    </a:moveTo>
                    <a:lnTo>
                      <a:pt x="64" y="22"/>
                    </a:lnTo>
                    <a:lnTo>
                      <a:pt x="64" y="0"/>
                    </a:lnTo>
                    <a:lnTo>
                      <a:pt x="68" y="0"/>
                    </a:lnTo>
                    <a:lnTo>
                      <a:pt x="73" y="16"/>
                    </a:lnTo>
                    <a:cubicBezTo>
                      <a:pt x="74" y="17"/>
                      <a:pt x="74" y="18"/>
                      <a:pt x="74" y="19"/>
                    </a:cubicBezTo>
                    <a:cubicBezTo>
                      <a:pt x="75" y="18"/>
                      <a:pt x="75" y="17"/>
                      <a:pt x="76" y="16"/>
                    </a:cubicBezTo>
                    <a:lnTo>
                      <a:pt x="81" y="0"/>
                    </a:lnTo>
                    <a:lnTo>
                      <a:pt x="85" y="0"/>
                    </a:lnTo>
                    <a:lnTo>
                      <a:pt x="85" y="22"/>
                    </a:lnTo>
                    <a:lnTo>
                      <a:pt x="82" y="22"/>
                    </a:lnTo>
                    <a:lnTo>
                      <a:pt x="82" y="4"/>
                    </a:lnTo>
                    <a:lnTo>
                      <a:pt x="76" y="22"/>
                    </a:lnTo>
                    <a:lnTo>
                      <a:pt x="73" y="22"/>
                    </a:lnTo>
                    <a:lnTo>
                      <a:pt x="67" y="4"/>
                    </a:lnTo>
                    <a:lnTo>
                      <a:pt x="67" y="22"/>
                    </a:lnTo>
                    <a:lnTo>
                      <a:pt x="64" y="22"/>
                    </a:lnTo>
                    <a:close/>
                    <a:moveTo>
                      <a:pt x="87" y="22"/>
                    </a:moveTo>
                    <a:lnTo>
                      <a:pt x="87" y="22"/>
                    </a:lnTo>
                    <a:lnTo>
                      <a:pt x="95" y="0"/>
                    </a:lnTo>
                    <a:lnTo>
                      <a:pt x="99" y="0"/>
                    </a:lnTo>
                    <a:lnTo>
                      <a:pt x="107" y="22"/>
                    </a:lnTo>
                    <a:lnTo>
                      <a:pt x="104" y="22"/>
                    </a:lnTo>
                    <a:lnTo>
                      <a:pt x="102" y="16"/>
                    </a:lnTo>
                    <a:lnTo>
                      <a:pt x="92" y="16"/>
                    </a:lnTo>
                    <a:lnTo>
                      <a:pt x="90" y="22"/>
                    </a:lnTo>
                    <a:lnTo>
                      <a:pt x="87" y="22"/>
                    </a:lnTo>
                    <a:close/>
                    <a:moveTo>
                      <a:pt x="93" y="13"/>
                    </a:moveTo>
                    <a:lnTo>
                      <a:pt x="93" y="13"/>
                    </a:lnTo>
                    <a:lnTo>
                      <a:pt x="101" y="13"/>
                    </a:lnTo>
                    <a:lnTo>
                      <a:pt x="98" y="7"/>
                    </a:lnTo>
                    <a:cubicBezTo>
                      <a:pt x="98" y="5"/>
                      <a:pt x="97" y="4"/>
                      <a:pt x="97" y="3"/>
                    </a:cubicBezTo>
                    <a:cubicBezTo>
                      <a:pt x="97" y="4"/>
                      <a:pt x="96" y="6"/>
                      <a:pt x="96" y="7"/>
                    </a:cubicBezTo>
                    <a:lnTo>
                      <a:pt x="93" y="13"/>
                    </a:lnTo>
                    <a:close/>
                    <a:moveTo>
                      <a:pt x="110" y="22"/>
                    </a:moveTo>
                    <a:lnTo>
                      <a:pt x="110" y="22"/>
                    </a:lnTo>
                    <a:lnTo>
                      <a:pt x="110" y="0"/>
                    </a:lnTo>
                    <a:lnTo>
                      <a:pt x="119" y="0"/>
                    </a:lnTo>
                    <a:cubicBezTo>
                      <a:pt x="121" y="0"/>
                      <a:pt x="123" y="1"/>
                      <a:pt x="124" y="1"/>
                    </a:cubicBezTo>
                    <a:cubicBezTo>
                      <a:pt x="125" y="1"/>
                      <a:pt x="126" y="2"/>
                      <a:pt x="126" y="3"/>
                    </a:cubicBezTo>
                    <a:cubicBezTo>
                      <a:pt x="127" y="4"/>
                      <a:pt x="127" y="5"/>
                      <a:pt x="127" y="6"/>
                    </a:cubicBezTo>
                    <a:cubicBezTo>
                      <a:pt x="127" y="8"/>
                      <a:pt x="127" y="9"/>
                      <a:pt x="126" y="10"/>
                    </a:cubicBezTo>
                    <a:cubicBezTo>
                      <a:pt x="125" y="11"/>
                      <a:pt x="123" y="12"/>
                      <a:pt x="121" y="12"/>
                    </a:cubicBezTo>
                    <a:cubicBezTo>
                      <a:pt x="122" y="13"/>
                      <a:pt x="122" y="13"/>
                      <a:pt x="123" y="14"/>
                    </a:cubicBezTo>
                    <a:cubicBezTo>
                      <a:pt x="124" y="14"/>
                      <a:pt x="125" y="15"/>
                      <a:pt x="125" y="16"/>
                    </a:cubicBezTo>
                    <a:lnTo>
                      <a:pt x="129" y="22"/>
                    </a:lnTo>
                    <a:lnTo>
                      <a:pt x="125" y="22"/>
                    </a:lnTo>
                    <a:lnTo>
                      <a:pt x="123" y="18"/>
                    </a:lnTo>
                    <a:cubicBezTo>
                      <a:pt x="122" y="16"/>
                      <a:pt x="121" y="15"/>
                      <a:pt x="120" y="15"/>
                    </a:cubicBezTo>
                    <a:cubicBezTo>
                      <a:pt x="120" y="14"/>
                      <a:pt x="119" y="14"/>
                      <a:pt x="119" y="13"/>
                    </a:cubicBezTo>
                    <a:cubicBezTo>
                      <a:pt x="119" y="13"/>
                      <a:pt x="118" y="13"/>
                      <a:pt x="118" y="13"/>
                    </a:cubicBezTo>
                    <a:cubicBezTo>
                      <a:pt x="117" y="13"/>
                      <a:pt x="117" y="13"/>
                      <a:pt x="116" y="13"/>
                    </a:cubicBezTo>
                    <a:lnTo>
                      <a:pt x="113" y="13"/>
                    </a:lnTo>
                    <a:lnTo>
                      <a:pt x="113" y="22"/>
                    </a:lnTo>
                    <a:lnTo>
                      <a:pt x="110" y="22"/>
                    </a:lnTo>
                    <a:close/>
                    <a:moveTo>
                      <a:pt x="113" y="10"/>
                    </a:moveTo>
                    <a:lnTo>
                      <a:pt x="113" y="10"/>
                    </a:lnTo>
                    <a:lnTo>
                      <a:pt x="119" y="10"/>
                    </a:lnTo>
                    <a:cubicBezTo>
                      <a:pt x="120" y="10"/>
                      <a:pt x="121" y="10"/>
                      <a:pt x="122" y="10"/>
                    </a:cubicBezTo>
                    <a:cubicBezTo>
                      <a:pt x="123" y="9"/>
                      <a:pt x="123" y="9"/>
                      <a:pt x="124" y="8"/>
                    </a:cubicBezTo>
                    <a:cubicBezTo>
                      <a:pt x="124" y="8"/>
                      <a:pt x="124" y="7"/>
                      <a:pt x="124" y="6"/>
                    </a:cubicBezTo>
                    <a:cubicBezTo>
                      <a:pt x="124" y="5"/>
                      <a:pt x="124" y="5"/>
                      <a:pt x="123" y="4"/>
                    </a:cubicBezTo>
                    <a:cubicBezTo>
                      <a:pt x="122" y="3"/>
                      <a:pt x="121" y="3"/>
                      <a:pt x="120" y="3"/>
                    </a:cubicBezTo>
                    <a:lnTo>
                      <a:pt x="113" y="3"/>
                    </a:lnTo>
                    <a:lnTo>
                      <a:pt x="113" y="10"/>
                    </a:lnTo>
                    <a:close/>
                    <a:moveTo>
                      <a:pt x="132" y="22"/>
                    </a:moveTo>
                    <a:lnTo>
                      <a:pt x="132" y="22"/>
                    </a:lnTo>
                    <a:lnTo>
                      <a:pt x="132" y="0"/>
                    </a:lnTo>
                    <a:lnTo>
                      <a:pt x="135" y="0"/>
                    </a:lnTo>
                    <a:lnTo>
                      <a:pt x="135" y="11"/>
                    </a:lnTo>
                    <a:lnTo>
                      <a:pt x="145" y="0"/>
                    </a:lnTo>
                    <a:lnTo>
                      <a:pt x="149" y="0"/>
                    </a:lnTo>
                    <a:lnTo>
                      <a:pt x="140" y="9"/>
                    </a:lnTo>
                    <a:lnTo>
                      <a:pt x="150" y="22"/>
                    </a:lnTo>
                    <a:lnTo>
                      <a:pt x="146" y="22"/>
                    </a:lnTo>
                    <a:lnTo>
                      <a:pt x="138" y="11"/>
                    </a:lnTo>
                    <a:lnTo>
                      <a:pt x="135" y="15"/>
                    </a:lnTo>
                    <a:lnTo>
                      <a:pt x="135" y="22"/>
                    </a:lnTo>
                    <a:lnTo>
                      <a:pt x="132" y="22"/>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0" name="Freeform 181">
                <a:extLst>
                  <a:ext uri="{FF2B5EF4-FFF2-40B4-BE49-F238E27FC236}">
                    <a16:creationId xmlns:a16="http://schemas.microsoft.com/office/drawing/2014/main" id="{151B69B8-AC97-3D55-4C63-E65CE1ECD90C}"/>
                  </a:ext>
                </a:extLst>
              </p:cNvPr>
              <p:cNvSpPr>
                <a:spLocks noEditPoints="1"/>
              </p:cNvSpPr>
              <p:nvPr/>
            </p:nvSpPr>
            <p:spPr bwMode="auto">
              <a:xfrm>
                <a:off x="9811294" y="4014788"/>
                <a:ext cx="31750" cy="19050"/>
              </a:xfrm>
              <a:custGeom>
                <a:avLst/>
                <a:gdLst>
                  <a:gd name="T0" fmla="*/ 30 w 109"/>
                  <a:gd name="T1" fmla="*/ 20 h 63"/>
                  <a:gd name="T2" fmla="*/ 40 w 109"/>
                  <a:gd name="T3" fmla="*/ 22 h 63"/>
                  <a:gd name="T4" fmla="*/ 42 w 109"/>
                  <a:gd name="T5" fmla="*/ 16 h 63"/>
                  <a:gd name="T6" fmla="*/ 31 w 109"/>
                  <a:gd name="T7" fmla="*/ 12 h 63"/>
                  <a:gd name="T8" fmla="*/ 28 w 109"/>
                  <a:gd name="T9" fmla="*/ 4 h 63"/>
                  <a:gd name="T10" fmla="*/ 41 w 109"/>
                  <a:gd name="T11" fmla="*/ 1 h 63"/>
                  <a:gd name="T12" fmla="*/ 42 w 109"/>
                  <a:gd name="T13" fmla="*/ 8 h 63"/>
                  <a:gd name="T14" fmla="*/ 32 w 109"/>
                  <a:gd name="T15" fmla="*/ 4 h 63"/>
                  <a:gd name="T16" fmla="*/ 36 w 109"/>
                  <a:gd name="T17" fmla="*/ 11 h 63"/>
                  <a:gd name="T18" fmla="*/ 46 w 109"/>
                  <a:gd name="T19" fmla="*/ 18 h 63"/>
                  <a:gd name="T20" fmla="*/ 37 w 109"/>
                  <a:gd name="T21" fmla="*/ 25 h 63"/>
                  <a:gd name="T22" fmla="*/ 26 w 109"/>
                  <a:gd name="T23" fmla="*/ 17 h 63"/>
                  <a:gd name="T24" fmla="*/ 50 w 109"/>
                  <a:gd name="T25" fmla="*/ 1 h 63"/>
                  <a:gd name="T26" fmla="*/ 68 w 109"/>
                  <a:gd name="T27" fmla="*/ 4 h 63"/>
                  <a:gd name="T28" fmla="*/ 63 w 109"/>
                  <a:gd name="T29" fmla="*/ 14 h 63"/>
                  <a:gd name="T30" fmla="*/ 71 w 109"/>
                  <a:gd name="T31" fmla="*/ 25 h 63"/>
                  <a:gd name="T32" fmla="*/ 62 w 109"/>
                  <a:gd name="T33" fmla="*/ 17 h 63"/>
                  <a:gd name="T34" fmla="*/ 57 w 109"/>
                  <a:gd name="T35" fmla="*/ 14 h 63"/>
                  <a:gd name="T36" fmla="*/ 50 w 109"/>
                  <a:gd name="T37" fmla="*/ 25 h 63"/>
                  <a:gd name="T38" fmla="*/ 60 w 109"/>
                  <a:gd name="T39" fmla="*/ 11 h 63"/>
                  <a:gd name="T40" fmla="*/ 66 w 109"/>
                  <a:gd name="T41" fmla="*/ 7 h 63"/>
                  <a:gd name="T42" fmla="*/ 53 w 109"/>
                  <a:gd name="T43" fmla="*/ 3 h 63"/>
                  <a:gd name="T44" fmla="*/ 75 w 109"/>
                  <a:gd name="T45" fmla="*/ 25 h 63"/>
                  <a:gd name="T46" fmla="*/ 78 w 109"/>
                  <a:gd name="T47" fmla="*/ 25 h 63"/>
                  <a:gd name="T48" fmla="*/ 0 w 109"/>
                  <a:gd name="T49" fmla="*/ 63 h 63"/>
                  <a:gd name="T50" fmla="*/ 3 w 109"/>
                  <a:gd name="T51" fmla="*/ 60 h 63"/>
                  <a:gd name="T52" fmla="*/ 0 w 109"/>
                  <a:gd name="T53" fmla="*/ 63 h 63"/>
                  <a:gd name="T54" fmla="*/ 26 w 109"/>
                  <a:gd name="T55" fmla="*/ 39 h 63"/>
                  <a:gd name="T56" fmla="*/ 35 w 109"/>
                  <a:gd name="T57" fmla="*/ 63 h 63"/>
                  <a:gd name="T58" fmla="*/ 20 w 109"/>
                  <a:gd name="T59" fmla="*/ 63 h 63"/>
                  <a:gd name="T60" fmla="*/ 23 w 109"/>
                  <a:gd name="T61" fmla="*/ 53 h 63"/>
                  <a:gd name="T62" fmla="*/ 27 w 109"/>
                  <a:gd name="T63" fmla="*/ 41 h 63"/>
                  <a:gd name="T64" fmla="*/ 41 w 109"/>
                  <a:gd name="T65" fmla="*/ 63 h 63"/>
                  <a:gd name="T66" fmla="*/ 45 w 109"/>
                  <a:gd name="T67" fmla="*/ 39 h 63"/>
                  <a:gd name="T68" fmla="*/ 61 w 109"/>
                  <a:gd name="T69" fmla="*/ 39 h 63"/>
                  <a:gd name="T70" fmla="*/ 45 w 109"/>
                  <a:gd name="T71" fmla="*/ 44 h 63"/>
                  <a:gd name="T72" fmla="*/ 66 w 109"/>
                  <a:gd name="T73" fmla="*/ 63 h 63"/>
                  <a:gd name="T74" fmla="*/ 69 w 109"/>
                  <a:gd name="T75" fmla="*/ 39 h 63"/>
                  <a:gd name="T76" fmla="*/ 85 w 109"/>
                  <a:gd name="T77" fmla="*/ 39 h 63"/>
                  <a:gd name="T78" fmla="*/ 82 w 109"/>
                  <a:gd name="T79" fmla="*/ 63 h 63"/>
                  <a:gd name="T80" fmla="*/ 69 w 109"/>
                  <a:gd name="T81" fmla="*/ 63 h 63"/>
                  <a:gd name="T82" fmla="*/ 86 w 109"/>
                  <a:gd name="T83" fmla="*/ 63 h 63"/>
                  <a:gd name="T84" fmla="*/ 102 w 109"/>
                  <a:gd name="T85" fmla="*/ 56 h 63"/>
                  <a:gd name="T86" fmla="*/ 99 w 109"/>
                  <a:gd name="T87" fmla="*/ 39 h 63"/>
                  <a:gd name="T88" fmla="*/ 93 w 109"/>
                  <a:gd name="T89" fmla="*/ 53 h 63"/>
                  <a:gd name="T90" fmla="*/ 97 w 109"/>
                  <a:gd name="T91" fmla="*/ 41 h 63"/>
                  <a:gd name="T92" fmla="*/ 93 w 109"/>
                  <a:gd name="T93"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63">
                    <a:moveTo>
                      <a:pt x="26" y="17"/>
                    </a:moveTo>
                    <a:lnTo>
                      <a:pt x="29" y="17"/>
                    </a:lnTo>
                    <a:cubicBezTo>
                      <a:pt x="29" y="18"/>
                      <a:pt x="30" y="19"/>
                      <a:pt x="30" y="20"/>
                    </a:cubicBezTo>
                    <a:cubicBezTo>
                      <a:pt x="31" y="21"/>
                      <a:pt x="32" y="21"/>
                      <a:pt x="33" y="22"/>
                    </a:cubicBezTo>
                    <a:cubicBezTo>
                      <a:pt x="34" y="22"/>
                      <a:pt x="35" y="23"/>
                      <a:pt x="36" y="23"/>
                    </a:cubicBezTo>
                    <a:cubicBezTo>
                      <a:pt x="38" y="23"/>
                      <a:pt x="39" y="22"/>
                      <a:pt x="40" y="22"/>
                    </a:cubicBezTo>
                    <a:cubicBezTo>
                      <a:pt x="41" y="22"/>
                      <a:pt x="41" y="21"/>
                      <a:pt x="42" y="20"/>
                    </a:cubicBezTo>
                    <a:cubicBezTo>
                      <a:pt x="42" y="20"/>
                      <a:pt x="43" y="19"/>
                      <a:pt x="43" y="18"/>
                    </a:cubicBezTo>
                    <a:cubicBezTo>
                      <a:pt x="43" y="18"/>
                      <a:pt x="42" y="17"/>
                      <a:pt x="42" y="16"/>
                    </a:cubicBezTo>
                    <a:cubicBezTo>
                      <a:pt x="41" y="16"/>
                      <a:pt x="41" y="15"/>
                      <a:pt x="40" y="15"/>
                    </a:cubicBezTo>
                    <a:cubicBezTo>
                      <a:pt x="39" y="15"/>
                      <a:pt x="38" y="14"/>
                      <a:pt x="35" y="14"/>
                    </a:cubicBezTo>
                    <a:cubicBezTo>
                      <a:pt x="33" y="13"/>
                      <a:pt x="32" y="13"/>
                      <a:pt x="31" y="12"/>
                    </a:cubicBezTo>
                    <a:cubicBezTo>
                      <a:pt x="30" y="12"/>
                      <a:pt x="29" y="11"/>
                      <a:pt x="28" y="10"/>
                    </a:cubicBezTo>
                    <a:cubicBezTo>
                      <a:pt x="28" y="9"/>
                      <a:pt x="27" y="8"/>
                      <a:pt x="27" y="7"/>
                    </a:cubicBezTo>
                    <a:cubicBezTo>
                      <a:pt x="27" y="6"/>
                      <a:pt x="28" y="5"/>
                      <a:pt x="28" y="4"/>
                    </a:cubicBezTo>
                    <a:cubicBezTo>
                      <a:pt x="29" y="3"/>
                      <a:pt x="30" y="2"/>
                      <a:pt x="31" y="1"/>
                    </a:cubicBezTo>
                    <a:cubicBezTo>
                      <a:pt x="33" y="1"/>
                      <a:pt x="34" y="0"/>
                      <a:pt x="36" y="0"/>
                    </a:cubicBezTo>
                    <a:cubicBezTo>
                      <a:pt x="38" y="0"/>
                      <a:pt x="39" y="1"/>
                      <a:pt x="41" y="1"/>
                    </a:cubicBezTo>
                    <a:cubicBezTo>
                      <a:pt x="42" y="2"/>
                      <a:pt x="43" y="3"/>
                      <a:pt x="44" y="4"/>
                    </a:cubicBezTo>
                    <a:cubicBezTo>
                      <a:pt x="44" y="5"/>
                      <a:pt x="45" y="6"/>
                      <a:pt x="45" y="8"/>
                    </a:cubicBezTo>
                    <a:lnTo>
                      <a:pt x="42" y="8"/>
                    </a:lnTo>
                    <a:cubicBezTo>
                      <a:pt x="42" y="6"/>
                      <a:pt x="41" y="5"/>
                      <a:pt x="40" y="4"/>
                    </a:cubicBezTo>
                    <a:cubicBezTo>
                      <a:pt x="39" y="4"/>
                      <a:pt x="38" y="3"/>
                      <a:pt x="36" y="3"/>
                    </a:cubicBezTo>
                    <a:cubicBezTo>
                      <a:pt x="34" y="3"/>
                      <a:pt x="33" y="4"/>
                      <a:pt x="32" y="4"/>
                    </a:cubicBezTo>
                    <a:cubicBezTo>
                      <a:pt x="31" y="5"/>
                      <a:pt x="30" y="6"/>
                      <a:pt x="30" y="7"/>
                    </a:cubicBezTo>
                    <a:cubicBezTo>
                      <a:pt x="30" y="8"/>
                      <a:pt x="31" y="8"/>
                      <a:pt x="31" y="9"/>
                    </a:cubicBezTo>
                    <a:cubicBezTo>
                      <a:pt x="32" y="10"/>
                      <a:pt x="34" y="10"/>
                      <a:pt x="36" y="11"/>
                    </a:cubicBezTo>
                    <a:cubicBezTo>
                      <a:pt x="39" y="11"/>
                      <a:pt x="40" y="12"/>
                      <a:pt x="41" y="12"/>
                    </a:cubicBezTo>
                    <a:cubicBezTo>
                      <a:pt x="43" y="13"/>
                      <a:pt x="44" y="14"/>
                      <a:pt x="45" y="15"/>
                    </a:cubicBezTo>
                    <a:cubicBezTo>
                      <a:pt x="45" y="16"/>
                      <a:pt x="46" y="17"/>
                      <a:pt x="46" y="18"/>
                    </a:cubicBezTo>
                    <a:cubicBezTo>
                      <a:pt x="46" y="19"/>
                      <a:pt x="45" y="21"/>
                      <a:pt x="45" y="22"/>
                    </a:cubicBezTo>
                    <a:cubicBezTo>
                      <a:pt x="44" y="23"/>
                      <a:pt x="43" y="24"/>
                      <a:pt x="41" y="25"/>
                    </a:cubicBezTo>
                    <a:cubicBezTo>
                      <a:pt x="40" y="25"/>
                      <a:pt x="38" y="25"/>
                      <a:pt x="37" y="25"/>
                    </a:cubicBezTo>
                    <a:cubicBezTo>
                      <a:pt x="34" y="25"/>
                      <a:pt x="33" y="25"/>
                      <a:pt x="31" y="24"/>
                    </a:cubicBezTo>
                    <a:cubicBezTo>
                      <a:pt x="30" y="24"/>
                      <a:pt x="28" y="23"/>
                      <a:pt x="28" y="22"/>
                    </a:cubicBezTo>
                    <a:cubicBezTo>
                      <a:pt x="27" y="20"/>
                      <a:pt x="26" y="19"/>
                      <a:pt x="26" y="17"/>
                    </a:cubicBezTo>
                    <a:close/>
                    <a:moveTo>
                      <a:pt x="50" y="25"/>
                    </a:moveTo>
                    <a:lnTo>
                      <a:pt x="50" y="25"/>
                    </a:lnTo>
                    <a:lnTo>
                      <a:pt x="50" y="1"/>
                    </a:lnTo>
                    <a:lnTo>
                      <a:pt x="61" y="1"/>
                    </a:lnTo>
                    <a:cubicBezTo>
                      <a:pt x="63" y="1"/>
                      <a:pt x="65" y="1"/>
                      <a:pt x="66" y="1"/>
                    </a:cubicBezTo>
                    <a:cubicBezTo>
                      <a:pt x="67" y="2"/>
                      <a:pt x="68" y="3"/>
                      <a:pt x="68" y="4"/>
                    </a:cubicBezTo>
                    <a:cubicBezTo>
                      <a:pt x="69" y="5"/>
                      <a:pt x="69" y="6"/>
                      <a:pt x="69" y="7"/>
                    </a:cubicBezTo>
                    <a:cubicBezTo>
                      <a:pt x="69" y="9"/>
                      <a:pt x="69" y="11"/>
                      <a:pt x="68" y="12"/>
                    </a:cubicBezTo>
                    <a:cubicBezTo>
                      <a:pt x="67" y="13"/>
                      <a:pt x="65" y="14"/>
                      <a:pt x="63" y="14"/>
                    </a:cubicBezTo>
                    <a:cubicBezTo>
                      <a:pt x="63" y="14"/>
                      <a:pt x="64" y="15"/>
                      <a:pt x="65" y="15"/>
                    </a:cubicBezTo>
                    <a:cubicBezTo>
                      <a:pt x="65" y="16"/>
                      <a:pt x="66" y="17"/>
                      <a:pt x="67" y="18"/>
                    </a:cubicBezTo>
                    <a:lnTo>
                      <a:pt x="71" y="25"/>
                    </a:lnTo>
                    <a:lnTo>
                      <a:pt x="67" y="25"/>
                    </a:lnTo>
                    <a:lnTo>
                      <a:pt x="64" y="20"/>
                    </a:lnTo>
                    <a:cubicBezTo>
                      <a:pt x="63" y="19"/>
                      <a:pt x="62" y="17"/>
                      <a:pt x="62" y="17"/>
                    </a:cubicBezTo>
                    <a:cubicBezTo>
                      <a:pt x="61" y="16"/>
                      <a:pt x="61" y="15"/>
                      <a:pt x="60" y="15"/>
                    </a:cubicBezTo>
                    <a:cubicBezTo>
                      <a:pt x="60" y="15"/>
                      <a:pt x="59" y="14"/>
                      <a:pt x="59" y="14"/>
                    </a:cubicBezTo>
                    <a:cubicBezTo>
                      <a:pt x="58" y="14"/>
                      <a:pt x="58" y="14"/>
                      <a:pt x="57" y="14"/>
                    </a:cubicBezTo>
                    <a:lnTo>
                      <a:pt x="53" y="14"/>
                    </a:lnTo>
                    <a:lnTo>
                      <a:pt x="53" y="25"/>
                    </a:lnTo>
                    <a:lnTo>
                      <a:pt x="50" y="25"/>
                    </a:lnTo>
                    <a:close/>
                    <a:moveTo>
                      <a:pt x="53" y="11"/>
                    </a:moveTo>
                    <a:lnTo>
                      <a:pt x="53" y="11"/>
                    </a:lnTo>
                    <a:lnTo>
                      <a:pt x="60" y="11"/>
                    </a:lnTo>
                    <a:cubicBezTo>
                      <a:pt x="62" y="11"/>
                      <a:pt x="63" y="11"/>
                      <a:pt x="64" y="11"/>
                    </a:cubicBezTo>
                    <a:cubicBezTo>
                      <a:pt x="64" y="11"/>
                      <a:pt x="65" y="10"/>
                      <a:pt x="65" y="10"/>
                    </a:cubicBezTo>
                    <a:cubicBezTo>
                      <a:pt x="66" y="9"/>
                      <a:pt x="66" y="8"/>
                      <a:pt x="66" y="7"/>
                    </a:cubicBezTo>
                    <a:cubicBezTo>
                      <a:pt x="66" y="6"/>
                      <a:pt x="66" y="5"/>
                      <a:pt x="65" y="5"/>
                    </a:cubicBezTo>
                    <a:cubicBezTo>
                      <a:pt x="64" y="4"/>
                      <a:pt x="63" y="3"/>
                      <a:pt x="61" y="3"/>
                    </a:cubicBezTo>
                    <a:lnTo>
                      <a:pt x="53" y="3"/>
                    </a:lnTo>
                    <a:lnTo>
                      <a:pt x="53" y="11"/>
                    </a:lnTo>
                    <a:close/>
                    <a:moveTo>
                      <a:pt x="75" y="25"/>
                    </a:moveTo>
                    <a:lnTo>
                      <a:pt x="75" y="25"/>
                    </a:lnTo>
                    <a:lnTo>
                      <a:pt x="75" y="1"/>
                    </a:lnTo>
                    <a:lnTo>
                      <a:pt x="78" y="1"/>
                    </a:lnTo>
                    <a:lnTo>
                      <a:pt x="78" y="25"/>
                    </a:lnTo>
                    <a:lnTo>
                      <a:pt x="75" y="25"/>
                    </a:lnTo>
                    <a:close/>
                    <a:moveTo>
                      <a:pt x="0" y="63"/>
                    </a:moveTo>
                    <a:lnTo>
                      <a:pt x="0" y="63"/>
                    </a:lnTo>
                    <a:lnTo>
                      <a:pt x="0" y="39"/>
                    </a:lnTo>
                    <a:lnTo>
                      <a:pt x="3" y="39"/>
                    </a:lnTo>
                    <a:lnTo>
                      <a:pt x="3" y="60"/>
                    </a:lnTo>
                    <a:lnTo>
                      <a:pt x="15" y="60"/>
                    </a:lnTo>
                    <a:lnTo>
                      <a:pt x="15" y="63"/>
                    </a:lnTo>
                    <a:lnTo>
                      <a:pt x="0" y="63"/>
                    </a:lnTo>
                    <a:close/>
                    <a:moveTo>
                      <a:pt x="16" y="63"/>
                    </a:moveTo>
                    <a:lnTo>
                      <a:pt x="16" y="63"/>
                    </a:lnTo>
                    <a:lnTo>
                      <a:pt x="26" y="39"/>
                    </a:lnTo>
                    <a:lnTo>
                      <a:pt x="29" y="39"/>
                    </a:lnTo>
                    <a:lnTo>
                      <a:pt x="39" y="63"/>
                    </a:lnTo>
                    <a:lnTo>
                      <a:pt x="35" y="63"/>
                    </a:lnTo>
                    <a:lnTo>
                      <a:pt x="32" y="56"/>
                    </a:lnTo>
                    <a:lnTo>
                      <a:pt x="22" y="56"/>
                    </a:lnTo>
                    <a:lnTo>
                      <a:pt x="20" y="63"/>
                    </a:lnTo>
                    <a:lnTo>
                      <a:pt x="16" y="63"/>
                    </a:lnTo>
                    <a:close/>
                    <a:moveTo>
                      <a:pt x="23" y="53"/>
                    </a:moveTo>
                    <a:lnTo>
                      <a:pt x="23" y="53"/>
                    </a:lnTo>
                    <a:lnTo>
                      <a:pt x="31" y="53"/>
                    </a:lnTo>
                    <a:lnTo>
                      <a:pt x="29" y="46"/>
                    </a:lnTo>
                    <a:cubicBezTo>
                      <a:pt x="28" y="44"/>
                      <a:pt x="28" y="42"/>
                      <a:pt x="27" y="41"/>
                    </a:cubicBezTo>
                    <a:cubicBezTo>
                      <a:pt x="27" y="43"/>
                      <a:pt x="26" y="44"/>
                      <a:pt x="26" y="46"/>
                    </a:cubicBezTo>
                    <a:lnTo>
                      <a:pt x="23" y="53"/>
                    </a:lnTo>
                    <a:close/>
                    <a:moveTo>
                      <a:pt x="41" y="63"/>
                    </a:moveTo>
                    <a:lnTo>
                      <a:pt x="41" y="63"/>
                    </a:lnTo>
                    <a:lnTo>
                      <a:pt x="41" y="39"/>
                    </a:lnTo>
                    <a:lnTo>
                      <a:pt x="45" y="39"/>
                    </a:lnTo>
                    <a:lnTo>
                      <a:pt x="58" y="58"/>
                    </a:lnTo>
                    <a:lnTo>
                      <a:pt x="58" y="39"/>
                    </a:lnTo>
                    <a:lnTo>
                      <a:pt x="61" y="39"/>
                    </a:lnTo>
                    <a:lnTo>
                      <a:pt x="61" y="63"/>
                    </a:lnTo>
                    <a:lnTo>
                      <a:pt x="57" y="63"/>
                    </a:lnTo>
                    <a:lnTo>
                      <a:pt x="45" y="44"/>
                    </a:lnTo>
                    <a:lnTo>
                      <a:pt x="45" y="63"/>
                    </a:lnTo>
                    <a:lnTo>
                      <a:pt x="41" y="63"/>
                    </a:lnTo>
                    <a:close/>
                    <a:moveTo>
                      <a:pt x="66" y="63"/>
                    </a:moveTo>
                    <a:lnTo>
                      <a:pt x="66" y="63"/>
                    </a:lnTo>
                    <a:lnTo>
                      <a:pt x="66" y="39"/>
                    </a:lnTo>
                    <a:lnTo>
                      <a:pt x="69" y="39"/>
                    </a:lnTo>
                    <a:lnTo>
                      <a:pt x="69" y="51"/>
                    </a:lnTo>
                    <a:lnTo>
                      <a:pt x="81" y="39"/>
                    </a:lnTo>
                    <a:lnTo>
                      <a:pt x="85" y="39"/>
                    </a:lnTo>
                    <a:lnTo>
                      <a:pt x="75" y="49"/>
                    </a:lnTo>
                    <a:lnTo>
                      <a:pt x="86" y="63"/>
                    </a:lnTo>
                    <a:lnTo>
                      <a:pt x="82" y="63"/>
                    </a:lnTo>
                    <a:lnTo>
                      <a:pt x="73" y="51"/>
                    </a:lnTo>
                    <a:lnTo>
                      <a:pt x="69" y="54"/>
                    </a:lnTo>
                    <a:lnTo>
                      <a:pt x="69" y="63"/>
                    </a:lnTo>
                    <a:lnTo>
                      <a:pt x="66" y="63"/>
                    </a:lnTo>
                    <a:close/>
                    <a:moveTo>
                      <a:pt x="86" y="63"/>
                    </a:moveTo>
                    <a:lnTo>
                      <a:pt x="86" y="63"/>
                    </a:lnTo>
                    <a:lnTo>
                      <a:pt x="89" y="63"/>
                    </a:lnTo>
                    <a:lnTo>
                      <a:pt x="92" y="56"/>
                    </a:lnTo>
                    <a:lnTo>
                      <a:pt x="102" y="56"/>
                    </a:lnTo>
                    <a:lnTo>
                      <a:pt x="105" y="63"/>
                    </a:lnTo>
                    <a:lnTo>
                      <a:pt x="109" y="63"/>
                    </a:lnTo>
                    <a:lnTo>
                      <a:pt x="99" y="39"/>
                    </a:lnTo>
                    <a:lnTo>
                      <a:pt x="95" y="39"/>
                    </a:lnTo>
                    <a:lnTo>
                      <a:pt x="86" y="63"/>
                    </a:lnTo>
                    <a:close/>
                    <a:moveTo>
                      <a:pt x="93" y="53"/>
                    </a:moveTo>
                    <a:lnTo>
                      <a:pt x="93" y="53"/>
                    </a:lnTo>
                    <a:lnTo>
                      <a:pt x="96" y="46"/>
                    </a:lnTo>
                    <a:cubicBezTo>
                      <a:pt x="96" y="44"/>
                      <a:pt x="97" y="43"/>
                      <a:pt x="97" y="41"/>
                    </a:cubicBezTo>
                    <a:cubicBezTo>
                      <a:pt x="97" y="42"/>
                      <a:pt x="98" y="44"/>
                      <a:pt x="99" y="46"/>
                    </a:cubicBezTo>
                    <a:lnTo>
                      <a:pt x="101" y="53"/>
                    </a:lnTo>
                    <a:lnTo>
                      <a:pt x="93" y="53"/>
                    </a:lnTo>
                    <a:close/>
                  </a:path>
                </a:pathLst>
              </a:custGeom>
              <a:solidFill>
                <a:srgbClr val="B2D4E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1" name="Freeform 182">
                <a:extLst>
                  <a:ext uri="{FF2B5EF4-FFF2-40B4-BE49-F238E27FC236}">
                    <a16:creationId xmlns:a16="http://schemas.microsoft.com/office/drawing/2014/main" id="{DF20547C-C757-539D-6A78-267FF84A6226}"/>
                  </a:ext>
                </a:extLst>
              </p:cNvPr>
              <p:cNvSpPr>
                <a:spLocks noEditPoints="1"/>
              </p:cNvSpPr>
              <p:nvPr/>
            </p:nvSpPr>
            <p:spPr bwMode="auto">
              <a:xfrm>
                <a:off x="10608219" y="4086226"/>
                <a:ext cx="15875" cy="3175"/>
              </a:xfrm>
              <a:custGeom>
                <a:avLst/>
                <a:gdLst>
                  <a:gd name="T0" fmla="*/ 0 w 55"/>
                  <a:gd name="T1" fmla="*/ 0 h 11"/>
                  <a:gd name="T2" fmla="*/ 6 w 55"/>
                  <a:gd name="T3" fmla="*/ 0 h 11"/>
                  <a:gd name="T4" fmla="*/ 8 w 55"/>
                  <a:gd name="T5" fmla="*/ 3 h 11"/>
                  <a:gd name="T6" fmla="*/ 6 w 55"/>
                  <a:gd name="T7" fmla="*/ 5 h 11"/>
                  <a:gd name="T8" fmla="*/ 8 w 55"/>
                  <a:gd name="T9" fmla="*/ 8 h 11"/>
                  <a:gd name="T10" fmla="*/ 7 w 55"/>
                  <a:gd name="T11" fmla="*/ 10 h 11"/>
                  <a:gd name="T12" fmla="*/ 4 w 55"/>
                  <a:gd name="T13" fmla="*/ 11 h 11"/>
                  <a:gd name="T14" fmla="*/ 2 w 55"/>
                  <a:gd name="T15" fmla="*/ 5 h 11"/>
                  <a:gd name="T16" fmla="*/ 4 w 55"/>
                  <a:gd name="T17" fmla="*/ 5 h 11"/>
                  <a:gd name="T18" fmla="*/ 6 w 55"/>
                  <a:gd name="T19" fmla="*/ 4 h 11"/>
                  <a:gd name="T20" fmla="*/ 6 w 55"/>
                  <a:gd name="T21" fmla="*/ 2 h 11"/>
                  <a:gd name="T22" fmla="*/ 4 w 55"/>
                  <a:gd name="T23" fmla="*/ 1 h 11"/>
                  <a:gd name="T24" fmla="*/ 2 w 55"/>
                  <a:gd name="T25" fmla="*/ 5 h 11"/>
                  <a:gd name="T26" fmla="*/ 2 w 55"/>
                  <a:gd name="T27" fmla="*/ 10 h 11"/>
                  <a:gd name="T28" fmla="*/ 5 w 55"/>
                  <a:gd name="T29" fmla="*/ 10 h 11"/>
                  <a:gd name="T30" fmla="*/ 7 w 55"/>
                  <a:gd name="T31" fmla="*/ 9 h 11"/>
                  <a:gd name="T32" fmla="*/ 7 w 55"/>
                  <a:gd name="T33" fmla="*/ 7 h 11"/>
                  <a:gd name="T34" fmla="*/ 4 w 55"/>
                  <a:gd name="T35" fmla="*/ 6 h 11"/>
                  <a:gd name="T36" fmla="*/ 2 w 55"/>
                  <a:gd name="T37" fmla="*/ 10 h 11"/>
                  <a:gd name="T38" fmla="*/ 10 w 55"/>
                  <a:gd name="T39" fmla="*/ 11 h 11"/>
                  <a:gd name="T40" fmla="*/ 15 w 55"/>
                  <a:gd name="T41" fmla="*/ 0 h 11"/>
                  <a:gd name="T42" fmla="*/ 19 w 55"/>
                  <a:gd name="T43" fmla="*/ 1 h 11"/>
                  <a:gd name="T44" fmla="*/ 18 w 55"/>
                  <a:gd name="T45" fmla="*/ 5 h 11"/>
                  <a:gd name="T46" fmla="*/ 17 w 55"/>
                  <a:gd name="T47" fmla="*/ 6 h 11"/>
                  <a:gd name="T48" fmla="*/ 20 w 55"/>
                  <a:gd name="T49" fmla="*/ 11 h 11"/>
                  <a:gd name="T50" fmla="*/ 17 w 55"/>
                  <a:gd name="T51" fmla="*/ 9 h 11"/>
                  <a:gd name="T52" fmla="*/ 15 w 55"/>
                  <a:gd name="T53" fmla="*/ 6 h 11"/>
                  <a:gd name="T54" fmla="*/ 14 w 55"/>
                  <a:gd name="T55" fmla="*/ 6 h 11"/>
                  <a:gd name="T56" fmla="*/ 12 w 55"/>
                  <a:gd name="T57" fmla="*/ 11 h 11"/>
                  <a:gd name="T58" fmla="*/ 12 w 55"/>
                  <a:gd name="T59" fmla="*/ 5 h 11"/>
                  <a:gd name="T60" fmla="*/ 15 w 55"/>
                  <a:gd name="T61" fmla="*/ 5 h 11"/>
                  <a:gd name="T62" fmla="*/ 17 w 55"/>
                  <a:gd name="T63" fmla="*/ 4 h 11"/>
                  <a:gd name="T64" fmla="*/ 17 w 55"/>
                  <a:gd name="T65" fmla="*/ 2 h 11"/>
                  <a:gd name="T66" fmla="*/ 12 w 55"/>
                  <a:gd name="T67" fmla="*/ 1 h 11"/>
                  <a:gd name="T68" fmla="*/ 28 w 55"/>
                  <a:gd name="T69" fmla="*/ 0 h 11"/>
                  <a:gd name="T70" fmla="*/ 30 w 55"/>
                  <a:gd name="T71" fmla="*/ 0 h 11"/>
                  <a:gd name="T72" fmla="*/ 30 w 55"/>
                  <a:gd name="T73" fmla="*/ 9 h 11"/>
                  <a:gd name="T74" fmla="*/ 26 w 55"/>
                  <a:gd name="T75" fmla="*/ 11 h 11"/>
                  <a:gd name="T76" fmla="*/ 22 w 55"/>
                  <a:gd name="T77" fmla="*/ 9 h 11"/>
                  <a:gd name="T78" fmla="*/ 21 w 55"/>
                  <a:gd name="T79" fmla="*/ 0 h 11"/>
                  <a:gd name="T80" fmla="*/ 23 w 55"/>
                  <a:gd name="T81" fmla="*/ 6 h 11"/>
                  <a:gd name="T82" fmla="*/ 24 w 55"/>
                  <a:gd name="T83" fmla="*/ 9 h 11"/>
                  <a:gd name="T84" fmla="*/ 28 w 55"/>
                  <a:gd name="T85" fmla="*/ 9 h 11"/>
                  <a:gd name="T86" fmla="*/ 28 w 55"/>
                  <a:gd name="T87" fmla="*/ 0 h 11"/>
                  <a:gd name="T88" fmla="*/ 32 w 55"/>
                  <a:gd name="T89" fmla="*/ 11 h 11"/>
                  <a:gd name="T90" fmla="*/ 34 w 55"/>
                  <a:gd name="T91" fmla="*/ 0 h 11"/>
                  <a:gd name="T92" fmla="*/ 39 w 55"/>
                  <a:gd name="T93" fmla="*/ 0 h 11"/>
                  <a:gd name="T94" fmla="*/ 41 w 55"/>
                  <a:gd name="T95" fmla="*/ 11 h 11"/>
                  <a:gd name="T96" fmla="*/ 34 w 55"/>
                  <a:gd name="T97" fmla="*/ 2 h 11"/>
                  <a:gd name="T98" fmla="*/ 32 w 55"/>
                  <a:gd name="T99" fmla="*/ 11 h 11"/>
                  <a:gd name="T100" fmla="*/ 43 w 55"/>
                  <a:gd name="T101" fmla="*/ 11 h 11"/>
                  <a:gd name="T102" fmla="*/ 51 w 55"/>
                  <a:gd name="T103" fmla="*/ 0 h 11"/>
                  <a:gd name="T104" fmla="*/ 45 w 55"/>
                  <a:gd name="T105" fmla="*/ 1 h 11"/>
                  <a:gd name="T106" fmla="*/ 51 w 55"/>
                  <a:gd name="T107" fmla="*/ 5 h 11"/>
                  <a:gd name="T108" fmla="*/ 45 w 55"/>
                  <a:gd name="T109" fmla="*/ 6 h 11"/>
                  <a:gd name="T110" fmla="*/ 51 w 55"/>
                  <a:gd name="T111" fmla="*/ 10 h 11"/>
                  <a:gd name="T112" fmla="*/ 43 w 55"/>
                  <a:gd name="T113" fmla="*/ 11 h 11"/>
                  <a:gd name="T114" fmla="*/ 54 w 55"/>
                  <a:gd name="T115" fmla="*/ 11 h 11"/>
                  <a:gd name="T116" fmla="*/ 55 w 55"/>
                  <a:gd name="T117" fmla="*/ 0 h 11"/>
                  <a:gd name="T118" fmla="*/ 54 w 55"/>
                  <a:gd name="T1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 h="11">
                    <a:moveTo>
                      <a:pt x="0" y="11"/>
                    </a:moveTo>
                    <a:lnTo>
                      <a:pt x="0" y="0"/>
                    </a:lnTo>
                    <a:lnTo>
                      <a:pt x="4" y="0"/>
                    </a:lnTo>
                    <a:cubicBezTo>
                      <a:pt x="5" y="0"/>
                      <a:pt x="6" y="0"/>
                      <a:pt x="6" y="0"/>
                    </a:cubicBezTo>
                    <a:cubicBezTo>
                      <a:pt x="7" y="1"/>
                      <a:pt x="7" y="1"/>
                      <a:pt x="7" y="1"/>
                    </a:cubicBezTo>
                    <a:cubicBezTo>
                      <a:pt x="8" y="2"/>
                      <a:pt x="8" y="2"/>
                      <a:pt x="8" y="3"/>
                    </a:cubicBezTo>
                    <a:cubicBezTo>
                      <a:pt x="8" y="3"/>
                      <a:pt x="8" y="4"/>
                      <a:pt x="8" y="4"/>
                    </a:cubicBezTo>
                    <a:cubicBezTo>
                      <a:pt x="7" y="5"/>
                      <a:pt x="7" y="5"/>
                      <a:pt x="6" y="5"/>
                    </a:cubicBezTo>
                    <a:cubicBezTo>
                      <a:pt x="7" y="5"/>
                      <a:pt x="8" y="6"/>
                      <a:pt x="8" y="6"/>
                    </a:cubicBezTo>
                    <a:cubicBezTo>
                      <a:pt x="8" y="7"/>
                      <a:pt x="8" y="7"/>
                      <a:pt x="8" y="8"/>
                    </a:cubicBezTo>
                    <a:cubicBezTo>
                      <a:pt x="8" y="8"/>
                      <a:pt x="8" y="9"/>
                      <a:pt x="8" y="9"/>
                    </a:cubicBezTo>
                    <a:cubicBezTo>
                      <a:pt x="8" y="10"/>
                      <a:pt x="8" y="10"/>
                      <a:pt x="7" y="10"/>
                    </a:cubicBezTo>
                    <a:cubicBezTo>
                      <a:pt x="7" y="10"/>
                      <a:pt x="7" y="11"/>
                      <a:pt x="6" y="11"/>
                    </a:cubicBezTo>
                    <a:cubicBezTo>
                      <a:pt x="6" y="11"/>
                      <a:pt x="5" y="11"/>
                      <a:pt x="4" y="11"/>
                    </a:cubicBezTo>
                    <a:lnTo>
                      <a:pt x="0" y="11"/>
                    </a:lnTo>
                    <a:close/>
                    <a:moveTo>
                      <a:pt x="2" y="5"/>
                    </a:moveTo>
                    <a:lnTo>
                      <a:pt x="2" y="5"/>
                    </a:lnTo>
                    <a:lnTo>
                      <a:pt x="4" y="5"/>
                    </a:lnTo>
                    <a:cubicBezTo>
                      <a:pt x="5" y="5"/>
                      <a:pt x="5" y="5"/>
                      <a:pt x="5" y="4"/>
                    </a:cubicBezTo>
                    <a:cubicBezTo>
                      <a:pt x="6" y="4"/>
                      <a:pt x="6" y="4"/>
                      <a:pt x="6" y="4"/>
                    </a:cubicBezTo>
                    <a:cubicBezTo>
                      <a:pt x="6" y="4"/>
                      <a:pt x="6" y="3"/>
                      <a:pt x="6" y="3"/>
                    </a:cubicBezTo>
                    <a:cubicBezTo>
                      <a:pt x="6" y="3"/>
                      <a:pt x="6" y="2"/>
                      <a:pt x="6" y="2"/>
                    </a:cubicBezTo>
                    <a:cubicBezTo>
                      <a:pt x="6" y="2"/>
                      <a:pt x="6" y="2"/>
                      <a:pt x="6" y="1"/>
                    </a:cubicBezTo>
                    <a:cubicBezTo>
                      <a:pt x="5" y="1"/>
                      <a:pt x="5" y="1"/>
                      <a:pt x="4" y="1"/>
                    </a:cubicBezTo>
                    <a:lnTo>
                      <a:pt x="2" y="1"/>
                    </a:lnTo>
                    <a:lnTo>
                      <a:pt x="2" y="5"/>
                    </a:lnTo>
                    <a:close/>
                    <a:moveTo>
                      <a:pt x="2" y="10"/>
                    </a:moveTo>
                    <a:lnTo>
                      <a:pt x="2" y="10"/>
                    </a:lnTo>
                    <a:lnTo>
                      <a:pt x="4" y="10"/>
                    </a:lnTo>
                    <a:cubicBezTo>
                      <a:pt x="5" y="10"/>
                      <a:pt x="5" y="10"/>
                      <a:pt x="5" y="10"/>
                    </a:cubicBezTo>
                    <a:cubicBezTo>
                      <a:pt x="6" y="10"/>
                      <a:pt x="6" y="9"/>
                      <a:pt x="6" y="9"/>
                    </a:cubicBezTo>
                    <a:cubicBezTo>
                      <a:pt x="6" y="9"/>
                      <a:pt x="7" y="9"/>
                      <a:pt x="7" y="9"/>
                    </a:cubicBezTo>
                    <a:cubicBezTo>
                      <a:pt x="7" y="8"/>
                      <a:pt x="7" y="8"/>
                      <a:pt x="7" y="8"/>
                    </a:cubicBezTo>
                    <a:cubicBezTo>
                      <a:pt x="7" y="7"/>
                      <a:pt x="7" y="7"/>
                      <a:pt x="7" y="7"/>
                    </a:cubicBezTo>
                    <a:cubicBezTo>
                      <a:pt x="6" y="6"/>
                      <a:pt x="6" y="6"/>
                      <a:pt x="6" y="6"/>
                    </a:cubicBezTo>
                    <a:cubicBezTo>
                      <a:pt x="5" y="6"/>
                      <a:pt x="5" y="6"/>
                      <a:pt x="4" y="6"/>
                    </a:cubicBezTo>
                    <a:lnTo>
                      <a:pt x="2" y="6"/>
                    </a:lnTo>
                    <a:lnTo>
                      <a:pt x="2" y="10"/>
                    </a:lnTo>
                    <a:close/>
                    <a:moveTo>
                      <a:pt x="10" y="11"/>
                    </a:moveTo>
                    <a:lnTo>
                      <a:pt x="10" y="11"/>
                    </a:lnTo>
                    <a:lnTo>
                      <a:pt x="10" y="0"/>
                    </a:lnTo>
                    <a:lnTo>
                      <a:pt x="15" y="0"/>
                    </a:lnTo>
                    <a:cubicBezTo>
                      <a:pt x="16" y="0"/>
                      <a:pt x="17" y="0"/>
                      <a:pt x="17" y="0"/>
                    </a:cubicBezTo>
                    <a:cubicBezTo>
                      <a:pt x="18" y="1"/>
                      <a:pt x="18" y="1"/>
                      <a:pt x="19" y="1"/>
                    </a:cubicBezTo>
                    <a:cubicBezTo>
                      <a:pt x="19" y="2"/>
                      <a:pt x="19" y="2"/>
                      <a:pt x="19" y="3"/>
                    </a:cubicBezTo>
                    <a:cubicBezTo>
                      <a:pt x="19" y="4"/>
                      <a:pt x="19" y="4"/>
                      <a:pt x="18" y="5"/>
                    </a:cubicBezTo>
                    <a:cubicBezTo>
                      <a:pt x="18" y="5"/>
                      <a:pt x="17" y="6"/>
                      <a:pt x="16" y="6"/>
                    </a:cubicBezTo>
                    <a:cubicBezTo>
                      <a:pt x="16" y="6"/>
                      <a:pt x="17" y="6"/>
                      <a:pt x="17" y="6"/>
                    </a:cubicBezTo>
                    <a:cubicBezTo>
                      <a:pt x="17" y="7"/>
                      <a:pt x="18" y="7"/>
                      <a:pt x="18" y="8"/>
                    </a:cubicBezTo>
                    <a:lnTo>
                      <a:pt x="20" y="11"/>
                    </a:lnTo>
                    <a:lnTo>
                      <a:pt x="18" y="11"/>
                    </a:lnTo>
                    <a:lnTo>
                      <a:pt x="17" y="9"/>
                    </a:lnTo>
                    <a:cubicBezTo>
                      <a:pt x="16" y="8"/>
                      <a:pt x="16" y="7"/>
                      <a:pt x="16" y="7"/>
                    </a:cubicBezTo>
                    <a:cubicBezTo>
                      <a:pt x="15" y="7"/>
                      <a:pt x="15" y="7"/>
                      <a:pt x="15" y="6"/>
                    </a:cubicBezTo>
                    <a:cubicBezTo>
                      <a:pt x="15" y="6"/>
                      <a:pt x="15" y="6"/>
                      <a:pt x="14" y="6"/>
                    </a:cubicBezTo>
                    <a:cubicBezTo>
                      <a:pt x="14" y="6"/>
                      <a:pt x="14" y="6"/>
                      <a:pt x="14" y="6"/>
                    </a:cubicBezTo>
                    <a:lnTo>
                      <a:pt x="12" y="6"/>
                    </a:lnTo>
                    <a:lnTo>
                      <a:pt x="12" y="11"/>
                    </a:lnTo>
                    <a:lnTo>
                      <a:pt x="10" y="11"/>
                    </a:lnTo>
                    <a:close/>
                    <a:moveTo>
                      <a:pt x="12" y="5"/>
                    </a:moveTo>
                    <a:lnTo>
                      <a:pt x="12" y="5"/>
                    </a:lnTo>
                    <a:lnTo>
                      <a:pt x="15" y="5"/>
                    </a:lnTo>
                    <a:cubicBezTo>
                      <a:pt x="16" y="5"/>
                      <a:pt x="16" y="5"/>
                      <a:pt x="16" y="5"/>
                    </a:cubicBezTo>
                    <a:cubicBezTo>
                      <a:pt x="17" y="4"/>
                      <a:pt x="17" y="4"/>
                      <a:pt x="17" y="4"/>
                    </a:cubicBezTo>
                    <a:cubicBezTo>
                      <a:pt x="18" y="4"/>
                      <a:pt x="18" y="3"/>
                      <a:pt x="18" y="3"/>
                    </a:cubicBezTo>
                    <a:cubicBezTo>
                      <a:pt x="18" y="2"/>
                      <a:pt x="17" y="2"/>
                      <a:pt x="17" y="2"/>
                    </a:cubicBezTo>
                    <a:cubicBezTo>
                      <a:pt x="17" y="1"/>
                      <a:pt x="16" y="1"/>
                      <a:pt x="15" y="1"/>
                    </a:cubicBezTo>
                    <a:lnTo>
                      <a:pt x="12" y="1"/>
                    </a:lnTo>
                    <a:lnTo>
                      <a:pt x="12" y="5"/>
                    </a:lnTo>
                    <a:close/>
                    <a:moveTo>
                      <a:pt x="28" y="0"/>
                    </a:moveTo>
                    <a:lnTo>
                      <a:pt x="28" y="0"/>
                    </a:lnTo>
                    <a:lnTo>
                      <a:pt x="30" y="0"/>
                    </a:lnTo>
                    <a:lnTo>
                      <a:pt x="30" y="6"/>
                    </a:lnTo>
                    <a:cubicBezTo>
                      <a:pt x="30" y="7"/>
                      <a:pt x="30" y="8"/>
                      <a:pt x="30" y="9"/>
                    </a:cubicBezTo>
                    <a:cubicBezTo>
                      <a:pt x="29" y="10"/>
                      <a:pt x="29" y="10"/>
                      <a:pt x="28" y="10"/>
                    </a:cubicBezTo>
                    <a:cubicBezTo>
                      <a:pt x="28" y="11"/>
                      <a:pt x="27" y="11"/>
                      <a:pt x="26" y="11"/>
                    </a:cubicBezTo>
                    <a:cubicBezTo>
                      <a:pt x="25" y="11"/>
                      <a:pt x="24" y="11"/>
                      <a:pt x="23" y="11"/>
                    </a:cubicBezTo>
                    <a:cubicBezTo>
                      <a:pt x="23" y="10"/>
                      <a:pt x="22" y="10"/>
                      <a:pt x="22" y="9"/>
                    </a:cubicBezTo>
                    <a:cubicBezTo>
                      <a:pt x="22" y="8"/>
                      <a:pt x="21" y="7"/>
                      <a:pt x="21" y="6"/>
                    </a:cubicBezTo>
                    <a:lnTo>
                      <a:pt x="21" y="0"/>
                    </a:lnTo>
                    <a:lnTo>
                      <a:pt x="23" y="0"/>
                    </a:lnTo>
                    <a:lnTo>
                      <a:pt x="23" y="6"/>
                    </a:lnTo>
                    <a:cubicBezTo>
                      <a:pt x="23" y="7"/>
                      <a:pt x="23" y="8"/>
                      <a:pt x="23" y="8"/>
                    </a:cubicBezTo>
                    <a:cubicBezTo>
                      <a:pt x="23" y="9"/>
                      <a:pt x="24" y="9"/>
                      <a:pt x="24" y="9"/>
                    </a:cubicBezTo>
                    <a:cubicBezTo>
                      <a:pt x="24" y="10"/>
                      <a:pt x="25" y="10"/>
                      <a:pt x="26" y="10"/>
                    </a:cubicBezTo>
                    <a:cubicBezTo>
                      <a:pt x="27" y="10"/>
                      <a:pt x="27" y="10"/>
                      <a:pt x="28" y="9"/>
                    </a:cubicBezTo>
                    <a:cubicBezTo>
                      <a:pt x="28" y="9"/>
                      <a:pt x="28" y="8"/>
                      <a:pt x="28" y="6"/>
                    </a:cubicBezTo>
                    <a:lnTo>
                      <a:pt x="28" y="0"/>
                    </a:lnTo>
                    <a:close/>
                    <a:moveTo>
                      <a:pt x="32" y="11"/>
                    </a:moveTo>
                    <a:lnTo>
                      <a:pt x="32" y="11"/>
                    </a:lnTo>
                    <a:lnTo>
                      <a:pt x="32" y="0"/>
                    </a:lnTo>
                    <a:lnTo>
                      <a:pt x="34" y="0"/>
                    </a:lnTo>
                    <a:lnTo>
                      <a:pt x="39" y="9"/>
                    </a:lnTo>
                    <a:lnTo>
                      <a:pt x="39" y="0"/>
                    </a:lnTo>
                    <a:lnTo>
                      <a:pt x="41" y="0"/>
                    </a:lnTo>
                    <a:lnTo>
                      <a:pt x="41" y="11"/>
                    </a:lnTo>
                    <a:lnTo>
                      <a:pt x="39" y="11"/>
                    </a:lnTo>
                    <a:lnTo>
                      <a:pt x="34" y="2"/>
                    </a:lnTo>
                    <a:lnTo>
                      <a:pt x="34" y="11"/>
                    </a:lnTo>
                    <a:lnTo>
                      <a:pt x="32" y="11"/>
                    </a:lnTo>
                    <a:close/>
                    <a:moveTo>
                      <a:pt x="43" y="11"/>
                    </a:moveTo>
                    <a:lnTo>
                      <a:pt x="43" y="11"/>
                    </a:lnTo>
                    <a:lnTo>
                      <a:pt x="43" y="0"/>
                    </a:lnTo>
                    <a:lnTo>
                      <a:pt x="51" y="0"/>
                    </a:lnTo>
                    <a:lnTo>
                      <a:pt x="51" y="1"/>
                    </a:lnTo>
                    <a:lnTo>
                      <a:pt x="45" y="1"/>
                    </a:lnTo>
                    <a:lnTo>
                      <a:pt x="45" y="5"/>
                    </a:lnTo>
                    <a:lnTo>
                      <a:pt x="51" y="5"/>
                    </a:lnTo>
                    <a:lnTo>
                      <a:pt x="51" y="6"/>
                    </a:lnTo>
                    <a:lnTo>
                      <a:pt x="45" y="6"/>
                    </a:lnTo>
                    <a:lnTo>
                      <a:pt x="45" y="10"/>
                    </a:lnTo>
                    <a:lnTo>
                      <a:pt x="51" y="10"/>
                    </a:lnTo>
                    <a:lnTo>
                      <a:pt x="51" y="11"/>
                    </a:lnTo>
                    <a:lnTo>
                      <a:pt x="43" y="11"/>
                    </a:lnTo>
                    <a:close/>
                    <a:moveTo>
                      <a:pt x="54" y="11"/>
                    </a:moveTo>
                    <a:lnTo>
                      <a:pt x="54" y="11"/>
                    </a:lnTo>
                    <a:lnTo>
                      <a:pt x="54" y="0"/>
                    </a:lnTo>
                    <a:lnTo>
                      <a:pt x="55" y="0"/>
                    </a:lnTo>
                    <a:lnTo>
                      <a:pt x="55" y="11"/>
                    </a:lnTo>
                    <a:lnTo>
                      <a:pt x="54" y="1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2" name="Freeform 183">
                <a:extLst>
                  <a:ext uri="{FF2B5EF4-FFF2-40B4-BE49-F238E27FC236}">
                    <a16:creationId xmlns:a16="http://schemas.microsoft.com/office/drawing/2014/main" id="{03957084-133E-251E-A20F-290B8B14168A}"/>
                  </a:ext>
                </a:extLst>
              </p:cNvPr>
              <p:cNvSpPr>
                <a:spLocks noEditPoints="1"/>
              </p:cNvSpPr>
              <p:nvPr/>
            </p:nvSpPr>
            <p:spPr bwMode="auto">
              <a:xfrm>
                <a:off x="11267031" y="3854451"/>
                <a:ext cx="34925" cy="7938"/>
              </a:xfrm>
              <a:custGeom>
                <a:avLst/>
                <a:gdLst>
                  <a:gd name="T0" fmla="*/ 15 w 116"/>
                  <a:gd name="T1" fmla="*/ 15 h 30"/>
                  <a:gd name="T2" fmla="*/ 27 w 116"/>
                  <a:gd name="T3" fmla="*/ 25 h 30"/>
                  <a:gd name="T4" fmla="*/ 15 w 116"/>
                  <a:gd name="T5" fmla="*/ 30 h 30"/>
                  <a:gd name="T6" fmla="*/ 2 w 116"/>
                  <a:gd name="T7" fmla="*/ 23 h 30"/>
                  <a:gd name="T8" fmla="*/ 2 w 116"/>
                  <a:gd name="T9" fmla="*/ 7 h 30"/>
                  <a:gd name="T10" fmla="*/ 15 w 116"/>
                  <a:gd name="T11" fmla="*/ 0 h 30"/>
                  <a:gd name="T12" fmla="*/ 24 w 116"/>
                  <a:gd name="T13" fmla="*/ 4 h 30"/>
                  <a:gd name="T14" fmla="*/ 23 w 116"/>
                  <a:gd name="T15" fmla="*/ 9 h 30"/>
                  <a:gd name="T16" fmla="*/ 19 w 116"/>
                  <a:gd name="T17" fmla="*/ 4 h 30"/>
                  <a:gd name="T18" fmla="*/ 10 w 116"/>
                  <a:gd name="T19" fmla="*/ 4 h 30"/>
                  <a:gd name="T20" fmla="*/ 5 w 116"/>
                  <a:gd name="T21" fmla="*/ 9 h 30"/>
                  <a:gd name="T22" fmla="*/ 5 w 116"/>
                  <a:gd name="T23" fmla="*/ 21 h 30"/>
                  <a:gd name="T24" fmla="*/ 15 w 116"/>
                  <a:gd name="T25" fmla="*/ 26 h 30"/>
                  <a:gd name="T26" fmla="*/ 23 w 116"/>
                  <a:gd name="T27" fmla="*/ 23 h 30"/>
                  <a:gd name="T28" fmla="*/ 15 w 116"/>
                  <a:gd name="T29" fmla="*/ 18 h 30"/>
                  <a:gd name="T30" fmla="*/ 51 w 116"/>
                  <a:gd name="T31" fmla="*/ 0 h 30"/>
                  <a:gd name="T32" fmla="*/ 55 w 116"/>
                  <a:gd name="T33" fmla="*/ 17 h 30"/>
                  <a:gd name="T34" fmla="*/ 51 w 116"/>
                  <a:gd name="T35" fmla="*/ 28 h 30"/>
                  <a:gd name="T36" fmla="*/ 37 w 116"/>
                  <a:gd name="T37" fmla="*/ 28 h 30"/>
                  <a:gd name="T38" fmla="*/ 32 w 116"/>
                  <a:gd name="T39" fmla="*/ 17 h 30"/>
                  <a:gd name="T40" fmla="*/ 36 w 116"/>
                  <a:gd name="T41" fmla="*/ 0 h 30"/>
                  <a:gd name="T42" fmla="*/ 37 w 116"/>
                  <a:gd name="T43" fmla="*/ 23 h 30"/>
                  <a:gd name="T44" fmla="*/ 44 w 116"/>
                  <a:gd name="T45" fmla="*/ 26 h 30"/>
                  <a:gd name="T46" fmla="*/ 51 w 116"/>
                  <a:gd name="T47" fmla="*/ 17 h 30"/>
                  <a:gd name="T48" fmla="*/ 58 w 116"/>
                  <a:gd name="T49" fmla="*/ 29 h 30"/>
                  <a:gd name="T50" fmla="*/ 69 w 116"/>
                  <a:gd name="T51" fmla="*/ 0 h 30"/>
                  <a:gd name="T52" fmla="*/ 85 w 116"/>
                  <a:gd name="T53" fmla="*/ 29 h 30"/>
                  <a:gd name="T54" fmla="*/ 78 w 116"/>
                  <a:gd name="T55" fmla="*/ 21 h 30"/>
                  <a:gd name="T56" fmla="*/ 62 w 116"/>
                  <a:gd name="T57" fmla="*/ 29 h 30"/>
                  <a:gd name="T58" fmla="*/ 67 w 116"/>
                  <a:gd name="T59" fmla="*/ 17 h 30"/>
                  <a:gd name="T60" fmla="*/ 76 w 116"/>
                  <a:gd name="T61" fmla="*/ 17 h 30"/>
                  <a:gd name="T62" fmla="*/ 71 w 116"/>
                  <a:gd name="T63" fmla="*/ 3 h 30"/>
                  <a:gd name="T64" fmla="*/ 67 w 116"/>
                  <a:gd name="T65" fmla="*/ 17 h 30"/>
                  <a:gd name="T66" fmla="*/ 88 w 116"/>
                  <a:gd name="T67" fmla="*/ 29 h 30"/>
                  <a:gd name="T68" fmla="*/ 94 w 116"/>
                  <a:gd name="T69" fmla="*/ 0 h 30"/>
                  <a:gd name="T70" fmla="*/ 102 w 116"/>
                  <a:gd name="T71" fmla="*/ 25 h 30"/>
                  <a:gd name="T72" fmla="*/ 111 w 116"/>
                  <a:gd name="T73" fmla="*/ 0 h 30"/>
                  <a:gd name="T74" fmla="*/ 116 w 116"/>
                  <a:gd name="T75" fmla="*/ 29 h 30"/>
                  <a:gd name="T76" fmla="*/ 112 w 116"/>
                  <a:gd name="T77" fmla="*/ 5 h 30"/>
                  <a:gd name="T78" fmla="*/ 100 w 116"/>
                  <a:gd name="T79" fmla="*/ 29 h 30"/>
                  <a:gd name="T80" fmla="*/ 92 w 116"/>
                  <a:gd name="T81"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30">
                    <a:moveTo>
                      <a:pt x="15" y="18"/>
                    </a:moveTo>
                    <a:lnTo>
                      <a:pt x="15" y="15"/>
                    </a:lnTo>
                    <a:lnTo>
                      <a:pt x="27" y="15"/>
                    </a:lnTo>
                    <a:lnTo>
                      <a:pt x="27" y="25"/>
                    </a:lnTo>
                    <a:cubicBezTo>
                      <a:pt x="25" y="27"/>
                      <a:pt x="23" y="28"/>
                      <a:pt x="21" y="29"/>
                    </a:cubicBezTo>
                    <a:cubicBezTo>
                      <a:pt x="19" y="29"/>
                      <a:pt x="17" y="30"/>
                      <a:pt x="15" y="30"/>
                    </a:cubicBezTo>
                    <a:cubicBezTo>
                      <a:pt x="12" y="30"/>
                      <a:pt x="9" y="29"/>
                      <a:pt x="7" y="28"/>
                    </a:cubicBezTo>
                    <a:cubicBezTo>
                      <a:pt x="5" y="27"/>
                      <a:pt x="3" y="25"/>
                      <a:pt x="2" y="23"/>
                    </a:cubicBezTo>
                    <a:cubicBezTo>
                      <a:pt x="1" y="20"/>
                      <a:pt x="0" y="18"/>
                      <a:pt x="0" y="15"/>
                    </a:cubicBezTo>
                    <a:cubicBezTo>
                      <a:pt x="0" y="12"/>
                      <a:pt x="1" y="10"/>
                      <a:pt x="2" y="7"/>
                    </a:cubicBezTo>
                    <a:cubicBezTo>
                      <a:pt x="3" y="5"/>
                      <a:pt x="5" y="3"/>
                      <a:pt x="7" y="2"/>
                    </a:cubicBezTo>
                    <a:cubicBezTo>
                      <a:pt x="9" y="1"/>
                      <a:pt x="12" y="0"/>
                      <a:pt x="15" y="0"/>
                    </a:cubicBezTo>
                    <a:cubicBezTo>
                      <a:pt x="17" y="0"/>
                      <a:pt x="19" y="0"/>
                      <a:pt x="20" y="1"/>
                    </a:cubicBezTo>
                    <a:cubicBezTo>
                      <a:pt x="22" y="2"/>
                      <a:pt x="23" y="3"/>
                      <a:pt x="24" y="4"/>
                    </a:cubicBezTo>
                    <a:cubicBezTo>
                      <a:pt x="25" y="5"/>
                      <a:pt x="26" y="7"/>
                      <a:pt x="26" y="8"/>
                    </a:cubicBezTo>
                    <a:lnTo>
                      <a:pt x="23" y="9"/>
                    </a:lnTo>
                    <a:cubicBezTo>
                      <a:pt x="22" y="8"/>
                      <a:pt x="22" y="7"/>
                      <a:pt x="21" y="6"/>
                    </a:cubicBezTo>
                    <a:cubicBezTo>
                      <a:pt x="21" y="5"/>
                      <a:pt x="20" y="4"/>
                      <a:pt x="19" y="4"/>
                    </a:cubicBezTo>
                    <a:cubicBezTo>
                      <a:pt x="17" y="3"/>
                      <a:pt x="16" y="3"/>
                      <a:pt x="15" y="3"/>
                    </a:cubicBezTo>
                    <a:cubicBezTo>
                      <a:pt x="13" y="3"/>
                      <a:pt x="11" y="3"/>
                      <a:pt x="10" y="4"/>
                    </a:cubicBezTo>
                    <a:cubicBezTo>
                      <a:pt x="9" y="5"/>
                      <a:pt x="8" y="5"/>
                      <a:pt x="7" y="6"/>
                    </a:cubicBezTo>
                    <a:cubicBezTo>
                      <a:pt x="6" y="7"/>
                      <a:pt x="6" y="8"/>
                      <a:pt x="5" y="9"/>
                    </a:cubicBezTo>
                    <a:cubicBezTo>
                      <a:pt x="4" y="11"/>
                      <a:pt x="4" y="13"/>
                      <a:pt x="4" y="15"/>
                    </a:cubicBezTo>
                    <a:cubicBezTo>
                      <a:pt x="4" y="17"/>
                      <a:pt x="4" y="20"/>
                      <a:pt x="5" y="21"/>
                    </a:cubicBezTo>
                    <a:cubicBezTo>
                      <a:pt x="6" y="23"/>
                      <a:pt x="8" y="24"/>
                      <a:pt x="9" y="25"/>
                    </a:cubicBezTo>
                    <a:cubicBezTo>
                      <a:pt x="11" y="26"/>
                      <a:pt x="13" y="26"/>
                      <a:pt x="15" y="26"/>
                    </a:cubicBezTo>
                    <a:cubicBezTo>
                      <a:pt x="16" y="26"/>
                      <a:pt x="18" y="26"/>
                      <a:pt x="19" y="25"/>
                    </a:cubicBezTo>
                    <a:cubicBezTo>
                      <a:pt x="21" y="25"/>
                      <a:pt x="22" y="24"/>
                      <a:pt x="23" y="23"/>
                    </a:cubicBezTo>
                    <a:lnTo>
                      <a:pt x="23" y="18"/>
                    </a:lnTo>
                    <a:lnTo>
                      <a:pt x="15" y="18"/>
                    </a:lnTo>
                    <a:close/>
                    <a:moveTo>
                      <a:pt x="51" y="0"/>
                    </a:moveTo>
                    <a:lnTo>
                      <a:pt x="51" y="0"/>
                    </a:lnTo>
                    <a:lnTo>
                      <a:pt x="55" y="0"/>
                    </a:lnTo>
                    <a:lnTo>
                      <a:pt x="55" y="17"/>
                    </a:lnTo>
                    <a:cubicBezTo>
                      <a:pt x="55" y="20"/>
                      <a:pt x="55" y="22"/>
                      <a:pt x="54" y="24"/>
                    </a:cubicBezTo>
                    <a:cubicBezTo>
                      <a:pt x="54" y="26"/>
                      <a:pt x="52" y="27"/>
                      <a:pt x="51" y="28"/>
                    </a:cubicBezTo>
                    <a:cubicBezTo>
                      <a:pt x="49" y="29"/>
                      <a:pt x="47" y="30"/>
                      <a:pt x="44" y="30"/>
                    </a:cubicBezTo>
                    <a:cubicBezTo>
                      <a:pt x="41" y="30"/>
                      <a:pt x="39" y="29"/>
                      <a:pt x="37" y="28"/>
                    </a:cubicBezTo>
                    <a:cubicBezTo>
                      <a:pt x="36" y="27"/>
                      <a:pt x="34" y="26"/>
                      <a:pt x="34" y="24"/>
                    </a:cubicBezTo>
                    <a:cubicBezTo>
                      <a:pt x="33" y="23"/>
                      <a:pt x="32" y="20"/>
                      <a:pt x="32" y="17"/>
                    </a:cubicBezTo>
                    <a:lnTo>
                      <a:pt x="32" y="0"/>
                    </a:lnTo>
                    <a:lnTo>
                      <a:pt x="36" y="0"/>
                    </a:lnTo>
                    <a:lnTo>
                      <a:pt x="36" y="17"/>
                    </a:lnTo>
                    <a:cubicBezTo>
                      <a:pt x="36" y="20"/>
                      <a:pt x="37" y="21"/>
                      <a:pt x="37" y="23"/>
                    </a:cubicBezTo>
                    <a:cubicBezTo>
                      <a:pt x="37" y="24"/>
                      <a:pt x="38" y="25"/>
                      <a:pt x="39" y="25"/>
                    </a:cubicBezTo>
                    <a:cubicBezTo>
                      <a:pt x="41" y="26"/>
                      <a:pt x="42" y="26"/>
                      <a:pt x="44" y="26"/>
                    </a:cubicBezTo>
                    <a:cubicBezTo>
                      <a:pt x="46" y="26"/>
                      <a:pt x="48" y="26"/>
                      <a:pt x="50" y="24"/>
                    </a:cubicBezTo>
                    <a:cubicBezTo>
                      <a:pt x="51" y="23"/>
                      <a:pt x="51" y="21"/>
                      <a:pt x="51" y="17"/>
                    </a:cubicBezTo>
                    <a:lnTo>
                      <a:pt x="51" y="0"/>
                    </a:lnTo>
                    <a:close/>
                    <a:moveTo>
                      <a:pt x="58" y="29"/>
                    </a:moveTo>
                    <a:lnTo>
                      <a:pt x="58" y="29"/>
                    </a:lnTo>
                    <a:lnTo>
                      <a:pt x="69" y="0"/>
                    </a:lnTo>
                    <a:lnTo>
                      <a:pt x="74" y="0"/>
                    </a:lnTo>
                    <a:lnTo>
                      <a:pt x="85" y="29"/>
                    </a:lnTo>
                    <a:lnTo>
                      <a:pt x="81" y="29"/>
                    </a:lnTo>
                    <a:lnTo>
                      <a:pt x="78" y="21"/>
                    </a:lnTo>
                    <a:lnTo>
                      <a:pt x="66" y="21"/>
                    </a:lnTo>
                    <a:lnTo>
                      <a:pt x="62" y="29"/>
                    </a:lnTo>
                    <a:lnTo>
                      <a:pt x="58" y="29"/>
                    </a:lnTo>
                    <a:close/>
                    <a:moveTo>
                      <a:pt x="67" y="17"/>
                    </a:moveTo>
                    <a:lnTo>
                      <a:pt x="67" y="17"/>
                    </a:lnTo>
                    <a:lnTo>
                      <a:pt x="76" y="17"/>
                    </a:lnTo>
                    <a:lnTo>
                      <a:pt x="73" y="9"/>
                    </a:lnTo>
                    <a:cubicBezTo>
                      <a:pt x="73" y="7"/>
                      <a:pt x="72" y="5"/>
                      <a:pt x="71" y="3"/>
                    </a:cubicBezTo>
                    <a:cubicBezTo>
                      <a:pt x="71" y="5"/>
                      <a:pt x="71" y="7"/>
                      <a:pt x="70" y="9"/>
                    </a:cubicBezTo>
                    <a:lnTo>
                      <a:pt x="67" y="17"/>
                    </a:lnTo>
                    <a:close/>
                    <a:moveTo>
                      <a:pt x="88" y="29"/>
                    </a:moveTo>
                    <a:lnTo>
                      <a:pt x="88" y="29"/>
                    </a:lnTo>
                    <a:lnTo>
                      <a:pt x="88" y="0"/>
                    </a:lnTo>
                    <a:lnTo>
                      <a:pt x="94" y="0"/>
                    </a:lnTo>
                    <a:lnTo>
                      <a:pt x="101" y="21"/>
                    </a:lnTo>
                    <a:cubicBezTo>
                      <a:pt x="101" y="23"/>
                      <a:pt x="102" y="24"/>
                      <a:pt x="102" y="25"/>
                    </a:cubicBezTo>
                    <a:cubicBezTo>
                      <a:pt x="103" y="24"/>
                      <a:pt x="103" y="23"/>
                      <a:pt x="104" y="21"/>
                    </a:cubicBezTo>
                    <a:lnTo>
                      <a:pt x="111" y="0"/>
                    </a:lnTo>
                    <a:lnTo>
                      <a:pt x="116" y="0"/>
                    </a:lnTo>
                    <a:lnTo>
                      <a:pt x="116" y="29"/>
                    </a:lnTo>
                    <a:lnTo>
                      <a:pt x="112" y="29"/>
                    </a:lnTo>
                    <a:lnTo>
                      <a:pt x="112" y="5"/>
                    </a:lnTo>
                    <a:lnTo>
                      <a:pt x="104" y="29"/>
                    </a:lnTo>
                    <a:lnTo>
                      <a:pt x="100" y="29"/>
                    </a:lnTo>
                    <a:lnTo>
                      <a:pt x="92" y="5"/>
                    </a:lnTo>
                    <a:lnTo>
                      <a:pt x="92" y="29"/>
                    </a:lnTo>
                    <a:lnTo>
                      <a:pt x="88" y="29"/>
                    </a:lnTo>
                    <a:close/>
                  </a:path>
                </a:pathLst>
              </a:custGeom>
              <a:solidFill>
                <a:srgbClr val="D0D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3" name="Freeform 184">
                <a:extLst>
                  <a:ext uri="{FF2B5EF4-FFF2-40B4-BE49-F238E27FC236}">
                    <a16:creationId xmlns:a16="http://schemas.microsoft.com/office/drawing/2014/main" id="{59A4D14E-E49A-FC34-4746-013DF21444C7}"/>
                  </a:ext>
                </a:extLst>
              </p:cNvPr>
              <p:cNvSpPr>
                <a:spLocks/>
              </p:cNvSpPr>
              <p:nvPr/>
            </p:nvSpPr>
            <p:spPr bwMode="auto">
              <a:xfrm>
                <a:off x="8809581" y="3100388"/>
                <a:ext cx="153988" cy="68263"/>
              </a:xfrm>
              <a:custGeom>
                <a:avLst/>
                <a:gdLst>
                  <a:gd name="T0" fmla="*/ 504 w 509"/>
                  <a:gd name="T1" fmla="*/ 229 h 229"/>
                  <a:gd name="T2" fmla="*/ 455 w 509"/>
                  <a:gd name="T3" fmla="*/ 214 h 229"/>
                  <a:gd name="T4" fmla="*/ 447 w 509"/>
                  <a:gd name="T5" fmla="*/ 214 h 229"/>
                  <a:gd name="T6" fmla="*/ 404 w 509"/>
                  <a:gd name="T7" fmla="*/ 189 h 229"/>
                  <a:gd name="T8" fmla="*/ 373 w 509"/>
                  <a:gd name="T9" fmla="*/ 213 h 229"/>
                  <a:gd name="T10" fmla="*/ 325 w 509"/>
                  <a:gd name="T11" fmla="*/ 210 h 229"/>
                  <a:gd name="T12" fmla="*/ 280 w 509"/>
                  <a:gd name="T13" fmla="*/ 216 h 229"/>
                  <a:gd name="T14" fmla="*/ 256 w 509"/>
                  <a:gd name="T15" fmla="*/ 224 h 229"/>
                  <a:gd name="T16" fmla="*/ 241 w 509"/>
                  <a:gd name="T17" fmla="*/ 219 h 229"/>
                  <a:gd name="T18" fmla="*/ 209 w 509"/>
                  <a:gd name="T19" fmla="*/ 192 h 229"/>
                  <a:gd name="T20" fmla="*/ 189 w 509"/>
                  <a:gd name="T21" fmla="*/ 194 h 229"/>
                  <a:gd name="T22" fmla="*/ 175 w 509"/>
                  <a:gd name="T23" fmla="*/ 200 h 229"/>
                  <a:gd name="T24" fmla="*/ 155 w 509"/>
                  <a:gd name="T25" fmla="*/ 192 h 229"/>
                  <a:gd name="T26" fmla="*/ 148 w 509"/>
                  <a:gd name="T27" fmla="*/ 202 h 229"/>
                  <a:gd name="T28" fmla="*/ 138 w 509"/>
                  <a:gd name="T29" fmla="*/ 193 h 229"/>
                  <a:gd name="T30" fmla="*/ 136 w 509"/>
                  <a:gd name="T31" fmla="*/ 185 h 229"/>
                  <a:gd name="T32" fmla="*/ 126 w 509"/>
                  <a:gd name="T33" fmla="*/ 183 h 229"/>
                  <a:gd name="T34" fmla="*/ 124 w 509"/>
                  <a:gd name="T35" fmla="*/ 167 h 229"/>
                  <a:gd name="T36" fmla="*/ 116 w 509"/>
                  <a:gd name="T37" fmla="*/ 133 h 229"/>
                  <a:gd name="T38" fmla="*/ 103 w 509"/>
                  <a:gd name="T39" fmla="*/ 89 h 229"/>
                  <a:gd name="T40" fmla="*/ 68 w 509"/>
                  <a:gd name="T41" fmla="*/ 61 h 229"/>
                  <a:gd name="T42" fmla="*/ 47 w 509"/>
                  <a:gd name="T43" fmla="*/ 34 h 229"/>
                  <a:gd name="T44" fmla="*/ 31 w 509"/>
                  <a:gd name="T45" fmla="*/ 35 h 229"/>
                  <a:gd name="T46" fmla="*/ 4 w 509"/>
                  <a:gd name="T47" fmla="*/ 17 h 229"/>
                  <a:gd name="T48" fmla="*/ 1 w 509"/>
                  <a:gd name="T49" fmla="*/ 15 h 229"/>
                  <a:gd name="T50" fmla="*/ 30 w 509"/>
                  <a:gd name="T51" fmla="*/ 0 h 229"/>
                  <a:gd name="T52" fmla="*/ 165 w 509"/>
                  <a:gd name="T53" fmla="*/ 26 h 229"/>
                  <a:gd name="T54" fmla="*/ 278 w 509"/>
                  <a:gd name="T55" fmla="*/ 51 h 229"/>
                  <a:gd name="T56" fmla="*/ 314 w 509"/>
                  <a:gd name="T57" fmla="*/ 77 h 229"/>
                  <a:gd name="T58" fmla="*/ 366 w 509"/>
                  <a:gd name="T59" fmla="*/ 76 h 229"/>
                  <a:gd name="T60" fmla="*/ 399 w 509"/>
                  <a:gd name="T61" fmla="*/ 84 h 229"/>
                  <a:gd name="T62" fmla="*/ 413 w 509"/>
                  <a:gd name="T63" fmla="*/ 69 h 229"/>
                  <a:gd name="T64" fmla="*/ 468 w 509"/>
                  <a:gd name="T65" fmla="*/ 103 h 229"/>
                  <a:gd name="T66" fmla="*/ 471 w 509"/>
                  <a:gd name="T67" fmla="*/ 128 h 229"/>
                  <a:gd name="T68" fmla="*/ 477 w 509"/>
                  <a:gd name="T69" fmla="*/ 173 h 229"/>
                  <a:gd name="T70" fmla="*/ 509 w 509"/>
                  <a:gd name="T71" fmla="*/ 20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 h="229">
                    <a:moveTo>
                      <a:pt x="509" y="201"/>
                    </a:moveTo>
                    <a:lnTo>
                      <a:pt x="504" y="229"/>
                    </a:lnTo>
                    <a:lnTo>
                      <a:pt x="476" y="215"/>
                    </a:lnTo>
                    <a:lnTo>
                      <a:pt x="455" y="214"/>
                    </a:lnTo>
                    <a:lnTo>
                      <a:pt x="455" y="214"/>
                    </a:lnTo>
                    <a:lnTo>
                      <a:pt x="447" y="214"/>
                    </a:lnTo>
                    <a:lnTo>
                      <a:pt x="440" y="210"/>
                    </a:lnTo>
                    <a:lnTo>
                      <a:pt x="404" y="189"/>
                    </a:lnTo>
                    <a:lnTo>
                      <a:pt x="374" y="200"/>
                    </a:lnTo>
                    <a:lnTo>
                      <a:pt x="373" y="213"/>
                    </a:lnTo>
                    <a:lnTo>
                      <a:pt x="369" y="209"/>
                    </a:lnTo>
                    <a:lnTo>
                      <a:pt x="325" y="210"/>
                    </a:lnTo>
                    <a:lnTo>
                      <a:pt x="315" y="208"/>
                    </a:lnTo>
                    <a:lnTo>
                      <a:pt x="280" y="216"/>
                    </a:lnTo>
                    <a:lnTo>
                      <a:pt x="266" y="221"/>
                    </a:lnTo>
                    <a:lnTo>
                      <a:pt x="256" y="224"/>
                    </a:lnTo>
                    <a:lnTo>
                      <a:pt x="255" y="223"/>
                    </a:lnTo>
                    <a:lnTo>
                      <a:pt x="241" y="219"/>
                    </a:lnTo>
                    <a:lnTo>
                      <a:pt x="210" y="193"/>
                    </a:lnTo>
                    <a:lnTo>
                      <a:pt x="209" y="192"/>
                    </a:lnTo>
                    <a:lnTo>
                      <a:pt x="196" y="188"/>
                    </a:lnTo>
                    <a:lnTo>
                      <a:pt x="189" y="194"/>
                    </a:lnTo>
                    <a:lnTo>
                      <a:pt x="185" y="198"/>
                    </a:lnTo>
                    <a:lnTo>
                      <a:pt x="175" y="200"/>
                    </a:lnTo>
                    <a:lnTo>
                      <a:pt x="162" y="194"/>
                    </a:lnTo>
                    <a:lnTo>
                      <a:pt x="155" y="192"/>
                    </a:lnTo>
                    <a:lnTo>
                      <a:pt x="153" y="194"/>
                    </a:lnTo>
                    <a:lnTo>
                      <a:pt x="148" y="202"/>
                    </a:lnTo>
                    <a:lnTo>
                      <a:pt x="139" y="199"/>
                    </a:lnTo>
                    <a:lnTo>
                      <a:pt x="138" y="193"/>
                    </a:lnTo>
                    <a:lnTo>
                      <a:pt x="137" y="192"/>
                    </a:lnTo>
                    <a:lnTo>
                      <a:pt x="136" y="185"/>
                    </a:lnTo>
                    <a:lnTo>
                      <a:pt x="126" y="184"/>
                    </a:lnTo>
                    <a:lnTo>
                      <a:pt x="126" y="183"/>
                    </a:lnTo>
                    <a:lnTo>
                      <a:pt x="128" y="180"/>
                    </a:lnTo>
                    <a:lnTo>
                      <a:pt x="124" y="167"/>
                    </a:lnTo>
                    <a:lnTo>
                      <a:pt x="130" y="158"/>
                    </a:lnTo>
                    <a:lnTo>
                      <a:pt x="116" y="133"/>
                    </a:lnTo>
                    <a:lnTo>
                      <a:pt x="112" y="101"/>
                    </a:lnTo>
                    <a:lnTo>
                      <a:pt x="103" y="89"/>
                    </a:lnTo>
                    <a:lnTo>
                      <a:pt x="86" y="64"/>
                    </a:lnTo>
                    <a:lnTo>
                      <a:pt x="68" y="61"/>
                    </a:lnTo>
                    <a:lnTo>
                      <a:pt x="67" y="51"/>
                    </a:lnTo>
                    <a:lnTo>
                      <a:pt x="47" y="34"/>
                    </a:lnTo>
                    <a:lnTo>
                      <a:pt x="38" y="40"/>
                    </a:lnTo>
                    <a:lnTo>
                      <a:pt x="31" y="35"/>
                    </a:lnTo>
                    <a:lnTo>
                      <a:pt x="15" y="33"/>
                    </a:lnTo>
                    <a:lnTo>
                      <a:pt x="4" y="17"/>
                    </a:lnTo>
                    <a:lnTo>
                      <a:pt x="3" y="15"/>
                    </a:lnTo>
                    <a:lnTo>
                      <a:pt x="1" y="15"/>
                    </a:lnTo>
                    <a:cubicBezTo>
                      <a:pt x="1" y="15"/>
                      <a:pt x="0" y="15"/>
                      <a:pt x="0" y="14"/>
                    </a:cubicBezTo>
                    <a:cubicBezTo>
                      <a:pt x="13" y="6"/>
                      <a:pt x="30" y="0"/>
                      <a:pt x="30" y="0"/>
                    </a:cubicBezTo>
                    <a:lnTo>
                      <a:pt x="69" y="12"/>
                    </a:lnTo>
                    <a:lnTo>
                      <a:pt x="165" y="26"/>
                    </a:lnTo>
                    <a:lnTo>
                      <a:pt x="228" y="37"/>
                    </a:lnTo>
                    <a:lnTo>
                      <a:pt x="278" y="51"/>
                    </a:lnTo>
                    <a:lnTo>
                      <a:pt x="323" y="66"/>
                    </a:lnTo>
                    <a:lnTo>
                      <a:pt x="314" y="77"/>
                    </a:lnTo>
                    <a:lnTo>
                      <a:pt x="334" y="86"/>
                    </a:lnTo>
                    <a:lnTo>
                      <a:pt x="366" y="76"/>
                    </a:lnTo>
                    <a:lnTo>
                      <a:pt x="392" y="72"/>
                    </a:lnTo>
                    <a:lnTo>
                      <a:pt x="399" y="84"/>
                    </a:lnTo>
                    <a:lnTo>
                      <a:pt x="404" y="70"/>
                    </a:lnTo>
                    <a:lnTo>
                      <a:pt x="413" y="69"/>
                    </a:lnTo>
                    <a:lnTo>
                      <a:pt x="454" y="81"/>
                    </a:lnTo>
                    <a:lnTo>
                      <a:pt x="468" y="103"/>
                    </a:lnTo>
                    <a:lnTo>
                      <a:pt x="457" y="115"/>
                    </a:lnTo>
                    <a:lnTo>
                      <a:pt x="471" y="128"/>
                    </a:lnTo>
                    <a:cubicBezTo>
                      <a:pt x="471" y="128"/>
                      <a:pt x="485" y="145"/>
                      <a:pt x="485" y="145"/>
                    </a:cubicBezTo>
                    <a:lnTo>
                      <a:pt x="477" y="173"/>
                    </a:lnTo>
                    <a:lnTo>
                      <a:pt x="497" y="186"/>
                    </a:lnTo>
                    <a:lnTo>
                      <a:pt x="509" y="201"/>
                    </a:lnTo>
                    <a:close/>
                  </a:path>
                </a:pathLst>
              </a:custGeom>
              <a:solidFill>
                <a:srgbClr val="FFFFFF">
                  <a:lumMod val="9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4" name="Freeform 63">
                <a:extLst>
                  <a:ext uri="{FF2B5EF4-FFF2-40B4-BE49-F238E27FC236}">
                    <a16:creationId xmlns:a16="http://schemas.microsoft.com/office/drawing/2014/main" id="{AA97BC7F-BFC7-FC94-7127-1C94DB228E27}"/>
                  </a:ext>
                </a:extLst>
              </p:cNvPr>
              <p:cNvSpPr>
                <a:spLocks noEditPoints="1"/>
              </p:cNvSpPr>
              <p:nvPr/>
            </p:nvSpPr>
            <p:spPr bwMode="auto">
              <a:xfrm>
                <a:off x="7798997" y="3017102"/>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5" name="Freeform 63">
                <a:extLst>
                  <a:ext uri="{FF2B5EF4-FFF2-40B4-BE49-F238E27FC236}">
                    <a16:creationId xmlns:a16="http://schemas.microsoft.com/office/drawing/2014/main" id="{63091690-152F-1ECE-1950-92E0A39DF120}"/>
                  </a:ext>
                </a:extLst>
              </p:cNvPr>
              <p:cNvSpPr>
                <a:spLocks noEditPoints="1"/>
              </p:cNvSpPr>
              <p:nvPr/>
            </p:nvSpPr>
            <p:spPr bwMode="auto">
              <a:xfrm>
                <a:off x="5609754" y="3321350"/>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6" name="Freeform 63">
                <a:extLst>
                  <a:ext uri="{FF2B5EF4-FFF2-40B4-BE49-F238E27FC236}">
                    <a16:creationId xmlns:a16="http://schemas.microsoft.com/office/drawing/2014/main" id="{F808BF39-9708-E7BF-7D8D-B47B554B4930}"/>
                  </a:ext>
                </a:extLst>
              </p:cNvPr>
              <p:cNvSpPr>
                <a:spLocks noEditPoints="1"/>
              </p:cNvSpPr>
              <p:nvPr/>
            </p:nvSpPr>
            <p:spPr bwMode="auto">
              <a:xfrm>
                <a:off x="6574226" y="491331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006FF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7" name="Freeform 63">
                <a:extLst>
                  <a:ext uri="{FF2B5EF4-FFF2-40B4-BE49-F238E27FC236}">
                    <a16:creationId xmlns:a16="http://schemas.microsoft.com/office/drawing/2014/main" id="{F4AC12F8-BCB6-115C-5AF9-EF2B6DE3E324}"/>
                  </a:ext>
                </a:extLst>
              </p:cNvPr>
              <p:cNvSpPr>
                <a:spLocks noEditPoints="1"/>
              </p:cNvSpPr>
              <p:nvPr/>
            </p:nvSpPr>
            <p:spPr bwMode="auto">
              <a:xfrm>
                <a:off x="6269425" y="4946651"/>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8" name="Freeform 63">
                <a:extLst>
                  <a:ext uri="{FF2B5EF4-FFF2-40B4-BE49-F238E27FC236}">
                    <a16:creationId xmlns:a16="http://schemas.microsoft.com/office/drawing/2014/main" id="{7CB47B34-373D-BA5B-E79A-B3B044883C1F}"/>
                  </a:ext>
                </a:extLst>
              </p:cNvPr>
              <p:cNvSpPr>
                <a:spLocks noEditPoints="1"/>
              </p:cNvSpPr>
              <p:nvPr/>
            </p:nvSpPr>
            <p:spPr bwMode="auto">
              <a:xfrm>
                <a:off x="5967630" y="3157685"/>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59" name="Freeform 63">
                <a:extLst>
                  <a:ext uri="{FF2B5EF4-FFF2-40B4-BE49-F238E27FC236}">
                    <a16:creationId xmlns:a16="http://schemas.microsoft.com/office/drawing/2014/main" id="{E8AF766C-2400-3217-6ACB-BBC8C79F5445}"/>
                  </a:ext>
                </a:extLst>
              </p:cNvPr>
              <p:cNvSpPr>
                <a:spLocks noEditPoints="1"/>
              </p:cNvSpPr>
              <p:nvPr/>
            </p:nvSpPr>
            <p:spPr bwMode="auto">
              <a:xfrm>
                <a:off x="6850295" y="449314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0" name="Freeform 63">
                <a:extLst>
                  <a:ext uri="{FF2B5EF4-FFF2-40B4-BE49-F238E27FC236}">
                    <a16:creationId xmlns:a16="http://schemas.microsoft.com/office/drawing/2014/main" id="{4E650DD9-AB96-B9D1-7CF6-F3C6A0647C3F}"/>
                  </a:ext>
                </a:extLst>
              </p:cNvPr>
              <p:cNvSpPr>
                <a:spLocks noEditPoints="1"/>
              </p:cNvSpPr>
              <p:nvPr/>
            </p:nvSpPr>
            <p:spPr bwMode="auto">
              <a:xfrm>
                <a:off x="6412698" y="4456342"/>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1" name="Freeform 63">
                <a:extLst>
                  <a:ext uri="{FF2B5EF4-FFF2-40B4-BE49-F238E27FC236}">
                    <a16:creationId xmlns:a16="http://schemas.microsoft.com/office/drawing/2014/main" id="{F4908A47-5FB5-26FB-71B5-A4249B8198E7}"/>
                  </a:ext>
                </a:extLst>
              </p:cNvPr>
              <p:cNvSpPr>
                <a:spLocks noEditPoints="1"/>
              </p:cNvSpPr>
              <p:nvPr/>
            </p:nvSpPr>
            <p:spPr bwMode="auto">
              <a:xfrm>
                <a:off x="6171001" y="4222015"/>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2" name="Freeform 63">
                <a:extLst>
                  <a:ext uri="{FF2B5EF4-FFF2-40B4-BE49-F238E27FC236}">
                    <a16:creationId xmlns:a16="http://schemas.microsoft.com/office/drawing/2014/main" id="{DCA4114B-8B97-B9C8-D32E-A4A1F31D56EE}"/>
                  </a:ext>
                </a:extLst>
              </p:cNvPr>
              <p:cNvSpPr>
                <a:spLocks noEditPoints="1"/>
              </p:cNvSpPr>
              <p:nvPr/>
            </p:nvSpPr>
            <p:spPr bwMode="auto">
              <a:xfrm>
                <a:off x="6177351" y="3979561"/>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3" name="Freeform 63">
                <a:extLst>
                  <a:ext uri="{FF2B5EF4-FFF2-40B4-BE49-F238E27FC236}">
                    <a16:creationId xmlns:a16="http://schemas.microsoft.com/office/drawing/2014/main" id="{BBB9DA62-4166-9F63-616B-4D8A1099AF05}"/>
                  </a:ext>
                </a:extLst>
              </p:cNvPr>
              <p:cNvSpPr>
                <a:spLocks noEditPoints="1"/>
              </p:cNvSpPr>
              <p:nvPr/>
            </p:nvSpPr>
            <p:spPr bwMode="auto">
              <a:xfrm>
                <a:off x="5925577" y="373550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4" name="Freeform 63">
                <a:extLst>
                  <a:ext uri="{FF2B5EF4-FFF2-40B4-BE49-F238E27FC236}">
                    <a16:creationId xmlns:a16="http://schemas.microsoft.com/office/drawing/2014/main" id="{0E42233A-392D-3E56-67AF-3A2ADF172EA7}"/>
                  </a:ext>
                </a:extLst>
              </p:cNvPr>
              <p:cNvSpPr>
                <a:spLocks noEditPoints="1"/>
              </p:cNvSpPr>
              <p:nvPr/>
            </p:nvSpPr>
            <p:spPr bwMode="auto">
              <a:xfrm>
                <a:off x="8259694" y="4638976"/>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5" name="Freeform 63">
                <a:extLst>
                  <a:ext uri="{FF2B5EF4-FFF2-40B4-BE49-F238E27FC236}">
                    <a16:creationId xmlns:a16="http://schemas.microsoft.com/office/drawing/2014/main" id="{52B972DA-1423-F688-E7A1-408A2DB6A321}"/>
                  </a:ext>
                </a:extLst>
              </p:cNvPr>
              <p:cNvSpPr>
                <a:spLocks noEditPoints="1"/>
              </p:cNvSpPr>
              <p:nvPr/>
            </p:nvSpPr>
            <p:spPr bwMode="auto">
              <a:xfrm>
                <a:off x="8401926" y="478631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6" name="Freeform 63">
                <a:extLst>
                  <a:ext uri="{FF2B5EF4-FFF2-40B4-BE49-F238E27FC236}">
                    <a16:creationId xmlns:a16="http://schemas.microsoft.com/office/drawing/2014/main" id="{5F129015-3FF2-C436-8A32-C5F848FA5EA9}"/>
                  </a:ext>
                </a:extLst>
              </p:cNvPr>
              <p:cNvSpPr>
                <a:spLocks noEditPoints="1"/>
              </p:cNvSpPr>
              <p:nvPr/>
            </p:nvSpPr>
            <p:spPr bwMode="auto">
              <a:xfrm>
                <a:off x="7838670" y="3817996"/>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7" name="Freeform 63">
                <a:extLst>
                  <a:ext uri="{FF2B5EF4-FFF2-40B4-BE49-F238E27FC236}">
                    <a16:creationId xmlns:a16="http://schemas.microsoft.com/office/drawing/2014/main" id="{FF62F745-1F5A-117B-C504-C1E5055A83A1}"/>
                  </a:ext>
                </a:extLst>
              </p:cNvPr>
              <p:cNvSpPr>
                <a:spLocks noEditPoints="1"/>
              </p:cNvSpPr>
              <p:nvPr/>
            </p:nvSpPr>
            <p:spPr bwMode="auto">
              <a:xfrm>
                <a:off x="8455569" y="4358421"/>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8" name="Freeform 63">
                <a:extLst>
                  <a:ext uri="{FF2B5EF4-FFF2-40B4-BE49-F238E27FC236}">
                    <a16:creationId xmlns:a16="http://schemas.microsoft.com/office/drawing/2014/main" id="{D3222393-EEC8-73C7-5D8E-8D5485712227}"/>
                  </a:ext>
                </a:extLst>
              </p:cNvPr>
              <p:cNvSpPr>
                <a:spLocks noEditPoints="1"/>
              </p:cNvSpPr>
              <p:nvPr/>
            </p:nvSpPr>
            <p:spPr bwMode="auto">
              <a:xfrm>
                <a:off x="8744339" y="3793418"/>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69" name="Freeform 63">
                <a:extLst>
                  <a:ext uri="{FF2B5EF4-FFF2-40B4-BE49-F238E27FC236}">
                    <a16:creationId xmlns:a16="http://schemas.microsoft.com/office/drawing/2014/main" id="{85534AEB-59EA-B028-251C-EDB7820CAD8C}"/>
                  </a:ext>
                </a:extLst>
              </p:cNvPr>
              <p:cNvSpPr>
                <a:spLocks noEditPoints="1"/>
              </p:cNvSpPr>
              <p:nvPr/>
            </p:nvSpPr>
            <p:spPr bwMode="auto">
              <a:xfrm>
                <a:off x="8691951" y="424350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0" name="Freeform 63">
                <a:extLst>
                  <a:ext uri="{FF2B5EF4-FFF2-40B4-BE49-F238E27FC236}">
                    <a16:creationId xmlns:a16="http://schemas.microsoft.com/office/drawing/2014/main" id="{3B654F62-2A0E-DABE-7A4F-8CF1A94CD18C}"/>
                  </a:ext>
                </a:extLst>
              </p:cNvPr>
              <p:cNvSpPr>
                <a:spLocks noEditPoints="1"/>
              </p:cNvSpPr>
              <p:nvPr/>
            </p:nvSpPr>
            <p:spPr bwMode="auto">
              <a:xfrm>
                <a:off x="8796095" y="4435476"/>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1" name="Freeform 63">
                <a:extLst>
                  <a:ext uri="{FF2B5EF4-FFF2-40B4-BE49-F238E27FC236}">
                    <a16:creationId xmlns:a16="http://schemas.microsoft.com/office/drawing/2014/main" id="{15295C31-BD0E-6956-A660-B3BB79B1C8FD}"/>
                  </a:ext>
                </a:extLst>
              </p:cNvPr>
              <p:cNvSpPr>
                <a:spLocks noEditPoints="1"/>
              </p:cNvSpPr>
              <p:nvPr/>
            </p:nvSpPr>
            <p:spPr bwMode="auto">
              <a:xfrm>
                <a:off x="8777037" y="4076701"/>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2" name="Freeform 63">
                <a:extLst>
                  <a:ext uri="{FF2B5EF4-FFF2-40B4-BE49-F238E27FC236}">
                    <a16:creationId xmlns:a16="http://schemas.microsoft.com/office/drawing/2014/main" id="{E6EBADF7-D7EA-6A97-B8D5-F1F07CC05ECB}"/>
                  </a:ext>
                </a:extLst>
              </p:cNvPr>
              <p:cNvSpPr>
                <a:spLocks noEditPoints="1"/>
              </p:cNvSpPr>
              <p:nvPr/>
            </p:nvSpPr>
            <p:spPr bwMode="auto">
              <a:xfrm>
                <a:off x="8598133" y="4021132"/>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3" name="Freeform 63">
                <a:extLst>
                  <a:ext uri="{FF2B5EF4-FFF2-40B4-BE49-F238E27FC236}">
                    <a16:creationId xmlns:a16="http://schemas.microsoft.com/office/drawing/2014/main" id="{67432C99-5314-26C9-D91C-446A83EEDD88}"/>
                  </a:ext>
                </a:extLst>
              </p:cNvPr>
              <p:cNvSpPr>
                <a:spLocks noEditPoints="1"/>
              </p:cNvSpPr>
              <p:nvPr/>
            </p:nvSpPr>
            <p:spPr bwMode="auto">
              <a:xfrm>
                <a:off x="8424302" y="4585049"/>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4" name="Freeform 63">
                <a:extLst>
                  <a:ext uri="{FF2B5EF4-FFF2-40B4-BE49-F238E27FC236}">
                    <a16:creationId xmlns:a16="http://schemas.microsoft.com/office/drawing/2014/main" id="{B5626F46-BEC6-1C14-566E-EC84FD32F45B}"/>
                  </a:ext>
                </a:extLst>
              </p:cNvPr>
              <p:cNvSpPr>
                <a:spLocks noEditPoints="1"/>
              </p:cNvSpPr>
              <p:nvPr/>
            </p:nvSpPr>
            <p:spPr bwMode="auto">
              <a:xfrm>
                <a:off x="9152016" y="3443070"/>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5" name="Freeform 63">
                <a:extLst>
                  <a:ext uri="{FF2B5EF4-FFF2-40B4-BE49-F238E27FC236}">
                    <a16:creationId xmlns:a16="http://schemas.microsoft.com/office/drawing/2014/main" id="{BD83ADEA-058D-B5A3-08EF-B589F487713D}"/>
                  </a:ext>
                </a:extLst>
              </p:cNvPr>
              <p:cNvSpPr>
                <a:spLocks noEditPoints="1"/>
              </p:cNvSpPr>
              <p:nvPr/>
            </p:nvSpPr>
            <p:spPr bwMode="auto">
              <a:xfrm>
                <a:off x="9698986" y="3556115"/>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6" name="Freeform 63">
                <a:extLst>
                  <a:ext uri="{FF2B5EF4-FFF2-40B4-BE49-F238E27FC236}">
                    <a16:creationId xmlns:a16="http://schemas.microsoft.com/office/drawing/2014/main" id="{CDB2F0E3-8DE8-F696-3B62-94305F022704}"/>
                  </a:ext>
                </a:extLst>
              </p:cNvPr>
              <p:cNvSpPr>
                <a:spLocks noEditPoints="1"/>
              </p:cNvSpPr>
              <p:nvPr/>
            </p:nvSpPr>
            <p:spPr bwMode="auto">
              <a:xfrm>
                <a:off x="10181181" y="3263901"/>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7" name="Freeform 63">
                <a:extLst>
                  <a:ext uri="{FF2B5EF4-FFF2-40B4-BE49-F238E27FC236}">
                    <a16:creationId xmlns:a16="http://schemas.microsoft.com/office/drawing/2014/main" id="{EB5B2C1C-40E2-58D4-3881-5C2DE524F140}"/>
                  </a:ext>
                </a:extLst>
              </p:cNvPr>
              <p:cNvSpPr>
                <a:spLocks noEditPoints="1"/>
              </p:cNvSpPr>
              <p:nvPr/>
            </p:nvSpPr>
            <p:spPr bwMode="auto">
              <a:xfrm>
                <a:off x="10297456" y="3733064"/>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8" name="Freeform 63">
                <a:extLst>
                  <a:ext uri="{FF2B5EF4-FFF2-40B4-BE49-F238E27FC236}">
                    <a16:creationId xmlns:a16="http://schemas.microsoft.com/office/drawing/2014/main" id="{6FD9A8F7-DE89-F819-C2B6-DD57233BF475}"/>
                  </a:ext>
                </a:extLst>
              </p:cNvPr>
              <p:cNvSpPr>
                <a:spLocks noEditPoints="1"/>
              </p:cNvSpPr>
              <p:nvPr/>
            </p:nvSpPr>
            <p:spPr bwMode="auto">
              <a:xfrm>
                <a:off x="10248261" y="3923564"/>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79" name="Freeform 63">
                <a:extLst>
                  <a:ext uri="{FF2B5EF4-FFF2-40B4-BE49-F238E27FC236}">
                    <a16:creationId xmlns:a16="http://schemas.microsoft.com/office/drawing/2014/main" id="{3949ECE5-30B7-52D2-683F-617515C8D98D}"/>
                  </a:ext>
                </a:extLst>
              </p:cNvPr>
              <p:cNvSpPr>
                <a:spLocks noEditPoints="1"/>
              </p:cNvSpPr>
              <p:nvPr/>
            </p:nvSpPr>
            <p:spPr bwMode="auto">
              <a:xfrm>
                <a:off x="10549326" y="3953727"/>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0" name="Freeform 63">
                <a:extLst>
                  <a:ext uri="{FF2B5EF4-FFF2-40B4-BE49-F238E27FC236}">
                    <a16:creationId xmlns:a16="http://schemas.microsoft.com/office/drawing/2014/main" id="{4CDB75BE-68BC-3E19-5719-47DFF47C2682}"/>
                  </a:ext>
                </a:extLst>
              </p:cNvPr>
              <p:cNvSpPr>
                <a:spLocks noEditPoints="1"/>
              </p:cNvSpPr>
              <p:nvPr/>
            </p:nvSpPr>
            <p:spPr bwMode="auto">
              <a:xfrm>
                <a:off x="10679500" y="3653392"/>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1" name="Freeform 63">
                <a:extLst>
                  <a:ext uri="{FF2B5EF4-FFF2-40B4-BE49-F238E27FC236}">
                    <a16:creationId xmlns:a16="http://schemas.microsoft.com/office/drawing/2014/main" id="{9A5D1E1D-1D16-E5D4-34D1-BAD1DED527C7}"/>
                  </a:ext>
                </a:extLst>
              </p:cNvPr>
              <p:cNvSpPr>
                <a:spLocks noEditPoints="1"/>
              </p:cNvSpPr>
              <p:nvPr/>
            </p:nvSpPr>
            <p:spPr bwMode="auto">
              <a:xfrm>
                <a:off x="11006681" y="4732338"/>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2" name="Freeform 63">
                <a:extLst>
                  <a:ext uri="{FF2B5EF4-FFF2-40B4-BE49-F238E27FC236}">
                    <a16:creationId xmlns:a16="http://schemas.microsoft.com/office/drawing/2014/main" id="{C37B0958-4F02-F64B-B1FF-AF59E62CEE1B}"/>
                  </a:ext>
                </a:extLst>
              </p:cNvPr>
              <p:cNvSpPr>
                <a:spLocks noEditPoints="1"/>
              </p:cNvSpPr>
              <p:nvPr/>
            </p:nvSpPr>
            <p:spPr bwMode="auto">
              <a:xfrm>
                <a:off x="11634382" y="5360309"/>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3" name="Freeform 63">
                <a:extLst>
                  <a:ext uri="{FF2B5EF4-FFF2-40B4-BE49-F238E27FC236}">
                    <a16:creationId xmlns:a16="http://schemas.microsoft.com/office/drawing/2014/main" id="{CAF195FC-5032-9B1F-3511-C7B67B8AE01C}"/>
                  </a:ext>
                </a:extLst>
              </p:cNvPr>
              <p:cNvSpPr>
                <a:spLocks noEditPoints="1"/>
              </p:cNvSpPr>
              <p:nvPr/>
            </p:nvSpPr>
            <p:spPr bwMode="auto">
              <a:xfrm>
                <a:off x="8988152" y="3376612"/>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4" name="Freeform 63">
                <a:extLst>
                  <a:ext uri="{FF2B5EF4-FFF2-40B4-BE49-F238E27FC236}">
                    <a16:creationId xmlns:a16="http://schemas.microsoft.com/office/drawing/2014/main" id="{2DBE5D87-A96D-6AD0-9162-0AF9F2F50FDD}"/>
                  </a:ext>
                </a:extLst>
              </p:cNvPr>
              <p:cNvSpPr>
                <a:spLocks noEditPoints="1"/>
              </p:cNvSpPr>
              <p:nvPr/>
            </p:nvSpPr>
            <p:spPr bwMode="auto">
              <a:xfrm>
                <a:off x="9928846" y="3466307"/>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5" name="Freeform 63">
                <a:extLst>
                  <a:ext uri="{FF2B5EF4-FFF2-40B4-BE49-F238E27FC236}">
                    <a16:creationId xmlns:a16="http://schemas.microsoft.com/office/drawing/2014/main" id="{576FCEB1-4B26-D302-AE01-E169F7DC50F5}"/>
                  </a:ext>
                </a:extLst>
              </p:cNvPr>
              <p:cNvSpPr>
                <a:spLocks noEditPoints="1"/>
              </p:cNvSpPr>
              <p:nvPr/>
            </p:nvSpPr>
            <p:spPr bwMode="auto">
              <a:xfrm>
                <a:off x="10365874" y="3720848"/>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6" name="Freeform 63">
                <a:extLst>
                  <a:ext uri="{FF2B5EF4-FFF2-40B4-BE49-F238E27FC236}">
                    <a16:creationId xmlns:a16="http://schemas.microsoft.com/office/drawing/2014/main" id="{F021BE12-2F12-D151-9250-C37D06B75549}"/>
                  </a:ext>
                </a:extLst>
              </p:cNvPr>
              <p:cNvSpPr>
                <a:spLocks noEditPoints="1"/>
              </p:cNvSpPr>
              <p:nvPr/>
            </p:nvSpPr>
            <p:spPr bwMode="auto">
              <a:xfrm>
                <a:off x="10104670" y="3543301"/>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7" name="Freeform 63">
                <a:extLst>
                  <a:ext uri="{FF2B5EF4-FFF2-40B4-BE49-F238E27FC236}">
                    <a16:creationId xmlns:a16="http://schemas.microsoft.com/office/drawing/2014/main" id="{648B0ADF-79EF-6128-E310-5E053D709441}"/>
                  </a:ext>
                </a:extLst>
              </p:cNvPr>
              <p:cNvSpPr>
                <a:spLocks noEditPoints="1"/>
              </p:cNvSpPr>
              <p:nvPr/>
            </p:nvSpPr>
            <p:spPr bwMode="auto">
              <a:xfrm>
                <a:off x="10366490" y="4183914"/>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8" name="Freeform 63">
                <a:extLst>
                  <a:ext uri="{FF2B5EF4-FFF2-40B4-BE49-F238E27FC236}">
                    <a16:creationId xmlns:a16="http://schemas.microsoft.com/office/drawing/2014/main" id="{571D2357-5C69-D707-4C74-8C62785C929C}"/>
                  </a:ext>
                </a:extLst>
              </p:cNvPr>
              <p:cNvSpPr>
                <a:spLocks noEditPoints="1"/>
              </p:cNvSpPr>
              <p:nvPr/>
            </p:nvSpPr>
            <p:spPr bwMode="auto">
              <a:xfrm>
                <a:off x="9820002" y="3365239"/>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89" name="Freeform 63">
                <a:extLst>
                  <a:ext uri="{FF2B5EF4-FFF2-40B4-BE49-F238E27FC236}">
                    <a16:creationId xmlns:a16="http://schemas.microsoft.com/office/drawing/2014/main" id="{A15E5BA0-46B2-6BE6-EC2A-B00185A9AAAE}"/>
                  </a:ext>
                </a:extLst>
              </p:cNvPr>
              <p:cNvSpPr>
                <a:spLocks noEditPoints="1"/>
              </p:cNvSpPr>
              <p:nvPr/>
            </p:nvSpPr>
            <p:spPr bwMode="auto">
              <a:xfrm>
                <a:off x="9049652" y="341679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90" name="Freeform 63">
                <a:extLst>
                  <a:ext uri="{FF2B5EF4-FFF2-40B4-BE49-F238E27FC236}">
                    <a16:creationId xmlns:a16="http://schemas.microsoft.com/office/drawing/2014/main" id="{9D528A43-6DCC-7BFE-210D-B0F8F831BBB0}"/>
                  </a:ext>
                </a:extLst>
              </p:cNvPr>
              <p:cNvSpPr>
                <a:spLocks noEditPoints="1"/>
              </p:cNvSpPr>
              <p:nvPr/>
            </p:nvSpPr>
            <p:spPr bwMode="auto">
              <a:xfrm>
                <a:off x="9758751" y="384651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491" name="Freeform 63">
                <a:extLst>
                  <a:ext uri="{FF2B5EF4-FFF2-40B4-BE49-F238E27FC236}">
                    <a16:creationId xmlns:a16="http://schemas.microsoft.com/office/drawing/2014/main" id="{20DD341A-5884-AFED-D67B-F7CBDAAE2599}"/>
                  </a:ext>
                </a:extLst>
              </p:cNvPr>
              <p:cNvSpPr>
                <a:spLocks noEditPoints="1"/>
              </p:cNvSpPr>
              <p:nvPr/>
            </p:nvSpPr>
            <p:spPr bwMode="auto">
              <a:xfrm>
                <a:off x="9106094" y="3611563"/>
                <a:ext cx="136836" cy="182448"/>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grpSp>
        <p:sp>
          <p:nvSpPr>
            <p:cNvPr id="272" name="Freeform 63">
              <a:extLst>
                <a:ext uri="{FF2B5EF4-FFF2-40B4-BE49-F238E27FC236}">
                  <a16:creationId xmlns:a16="http://schemas.microsoft.com/office/drawing/2014/main" id="{27C0036E-59D1-635E-9DD5-95FF42FBAEDB}"/>
                </a:ext>
              </a:extLst>
            </p:cNvPr>
            <p:cNvSpPr>
              <a:spLocks noEditPoints="1"/>
            </p:cNvSpPr>
            <p:nvPr/>
          </p:nvSpPr>
          <p:spPr bwMode="auto">
            <a:xfrm>
              <a:off x="7181639" y="2886176"/>
              <a:ext cx="152247" cy="202996"/>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006FF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sp>
          <p:nvSpPr>
            <p:cNvPr id="273" name="Freeform 63">
              <a:extLst>
                <a:ext uri="{FF2B5EF4-FFF2-40B4-BE49-F238E27FC236}">
                  <a16:creationId xmlns:a16="http://schemas.microsoft.com/office/drawing/2014/main" id="{11531997-72CC-00C2-961C-12F1EBDA4EB8}"/>
                </a:ext>
              </a:extLst>
            </p:cNvPr>
            <p:cNvSpPr>
              <a:spLocks noEditPoints="1"/>
            </p:cNvSpPr>
            <p:nvPr/>
          </p:nvSpPr>
          <p:spPr bwMode="auto">
            <a:xfrm>
              <a:off x="4566298" y="3509520"/>
              <a:ext cx="152247" cy="202996"/>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006FF6"/>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6DEE"/>
                </a:solidFill>
                <a:effectLst/>
                <a:uLnTx/>
                <a:uFillTx/>
                <a:latin typeface="Tahoma" panose="020B0604030504040204" pitchFamily="34" charset="0"/>
              </a:endParaRPr>
            </a:p>
          </p:txBody>
        </p:sp>
      </p:grpSp>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000" b="0" i="0" u="none" strike="noStrike" kern="1200" cap="none" spc="0" normalizeH="0" baseline="0" noProof="0">
                <a:ln>
                  <a:noFill/>
                </a:ln>
                <a:solidFill>
                  <a:srgbClr val="21175E"/>
                </a:solidFill>
                <a:effectLst/>
                <a:uLnTx/>
                <a:uFillTx/>
                <a:latin typeface="Tahoma"/>
                <a:ea typeface="+mj-ea"/>
                <a:cs typeface="+mj-cs"/>
              </a:rPr>
              <a:t>Somos una consultora de Decision Management y trabajamos junto a nuestros clientes en todo el mundo para impulsar sus resultados a través de las decisiones</a:t>
            </a:r>
            <a:endParaRPr kumimoji="0" lang="en-US" sz="2000" b="0" i="0" u="none" strike="noStrike" kern="1200" cap="none" spc="0" normalizeH="0" baseline="0" noProof="0">
              <a:ln>
                <a:noFill/>
              </a:ln>
              <a:solidFill>
                <a:srgbClr val="21175E"/>
              </a:solidFill>
              <a:effectLst/>
              <a:uLnTx/>
              <a:uFillTx/>
              <a:latin typeface="Tahoma"/>
              <a:ea typeface="+mj-ea"/>
              <a:cs typeface="+mj-cs"/>
            </a:endParaRPr>
          </a:p>
        </p:txBody>
      </p:sp>
      <p:sp>
        <p:nvSpPr>
          <p:cNvPr id="494" name="Rectángulo 222">
            <a:extLst>
              <a:ext uri="{FF2B5EF4-FFF2-40B4-BE49-F238E27FC236}">
                <a16:creationId xmlns:a16="http://schemas.microsoft.com/office/drawing/2014/main" id="{378C4985-B96D-B55C-B652-62BEC64D2D99}"/>
              </a:ext>
            </a:extLst>
          </p:cNvPr>
          <p:cNvSpPr/>
          <p:nvPr/>
        </p:nvSpPr>
        <p:spPr>
          <a:xfrm>
            <a:off x="3258084" y="5406204"/>
            <a:ext cx="3406739" cy="138499"/>
          </a:xfrm>
          <a:prstGeom prst="rect">
            <a:avLst/>
          </a:prstGeom>
        </p:spPr>
        <p:txBody>
          <a:bodyPr wrap="square" lIns="0" tIns="0" rIns="0" bIns="0" anchor="t">
            <a:spAutoFit/>
          </a:bodyPr>
          <a:lstStyle/>
          <a:p>
            <a:pPr>
              <a:defRPr/>
            </a:pPr>
            <a:r>
              <a:rPr lang="es-AR" sz="900">
                <a:solidFill>
                  <a:srgbClr val="979797"/>
                </a:solidFill>
                <a:latin typeface="Tahoma"/>
                <a:ea typeface="Tahoma"/>
                <a:cs typeface="Tahoma"/>
              </a:rPr>
              <a:t>Países donde hemos realizado proyectos en los últimos 3 años</a:t>
            </a:r>
          </a:p>
        </p:txBody>
      </p:sp>
      <p:sp>
        <p:nvSpPr>
          <p:cNvPr id="495" name="Freeform 63">
            <a:extLst>
              <a:ext uri="{FF2B5EF4-FFF2-40B4-BE49-F238E27FC236}">
                <a16:creationId xmlns:a16="http://schemas.microsoft.com/office/drawing/2014/main" id="{EC056E4A-7189-7281-3722-4D4FBFE362C0}"/>
              </a:ext>
            </a:extLst>
          </p:cNvPr>
          <p:cNvSpPr>
            <a:spLocks noEditPoints="1"/>
          </p:cNvSpPr>
          <p:nvPr/>
        </p:nvSpPr>
        <p:spPr bwMode="auto">
          <a:xfrm>
            <a:off x="3028152" y="5377814"/>
            <a:ext cx="160385" cy="210502"/>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FF6E2E"/>
          </a:solidFill>
          <a:ln>
            <a:noFill/>
          </a:ln>
        </p:spPr>
        <p:txBody>
          <a:bodyPr/>
          <a:lstStyle/>
          <a:p>
            <a:pPr>
              <a:defRPr/>
            </a:pPr>
            <a:endParaRPr lang="es-AR">
              <a:solidFill>
                <a:srgbClr val="006DEE"/>
              </a:solidFill>
              <a:latin typeface="Tahoma" panose="020B0604030504040204" pitchFamily="34" charset="0"/>
            </a:endParaRPr>
          </a:p>
        </p:txBody>
      </p:sp>
      <p:sp>
        <p:nvSpPr>
          <p:cNvPr id="496" name="Rectángulo 222">
            <a:extLst>
              <a:ext uri="{FF2B5EF4-FFF2-40B4-BE49-F238E27FC236}">
                <a16:creationId xmlns:a16="http://schemas.microsoft.com/office/drawing/2014/main" id="{00A31CA3-7A45-0B44-59D1-ACB027624CD0}"/>
              </a:ext>
            </a:extLst>
          </p:cNvPr>
          <p:cNvSpPr/>
          <p:nvPr/>
        </p:nvSpPr>
        <p:spPr>
          <a:xfrm>
            <a:off x="6751647" y="5406204"/>
            <a:ext cx="3406739" cy="138499"/>
          </a:xfrm>
          <a:prstGeom prst="rect">
            <a:avLst/>
          </a:prstGeom>
        </p:spPr>
        <p:txBody>
          <a:bodyPr wrap="square" lIns="0" tIns="0" rIns="0" bIns="0" anchor="t">
            <a:spAutoFit/>
          </a:bodyPr>
          <a:lstStyle/>
          <a:p>
            <a:pPr>
              <a:defRPr/>
            </a:pPr>
            <a:r>
              <a:rPr lang="es-AR" sz="900">
                <a:solidFill>
                  <a:srgbClr val="979797"/>
                </a:solidFill>
                <a:latin typeface="Tahoma"/>
                <a:ea typeface="Tahoma"/>
                <a:cs typeface="Tahoma"/>
              </a:rPr>
              <a:t>Oficinas</a:t>
            </a:r>
          </a:p>
        </p:txBody>
      </p:sp>
      <p:sp>
        <p:nvSpPr>
          <p:cNvPr id="497" name="Freeform 63">
            <a:extLst>
              <a:ext uri="{FF2B5EF4-FFF2-40B4-BE49-F238E27FC236}">
                <a16:creationId xmlns:a16="http://schemas.microsoft.com/office/drawing/2014/main" id="{657BD018-EAB0-4D53-9E14-C164C42100D1}"/>
              </a:ext>
            </a:extLst>
          </p:cNvPr>
          <p:cNvSpPr>
            <a:spLocks noEditPoints="1"/>
          </p:cNvSpPr>
          <p:nvPr/>
        </p:nvSpPr>
        <p:spPr bwMode="auto">
          <a:xfrm>
            <a:off x="6521714" y="5378146"/>
            <a:ext cx="160385" cy="210502"/>
          </a:xfrm>
          <a:custGeom>
            <a:avLst/>
            <a:gdLst>
              <a:gd name="T0" fmla="*/ 461481488 w 52"/>
              <a:gd name="T1" fmla="*/ 0 h 69"/>
              <a:gd name="T2" fmla="*/ 0 w 52"/>
              <a:gd name="T3" fmla="*/ 465950300 h 69"/>
              <a:gd name="T4" fmla="*/ 70997152 w 52"/>
              <a:gd name="T5" fmla="*/ 716843033 h 69"/>
              <a:gd name="T6" fmla="*/ 425982912 w 52"/>
              <a:gd name="T7" fmla="*/ 1218636967 h 69"/>
              <a:gd name="T8" fmla="*/ 461481488 w 52"/>
              <a:gd name="T9" fmla="*/ 1236556667 h 69"/>
              <a:gd name="T10" fmla="*/ 496975850 w 52"/>
              <a:gd name="T11" fmla="*/ 1218636967 h 69"/>
              <a:gd name="T12" fmla="*/ 851961610 w 52"/>
              <a:gd name="T13" fmla="*/ 716843033 h 69"/>
              <a:gd name="T14" fmla="*/ 922958762 w 52"/>
              <a:gd name="T15" fmla="*/ 465950300 h 69"/>
              <a:gd name="T16" fmla="*/ 461481488 w 52"/>
              <a:gd name="T17" fmla="*/ 0 h 69"/>
              <a:gd name="T18" fmla="*/ 461481488 w 52"/>
              <a:gd name="T19" fmla="*/ 645160000 h 69"/>
              <a:gd name="T20" fmla="*/ 283988608 w 52"/>
              <a:gd name="T21" fmla="*/ 465950300 h 69"/>
              <a:gd name="T22" fmla="*/ 461481488 w 52"/>
              <a:gd name="T23" fmla="*/ 268816667 h 69"/>
              <a:gd name="T24" fmla="*/ 656719442 w 52"/>
              <a:gd name="T25" fmla="*/ 465950300 h 69"/>
              <a:gd name="T26" fmla="*/ 461481488 w 52"/>
              <a:gd name="T27" fmla="*/ 64516000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 h="69">
                <a:moveTo>
                  <a:pt x="26" y="0"/>
                </a:moveTo>
                <a:cubicBezTo>
                  <a:pt x="12" y="0"/>
                  <a:pt x="0" y="11"/>
                  <a:pt x="0" y="26"/>
                </a:cubicBezTo>
                <a:cubicBezTo>
                  <a:pt x="0" y="31"/>
                  <a:pt x="2" y="36"/>
                  <a:pt x="4" y="40"/>
                </a:cubicBezTo>
                <a:cubicBezTo>
                  <a:pt x="24" y="68"/>
                  <a:pt x="24" y="68"/>
                  <a:pt x="24" y="68"/>
                </a:cubicBezTo>
                <a:cubicBezTo>
                  <a:pt x="25" y="69"/>
                  <a:pt x="25" y="69"/>
                  <a:pt x="26" y="69"/>
                </a:cubicBezTo>
                <a:cubicBezTo>
                  <a:pt x="27" y="69"/>
                  <a:pt x="28" y="69"/>
                  <a:pt x="28" y="68"/>
                </a:cubicBezTo>
                <a:cubicBezTo>
                  <a:pt x="48" y="40"/>
                  <a:pt x="48" y="40"/>
                  <a:pt x="48" y="40"/>
                </a:cubicBezTo>
                <a:cubicBezTo>
                  <a:pt x="51" y="36"/>
                  <a:pt x="52" y="31"/>
                  <a:pt x="52" y="26"/>
                </a:cubicBezTo>
                <a:cubicBezTo>
                  <a:pt x="52" y="11"/>
                  <a:pt x="41" y="0"/>
                  <a:pt x="26" y="0"/>
                </a:cubicBezTo>
                <a:close/>
                <a:moveTo>
                  <a:pt x="26" y="36"/>
                </a:moveTo>
                <a:cubicBezTo>
                  <a:pt x="20" y="36"/>
                  <a:pt x="16" y="32"/>
                  <a:pt x="16" y="26"/>
                </a:cubicBezTo>
                <a:cubicBezTo>
                  <a:pt x="16" y="20"/>
                  <a:pt x="20" y="15"/>
                  <a:pt x="26" y="15"/>
                </a:cubicBezTo>
                <a:cubicBezTo>
                  <a:pt x="32" y="15"/>
                  <a:pt x="37" y="20"/>
                  <a:pt x="37" y="26"/>
                </a:cubicBezTo>
                <a:cubicBezTo>
                  <a:pt x="37" y="32"/>
                  <a:pt x="32" y="36"/>
                  <a:pt x="26" y="36"/>
                </a:cubicBezTo>
                <a:close/>
              </a:path>
            </a:pathLst>
          </a:custGeom>
          <a:solidFill>
            <a:srgbClr val="006FF6"/>
          </a:solidFill>
          <a:ln>
            <a:noFill/>
          </a:ln>
        </p:spPr>
        <p:txBody>
          <a:bodyPr/>
          <a:lstStyle/>
          <a:p>
            <a:pPr>
              <a:defRPr/>
            </a:pPr>
            <a:endParaRPr lang="es-AR">
              <a:solidFill>
                <a:srgbClr val="006DEE"/>
              </a:solidFill>
              <a:latin typeface="Tahoma" panose="020B0604030504040204" pitchFamily="34" charset="0"/>
            </a:endParaRPr>
          </a:p>
        </p:txBody>
      </p:sp>
      <p:sp>
        <p:nvSpPr>
          <p:cNvPr id="498" name="Rectángulo 31">
            <a:extLst>
              <a:ext uri="{FF2B5EF4-FFF2-40B4-BE49-F238E27FC236}">
                <a16:creationId xmlns:a16="http://schemas.microsoft.com/office/drawing/2014/main" id="{A64119E0-D6DA-C3A5-D05B-4D02336715A1}"/>
              </a:ext>
            </a:extLst>
          </p:cNvPr>
          <p:cNvSpPr/>
          <p:nvPr/>
        </p:nvSpPr>
        <p:spPr>
          <a:xfrm>
            <a:off x="463406" y="1922806"/>
            <a:ext cx="2163987" cy="3600986"/>
          </a:xfrm>
          <a:prstGeom prst="rect">
            <a:avLst/>
          </a:prstGeom>
          <a:solidFill>
            <a:srgbClr val="FFFFFF"/>
          </a:solidFill>
        </p:spPr>
        <p:txBody>
          <a:bodyPr wrap="square" lIns="0" tIns="45720" rIns="0" bIns="45720" anchor="t">
            <a:spAutoFit/>
          </a:body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s-ES_tradnl" sz="1300" b="0" i="0" u="none" strike="noStrike" kern="0" cap="none" spc="0" normalizeH="0" baseline="0" noProof="0">
                <a:ln>
                  <a:noFill/>
                </a:ln>
                <a:solidFill>
                  <a:srgbClr val="006DEE"/>
                </a:solidFill>
                <a:effectLst/>
                <a:uLnTx/>
                <a:uFillTx/>
                <a:latin typeface="Tahoma"/>
              </a:rPr>
              <a:t>Nos especializamos en ayudar a las compañías para que obtengan mejores resultados optimizando la forma en que deciden. </a:t>
            </a:r>
          </a:p>
          <a:p>
            <a:pPr marL="0" marR="0" lvl="0" indent="0" defTabSz="914400" eaLnBrk="1" fontAlgn="auto" latinLnBrk="0" hangingPunct="1">
              <a:lnSpc>
                <a:spcPct val="100000"/>
              </a:lnSpc>
              <a:spcBef>
                <a:spcPts val="1200"/>
              </a:spcBef>
              <a:spcAft>
                <a:spcPts val="0"/>
              </a:spcAft>
              <a:buClrTx/>
              <a:buSzTx/>
              <a:buFontTx/>
              <a:buNone/>
              <a:tabLst/>
              <a:defRPr/>
            </a:pPr>
            <a:r>
              <a:rPr kumimoji="0" lang="es-ES_tradnl" sz="1300" b="0" i="0" u="none" strike="noStrike" kern="0" cap="none" spc="0" normalizeH="0" baseline="0" noProof="0">
                <a:ln>
                  <a:noFill/>
                </a:ln>
                <a:solidFill>
                  <a:srgbClr val="006DEE"/>
                </a:solidFill>
                <a:effectLst/>
                <a:uLnTx/>
                <a:uFillTx/>
                <a:latin typeface="Tahoma"/>
              </a:rPr>
              <a:t>Nuestro enfoque de soluciones basadas en la evidencia combina el rigor de nuestras metodologías con la sensibilidad de nuestros consultores.</a:t>
            </a:r>
          </a:p>
          <a:p>
            <a:pPr marL="0" marR="0" lvl="0" indent="0" defTabSz="914400" eaLnBrk="1" fontAlgn="auto" latinLnBrk="0" hangingPunct="1">
              <a:lnSpc>
                <a:spcPct val="100000"/>
              </a:lnSpc>
              <a:spcBef>
                <a:spcPts val="1200"/>
              </a:spcBef>
              <a:spcAft>
                <a:spcPts val="0"/>
              </a:spcAft>
              <a:buClrTx/>
              <a:buSzTx/>
              <a:buFontTx/>
              <a:buNone/>
              <a:tabLst/>
              <a:defRPr/>
            </a:pPr>
            <a:r>
              <a:rPr kumimoji="0" lang="es-ES_tradnl" sz="1300" b="0" i="0" u="none" strike="noStrike" kern="0" cap="none" spc="0" normalizeH="0" baseline="0" noProof="0">
                <a:ln>
                  <a:noFill/>
                </a:ln>
                <a:solidFill>
                  <a:srgbClr val="006DEE"/>
                </a:solidFill>
                <a:effectLst/>
                <a:uLnTx/>
                <a:uFillTx/>
                <a:latin typeface="Tahoma"/>
              </a:rPr>
              <a:t>Tenemos una perspectiva práctica, trabajando estrechamente con nuestros clientes de primer nivel en todo el mundo.</a:t>
            </a:r>
            <a:endParaRPr kumimoji="0" lang="es-ES_tradnl" sz="1300" b="0" i="0" u="none" strike="noStrike" kern="0" cap="none" spc="0" normalizeH="0" baseline="0" noProof="0">
              <a:ln>
                <a:noFill/>
              </a:ln>
              <a:solidFill>
                <a:srgbClr val="006DEE"/>
              </a:solidFill>
              <a:effectLst/>
              <a:uLnTx/>
              <a:uFillTx/>
              <a:latin typeface="Tahoma"/>
              <a:cs typeface="Tahoma" panose="020B0604030504040204" pitchFamily="34" charset="0"/>
            </a:endParaRPr>
          </a:p>
        </p:txBody>
      </p:sp>
      <p:sp>
        <p:nvSpPr>
          <p:cNvPr id="499" name="TextBox 33">
            <a:extLst>
              <a:ext uri="{FF2B5EF4-FFF2-40B4-BE49-F238E27FC236}">
                <a16:creationId xmlns:a16="http://schemas.microsoft.com/office/drawing/2014/main" id="{F0C9153A-80BD-2227-AF95-94ABA818792F}"/>
              </a:ext>
            </a:extLst>
          </p:cNvPr>
          <p:cNvSpPr txBox="1"/>
          <p:nvPr/>
        </p:nvSpPr>
        <p:spPr>
          <a:xfrm>
            <a:off x="1272082" y="5943533"/>
            <a:ext cx="1575519" cy="184666"/>
          </a:xfrm>
          <a:prstGeom prst="rect">
            <a:avLst/>
          </a:prstGeom>
          <a:noFill/>
        </p:spPr>
        <p:txBody>
          <a:bodyPr wrap="square" lIns="0" tIns="0" rIns="0" bIns="0" rtlCol="0">
            <a:spAutoFit/>
          </a:bodyPr>
          <a:lstStyle/>
          <a:p>
            <a:pPr>
              <a:defRPr/>
            </a:pPr>
            <a:r>
              <a:rPr lang="es-AR" sz="1200">
                <a:solidFill>
                  <a:srgbClr val="006DEE"/>
                </a:solidFill>
                <a:latin typeface="Tahoma"/>
                <a:ea typeface="Lato Black" panose="020F0502020204030203" pitchFamily="34" charset="0"/>
                <a:cs typeface="Tahoma" panose="020B0604030504040204" pitchFamily="34" charset="0"/>
              </a:rPr>
              <a:t>Proyectos</a:t>
            </a:r>
          </a:p>
        </p:txBody>
      </p:sp>
      <p:sp>
        <p:nvSpPr>
          <p:cNvPr id="500" name="TextBox 36">
            <a:extLst>
              <a:ext uri="{FF2B5EF4-FFF2-40B4-BE49-F238E27FC236}">
                <a16:creationId xmlns:a16="http://schemas.microsoft.com/office/drawing/2014/main" id="{BD0775D1-F07A-EBE9-C5A7-7C516737B91B}"/>
              </a:ext>
            </a:extLst>
          </p:cNvPr>
          <p:cNvSpPr txBox="1"/>
          <p:nvPr/>
        </p:nvSpPr>
        <p:spPr>
          <a:xfrm>
            <a:off x="4348702" y="5943533"/>
            <a:ext cx="1957934" cy="184666"/>
          </a:xfrm>
          <a:prstGeom prst="rect">
            <a:avLst/>
          </a:prstGeom>
          <a:noFill/>
        </p:spPr>
        <p:txBody>
          <a:bodyPr wrap="square" lIns="0" tIns="0" rIns="0" bIns="0" rtlCol="0">
            <a:spAutoFit/>
          </a:bodyPr>
          <a:lstStyle/>
          <a:p>
            <a:pPr>
              <a:defRPr/>
            </a:pPr>
            <a:r>
              <a:rPr lang="es-AR" sz="1200">
                <a:solidFill>
                  <a:srgbClr val="006DEE"/>
                </a:solidFill>
                <a:latin typeface="Tahoma"/>
                <a:ea typeface="Lato Black" panose="020F0502020204030203" pitchFamily="34" charset="0"/>
                <a:cs typeface="Tahoma" panose="020B0604030504040204" pitchFamily="34" charset="0"/>
              </a:rPr>
              <a:t>Clientes confían en nosotros</a:t>
            </a:r>
          </a:p>
        </p:txBody>
      </p:sp>
      <p:sp>
        <p:nvSpPr>
          <p:cNvPr id="501" name="TextBox 36">
            <a:extLst>
              <a:ext uri="{FF2B5EF4-FFF2-40B4-BE49-F238E27FC236}">
                <a16:creationId xmlns:a16="http://schemas.microsoft.com/office/drawing/2014/main" id="{66C7D51A-2287-0349-D62D-A6C840F8057A}"/>
              </a:ext>
            </a:extLst>
          </p:cNvPr>
          <p:cNvSpPr txBox="1"/>
          <p:nvPr/>
        </p:nvSpPr>
        <p:spPr>
          <a:xfrm>
            <a:off x="7700870" y="5946361"/>
            <a:ext cx="1687748" cy="184666"/>
          </a:xfrm>
          <a:prstGeom prst="rect">
            <a:avLst/>
          </a:prstGeom>
          <a:noFill/>
        </p:spPr>
        <p:txBody>
          <a:bodyPr wrap="square" lIns="0" tIns="0" rIns="0" bIns="0" rtlCol="0" anchor="t">
            <a:spAutoFit/>
          </a:bodyPr>
          <a:lstStyle/>
          <a:p>
            <a:pPr>
              <a:defRPr/>
            </a:pPr>
            <a:r>
              <a:rPr lang="es-AR" sz="1200">
                <a:solidFill>
                  <a:srgbClr val="006DEE"/>
                </a:solidFill>
                <a:latin typeface="Tahoma"/>
                <a:cs typeface="Tahoma" panose="020B0604030504040204" pitchFamily="34" charset="0"/>
              </a:rPr>
              <a:t>Países donde operamos</a:t>
            </a:r>
          </a:p>
        </p:txBody>
      </p:sp>
      <p:sp>
        <p:nvSpPr>
          <p:cNvPr id="502" name="TextBox 36">
            <a:extLst>
              <a:ext uri="{FF2B5EF4-FFF2-40B4-BE49-F238E27FC236}">
                <a16:creationId xmlns:a16="http://schemas.microsoft.com/office/drawing/2014/main" id="{A2558EB2-60CD-86A7-E6FE-7E3AF8C133E2}"/>
              </a:ext>
            </a:extLst>
          </p:cNvPr>
          <p:cNvSpPr txBox="1"/>
          <p:nvPr/>
        </p:nvSpPr>
        <p:spPr>
          <a:xfrm>
            <a:off x="10123336" y="5943533"/>
            <a:ext cx="1112165" cy="184666"/>
          </a:xfrm>
          <a:prstGeom prst="rect">
            <a:avLst/>
          </a:prstGeom>
          <a:noFill/>
        </p:spPr>
        <p:txBody>
          <a:bodyPr wrap="square" lIns="0" tIns="0" rIns="0" bIns="0" rtlCol="0">
            <a:spAutoFit/>
          </a:bodyPr>
          <a:lstStyle/>
          <a:p>
            <a:pPr>
              <a:defRPr/>
            </a:pPr>
            <a:r>
              <a:rPr lang="es-AR" sz="1200">
                <a:solidFill>
                  <a:srgbClr val="006DEE"/>
                </a:solidFill>
                <a:latin typeface="Tahoma"/>
                <a:ea typeface="Lato Black" panose="020F0502020204030203" pitchFamily="34" charset="0"/>
                <a:cs typeface="Tahoma" panose="020B0604030504040204" pitchFamily="34" charset="0"/>
              </a:rPr>
              <a:t>Continentes</a:t>
            </a:r>
          </a:p>
        </p:txBody>
      </p:sp>
      <p:sp>
        <p:nvSpPr>
          <p:cNvPr id="503" name="CuadroTexto 54">
            <a:extLst>
              <a:ext uri="{FF2B5EF4-FFF2-40B4-BE49-F238E27FC236}">
                <a16:creationId xmlns:a16="http://schemas.microsoft.com/office/drawing/2014/main" id="{C855AA72-13DC-BFBC-356C-88AAFED1DB10}"/>
              </a:ext>
            </a:extLst>
          </p:cNvPr>
          <p:cNvSpPr txBox="1"/>
          <p:nvPr/>
        </p:nvSpPr>
        <p:spPr>
          <a:xfrm>
            <a:off x="6556478" y="5712701"/>
            <a:ext cx="1192647" cy="646331"/>
          </a:xfrm>
          <a:prstGeom prst="rect">
            <a:avLst/>
          </a:prstGeom>
          <a:noFill/>
        </p:spPr>
        <p:txBody>
          <a:bodyPr wrap="square" lIns="0" rIns="0" rtlCol="0">
            <a:spAutoFit/>
          </a:bodyPr>
          <a:lstStyle/>
          <a:p>
            <a:pPr algn="ctr">
              <a:defRPr/>
            </a:pPr>
            <a:r>
              <a:rPr lang="es-AR" sz="3600">
                <a:solidFill>
                  <a:srgbClr val="006DEE"/>
                </a:solidFill>
                <a:latin typeface="Tahoma"/>
                <a:ea typeface="Tahoma" panose="020B0604030504040204" pitchFamily="34" charset="0"/>
                <a:cs typeface="Tahoma" panose="020B0604030504040204" pitchFamily="34" charset="0"/>
              </a:rPr>
              <a:t>+30</a:t>
            </a:r>
          </a:p>
        </p:txBody>
      </p:sp>
      <p:sp>
        <p:nvSpPr>
          <p:cNvPr id="504" name="CuadroTexto 55">
            <a:extLst>
              <a:ext uri="{FF2B5EF4-FFF2-40B4-BE49-F238E27FC236}">
                <a16:creationId xmlns:a16="http://schemas.microsoft.com/office/drawing/2014/main" id="{11F4521F-0A7A-7F6F-7360-B37DAE399666}"/>
              </a:ext>
            </a:extLst>
          </p:cNvPr>
          <p:cNvSpPr txBox="1"/>
          <p:nvPr/>
        </p:nvSpPr>
        <p:spPr>
          <a:xfrm>
            <a:off x="2832246" y="5712701"/>
            <a:ext cx="1783271" cy="646331"/>
          </a:xfrm>
          <a:prstGeom prst="rect">
            <a:avLst/>
          </a:prstGeom>
          <a:noFill/>
        </p:spPr>
        <p:txBody>
          <a:bodyPr wrap="square" lIns="0" rIns="0" rtlCol="0">
            <a:spAutoFit/>
          </a:bodyPr>
          <a:lstStyle/>
          <a:p>
            <a:pPr algn="ctr">
              <a:defRPr/>
            </a:pPr>
            <a:r>
              <a:rPr lang="es-AR" sz="3600">
                <a:solidFill>
                  <a:srgbClr val="006DEE"/>
                </a:solidFill>
                <a:latin typeface="Tahoma"/>
                <a:ea typeface="Tahoma" panose="020B0604030504040204" pitchFamily="34" charset="0"/>
                <a:cs typeface="Tahoma" panose="020B0604030504040204" pitchFamily="34" charset="0"/>
              </a:rPr>
              <a:t>+250</a:t>
            </a:r>
          </a:p>
        </p:txBody>
      </p:sp>
      <p:sp>
        <p:nvSpPr>
          <p:cNvPr id="505" name="CuadroTexto 54">
            <a:extLst>
              <a:ext uri="{FF2B5EF4-FFF2-40B4-BE49-F238E27FC236}">
                <a16:creationId xmlns:a16="http://schemas.microsoft.com/office/drawing/2014/main" id="{E15711CD-BB59-C976-4F99-CB12916D19AE}"/>
              </a:ext>
            </a:extLst>
          </p:cNvPr>
          <p:cNvSpPr txBox="1"/>
          <p:nvPr/>
        </p:nvSpPr>
        <p:spPr>
          <a:xfrm>
            <a:off x="9308136" y="5712701"/>
            <a:ext cx="1192647" cy="646331"/>
          </a:xfrm>
          <a:prstGeom prst="rect">
            <a:avLst/>
          </a:prstGeom>
          <a:noFill/>
        </p:spPr>
        <p:txBody>
          <a:bodyPr wrap="square" lIns="0" rIns="0" rtlCol="0">
            <a:spAutoFit/>
          </a:bodyPr>
          <a:lstStyle/>
          <a:p>
            <a:pPr algn="ctr">
              <a:defRPr/>
            </a:pPr>
            <a:r>
              <a:rPr lang="es-AR" sz="3600">
                <a:solidFill>
                  <a:srgbClr val="006DEE"/>
                </a:solidFill>
                <a:latin typeface="Tahoma"/>
                <a:ea typeface="Tahoma" panose="020B0604030504040204" pitchFamily="34" charset="0"/>
                <a:cs typeface="Tahoma" panose="020B0604030504040204" pitchFamily="34" charset="0"/>
              </a:rPr>
              <a:t>5</a:t>
            </a:r>
          </a:p>
        </p:txBody>
      </p:sp>
      <p:grpSp>
        <p:nvGrpSpPr>
          <p:cNvPr id="506" name="Grupo 37">
            <a:extLst>
              <a:ext uri="{FF2B5EF4-FFF2-40B4-BE49-F238E27FC236}">
                <a16:creationId xmlns:a16="http://schemas.microsoft.com/office/drawing/2014/main" id="{BCF09D22-07C3-8C83-FCCD-15D423FAC36C}"/>
              </a:ext>
            </a:extLst>
          </p:cNvPr>
          <p:cNvGrpSpPr/>
          <p:nvPr/>
        </p:nvGrpSpPr>
        <p:grpSpPr>
          <a:xfrm>
            <a:off x="9748376" y="1798981"/>
            <a:ext cx="1961697" cy="3836968"/>
            <a:chOff x="3020877" y="983435"/>
            <a:chExt cx="1961697" cy="3836968"/>
          </a:xfrm>
        </p:grpSpPr>
        <p:pic>
          <p:nvPicPr>
            <p:cNvPr id="507" name="Imagen 38">
              <a:extLst>
                <a:ext uri="{FF2B5EF4-FFF2-40B4-BE49-F238E27FC236}">
                  <a16:creationId xmlns:a16="http://schemas.microsoft.com/office/drawing/2014/main" id="{AC95F2EB-7755-6E2E-C7C9-C9B3CF176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0805" y="1947996"/>
              <a:ext cx="513637" cy="186777"/>
            </a:xfrm>
            <a:prstGeom prst="rect">
              <a:avLst/>
            </a:prstGeom>
          </p:spPr>
        </p:pic>
        <p:pic>
          <p:nvPicPr>
            <p:cNvPr id="508" name="Imagen 39" descr="Imagen que contiene imágenes prediseñadas&#10;&#10;Descripción generada con confianza muy alta">
              <a:extLst>
                <a:ext uri="{FF2B5EF4-FFF2-40B4-BE49-F238E27FC236}">
                  <a16:creationId xmlns:a16="http://schemas.microsoft.com/office/drawing/2014/main" id="{34A63547-3185-86D2-DE4C-1FCED409BE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3284" y="1049848"/>
              <a:ext cx="428678" cy="169130"/>
            </a:xfrm>
            <a:prstGeom prst="rect">
              <a:avLst/>
            </a:prstGeom>
          </p:spPr>
        </p:pic>
        <p:pic>
          <p:nvPicPr>
            <p:cNvPr id="509" name="Imagen 40">
              <a:extLst>
                <a:ext uri="{FF2B5EF4-FFF2-40B4-BE49-F238E27FC236}">
                  <a16:creationId xmlns:a16="http://schemas.microsoft.com/office/drawing/2014/main" id="{50932088-BC79-C81D-FBFC-07AEF1A9C3D8}"/>
                </a:ext>
              </a:extLst>
            </p:cNvPr>
            <p:cNvPicPr>
              <a:picLocks noChangeAspect="1"/>
            </p:cNvPicPr>
            <p:nvPr/>
          </p:nvPicPr>
          <p:blipFill>
            <a:blip r:embed="rId4"/>
            <a:stretch>
              <a:fillRect/>
            </a:stretch>
          </p:blipFill>
          <p:spPr>
            <a:xfrm>
              <a:off x="3755162" y="1452096"/>
              <a:ext cx="464922" cy="262782"/>
            </a:xfrm>
            <a:prstGeom prst="rect">
              <a:avLst/>
            </a:prstGeom>
          </p:spPr>
        </p:pic>
        <p:pic>
          <p:nvPicPr>
            <p:cNvPr id="510" name="Imagen 41">
              <a:extLst>
                <a:ext uri="{FF2B5EF4-FFF2-40B4-BE49-F238E27FC236}">
                  <a16:creationId xmlns:a16="http://schemas.microsoft.com/office/drawing/2014/main" id="{E3DF580D-E663-793A-60EA-A8F1621F5C17}"/>
                </a:ext>
              </a:extLst>
            </p:cNvPr>
            <p:cNvPicPr>
              <a:picLocks noChangeAspect="1"/>
            </p:cNvPicPr>
            <p:nvPr/>
          </p:nvPicPr>
          <p:blipFill>
            <a:blip r:embed="rId5"/>
            <a:stretch>
              <a:fillRect/>
            </a:stretch>
          </p:blipFill>
          <p:spPr>
            <a:xfrm>
              <a:off x="4442877" y="1477718"/>
              <a:ext cx="520510" cy="215390"/>
            </a:xfrm>
            <a:prstGeom prst="rect">
              <a:avLst/>
            </a:prstGeom>
          </p:spPr>
        </p:pic>
        <p:pic>
          <p:nvPicPr>
            <p:cNvPr id="511" name="Imagen 42">
              <a:extLst>
                <a:ext uri="{FF2B5EF4-FFF2-40B4-BE49-F238E27FC236}">
                  <a16:creationId xmlns:a16="http://schemas.microsoft.com/office/drawing/2014/main" id="{9758D896-2D07-9166-014F-B784428B8120}"/>
                </a:ext>
              </a:extLst>
            </p:cNvPr>
            <p:cNvPicPr>
              <a:picLocks noChangeAspect="1"/>
            </p:cNvPicPr>
            <p:nvPr/>
          </p:nvPicPr>
          <p:blipFill>
            <a:blip r:embed="rId6"/>
            <a:stretch>
              <a:fillRect/>
            </a:stretch>
          </p:blipFill>
          <p:spPr>
            <a:xfrm>
              <a:off x="3868600" y="2870614"/>
              <a:ext cx="238046" cy="238046"/>
            </a:xfrm>
            <a:prstGeom prst="rect">
              <a:avLst/>
            </a:prstGeom>
          </p:spPr>
        </p:pic>
        <p:pic>
          <p:nvPicPr>
            <p:cNvPr id="512" name="Picture 2" descr="File:Sinopec.svg">
              <a:extLst>
                <a:ext uri="{FF2B5EF4-FFF2-40B4-BE49-F238E27FC236}">
                  <a16:creationId xmlns:a16="http://schemas.microsoft.com/office/drawing/2014/main" id="{C4A71DAE-5464-DB6B-C259-61C59FA392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9903" y="2933697"/>
              <a:ext cx="306458" cy="314854"/>
            </a:xfrm>
            <a:prstGeom prst="rect">
              <a:avLst/>
            </a:prstGeom>
            <a:noFill/>
            <a:extLst>
              <a:ext uri="{909E8E84-426E-40DD-AFC4-6F175D3DCCD1}">
                <a14:hiddenFill xmlns:a14="http://schemas.microsoft.com/office/drawing/2010/main">
                  <a:solidFill>
                    <a:srgbClr val="FFFFFF"/>
                  </a:solidFill>
                </a14:hiddenFill>
              </a:ext>
            </a:extLst>
          </p:spPr>
        </p:pic>
        <p:pic>
          <p:nvPicPr>
            <p:cNvPr id="513" name="Imagen 44" descr="Icono&#10;&#10;Descripción generada automáticamente">
              <a:extLst>
                <a:ext uri="{FF2B5EF4-FFF2-40B4-BE49-F238E27FC236}">
                  <a16:creationId xmlns:a16="http://schemas.microsoft.com/office/drawing/2014/main" id="{1FEEC957-93CB-8E83-67DE-8F9AC939B0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7383" y="2817874"/>
              <a:ext cx="336776" cy="336776"/>
            </a:xfrm>
            <a:prstGeom prst="rect">
              <a:avLst/>
            </a:prstGeom>
          </p:spPr>
        </p:pic>
        <p:pic>
          <p:nvPicPr>
            <p:cNvPr id="514" name="Imagen 45" descr="Icono&#10;&#10;Descripción generada automáticamente">
              <a:extLst>
                <a:ext uri="{FF2B5EF4-FFF2-40B4-BE49-F238E27FC236}">
                  <a16:creationId xmlns:a16="http://schemas.microsoft.com/office/drawing/2014/main" id="{6528845E-5C0D-E669-E1FC-868BDFA46F0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8261" y="2292956"/>
              <a:ext cx="455020" cy="310994"/>
            </a:xfrm>
            <a:prstGeom prst="rect">
              <a:avLst/>
            </a:prstGeom>
          </p:spPr>
        </p:pic>
        <p:pic>
          <p:nvPicPr>
            <p:cNvPr id="515" name="Picture 10" descr="El Grupo Techint">
              <a:extLst>
                <a:ext uri="{FF2B5EF4-FFF2-40B4-BE49-F238E27FC236}">
                  <a16:creationId xmlns:a16="http://schemas.microsoft.com/office/drawing/2014/main" id="{AFBABE07-27A9-6AA4-6BAC-2756FF40A55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797" r="17721" b="12419"/>
            <a:stretch/>
          </p:blipFill>
          <p:spPr bwMode="auto">
            <a:xfrm>
              <a:off x="4578967" y="1931133"/>
              <a:ext cx="248331" cy="314425"/>
            </a:xfrm>
            <a:prstGeom prst="rect">
              <a:avLst/>
            </a:prstGeom>
            <a:noFill/>
            <a:extLst>
              <a:ext uri="{909E8E84-426E-40DD-AFC4-6F175D3DCCD1}">
                <a14:hiddenFill xmlns:a14="http://schemas.microsoft.com/office/drawing/2010/main">
                  <a:solidFill>
                    <a:srgbClr val="FFFFFF"/>
                  </a:solidFill>
                </a14:hiddenFill>
              </a:ext>
            </a:extLst>
          </p:spPr>
        </p:pic>
        <p:pic>
          <p:nvPicPr>
            <p:cNvPr id="516" name="Imagen 52">
              <a:extLst>
                <a:ext uri="{FF2B5EF4-FFF2-40B4-BE49-F238E27FC236}">
                  <a16:creationId xmlns:a16="http://schemas.microsoft.com/office/drawing/2014/main" id="{26ED6162-ADDB-D166-7A6E-AB1C1A8CA5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48908" y="1006284"/>
              <a:ext cx="508449" cy="256258"/>
            </a:xfrm>
            <a:prstGeom prst="rect">
              <a:avLst/>
            </a:prstGeom>
          </p:spPr>
        </p:pic>
        <p:pic>
          <p:nvPicPr>
            <p:cNvPr id="517" name="Imagen 56">
              <a:extLst>
                <a:ext uri="{FF2B5EF4-FFF2-40B4-BE49-F238E27FC236}">
                  <a16:creationId xmlns:a16="http://schemas.microsoft.com/office/drawing/2014/main" id="{6AF5EC55-CF20-FCAC-56B7-8C9EA208E069}"/>
                </a:ext>
              </a:extLst>
            </p:cNvPr>
            <p:cNvPicPr>
              <a:picLocks noChangeAspect="1"/>
            </p:cNvPicPr>
            <p:nvPr/>
          </p:nvPicPr>
          <p:blipFill>
            <a:blip r:embed="rId12"/>
            <a:stretch>
              <a:fillRect/>
            </a:stretch>
          </p:blipFill>
          <p:spPr>
            <a:xfrm>
              <a:off x="3020877" y="1946897"/>
              <a:ext cx="549789" cy="132135"/>
            </a:xfrm>
            <a:prstGeom prst="rect">
              <a:avLst/>
            </a:prstGeom>
          </p:spPr>
        </p:pic>
        <p:pic>
          <p:nvPicPr>
            <p:cNvPr id="518" name="Picture 6" descr="https://scontent.fcor10-3.fna.fbcdn.net/v/t1.6435-9/64545040_1006499456354655_2917554469375836160_n.png?_nc_cat=106&amp;ccb=1-3&amp;_nc_sid=174925&amp;_nc_ohc=NU36lzqr5bQAX8gH9bo&amp;_nc_ht=scontent.fcor10-3.fna&amp;oh=09576f183e38fd4507d0d49286690e5c&amp;oe=608D1FAC">
              <a:extLst>
                <a:ext uri="{FF2B5EF4-FFF2-40B4-BE49-F238E27FC236}">
                  <a16:creationId xmlns:a16="http://schemas.microsoft.com/office/drawing/2014/main" id="{91D1B9DC-09AC-47C2-D95C-2B89723BFD80}"/>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4028" t="36068" r="5394" b="37184"/>
            <a:stretch/>
          </p:blipFill>
          <p:spPr bwMode="auto">
            <a:xfrm>
              <a:off x="3022358" y="3368574"/>
              <a:ext cx="546826" cy="161479"/>
            </a:xfrm>
            <a:prstGeom prst="rect">
              <a:avLst/>
            </a:prstGeom>
            <a:noFill/>
            <a:extLst>
              <a:ext uri="{909E8E84-426E-40DD-AFC4-6F175D3DCCD1}">
                <a14:hiddenFill xmlns:a14="http://schemas.microsoft.com/office/drawing/2010/main">
                  <a:solidFill>
                    <a:srgbClr val="FFFFFF"/>
                  </a:solidFill>
                </a14:hiddenFill>
              </a:ext>
            </a:extLst>
          </p:spPr>
        </p:pic>
        <p:pic>
          <p:nvPicPr>
            <p:cNvPr id="519" name="Imagen 646" descr="Imagen que contiene Texto&#10;&#10;Descripción generada automáticamente">
              <a:extLst>
                <a:ext uri="{FF2B5EF4-FFF2-40B4-BE49-F238E27FC236}">
                  <a16:creationId xmlns:a16="http://schemas.microsoft.com/office/drawing/2014/main" id="{875F4CCF-9494-94A2-C4D1-4CDB0CE65B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9704" y="2367891"/>
              <a:ext cx="455839" cy="269605"/>
            </a:xfrm>
            <a:prstGeom prst="rect">
              <a:avLst/>
            </a:prstGeom>
          </p:spPr>
        </p:pic>
        <p:pic>
          <p:nvPicPr>
            <p:cNvPr id="520" name="Imagen 648" descr="Un letrero de color blanco&#10;&#10;Descripción generada automáticamente con confianza media">
              <a:extLst>
                <a:ext uri="{FF2B5EF4-FFF2-40B4-BE49-F238E27FC236}">
                  <a16:creationId xmlns:a16="http://schemas.microsoft.com/office/drawing/2014/main" id="{911DF8D9-B78C-D29B-8987-3176049E431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38021" y="2483583"/>
              <a:ext cx="530222" cy="212089"/>
            </a:xfrm>
            <a:prstGeom prst="rect">
              <a:avLst/>
            </a:prstGeom>
          </p:spPr>
        </p:pic>
        <p:pic>
          <p:nvPicPr>
            <p:cNvPr id="521" name="Imagen 260" descr="Logotipo, nombre de la empresa&#10;&#10;Descripción generada automáticamente">
              <a:extLst>
                <a:ext uri="{FF2B5EF4-FFF2-40B4-BE49-F238E27FC236}">
                  <a16:creationId xmlns:a16="http://schemas.microsoft.com/office/drawing/2014/main" id="{29D52F28-7014-1D2E-E1ED-9B08E125C4A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57650" y="1499316"/>
              <a:ext cx="476242" cy="233657"/>
            </a:xfrm>
            <a:prstGeom prst="rect">
              <a:avLst/>
            </a:prstGeom>
          </p:spPr>
        </p:pic>
        <p:pic>
          <p:nvPicPr>
            <p:cNvPr id="522" name="Imagen 261" descr="Un dibujo con letras">
              <a:extLst>
                <a:ext uri="{FF2B5EF4-FFF2-40B4-BE49-F238E27FC236}">
                  <a16:creationId xmlns:a16="http://schemas.microsoft.com/office/drawing/2014/main" id="{FABCF95D-CB8B-6694-147F-93C78AF6A40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47928" y="3341778"/>
              <a:ext cx="479390" cy="233657"/>
            </a:xfrm>
            <a:prstGeom prst="rect">
              <a:avLst/>
            </a:prstGeom>
          </p:spPr>
        </p:pic>
        <p:pic>
          <p:nvPicPr>
            <p:cNvPr id="523" name="Imagen 262" descr="Un dibujo con letras&#10;&#10;Descripción generada automáticamente con confianza media">
              <a:extLst>
                <a:ext uri="{FF2B5EF4-FFF2-40B4-BE49-F238E27FC236}">
                  <a16:creationId xmlns:a16="http://schemas.microsoft.com/office/drawing/2014/main" id="{A1D50B67-F2B8-381E-FC75-66E913A941D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9891" y="983435"/>
              <a:ext cx="271761" cy="301957"/>
            </a:xfrm>
            <a:prstGeom prst="rect">
              <a:avLst/>
            </a:prstGeom>
          </p:spPr>
        </p:pic>
        <p:pic>
          <p:nvPicPr>
            <p:cNvPr id="524" name="Imagen 263">
              <a:extLst>
                <a:ext uri="{FF2B5EF4-FFF2-40B4-BE49-F238E27FC236}">
                  <a16:creationId xmlns:a16="http://schemas.microsoft.com/office/drawing/2014/main" id="{9F7269F0-31E0-5CA6-5BC5-ADD179918A02}"/>
                </a:ext>
              </a:extLst>
            </p:cNvPr>
            <p:cNvPicPr>
              <a:picLocks noChangeAspect="1"/>
            </p:cNvPicPr>
            <p:nvPr/>
          </p:nvPicPr>
          <p:blipFill>
            <a:blip r:embed="rId19"/>
            <a:stretch>
              <a:fillRect/>
            </a:stretch>
          </p:blipFill>
          <p:spPr>
            <a:xfrm>
              <a:off x="4456765" y="3486576"/>
              <a:ext cx="492734" cy="166159"/>
            </a:xfrm>
            <a:prstGeom prst="rect">
              <a:avLst/>
            </a:prstGeom>
          </p:spPr>
        </p:pic>
        <p:pic>
          <p:nvPicPr>
            <p:cNvPr id="525" name="Picture 4" descr="Danone-Logo-2017 - Jorge Hodgson">
              <a:extLst>
                <a:ext uri="{FF2B5EF4-FFF2-40B4-BE49-F238E27FC236}">
                  <a16:creationId xmlns:a16="http://schemas.microsoft.com/office/drawing/2014/main" id="{689F4294-19A2-AA13-F1CD-F50A14BAC5B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64160" y="4212793"/>
              <a:ext cx="463223" cy="156520"/>
            </a:xfrm>
            <a:prstGeom prst="rect">
              <a:avLst/>
            </a:prstGeom>
            <a:noFill/>
            <a:extLst>
              <a:ext uri="{909E8E84-426E-40DD-AFC4-6F175D3DCCD1}">
                <a14:hiddenFill xmlns:a14="http://schemas.microsoft.com/office/drawing/2010/main">
                  <a:solidFill>
                    <a:srgbClr val="FFFFFF"/>
                  </a:solidFill>
                </a14:hiddenFill>
              </a:ext>
            </a:extLst>
          </p:spPr>
        </p:pic>
        <p:pic>
          <p:nvPicPr>
            <p:cNvPr id="526" name="Picture 12" descr="Unilever Logo: la historia y el significado del logotipo, la marca y el  símbolo. | png, vector">
              <a:extLst>
                <a:ext uri="{FF2B5EF4-FFF2-40B4-BE49-F238E27FC236}">
                  <a16:creationId xmlns:a16="http://schemas.microsoft.com/office/drawing/2014/main" id="{7287AC17-73A4-4363-C25D-5B9A5DA507E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69201" y="3743977"/>
              <a:ext cx="453141" cy="254892"/>
            </a:xfrm>
            <a:prstGeom prst="rect">
              <a:avLst/>
            </a:prstGeom>
            <a:noFill/>
            <a:extLst>
              <a:ext uri="{909E8E84-426E-40DD-AFC4-6F175D3DCCD1}">
                <a14:hiddenFill xmlns:a14="http://schemas.microsoft.com/office/drawing/2010/main">
                  <a:solidFill>
                    <a:srgbClr val="FFFFFF"/>
                  </a:solidFill>
                </a14:hiddenFill>
              </a:ext>
            </a:extLst>
          </p:spPr>
        </p:pic>
        <p:pic>
          <p:nvPicPr>
            <p:cNvPr id="527" name="Imagen 266">
              <a:extLst>
                <a:ext uri="{FF2B5EF4-FFF2-40B4-BE49-F238E27FC236}">
                  <a16:creationId xmlns:a16="http://schemas.microsoft.com/office/drawing/2014/main" id="{1C4D7D0C-6B87-81FC-2608-E2010728694C}"/>
                </a:ext>
              </a:extLst>
            </p:cNvPr>
            <p:cNvPicPr>
              <a:picLocks noChangeAspect="1"/>
            </p:cNvPicPr>
            <p:nvPr/>
          </p:nvPicPr>
          <p:blipFill>
            <a:blip r:embed="rId22"/>
            <a:stretch>
              <a:fillRect/>
            </a:stretch>
          </p:blipFill>
          <p:spPr>
            <a:xfrm>
              <a:off x="3854847" y="4249256"/>
              <a:ext cx="265552" cy="139608"/>
            </a:xfrm>
            <a:prstGeom prst="rect">
              <a:avLst/>
            </a:prstGeom>
          </p:spPr>
        </p:pic>
        <p:pic>
          <p:nvPicPr>
            <p:cNvPr id="528" name="Imagen 267">
              <a:extLst>
                <a:ext uri="{FF2B5EF4-FFF2-40B4-BE49-F238E27FC236}">
                  <a16:creationId xmlns:a16="http://schemas.microsoft.com/office/drawing/2014/main" id="{78B0DFC9-06DC-9EC3-566F-8AD7AE023E9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098132" y="4583236"/>
              <a:ext cx="395278" cy="237167"/>
            </a:xfrm>
            <a:prstGeom prst="rect">
              <a:avLst/>
            </a:prstGeom>
          </p:spPr>
        </p:pic>
        <p:pic>
          <p:nvPicPr>
            <p:cNvPr id="529" name="Gráfico 268">
              <a:extLst>
                <a:ext uri="{FF2B5EF4-FFF2-40B4-BE49-F238E27FC236}">
                  <a16:creationId xmlns:a16="http://schemas.microsoft.com/office/drawing/2014/main" id="{725A7C7B-C544-75F3-04AE-1F25E5E5A41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735913" y="3808553"/>
              <a:ext cx="503421" cy="207585"/>
            </a:xfrm>
            <a:prstGeom prst="rect">
              <a:avLst/>
            </a:prstGeom>
          </p:spPr>
        </p:pic>
        <p:pic>
          <p:nvPicPr>
            <p:cNvPr id="530" name="Picture 2" descr="BBVA unifica su marca en todo el mundo y cambia su logo | BBVA">
              <a:extLst>
                <a:ext uri="{FF2B5EF4-FFF2-40B4-BE49-F238E27FC236}">
                  <a16:creationId xmlns:a16="http://schemas.microsoft.com/office/drawing/2014/main" id="{F8A4DD40-DB8C-00B5-2E8E-42FF64D6DC33}"/>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1393" t="29684" r="12897" b="27261"/>
            <a:stretch/>
          </p:blipFill>
          <p:spPr bwMode="auto">
            <a:xfrm>
              <a:off x="4501589" y="3890760"/>
              <a:ext cx="403087" cy="128938"/>
            </a:xfrm>
            <a:prstGeom prst="rect">
              <a:avLst/>
            </a:prstGeom>
            <a:noFill/>
            <a:extLst>
              <a:ext uri="{909E8E84-426E-40DD-AFC4-6F175D3DCCD1}">
                <a14:hiddenFill xmlns:a14="http://schemas.microsoft.com/office/drawing/2010/main">
                  <a:solidFill>
                    <a:srgbClr val="FFFFFF"/>
                  </a:solidFill>
                </a14:hiddenFill>
              </a:ext>
            </a:extLst>
          </p:spPr>
        </p:pic>
        <p:pic>
          <p:nvPicPr>
            <p:cNvPr id="531" name="Imagen 270" descr="Forma&#10;&#10;Descripción generada automáticamente con confianza media">
              <a:extLst>
                <a:ext uri="{FF2B5EF4-FFF2-40B4-BE49-F238E27FC236}">
                  <a16:creationId xmlns:a16="http://schemas.microsoft.com/office/drawing/2014/main" id="{E546EF8F-19CF-230C-6F3A-F27B312EE02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766260" y="4621979"/>
              <a:ext cx="442727" cy="159681"/>
            </a:xfrm>
            <a:prstGeom prst="rect">
              <a:avLst/>
            </a:prstGeom>
          </p:spPr>
        </p:pic>
        <p:pic>
          <p:nvPicPr>
            <p:cNvPr id="532" name="Imagen 271" descr="Un dibujo en blanco y negro&#10;&#10;Descripción generada automáticamente con confianza media">
              <a:extLst>
                <a:ext uri="{FF2B5EF4-FFF2-40B4-BE49-F238E27FC236}">
                  <a16:creationId xmlns:a16="http://schemas.microsoft.com/office/drawing/2014/main" id="{F5C4361C-5B5C-BF85-EAE1-0B389FC8274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436534" y="4257723"/>
              <a:ext cx="533197" cy="143713"/>
            </a:xfrm>
            <a:prstGeom prst="rect">
              <a:avLst/>
            </a:prstGeom>
          </p:spPr>
        </p:pic>
        <p:pic>
          <p:nvPicPr>
            <p:cNvPr id="533" name="Imagen 272" descr="Dibujo con letras blancas&#10;&#10;Descripción generada automáticamente con confianza media">
              <a:extLst>
                <a:ext uri="{FF2B5EF4-FFF2-40B4-BE49-F238E27FC236}">
                  <a16:creationId xmlns:a16="http://schemas.microsoft.com/office/drawing/2014/main" id="{7CBCDF62-81B1-579B-7483-C86EEB3399B0}"/>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423690" y="4639460"/>
              <a:ext cx="558884" cy="124719"/>
            </a:xfrm>
            <a:prstGeom prst="rect">
              <a:avLst/>
            </a:prstGeom>
          </p:spPr>
        </p:pic>
      </p:grpSp>
    </p:spTree>
    <p:extLst>
      <p:ext uri="{BB962C8B-B14F-4D97-AF65-F5344CB8AC3E}">
        <p14:creationId xmlns:p14="http://schemas.microsoft.com/office/powerpoint/2010/main" val="350786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0" name="Tabla 2">
            <a:extLst>
              <a:ext uri="{FF2B5EF4-FFF2-40B4-BE49-F238E27FC236}">
                <a16:creationId xmlns:a16="http://schemas.microsoft.com/office/drawing/2014/main" id="{07C80B6A-0DF1-A988-C799-38A2A3BF1F7E}"/>
              </a:ext>
            </a:extLst>
          </p:cNvPr>
          <p:cNvGraphicFramePr>
            <a:graphicFrameLocks noGrp="1"/>
          </p:cNvGraphicFramePr>
          <p:nvPr/>
        </p:nvGraphicFramePr>
        <p:xfrm>
          <a:off x="1360300" y="1827945"/>
          <a:ext cx="3807959" cy="1727090"/>
        </p:xfrm>
        <a:graphic>
          <a:graphicData uri="http://schemas.openxmlformats.org/drawingml/2006/table">
            <a:tbl>
              <a:tblPr>
                <a:effectLst>
                  <a:outerShdw blurRad="50800" dist="38100" dir="2700000" algn="tl" rotWithShape="0">
                    <a:prstClr val="black">
                      <a:alpha val="40000"/>
                    </a:prstClr>
                  </a:outerShdw>
                </a:effectLst>
              </a:tblPr>
              <a:tblGrid>
                <a:gridCol w="684000">
                  <a:extLst>
                    <a:ext uri="{9D8B030D-6E8A-4147-A177-3AD203B41FA5}">
                      <a16:colId xmlns:a16="http://schemas.microsoft.com/office/drawing/2014/main" val="4129448398"/>
                    </a:ext>
                  </a:extLst>
                </a:gridCol>
                <a:gridCol w="684000">
                  <a:extLst>
                    <a:ext uri="{9D8B030D-6E8A-4147-A177-3AD203B41FA5}">
                      <a16:colId xmlns:a16="http://schemas.microsoft.com/office/drawing/2014/main" val="2152175242"/>
                    </a:ext>
                  </a:extLst>
                </a:gridCol>
                <a:gridCol w="684000">
                  <a:extLst>
                    <a:ext uri="{9D8B030D-6E8A-4147-A177-3AD203B41FA5}">
                      <a16:colId xmlns:a16="http://schemas.microsoft.com/office/drawing/2014/main" val="2354095098"/>
                    </a:ext>
                  </a:extLst>
                </a:gridCol>
                <a:gridCol w="989722">
                  <a:extLst>
                    <a:ext uri="{9D8B030D-6E8A-4147-A177-3AD203B41FA5}">
                      <a16:colId xmlns:a16="http://schemas.microsoft.com/office/drawing/2014/main" val="1609728966"/>
                    </a:ext>
                  </a:extLst>
                </a:gridCol>
                <a:gridCol w="766237">
                  <a:extLst>
                    <a:ext uri="{9D8B030D-6E8A-4147-A177-3AD203B41FA5}">
                      <a16:colId xmlns:a16="http://schemas.microsoft.com/office/drawing/2014/main" val="2302630334"/>
                    </a:ext>
                  </a:extLst>
                </a:gridCol>
              </a:tblGrid>
              <a:tr h="153814">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FFFFFF"/>
                          </a:solidFill>
                          <a:effectLst/>
                          <a:latin typeface="Tahoma" panose="020B0604030504040204" pitchFamily="34" charset="0"/>
                        </a:rPr>
                        <a:t>Strategy</a:t>
                      </a:r>
                      <a:endParaRPr lang="es-ES_tradnl" sz="900" b="0" i="0" u="none" strike="noStrike" dirty="0">
                        <a:solidFill>
                          <a:srgbClr val="FFFFFF"/>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err="1">
                          <a:solidFill>
                            <a:srgbClr val="FFFFFF"/>
                          </a:solidFill>
                          <a:effectLst/>
                          <a:latin typeface="Tahoma" panose="020B0604030504040204" pitchFamily="34" charset="0"/>
                        </a:rPr>
                        <a:t>Drilling</a:t>
                      </a:r>
                      <a:r>
                        <a:rPr lang="es-ES_tradnl" sz="900" b="0" i="0" u="none" strike="noStrike">
                          <a:solidFill>
                            <a:srgbClr val="FFFFFF"/>
                          </a:solidFill>
                          <a:effectLst/>
                          <a:latin typeface="Tahoma" panose="020B0604030504040204" pitchFamily="34" charset="0"/>
                        </a:rPr>
                        <a:t> </a:t>
                      </a:r>
                      <a:r>
                        <a:rPr lang="es-ES_tradnl" sz="900" b="0" i="0" u="none" strike="noStrike" err="1">
                          <a:solidFill>
                            <a:srgbClr val="FFFFFF"/>
                          </a:solidFill>
                          <a:effectLst/>
                          <a:latin typeface="Tahoma" panose="020B0604030504040204" pitchFamily="34" charset="0"/>
                        </a:rPr>
                        <a:t>speed</a:t>
                      </a:r>
                      <a:endParaRPr lang="es-ES_tradnl" sz="900" b="0" i="0" u="none" strike="noStrike">
                        <a:solidFill>
                          <a:srgbClr val="FFFFFF"/>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FFFFFF"/>
                          </a:solidFill>
                          <a:effectLst/>
                          <a:latin typeface="Tahoma" panose="020B0604030504040204" pitchFamily="34" charset="0"/>
                        </a:rPr>
                        <a:t>Stimulation</a:t>
                      </a:r>
                      <a:endParaRPr lang="es-ES_tradnl" sz="900" b="0" i="0" u="none" strike="noStrike" dirty="0">
                        <a:solidFill>
                          <a:srgbClr val="FFFFFF"/>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FFFFFF"/>
                          </a:solidFill>
                          <a:effectLst/>
                          <a:latin typeface="Tahoma" panose="020B0604030504040204" pitchFamily="34" charset="0"/>
                        </a:rPr>
                        <a:t>Facilities</a:t>
                      </a:r>
                      <a:r>
                        <a:rPr lang="es-ES_tradnl" sz="900" b="0" i="0" u="none" strike="noStrike" dirty="0">
                          <a:solidFill>
                            <a:srgbClr val="FFFFFF"/>
                          </a:solidFill>
                          <a:effectLst/>
                          <a:latin typeface="Tahoma" panose="020B0604030504040204" pitchFamily="34" charset="0"/>
                        </a:rPr>
                        <a:t> </a:t>
                      </a:r>
                      <a:r>
                        <a:rPr lang="es-ES_tradnl" sz="900" b="0" i="0" u="none" strike="noStrike" dirty="0" err="1">
                          <a:solidFill>
                            <a:srgbClr val="FFFFFF"/>
                          </a:solidFill>
                          <a:effectLst/>
                          <a:latin typeface="Tahoma" panose="020B0604030504040204" pitchFamily="34" charset="0"/>
                        </a:rPr>
                        <a:t>capacity</a:t>
                      </a:r>
                      <a:endParaRPr lang="es-ES_tradnl" sz="900" b="0" i="0" u="none" strike="noStrike" dirty="0">
                        <a:solidFill>
                          <a:srgbClr val="FFFFFF"/>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FFFFFF"/>
                          </a:solidFill>
                          <a:effectLst/>
                          <a:latin typeface="Tahoma" panose="020B0604030504040204" pitchFamily="34" charset="0"/>
                        </a:rPr>
                        <a:t>On</a:t>
                      </a:r>
                      <a:r>
                        <a:rPr lang="es-ES_tradnl" sz="900" b="0" i="0" u="none" strike="noStrike" dirty="0">
                          <a:solidFill>
                            <a:srgbClr val="FFFFFF"/>
                          </a:solidFill>
                          <a:effectLst/>
                          <a:latin typeface="Tahoma" panose="020B0604030504040204" pitchFamily="34" charset="0"/>
                        </a:rPr>
                        <a:t> </a:t>
                      </a:r>
                      <a:r>
                        <a:rPr lang="es-ES_tradnl" sz="900" b="0" i="0" u="none" strike="noStrike" dirty="0" err="1">
                          <a:solidFill>
                            <a:srgbClr val="FFFFFF"/>
                          </a:solidFill>
                          <a:effectLst/>
                          <a:latin typeface="Tahoma" panose="020B0604030504040204" pitchFamily="34" charset="0"/>
                        </a:rPr>
                        <a:t>production</a:t>
                      </a:r>
                      <a:endParaRPr lang="es-ES_tradnl" sz="900" b="0" i="0" u="none" strike="noStrike" dirty="0">
                        <a:solidFill>
                          <a:srgbClr val="FFFFFF"/>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2803488061"/>
                  </a:ext>
                </a:extLst>
              </a:tr>
              <a:tr h="39331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FFFFFF"/>
                          </a:solidFill>
                          <a:effectLst/>
                          <a:latin typeface="Tahoma" panose="020B0604030504040204" pitchFamily="34" charset="0"/>
                        </a:rPr>
                        <a:t>Strategy</a:t>
                      </a:r>
                      <a:r>
                        <a:rPr lang="es-ES_tradnl" sz="900" b="0" i="0" u="none" strike="noStrike" dirty="0">
                          <a:solidFill>
                            <a:srgbClr val="FFFFFF"/>
                          </a:solidFill>
                          <a:effectLst/>
                          <a:latin typeface="Tahoma" panose="020B0604030504040204" pitchFamily="34" charset="0"/>
                        </a:rPr>
                        <a:t> 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5 + 0</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a:solidFill>
                            <a:srgbClr val="000000"/>
                          </a:solidFill>
                          <a:effectLst/>
                          <a:latin typeface="Tahoma" panose="020B0604030504040204" pitchFamily="34" charset="0"/>
                        </a:rPr>
                        <a:t>HDC 1.0</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700" b="0" i="0" u="none" strike="noStrike" dirty="0">
                          <a:solidFill>
                            <a:srgbClr val="000000"/>
                          </a:solidFill>
                          <a:effectLst/>
                          <a:latin typeface="Tahoma" panose="020B0604030504040204" pitchFamily="34" charset="0"/>
                        </a:rPr>
                        <a:t>16.000 m3/d </a:t>
                      </a:r>
                      <a:r>
                        <a:rPr lang="es-ES_tradnl" sz="700" b="0" i="0" u="none" strike="noStrike" dirty="0" err="1">
                          <a:solidFill>
                            <a:srgbClr val="000000"/>
                          </a:solidFill>
                          <a:effectLst/>
                          <a:latin typeface="Tahoma" panose="020B0604030504040204" pitchFamily="34" charset="0"/>
                        </a:rPr>
                        <a:t>before</a:t>
                      </a:r>
                      <a:r>
                        <a:rPr lang="es-ES_tradnl" sz="700" b="0" i="0" u="none" strike="noStrike" dirty="0">
                          <a:solidFill>
                            <a:srgbClr val="000000"/>
                          </a:solidFill>
                          <a:effectLst/>
                          <a:latin typeface="Tahoma" panose="020B0604030504040204" pitchFamily="34" charset="0"/>
                        </a:rPr>
                        <a:t> ‘22</a:t>
                      </a:r>
                    </a:p>
                    <a:p>
                      <a:pPr algn="ctr" fontAlgn="ctr"/>
                      <a:r>
                        <a:rPr lang="es-ES_tradnl" sz="700" b="0" i="0" u="none" strike="noStrike" dirty="0">
                          <a:solidFill>
                            <a:srgbClr val="000000"/>
                          </a:solidFill>
                          <a:effectLst/>
                          <a:latin typeface="Tahoma" panose="020B0604030504040204" pitchFamily="34" charset="0"/>
                        </a:rPr>
                        <a:t>28.000m3/d after 2022</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Casing</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66652527"/>
                  </a:ext>
                </a:extLst>
              </a:tr>
              <a:tr h="39331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_tradnl" sz="900" b="0" i="0" u="none" strike="noStrike" err="1">
                          <a:solidFill>
                            <a:srgbClr val="FFFFFF"/>
                          </a:solidFill>
                          <a:effectLst/>
                          <a:latin typeface="Tahoma" panose="020B0604030504040204" pitchFamily="34" charset="0"/>
                        </a:rPr>
                        <a:t>Strategy</a:t>
                      </a:r>
                      <a:r>
                        <a:rPr lang="es-ES_tradnl" sz="900" b="0" i="0" u="none" strike="noStrike">
                          <a:solidFill>
                            <a:srgbClr val="FFFFFF"/>
                          </a:solidFill>
                          <a:effectLst/>
                          <a:latin typeface="Tahoma" panose="020B0604030504040204" pitchFamily="34" charset="0"/>
                        </a:rPr>
                        <a:t> 2</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4 + 0</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STD</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700" b="0" i="0" u="none" strike="noStrike" dirty="0">
                          <a:solidFill>
                            <a:srgbClr val="000000"/>
                          </a:solidFill>
                          <a:effectLst/>
                          <a:latin typeface="Tahoma" panose="020B0604030504040204" pitchFamily="34" charset="0"/>
                        </a:rPr>
                        <a:t>16.000 m3/d</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000000"/>
                          </a:solidFill>
                          <a:effectLst/>
                          <a:latin typeface="Tahoma" panose="020B0604030504040204" pitchFamily="34" charset="0"/>
                        </a:rPr>
                        <a:t>Tubing</a:t>
                      </a:r>
                      <a:endParaRPr lang="es-ES_tradnl" sz="900" b="0" i="0" u="none" strike="noStrike" dirty="0">
                        <a:solidFill>
                          <a:srgbClr val="000000"/>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40588083"/>
                  </a:ext>
                </a:extLst>
              </a:tr>
              <a:tr h="39331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_tradnl" sz="900" b="0" i="0" u="none" strike="noStrike" dirty="0" err="1">
                          <a:solidFill>
                            <a:srgbClr val="FFFFFF"/>
                          </a:solidFill>
                          <a:effectLst/>
                          <a:latin typeface="Tahoma" panose="020B0604030504040204" pitchFamily="34" charset="0"/>
                        </a:rPr>
                        <a:t>Strategy</a:t>
                      </a:r>
                      <a:r>
                        <a:rPr lang="es-ES_tradnl" sz="900" b="0" i="0" u="none" strike="noStrike" dirty="0">
                          <a:solidFill>
                            <a:srgbClr val="FFFFFF"/>
                          </a:solidFill>
                          <a:effectLst/>
                          <a:latin typeface="Tahoma" panose="020B0604030504040204" pitchFamily="34" charset="0"/>
                        </a:rPr>
                        <a:t> 3</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4+1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HDC 1.2</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700" b="0" i="0" u="none" strike="noStrike" dirty="0">
                          <a:solidFill>
                            <a:srgbClr val="000000"/>
                          </a:solidFill>
                          <a:effectLst/>
                          <a:latin typeface="Tahoma" panose="020B0604030504040204" pitchFamily="34" charset="0"/>
                        </a:rPr>
                        <a:t>16.000 m3/d </a:t>
                      </a:r>
                      <a:r>
                        <a:rPr lang="es-ES_tradnl" sz="700" b="0" i="0" u="none" strike="noStrike" dirty="0" err="1">
                          <a:solidFill>
                            <a:srgbClr val="000000"/>
                          </a:solidFill>
                          <a:effectLst/>
                          <a:latin typeface="Tahoma" panose="020B0604030504040204" pitchFamily="34" charset="0"/>
                        </a:rPr>
                        <a:t>before</a:t>
                      </a:r>
                      <a:r>
                        <a:rPr lang="es-ES_tradnl" sz="700" b="0" i="0" u="none" strike="noStrike" dirty="0">
                          <a:solidFill>
                            <a:srgbClr val="000000"/>
                          </a:solidFill>
                          <a:effectLst/>
                          <a:latin typeface="Tahoma" panose="020B0604030504040204" pitchFamily="34" charset="0"/>
                        </a:rPr>
                        <a:t> ‘’22</a:t>
                      </a:r>
                    </a:p>
                    <a:p>
                      <a:pPr algn="ctr" fontAlgn="ctr"/>
                      <a:r>
                        <a:rPr lang="es-ES_tradnl" sz="700" b="0" i="0" u="none" strike="noStrike" dirty="0">
                          <a:solidFill>
                            <a:srgbClr val="000000"/>
                          </a:solidFill>
                          <a:effectLst/>
                          <a:latin typeface="Tahoma" panose="020B0604030504040204" pitchFamily="34" charset="0"/>
                        </a:rPr>
                        <a:t>28.000m3/d after ‘’22</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000000"/>
                          </a:solidFill>
                          <a:effectLst/>
                          <a:latin typeface="Tahoma" panose="020B0604030504040204" pitchFamily="34" charset="0"/>
                        </a:rPr>
                        <a:t>Tubing</a:t>
                      </a:r>
                      <a:endParaRPr lang="es-ES_tradnl" sz="900" b="0" i="0" u="none" strike="noStrike" dirty="0">
                        <a:solidFill>
                          <a:srgbClr val="000000"/>
                        </a:solidFill>
                        <a:effectLst/>
                        <a:latin typeface="Tahoma" panose="020B0604030504040204" pitchFamily="34" charset="0"/>
                      </a:endParaRP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84218164"/>
                  </a:ext>
                </a:extLst>
              </a:tr>
              <a:tr h="393319">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err="1">
                          <a:solidFill>
                            <a:srgbClr val="FFFFFF"/>
                          </a:solidFill>
                          <a:effectLst/>
                          <a:latin typeface="Tahoma" panose="020B0604030504040204" pitchFamily="34" charset="0"/>
                        </a:rPr>
                        <a:t>Strategy</a:t>
                      </a:r>
                      <a:r>
                        <a:rPr lang="es-ES_tradnl" sz="900" b="0" i="0" u="none" strike="noStrike" dirty="0">
                          <a:solidFill>
                            <a:srgbClr val="FFFFFF"/>
                          </a:solidFill>
                          <a:effectLst/>
                          <a:latin typeface="Tahoma" panose="020B0604030504040204" pitchFamily="34" charset="0"/>
                        </a:rPr>
                        <a:t> 4</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4+1</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HDC 1.0</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700" b="0" i="0" u="none" strike="noStrike" dirty="0">
                          <a:solidFill>
                            <a:srgbClr val="000000"/>
                          </a:solidFill>
                          <a:effectLst/>
                          <a:latin typeface="Tahoma" panose="020B0604030504040204" pitchFamily="34" charset="0"/>
                        </a:rPr>
                        <a:t>16.000 m3/d </a:t>
                      </a:r>
                      <a:r>
                        <a:rPr lang="es-ES_tradnl" sz="700" b="0" i="0" u="none" strike="noStrike" dirty="0" err="1">
                          <a:solidFill>
                            <a:srgbClr val="000000"/>
                          </a:solidFill>
                          <a:effectLst/>
                          <a:latin typeface="Tahoma" panose="020B0604030504040204" pitchFamily="34" charset="0"/>
                        </a:rPr>
                        <a:t>before</a:t>
                      </a:r>
                      <a:r>
                        <a:rPr lang="es-ES_tradnl" sz="700" b="0" i="0" u="none" strike="noStrike" dirty="0">
                          <a:solidFill>
                            <a:srgbClr val="000000"/>
                          </a:solidFill>
                          <a:effectLst/>
                          <a:latin typeface="Tahoma" panose="020B0604030504040204" pitchFamily="34" charset="0"/>
                        </a:rPr>
                        <a:t> ‘’22</a:t>
                      </a:r>
                    </a:p>
                    <a:p>
                      <a:pPr algn="ctr" fontAlgn="ctr"/>
                      <a:r>
                        <a:rPr lang="es-ES_tradnl" sz="700" b="0" i="0" u="none" strike="noStrike" dirty="0">
                          <a:solidFill>
                            <a:srgbClr val="000000"/>
                          </a:solidFill>
                          <a:effectLst/>
                          <a:latin typeface="Tahoma" panose="020B0604030504040204" pitchFamily="34" charset="0"/>
                        </a:rPr>
                        <a:t>28.000m3/d after ‘’22</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algn="ctr" fontAlgn="ctr"/>
                      <a:r>
                        <a:rPr lang="es-ES_tradnl" sz="900" b="0" i="0" u="none" strike="noStrike" dirty="0">
                          <a:solidFill>
                            <a:srgbClr val="000000"/>
                          </a:solidFill>
                          <a:effectLst/>
                          <a:latin typeface="Tahoma" panose="020B0604030504040204" pitchFamily="34" charset="0"/>
                        </a:rPr>
                        <a:t>Casing</a:t>
                      </a:r>
                    </a:p>
                  </a:txBody>
                  <a:tcPr marL="0" marR="0" marT="0"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2905291"/>
                  </a:ext>
                </a:extLst>
              </a:tr>
            </a:tbl>
          </a:graphicData>
        </a:graphic>
      </p:graphicFrame>
      <p:pic>
        <p:nvPicPr>
          <p:cNvPr id="21" name="Imagen 57">
            <a:extLst>
              <a:ext uri="{FF2B5EF4-FFF2-40B4-BE49-F238E27FC236}">
                <a16:creationId xmlns:a16="http://schemas.microsoft.com/office/drawing/2014/main" id="{68D74555-4F29-3770-DF84-20C9D714982D}"/>
              </a:ext>
            </a:extLst>
          </p:cNvPr>
          <p:cNvPicPr>
            <a:picLocks noChangeAspect="1"/>
          </p:cNvPicPr>
          <p:nvPr/>
        </p:nvPicPr>
        <p:blipFill>
          <a:blip r:embed="rId3"/>
          <a:stretch>
            <a:fillRect/>
          </a:stretch>
        </p:blipFill>
        <p:spPr>
          <a:xfrm>
            <a:off x="7541007" y="1870416"/>
            <a:ext cx="3638121" cy="1642148"/>
          </a:xfrm>
          <a:prstGeom prst="rect">
            <a:avLst/>
          </a:prstGeom>
        </p:spPr>
      </p:pic>
      <p:pic>
        <p:nvPicPr>
          <p:cNvPr id="22" name="Imagen 59">
            <a:extLst>
              <a:ext uri="{FF2B5EF4-FFF2-40B4-BE49-F238E27FC236}">
                <a16:creationId xmlns:a16="http://schemas.microsoft.com/office/drawing/2014/main" id="{AE9E8DD8-A725-23C6-375B-643ADB2A7D4E}"/>
              </a:ext>
            </a:extLst>
          </p:cNvPr>
          <p:cNvPicPr>
            <a:picLocks noChangeAspect="1"/>
          </p:cNvPicPr>
          <p:nvPr/>
        </p:nvPicPr>
        <p:blipFill>
          <a:blip r:embed="rId4"/>
          <a:stretch>
            <a:fillRect/>
          </a:stretch>
        </p:blipFill>
        <p:spPr>
          <a:xfrm>
            <a:off x="1709063" y="4523826"/>
            <a:ext cx="3110434" cy="1815499"/>
          </a:xfrm>
          <a:prstGeom prst="rect">
            <a:avLst/>
          </a:prstGeom>
        </p:spPr>
      </p:pic>
      <p:pic>
        <p:nvPicPr>
          <p:cNvPr id="23" name="Imagen 60">
            <a:extLst>
              <a:ext uri="{FF2B5EF4-FFF2-40B4-BE49-F238E27FC236}">
                <a16:creationId xmlns:a16="http://schemas.microsoft.com/office/drawing/2014/main" id="{BCDF2802-6E67-7CBA-B53C-E29AD3E8BC4A}"/>
              </a:ext>
            </a:extLst>
          </p:cNvPr>
          <p:cNvPicPr>
            <a:picLocks noChangeAspect="1"/>
          </p:cNvPicPr>
          <p:nvPr/>
        </p:nvPicPr>
        <p:blipFill rotWithShape="1">
          <a:blip r:embed="rId5"/>
          <a:srcRect b="17369"/>
          <a:stretch/>
        </p:blipFill>
        <p:spPr>
          <a:xfrm>
            <a:off x="7649887" y="4363186"/>
            <a:ext cx="3326766" cy="1732209"/>
          </a:xfrm>
          <a:prstGeom prst="rect">
            <a:avLst/>
          </a:prstGeom>
          <a:effectLst>
            <a:outerShdw blurRad="50800" dist="38100" dir="5400000" algn="t" rotWithShape="0">
              <a:prstClr val="black">
                <a:alpha val="40000"/>
              </a:prstClr>
            </a:outerShdw>
          </a:effectLst>
        </p:spPr>
      </p:pic>
      <p:sp>
        <p:nvSpPr>
          <p:cNvPr id="24" name="Freeform 54">
            <a:extLst>
              <a:ext uri="{FF2B5EF4-FFF2-40B4-BE49-F238E27FC236}">
                <a16:creationId xmlns:a16="http://schemas.microsoft.com/office/drawing/2014/main" id="{ABE2951D-7710-D8F4-5E3E-4BBA4E82455B}"/>
              </a:ext>
            </a:extLst>
          </p:cNvPr>
          <p:cNvSpPr>
            <a:spLocks noChangeAspect="1"/>
          </p:cNvSpPr>
          <p:nvPr/>
        </p:nvSpPr>
        <p:spPr bwMode="auto">
          <a:xfrm rot="16200000">
            <a:off x="441172" y="1405735"/>
            <a:ext cx="288000" cy="186692"/>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s-ES_tradnl" kern="0">
              <a:solidFill>
                <a:srgbClr val="006FF6"/>
              </a:solidFill>
              <a:latin typeface="Tahoma"/>
            </a:endParaRPr>
          </a:p>
        </p:txBody>
      </p:sp>
      <p:sp>
        <p:nvSpPr>
          <p:cNvPr id="25" name="Marcador de texto 6">
            <a:extLst>
              <a:ext uri="{FF2B5EF4-FFF2-40B4-BE49-F238E27FC236}">
                <a16:creationId xmlns:a16="http://schemas.microsoft.com/office/drawing/2014/main" id="{881ADA1C-6C20-F492-5D3E-75157CBA39F1}"/>
              </a:ext>
            </a:extLst>
          </p:cNvPr>
          <p:cNvSpPr txBox="1">
            <a:spLocks/>
          </p:cNvSpPr>
          <p:nvPr/>
        </p:nvSpPr>
        <p:spPr>
          <a:xfrm>
            <a:off x="805518" y="1375970"/>
            <a:ext cx="988732" cy="246221"/>
          </a:xfrm>
          <a:prstGeom prst="rect">
            <a:avLst/>
          </a:prstGeom>
        </p:spPr>
        <p:txBody>
          <a:bodyPr vert="horz" wrap="non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600">
                <a:solidFill>
                  <a:srgbClr val="006DEE"/>
                </a:solidFill>
                <a:latin typeface="Tahoma"/>
                <a:ea typeface="ＭＳ Ｐゴシック"/>
              </a:rPr>
              <a:t>Estrategias</a:t>
            </a:r>
            <a:endParaRPr lang="es-ES_tradnl" sz="1600">
              <a:solidFill>
                <a:srgbClr val="006DEE"/>
              </a:solidFill>
              <a:latin typeface="Tahoma"/>
              <a:ea typeface="Osaka" pitchFamily="1" charset="-128"/>
            </a:endParaRPr>
          </a:p>
        </p:txBody>
      </p:sp>
      <p:sp>
        <p:nvSpPr>
          <p:cNvPr id="26" name="Freeform 54">
            <a:extLst>
              <a:ext uri="{FF2B5EF4-FFF2-40B4-BE49-F238E27FC236}">
                <a16:creationId xmlns:a16="http://schemas.microsoft.com/office/drawing/2014/main" id="{799C7817-DEB0-22A8-C376-927C4F13D11F}"/>
              </a:ext>
            </a:extLst>
          </p:cNvPr>
          <p:cNvSpPr>
            <a:spLocks noChangeAspect="1"/>
          </p:cNvSpPr>
          <p:nvPr/>
        </p:nvSpPr>
        <p:spPr bwMode="auto">
          <a:xfrm rot="16200000">
            <a:off x="6075139" y="1405735"/>
            <a:ext cx="288000" cy="186692"/>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s-ES_tradnl" kern="0">
              <a:solidFill>
                <a:srgbClr val="006FF6"/>
              </a:solidFill>
              <a:latin typeface="Tahoma"/>
            </a:endParaRPr>
          </a:p>
        </p:txBody>
      </p:sp>
      <p:sp>
        <p:nvSpPr>
          <p:cNvPr id="27" name="Marcador de texto 6">
            <a:extLst>
              <a:ext uri="{FF2B5EF4-FFF2-40B4-BE49-F238E27FC236}">
                <a16:creationId xmlns:a16="http://schemas.microsoft.com/office/drawing/2014/main" id="{01809983-DACE-29A0-0742-2E733D143C6E}"/>
              </a:ext>
            </a:extLst>
          </p:cNvPr>
          <p:cNvSpPr txBox="1">
            <a:spLocks/>
          </p:cNvSpPr>
          <p:nvPr/>
        </p:nvSpPr>
        <p:spPr>
          <a:xfrm>
            <a:off x="6439485" y="1375970"/>
            <a:ext cx="1366913" cy="246221"/>
          </a:xfrm>
          <a:prstGeom prst="rect">
            <a:avLst/>
          </a:prstGeom>
        </p:spPr>
        <p:txBody>
          <a:bodyPr vert="horz" wrap="non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600">
                <a:solidFill>
                  <a:srgbClr val="006DEE"/>
                </a:solidFill>
                <a:latin typeface="Tahoma"/>
                <a:ea typeface="ＭＳ Ｐゴシック"/>
              </a:rPr>
              <a:t>Incertidumbres</a:t>
            </a:r>
            <a:endParaRPr lang="es-ES_tradnl" sz="1600">
              <a:solidFill>
                <a:srgbClr val="006DEE"/>
              </a:solidFill>
              <a:latin typeface="Tahoma"/>
              <a:ea typeface="Osaka" pitchFamily="1" charset="-128"/>
            </a:endParaRPr>
          </a:p>
        </p:txBody>
      </p:sp>
      <p:sp>
        <p:nvSpPr>
          <p:cNvPr id="28" name="Freeform 54">
            <a:extLst>
              <a:ext uri="{FF2B5EF4-FFF2-40B4-BE49-F238E27FC236}">
                <a16:creationId xmlns:a16="http://schemas.microsoft.com/office/drawing/2014/main" id="{E3448193-5BB5-63B8-2ED5-46EA32339631}"/>
              </a:ext>
            </a:extLst>
          </p:cNvPr>
          <p:cNvSpPr>
            <a:spLocks noChangeAspect="1"/>
          </p:cNvSpPr>
          <p:nvPr/>
        </p:nvSpPr>
        <p:spPr bwMode="auto">
          <a:xfrm rot="16200000">
            <a:off x="441172" y="3888743"/>
            <a:ext cx="288000" cy="186692"/>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s-ES_tradnl" kern="0">
              <a:solidFill>
                <a:srgbClr val="006FF6"/>
              </a:solidFill>
              <a:latin typeface="Tahoma"/>
            </a:endParaRPr>
          </a:p>
        </p:txBody>
      </p:sp>
      <p:sp>
        <p:nvSpPr>
          <p:cNvPr id="29" name="Marcador de texto 6">
            <a:extLst>
              <a:ext uri="{FF2B5EF4-FFF2-40B4-BE49-F238E27FC236}">
                <a16:creationId xmlns:a16="http://schemas.microsoft.com/office/drawing/2014/main" id="{80E903DB-9570-3DC6-9C9B-A71D12E76DF3}"/>
              </a:ext>
            </a:extLst>
          </p:cNvPr>
          <p:cNvSpPr txBox="1">
            <a:spLocks/>
          </p:cNvSpPr>
          <p:nvPr/>
        </p:nvSpPr>
        <p:spPr>
          <a:xfrm>
            <a:off x="805518" y="3858979"/>
            <a:ext cx="689291" cy="246221"/>
          </a:xfrm>
          <a:prstGeom prst="rect">
            <a:avLst/>
          </a:prstGeom>
        </p:spPr>
        <p:txBody>
          <a:bodyPr vert="horz" wrap="non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600">
                <a:solidFill>
                  <a:srgbClr val="006DEE"/>
                </a:solidFill>
                <a:latin typeface="Tahoma"/>
                <a:ea typeface="ＭＳ Ｐゴシック"/>
              </a:rPr>
              <a:t>Riesgos</a:t>
            </a:r>
            <a:endParaRPr lang="es-ES_tradnl" sz="1600">
              <a:solidFill>
                <a:srgbClr val="006DEE"/>
              </a:solidFill>
              <a:latin typeface="Tahoma"/>
              <a:ea typeface="Osaka" pitchFamily="1" charset="-128"/>
            </a:endParaRPr>
          </a:p>
        </p:txBody>
      </p:sp>
      <p:sp>
        <p:nvSpPr>
          <p:cNvPr id="30" name="Freeform 54">
            <a:extLst>
              <a:ext uri="{FF2B5EF4-FFF2-40B4-BE49-F238E27FC236}">
                <a16:creationId xmlns:a16="http://schemas.microsoft.com/office/drawing/2014/main" id="{9D2FDDA2-5353-E1B4-19DE-55705E2D35FE}"/>
              </a:ext>
            </a:extLst>
          </p:cNvPr>
          <p:cNvSpPr>
            <a:spLocks noChangeAspect="1"/>
          </p:cNvSpPr>
          <p:nvPr/>
        </p:nvSpPr>
        <p:spPr bwMode="auto">
          <a:xfrm rot="16200000">
            <a:off x="6215819" y="3888744"/>
            <a:ext cx="288000" cy="186692"/>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es-ES_tradnl" kern="0">
              <a:solidFill>
                <a:srgbClr val="006FF6"/>
              </a:solidFill>
              <a:latin typeface="Tahoma"/>
            </a:endParaRPr>
          </a:p>
        </p:txBody>
      </p:sp>
      <p:sp>
        <p:nvSpPr>
          <p:cNvPr id="31" name="Marcador de texto 6">
            <a:extLst>
              <a:ext uri="{FF2B5EF4-FFF2-40B4-BE49-F238E27FC236}">
                <a16:creationId xmlns:a16="http://schemas.microsoft.com/office/drawing/2014/main" id="{AF9B8234-981B-BEE3-F484-B14440FB6025}"/>
              </a:ext>
            </a:extLst>
          </p:cNvPr>
          <p:cNvSpPr txBox="1">
            <a:spLocks/>
          </p:cNvSpPr>
          <p:nvPr/>
        </p:nvSpPr>
        <p:spPr>
          <a:xfrm>
            <a:off x="6580165" y="3858979"/>
            <a:ext cx="968214" cy="246221"/>
          </a:xfrm>
          <a:prstGeom prst="rect">
            <a:avLst/>
          </a:prstGeom>
        </p:spPr>
        <p:txBody>
          <a:bodyPr vert="horz" wrap="non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600">
                <a:solidFill>
                  <a:srgbClr val="006DEE"/>
                </a:solidFill>
                <a:latin typeface="Tahoma"/>
                <a:ea typeface="ＭＳ Ｐゴシック"/>
              </a:rPr>
              <a:t>Simulación</a:t>
            </a:r>
            <a:endParaRPr lang="es-ES_tradnl" sz="1600">
              <a:solidFill>
                <a:srgbClr val="006DEE"/>
              </a:solidFill>
              <a:latin typeface="Tahoma"/>
              <a:ea typeface="Osaka" pitchFamily="1" charset="-128"/>
            </a:endParaRPr>
          </a:p>
        </p:txBody>
      </p:sp>
      <p:sp>
        <p:nvSpPr>
          <p:cNvPr id="32" name="Marcador de texto 6">
            <a:extLst>
              <a:ext uri="{FF2B5EF4-FFF2-40B4-BE49-F238E27FC236}">
                <a16:creationId xmlns:a16="http://schemas.microsoft.com/office/drawing/2014/main" id="{881A138F-ED6B-6352-5F96-D58CFA5FA6FE}"/>
              </a:ext>
            </a:extLst>
          </p:cNvPr>
          <p:cNvSpPr txBox="1">
            <a:spLocks/>
          </p:cNvSpPr>
          <p:nvPr/>
        </p:nvSpPr>
        <p:spPr>
          <a:xfrm>
            <a:off x="1921251" y="1322428"/>
            <a:ext cx="3779177" cy="338554"/>
          </a:xfrm>
          <a:prstGeom prst="rect">
            <a:avLst/>
          </a:prstGeom>
        </p:spPr>
        <p:txBody>
          <a:bodyPr vert="horz" wrap="squar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MX" sz="1100" dirty="0">
                <a:solidFill>
                  <a:srgbClr val="000000"/>
                </a:solidFill>
                <a:latin typeface="Tahoma"/>
                <a:ea typeface="ＭＳ Ｐゴシック"/>
              </a:rPr>
              <a:t>Analizando las alternativas de las decisiones a focalizar, se diseñan diferentes estrategias a evaluar</a:t>
            </a:r>
            <a:endParaRPr lang="es-ES_tradnl" sz="1100" dirty="0">
              <a:solidFill>
                <a:srgbClr val="000000"/>
              </a:solidFill>
              <a:latin typeface="Tahoma"/>
              <a:ea typeface="Osaka" pitchFamily="1" charset="-128"/>
            </a:endParaRPr>
          </a:p>
        </p:txBody>
      </p:sp>
      <p:sp>
        <p:nvSpPr>
          <p:cNvPr id="33" name="Marcador de texto 6">
            <a:extLst>
              <a:ext uri="{FF2B5EF4-FFF2-40B4-BE49-F238E27FC236}">
                <a16:creationId xmlns:a16="http://schemas.microsoft.com/office/drawing/2014/main" id="{FEF3CE80-4DF9-2263-AA61-ACCA0BC0FB0F}"/>
              </a:ext>
            </a:extLst>
          </p:cNvPr>
          <p:cNvSpPr txBox="1">
            <a:spLocks/>
          </p:cNvSpPr>
          <p:nvPr/>
        </p:nvSpPr>
        <p:spPr>
          <a:xfrm>
            <a:off x="7933398" y="1309253"/>
            <a:ext cx="3779177" cy="507831"/>
          </a:xfrm>
          <a:prstGeom prst="rect">
            <a:avLst/>
          </a:prstGeom>
        </p:spPr>
        <p:txBody>
          <a:bodyPr vert="horz" wrap="squar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100" dirty="0">
                <a:solidFill>
                  <a:prstClr val="black"/>
                </a:solidFill>
                <a:latin typeface="Tahoma" panose="020B0604030504040204" pitchFamily="34" charset="0"/>
                <a:cs typeface="Arial" panose="020B0604020202020204" pitchFamily="34" charset="0"/>
              </a:rPr>
              <a:t>Se diseña un diagrama de influencia que visualiza claramente las incertidumbres e identifica las fuentes de información para las variables principales</a:t>
            </a:r>
            <a:endParaRPr lang="es-ES_tradnl" sz="1100" dirty="0">
              <a:solidFill>
                <a:srgbClr val="000000"/>
              </a:solidFill>
              <a:latin typeface="Tahoma"/>
              <a:ea typeface="Osaka" pitchFamily="1" charset="-128"/>
            </a:endParaRPr>
          </a:p>
        </p:txBody>
      </p:sp>
      <p:sp>
        <p:nvSpPr>
          <p:cNvPr id="34" name="Marcador de texto 6">
            <a:extLst>
              <a:ext uri="{FF2B5EF4-FFF2-40B4-BE49-F238E27FC236}">
                <a16:creationId xmlns:a16="http://schemas.microsoft.com/office/drawing/2014/main" id="{3A1BB22C-C888-C6B7-E3C7-4AA803B85714}"/>
              </a:ext>
            </a:extLst>
          </p:cNvPr>
          <p:cNvSpPr txBox="1">
            <a:spLocks/>
          </p:cNvSpPr>
          <p:nvPr/>
        </p:nvSpPr>
        <p:spPr>
          <a:xfrm>
            <a:off x="1709062" y="3838089"/>
            <a:ext cx="4386937" cy="507831"/>
          </a:xfrm>
          <a:prstGeom prst="rect">
            <a:avLst/>
          </a:prstGeom>
        </p:spPr>
        <p:txBody>
          <a:bodyPr vert="horz" wrap="squar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ES_tradnl" sz="1100" dirty="0">
                <a:solidFill>
                  <a:prstClr val="black"/>
                </a:solidFill>
                <a:latin typeface="Tahoma" panose="020B0604030504040204" pitchFamily="34" charset="0"/>
                <a:cs typeface="Arial" panose="020B0604020202020204" pitchFamily="34" charset="0"/>
              </a:rPr>
              <a:t>Se identifican los riesgos en el proyecto y su impacto y probabilidad de ocurrencia. Se definen planes de mitigación para los principales riesgos identificados</a:t>
            </a:r>
            <a:endParaRPr lang="es-ES_tradnl" sz="1100" dirty="0">
              <a:solidFill>
                <a:srgbClr val="000000"/>
              </a:solidFill>
              <a:latin typeface="Tahoma"/>
              <a:ea typeface="Osaka" pitchFamily="1" charset="-128"/>
            </a:endParaRPr>
          </a:p>
        </p:txBody>
      </p:sp>
      <p:sp>
        <p:nvSpPr>
          <p:cNvPr id="35" name="Marcador de texto 6">
            <a:extLst>
              <a:ext uri="{FF2B5EF4-FFF2-40B4-BE49-F238E27FC236}">
                <a16:creationId xmlns:a16="http://schemas.microsoft.com/office/drawing/2014/main" id="{13A630AE-ECE7-E92E-FAB5-ED0E934BC8A8}"/>
              </a:ext>
            </a:extLst>
          </p:cNvPr>
          <p:cNvSpPr txBox="1">
            <a:spLocks/>
          </p:cNvSpPr>
          <p:nvPr/>
        </p:nvSpPr>
        <p:spPr>
          <a:xfrm>
            <a:off x="7649887" y="3728173"/>
            <a:ext cx="4073242" cy="507831"/>
          </a:xfrm>
          <a:prstGeom prst="rect">
            <a:avLst/>
          </a:prstGeom>
        </p:spPr>
        <p:txBody>
          <a:bodyPr vert="horz" wrap="squar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MX" sz="1100" dirty="0">
                <a:solidFill>
                  <a:prstClr val="black"/>
                </a:solidFill>
                <a:latin typeface="Tahoma" panose="020B0604030504040204" pitchFamily="34" charset="0"/>
                <a:cs typeface="Arial" panose="020B0604020202020204" pitchFamily="34" charset="0"/>
              </a:rPr>
              <a:t>La simulación no solo muestra la alternativa más rentable, y permite comprender el valor de cada una de las decisiones involucradas</a:t>
            </a:r>
            <a:endParaRPr lang="es-ES_tradnl" sz="1100" dirty="0">
              <a:solidFill>
                <a:srgbClr val="000000"/>
              </a:solidFill>
              <a:latin typeface="Tahoma"/>
              <a:ea typeface="Osaka" pitchFamily="1" charset="-128"/>
            </a:endParaRPr>
          </a:p>
        </p:txBody>
      </p:sp>
      <p:sp>
        <p:nvSpPr>
          <p:cNvPr id="36" name="Marcador de texto 6">
            <a:extLst>
              <a:ext uri="{FF2B5EF4-FFF2-40B4-BE49-F238E27FC236}">
                <a16:creationId xmlns:a16="http://schemas.microsoft.com/office/drawing/2014/main" id="{CAA47A9B-F304-5EB1-2B0B-1AE955A55B36}"/>
              </a:ext>
            </a:extLst>
          </p:cNvPr>
          <p:cNvSpPr txBox="1">
            <a:spLocks/>
          </p:cNvSpPr>
          <p:nvPr/>
        </p:nvSpPr>
        <p:spPr>
          <a:xfrm rot="16200000">
            <a:off x="6458250" y="5188866"/>
            <a:ext cx="1643780" cy="169277"/>
          </a:xfrm>
          <a:prstGeom prst="rect">
            <a:avLst/>
          </a:prstGeom>
        </p:spPr>
        <p:txBody>
          <a:bodyPr vert="horz" wrap="square" lIns="0" tIns="0" rIns="0" bIns="0" rtlCol="0">
            <a:spAutoFit/>
          </a:bodyPr>
          <a:lstStyle>
            <a:lvl1pPr marL="342891" indent="-342891"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s-MX" sz="1100" dirty="0">
                <a:solidFill>
                  <a:prstClr val="black"/>
                </a:solidFill>
                <a:latin typeface="Tahoma" panose="020B0604030504040204" pitchFamily="34" charset="0"/>
                <a:ea typeface="Osaka" pitchFamily="1" charset="-128"/>
                <a:cs typeface="Arial" panose="020B0604020202020204" pitchFamily="34" charset="0"/>
              </a:rPr>
              <a:t>*Implementación de DA4</a:t>
            </a:r>
            <a:endParaRPr lang="es-ES_tradnl" sz="1100" dirty="0">
              <a:solidFill>
                <a:srgbClr val="000000"/>
              </a:solidFill>
              <a:latin typeface="Tahoma"/>
              <a:ea typeface="Osaka" pitchFamily="1" charset="-128"/>
            </a:endParaRPr>
          </a:p>
        </p:txBody>
      </p:sp>
      <p:sp>
        <p:nvSpPr>
          <p:cNvPr id="2" name="Rectángulo: esquina doblada 1">
            <a:extLst>
              <a:ext uri="{FF2B5EF4-FFF2-40B4-BE49-F238E27FC236}">
                <a16:creationId xmlns:a16="http://schemas.microsoft.com/office/drawing/2014/main" id="{1BBCCEA0-3401-175C-BF70-B393D1E32CCA}"/>
              </a:ext>
            </a:extLst>
          </p:cNvPr>
          <p:cNvSpPr/>
          <p:nvPr>
            <p:custDataLst>
              <p:tags r:id="rId1"/>
            </p:custDataLst>
          </p:nvPr>
        </p:nvSpPr>
        <p:spPr>
          <a:xfrm>
            <a:off x="9525000" y="0"/>
            <a:ext cx="2667000" cy="1270000"/>
          </a:xfrm>
          <a:prstGeom prst="foldedCorner">
            <a:avLst/>
          </a:prstGeom>
          <a:solidFill>
            <a:srgbClr val="FFFF80"/>
          </a:solidFill>
          <a:ln w="12700" cap="flat" cmpd="sng" algn="ctr">
            <a:noFill/>
            <a:prstDash val="solid"/>
            <a:miter lim="800000"/>
          </a:ln>
          <a:effectLst>
            <a:outerShdw blurRad="50800" dist="38100" dir="5400000" rotWithShape="0">
              <a:scrgbClr r="0" g="0" b="0">
                <a:alpha val="40000"/>
              </a:sc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ormAutofit/>
          </a:bodyPr>
          <a:lstStyle/>
          <a:p>
            <a:r>
              <a:rPr lang="es-ES_tradnl" sz="1400" dirty="0">
                <a:solidFill>
                  <a:srgbClr val="000000"/>
                </a:solidFill>
              </a:rPr>
              <a:t>Un </a:t>
            </a:r>
            <a:r>
              <a:rPr lang="es-ES_tradnl" sz="1400" dirty="0" err="1">
                <a:solidFill>
                  <a:srgbClr val="000000"/>
                </a:solidFill>
              </a:rPr>
              <a:t>slide</a:t>
            </a:r>
            <a:r>
              <a:rPr lang="es-ES_tradnl" sz="1400" dirty="0">
                <a:solidFill>
                  <a:srgbClr val="000000"/>
                </a:solidFill>
              </a:rPr>
              <a:t> por cada</a:t>
            </a:r>
          </a:p>
        </p:txBody>
      </p:sp>
    </p:spTree>
    <p:extLst>
      <p:ext uri="{BB962C8B-B14F-4D97-AF65-F5344CB8AC3E}">
        <p14:creationId xmlns:p14="http://schemas.microsoft.com/office/powerpoint/2010/main" val="384665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7622FF6-8FB1-91ED-711E-116A5192CEAC}"/>
              </a:ext>
            </a:extLst>
          </p:cNvPr>
          <p:cNvSpPr>
            <a:spLocks noGrp="1"/>
          </p:cNvSpPr>
          <p:nvPr>
            <p:ph type="ctrTitle"/>
          </p:nvPr>
        </p:nvSpPr>
        <p:spPr>
          <a:xfrm>
            <a:off x="431800" y="147919"/>
            <a:ext cx="11328400" cy="566905"/>
          </a:xfrm>
        </p:spPr>
        <p:txBody>
          <a:bodyPr/>
          <a:lstStyle/>
          <a:p>
            <a:r>
              <a:rPr lang="es-ES_tradnl"/>
              <a:t>Set de Variables</a:t>
            </a:r>
          </a:p>
        </p:txBody>
      </p:sp>
      <p:graphicFrame>
        <p:nvGraphicFramePr>
          <p:cNvPr id="3" name="Tabla 2">
            <a:extLst>
              <a:ext uri="{FF2B5EF4-FFF2-40B4-BE49-F238E27FC236}">
                <a16:creationId xmlns:a16="http://schemas.microsoft.com/office/drawing/2014/main" id="{7D12AFF3-5AAB-9F49-A42C-739701D90E47}"/>
              </a:ext>
            </a:extLst>
          </p:cNvPr>
          <p:cNvGraphicFramePr>
            <a:graphicFrameLocks noGrp="1"/>
          </p:cNvGraphicFramePr>
          <p:nvPr>
            <p:extLst>
              <p:ext uri="{D42A27DB-BD31-4B8C-83A1-F6EECF244321}">
                <p14:modId xmlns:p14="http://schemas.microsoft.com/office/powerpoint/2010/main" val="235099165"/>
              </p:ext>
            </p:extLst>
          </p:nvPr>
        </p:nvGraphicFramePr>
        <p:xfrm>
          <a:off x="1200150" y="1638300"/>
          <a:ext cx="9791700" cy="3709626"/>
        </p:xfrm>
        <a:graphic>
          <a:graphicData uri="http://schemas.openxmlformats.org/drawingml/2006/table">
            <a:tbl>
              <a:tblPr/>
              <a:tblGrid>
                <a:gridCol w="1958340">
                  <a:extLst>
                    <a:ext uri="{9D8B030D-6E8A-4147-A177-3AD203B41FA5}">
                      <a16:colId xmlns:a16="http://schemas.microsoft.com/office/drawing/2014/main" val="2321107519"/>
                    </a:ext>
                  </a:extLst>
                </a:gridCol>
                <a:gridCol w="1958340">
                  <a:extLst>
                    <a:ext uri="{9D8B030D-6E8A-4147-A177-3AD203B41FA5}">
                      <a16:colId xmlns:a16="http://schemas.microsoft.com/office/drawing/2014/main" val="653177265"/>
                    </a:ext>
                  </a:extLst>
                </a:gridCol>
                <a:gridCol w="1958340">
                  <a:extLst>
                    <a:ext uri="{9D8B030D-6E8A-4147-A177-3AD203B41FA5}">
                      <a16:colId xmlns:a16="http://schemas.microsoft.com/office/drawing/2014/main" val="1849897021"/>
                    </a:ext>
                  </a:extLst>
                </a:gridCol>
                <a:gridCol w="1958340">
                  <a:extLst>
                    <a:ext uri="{9D8B030D-6E8A-4147-A177-3AD203B41FA5}">
                      <a16:colId xmlns:a16="http://schemas.microsoft.com/office/drawing/2014/main" val="3700927778"/>
                    </a:ext>
                  </a:extLst>
                </a:gridCol>
                <a:gridCol w="1958340">
                  <a:extLst>
                    <a:ext uri="{9D8B030D-6E8A-4147-A177-3AD203B41FA5}">
                      <a16:colId xmlns:a16="http://schemas.microsoft.com/office/drawing/2014/main" val="3640107733"/>
                    </a:ext>
                  </a:extLst>
                </a:gridCol>
              </a:tblGrid>
              <a:tr h="532787">
                <a:tc>
                  <a:txBody>
                    <a:bodyPr/>
                    <a:lstStyle/>
                    <a:p>
                      <a:pPr algn="l" fontAlgn="b"/>
                      <a:r>
                        <a:rPr lang="es-ES" sz="1400" b="1" i="0" u="none" strike="noStrike">
                          <a:solidFill>
                            <a:srgbClr val="000000"/>
                          </a:solidFill>
                          <a:effectLst/>
                          <a:latin typeface="+mj-lt"/>
                        </a:rPr>
                        <a:t>Perforación y WO</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Facilities</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Económicas</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Geociencias</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Opex</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1114702752"/>
                  </a:ext>
                </a:extLst>
              </a:tr>
              <a:tr h="661013">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NPTs / INPTs</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PEM facilities</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Precio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Extensión / In Place</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de tratamiento</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3545467746"/>
                  </a:ext>
                </a:extLst>
              </a:tr>
              <a:tr h="661013">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PEM de los pozos</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planta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Inflación</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Permeabilidad</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de transporte</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1525684718"/>
                  </a:ext>
                </a:extLst>
              </a:tr>
              <a:tr h="532787">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pozo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Energía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Tasa de cambio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Productividad del pozo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de energía</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2229039906"/>
                  </a:ext>
                </a:extLst>
              </a:tr>
              <a:tr h="661013">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Riego mecánico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Costo batería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Demanda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Factor de recupero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Costo de producción</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598882536"/>
                  </a:ext>
                </a:extLst>
              </a:tr>
              <a:tr h="661013">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Efecto Padre-Hijo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Corte agua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863787567"/>
                  </a:ext>
                </a:extLst>
              </a:tr>
            </a:tbl>
          </a:graphicData>
        </a:graphic>
      </p:graphicFrame>
      <p:sp>
        <p:nvSpPr>
          <p:cNvPr id="6" name="Rectángulo 5">
            <a:extLst>
              <a:ext uri="{FF2B5EF4-FFF2-40B4-BE49-F238E27FC236}">
                <a16:creationId xmlns:a16="http://schemas.microsoft.com/office/drawing/2014/main" id="{91368499-8D1F-3D0A-FE29-4CB5AF6F1C06}"/>
              </a:ext>
            </a:extLst>
          </p:cNvPr>
          <p:cNvSpPr/>
          <p:nvPr/>
        </p:nvSpPr>
        <p:spPr>
          <a:xfrm rot="2063328">
            <a:off x="9502516" y="1545193"/>
            <a:ext cx="2037064" cy="56690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solidFill>
                  <a:schemeClr val="tx1"/>
                </a:solidFill>
              </a:rPr>
              <a:t>No exhaustivo</a:t>
            </a:r>
          </a:p>
        </p:txBody>
      </p:sp>
      <p:sp>
        <p:nvSpPr>
          <p:cNvPr id="2" name="62 Rectángulo">
            <a:extLst>
              <a:ext uri="{FF2B5EF4-FFF2-40B4-BE49-F238E27FC236}">
                <a16:creationId xmlns:a16="http://schemas.microsoft.com/office/drawing/2014/main" id="{3E7844BB-0AC1-44EE-EAAB-E9251C99530F}"/>
              </a:ext>
            </a:extLst>
          </p:cNvPr>
          <p:cNvSpPr/>
          <p:nvPr/>
        </p:nvSpPr>
        <p:spPr>
          <a:xfrm>
            <a:off x="10521048" y="4884539"/>
            <a:ext cx="2755348" cy="1908000"/>
          </a:xfrm>
          <a:prstGeom prst="rect">
            <a:avLst/>
          </a:prstGeom>
          <a:solidFill>
            <a:srgbClr val="FFFFFF">
              <a:lumMod val="95000"/>
            </a:srgbClr>
          </a:solidFill>
          <a:ln w="12700" cap="flat" cmpd="sng" algn="ctr">
            <a:noFill/>
            <a:prstDash val="solid"/>
            <a:miter lim="800000"/>
          </a:ln>
          <a:effectLst/>
        </p:spPr>
        <p:txBody>
          <a:bodyPr tIns="72000" bIns="180000" numCol="2" anchor="t"/>
          <a:lstStyle/>
          <a:p>
            <a:pPr marL="0" marR="0" lvl="0" indent="0" defTabSz="914400" eaLnBrk="1" fontAlgn="auto" latinLnBrk="0" hangingPunct="1">
              <a:lnSpc>
                <a:spcPct val="100000"/>
              </a:lnSpc>
              <a:spcBef>
                <a:spcPts val="600"/>
              </a:spcBef>
              <a:spcAft>
                <a:spcPts val="0"/>
              </a:spcAft>
              <a:buClrTx/>
              <a:buSzTx/>
              <a:buFontTx/>
              <a:buNone/>
              <a:tabLst/>
              <a:defRPr/>
            </a:pPr>
            <a:r>
              <a:rPr kumimoji="0" lang="es-ES_tradnl" sz="11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Incertidumbres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Precio de venta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Precio de la arena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Disponibilidad de recursos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Riesgo mecánico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Pozo tipo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Fechas PEM de </a:t>
            </a:r>
            <a:r>
              <a:rPr kumimoji="0" lang="es-ES_tradnl" sz="800" b="0" i="0" u="none" strike="noStrike" kern="0" cap="none" spc="0" normalizeH="0" baseline="0" noProof="0" dirty="0" err="1">
                <a:ln>
                  <a:noFill/>
                </a:ln>
                <a:solidFill>
                  <a:srgbClr val="000000"/>
                </a:solidFill>
                <a:effectLst/>
                <a:uLnTx/>
                <a:uFillTx/>
                <a:latin typeface="Tahoma" panose="020B0604030504040204" pitchFamily="34" charset="0"/>
                <a:ea typeface="+mn-ea"/>
                <a:cs typeface="+mn-cs"/>
              </a:rPr>
              <a:t>facilities</a:t>
            </a: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OPEX</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endParaRP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Corte agua</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Efecto Padre-Hijo</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Tiempo de perforación / terminación (Porcentaje NPT)</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Aprobación de permisos</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HDC</a:t>
            </a:r>
          </a:p>
          <a:p>
            <a:pPr marL="171450" marR="0" lvl="0" indent="-17145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ES_tradnl" sz="800" b="0" i="0" u="none" strike="noStrike" kern="0" cap="none" spc="0" normalizeH="0" baseline="0" noProof="0" dirty="0">
                <a:ln>
                  <a:noFill/>
                </a:ln>
                <a:solidFill>
                  <a:srgbClr val="000000"/>
                </a:solidFill>
                <a:effectLst/>
                <a:uLnTx/>
                <a:uFillTx/>
                <a:latin typeface="Tahoma" panose="020B0604030504040204" pitchFamily="34" charset="0"/>
                <a:ea typeface="+mn-ea"/>
                <a:cs typeface="+mn-cs"/>
              </a:rPr>
              <a:t>Nivel de actividad de otros bloques</a:t>
            </a:r>
          </a:p>
        </p:txBody>
      </p:sp>
    </p:spTree>
    <p:extLst>
      <p:ext uri="{BB962C8B-B14F-4D97-AF65-F5344CB8AC3E}">
        <p14:creationId xmlns:p14="http://schemas.microsoft.com/office/powerpoint/2010/main" val="39450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D863E-9DC0-4021-B8E3-BDDDD67A1218}"/>
              </a:ext>
            </a:extLst>
          </p:cNvPr>
          <p:cNvSpPr>
            <a:spLocks noGrp="1"/>
          </p:cNvSpPr>
          <p:nvPr>
            <p:ph type="ctrTitle"/>
          </p:nvPr>
        </p:nvSpPr>
        <p:spPr>
          <a:noFill/>
        </p:spPr>
        <p:txBody>
          <a:bodyPr/>
          <a:lstStyle/>
          <a:p>
            <a:r>
              <a:rPr lang="es-ES_tradnl" sz="2000"/>
              <a:t>Como base del diseño utilizaremos el Modelo del Triple Diamante, el cual se aplica tanto para los proyectos de explotación Convencional como No Convencional</a:t>
            </a:r>
            <a:endParaRPr lang="es-ES_tradnl"/>
          </a:p>
        </p:txBody>
      </p:sp>
      <p:sp>
        <p:nvSpPr>
          <p:cNvPr id="97" name="Rectángulo 96">
            <a:extLst>
              <a:ext uri="{FF2B5EF4-FFF2-40B4-BE49-F238E27FC236}">
                <a16:creationId xmlns:a16="http://schemas.microsoft.com/office/drawing/2014/main" id="{BE895719-15CD-4CBB-9322-E24A788A8C14}"/>
              </a:ext>
            </a:extLst>
          </p:cNvPr>
          <p:cNvSpPr/>
          <p:nvPr/>
        </p:nvSpPr>
        <p:spPr>
          <a:xfrm>
            <a:off x="1468172" y="2740806"/>
            <a:ext cx="3034800" cy="3467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600">
              <a:latin typeface="Arial" panose="020B0604020202020204" pitchFamily="34" charset="0"/>
            </a:endParaRPr>
          </a:p>
        </p:txBody>
      </p:sp>
      <p:sp>
        <p:nvSpPr>
          <p:cNvPr id="98" name="Rectángulo 97">
            <a:extLst>
              <a:ext uri="{FF2B5EF4-FFF2-40B4-BE49-F238E27FC236}">
                <a16:creationId xmlns:a16="http://schemas.microsoft.com/office/drawing/2014/main" id="{6CD8EB03-797E-4372-B84B-111E3C595A19}"/>
              </a:ext>
            </a:extLst>
          </p:cNvPr>
          <p:cNvSpPr/>
          <p:nvPr/>
        </p:nvSpPr>
        <p:spPr>
          <a:xfrm>
            <a:off x="4724447" y="2740806"/>
            <a:ext cx="2679659" cy="3467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600">
              <a:latin typeface="Arial" panose="020B0604020202020204" pitchFamily="34" charset="0"/>
            </a:endParaRPr>
          </a:p>
        </p:txBody>
      </p:sp>
      <p:sp>
        <p:nvSpPr>
          <p:cNvPr id="99" name="Rectángulo 98">
            <a:extLst>
              <a:ext uri="{FF2B5EF4-FFF2-40B4-BE49-F238E27FC236}">
                <a16:creationId xmlns:a16="http://schemas.microsoft.com/office/drawing/2014/main" id="{702E7367-6AEC-41A7-A416-63A6C1960F33}"/>
              </a:ext>
            </a:extLst>
          </p:cNvPr>
          <p:cNvSpPr/>
          <p:nvPr/>
        </p:nvSpPr>
        <p:spPr>
          <a:xfrm>
            <a:off x="7580225" y="2740806"/>
            <a:ext cx="3180935" cy="34679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600">
              <a:latin typeface="Arial" panose="020B0604020202020204" pitchFamily="34" charset="0"/>
            </a:endParaRPr>
          </a:p>
        </p:txBody>
      </p:sp>
      <p:grpSp>
        <p:nvGrpSpPr>
          <p:cNvPr id="100" name="Grupo 99">
            <a:extLst>
              <a:ext uri="{FF2B5EF4-FFF2-40B4-BE49-F238E27FC236}">
                <a16:creationId xmlns:a16="http://schemas.microsoft.com/office/drawing/2014/main" id="{2A878B7D-1AD3-4635-9D7C-F9E0BC2FE842}"/>
              </a:ext>
            </a:extLst>
          </p:cNvPr>
          <p:cNvGrpSpPr/>
          <p:nvPr/>
        </p:nvGrpSpPr>
        <p:grpSpPr>
          <a:xfrm>
            <a:off x="1595959" y="4406750"/>
            <a:ext cx="2779227" cy="1630785"/>
            <a:chOff x="6180861" y="1780084"/>
            <a:chExt cx="2818213" cy="1563192"/>
          </a:xfrm>
        </p:grpSpPr>
        <p:sp>
          <p:nvSpPr>
            <p:cNvPr id="101" name="Rectángulo 100">
              <a:extLst>
                <a:ext uri="{FF2B5EF4-FFF2-40B4-BE49-F238E27FC236}">
                  <a16:creationId xmlns:a16="http://schemas.microsoft.com/office/drawing/2014/main" id="{D143B12F-5AE1-45FA-BEFE-D593380689ED}"/>
                </a:ext>
              </a:extLst>
            </p:cNvPr>
            <p:cNvSpPr/>
            <p:nvPr/>
          </p:nvSpPr>
          <p:spPr>
            <a:xfrm>
              <a:off x="6180861" y="2319452"/>
              <a:ext cx="1399722" cy="498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02" name="Rectángulo 101">
              <a:extLst>
                <a:ext uri="{FF2B5EF4-FFF2-40B4-BE49-F238E27FC236}">
                  <a16:creationId xmlns:a16="http://schemas.microsoft.com/office/drawing/2014/main" id="{AE4B81E4-63E7-4484-870D-2A450D640466}"/>
                </a:ext>
              </a:extLst>
            </p:cNvPr>
            <p:cNvSpPr/>
            <p:nvPr/>
          </p:nvSpPr>
          <p:spPr>
            <a:xfrm>
              <a:off x="6180861" y="2844534"/>
              <a:ext cx="1399722" cy="498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03" name="Rectángulo 102">
              <a:extLst>
                <a:ext uri="{FF2B5EF4-FFF2-40B4-BE49-F238E27FC236}">
                  <a16:creationId xmlns:a16="http://schemas.microsoft.com/office/drawing/2014/main" id="{463DE4C7-EE35-43F6-BAD3-F0B7079404DA}"/>
                </a:ext>
              </a:extLst>
            </p:cNvPr>
            <p:cNvSpPr/>
            <p:nvPr/>
          </p:nvSpPr>
          <p:spPr>
            <a:xfrm>
              <a:off x="7599352" y="1788326"/>
              <a:ext cx="1399722" cy="498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04" name="Rectángulo 103">
              <a:extLst>
                <a:ext uri="{FF2B5EF4-FFF2-40B4-BE49-F238E27FC236}">
                  <a16:creationId xmlns:a16="http://schemas.microsoft.com/office/drawing/2014/main" id="{3D8C1783-93D7-445D-AA9E-9F8E4DCDFC96}"/>
                </a:ext>
              </a:extLst>
            </p:cNvPr>
            <p:cNvSpPr/>
            <p:nvPr/>
          </p:nvSpPr>
          <p:spPr>
            <a:xfrm>
              <a:off x="7599352" y="2319452"/>
              <a:ext cx="1399722" cy="498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05" name="Rectángulo 104">
              <a:extLst>
                <a:ext uri="{FF2B5EF4-FFF2-40B4-BE49-F238E27FC236}">
                  <a16:creationId xmlns:a16="http://schemas.microsoft.com/office/drawing/2014/main" id="{86BD9AFE-1AD1-4501-A3CB-7D19A1218473}"/>
                </a:ext>
              </a:extLst>
            </p:cNvPr>
            <p:cNvSpPr/>
            <p:nvPr/>
          </p:nvSpPr>
          <p:spPr>
            <a:xfrm>
              <a:off x="7599352" y="2844534"/>
              <a:ext cx="1399722" cy="498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06" name="Rectángulo 105">
              <a:extLst>
                <a:ext uri="{FF2B5EF4-FFF2-40B4-BE49-F238E27FC236}">
                  <a16:creationId xmlns:a16="http://schemas.microsoft.com/office/drawing/2014/main" id="{AAE01A19-4C7C-4D61-B6B9-792AA490DEB0}"/>
                </a:ext>
              </a:extLst>
            </p:cNvPr>
            <p:cNvSpPr/>
            <p:nvPr/>
          </p:nvSpPr>
          <p:spPr>
            <a:xfrm>
              <a:off x="6180861" y="1780084"/>
              <a:ext cx="1399722" cy="4987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pic>
          <p:nvPicPr>
            <p:cNvPr id="107" name="Imagen 106">
              <a:extLst>
                <a:ext uri="{FF2B5EF4-FFF2-40B4-BE49-F238E27FC236}">
                  <a16:creationId xmlns:a16="http://schemas.microsoft.com/office/drawing/2014/main" id="{3DF97DD8-BB6C-4670-9BC8-FF8E7AE0BB7C}"/>
                </a:ext>
              </a:extLst>
            </p:cNvPr>
            <p:cNvPicPr>
              <a:picLocks noChangeAspect="1"/>
            </p:cNvPicPr>
            <p:nvPr/>
          </p:nvPicPr>
          <p:blipFill>
            <a:blip r:embed="rId4"/>
            <a:stretch>
              <a:fillRect/>
            </a:stretch>
          </p:blipFill>
          <p:spPr>
            <a:xfrm>
              <a:off x="6821314" y="1813455"/>
              <a:ext cx="759269" cy="432000"/>
            </a:xfrm>
            <a:prstGeom prst="rect">
              <a:avLst/>
            </a:prstGeom>
          </p:spPr>
        </p:pic>
        <p:sp>
          <p:nvSpPr>
            <p:cNvPr id="108" name="CuadroTexto 1086">
              <a:extLst>
                <a:ext uri="{FF2B5EF4-FFF2-40B4-BE49-F238E27FC236}">
                  <a16:creationId xmlns:a16="http://schemas.microsoft.com/office/drawing/2014/main" id="{8A9E15FE-7440-4EE6-B952-6E746071A597}"/>
                </a:ext>
              </a:extLst>
            </p:cNvPr>
            <p:cNvSpPr txBox="1">
              <a:spLocks noChangeArrowheads="1"/>
            </p:cNvSpPr>
            <p:nvPr/>
          </p:nvSpPr>
          <p:spPr bwMode="auto">
            <a:xfrm>
              <a:off x="6180861" y="1780084"/>
              <a:ext cx="621684" cy="4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s-ES_tradnl" altLang="es-AR" sz="800">
                  <a:solidFill>
                    <a:srgbClr val="44546A"/>
                  </a:solidFill>
                  <a:latin typeface="Arial" panose="020B0604020202020204" pitchFamily="34" charset="0"/>
                  <a:cs typeface="Arial" panose="020B0604020202020204" pitchFamily="34" charset="0"/>
                </a:rPr>
                <a:t>Elementos de la decisión</a:t>
              </a:r>
            </a:p>
          </p:txBody>
        </p:sp>
        <p:sp>
          <p:nvSpPr>
            <p:cNvPr id="109" name="CuadroTexto 1086">
              <a:extLst>
                <a:ext uri="{FF2B5EF4-FFF2-40B4-BE49-F238E27FC236}">
                  <a16:creationId xmlns:a16="http://schemas.microsoft.com/office/drawing/2014/main" id="{D3DC70B3-BA0F-4498-909A-CBE9DAAFBE38}"/>
                </a:ext>
              </a:extLst>
            </p:cNvPr>
            <p:cNvSpPr txBox="1">
              <a:spLocks noChangeArrowheads="1"/>
            </p:cNvSpPr>
            <p:nvPr/>
          </p:nvSpPr>
          <p:spPr bwMode="auto">
            <a:xfrm>
              <a:off x="6180861" y="2336138"/>
              <a:ext cx="621684" cy="4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Jerarquía de objetivos</a:t>
              </a:r>
            </a:p>
          </p:txBody>
        </p:sp>
        <p:graphicFrame>
          <p:nvGraphicFramePr>
            <p:cNvPr id="110" name="21 Diagrama">
              <a:extLst>
                <a:ext uri="{FF2B5EF4-FFF2-40B4-BE49-F238E27FC236}">
                  <a16:creationId xmlns:a16="http://schemas.microsoft.com/office/drawing/2014/main" id="{6DC94D8C-B0B0-4756-8CF0-FAD38AE099CC}"/>
                </a:ext>
              </a:extLst>
            </p:cNvPr>
            <p:cNvGraphicFramePr>
              <a:graphicFrameLocks noChangeAspect="1"/>
            </p:cNvGraphicFramePr>
            <p:nvPr/>
          </p:nvGraphicFramePr>
          <p:xfrm>
            <a:off x="6858466" y="2343823"/>
            <a:ext cx="722117" cy="45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1" name="CuadroTexto 1086">
              <a:extLst>
                <a:ext uri="{FF2B5EF4-FFF2-40B4-BE49-F238E27FC236}">
                  <a16:creationId xmlns:a16="http://schemas.microsoft.com/office/drawing/2014/main" id="{6D40AE34-13F1-482E-A7A9-D08FD3CD9B71}"/>
                </a:ext>
              </a:extLst>
            </p:cNvPr>
            <p:cNvSpPr txBox="1">
              <a:spLocks noChangeArrowheads="1"/>
            </p:cNvSpPr>
            <p:nvPr/>
          </p:nvSpPr>
          <p:spPr bwMode="auto">
            <a:xfrm>
              <a:off x="6180861" y="2861220"/>
              <a:ext cx="621684" cy="4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Pregunta estratégica</a:t>
              </a:r>
            </a:p>
          </p:txBody>
        </p:sp>
        <p:sp>
          <p:nvSpPr>
            <p:cNvPr id="112" name="CuadroTexto 1086">
              <a:extLst>
                <a:ext uri="{FF2B5EF4-FFF2-40B4-BE49-F238E27FC236}">
                  <a16:creationId xmlns:a16="http://schemas.microsoft.com/office/drawing/2014/main" id="{57D1591F-214D-4C0B-92F7-5EF68D64EA1B}"/>
                </a:ext>
              </a:extLst>
            </p:cNvPr>
            <p:cNvSpPr txBox="1">
              <a:spLocks noChangeArrowheads="1"/>
            </p:cNvSpPr>
            <p:nvPr/>
          </p:nvSpPr>
          <p:spPr bwMode="auto">
            <a:xfrm>
              <a:off x="7599352" y="1805012"/>
              <a:ext cx="621684" cy="4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Agenda de decisiones</a:t>
              </a:r>
            </a:p>
          </p:txBody>
        </p:sp>
        <p:sp>
          <p:nvSpPr>
            <p:cNvPr id="113" name="CuadroTexto 1086">
              <a:extLst>
                <a:ext uri="{FF2B5EF4-FFF2-40B4-BE49-F238E27FC236}">
                  <a16:creationId xmlns:a16="http://schemas.microsoft.com/office/drawing/2014/main" id="{9DCCFE5B-6E1D-49DE-9A38-95B5D30183A7}"/>
                </a:ext>
              </a:extLst>
            </p:cNvPr>
            <p:cNvSpPr txBox="1">
              <a:spLocks noChangeArrowheads="1"/>
            </p:cNvSpPr>
            <p:nvPr/>
          </p:nvSpPr>
          <p:spPr bwMode="auto">
            <a:xfrm>
              <a:off x="7599352" y="2336138"/>
              <a:ext cx="621684" cy="4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Tabla de estrategias</a:t>
              </a:r>
            </a:p>
          </p:txBody>
        </p:sp>
        <p:sp>
          <p:nvSpPr>
            <p:cNvPr id="114" name="CuadroTexto 1086">
              <a:extLst>
                <a:ext uri="{FF2B5EF4-FFF2-40B4-BE49-F238E27FC236}">
                  <a16:creationId xmlns:a16="http://schemas.microsoft.com/office/drawing/2014/main" id="{030B9F22-140D-4F28-8C12-9D5D20E80CEE}"/>
                </a:ext>
              </a:extLst>
            </p:cNvPr>
            <p:cNvSpPr txBox="1">
              <a:spLocks noChangeArrowheads="1"/>
            </p:cNvSpPr>
            <p:nvPr/>
          </p:nvSpPr>
          <p:spPr bwMode="auto">
            <a:xfrm>
              <a:off x="7599352" y="2861220"/>
              <a:ext cx="621684" cy="4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Análisis cualitativo</a:t>
              </a:r>
            </a:p>
          </p:txBody>
        </p:sp>
        <p:pic>
          <p:nvPicPr>
            <p:cNvPr id="115" name="Imagen 114">
              <a:extLst>
                <a:ext uri="{FF2B5EF4-FFF2-40B4-BE49-F238E27FC236}">
                  <a16:creationId xmlns:a16="http://schemas.microsoft.com/office/drawing/2014/main" id="{0008A894-F17F-4773-9D38-08377EB287D5}"/>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6846858" y="2973724"/>
              <a:ext cx="720000" cy="267068"/>
            </a:xfrm>
            <a:prstGeom prst="rect">
              <a:avLst/>
            </a:prstGeom>
          </p:spPr>
        </p:pic>
        <p:grpSp>
          <p:nvGrpSpPr>
            <p:cNvPr id="116" name="Grupo 115">
              <a:extLst>
                <a:ext uri="{FF2B5EF4-FFF2-40B4-BE49-F238E27FC236}">
                  <a16:creationId xmlns:a16="http://schemas.microsoft.com/office/drawing/2014/main" id="{1B6B8C4E-EE37-4517-8805-739FE32A3898}"/>
                </a:ext>
              </a:extLst>
            </p:cNvPr>
            <p:cNvGrpSpPr/>
            <p:nvPr/>
          </p:nvGrpSpPr>
          <p:grpSpPr>
            <a:xfrm>
              <a:off x="8316795" y="1821697"/>
              <a:ext cx="682279" cy="432000"/>
              <a:chOff x="4041156" y="4271833"/>
              <a:chExt cx="682279" cy="432000"/>
            </a:xfrm>
          </p:grpSpPr>
          <p:sp>
            <p:nvSpPr>
              <p:cNvPr id="169" name="Freeform 5">
                <a:extLst>
                  <a:ext uri="{FF2B5EF4-FFF2-40B4-BE49-F238E27FC236}">
                    <a16:creationId xmlns:a16="http://schemas.microsoft.com/office/drawing/2014/main" id="{FF11B41C-6522-49BB-8A65-653869B6AAB5}"/>
                  </a:ext>
                </a:extLst>
              </p:cNvPr>
              <p:cNvSpPr>
                <a:spLocks/>
              </p:cNvSpPr>
              <p:nvPr/>
            </p:nvSpPr>
            <p:spPr bwMode="auto">
              <a:xfrm>
                <a:off x="4041156" y="4271833"/>
                <a:ext cx="682279" cy="432000"/>
              </a:xfrm>
              <a:custGeom>
                <a:avLst/>
                <a:gdLst>
                  <a:gd name="T0" fmla="*/ 785264 w 14272"/>
                  <a:gd name="T1" fmla="*/ 747509 h 11334"/>
                  <a:gd name="T2" fmla="*/ 0 w 14272"/>
                  <a:gd name="T3" fmla="*/ 0 h 11334"/>
                  <a:gd name="T4" fmla="*/ 793117 w 14272"/>
                  <a:gd name="T5" fmla="*/ 486402 h 11334"/>
                  <a:gd name="T6" fmla="*/ 796607 w 14272"/>
                  <a:gd name="T7" fmla="*/ 371575 h 11334"/>
                  <a:gd name="T8" fmla="*/ 1037712 w 14272"/>
                  <a:gd name="T9" fmla="*/ 654401 h 11334"/>
                  <a:gd name="T10" fmla="*/ 781192 w 14272"/>
                  <a:gd name="T11" fmla="*/ 882344 h 11334"/>
                  <a:gd name="T12" fmla="*/ 785264 w 14272"/>
                  <a:gd name="T13" fmla="*/ 747509 h 113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72" h="11334">
                    <a:moveTo>
                      <a:pt x="10800" y="9602"/>
                    </a:moveTo>
                    <a:cubicBezTo>
                      <a:pt x="5415" y="8172"/>
                      <a:pt x="1268" y="4529"/>
                      <a:pt x="0" y="0"/>
                    </a:cubicBezTo>
                    <a:cubicBezTo>
                      <a:pt x="2105" y="3335"/>
                      <a:pt x="6138" y="5738"/>
                      <a:pt x="10908" y="6248"/>
                    </a:cubicBezTo>
                    <a:lnTo>
                      <a:pt x="10956" y="4773"/>
                    </a:lnTo>
                    <a:lnTo>
                      <a:pt x="14272" y="8406"/>
                    </a:lnTo>
                    <a:lnTo>
                      <a:pt x="10744" y="11334"/>
                    </a:lnTo>
                    <a:lnTo>
                      <a:pt x="10800" y="9602"/>
                    </a:lnTo>
                    <a:close/>
                  </a:path>
                </a:pathLst>
              </a:custGeom>
              <a:solidFill>
                <a:srgbClr val="D1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sz="400">
                  <a:latin typeface="Arial" panose="020B0604020202020204" pitchFamily="34" charset="0"/>
                  <a:cs typeface="Arial" panose="020B0604020202020204" pitchFamily="34" charset="0"/>
                </a:endParaRPr>
              </a:p>
            </p:txBody>
          </p:sp>
          <p:sp>
            <p:nvSpPr>
              <p:cNvPr id="170" name="Elipse 169">
                <a:extLst>
                  <a:ext uri="{FF2B5EF4-FFF2-40B4-BE49-F238E27FC236}">
                    <a16:creationId xmlns:a16="http://schemas.microsoft.com/office/drawing/2014/main" id="{AC266DA8-DE70-4DE6-9D78-A49374E6AB24}"/>
                  </a:ext>
                </a:extLst>
              </p:cNvPr>
              <p:cNvSpPr/>
              <p:nvPr/>
            </p:nvSpPr>
            <p:spPr bwMode="auto">
              <a:xfrm>
                <a:off x="4100882" y="4367532"/>
                <a:ext cx="47436" cy="35364"/>
              </a:xfrm>
              <a:prstGeom prst="ellipse">
                <a:avLst/>
              </a:prstGeom>
              <a:solidFill>
                <a:srgbClr val="92D050"/>
              </a:solidFill>
              <a:ln w="3175"/>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s-ES_tradnl" sz="2400">
                  <a:latin typeface="Arial" panose="020B0604020202020204" pitchFamily="34" charset="0"/>
                </a:endParaRPr>
              </a:p>
            </p:txBody>
          </p:sp>
          <p:sp>
            <p:nvSpPr>
              <p:cNvPr id="171" name="Elipse 170">
                <a:extLst>
                  <a:ext uri="{FF2B5EF4-FFF2-40B4-BE49-F238E27FC236}">
                    <a16:creationId xmlns:a16="http://schemas.microsoft.com/office/drawing/2014/main" id="{737D382E-55CA-484D-A317-6FCC42246DE6}"/>
                  </a:ext>
                </a:extLst>
              </p:cNvPr>
              <p:cNvSpPr/>
              <p:nvPr/>
            </p:nvSpPr>
            <p:spPr bwMode="auto">
              <a:xfrm>
                <a:off x="4507427" y="4575761"/>
                <a:ext cx="47131" cy="35144"/>
              </a:xfrm>
              <a:prstGeom prst="ellipse">
                <a:avLst/>
              </a:prstGeom>
              <a:solidFill>
                <a:srgbClr val="FFC000"/>
              </a:solidFill>
              <a:ln w="3175"/>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s-ES_tradnl" sz="2400">
                  <a:latin typeface="Arial" panose="020B0604020202020204" pitchFamily="34" charset="0"/>
                </a:endParaRPr>
              </a:p>
            </p:txBody>
          </p:sp>
          <p:sp>
            <p:nvSpPr>
              <p:cNvPr id="172" name="Elipse 171">
                <a:extLst>
                  <a:ext uri="{FF2B5EF4-FFF2-40B4-BE49-F238E27FC236}">
                    <a16:creationId xmlns:a16="http://schemas.microsoft.com/office/drawing/2014/main" id="{79F64940-D911-4530-8988-A03259469B87}"/>
                  </a:ext>
                </a:extLst>
              </p:cNvPr>
              <p:cNvSpPr/>
              <p:nvPr/>
            </p:nvSpPr>
            <p:spPr bwMode="auto">
              <a:xfrm>
                <a:off x="4299132" y="4493839"/>
                <a:ext cx="47436" cy="35144"/>
              </a:xfrm>
              <a:prstGeom prst="ellipse">
                <a:avLst/>
              </a:prstGeom>
              <a:solidFill>
                <a:srgbClr val="FF0000"/>
              </a:solidFill>
              <a:ln w="3175"/>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a:lstStyle/>
              <a:p>
                <a:endParaRPr lang="es-ES_tradnl" sz="2400">
                  <a:latin typeface="Arial" panose="020B0604020202020204" pitchFamily="34" charset="0"/>
                </a:endParaRPr>
              </a:p>
            </p:txBody>
          </p:sp>
        </p:grpSp>
        <p:grpSp>
          <p:nvGrpSpPr>
            <p:cNvPr id="117" name="Grupo 1092">
              <a:extLst>
                <a:ext uri="{FF2B5EF4-FFF2-40B4-BE49-F238E27FC236}">
                  <a16:creationId xmlns:a16="http://schemas.microsoft.com/office/drawing/2014/main" id="{9A78DC7E-D34B-4481-99BA-541B4BC2ABA0}"/>
                </a:ext>
              </a:extLst>
            </p:cNvPr>
            <p:cNvGrpSpPr>
              <a:grpSpLocks noChangeAspect="1"/>
            </p:cNvGrpSpPr>
            <p:nvPr/>
          </p:nvGrpSpPr>
          <p:grpSpPr bwMode="auto">
            <a:xfrm>
              <a:off x="8207074" y="2389151"/>
              <a:ext cx="792000" cy="359344"/>
              <a:chOff x="5609895" y="3493231"/>
              <a:chExt cx="3150447" cy="2418200"/>
            </a:xfrm>
          </p:grpSpPr>
          <p:sp>
            <p:nvSpPr>
              <p:cNvPr id="119" name="Rectangle 5">
                <a:extLst>
                  <a:ext uri="{FF2B5EF4-FFF2-40B4-BE49-F238E27FC236}">
                    <a16:creationId xmlns:a16="http://schemas.microsoft.com/office/drawing/2014/main" id="{D1290174-6B80-47C8-B425-18120EEEA8A4}"/>
                  </a:ext>
                </a:extLst>
              </p:cNvPr>
              <p:cNvSpPr>
                <a:spLocks noChangeArrowheads="1"/>
              </p:cNvSpPr>
              <p:nvPr/>
            </p:nvSpPr>
            <p:spPr bwMode="auto">
              <a:xfrm>
                <a:off x="5718071" y="3613548"/>
                <a:ext cx="3042271" cy="2297883"/>
              </a:xfrm>
              <a:prstGeom prst="rect">
                <a:avLst/>
              </a:prstGeom>
              <a:solidFill>
                <a:schemeClr val="bg1">
                  <a:lumMod val="75000"/>
                </a:schemeClr>
              </a:solidFill>
              <a:ln>
                <a:noFill/>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23" name="Rectangle 5">
                <a:extLst>
                  <a:ext uri="{FF2B5EF4-FFF2-40B4-BE49-F238E27FC236}">
                    <a16:creationId xmlns:a16="http://schemas.microsoft.com/office/drawing/2014/main" id="{DD354424-5678-4271-B831-6540FABF1690}"/>
                  </a:ext>
                </a:extLst>
              </p:cNvPr>
              <p:cNvSpPr>
                <a:spLocks noChangeArrowheads="1"/>
              </p:cNvSpPr>
              <p:nvPr/>
            </p:nvSpPr>
            <p:spPr bwMode="auto">
              <a:xfrm>
                <a:off x="5609895" y="3493231"/>
                <a:ext cx="3042266" cy="2297883"/>
              </a:xfrm>
              <a:prstGeom prst="rect">
                <a:avLst/>
              </a:prstGeom>
              <a:solidFill>
                <a:schemeClr val="bg1"/>
              </a:solidFill>
              <a:ln>
                <a:solidFill>
                  <a:schemeClr val="bg1">
                    <a:lumMod val="50000"/>
                  </a:schemeClr>
                </a:solidFill>
              </a:ln>
            </p:spPr>
            <p:txBody>
              <a:bodyPr/>
              <a:lstStyle/>
              <a:p>
                <a:pPr>
                  <a:defRPr/>
                </a:pPr>
                <a:endParaRPr lang="es-ES_tradnl" sz="400">
                  <a:latin typeface="Arial" panose="020B0604020202020204" pitchFamily="34" charset="0"/>
                  <a:cs typeface="Arial" panose="020B0604020202020204" pitchFamily="34" charset="0"/>
                </a:endParaRPr>
              </a:p>
            </p:txBody>
          </p:sp>
          <p:grpSp>
            <p:nvGrpSpPr>
              <p:cNvPr id="124" name="Grupo 123">
                <a:extLst>
                  <a:ext uri="{FF2B5EF4-FFF2-40B4-BE49-F238E27FC236}">
                    <a16:creationId xmlns:a16="http://schemas.microsoft.com/office/drawing/2014/main" id="{406B7B2F-F218-4E8F-8C12-71D30502AF86}"/>
                  </a:ext>
                </a:extLst>
              </p:cNvPr>
              <p:cNvGrpSpPr/>
              <p:nvPr/>
            </p:nvGrpSpPr>
            <p:grpSpPr>
              <a:xfrm>
                <a:off x="5726207" y="3939526"/>
                <a:ext cx="2830516" cy="1733551"/>
                <a:chOff x="5726207" y="3939523"/>
                <a:chExt cx="2830513" cy="1733550"/>
              </a:xfrm>
              <a:solidFill>
                <a:schemeClr val="bg1">
                  <a:lumMod val="65000"/>
                </a:schemeClr>
              </a:solidFill>
            </p:grpSpPr>
            <p:sp>
              <p:nvSpPr>
                <p:cNvPr id="158" name="Rectangle 22">
                  <a:extLst>
                    <a:ext uri="{FF2B5EF4-FFF2-40B4-BE49-F238E27FC236}">
                      <a16:creationId xmlns:a16="http://schemas.microsoft.com/office/drawing/2014/main" id="{B604C0A9-633C-4DE1-9340-426E7541DE80}"/>
                    </a:ext>
                  </a:extLst>
                </p:cNvPr>
                <p:cNvSpPr>
                  <a:spLocks noChangeArrowheads="1"/>
                </p:cNvSpPr>
                <p:nvPr/>
              </p:nvSpPr>
              <p:spPr bwMode="auto">
                <a:xfrm>
                  <a:off x="5726207" y="3939523"/>
                  <a:ext cx="22225" cy="1733550"/>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59" name="Rectangle 23">
                  <a:extLst>
                    <a:ext uri="{FF2B5EF4-FFF2-40B4-BE49-F238E27FC236}">
                      <a16:creationId xmlns:a16="http://schemas.microsoft.com/office/drawing/2014/main" id="{479AB02D-2552-4F31-91A4-38C6FDC846FF}"/>
                    </a:ext>
                  </a:extLst>
                </p:cNvPr>
                <p:cNvSpPr>
                  <a:spLocks noChangeArrowheads="1"/>
                </p:cNvSpPr>
                <p:nvPr/>
              </p:nvSpPr>
              <p:spPr bwMode="auto">
                <a:xfrm>
                  <a:off x="6288182" y="3961748"/>
                  <a:ext cx="22225" cy="17113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0" name="Rectangle 24">
                  <a:extLst>
                    <a:ext uri="{FF2B5EF4-FFF2-40B4-BE49-F238E27FC236}">
                      <a16:creationId xmlns:a16="http://schemas.microsoft.com/office/drawing/2014/main" id="{0CBC567F-8956-443C-A005-1A74FBC8CD21}"/>
                    </a:ext>
                  </a:extLst>
                </p:cNvPr>
                <p:cNvSpPr>
                  <a:spLocks noChangeArrowheads="1"/>
                </p:cNvSpPr>
                <p:nvPr/>
              </p:nvSpPr>
              <p:spPr bwMode="auto">
                <a:xfrm>
                  <a:off x="6850157" y="3961748"/>
                  <a:ext cx="22225" cy="17113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1" name="Rectangle 25">
                  <a:extLst>
                    <a:ext uri="{FF2B5EF4-FFF2-40B4-BE49-F238E27FC236}">
                      <a16:creationId xmlns:a16="http://schemas.microsoft.com/office/drawing/2014/main" id="{F108CED9-AE3D-4ABC-AC5B-94E0447DEE6B}"/>
                    </a:ext>
                  </a:extLst>
                </p:cNvPr>
                <p:cNvSpPr>
                  <a:spLocks noChangeArrowheads="1"/>
                </p:cNvSpPr>
                <p:nvPr/>
              </p:nvSpPr>
              <p:spPr bwMode="auto">
                <a:xfrm>
                  <a:off x="7410545" y="3961748"/>
                  <a:ext cx="22225" cy="17113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2" name="Rectangle 26">
                  <a:extLst>
                    <a:ext uri="{FF2B5EF4-FFF2-40B4-BE49-F238E27FC236}">
                      <a16:creationId xmlns:a16="http://schemas.microsoft.com/office/drawing/2014/main" id="{91F2A70B-EBBE-4D2B-BDEA-3C376348EA72}"/>
                    </a:ext>
                  </a:extLst>
                </p:cNvPr>
                <p:cNvSpPr>
                  <a:spLocks noChangeArrowheads="1"/>
                </p:cNvSpPr>
                <p:nvPr/>
              </p:nvSpPr>
              <p:spPr bwMode="auto">
                <a:xfrm>
                  <a:off x="7972520" y="3961748"/>
                  <a:ext cx="22225" cy="17113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3" name="Rectangle 27">
                  <a:extLst>
                    <a:ext uri="{FF2B5EF4-FFF2-40B4-BE49-F238E27FC236}">
                      <a16:creationId xmlns:a16="http://schemas.microsoft.com/office/drawing/2014/main" id="{E7A08A9B-B648-49E5-87FB-85DFB12DDC8E}"/>
                    </a:ext>
                  </a:extLst>
                </p:cNvPr>
                <p:cNvSpPr>
                  <a:spLocks noChangeArrowheads="1"/>
                </p:cNvSpPr>
                <p:nvPr/>
              </p:nvSpPr>
              <p:spPr bwMode="auto">
                <a:xfrm>
                  <a:off x="8534495" y="3961748"/>
                  <a:ext cx="22225" cy="17113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4" name="Rectangle 29">
                  <a:extLst>
                    <a:ext uri="{FF2B5EF4-FFF2-40B4-BE49-F238E27FC236}">
                      <a16:creationId xmlns:a16="http://schemas.microsoft.com/office/drawing/2014/main" id="{A59817C5-5013-4F36-993F-9B56E442FC6E}"/>
                    </a:ext>
                  </a:extLst>
                </p:cNvPr>
                <p:cNvSpPr>
                  <a:spLocks noChangeArrowheads="1"/>
                </p:cNvSpPr>
                <p:nvPr/>
              </p:nvSpPr>
              <p:spPr bwMode="auto">
                <a:xfrm>
                  <a:off x="5748432" y="3939523"/>
                  <a:ext cx="2808288" cy="222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5" name="Rectangle 30">
                  <a:extLst>
                    <a:ext uri="{FF2B5EF4-FFF2-40B4-BE49-F238E27FC236}">
                      <a16:creationId xmlns:a16="http://schemas.microsoft.com/office/drawing/2014/main" id="{BD3109BC-A419-4C66-B70D-20B0F24A77A7}"/>
                    </a:ext>
                  </a:extLst>
                </p:cNvPr>
                <p:cNvSpPr>
                  <a:spLocks noChangeArrowheads="1"/>
                </p:cNvSpPr>
                <p:nvPr/>
              </p:nvSpPr>
              <p:spPr bwMode="auto">
                <a:xfrm>
                  <a:off x="5748432" y="4368148"/>
                  <a:ext cx="2808288" cy="20638"/>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6" name="Rectangle 31">
                  <a:extLst>
                    <a:ext uri="{FF2B5EF4-FFF2-40B4-BE49-F238E27FC236}">
                      <a16:creationId xmlns:a16="http://schemas.microsoft.com/office/drawing/2014/main" id="{E294BBD7-B5B4-411C-841F-830C88010652}"/>
                    </a:ext>
                  </a:extLst>
                </p:cNvPr>
                <p:cNvSpPr>
                  <a:spLocks noChangeArrowheads="1"/>
                </p:cNvSpPr>
                <p:nvPr/>
              </p:nvSpPr>
              <p:spPr bwMode="auto">
                <a:xfrm>
                  <a:off x="5748432" y="4795185"/>
                  <a:ext cx="2808288" cy="222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7" name="Rectangle 32">
                  <a:extLst>
                    <a:ext uri="{FF2B5EF4-FFF2-40B4-BE49-F238E27FC236}">
                      <a16:creationId xmlns:a16="http://schemas.microsoft.com/office/drawing/2014/main" id="{81881486-A7FC-43F2-A4C2-3DB87B5D71BD}"/>
                    </a:ext>
                  </a:extLst>
                </p:cNvPr>
                <p:cNvSpPr>
                  <a:spLocks noChangeArrowheads="1"/>
                </p:cNvSpPr>
                <p:nvPr/>
              </p:nvSpPr>
              <p:spPr bwMode="auto">
                <a:xfrm>
                  <a:off x="5748432" y="5223810"/>
                  <a:ext cx="2808288" cy="20638"/>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68" name="Rectangle 33">
                  <a:extLst>
                    <a:ext uri="{FF2B5EF4-FFF2-40B4-BE49-F238E27FC236}">
                      <a16:creationId xmlns:a16="http://schemas.microsoft.com/office/drawing/2014/main" id="{E2953C33-6F4A-4037-A1E6-1FF9E480E02D}"/>
                    </a:ext>
                  </a:extLst>
                </p:cNvPr>
                <p:cNvSpPr>
                  <a:spLocks noChangeArrowheads="1"/>
                </p:cNvSpPr>
                <p:nvPr/>
              </p:nvSpPr>
              <p:spPr bwMode="auto">
                <a:xfrm>
                  <a:off x="5748432" y="5650848"/>
                  <a:ext cx="2808288" cy="22225"/>
                </a:xfrm>
                <a:prstGeom prst="rect">
                  <a:avLst/>
                </a:prstGeom>
                <a:grpFill/>
                <a:ln w="6350">
                  <a:noFill/>
                  <a:miter lim="800000"/>
                  <a:headEnd/>
                  <a:tailEnd/>
                </a:ln>
              </p:spPr>
              <p:txBody>
                <a:bodyPr/>
                <a:lstStyle/>
                <a:p>
                  <a:pPr>
                    <a:defRPr/>
                  </a:pPr>
                  <a:endParaRPr lang="es-ES_tradnl" sz="400">
                    <a:latin typeface="Arial" panose="020B0604020202020204" pitchFamily="34" charset="0"/>
                    <a:cs typeface="Arial" panose="020B0604020202020204" pitchFamily="34" charset="0"/>
                  </a:endParaRPr>
                </a:p>
              </p:txBody>
            </p:sp>
          </p:grpSp>
          <p:grpSp>
            <p:nvGrpSpPr>
              <p:cNvPr id="142" name="Group 37">
                <a:extLst>
                  <a:ext uri="{FF2B5EF4-FFF2-40B4-BE49-F238E27FC236}">
                    <a16:creationId xmlns:a16="http://schemas.microsoft.com/office/drawing/2014/main" id="{F7399909-DE78-454E-A072-C95D80749914}"/>
                  </a:ext>
                </a:extLst>
              </p:cNvPr>
              <p:cNvGrpSpPr>
                <a:grpSpLocks/>
              </p:cNvGrpSpPr>
              <p:nvPr/>
            </p:nvGrpSpPr>
            <p:grpSpPr bwMode="auto">
              <a:xfrm>
                <a:off x="5759542" y="4020484"/>
                <a:ext cx="512761" cy="277813"/>
                <a:chOff x="3645" y="2558"/>
                <a:chExt cx="323" cy="175"/>
              </a:xfrm>
              <a:solidFill>
                <a:srgbClr val="FF6600"/>
              </a:solidFill>
            </p:grpSpPr>
            <p:sp>
              <p:nvSpPr>
                <p:cNvPr id="156" name="Oval 35">
                  <a:extLst>
                    <a:ext uri="{FF2B5EF4-FFF2-40B4-BE49-F238E27FC236}">
                      <a16:creationId xmlns:a16="http://schemas.microsoft.com/office/drawing/2014/main" id="{ED2F6DEB-02B9-416C-815C-BD3097E59906}"/>
                    </a:ext>
                  </a:extLst>
                </p:cNvPr>
                <p:cNvSpPr>
                  <a:spLocks noChangeArrowheads="1"/>
                </p:cNvSpPr>
                <p:nvPr/>
              </p:nvSpPr>
              <p:spPr bwMode="auto">
                <a:xfrm>
                  <a:off x="3645" y="2558"/>
                  <a:ext cx="323" cy="175"/>
                </a:xfrm>
                <a:prstGeom prst="ellipse">
                  <a:avLst/>
                </a:prstGeom>
                <a:grpFill/>
                <a:ln w="0">
                  <a:noFill/>
                  <a:prstDash val="solid"/>
                  <a:round/>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57" name="Oval 36">
                  <a:extLst>
                    <a:ext uri="{FF2B5EF4-FFF2-40B4-BE49-F238E27FC236}">
                      <a16:creationId xmlns:a16="http://schemas.microsoft.com/office/drawing/2014/main" id="{0716F6B3-A4B9-4DE8-9112-BBC31F4BD0B8}"/>
                    </a:ext>
                  </a:extLst>
                </p:cNvPr>
                <p:cNvSpPr>
                  <a:spLocks noChangeArrowheads="1"/>
                </p:cNvSpPr>
                <p:nvPr/>
              </p:nvSpPr>
              <p:spPr bwMode="auto">
                <a:xfrm>
                  <a:off x="3645" y="2558"/>
                  <a:ext cx="323" cy="175"/>
                </a:xfrm>
                <a:prstGeom prst="ellipse">
                  <a:avLst/>
                </a:prstGeom>
                <a:grpFill/>
                <a:ln w="7938" cap="rnd">
                  <a:noFill/>
                  <a:prstDash val="solid"/>
                  <a:round/>
                  <a:headEnd/>
                  <a:tailEnd/>
                </a:ln>
              </p:spPr>
              <p:txBody>
                <a:bodyPr/>
                <a:lstStyle/>
                <a:p>
                  <a:pPr>
                    <a:defRPr/>
                  </a:pPr>
                  <a:endParaRPr lang="es-ES_tradnl" sz="400">
                    <a:latin typeface="Arial" panose="020B0604020202020204" pitchFamily="34" charset="0"/>
                    <a:cs typeface="Arial" panose="020B0604020202020204" pitchFamily="34" charset="0"/>
                  </a:endParaRPr>
                </a:p>
              </p:txBody>
            </p:sp>
          </p:grpSp>
          <p:grpSp>
            <p:nvGrpSpPr>
              <p:cNvPr id="143" name="Group 40">
                <a:extLst>
                  <a:ext uri="{FF2B5EF4-FFF2-40B4-BE49-F238E27FC236}">
                    <a16:creationId xmlns:a16="http://schemas.microsoft.com/office/drawing/2014/main" id="{C4542DD3-B7C8-4AEB-8F3D-51D8D12DF432}"/>
                  </a:ext>
                </a:extLst>
              </p:cNvPr>
              <p:cNvGrpSpPr>
                <a:grpSpLocks/>
              </p:cNvGrpSpPr>
              <p:nvPr/>
            </p:nvGrpSpPr>
            <p:grpSpPr bwMode="auto">
              <a:xfrm>
                <a:off x="5759542" y="4884083"/>
                <a:ext cx="512761" cy="276222"/>
                <a:chOff x="3645" y="3102"/>
                <a:chExt cx="323" cy="174"/>
              </a:xfrm>
              <a:solidFill>
                <a:srgbClr val="92D050"/>
              </a:solidFill>
            </p:grpSpPr>
            <p:sp>
              <p:nvSpPr>
                <p:cNvPr id="154" name="Oval 38">
                  <a:extLst>
                    <a:ext uri="{FF2B5EF4-FFF2-40B4-BE49-F238E27FC236}">
                      <a16:creationId xmlns:a16="http://schemas.microsoft.com/office/drawing/2014/main" id="{C7FCB99C-DA47-4A92-B3FE-E0D730EF80E2}"/>
                    </a:ext>
                  </a:extLst>
                </p:cNvPr>
                <p:cNvSpPr>
                  <a:spLocks noChangeArrowheads="1"/>
                </p:cNvSpPr>
                <p:nvPr/>
              </p:nvSpPr>
              <p:spPr bwMode="auto">
                <a:xfrm>
                  <a:off x="3645" y="3102"/>
                  <a:ext cx="323" cy="174"/>
                </a:xfrm>
                <a:prstGeom prst="ellipse">
                  <a:avLst/>
                </a:prstGeom>
                <a:grpFill/>
                <a:ln w="0">
                  <a:noFill/>
                  <a:prstDash val="solid"/>
                  <a:round/>
                  <a:headEnd/>
                  <a:tailEnd/>
                </a:ln>
              </p:spPr>
              <p:txBody>
                <a:bodyPr/>
                <a:lstStyle/>
                <a:p>
                  <a:pPr>
                    <a:defRPr/>
                  </a:pPr>
                  <a:endParaRPr lang="es-ES_tradnl" sz="400">
                    <a:latin typeface="Arial" panose="020B0604020202020204" pitchFamily="34" charset="0"/>
                    <a:cs typeface="Arial" panose="020B0604020202020204" pitchFamily="34" charset="0"/>
                  </a:endParaRPr>
                </a:p>
              </p:txBody>
            </p:sp>
            <p:sp>
              <p:nvSpPr>
                <p:cNvPr id="155" name="Oval 39">
                  <a:extLst>
                    <a:ext uri="{FF2B5EF4-FFF2-40B4-BE49-F238E27FC236}">
                      <a16:creationId xmlns:a16="http://schemas.microsoft.com/office/drawing/2014/main" id="{7F8BA559-F849-4BAB-8821-9EC49671CFE6}"/>
                    </a:ext>
                  </a:extLst>
                </p:cNvPr>
                <p:cNvSpPr>
                  <a:spLocks noChangeArrowheads="1"/>
                </p:cNvSpPr>
                <p:nvPr/>
              </p:nvSpPr>
              <p:spPr bwMode="auto">
                <a:xfrm>
                  <a:off x="3645" y="3102"/>
                  <a:ext cx="323" cy="174"/>
                </a:xfrm>
                <a:prstGeom prst="ellipse">
                  <a:avLst/>
                </a:prstGeom>
                <a:grpFill/>
                <a:ln w="7938" cap="rnd">
                  <a:noFill/>
                  <a:prstDash val="solid"/>
                  <a:round/>
                  <a:headEnd/>
                  <a:tailEnd/>
                </a:ln>
              </p:spPr>
              <p:txBody>
                <a:bodyPr/>
                <a:lstStyle/>
                <a:p>
                  <a:pPr>
                    <a:defRPr/>
                  </a:pPr>
                  <a:endParaRPr lang="es-ES_tradnl" sz="400">
                    <a:latin typeface="Arial" panose="020B0604020202020204" pitchFamily="34" charset="0"/>
                    <a:cs typeface="Arial" panose="020B0604020202020204" pitchFamily="34" charset="0"/>
                  </a:endParaRPr>
                </a:p>
              </p:txBody>
            </p:sp>
          </p:grpSp>
          <p:sp>
            <p:nvSpPr>
              <p:cNvPr id="146" name="Oval 41">
                <a:extLst>
                  <a:ext uri="{FF2B5EF4-FFF2-40B4-BE49-F238E27FC236}">
                    <a16:creationId xmlns:a16="http://schemas.microsoft.com/office/drawing/2014/main" id="{3BEBE8E1-FBC4-438A-BA97-9EBEE784561E}"/>
                  </a:ext>
                </a:extLst>
              </p:cNvPr>
              <p:cNvSpPr>
                <a:spLocks noChangeArrowheads="1"/>
              </p:cNvSpPr>
              <p:nvPr/>
            </p:nvSpPr>
            <p:spPr bwMode="auto">
              <a:xfrm>
                <a:off x="6347992" y="4436408"/>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47" name="Oval 41">
                <a:extLst>
                  <a:ext uri="{FF2B5EF4-FFF2-40B4-BE49-F238E27FC236}">
                    <a16:creationId xmlns:a16="http://schemas.microsoft.com/office/drawing/2014/main" id="{5D6B6F14-2FE6-4000-98A6-DDC380DAA6E4}"/>
                  </a:ext>
                </a:extLst>
              </p:cNvPr>
              <p:cNvSpPr>
                <a:spLocks noChangeArrowheads="1"/>
              </p:cNvSpPr>
              <p:nvPr/>
            </p:nvSpPr>
            <p:spPr bwMode="auto">
              <a:xfrm>
                <a:off x="7469710" y="4436408"/>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48" name="Oval 41">
                <a:extLst>
                  <a:ext uri="{FF2B5EF4-FFF2-40B4-BE49-F238E27FC236}">
                    <a16:creationId xmlns:a16="http://schemas.microsoft.com/office/drawing/2014/main" id="{B80C7BD7-CD76-46F3-9878-2551E29ABC1B}"/>
                  </a:ext>
                </a:extLst>
              </p:cNvPr>
              <p:cNvSpPr>
                <a:spLocks noChangeArrowheads="1"/>
              </p:cNvSpPr>
              <p:nvPr/>
            </p:nvSpPr>
            <p:spPr bwMode="auto">
              <a:xfrm>
                <a:off x="6908817" y="4436408"/>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49" name="Oval 41">
                <a:extLst>
                  <a:ext uri="{FF2B5EF4-FFF2-40B4-BE49-F238E27FC236}">
                    <a16:creationId xmlns:a16="http://schemas.microsoft.com/office/drawing/2014/main" id="{DEB99FC8-7AB4-450B-ADA1-C98B99D18180}"/>
                  </a:ext>
                </a:extLst>
              </p:cNvPr>
              <p:cNvSpPr>
                <a:spLocks noChangeArrowheads="1"/>
              </p:cNvSpPr>
              <p:nvPr/>
            </p:nvSpPr>
            <p:spPr bwMode="auto">
              <a:xfrm>
                <a:off x="6346391" y="4880912"/>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50" name="Oval 41">
                <a:extLst>
                  <a:ext uri="{FF2B5EF4-FFF2-40B4-BE49-F238E27FC236}">
                    <a16:creationId xmlns:a16="http://schemas.microsoft.com/office/drawing/2014/main" id="{53148907-3FB8-4AF5-976A-24500463A6F9}"/>
                  </a:ext>
                </a:extLst>
              </p:cNvPr>
              <p:cNvSpPr>
                <a:spLocks noChangeArrowheads="1"/>
              </p:cNvSpPr>
              <p:nvPr/>
            </p:nvSpPr>
            <p:spPr bwMode="auto">
              <a:xfrm>
                <a:off x="8027415" y="4880912"/>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51" name="Oval 41">
                <a:extLst>
                  <a:ext uri="{FF2B5EF4-FFF2-40B4-BE49-F238E27FC236}">
                    <a16:creationId xmlns:a16="http://schemas.microsoft.com/office/drawing/2014/main" id="{B2DB02BB-6075-4B2E-981F-69E898F88573}"/>
                  </a:ext>
                </a:extLst>
              </p:cNvPr>
              <p:cNvSpPr>
                <a:spLocks noChangeArrowheads="1"/>
              </p:cNvSpPr>
              <p:nvPr/>
            </p:nvSpPr>
            <p:spPr bwMode="auto">
              <a:xfrm>
                <a:off x="6913380" y="5307946"/>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52" name="Oval 41">
                <a:extLst>
                  <a:ext uri="{FF2B5EF4-FFF2-40B4-BE49-F238E27FC236}">
                    <a16:creationId xmlns:a16="http://schemas.microsoft.com/office/drawing/2014/main" id="{163C2562-8707-4B47-84FF-6FB1F66B8C65}"/>
                  </a:ext>
                </a:extLst>
              </p:cNvPr>
              <p:cNvSpPr>
                <a:spLocks noChangeArrowheads="1"/>
              </p:cNvSpPr>
              <p:nvPr/>
            </p:nvSpPr>
            <p:spPr bwMode="auto">
              <a:xfrm>
                <a:off x="8036501" y="4028423"/>
                <a:ext cx="459927" cy="276222"/>
              </a:xfrm>
              <a:prstGeom prst="ellipse">
                <a:avLst/>
              </a:prstGeom>
              <a:noFill/>
              <a:ln w="17463" cap="rnd">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sp>
            <p:nvSpPr>
              <p:cNvPr id="153" name="Oval 41">
                <a:extLst>
                  <a:ext uri="{FF2B5EF4-FFF2-40B4-BE49-F238E27FC236}">
                    <a16:creationId xmlns:a16="http://schemas.microsoft.com/office/drawing/2014/main" id="{C6CBC8B5-28F2-4813-9B58-FDBA28AD325B}"/>
                  </a:ext>
                </a:extLst>
              </p:cNvPr>
              <p:cNvSpPr>
                <a:spLocks noChangeArrowheads="1"/>
              </p:cNvSpPr>
              <p:nvPr/>
            </p:nvSpPr>
            <p:spPr bwMode="auto">
              <a:xfrm>
                <a:off x="7479925" y="4028423"/>
                <a:ext cx="459927" cy="276222"/>
              </a:xfrm>
              <a:prstGeom prst="ellipse">
                <a:avLst/>
              </a:prstGeom>
              <a:noFill/>
              <a:ln w="17463" cap="rnd">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ES_tradnl" altLang="es-AR" sz="400">
                  <a:latin typeface="Arial" panose="020B0604020202020204" pitchFamily="34" charset="0"/>
                  <a:cs typeface="Arial" panose="020B0604020202020204" pitchFamily="34" charset="0"/>
                </a:endParaRPr>
              </a:p>
            </p:txBody>
          </p:sp>
        </p:grpSp>
        <p:pic>
          <p:nvPicPr>
            <p:cNvPr id="118" name="Imagen 1096">
              <a:extLst>
                <a:ext uri="{FF2B5EF4-FFF2-40B4-BE49-F238E27FC236}">
                  <a16:creationId xmlns:a16="http://schemas.microsoft.com/office/drawing/2014/main" id="{7C6DA7C2-30AC-4E40-B8AF-9B94A8D0E8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79074" y="2867707"/>
              <a:ext cx="720000" cy="45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o 2">
            <a:extLst>
              <a:ext uri="{FF2B5EF4-FFF2-40B4-BE49-F238E27FC236}">
                <a16:creationId xmlns:a16="http://schemas.microsoft.com/office/drawing/2014/main" id="{90AFAD96-E3B7-2186-5556-23A54015FBA3}"/>
              </a:ext>
            </a:extLst>
          </p:cNvPr>
          <p:cNvGrpSpPr/>
          <p:nvPr/>
        </p:nvGrpSpPr>
        <p:grpSpPr>
          <a:xfrm>
            <a:off x="4737618" y="4432756"/>
            <a:ext cx="2638802" cy="1805857"/>
            <a:chOff x="4731669" y="4423231"/>
            <a:chExt cx="2638802" cy="1805857"/>
          </a:xfrm>
        </p:grpSpPr>
        <p:sp>
          <p:nvSpPr>
            <p:cNvPr id="174" name="Rectángulo 173">
              <a:extLst>
                <a:ext uri="{FF2B5EF4-FFF2-40B4-BE49-F238E27FC236}">
                  <a16:creationId xmlns:a16="http://schemas.microsoft.com/office/drawing/2014/main" id="{232322CA-9AE5-41A4-81DC-4B7DAF134367}"/>
                </a:ext>
              </a:extLst>
            </p:cNvPr>
            <p:cNvSpPr/>
            <p:nvPr/>
          </p:nvSpPr>
          <p:spPr>
            <a:xfrm>
              <a:off x="4731669" y="4966049"/>
              <a:ext cx="1380359" cy="520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75" name="Rectángulo 174">
              <a:extLst>
                <a:ext uri="{FF2B5EF4-FFF2-40B4-BE49-F238E27FC236}">
                  <a16:creationId xmlns:a16="http://schemas.microsoft.com/office/drawing/2014/main" id="{7C55084F-47CE-462A-85B7-0D5D6174B437}"/>
                </a:ext>
              </a:extLst>
            </p:cNvPr>
            <p:cNvSpPr/>
            <p:nvPr/>
          </p:nvSpPr>
          <p:spPr>
            <a:xfrm>
              <a:off x="4731669" y="5513835"/>
              <a:ext cx="1380359" cy="520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76" name="Rectángulo 175">
              <a:extLst>
                <a:ext uri="{FF2B5EF4-FFF2-40B4-BE49-F238E27FC236}">
                  <a16:creationId xmlns:a16="http://schemas.microsoft.com/office/drawing/2014/main" id="{2592F5FE-4569-40E6-A5A6-CEDE0EE4FDA9}"/>
                </a:ext>
              </a:extLst>
            </p:cNvPr>
            <p:cNvSpPr/>
            <p:nvPr/>
          </p:nvSpPr>
          <p:spPr>
            <a:xfrm>
              <a:off x="4731669" y="4423231"/>
              <a:ext cx="1380359" cy="520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sz="1100">
                <a:latin typeface="Arial" panose="020B0604020202020204" pitchFamily="34" charset="0"/>
                <a:cs typeface="Arial" panose="020B0604020202020204" pitchFamily="34" charset="0"/>
              </a:endParaRPr>
            </a:p>
          </p:txBody>
        </p:sp>
        <p:sp>
          <p:nvSpPr>
            <p:cNvPr id="177" name="CuadroTexto 1086">
              <a:extLst>
                <a:ext uri="{FF2B5EF4-FFF2-40B4-BE49-F238E27FC236}">
                  <a16:creationId xmlns:a16="http://schemas.microsoft.com/office/drawing/2014/main" id="{0904B995-4E15-436C-83B0-392A9F3D6DF8}"/>
                </a:ext>
              </a:extLst>
            </p:cNvPr>
            <p:cNvSpPr txBox="1">
              <a:spLocks noChangeArrowheads="1"/>
            </p:cNvSpPr>
            <p:nvPr/>
          </p:nvSpPr>
          <p:spPr bwMode="auto">
            <a:xfrm>
              <a:off x="4731669" y="4423231"/>
              <a:ext cx="6012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Diagrama de influencia</a:t>
              </a:r>
            </a:p>
          </p:txBody>
        </p:sp>
        <p:sp>
          <p:nvSpPr>
            <p:cNvPr id="178" name="CuadroTexto 1086">
              <a:extLst>
                <a:ext uri="{FF2B5EF4-FFF2-40B4-BE49-F238E27FC236}">
                  <a16:creationId xmlns:a16="http://schemas.microsoft.com/office/drawing/2014/main" id="{769B176B-7FB2-4284-8449-DB21DAF0DA64}"/>
                </a:ext>
              </a:extLst>
            </p:cNvPr>
            <p:cNvSpPr txBox="1">
              <a:spLocks noChangeArrowheads="1"/>
            </p:cNvSpPr>
            <p:nvPr/>
          </p:nvSpPr>
          <p:spPr bwMode="auto">
            <a:xfrm>
              <a:off x="4731669" y="4983455"/>
              <a:ext cx="6130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err="1">
                  <a:solidFill>
                    <a:srgbClr val="44546A"/>
                  </a:solidFill>
                  <a:latin typeface="Arial" panose="020B0604020202020204" pitchFamily="34" charset="0"/>
                  <a:cs typeface="Arial" panose="020B0604020202020204" pitchFamily="34" charset="0"/>
                </a:rPr>
                <a:t>Heat</a:t>
              </a:r>
              <a:r>
                <a:rPr lang="es-ES_tradnl" altLang="es-AR" sz="800">
                  <a:solidFill>
                    <a:srgbClr val="44546A"/>
                  </a:solidFill>
                  <a:latin typeface="Arial" panose="020B0604020202020204" pitchFamily="34" charset="0"/>
                  <a:cs typeface="Arial" panose="020B0604020202020204" pitchFamily="34" charset="0"/>
                </a:rPr>
                <a:t> </a:t>
              </a:r>
              <a:r>
                <a:rPr lang="es-ES_tradnl" altLang="es-AR" sz="800" err="1">
                  <a:solidFill>
                    <a:srgbClr val="44546A"/>
                  </a:solidFill>
                  <a:latin typeface="Arial" panose="020B0604020202020204" pitchFamily="34" charset="0"/>
                  <a:cs typeface="Arial" panose="020B0604020202020204" pitchFamily="34" charset="0"/>
                </a:rPr>
                <a:t>map</a:t>
              </a:r>
              <a:endParaRPr lang="es-ES_tradnl" altLang="es-AR" sz="800">
                <a:solidFill>
                  <a:srgbClr val="44546A"/>
                </a:solidFill>
                <a:latin typeface="Arial" panose="020B0604020202020204" pitchFamily="34" charset="0"/>
                <a:cs typeface="Arial" panose="020B0604020202020204" pitchFamily="34" charset="0"/>
              </a:endParaRPr>
            </a:p>
          </p:txBody>
        </p:sp>
        <p:sp>
          <p:nvSpPr>
            <p:cNvPr id="179" name="CuadroTexto 1086">
              <a:extLst>
                <a:ext uri="{FF2B5EF4-FFF2-40B4-BE49-F238E27FC236}">
                  <a16:creationId xmlns:a16="http://schemas.microsoft.com/office/drawing/2014/main" id="{FF5DA5F0-6C0E-4CCF-8FB7-1C258021659C}"/>
                </a:ext>
              </a:extLst>
            </p:cNvPr>
            <p:cNvSpPr txBox="1">
              <a:spLocks noChangeArrowheads="1"/>
            </p:cNvSpPr>
            <p:nvPr/>
          </p:nvSpPr>
          <p:spPr bwMode="auto">
            <a:xfrm>
              <a:off x="4731669" y="5531243"/>
              <a:ext cx="6130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Análisis de </a:t>
              </a:r>
              <a:r>
                <a:rPr lang="es-ES_tradnl" altLang="es-AR" sz="800" err="1">
                  <a:solidFill>
                    <a:srgbClr val="44546A"/>
                  </a:solidFill>
                  <a:latin typeface="Arial" panose="020B0604020202020204" pitchFamily="34" charset="0"/>
                  <a:cs typeface="Arial" panose="020B0604020202020204" pitchFamily="34" charset="0"/>
                </a:rPr>
                <a:t>Sensitividad</a:t>
              </a:r>
              <a:endParaRPr lang="es-ES_tradnl" altLang="es-AR" sz="800">
                <a:solidFill>
                  <a:srgbClr val="44546A"/>
                </a:solidFill>
                <a:latin typeface="Arial" panose="020B0604020202020204" pitchFamily="34" charset="0"/>
                <a:cs typeface="Arial" panose="020B0604020202020204" pitchFamily="34" charset="0"/>
              </a:endParaRPr>
            </a:p>
          </p:txBody>
        </p:sp>
        <p:sp>
          <p:nvSpPr>
            <p:cNvPr id="182" name="CuadroTexto 1086">
              <a:extLst>
                <a:ext uri="{FF2B5EF4-FFF2-40B4-BE49-F238E27FC236}">
                  <a16:creationId xmlns:a16="http://schemas.microsoft.com/office/drawing/2014/main" id="{13178B95-C4AB-4FD1-8590-385D0BCE9D11}"/>
                </a:ext>
              </a:extLst>
            </p:cNvPr>
            <p:cNvSpPr txBox="1">
              <a:spLocks noChangeArrowheads="1"/>
            </p:cNvSpPr>
            <p:nvPr/>
          </p:nvSpPr>
          <p:spPr bwMode="auto">
            <a:xfrm>
              <a:off x="6019141" y="4637998"/>
              <a:ext cx="613084"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Árbol de decisión</a:t>
              </a:r>
            </a:p>
          </p:txBody>
        </p:sp>
        <p:sp>
          <p:nvSpPr>
            <p:cNvPr id="183" name="CuadroTexto 1086">
              <a:extLst>
                <a:ext uri="{FF2B5EF4-FFF2-40B4-BE49-F238E27FC236}">
                  <a16:creationId xmlns:a16="http://schemas.microsoft.com/office/drawing/2014/main" id="{3F1E99A6-FEA0-4506-92D2-44C2CB9B0C04}"/>
                </a:ext>
              </a:extLst>
            </p:cNvPr>
            <p:cNvSpPr txBox="1">
              <a:spLocks noChangeArrowheads="1"/>
            </p:cNvSpPr>
            <p:nvPr/>
          </p:nvSpPr>
          <p:spPr bwMode="auto">
            <a:xfrm>
              <a:off x="5965039" y="5743593"/>
              <a:ext cx="708167" cy="48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Simulación de </a:t>
              </a:r>
              <a:r>
                <a:rPr lang="es-ES_tradnl" altLang="es-AR" sz="800" err="1">
                  <a:solidFill>
                    <a:srgbClr val="44546A"/>
                  </a:solidFill>
                  <a:latin typeface="Arial" panose="020B0604020202020204" pitchFamily="34" charset="0"/>
                  <a:cs typeface="Arial" panose="020B0604020202020204" pitchFamily="34" charset="0"/>
                </a:rPr>
                <a:t>MonteCarlo</a:t>
              </a:r>
              <a:endParaRPr lang="es-ES_tradnl" altLang="es-AR" sz="800">
                <a:solidFill>
                  <a:srgbClr val="44546A"/>
                </a:solidFill>
                <a:latin typeface="Arial" panose="020B0604020202020204" pitchFamily="34" charset="0"/>
                <a:cs typeface="Arial" panose="020B0604020202020204" pitchFamily="34" charset="0"/>
              </a:endParaRPr>
            </a:p>
          </p:txBody>
        </p:sp>
        <p:sp>
          <p:nvSpPr>
            <p:cNvPr id="189" name="Oval 9">
              <a:extLst>
                <a:ext uri="{FF2B5EF4-FFF2-40B4-BE49-F238E27FC236}">
                  <a16:creationId xmlns:a16="http://schemas.microsoft.com/office/drawing/2014/main" id="{0E2A60E8-E141-4FA7-A904-EBD6590F1589}"/>
                </a:ext>
              </a:extLst>
            </p:cNvPr>
            <p:cNvSpPr>
              <a:spLocks noChangeArrowheads="1"/>
            </p:cNvSpPr>
            <p:nvPr/>
          </p:nvSpPr>
          <p:spPr bwMode="auto">
            <a:xfrm>
              <a:off x="5937441" y="4559247"/>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Arial" panose="020B0604020202020204" pitchFamily="34" charset="0"/>
                <a:ea typeface="MS PGothic" pitchFamily="34" charset="-128"/>
                <a:cs typeface="Arial" panose="020B0604020202020204" pitchFamily="34" charset="0"/>
              </a:endParaRPr>
            </a:p>
          </p:txBody>
        </p:sp>
        <p:sp>
          <p:nvSpPr>
            <p:cNvPr id="190" name="Oval 10">
              <a:extLst>
                <a:ext uri="{FF2B5EF4-FFF2-40B4-BE49-F238E27FC236}">
                  <a16:creationId xmlns:a16="http://schemas.microsoft.com/office/drawing/2014/main" id="{61ECDA63-20C3-4535-A644-6AE140CA5B27}"/>
                </a:ext>
              </a:extLst>
            </p:cNvPr>
            <p:cNvSpPr>
              <a:spLocks noChangeArrowheads="1"/>
            </p:cNvSpPr>
            <p:nvPr/>
          </p:nvSpPr>
          <p:spPr bwMode="auto">
            <a:xfrm>
              <a:off x="5862837" y="4793616"/>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Arial" panose="020B0604020202020204" pitchFamily="34" charset="0"/>
                <a:ea typeface="MS PGothic" pitchFamily="34" charset="-128"/>
                <a:cs typeface="Arial" panose="020B0604020202020204" pitchFamily="34" charset="0"/>
              </a:endParaRPr>
            </a:p>
          </p:txBody>
        </p:sp>
        <p:sp>
          <p:nvSpPr>
            <p:cNvPr id="191" name="Oval 11">
              <a:extLst>
                <a:ext uri="{FF2B5EF4-FFF2-40B4-BE49-F238E27FC236}">
                  <a16:creationId xmlns:a16="http://schemas.microsoft.com/office/drawing/2014/main" id="{15A604A6-DD12-45D4-89E7-7A3E49C41377}"/>
                </a:ext>
              </a:extLst>
            </p:cNvPr>
            <p:cNvSpPr>
              <a:spLocks noChangeArrowheads="1"/>
            </p:cNvSpPr>
            <p:nvPr/>
          </p:nvSpPr>
          <p:spPr bwMode="auto">
            <a:xfrm>
              <a:off x="5849054" y="4685323"/>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Arial" panose="020B0604020202020204" pitchFamily="34" charset="0"/>
                <a:ea typeface="MS PGothic" pitchFamily="34" charset="-128"/>
                <a:cs typeface="Arial" panose="020B0604020202020204" pitchFamily="34" charset="0"/>
              </a:endParaRPr>
            </a:p>
          </p:txBody>
        </p:sp>
        <p:sp>
          <p:nvSpPr>
            <p:cNvPr id="192" name="Oval 12">
              <a:extLst>
                <a:ext uri="{FF2B5EF4-FFF2-40B4-BE49-F238E27FC236}">
                  <a16:creationId xmlns:a16="http://schemas.microsoft.com/office/drawing/2014/main" id="{6DB0FC0E-700E-4200-BAF9-10B1532CBDC8}"/>
                </a:ext>
              </a:extLst>
            </p:cNvPr>
            <p:cNvSpPr>
              <a:spLocks noChangeArrowheads="1"/>
            </p:cNvSpPr>
            <p:nvPr/>
          </p:nvSpPr>
          <p:spPr bwMode="auto">
            <a:xfrm>
              <a:off x="5709692" y="4613052"/>
              <a:ext cx="87073"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Arial" panose="020B0604020202020204" pitchFamily="34" charset="0"/>
                <a:ea typeface="MS PGothic" pitchFamily="34" charset="-128"/>
                <a:cs typeface="Arial" panose="020B0604020202020204" pitchFamily="34" charset="0"/>
              </a:endParaRPr>
            </a:p>
          </p:txBody>
        </p:sp>
        <p:cxnSp>
          <p:nvCxnSpPr>
            <p:cNvPr id="193" name="AutoShape 16">
              <a:extLst>
                <a:ext uri="{FF2B5EF4-FFF2-40B4-BE49-F238E27FC236}">
                  <a16:creationId xmlns:a16="http://schemas.microsoft.com/office/drawing/2014/main" id="{C97E93E1-207E-4EEF-B1E5-24DF66E72B2E}"/>
                </a:ext>
              </a:extLst>
            </p:cNvPr>
            <p:cNvCxnSpPr>
              <a:cxnSpLocks noChangeShapeType="1"/>
              <a:stCxn id="199" idx="6"/>
            </p:cNvCxnSpPr>
            <p:nvPr/>
          </p:nvCxnSpPr>
          <p:spPr bwMode="auto">
            <a:xfrm>
              <a:off x="5599863" y="4728559"/>
              <a:ext cx="111140" cy="65660"/>
            </a:xfrm>
            <a:prstGeom prst="straightConnector1">
              <a:avLst/>
            </a:prstGeom>
            <a:noFill/>
            <a:ln w="6350">
              <a:solidFill>
                <a:schemeClr val="bg1">
                  <a:lumMod val="50000"/>
                </a:schemeClr>
              </a:solidFill>
              <a:prstDash val="sysDot"/>
              <a:round/>
              <a:headEnd type="none" w="med" len="med"/>
              <a:tailEnd type="none" w="med" len="med"/>
            </a:ln>
          </p:spPr>
        </p:cxnSp>
        <p:cxnSp>
          <p:nvCxnSpPr>
            <p:cNvPr id="194" name="AutoShape 18">
              <a:extLst>
                <a:ext uri="{FF2B5EF4-FFF2-40B4-BE49-F238E27FC236}">
                  <a16:creationId xmlns:a16="http://schemas.microsoft.com/office/drawing/2014/main" id="{7B5BC27F-3682-40C6-8E31-D82C93603BDE}"/>
                </a:ext>
              </a:extLst>
            </p:cNvPr>
            <p:cNvCxnSpPr>
              <a:cxnSpLocks noChangeShapeType="1"/>
              <a:stCxn id="192" idx="6"/>
            </p:cNvCxnSpPr>
            <p:nvPr/>
          </p:nvCxnSpPr>
          <p:spPr bwMode="auto">
            <a:xfrm flipV="1">
              <a:off x="5796765" y="4601425"/>
              <a:ext cx="140676" cy="42177"/>
            </a:xfrm>
            <a:prstGeom prst="straightConnector1">
              <a:avLst/>
            </a:prstGeom>
            <a:noFill/>
            <a:ln w="6350">
              <a:solidFill>
                <a:schemeClr val="bg1">
                  <a:lumMod val="50000"/>
                </a:schemeClr>
              </a:solidFill>
              <a:prstDash val="sysDot"/>
              <a:round/>
              <a:headEnd type="none" w="med" len="med"/>
              <a:tailEnd type="none" w="med" len="med"/>
            </a:ln>
          </p:spPr>
        </p:cxnSp>
        <p:cxnSp>
          <p:nvCxnSpPr>
            <p:cNvPr id="195" name="AutoShape 31">
              <a:extLst>
                <a:ext uri="{FF2B5EF4-FFF2-40B4-BE49-F238E27FC236}">
                  <a16:creationId xmlns:a16="http://schemas.microsoft.com/office/drawing/2014/main" id="{BECBE94B-352C-4DB1-8B41-375F4A8B7830}"/>
                </a:ext>
              </a:extLst>
            </p:cNvPr>
            <p:cNvCxnSpPr>
              <a:cxnSpLocks noChangeShapeType="1"/>
              <a:stCxn id="189" idx="4"/>
            </p:cNvCxnSpPr>
            <p:nvPr/>
          </p:nvCxnSpPr>
          <p:spPr bwMode="auto">
            <a:xfrm>
              <a:off x="5980759" y="4620121"/>
              <a:ext cx="54695" cy="45825"/>
            </a:xfrm>
            <a:prstGeom prst="straightConnector1">
              <a:avLst/>
            </a:prstGeom>
            <a:noFill/>
            <a:ln w="6350">
              <a:solidFill>
                <a:schemeClr val="bg1">
                  <a:lumMod val="50000"/>
                </a:schemeClr>
              </a:solidFill>
              <a:prstDash val="sysDot"/>
              <a:round/>
              <a:headEnd type="none" w="med" len="med"/>
              <a:tailEnd type="none" w="med" len="med"/>
            </a:ln>
          </p:spPr>
        </p:cxnSp>
        <p:cxnSp>
          <p:nvCxnSpPr>
            <p:cNvPr id="196" name="AutoShape 32">
              <a:extLst>
                <a:ext uri="{FF2B5EF4-FFF2-40B4-BE49-F238E27FC236}">
                  <a16:creationId xmlns:a16="http://schemas.microsoft.com/office/drawing/2014/main" id="{296E531D-B9F3-45D9-871C-2D8495D1F652}"/>
                </a:ext>
              </a:extLst>
            </p:cNvPr>
            <p:cNvCxnSpPr>
              <a:cxnSpLocks noChangeShapeType="1"/>
              <a:stCxn id="191" idx="6"/>
            </p:cNvCxnSpPr>
            <p:nvPr/>
          </p:nvCxnSpPr>
          <p:spPr bwMode="auto">
            <a:xfrm flipV="1">
              <a:off x="5935910" y="4698091"/>
              <a:ext cx="85105" cy="17555"/>
            </a:xfrm>
            <a:prstGeom prst="straightConnector1">
              <a:avLst/>
            </a:prstGeom>
            <a:noFill/>
            <a:ln w="6350">
              <a:solidFill>
                <a:schemeClr val="bg1">
                  <a:lumMod val="50000"/>
                </a:schemeClr>
              </a:solidFill>
              <a:prstDash val="sysDot"/>
              <a:round/>
              <a:headEnd type="none" w="med" len="med"/>
              <a:tailEnd type="none" w="med" len="med"/>
            </a:ln>
          </p:spPr>
        </p:cxnSp>
        <p:cxnSp>
          <p:nvCxnSpPr>
            <p:cNvPr id="197" name="AutoShape 33">
              <a:extLst>
                <a:ext uri="{FF2B5EF4-FFF2-40B4-BE49-F238E27FC236}">
                  <a16:creationId xmlns:a16="http://schemas.microsoft.com/office/drawing/2014/main" id="{59664365-0877-4711-A129-F462BCE4AA22}"/>
                </a:ext>
              </a:extLst>
            </p:cNvPr>
            <p:cNvCxnSpPr>
              <a:cxnSpLocks noChangeShapeType="1"/>
              <a:stCxn id="190" idx="7"/>
            </p:cNvCxnSpPr>
            <p:nvPr/>
          </p:nvCxnSpPr>
          <p:spPr bwMode="auto">
            <a:xfrm flipV="1">
              <a:off x="5937004" y="4743689"/>
              <a:ext cx="105233" cy="58820"/>
            </a:xfrm>
            <a:prstGeom prst="straightConnector1">
              <a:avLst/>
            </a:prstGeom>
            <a:noFill/>
            <a:ln w="6350">
              <a:solidFill>
                <a:schemeClr val="bg1">
                  <a:lumMod val="50000"/>
                </a:schemeClr>
              </a:solidFill>
              <a:prstDash val="sysDot"/>
              <a:round/>
              <a:headEnd type="none" w="med" len="med"/>
              <a:tailEnd type="none" w="med" len="med"/>
            </a:ln>
          </p:spPr>
        </p:cxnSp>
        <p:cxnSp>
          <p:nvCxnSpPr>
            <p:cNvPr id="198" name="AutoShape 44">
              <a:extLst>
                <a:ext uri="{FF2B5EF4-FFF2-40B4-BE49-F238E27FC236}">
                  <a16:creationId xmlns:a16="http://schemas.microsoft.com/office/drawing/2014/main" id="{2D03D722-0454-49BE-A3D8-13DE27293550}"/>
                </a:ext>
              </a:extLst>
            </p:cNvPr>
            <p:cNvCxnSpPr>
              <a:cxnSpLocks noChangeShapeType="1"/>
              <a:stCxn id="200" idx="6"/>
            </p:cNvCxnSpPr>
            <p:nvPr/>
          </p:nvCxnSpPr>
          <p:spPr bwMode="auto">
            <a:xfrm flipV="1">
              <a:off x="5604021" y="4836169"/>
              <a:ext cx="111140" cy="42177"/>
            </a:xfrm>
            <a:prstGeom prst="straightConnector1">
              <a:avLst/>
            </a:prstGeom>
            <a:noFill/>
            <a:ln w="6350">
              <a:solidFill>
                <a:schemeClr val="bg1">
                  <a:lumMod val="50000"/>
                </a:schemeClr>
              </a:solidFill>
              <a:prstDash val="sysDot"/>
              <a:round/>
              <a:headEnd type="none" w="med" len="med"/>
              <a:tailEnd type="none" w="med" len="med"/>
            </a:ln>
          </p:spPr>
        </p:cxnSp>
        <p:sp>
          <p:nvSpPr>
            <p:cNvPr id="199" name="Oval 45">
              <a:extLst>
                <a:ext uri="{FF2B5EF4-FFF2-40B4-BE49-F238E27FC236}">
                  <a16:creationId xmlns:a16="http://schemas.microsoft.com/office/drawing/2014/main" id="{B808E0B7-A5FB-4EA9-BE33-9AA16AE2D4F4}"/>
                </a:ext>
              </a:extLst>
            </p:cNvPr>
            <p:cNvSpPr>
              <a:spLocks noChangeArrowheads="1"/>
            </p:cNvSpPr>
            <p:nvPr/>
          </p:nvSpPr>
          <p:spPr bwMode="auto">
            <a:xfrm>
              <a:off x="5509072" y="4518439"/>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Arial" panose="020B0604020202020204" pitchFamily="34" charset="0"/>
                <a:ea typeface="MS PGothic" pitchFamily="34" charset="-128"/>
                <a:cs typeface="Arial" panose="020B0604020202020204" pitchFamily="34" charset="0"/>
              </a:endParaRPr>
            </a:p>
          </p:txBody>
        </p:sp>
        <p:sp>
          <p:nvSpPr>
            <p:cNvPr id="200" name="Oval 46">
              <a:extLst>
                <a:ext uri="{FF2B5EF4-FFF2-40B4-BE49-F238E27FC236}">
                  <a16:creationId xmlns:a16="http://schemas.microsoft.com/office/drawing/2014/main" id="{61B05D5A-F792-45F4-84F0-5DF61CCE5FD2}"/>
                </a:ext>
              </a:extLst>
            </p:cNvPr>
            <p:cNvSpPr>
              <a:spLocks noChangeArrowheads="1"/>
            </p:cNvSpPr>
            <p:nvPr/>
          </p:nvSpPr>
          <p:spPr bwMode="auto">
            <a:xfrm>
              <a:off x="5513228" y="4668453"/>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Arial" panose="020B0604020202020204" pitchFamily="34" charset="0"/>
                <a:ea typeface="MS PGothic" pitchFamily="34" charset="-128"/>
                <a:cs typeface="Arial" panose="020B0604020202020204" pitchFamily="34" charset="0"/>
              </a:endParaRPr>
            </a:p>
          </p:txBody>
        </p:sp>
        <p:sp>
          <p:nvSpPr>
            <p:cNvPr id="201" name="Oval 61">
              <a:extLst>
                <a:ext uri="{FF2B5EF4-FFF2-40B4-BE49-F238E27FC236}">
                  <a16:creationId xmlns:a16="http://schemas.microsoft.com/office/drawing/2014/main" id="{27B46518-9B3D-458F-87E5-65893E8829A0}"/>
                </a:ext>
              </a:extLst>
            </p:cNvPr>
            <p:cNvSpPr>
              <a:spLocks noChangeArrowheads="1"/>
            </p:cNvSpPr>
            <p:nvPr/>
          </p:nvSpPr>
          <p:spPr bwMode="auto">
            <a:xfrm>
              <a:off x="5330984" y="4612368"/>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Arial" panose="020B0604020202020204" pitchFamily="34" charset="0"/>
                <a:ea typeface="MS PGothic" pitchFamily="34" charset="-128"/>
                <a:cs typeface="Arial" panose="020B0604020202020204" pitchFamily="34" charset="0"/>
              </a:endParaRPr>
            </a:p>
          </p:txBody>
        </p:sp>
        <p:sp>
          <p:nvSpPr>
            <p:cNvPr id="202" name="Oval 12">
              <a:extLst>
                <a:ext uri="{FF2B5EF4-FFF2-40B4-BE49-F238E27FC236}">
                  <a16:creationId xmlns:a16="http://schemas.microsoft.com/office/drawing/2014/main" id="{6F4BF530-7E62-4CC5-AD0C-9EB9B5DD9F0B}"/>
                </a:ext>
              </a:extLst>
            </p:cNvPr>
            <p:cNvSpPr>
              <a:spLocks noChangeArrowheads="1"/>
            </p:cNvSpPr>
            <p:nvPr/>
          </p:nvSpPr>
          <p:spPr bwMode="auto">
            <a:xfrm>
              <a:off x="5755636" y="4512283"/>
              <a:ext cx="87073"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Arial" panose="020B0604020202020204" pitchFamily="34" charset="0"/>
                <a:ea typeface="MS PGothic" pitchFamily="34" charset="-128"/>
                <a:cs typeface="Arial" panose="020B0604020202020204" pitchFamily="34" charset="0"/>
              </a:endParaRPr>
            </a:p>
          </p:txBody>
        </p:sp>
        <p:cxnSp>
          <p:nvCxnSpPr>
            <p:cNvPr id="203" name="108 Conector recto de flecha">
              <a:extLst>
                <a:ext uri="{FF2B5EF4-FFF2-40B4-BE49-F238E27FC236}">
                  <a16:creationId xmlns:a16="http://schemas.microsoft.com/office/drawing/2014/main" id="{E60192AC-6325-44F2-BB0E-4982773A5169}"/>
                </a:ext>
              </a:extLst>
            </p:cNvPr>
            <p:cNvCxnSpPr>
              <a:cxnSpLocks noChangeShapeType="1"/>
              <a:stCxn id="202" idx="6"/>
            </p:cNvCxnSpPr>
            <p:nvPr/>
          </p:nvCxnSpPr>
          <p:spPr bwMode="auto">
            <a:xfrm>
              <a:off x="5842710" y="4542834"/>
              <a:ext cx="94732" cy="27815"/>
            </a:xfrm>
            <a:prstGeom prst="straightConnector1">
              <a:avLst/>
            </a:prstGeom>
            <a:noFill/>
            <a:ln w="6350">
              <a:solidFill>
                <a:schemeClr val="bg1">
                  <a:lumMod val="50000"/>
                </a:schemeClr>
              </a:solidFill>
              <a:prstDash val="sysDot"/>
              <a:round/>
              <a:headEnd type="none" w="med" len="med"/>
              <a:tailEnd type="none" w="med" len="med"/>
            </a:ln>
          </p:spPr>
        </p:cxnSp>
        <p:cxnSp>
          <p:nvCxnSpPr>
            <p:cNvPr id="204" name="AutoShape 44">
              <a:extLst>
                <a:ext uri="{FF2B5EF4-FFF2-40B4-BE49-F238E27FC236}">
                  <a16:creationId xmlns:a16="http://schemas.microsoft.com/office/drawing/2014/main" id="{96A1EE9D-ACA7-4F66-90A8-7B58457F041A}"/>
                </a:ext>
              </a:extLst>
            </p:cNvPr>
            <p:cNvCxnSpPr>
              <a:cxnSpLocks noChangeShapeType="1"/>
              <a:stCxn id="201" idx="6"/>
              <a:endCxn id="200" idx="1"/>
            </p:cNvCxnSpPr>
            <p:nvPr/>
          </p:nvCxnSpPr>
          <p:spPr bwMode="auto">
            <a:xfrm>
              <a:off x="5421776" y="4642690"/>
              <a:ext cx="104576" cy="34653"/>
            </a:xfrm>
            <a:prstGeom prst="straightConnector1">
              <a:avLst/>
            </a:prstGeom>
            <a:noFill/>
            <a:ln w="6350">
              <a:solidFill>
                <a:schemeClr val="bg1">
                  <a:lumMod val="50000"/>
                </a:schemeClr>
              </a:solidFill>
              <a:prstDash val="sysDot"/>
              <a:round/>
              <a:headEnd type="none" w="med" len="med"/>
              <a:tailEnd type="none" w="med" len="med"/>
            </a:ln>
          </p:spPr>
        </p:cxnSp>
        <p:sp>
          <p:nvSpPr>
            <p:cNvPr id="205" name="Oval 48">
              <a:extLst>
                <a:ext uri="{FF2B5EF4-FFF2-40B4-BE49-F238E27FC236}">
                  <a16:creationId xmlns:a16="http://schemas.microsoft.com/office/drawing/2014/main" id="{BE27519E-31A3-4D2B-B488-A121C25DA004}"/>
                </a:ext>
              </a:extLst>
            </p:cNvPr>
            <p:cNvSpPr>
              <a:spLocks noChangeArrowheads="1"/>
            </p:cNvSpPr>
            <p:nvPr/>
          </p:nvSpPr>
          <p:spPr bwMode="auto">
            <a:xfrm>
              <a:off x="5330983" y="4699231"/>
              <a:ext cx="91012"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Arial" panose="020B0604020202020204" pitchFamily="34" charset="0"/>
                <a:ea typeface="MS PGothic" pitchFamily="34" charset="-128"/>
                <a:cs typeface="Arial" panose="020B0604020202020204" pitchFamily="34" charset="0"/>
              </a:endParaRPr>
            </a:p>
          </p:txBody>
        </p:sp>
        <p:cxnSp>
          <p:nvCxnSpPr>
            <p:cNvPr id="206" name="AutoShape 16">
              <a:extLst>
                <a:ext uri="{FF2B5EF4-FFF2-40B4-BE49-F238E27FC236}">
                  <a16:creationId xmlns:a16="http://schemas.microsoft.com/office/drawing/2014/main" id="{63B0A947-C591-468F-8BD9-9D1EE332AD84}"/>
                </a:ext>
              </a:extLst>
            </p:cNvPr>
            <p:cNvCxnSpPr>
              <a:cxnSpLocks noChangeShapeType="1"/>
              <a:stCxn id="205" idx="6"/>
              <a:endCxn id="200" idx="2"/>
            </p:cNvCxnSpPr>
            <p:nvPr/>
          </p:nvCxnSpPr>
          <p:spPr bwMode="auto">
            <a:xfrm flipV="1">
              <a:off x="5421995" y="4698774"/>
              <a:ext cx="91231" cy="31005"/>
            </a:xfrm>
            <a:prstGeom prst="straightConnector1">
              <a:avLst/>
            </a:prstGeom>
            <a:noFill/>
            <a:ln w="6350">
              <a:solidFill>
                <a:schemeClr val="bg1">
                  <a:lumMod val="50000"/>
                </a:schemeClr>
              </a:solidFill>
              <a:prstDash val="sysDot"/>
              <a:round/>
              <a:headEnd type="none" w="med" len="med"/>
              <a:tailEnd type="none" w="med" len="med"/>
            </a:ln>
          </p:spPr>
        </p:cxnSp>
        <p:sp>
          <p:nvSpPr>
            <p:cNvPr id="207" name="AutoShape 5">
              <a:extLst>
                <a:ext uri="{FF2B5EF4-FFF2-40B4-BE49-F238E27FC236}">
                  <a16:creationId xmlns:a16="http://schemas.microsoft.com/office/drawing/2014/main" id="{52EB0A0F-6547-440F-8002-FD8821009951}"/>
                </a:ext>
              </a:extLst>
            </p:cNvPr>
            <p:cNvSpPr>
              <a:spLocks noChangeArrowheads="1"/>
            </p:cNvSpPr>
            <p:nvPr/>
          </p:nvSpPr>
          <p:spPr bwMode="auto">
            <a:xfrm>
              <a:off x="6027359" y="4665945"/>
              <a:ext cx="84668" cy="75919"/>
            </a:xfrm>
            <a:prstGeom prst="octagon">
              <a:avLst>
                <a:gd name="adj" fmla="val 29287"/>
              </a:avLst>
            </a:prstGeom>
            <a:solidFill>
              <a:srgbClr val="FF0000"/>
            </a:solidFill>
            <a:ln w="19050">
              <a:noFill/>
              <a:miter lim="800000"/>
              <a:headEnd/>
              <a:tailEnd/>
            </a:ln>
          </p:spPr>
          <p:txBody>
            <a:bodyPr wrap="none" anchor="ctr"/>
            <a:lstStyle/>
            <a:p>
              <a:pPr algn="ctr">
                <a:defRPr/>
              </a:pPr>
              <a:endParaRPr lang="es-ES_tradnl" sz="200">
                <a:solidFill>
                  <a:schemeClr val="bg1"/>
                </a:solidFill>
                <a:latin typeface="Arial" panose="020B0604020202020204" pitchFamily="34" charset="0"/>
                <a:cs typeface="Arial" panose="020B0604020202020204" pitchFamily="34" charset="0"/>
              </a:endParaRPr>
            </a:p>
          </p:txBody>
        </p:sp>
        <p:pic>
          <p:nvPicPr>
            <p:cNvPr id="185" name="Imagen 184">
              <a:extLst>
                <a:ext uri="{FF2B5EF4-FFF2-40B4-BE49-F238E27FC236}">
                  <a16:creationId xmlns:a16="http://schemas.microsoft.com/office/drawing/2014/main" id="{D9859B47-880F-4DFF-BA0D-241AD5BCB7DB}"/>
                </a:ext>
              </a:extLst>
            </p:cNvPr>
            <p:cNvPicPr>
              <a:picLocks noChangeAspect="1"/>
            </p:cNvPicPr>
            <p:nvPr/>
          </p:nvPicPr>
          <p:blipFill>
            <a:blip r:embed="rId12"/>
            <a:stretch>
              <a:fillRect/>
            </a:stretch>
          </p:blipFill>
          <p:spPr>
            <a:xfrm>
              <a:off x="6589427" y="4667801"/>
              <a:ext cx="781044" cy="425887"/>
            </a:xfrm>
            <a:prstGeom prst="rect">
              <a:avLst/>
            </a:prstGeom>
          </p:spPr>
        </p:pic>
        <p:pic>
          <p:nvPicPr>
            <p:cNvPr id="186" name="Imagen 185">
              <a:extLst>
                <a:ext uri="{FF2B5EF4-FFF2-40B4-BE49-F238E27FC236}">
                  <a16:creationId xmlns:a16="http://schemas.microsoft.com/office/drawing/2014/main" id="{2130AA28-F3C6-4E8E-B721-CA879173265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30983" y="5575480"/>
              <a:ext cx="781044" cy="3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Imagen 186">
              <a:extLst>
                <a:ext uri="{FF2B5EF4-FFF2-40B4-BE49-F238E27FC236}">
                  <a16:creationId xmlns:a16="http://schemas.microsoft.com/office/drawing/2014/main" id="{677AE8CB-EB7D-4639-B64F-F925E45DAA44}"/>
                </a:ext>
              </a:extLst>
            </p:cNvPr>
            <p:cNvPicPr>
              <a:picLocks noChangeAspect="1"/>
            </p:cNvPicPr>
            <p:nvPr/>
          </p:nvPicPr>
          <p:blipFill rotWithShape="1">
            <a:blip r:embed="rId14">
              <a:clrChange>
                <a:clrFrom>
                  <a:srgbClr val="FFFFFF"/>
                </a:clrFrom>
                <a:clrTo>
                  <a:srgbClr val="FFFFFF">
                    <a:alpha val="0"/>
                  </a:srgbClr>
                </a:clrTo>
              </a:clrChange>
            </a:blip>
            <a:srcRect l="4117" r="2488" b="2317"/>
            <a:stretch/>
          </p:blipFill>
          <p:spPr>
            <a:xfrm>
              <a:off x="6718985" y="5731646"/>
              <a:ext cx="643140" cy="450680"/>
            </a:xfrm>
            <a:prstGeom prst="rect">
              <a:avLst/>
            </a:prstGeom>
            <a:ln>
              <a:solidFill>
                <a:schemeClr val="tx1"/>
              </a:solidFill>
            </a:ln>
            <a:effectLst/>
          </p:spPr>
        </p:pic>
        <p:pic>
          <p:nvPicPr>
            <p:cNvPr id="188" name="Imagen 187">
              <a:extLst>
                <a:ext uri="{FF2B5EF4-FFF2-40B4-BE49-F238E27FC236}">
                  <a16:creationId xmlns:a16="http://schemas.microsoft.com/office/drawing/2014/main" id="{EE83C43C-F426-403B-BCA9-F37C5C3FED1F}"/>
                </a:ext>
              </a:extLst>
            </p:cNvPr>
            <p:cNvPicPr>
              <a:picLocks noChangeAspect="1"/>
            </p:cNvPicPr>
            <p:nvPr/>
          </p:nvPicPr>
          <p:blipFill>
            <a:blip r:embed="rId15"/>
            <a:stretch>
              <a:fillRect/>
            </a:stretch>
          </p:blipFill>
          <p:spPr>
            <a:xfrm>
              <a:off x="5368546" y="5000861"/>
              <a:ext cx="743481" cy="450680"/>
            </a:xfrm>
            <a:prstGeom prst="rect">
              <a:avLst/>
            </a:prstGeom>
          </p:spPr>
        </p:pic>
      </p:grpSp>
      <p:grpSp>
        <p:nvGrpSpPr>
          <p:cNvPr id="4" name="Grupo 3">
            <a:extLst>
              <a:ext uri="{FF2B5EF4-FFF2-40B4-BE49-F238E27FC236}">
                <a16:creationId xmlns:a16="http://schemas.microsoft.com/office/drawing/2014/main" id="{61DC124C-A98A-9B3C-A807-7E313E596C62}"/>
              </a:ext>
            </a:extLst>
          </p:cNvPr>
          <p:cNvGrpSpPr/>
          <p:nvPr/>
        </p:nvGrpSpPr>
        <p:grpSpPr>
          <a:xfrm>
            <a:off x="7763840" y="4425024"/>
            <a:ext cx="2813705" cy="1609117"/>
            <a:chOff x="7706925" y="4425024"/>
            <a:chExt cx="2813705" cy="1609117"/>
          </a:xfrm>
        </p:grpSpPr>
        <p:pic>
          <p:nvPicPr>
            <p:cNvPr id="208" name="Imagen 207">
              <a:extLst>
                <a:ext uri="{FF2B5EF4-FFF2-40B4-BE49-F238E27FC236}">
                  <a16:creationId xmlns:a16="http://schemas.microsoft.com/office/drawing/2014/main" id="{A1C63C01-C5C8-44F8-9570-26DC88A5FFC8}"/>
                </a:ext>
              </a:extLst>
            </p:cNvPr>
            <p:cNvPicPr>
              <a:picLocks noChangeAspect="1"/>
            </p:cNvPicPr>
            <p:nvPr/>
          </p:nvPicPr>
          <p:blipFill>
            <a:blip r:embed="rId16">
              <a:clrChange>
                <a:clrFrom>
                  <a:srgbClr val="F2F2F2"/>
                </a:clrFrom>
                <a:clrTo>
                  <a:srgbClr val="F2F2F2">
                    <a:alpha val="0"/>
                  </a:srgbClr>
                </a:clrTo>
              </a:clrChange>
            </a:blip>
            <a:stretch>
              <a:fillRect/>
            </a:stretch>
          </p:blipFill>
          <p:spPr>
            <a:xfrm>
              <a:off x="7706925" y="4425024"/>
              <a:ext cx="2813705" cy="1609117"/>
            </a:xfrm>
            <a:prstGeom prst="rect">
              <a:avLst/>
            </a:prstGeom>
          </p:spPr>
        </p:pic>
        <p:sp>
          <p:nvSpPr>
            <p:cNvPr id="209" name="CuadroTexto 1086">
              <a:extLst>
                <a:ext uri="{FF2B5EF4-FFF2-40B4-BE49-F238E27FC236}">
                  <a16:creationId xmlns:a16="http://schemas.microsoft.com/office/drawing/2014/main" id="{CF00E0C9-E288-4925-AA50-D9BEC03E49EF}"/>
                </a:ext>
              </a:extLst>
            </p:cNvPr>
            <p:cNvSpPr txBox="1">
              <a:spLocks noChangeArrowheads="1"/>
            </p:cNvSpPr>
            <p:nvPr/>
          </p:nvSpPr>
          <p:spPr bwMode="auto">
            <a:xfrm>
              <a:off x="7719769" y="4442575"/>
              <a:ext cx="644369" cy="485493"/>
            </a:xfrm>
            <a:prstGeom prst="rect">
              <a:avLst/>
            </a:prstGeom>
            <a:solidFill>
              <a:schemeClr val="bg1">
                <a:lumMod val="95000"/>
              </a:schemeClr>
            </a:solid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Desarrollo de estrategia híbrida</a:t>
              </a:r>
            </a:p>
          </p:txBody>
        </p:sp>
        <p:sp>
          <p:nvSpPr>
            <p:cNvPr id="210" name="CuadroTexto 1086">
              <a:extLst>
                <a:ext uri="{FF2B5EF4-FFF2-40B4-BE49-F238E27FC236}">
                  <a16:creationId xmlns:a16="http://schemas.microsoft.com/office/drawing/2014/main" id="{C758E0FC-303A-489E-B1A6-5B444FB06BEC}"/>
                </a:ext>
              </a:extLst>
            </p:cNvPr>
            <p:cNvSpPr txBox="1">
              <a:spLocks noChangeArrowheads="1"/>
            </p:cNvSpPr>
            <p:nvPr/>
          </p:nvSpPr>
          <p:spPr bwMode="auto">
            <a:xfrm>
              <a:off x="7762855" y="5545171"/>
              <a:ext cx="601284" cy="485493"/>
            </a:xfrm>
            <a:prstGeom prst="rect">
              <a:avLst/>
            </a:prstGeom>
            <a:solidFill>
              <a:schemeClr val="bg1">
                <a:lumMod val="95000"/>
              </a:schemeClr>
            </a:solid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Plan de acción</a:t>
              </a:r>
            </a:p>
          </p:txBody>
        </p:sp>
        <p:sp>
          <p:nvSpPr>
            <p:cNvPr id="211" name="CuadroTexto 1086">
              <a:extLst>
                <a:ext uri="{FF2B5EF4-FFF2-40B4-BE49-F238E27FC236}">
                  <a16:creationId xmlns:a16="http://schemas.microsoft.com/office/drawing/2014/main" id="{4897559C-666B-4A94-85EE-CC97ADA257CD}"/>
                </a:ext>
              </a:extLst>
            </p:cNvPr>
            <p:cNvSpPr txBox="1">
              <a:spLocks noChangeArrowheads="1"/>
            </p:cNvSpPr>
            <p:nvPr/>
          </p:nvSpPr>
          <p:spPr bwMode="auto">
            <a:xfrm>
              <a:off x="9056467" y="4985960"/>
              <a:ext cx="653324" cy="485493"/>
            </a:xfrm>
            <a:prstGeom prst="rect">
              <a:avLst/>
            </a:prstGeom>
            <a:solidFill>
              <a:schemeClr val="bg1">
                <a:lumMod val="95000"/>
              </a:schemeClr>
            </a:solidFill>
            <a:ln>
              <a:noFill/>
            </a:ln>
          </p:spPr>
          <p:txBody>
            <a:bodyPr wrap="square" lIns="0" tIns="0" rIns="0" bIns="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ES_tradnl" altLang="es-AR" sz="800">
                  <a:solidFill>
                    <a:srgbClr val="44546A"/>
                  </a:solidFill>
                  <a:latin typeface="Arial" panose="020B0604020202020204" pitchFamily="34" charset="0"/>
                  <a:cs typeface="Arial" panose="020B0604020202020204" pitchFamily="34" charset="0"/>
                </a:rPr>
                <a:t>Métricas de seguimiento</a:t>
              </a:r>
            </a:p>
          </p:txBody>
        </p:sp>
      </p:grpSp>
      <p:pic>
        <p:nvPicPr>
          <p:cNvPr id="129" name="Imagen 128">
            <a:extLst>
              <a:ext uri="{FF2B5EF4-FFF2-40B4-BE49-F238E27FC236}">
                <a16:creationId xmlns:a16="http://schemas.microsoft.com/office/drawing/2014/main" id="{E26AC30C-1E39-2657-F61B-CDAD1331C329}"/>
              </a:ext>
            </a:extLst>
          </p:cNvPr>
          <p:cNvPicPr>
            <a:picLocks noChangeAspect="1"/>
          </p:cNvPicPr>
          <p:nvPr/>
        </p:nvPicPr>
        <p:blipFill>
          <a:blip r:embed="rId17"/>
          <a:stretch>
            <a:fillRect/>
          </a:stretch>
        </p:blipFill>
        <p:spPr>
          <a:xfrm>
            <a:off x="1388725" y="848684"/>
            <a:ext cx="9372435" cy="3597787"/>
          </a:xfrm>
          <a:prstGeom prst="rect">
            <a:avLst/>
          </a:prstGeom>
        </p:spPr>
      </p:pic>
      <p:sp>
        <p:nvSpPr>
          <p:cNvPr id="132" name="CuadroTexto 131">
            <a:extLst>
              <a:ext uri="{FF2B5EF4-FFF2-40B4-BE49-F238E27FC236}">
                <a16:creationId xmlns:a16="http://schemas.microsoft.com/office/drawing/2014/main" id="{889C54FE-134A-2408-4352-2E180EFF6DF6}"/>
              </a:ext>
            </a:extLst>
          </p:cNvPr>
          <p:cNvSpPr txBox="1"/>
          <p:nvPr/>
        </p:nvSpPr>
        <p:spPr>
          <a:xfrm>
            <a:off x="8283455" y="6005352"/>
            <a:ext cx="3615181" cy="230832"/>
          </a:xfrm>
          <a:prstGeom prst="rect">
            <a:avLst/>
          </a:prstGeom>
          <a:noFill/>
        </p:spPr>
        <p:txBody>
          <a:bodyPr wrap="square" lIns="0" rIns="0" rtlCol="0">
            <a:spAutoFit/>
          </a:bodyPr>
          <a:lstStyle/>
          <a:p>
            <a:pPr algn="r"/>
            <a:r>
              <a:rPr lang="es-ES_tradnl" sz="900" i="1">
                <a:latin typeface="Arial" panose="020B0604020202020204" pitchFamily="34" charset="0"/>
                <a:ea typeface="Open Sans Light" panose="020B0306030504020204" pitchFamily="34" charset="0"/>
                <a:cs typeface="Arial" panose="020B0604020202020204" pitchFamily="34" charset="0"/>
              </a:rPr>
              <a:t>Triple </a:t>
            </a:r>
            <a:r>
              <a:rPr lang="es-ES_tradnl" sz="900" i="1" err="1">
                <a:latin typeface="Arial" panose="020B0604020202020204" pitchFamily="34" charset="0"/>
                <a:ea typeface="Open Sans Light" panose="020B0306030504020204" pitchFamily="34" charset="0"/>
                <a:cs typeface="Arial" panose="020B0604020202020204" pitchFamily="34" charset="0"/>
              </a:rPr>
              <a:t>Diamond</a:t>
            </a:r>
            <a:r>
              <a:rPr lang="es-ES_tradnl" sz="900" i="1">
                <a:latin typeface="Arial" panose="020B0604020202020204" pitchFamily="34" charset="0"/>
                <a:ea typeface="Open Sans Light" panose="020B0306030504020204" pitchFamily="34" charset="0"/>
                <a:cs typeface="Arial" panose="020B0604020202020204" pitchFamily="34" charset="0"/>
              </a:rPr>
              <a:t> ©</a:t>
            </a:r>
          </a:p>
        </p:txBody>
      </p:sp>
      <p:sp>
        <p:nvSpPr>
          <p:cNvPr id="120" name="Oval 11">
            <a:extLst>
              <a:ext uri="{FF2B5EF4-FFF2-40B4-BE49-F238E27FC236}">
                <a16:creationId xmlns:a16="http://schemas.microsoft.com/office/drawing/2014/main" id="{9A57A480-A5D2-9A2F-057D-ABB387513F95}"/>
              </a:ext>
            </a:extLst>
          </p:cNvPr>
          <p:cNvSpPr>
            <a:spLocks noChangeArrowheads="1"/>
          </p:cNvSpPr>
          <p:nvPr/>
        </p:nvSpPr>
        <p:spPr bwMode="auto">
          <a:xfrm>
            <a:off x="5712140" y="4795818"/>
            <a:ext cx="86855" cy="60872"/>
          </a:xfrm>
          <a:prstGeom prst="ellipse">
            <a:avLst/>
          </a:prstGeom>
          <a:solidFill>
            <a:srgbClr val="FFFF00"/>
          </a:solidFill>
          <a:ln w="6350" cmpd="dbl" algn="ctr">
            <a:solidFill>
              <a:schemeClr val="bg1">
                <a:lumMod val="75000"/>
              </a:schemeClr>
            </a:solidFill>
            <a:round/>
            <a:headEnd/>
            <a:tailEnd/>
          </a:ln>
        </p:spPr>
        <p:txBody>
          <a:bodyPr lIns="0" rIns="0" anchor="ctr"/>
          <a:lstStyle/>
          <a:p>
            <a:pPr algn="ctr">
              <a:lnSpc>
                <a:spcPct val="95000"/>
              </a:lnSpc>
              <a:defRPr/>
            </a:pPr>
            <a:endParaRPr lang="es-ES_tradnl" sz="200">
              <a:latin typeface="Arial" panose="020B0604020202020204" pitchFamily="34" charset="0"/>
              <a:ea typeface="MS PGothic" pitchFamily="34" charset="-128"/>
              <a:cs typeface="Arial" panose="020B0604020202020204" pitchFamily="34" charset="0"/>
            </a:endParaRPr>
          </a:p>
        </p:txBody>
      </p:sp>
      <p:cxnSp>
        <p:nvCxnSpPr>
          <p:cNvPr id="121" name="AutoShape 16">
            <a:extLst>
              <a:ext uri="{FF2B5EF4-FFF2-40B4-BE49-F238E27FC236}">
                <a16:creationId xmlns:a16="http://schemas.microsoft.com/office/drawing/2014/main" id="{2953138E-53EC-CFF7-9F60-0177701A4CB0}"/>
              </a:ext>
            </a:extLst>
          </p:cNvPr>
          <p:cNvCxnSpPr>
            <a:cxnSpLocks noChangeShapeType="1"/>
            <a:stCxn id="120" idx="7"/>
            <a:endCxn id="191" idx="3"/>
          </p:cNvCxnSpPr>
          <p:nvPr/>
        </p:nvCxnSpPr>
        <p:spPr bwMode="auto">
          <a:xfrm flipV="1">
            <a:off x="5786275" y="4746806"/>
            <a:ext cx="81448" cy="57926"/>
          </a:xfrm>
          <a:prstGeom prst="straightConnector1">
            <a:avLst/>
          </a:prstGeom>
          <a:noFill/>
          <a:ln w="6350">
            <a:solidFill>
              <a:schemeClr val="bg1">
                <a:lumMod val="50000"/>
              </a:schemeClr>
            </a:solidFill>
            <a:prstDash val="sysDot"/>
            <a:round/>
            <a:headEnd type="none" w="med" len="med"/>
            <a:tailEnd type="none" w="med" len="med"/>
          </a:ln>
        </p:spPr>
      </p:cxnSp>
      <p:sp>
        <p:nvSpPr>
          <p:cNvPr id="122" name="Oval 46">
            <a:extLst>
              <a:ext uri="{FF2B5EF4-FFF2-40B4-BE49-F238E27FC236}">
                <a16:creationId xmlns:a16="http://schemas.microsoft.com/office/drawing/2014/main" id="{2A29616F-3F3F-DC04-50D3-40DE17935379}"/>
              </a:ext>
            </a:extLst>
          </p:cNvPr>
          <p:cNvSpPr>
            <a:spLocks noChangeArrowheads="1"/>
          </p:cNvSpPr>
          <p:nvPr/>
        </p:nvSpPr>
        <p:spPr bwMode="auto">
          <a:xfrm>
            <a:off x="5522517" y="4851801"/>
            <a:ext cx="90793" cy="60872"/>
          </a:xfrm>
          <a:prstGeom prst="ellipse">
            <a:avLst/>
          </a:prstGeom>
          <a:solidFill>
            <a:srgbClr val="92D050"/>
          </a:solidFill>
          <a:ln w="9525" algn="ctr">
            <a:noFill/>
            <a:round/>
            <a:headEnd/>
            <a:tailEnd/>
          </a:ln>
        </p:spPr>
        <p:txBody>
          <a:bodyPr lIns="0" rIns="0" anchor="ctr"/>
          <a:lstStyle/>
          <a:p>
            <a:pPr algn="ctr">
              <a:lnSpc>
                <a:spcPct val="95000"/>
              </a:lnSpc>
              <a:defRPr/>
            </a:pPr>
            <a:endParaRPr lang="es-ES_tradnl" sz="200">
              <a:solidFill>
                <a:schemeClr val="bg1"/>
              </a:solidFill>
              <a:latin typeface="Arial" panose="020B0604020202020204" pitchFamily="34" charset="0"/>
              <a:ea typeface="MS PGothic" pitchFamily="34" charset="-128"/>
              <a:cs typeface="Arial" panose="020B0604020202020204" pitchFamily="34" charset="0"/>
            </a:endParaRPr>
          </a:p>
        </p:txBody>
      </p:sp>
      <p:cxnSp>
        <p:nvCxnSpPr>
          <p:cNvPr id="125" name="AutoShape 16">
            <a:extLst>
              <a:ext uri="{FF2B5EF4-FFF2-40B4-BE49-F238E27FC236}">
                <a16:creationId xmlns:a16="http://schemas.microsoft.com/office/drawing/2014/main" id="{B16B1E7F-EAE2-691B-5B4D-176AF58DFECD}"/>
              </a:ext>
            </a:extLst>
          </p:cNvPr>
          <p:cNvCxnSpPr>
            <a:cxnSpLocks noChangeShapeType="1"/>
          </p:cNvCxnSpPr>
          <p:nvPr/>
        </p:nvCxnSpPr>
        <p:spPr bwMode="auto">
          <a:xfrm>
            <a:off x="5602750" y="4571363"/>
            <a:ext cx="111140" cy="65660"/>
          </a:xfrm>
          <a:prstGeom prst="straightConnector1">
            <a:avLst/>
          </a:prstGeom>
          <a:noFill/>
          <a:ln w="6350">
            <a:solidFill>
              <a:schemeClr val="bg1">
                <a:lumMod val="50000"/>
              </a:schemeClr>
            </a:solidFill>
            <a:prstDash val="sysDot"/>
            <a:round/>
            <a:headEnd type="none" w="med" len="med"/>
            <a:tailEnd type="none" w="med" len="med"/>
          </a:ln>
        </p:spPr>
      </p:cxnSp>
      <p:sp>
        <p:nvSpPr>
          <p:cNvPr id="5" name="Rectángulo: esquina doblada 4">
            <a:extLst>
              <a:ext uri="{FF2B5EF4-FFF2-40B4-BE49-F238E27FC236}">
                <a16:creationId xmlns:a16="http://schemas.microsoft.com/office/drawing/2014/main" id="{AD9A80AD-E6E8-54DE-BF7C-E111A5D14AAB}"/>
              </a:ext>
            </a:extLst>
          </p:cNvPr>
          <p:cNvSpPr/>
          <p:nvPr>
            <p:custDataLst>
              <p:tags r:id="rId1"/>
            </p:custDataLst>
          </p:nvPr>
        </p:nvSpPr>
        <p:spPr>
          <a:xfrm>
            <a:off x="10577544" y="0"/>
            <a:ext cx="1614455" cy="1153136"/>
          </a:xfrm>
          <a:prstGeom prst="foldedCorner">
            <a:avLst/>
          </a:prstGeom>
          <a:solidFill>
            <a:srgbClr val="FFFF80"/>
          </a:solidFill>
          <a:ln>
            <a:noFill/>
          </a:ln>
          <a:effectLst>
            <a:outerShdw blurRad="50800" dist="38100" dir="5400000" rotWithShape="0">
              <a:scrgbClr r="0" g="0" b="0">
                <a:alpha val="40000"/>
              </a:sc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r>
              <a:rPr lang="es-ES_tradnl" sz="1400">
                <a:solidFill>
                  <a:srgbClr val="000000"/>
                </a:solidFill>
              </a:rPr>
              <a:t>Mirar </a:t>
            </a:r>
            <a:r>
              <a:rPr lang="es-ES_tradnl" sz="1400" err="1">
                <a:solidFill>
                  <a:srgbClr val="000000"/>
                </a:solidFill>
              </a:rPr>
              <a:t>toolkit</a:t>
            </a:r>
            <a:r>
              <a:rPr lang="es-ES_tradnl" sz="1400">
                <a:solidFill>
                  <a:srgbClr val="000000"/>
                </a:solidFill>
              </a:rPr>
              <a:t> en taller DA3</a:t>
            </a:r>
          </a:p>
        </p:txBody>
      </p:sp>
    </p:spTree>
    <p:extLst>
      <p:ext uri="{BB962C8B-B14F-4D97-AF65-F5344CB8AC3E}">
        <p14:creationId xmlns:p14="http://schemas.microsoft.com/office/powerpoint/2010/main" val="385916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Rectángulo 115">
            <a:extLst>
              <a:ext uri="{FF2B5EF4-FFF2-40B4-BE49-F238E27FC236}">
                <a16:creationId xmlns:a16="http://schemas.microsoft.com/office/drawing/2014/main" id="{0AD0CAD4-BF15-4032-97CC-8CF51546494D}"/>
              </a:ext>
            </a:extLst>
          </p:cNvPr>
          <p:cNvSpPr/>
          <p:nvPr/>
        </p:nvSpPr>
        <p:spPr>
          <a:xfrm>
            <a:off x="440478" y="1407183"/>
            <a:ext cx="3288868" cy="620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867">
                <a:solidFill>
                  <a:prstClr val="white"/>
                </a:solidFill>
                <a:latin typeface="Arial" panose="020B0604020202020204" pitchFamily="34" charset="0"/>
              </a:rPr>
              <a:t>Optimización integrada</a:t>
            </a:r>
          </a:p>
        </p:txBody>
      </p:sp>
      <p:sp>
        <p:nvSpPr>
          <p:cNvPr id="56" name="Rectángulo 116">
            <a:extLst>
              <a:ext uri="{FF2B5EF4-FFF2-40B4-BE49-F238E27FC236}">
                <a16:creationId xmlns:a16="http://schemas.microsoft.com/office/drawing/2014/main" id="{EEB4E638-D985-4199-9507-20B0ECC25165}"/>
              </a:ext>
            </a:extLst>
          </p:cNvPr>
          <p:cNvSpPr/>
          <p:nvPr/>
        </p:nvSpPr>
        <p:spPr>
          <a:xfrm>
            <a:off x="440476" y="2097750"/>
            <a:ext cx="3022768" cy="1309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867">
                <a:solidFill>
                  <a:prstClr val="white"/>
                </a:solidFill>
                <a:latin typeface="Arial" panose="020B0604020202020204" pitchFamily="34" charset="0"/>
              </a:rPr>
              <a:t>Estocástico</a:t>
            </a:r>
          </a:p>
        </p:txBody>
      </p:sp>
      <p:sp>
        <p:nvSpPr>
          <p:cNvPr id="46" name="Rectángulo 112">
            <a:extLst>
              <a:ext uri="{FF2B5EF4-FFF2-40B4-BE49-F238E27FC236}">
                <a16:creationId xmlns:a16="http://schemas.microsoft.com/office/drawing/2014/main" id="{A10994FD-1C23-417D-A685-3615DCA848EE}"/>
              </a:ext>
            </a:extLst>
          </p:cNvPr>
          <p:cNvSpPr/>
          <p:nvPr/>
        </p:nvSpPr>
        <p:spPr>
          <a:xfrm>
            <a:off x="440479" y="5548342"/>
            <a:ext cx="1726904" cy="6209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ctr"/>
          <a:lstStyle/>
          <a:p>
            <a:r>
              <a:rPr lang="es-ES_tradnl" sz="1867" err="1">
                <a:solidFill>
                  <a:prstClr val="white"/>
                </a:solidFill>
                <a:latin typeface="Arial" panose="020B0604020202020204" pitchFamily="34" charset="0"/>
              </a:rPr>
              <a:t>Det</a:t>
            </a:r>
            <a:r>
              <a:rPr lang="es-ES_tradnl" sz="1867">
                <a:solidFill>
                  <a:prstClr val="white"/>
                </a:solidFill>
                <a:latin typeface="Arial" panose="020B0604020202020204" pitchFamily="34" charset="0"/>
              </a:rPr>
              <a:t>.</a:t>
            </a:r>
          </a:p>
        </p:txBody>
      </p:sp>
      <p:sp>
        <p:nvSpPr>
          <p:cNvPr id="54" name="Rectángulo 113">
            <a:extLst>
              <a:ext uri="{FF2B5EF4-FFF2-40B4-BE49-F238E27FC236}">
                <a16:creationId xmlns:a16="http://schemas.microsoft.com/office/drawing/2014/main" id="{0122A544-08B0-433F-AA47-66C310F53D2F}"/>
              </a:ext>
            </a:extLst>
          </p:cNvPr>
          <p:cNvSpPr/>
          <p:nvPr/>
        </p:nvSpPr>
        <p:spPr>
          <a:xfrm>
            <a:off x="440477" y="3477987"/>
            <a:ext cx="2499604" cy="20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s-ES_tradnl" sz="1867">
                <a:solidFill>
                  <a:prstClr val="white"/>
                </a:solidFill>
                <a:latin typeface="Arial" panose="020B0604020202020204" pitchFamily="34" charset="0"/>
              </a:rPr>
              <a:t>Semi</a:t>
            </a:r>
          </a:p>
          <a:p>
            <a:pPr defTabSz="1219170">
              <a:defRPr/>
            </a:pPr>
            <a:r>
              <a:rPr lang="es-ES_tradnl" sz="1867">
                <a:solidFill>
                  <a:prstClr val="white"/>
                </a:solidFill>
                <a:latin typeface="Arial" panose="020B0604020202020204" pitchFamily="34" charset="0"/>
              </a:rPr>
              <a:t>Determinístico</a:t>
            </a:r>
          </a:p>
        </p:txBody>
      </p:sp>
      <p:sp>
        <p:nvSpPr>
          <p:cNvPr id="5" name="Marcador de texto 4">
            <a:extLst>
              <a:ext uri="{FF2B5EF4-FFF2-40B4-BE49-F238E27FC236}">
                <a16:creationId xmlns:a16="http://schemas.microsoft.com/office/drawing/2014/main" id="{9A82769C-257A-4F4C-B5F4-6C0F569DCAEE}"/>
              </a:ext>
            </a:extLst>
          </p:cNvPr>
          <p:cNvSpPr>
            <a:spLocks noGrp="1"/>
          </p:cNvSpPr>
          <p:nvPr>
            <p:ph type="body" sz="quarter" idx="16"/>
          </p:nvPr>
        </p:nvSpPr>
        <p:spPr>
          <a:xfrm>
            <a:off x="431801" y="1031011"/>
            <a:ext cx="11328399" cy="4872039"/>
          </a:xfrm>
        </p:spPr>
        <p:txBody>
          <a:bodyPr/>
          <a:lstStyle/>
          <a:p>
            <a:pPr marL="0" indent="0">
              <a:buNone/>
            </a:pPr>
            <a:r>
              <a:rPr lang="es-ES_tradnl"/>
              <a:t>La metodología consta de siete niveles:</a:t>
            </a:r>
          </a:p>
        </p:txBody>
      </p:sp>
      <p:sp>
        <p:nvSpPr>
          <p:cNvPr id="2" name="Título 1">
            <a:extLst>
              <a:ext uri="{FF2B5EF4-FFF2-40B4-BE49-F238E27FC236}">
                <a16:creationId xmlns:a16="http://schemas.microsoft.com/office/drawing/2014/main" id="{C79F9BFB-3461-4982-89F8-45866672714B}"/>
              </a:ext>
            </a:extLst>
          </p:cNvPr>
          <p:cNvSpPr>
            <a:spLocks noGrp="1"/>
          </p:cNvSpPr>
          <p:nvPr>
            <p:ph type="ctrTitle"/>
          </p:nvPr>
        </p:nvSpPr>
        <p:spPr/>
        <p:txBody>
          <a:bodyPr/>
          <a:lstStyle/>
          <a:p>
            <a:r>
              <a:rPr lang="es-ES_tradnl"/>
              <a:t>Utilizamos el modelo de </a:t>
            </a:r>
            <a:r>
              <a:rPr lang="es-ES_tradnl" err="1"/>
              <a:t>Decision</a:t>
            </a:r>
            <a:r>
              <a:rPr lang="es-ES_tradnl"/>
              <a:t> </a:t>
            </a:r>
            <a:r>
              <a:rPr lang="es-ES_tradnl" err="1"/>
              <a:t>Analysis</a:t>
            </a:r>
            <a:r>
              <a:rPr lang="es-ES_tradnl"/>
              <a:t> para evaluar la madurez en el análisis de riesgos</a:t>
            </a:r>
          </a:p>
        </p:txBody>
      </p:sp>
      <p:sp>
        <p:nvSpPr>
          <p:cNvPr id="3" name="2 Rectángulo"/>
          <p:cNvSpPr/>
          <p:nvPr/>
        </p:nvSpPr>
        <p:spPr>
          <a:xfrm>
            <a:off x="2687211" y="4787945"/>
            <a:ext cx="252869" cy="128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94" name="19 Rectángulo">
            <a:extLst>
              <a:ext uri="{FF2B5EF4-FFF2-40B4-BE49-F238E27FC236}">
                <a16:creationId xmlns:a16="http://schemas.microsoft.com/office/drawing/2014/main" id="{00939983-0B93-44C5-A965-8C632F5CAEB6}"/>
              </a:ext>
            </a:extLst>
          </p:cNvPr>
          <p:cNvSpPr>
            <a:spLocks noChangeArrowheads="1"/>
          </p:cNvSpPr>
          <p:nvPr/>
        </p:nvSpPr>
        <p:spPr bwMode="auto">
          <a:xfrm>
            <a:off x="2167383" y="5548342"/>
            <a:ext cx="5040000" cy="62098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Arial" pitchFamily="34" charset="0"/>
                <a:cs typeface="Arial" pitchFamily="34" charset="0"/>
              </a:rPr>
              <a:t>Evaluación determinística</a:t>
            </a:r>
          </a:p>
        </p:txBody>
      </p:sp>
      <p:sp>
        <p:nvSpPr>
          <p:cNvPr id="92" name="20 Rectángulo">
            <a:extLst>
              <a:ext uri="{FF2B5EF4-FFF2-40B4-BE49-F238E27FC236}">
                <a16:creationId xmlns:a16="http://schemas.microsoft.com/office/drawing/2014/main" id="{470EF3E8-2175-41E9-8BC3-E3BCEF9821CF}"/>
              </a:ext>
            </a:extLst>
          </p:cNvPr>
          <p:cNvSpPr>
            <a:spLocks noChangeArrowheads="1"/>
          </p:cNvSpPr>
          <p:nvPr/>
        </p:nvSpPr>
        <p:spPr bwMode="auto">
          <a:xfrm>
            <a:off x="2425955" y="4858220"/>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Arial" pitchFamily="34" charset="0"/>
                <a:cs typeface="Arial" pitchFamily="34" charset="0"/>
              </a:rPr>
              <a:t>Determinístico incremental basado en riesgo</a:t>
            </a:r>
          </a:p>
        </p:txBody>
      </p:sp>
      <p:sp>
        <p:nvSpPr>
          <p:cNvPr id="93" name="53 CuadroTexto">
            <a:extLst>
              <a:ext uri="{FF2B5EF4-FFF2-40B4-BE49-F238E27FC236}">
                <a16:creationId xmlns:a16="http://schemas.microsoft.com/office/drawing/2014/main" id="{491A512C-CB5E-41FB-882E-87AC47C3D1D2}"/>
              </a:ext>
            </a:extLst>
          </p:cNvPr>
          <p:cNvSpPr txBox="1"/>
          <p:nvPr/>
        </p:nvSpPr>
        <p:spPr bwMode="auto">
          <a:xfrm>
            <a:off x="1866255" y="4858220"/>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1</a:t>
            </a:r>
          </a:p>
        </p:txBody>
      </p:sp>
      <p:sp>
        <p:nvSpPr>
          <p:cNvPr id="85" name="22 Rectángulo">
            <a:extLst>
              <a:ext uri="{FF2B5EF4-FFF2-40B4-BE49-F238E27FC236}">
                <a16:creationId xmlns:a16="http://schemas.microsoft.com/office/drawing/2014/main" id="{A3D0BE4F-7B14-406C-A10D-635A3DA04D35}"/>
              </a:ext>
            </a:extLst>
          </p:cNvPr>
          <p:cNvSpPr>
            <a:spLocks noChangeArrowheads="1"/>
          </p:cNvSpPr>
          <p:nvPr/>
        </p:nvSpPr>
        <p:spPr bwMode="auto">
          <a:xfrm>
            <a:off x="2940080" y="3477985"/>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s-ES_tradnl" sz="1400" kern="0">
                <a:solidFill>
                  <a:srgbClr val="0070C0"/>
                </a:solidFill>
                <a:latin typeface="Arial" pitchFamily="34" charset="0"/>
                <a:cs typeface="Arial" pitchFamily="34" charset="0"/>
              </a:rPr>
              <a:t>Determinístico con escenarios</a:t>
            </a:r>
          </a:p>
        </p:txBody>
      </p:sp>
      <p:sp>
        <p:nvSpPr>
          <p:cNvPr id="87" name="59 CuadroTexto">
            <a:extLst>
              <a:ext uri="{FF2B5EF4-FFF2-40B4-BE49-F238E27FC236}">
                <a16:creationId xmlns:a16="http://schemas.microsoft.com/office/drawing/2014/main" id="{57343F3A-ABAD-4617-A234-66D1D8E199AE}"/>
              </a:ext>
            </a:extLst>
          </p:cNvPr>
          <p:cNvSpPr txBox="1"/>
          <p:nvPr/>
        </p:nvSpPr>
        <p:spPr bwMode="auto">
          <a:xfrm>
            <a:off x="2380381" y="3477985"/>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3</a:t>
            </a:r>
          </a:p>
        </p:txBody>
      </p:sp>
      <p:sp>
        <p:nvSpPr>
          <p:cNvPr id="78" name="23 Rectángulo">
            <a:extLst>
              <a:ext uri="{FF2B5EF4-FFF2-40B4-BE49-F238E27FC236}">
                <a16:creationId xmlns:a16="http://schemas.microsoft.com/office/drawing/2014/main" id="{7B0CEB67-75B3-4DC8-8BAF-63438FA5498F}"/>
              </a:ext>
            </a:extLst>
          </p:cNvPr>
          <p:cNvSpPr>
            <a:spLocks noChangeArrowheads="1"/>
          </p:cNvSpPr>
          <p:nvPr/>
        </p:nvSpPr>
        <p:spPr bwMode="auto">
          <a:xfrm>
            <a:off x="3197143" y="2787868"/>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Arial" pitchFamily="34" charset="0"/>
                <a:cs typeface="Arial" pitchFamily="34" charset="0"/>
              </a:rPr>
              <a:t>Simulación </a:t>
            </a:r>
          </a:p>
        </p:txBody>
      </p:sp>
      <p:sp>
        <p:nvSpPr>
          <p:cNvPr id="83" name="62 CuadroTexto">
            <a:extLst>
              <a:ext uri="{FF2B5EF4-FFF2-40B4-BE49-F238E27FC236}">
                <a16:creationId xmlns:a16="http://schemas.microsoft.com/office/drawing/2014/main" id="{1138B6F5-F4DC-4645-A45E-CAB6CCC0E745}"/>
              </a:ext>
            </a:extLst>
          </p:cNvPr>
          <p:cNvSpPr txBox="1"/>
          <p:nvPr/>
        </p:nvSpPr>
        <p:spPr bwMode="auto">
          <a:xfrm>
            <a:off x="2637443" y="2787868"/>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4</a:t>
            </a:r>
          </a:p>
        </p:txBody>
      </p:sp>
      <p:sp>
        <p:nvSpPr>
          <p:cNvPr id="96" name="23 Rectángulo">
            <a:extLst>
              <a:ext uri="{FF2B5EF4-FFF2-40B4-BE49-F238E27FC236}">
                <a16:creationId xmlns:a16="http://schemas.microsoft.com/office/drawing/2014/main" id="{D685CDC5-BEC5-4774-921C-254DDC0A1899}"/>
              </a:ext>
            </a:extLst>
          </p:cNvPr>
          <p:cNvSpPr>
            <a:spLocks noChangeArrowheads="1"/>
          </p:cNvSpPr>
          <p:nvPr/>
        </p:nvSpPr>
        <p:spPr bwMode="auto">
          <a:xfrm>
            <a:off x="3463244" y="2097750"/>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Arial" pitchFamily="34" charset="0"/>
                <a:cs typeface="Arial" pitchFamily="34" charset="0"/>
              </a:rPr>
              <a:t>Simulación integrada</a:t>
            </a:r>
          </a:p>
        </p:txBody>
      </p:sp>
      <p:sp>
        <p:nvSpPr>
          <p:cNvPr id="97" name="62 CuadroTexto">
            <a:extLst>
              <a:ext uri="{FF2B5EF4-FFF2-40B4-BE49-F238E27FC236}">
                <a16:creationId xmlns:a16="http://schemas.microsoft.com/office/drawing/2014/main" id="{A11B60C9-4A7B-4676-96DA-F3607F8EF2F5}"/>
              </a:ext>
            </a:extLst>
          </p:cNvPr>
          <p:cNvSpPr txBox="1"/>
          <p:nvPr/>
        </p:nvSpPr>
        <p:spPr bwMode="auto">
          <a:xfrm>
            <a:off x="2903545" y="2097750"/>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5</a:t>
            </a:r>
          </a:p>
        </p:txBody>
      </p:sp>
      <p:sp>
        <p:nvSpPr>
          <p:cNvPr id="98" name="23 Rectángulo">
            <a:extLst>
              <a:ext uri="{FF2B5EF4-FFF2-40B4-BE49-F238E27FC236}">
                <a16:creationId xmlns:a16="http://schemas.microsoft.com/office/drawing/2014/main" id="{B74F6B4F-6083-455D-A85C-DF279CB6F704}"/>
              </a:ext>
            </a:extLst>
          </p:cNvPr>
          <p:cNvSpPr>
            <a:spLocks noChangeArrowheads="1"/>
          </p:cNvSpPr>
          <p:nvPr/>
        </p:nvSpPr>
        <p:spPr bwMode="auto">
          <a:xfrm>
            <a:off x="3729345" y="1407633"/>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600" kern="0">
                <a:solidFill>
                  <a:srgbClr val="0070C0"/>
                </a:solidFill>
                <a:latin typeface="Arial" pitchFamily="34" charset="0"/>
                <a:cs typeface="Arial" pitchFamily="34" charset="0"/>
              </a:rPr>
              <a:t>Optimización integrada de porfolio de inversiones</a:t>
            </a:r>
          </a:p>
        </p:txBody>
      </p:sp>
      <p:sp>
        <p:nvSpPr>
          <p:cNvPr id="30" name="29 Rectángulo"/>
          <p:cNvSpPr/>
          <p:nvPr/>
        </p:nvSpPr>
        <p:spPr>
          <a:xfrm>
            <a:off x="2940080" y="4097828"/>
            <a:ext cx="252869" cy="16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99" name="62 CuadroTexto">
            <a:extLst>
              <a:ext uri="{FF2B5EF4-FFF2-40B4-BE49-F238E27FC236}">
                <a16:creationId xmlns:a16="http://schemas.microsoft.com/office/drawing/2014/main" id="{8B7E1AFE-010F-4DB3-9ADE-E412DA04AAA0}"/>
              </a:ext>
            </a:extLst>
          </p:cNvPr>
          <p:cNvSpPr txBox="1"/>
          <p:nvPr/>
        </p:nvSpPr>
        <p:spPr bwMode="auto">
          <a:xfrm>
            <a:off x="3178550" y="1407182"/>
            <a:ext cx="559700" cy="619843"/>
          </a:xfrm>
          <a:prstGeom prst="rect">
            <a:avLst/>
          </a:prstGeom>
          <a:solidFill>
            <a:schemeClr val="tx1">
              <a:lumMod val="50000"/>
              <a:lumOff val="50000"/>
            </a:scheme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6</a:t>
            </a:r>
          </a:p>
        </p:txBody>
      </p:sp>
      <p:sp>
        <p:nvSpPr>
          <p:cNvPr id="37" name="21 Rectángulo">
            <a:extLst>
              <a:ext uri="{FF2B5EF4-FFF2-40B4-BE49-F238E27FC236}">
                <a16:creationId xmlns:a16="http://schemas.microsoft.com/office/drawing/2014/main" id="{C13C696C-E19E-414E-B617-ACA4B7868210}"/>
              </a:ext>
            </a:extLst>
          </p:cNvPr>
          <p:cNvSpPr>
            <a:spLocks noChangeArrowheads="1"/>
          </p:cNvSpPr>
          <p:nvPr/>
        </p:nvSpPr>
        <p:spPr bwMode="auto">
          <a:xfrm>
            <a:off x="2683017" y="4168102"/>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eaLnBrk="0" hangingPunct="0">
              <a:defRPr/>
            </a:pPr>
            <a:r>
              <a:rPr lang="es-ES_tradnl" sz="1400" kern="0">
                <a:solidFill>
                  <a:srgbClr val="0070C0"/>
                </a:solidFill>
                <a:latin typeface="Arial" pitchFamily="34" charset="0"/>
                <a:cs typeface="Arial" pitchFamily="34" charset="0"/>
              </a:rPr>
              <a:t>Determinístico con </a:t>
            </a:r>
            <a:r>
              <a:rPr lang="es-ES_tradnl" sz="1400" kern="0" err="1">
                <a:solidFill>
                  <a:srgbClr val="0070C0"/>
                </a:solidFill>
                <a:latin typeface="Arial" pitchFamily="34" charset="0"/>
                <a:cs typeface="Arial" pitchFamily="34" charset="0"/>
              </a:rPr>
              <a:t>sensitividades</a:t>
            </a:r>
            <a:endParaRPr lang="es-ES_tradnl" sz="1400" kern="0">
              <a:solidFill>
                <a:srgbClr val="0070C0"/>
              </a:solidFill>
              <a:latin typeface="Arial" pitchFamily="34" charset="0"/>
              <a:cs typeface="Arial" pitchFamily="34" charset="0"/>
            </a:endParaRPr>
          </a:p>
        </p:txBody>
      </p:sp>
      <p:sp>
        <p:nvSpPr>
          <p:cNvPr id="38" name="56 CuadroTexto">
            <a:extLst>
              <a:ext uri="{FF2B5EF4-FFF2-40B4-BE49-F238E27FC236}">
                <a16:creationId xmlns:a16="http://schemas.microsoft.com/office/drawing/2014/main" id="{B38F1C46-38FB-4541-ACF7-64CA61CB3D0A}"/>
              </a:ext>
            </a:extLst>
          </p:cNvPr>
          <p:cNvSpPr txBox="1"/>
          <p:nvPr/>
        </p:nvSpPr>
        <p:spPr bwMode="auto">
          <a:xfrm>
            <a:off x="2127511" y="4168102"/>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2</a:t>
            </a:r>
          </a:p>
        </p:txBody>
      </p:sp>
      <p:sp>
        <p:nvSpPr>
          <p:cNvPr id="40" name="65 Flecha circular">
            <a:extLst>
              <a:ext uri="{FF2B5EF4-FFF2-40B4-BE49-F238E27FC236}">
                <a16:creationId xmlns:a16="http://schemas.microsoft.com/office/drawing/2014/main" id="{DBDF10BF-2765-4DEC-A206-4F0121153BDB}"/>
              </a:ext>
            </a:extLst>
          </p:cNvPr>
          <p:cNvSpPr/>
          <p:nvPr/>
        </p:nvSpPr>
        <p:spPr bwMode="auto">
          <a:xfrm rot="5400000" flipH="1">
            <a:off x="7160481" y="5188341"/>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1" name="65 Flecha circular">
            <a:extLst>
              <a:ext uri="{FF2B5EF4-FFF2-40B4-BE49-F238E27FC236}">
                <a16:creationId xmlns:a16="http://schemas.microsoft.com/office/drawing/2014/main" id="{6A93E429-0C7E-4421-B579-C44F8DB0B4A2}"/>
              </a:ext>
            </a:extLst>
          </p:cNvPr>
          <p:cNvSpPr/>
          <p:nvPr/>
        </p:nvSpPr>
        <p:spPr bwMode="auto">
          <a:xfrm rot="5400000" flipH="1">
            <a:off x="7419992" y="4494441"/>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2" name="65 Flecha circular">
            <a:extLst>
              <a:ext uri="{FF2B5EF4-FFF2-40B4-BE49-F238E27FC236}">
                <a16:creationId xmlns:a16="http://schemas.microsoft.com/office/drawing/2014/main" id="{20CE13F9-71BD-423B-9E7D-AF7FF4FC5370}"/>
              </a:ext>
            </a:extLst>
          </p:cNvPr>
          <p:cNvSpPr/>
          <p:nvPr/>
        </p:nvSpPr>
        <p:spPr bwMode="auto">
          <a:xfrm rot="5400000" flipH="1">
            <a:off x="7679503" y="3800538"/>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3" name="65 Flecha circular">
            <a:extLst>
              <a:ext uri="{FF2B5EF4-FFF2-40B4-BE49-F238E27FC236}">
                <a16:creationId xmlns:a16="http://schemas.microsoft.com/office/drawing/2014/main" id="{A4E49CA8-3DCC-4339-B52F-08A320CE6C1E}"/>
              </a:ext>
            </a:extLst>
          </p:cNvPr>
          <p:cNvSpPr/>
          <p:nvPr/>
        </p:nvSpPr>
        <p:spPr bwMode="auto">
          <a:xfrm rot="5400000" flipH="1">
            <a:off x="7939013" y="3106636"/>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4" name="65 Flecha circular">
            <a:extLst>
              <a:ext uri="{FF2B5EF4-FFF2-40B4-BE49-F238E27FC236}">
                <a16:creationId xmlns:a16="http://schemas.microsoft.com/office/drawing/2014/main" id="{D28A4611-8ECD-4454-BE78-720694DBC75E}"/>
              </a:ext>
            </a:extLst>
          </p:cNvPr>
          <p:cNvSpPr/>
          <p:nvPr/>
        </p:nvSpPr>
        <p:spPr bwMode="auto">
          <a:xfrm rot="5400000" flipH="1">
            <a:off x="8198524" y="2412733"/>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5" name="65 Flecha circular">
            <a:extLst>
              <a:ext uri="{FF2B5EF4-FFF2-40B4-BE49-F238E27FC236}">
                <a16:creationId xmlns:a16="http://schemas.microsoft.com/office/drawing/2014/main" id="{300F54DD-1553-48D1-A1B8-EA5DA40D11F9}"/>
              </a:ext>
            </a:extLst>
          </p:cNvPr>
          <p:cNvSpPr/>
          <p:nvPr/>
        </p:nvSpPr>
        <p:spPr bwMode="auto">
          <a:xfrm rot="5400000" flipH="1">
            <a:off x="8458032" y="1718830"/>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57" name="50 CuadroTexto">
            <a:extLst>
              <a:ext uri="{FF2B5EF4-FFF2-40B4-BE49-F238E27FC236}">
                <a16:creationId xmlns:a16="http://schemas.microsoft.com/office/drawing/2014/main" id="{BC24E421-00DC-4417-A684-DEF9E46CB823}"/>
              </a:ext>
            </a:extLst>
          </p:cNvPr>
          <p:cNvSpPr txBox="1"/>
          <p:nvPr/>
        </p:nvSpPr>
        <p:spPr bwMode="auto">
          <a:xfrm>
            <a:off x="1608979" y="5548342"/>
            <a:ext cx="558404" cy="620983"/>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Arial" pitchFamily="34" charset="0"/>
                <a:cs typeface="Arial" pitchFamily="34" charset="0"/>
              </a:rPr>
              <a:t>DA 0</a:t>
            </a:r>
          </a:p>
        </p:txBody>
      </p:sp>
      <p:sp>
        <p:nvSpPr>
          <p:cNvPr id="31" name="30 Rectángulo"/>
          <p:cNvSpPr/>
          <p:nvPr/>
        </p:nvSpPr>
        <p:spPr>
          <a:xfrm>
            <a:off x="3463244" y="2717593"/>
            <a:ext cx="252869" cy="70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51" name="Rectángulo 50">
            <a:extLst>
              <a:ext uri="{FF2B5EF4-FFF2-40B4-BE49-F238E27FC236}">
                <a16:creationId xmlns:a16="http://schemas.microsoft.com/office/drawing/2014/main" id="{16AC534C-D758-485E-BBEB-CF58832EFD05}"/>
              </a:ext>
            </a:extLst>
          </p:cNvPr>
          <p:cNvSpPr/>
          <p:nvPr/>
        </p:nvSpPr>
        <p:spPr>
          <a:xfrm>
            <a:off x="7789799" y="5548341"/>
            <a:ext cx="1726904" cy="553998"/>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Estimaciones de único punto y supuestos de planificación </a:t>
            </a:r>
          </a:p>
        </p:txBody>
      </p:sp>
      <p:sp>
        <p:nvSpPr>
          <p:cNvPr id="58" name="Rectángulo 57">
            <a:extLst>
              <a:ext uri="{FF2B5EF4-FFF2-40B4-BE49-F238E27FC236}">
                <a16:creationId xmlns:a16="http://schemas.microsoft.com/office/drawing/2014/main" id="{89520848-B19C-425B-B369-3B587DD15CF5}"/>
              </a:ext>
            </a:extLst>
          </p:cNvPr>
          <p:cNvSpPr/>
          <p:nvPr/>
        </p:nvSpPr>
        <p:spPr>
          <a:xfrm>
            <a:off x="8048731" y="4863459"/>
            <a:ext cx="1726904" cy="553998"/>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Proyección en base a supuestos con variaciones alrededor de un caso base</a:t>
            </a:r>
          </a:p>
        </p:txBody>
      </p:sp>
      <p:sp>
        <p:nvSpPr>
          <p:cNvPr id="60" name="Rectángulo 59">
            <a:extLst>
              <a:ext uri="{FF2B5EF4-FFF2-40B4-BE49-F238E27FC236}">
                <a16:creationId xmlns:a16="http://schemas.microsoft.com/office/drawing/2014/main" id="{0783675B-333A-4DC3-A50C-91896A4B7FE9}"/>
              </a:ext>
            </a:extLst>
          </p:cNvPr>
          <p:cNvSpPr/>
          <p:nvPr/>
        </p:nvSpPr>
        <p:spPr>
          <a:xfrm>
            <a:off x="8289602" y="4178577"/>
            <a:ext cx="1726904" cy="553998"/>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Identificación de áreas clave para focalizar la generación de valor</a:t>
            </a:r>
          </a:p>
        </p:txBody>
      </p:sp>
      <p:sp>
        <p:nvSpPr>
          <p:cNvPr id="61" name="Rectángulo 60">
            <a:extLst>
              <a:ext uri="{FF2B5EF4-FFF2-40B4-BE49-F238E27FC236}">
                <a16:creationId xmlns:a16="http://schemas.microsoft.com/office/drawing/2014/main" id="{607225AB-22FE-40BB-B29A-DD890BB07C65}"/>
              </a:ext>
            </a:extLst>
          </p:cNvPr>
          <p:cNvSpPr/>
          <p:nvPr/>
        </p:nvSpPr>
        <p:spPr>
          <a:xfrm>
            <a:off x="8558524" y="3467242"/>
            <a:ext cx="1726904" cy="553998"/>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Estimación de escenarios acotados de forma determinística y puntual</a:t>
            </a:r>
          </a:p>
        </p:txBody>
      </p:sp>
      <p:sp>
        <p:nvSpPr>
          <p:cNvPr id="62" name="Rectángulo 61">
            <a:extLst>
              <a:ext uri="{FF2B5EF4-FFF2-40B4-BE49-F238E27FC236}">
                <a16:creationId xmlns:a16="http://schemas.microsoft.com/office/drawing/2014/main" id="{ABAA8300-720D-40E4-893D-2054F752B189}"/>
              </a:ext>
            </a:extLst>
          </p:cNvPr>
          <p:cNvSpPr/>
          <p:nvPr/>
        </p:nvSpPr>
        <p:spPr>
          <a:xfrm>
            <a:off x="8850556" y="2781751"/>
            <a:ext cx="1726904" cy="707886"/>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Fuentes de información para identificar las incertidumbres en variables aleatorias</a:t>
            </a:r>
          </a:p>
        </p:txBody>
      </p:sp>
      <p:sp>
        <p:nvSpPr>
          <p:cNvPr id="63" name="Rectángulo 62">
            <a:extLst>
              <a:ext uri="{FF2B5EF4-FFF2-40B4-BE49-F238E27FC236}">
                <a16:creationId xmlns:a16="http://schemas.microsoft.com/office/drawing/2014/main" id="{AF3C6B52-1DD8-4505-AB2D-9017A32EF620}"/>
              </a:ext>
            </a:extLst>
          </p:cNvPr>
          <p:cNvSpPr/>
          <p:nvPr/>
        </p:nvSpPr>
        <p:spPr>
          <a:xfrm>
            <a:off x="9110067" y="2084175"/>
            <a:ext cx="1726904" cy="707886"/>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Construcción de modelos estocásticos a partir de las incertidumbres clave de negocio </a:t>
            </a:r>
          </a:p>
        </p:txBody>
      </p:sp>
      <p:sp>
        <p:nvSpPr>
          <p:cNvPr id="64" name="Rectángulo 63">
            <a:extLst>
              <a:ext uri="{FF2B5EF4-FFF2-40B4-BE49-F238E27FC236}">
                <a16:creationId xmlns:a16="http://schemas.microsoft.com/office/drawing/2014/main" id="{C33ACE79-1E74-40C8-91A1-FD8118FDBB03}"/>
              </a:ext>
            </a:extLst>
          </p:cNvPr>
          <p:cNvSpPr/>
          <p:nvPr/>
        </p:nvSpPr>
        <p:spPr>
          <a:xfrm>
            <a:off x="9238691" y="1410650"/>
            <a:ext cx="1726904" cy="707886"/>
          </a:xfrm>
          <a:prstGeom prst="rect">
            <a:avLst/>
          </a:prstGeom>
        </p:spPr>
        <p:txBody>
          <a:bodyPr wrap="square">
            <a:spAutoFit/>
          </a:bodyPr>
          <a:lstStyle/>
          <a:p>
            <a:pPr defTabSz="1219170">
              <a:defRPr/>
            </a:pPr>
            <a:r>
              <a:rPr lang="es-ES_tradnl" sz="1000" kern="0">
                <a:solidFill>
                  <a:sysClr val="windowText" lastClr="000000"/>
                </a:solidFill>
                <a:latin typeface="Arial" pitchFamily="34" charset="0"/>
              </a:rPr>
              <a:t>Construcción de modelos estocásticos a partir de las incertidumbres clave de negocio </a:t>
            </a:r>
          </a:p>
        </p:txBody>
      </p:sp>
      <p:grpSp>
        <p:nvGrpSpPr>
          <p:cNvPr id="65" name="Grupo 64">
            <a:extLst>
              <a:ext uri="{FF2B5EF4-FFF2-40B4-BE49-F238E27FC236}">
                <a16:creationId xmlns:a16="http://schemas.microsoft.com/office/drawing/2014/main" id="{39F83547-B25F-400D-96FA-B69CC748B18A}"/>
              </a:ext>
            </a:extLst>
          </p:cNvPr>
          <p:cNvGrpSpPr/>
          <p:nvPr/>
        </p:nvGrpSpPr>
        <p:grpSpPr>
          <a:xfrm>
            <a:off x="9205103" y="5591164"/>
            <a:ext cx="612000" cy="612000"/>
            <a:chOff x="688622" y="1942218"/>
            <a:chExt cx="1140178" cy="1151467"/>
          </a:xfrm>
        </p:grpSpPr>
        <p:sp>
          <p:nvSpPr>
            <p:cNvPr id="66" name="Elipse 65">
              <a:extLst>
                <a:ext uri="{FF2B5EF4-FFF2-40B4-BE49-F238E27FC236}">
                  <a16:creationId xmlns:a16="http://schemas.microsoft.com/office/drawing/2014/main" id="{1CB7DC54-9AF0-47D5-8766-3D45EAEFEA49}"/>
                </a:ext>
              </a:extLst>
            </p:cNvPr>
            <p:cNvSpPr/>
            <p:nvPr/>
          </p:nvSpPr>
          <p:spPr>
            <a:xfrm>
              <a:off x="688622" y="1942218"/>
              <a:ext cx="1140178" cy="11514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s-ES_tradnl" sz="2400">
                <a:solidFill>
                  <a:prstClr val="white"/>
                </a:solidFill>
                <a:latin typeface="Arial" panose="020B0604020202020204" pitchFamily="34" charset="0"/>
              </a:endParaRPr>
            </a:p>
          </p:txBody>
        </p:sp>
        <p:sp>
          <p:nvSpPr>
            <p:cNvPr id="67" name="Elipse 66">
              <a:extLst>
                <a:ext uri="{FF2B5EF4-FFF2-40B4-BE49-F238E27FC236}">
                  <a16:creationId xmlns:a16="http://schemas.microsoft.com/office/drawing/2014/main" id="{231B3BFC-2617-4A23-B3CB-874039FBC5A4}"/>
                </a:ext>
              </a:extLst>
            </p:cNvPr>
            <p:cNvSpPr/>
            <p:nvPr/>
          </p:nvSpPr>
          <p:spPr>
            <a:xfrm>
              <a:off x="1190978" y="2449689"/>
              <a:ext cx="141111" cy="1303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s-ES_tradnl" sz="2400">
                <a:solidFill>
                  <a:prstClr val="white"/>
                </a:solidFill>
                <a:latin typeface="Arial" panose="020B0604020202020204" pitchFamily="34" charset="0"/>
              </a:endParaRPr>
            </a:p>
          </p:txBody>
        </p:sp>
      </p:grpSp>
      <p:pic>
        <p:nvPicPr>
          <p:cNvPr id="6" name="Imagen 5">
            <a:extLst>
              <a:ext uri="{FF2B5EF4-FFF2-40B4-BE49-F238E27FC236}">
                <a16:creationId xmlns:a16="http://schemas.microsoft.com/office/drawing/2014/main" id="{8B017CA8-8DCB-4B32-92EF-8BE18EEBEED8}"/>
              </a:ext>
            </a:extLst>
          </p:cNvPr>
          <p:cNvPicPr>
            <a:picLocks noChangeAspect="1"/>
          </p:cNvPicPr>
          <p:nvPr/>
        </p:nvPicPr>
        <p:blipFill>
          <a:blip r:embed="rId3"/>
          <a:stretch>
            <a:fillRect/>
          </a:stretch>
        </p:blipFill>
        <p:spPr>
          <a:xfrm>
            <a:off x="9686410" y="4756814"/>
            <a:ext cx="924701" cy="863054"/>
          </a:xfrm>
          <a:prstGeom prst="rect">
            <a:avLst/>
          </a:prstGeom>
        </p:spPr>
      </p:pic>
      <p:pic>
        <p:nvPicPr>
          <p:cNvPr id="7" name="Imagen 6">
            <a:extLst>
              <a:ext uri="{FF2B5EF4-FFF2-40B4-BE49-F238E27FC236}">
                <a16:creationId xmlns:a16="http://schemas.microsoft.com/office/drawing/2014/main" id="{E925F269-05E6-4B1E-AE31-94C566C84C03}"/>
              </a:ext>
            </a:extLst>
          </p:cNvPr>
          <p:cNvPicPr>
            <a:picLocks noChangeAspect="1"/>
          </p:cNvPicPr>
          <p:nvPr/>
        </p:nvPicPr>
        <p:blipFill>
          <a:blip r:embed="rId4"/>
          <a:stretch>
            <a:fillRect/>
          </a:stretch>
        </p:blipFill>
        <p:spPr>
          <a:xfrm>
            <a:off x="9851994" y="4117894"/>
            <a:ext cx="925200" cy="711476"/>
          </a:xfrm>
          <a:prstGeom prst="rect">
            <a:avLst/>
          </a:prstGeom>
        </p:spPr>
      </p:pic>
      <p:pic>
        <p:nvPicPr>
          <p:cNvPr id="8" name="Imagen 7">
            <a:extLst>
              <a:ext uri="{FF2B5EF4-FFF2-40B4-BE49-F238E27FC236}">
                <a16:creationId xmlns:a16="http://schemas.microsoft.com/office/drawing/2014/main" id="{61A9AA92-C9A9-437A-8C07-6A2C3C842D51}"/>
              </a:ext>
            </a:extLst>
          </p:cNvPr>
          <p:cNvPicPr>
            <a:picLocks noChangeAspect="1"/>
          </p:cNvPicPr>
          <p:nvPr/>
        </p:nvPicPr>
        <p:blipFill>
          <a:blip r:embed="rId5"/>
          <a:stretch>
            <a:fillRect/>
          </a:stretch>
        </p:blipFill>
        <p:spPr>
          <a:xfrm>
            <a:off x="10016506" y="3393657"/>
            <a:ext cx="925200" cy="637185"/>
          </a:xfrm>
          <a:prstGeom prst="rect">
            <a:avLst/>
          </a:prstGeom>
        </p:spPr>
      </p:pic>
      <p:pic>
        <p:nvPicPr>
          <p:cNvPr id="90" name="Picture 2">
            <a:extLst>
              <a:ext uri="{FF2B5EF4-FFF2-40B4-BE49-F238E27FC236}">
                <a16:creationId xmlns:a16="http://schemas.microsoft.com/office/drawing/2014/main" id="{EBA35944-1690-441A-9908-2A560092590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72399" y="2792019"/>
            <a:ext cx="925201" cy="685925"/>
          </a:xfrm>
          <a:prstGeom prst="rect">
            <a:avLst/>
          </a:prstGeom>
          <a:noFill/>
          <a:ln w="9525">
            <a:noFill/>
            <a:miter lim="800000"/>
            <a:headEnd/>
            <a:tailEnd/>
          </a:ln>
          <a:effectLst/>
        </p:spPr>
      </p:pic>
      <p:pic>
        <p:nvPicPr>
          <p:cNvPr id="9" name="Imagen 8">
            <a:extLst>
              <a:ext uri="{FF2B5EF4-FFF2-40B4-BE49-F238E27FC236}">
                <a16:creationId xmlns:a16="http://schemas.microsoft.com/office/drawing/2014/main" id="{E5EEB8A0-8861-489C-A83A-3BA08DF8C5D6}"/>
              </a:ext>
            </a:extLst>
          </p:cNvPr>
          <p:cNvPicPr>
            <a:picLocks noChangeAspect="1"/>
          </p:cNvPicPr>
          <p:nvPr/>
        </p:nvPicPr>
        <p:blipFill>
          <a:blip r:embed="rId7"/>
          <a:stretch>
            <a:fillRect/>
          </a:stretch>
        </p:blipFill>
        <p:spPr>
          <a:xfrm>
            <a:off x="10740755" y="1997123"/>
            <a:ext cx="1328686" cy="747386"/>
          </a:xfrm>
          <a:prstGeom prst="rect">
            <a:avLst/>
          </a:prstGeom>
        </p:spPr>
      </p:pic>
      <p:pic>
        <p:nvPicPr>
          <p:cNvPr id="10" name="Imagen 9">
            <a:extLst>
              <a:ext uri="{FF2B5EF4-FFF2-40B4-BE49-F238E27FC236}">
                <a16:creationId xmlns:a16="http://schemas.microsoft.com/office/drawing/2014/main" id="{EDFBB712-7ED1-4505-81BA-5A49172526A4}"/>
              </a:ext>
            </a:extLst>
          </p:cNvPr>
          <p:cNvPicPr>
            <a:picLocks noChangeAspect="1"/>
          </p:cNvPicPr>
          <p:nvPr/>
        </p:nvPicPr>
        <p:blipFill>
          <a:blip r:embed="rId8"/>
          <a:stretch>
            <a:fillRect/>
          </a:stretch>
        </p:blipFill>
        <p:spPr>
          <a:xfrm>
            <a:off x="10941706" y="1251629"/>
            <a:ext cx="730762" cy="727180"/>
          </a:xfrm>
          <a:prstGeom prst="rect">
            <a:avLst/>
          </a:prstGeom>
        </p:spPr>
      </p:pic>
    </p:spTree>
    <p:extLst>
      <p:ext uri="{BB962C8B-B14F-4D97-AF65-F5344CB8AC3E}">
        <p14:creationId xmlns:p14="http://schemas.microsoft.com/office/powerpoint/2010/main" val="17424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46" grpId="0" animBg="1"/>
      <p:bldP spid="54" grpId="0" animBg="1"/>
      <p:bldP spid="3" grpId="0" animBg="1"/>
      <p:bldP spid="94" grpId="0" animBg="1"/>
      <p:bldP spid="92" grpId="0" animBg="1"/>
      <p:bldP spid="93" grpId="0" animBg="1"/>
      <p:bldP spid="85" grpId="0" animBg="1"/>
      <p:bldP spid="87" grpId="0" animBg="1"/>
      <p:bldP spid="78" grpId="0" animBg="1"/>
      <p:bldP spid="83" grpId="0" animBg="1"/>
      <p:bldP spid="96" grpId="0" animBg="1"/>
      <p:bldP spid="97" grpId="0" animBg="1"/>
      <p:bldP spid="98" grpId="0" animBg="1"/>
      <p:bldP spid="30" grpId="0" animBg="1"/>
      <p:bldP spid="99" grpId="0" animBg="1"/>
      <p:bldP spid="37" grpId="0" animBg="1"/>
      <p:bldP spid="38" grpId="0" animBg="1"/>
      <p:bldP spid="40" grpId="0" animBg="1"/>
      <p:bldP spid="41" grpId="0" animBg="1"/>
      <p:bldP spid="42" grpId="0" animBg="1"/>
      <p:bldP spid="43" grpId="0" animBg="1"/>
      <p:bldP spid="44" grpId="0" animBg="1"/>
      <p:bldP spid="45" grpId="0" animBg="1"/>
      <p:bldP spid="57" grpId="0" animBg="1"/>
      <p:bldP spid="31" grpId="0" animBg="1"/>
      <p:bldP spid="51" grpId="0"/>
      <p:bldP spid="58" grpId="0"/>
      <p:bldP spid="60" grpId="0"/>
      <p:bldP spid="61" grpId="0"/>
      <p:bldP spid="62"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9B8CF63A-3DA8-8421-2FEC-1A02A3B38B25}"/>
              </a:ext>
            </a:extLst>
          </p:cNvPr>
          <p:cNvGrpSpPr/>
          <p:nvPr/>
        </p:nvGrpSpPr>
        <p:grpSpPr>
          <a:xfrm>
            <a:off x="73574" y="713930"/>
            <a:ext cx="6453352" cy="4847041"/>
            <a:chOff x="105104" y="713930"/>
            <a:chExt cx="6453352" cy="4847041"/>
          </a:xfrm>
        </p:grpSpPr>
        <p:grpSp>
          <p:nvGrpSpPr>
            <p:cNvPr id="4" name="Grupo 3">
              <a:extLst>
                <a:ext uri="{FF2B5EF4-FFF2-40B4-BE49-F238E27FC236}">
                  <a16:creationId xmlns:a16="http://schemas.microsoft.com/office/drawing/2014/main" id="{2E3EF9A8-A6A6-914D-921F-5D6C038E4DF7}"/>
                </a:ext>
              </a:extLst>
            </p:cNvPr>
            <p:cNvGrpSpPr/>
            <p:nvPr/>
          </p:nvGrpSpPr>
          <p:grpSpPr>
            <a:xfrm>
              <a:off x="1021174" y="713930"/>
              <a:ext cx="4621213" cy="4446166"/>
              <a:chOff x="1178035" y="713930"/>
              <a:chExt cx="4621213" cy="4446166"/>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035" y="1256667"/>
                <a:ext cx="1871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035" y="2661603"/>
                <a:ext cx="18716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709" y="828042"/>
                <a:ext cx="21971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585" y="1256667"/>
                <a:ext cx="1871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7585" y="2661603"/>
                <a:ext cx="18716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7709" y="3674429"/>
                <a:ext cx="21971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a:extLst>
                  <a:ext uri="{FF2B5EF4-FFF2-40B4-BE49-F238E27FC236}">
                    <a16:creationId xmlns:a16="http://schemas.microsoft.com/office/drawing/2014/main" id="{1A3B09A3-7652-4044-94F4-A51EDB15DA0B}"/>
                  </a:ext>
                </a:extLst>
              </p:cNvPr>
              <p:cNvSpPr/>
              <p:nvPr/>
            </p:nvSpPr>
            <p:spPr>
              <a:xfrm>
                <a:off x="3309434" y="713930"/>
                <a:ext cx="396000"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1</a:t>
                </a:r>
              </a:p>
            </p:txBody>
          </p:sp>
          <p:sp>
            <p:nvSpPr>
              <p:cNvPr id="26" name="Elipse 25">
                <a:extLst>
                  <a:ext uri="{FF2B5EF4-FFF2-40B4-BE49-F238E27FC236}">
                    <a16:creationId xmlns:a16="http://schemas.microsoft.com/office/drawing/2014/main" id="{E1AE59CE-9325-4DC8-8402-0AAB312633B0}"/>
                  </a:ext>
                </a:extLst>
              </p:cNvPr>
              <p:cNvSpPr/>
              <p:nvPr/>
            </p:nvSpPr>
            <p:spPr>
              <a:xfrm>
                <a:off x="3291434" y="4764096"/>
                <a:ext cx="396000"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4</a:t>
                </a:r>
              </a:p>
            </p:txBody>
          </p:sp>
          <p:sp>
            <p:nvSpPr>
              <p:cNvPr id="27" name="Elipse 26">
                <a:extLst>
                  <a:ext uri="{FF2B5EF4-FFF2-40B4-BE49-F238E27FC236}">
                    <a16:creationId xmlns:a16="http://schemas.microsoft.com/office/drawing/2014/main" id="{E980D324-D585-4054-8F09-13AE49CFE988}"/>
                  </a:ext>
                </a:extLst>
              </p:cNvPr>
              <p:cNvSpPr/>
              <p:nvPr/>
            </p:nvSpPr>
            <p:spPr>
              <a:xfrm>
                <a:off x="5217626" y="3891989"/>
                <a:ext cx="396000"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3</a:t>
                </a:r>
              </a:p>
            </p:txBody>
          </p:sp>
          <p:sp>
            <p:nvSpPr>
              <p:cNvPr id="28" name="Elipse 27">
                <a:extLst>
                  <a:ext uri="{FF2B5EF4-FFF2-40B4-BE49-F238E27FC236}">
                    <a16:creationId xmlns:a16="http://schemas.microsoft.com/office/drawing/2014/main" id="{E665C299-9218-4681-B17F-9CD4EC935F93}"/>
                  </a:ext>
                </a:extLst>
              </p:cNvPr>
              <p:cNvSpPr/>
              <p:nvPr/>
            </p:nvSpPr>
            <p:spPr>
              <a:xfrm>
                <a:off x="1359338" y="3891989"/>
                <a:ext cx="396000"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5</a:t>
                </a:r>
              </a:p>
            </p:txBody>
          </p:sp>
          <p:sp>
            <p:nvSpPr>
              <p:cNvPr id="29" name="Elipse 28">
                <a:extLst>
                  <a:ext uri="{FF2B5EF4-FFF2-40B4-BE49-F238E27FC236}">
                    <a16:creationId xmlns:a16="http://schemas.microsoft.com/office/drawing/2014/main" id="{FE9E1425-BFA0-45B8-8B6C-5B92B37719D7}"/>
                  </a:ext>
                </a:extLst>
              </p:cNvPr>
              <p:cNvSpPr/>
              <p:nvPr/>
            </p:nvSpPr>
            <p:spPr>
              <a:xfrm>
                <a:off x="5217626" y="1609691"/>
                <a:ext cx="396000"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2</a:t>
                </a:r>
              </a:p>
            </p:txBody>
          </p:sp>
          <p:sp>
            <p:nvSpPr>
              <p:cNvPr id="30" name="Elipse 29">
                <a:extLst>
                  <a:ext uri="{FF2B5EF4-FFF2-40B4-BE49-F238E27FC236}">
                    <a16:creationId xmlns:a16="http://schemas.microsoft.com/office/drawing/2014/main" id="{2E99BE6A-03CC-4837-8C38-126A0C32068D}"/>
                  </a:ext>
                </a:extLst>
              </p:cNvPr>
              <p:cNvSpPr/>
              <p:nvPr/>
            </p:nvSpPr>
            <p:spPr>
              <a:xfrm>
                <a:off x="1359338" y="1609691"/>
                <a:ext cx="396000"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t>6</a:t>
                </a:r>
              </a:p>
            </p:txBody>
          </p:sp>
          <p:sp>
            <p:nvSpPr>
              <p:cNvPr id="24" name="Marcador de texto 7">
                <a:extLst>
                  <a:ext uri="{FF2B5EF4-FFF2-40B4-BE49-F238E27FC236}">
                    <a16:creationId xmlns:a16="http://schemas.microsoft.com/office/drawing/2014/main" id="{83571307-D89A-4F0D-AE8E-8E51DAB70F68}"/>
                  </a:ext>
                </a:extLst>
              </p:cNvPr>
              <p:cNvSpPr txBox="1">
                <a:spLocks/>
              </p:cNvSpPr>
              <p:nvPr/>
            </p:nvSpPr>
            <p:spPr>
              <a:xfrm>
                <a:off x="1424332" y="2010796"/>
                <a:ext cx="1265038" cy="630942"/>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400"/>
                  </a:lnSpc>
                  <a:buNone/>
                </a:pPr>
                <a:r>
                  <a:rPr lang="es-AR" sz="1300">
                    <a:latin typeface="+mj-lt"/>
                  </a:rPr>
                  <a:t>Compromiso</a:t>
                </a:r>
                <a:br>
                  <a:rPr lang="es-AR" sz="1300">
                    <a:latin typeface="+mj-lt"/>
                  </a:rPr>
                </a:br>
                <a:r>
                  <a:rPr lang="es-AR" sz="1300">
                    <a:latin typeface="+mj-lt"/>
                  </a:rPr>
                  <a:t>para la</a:t>
                </a:r>
                <a:br>
                  <a:rPr lang="es-AR" sz="1300">
                    <a:latin typeface="+mj-lt"/>
                  </a:rPr>
                </a:br>
                <a:r>
                  <a:rPr lang="es-AR" sz="1300">
                    <a:latin typeface="+mj-lt"/>
                  </a:rPr>
                  <a:t>acción</a:t>
                </a:r>
              </a:p>
            </p:txBody>
          </p:sp>
          <p:sp>
            <p:nvSpPr>
              <p:cNvPr id="25" name="Marcador de texto 7">
                <a:extLst>
                  <a:ext uri="{FF2B5EF4-FFF2-40B4-BE49-F238E27FC236}">
                    <a16:creationId xmlns:a16="http://schemas.microsoft.com/office/drawing/2014/main" id="{83571307-D89A-4F0D-AE8E-8E51DAB70F68}"/>
                  </a:ext>
                </a:extLst>
              </p:cNvPr>
              <p:cNvSpPr txBox="1">
                <a:spLocks/>
              </p:cNvSpPr>
              <p:nvPr/>
            </p:nvSpPr>
            <p:spPr>
              <a:xfrm>
                <a:off x="2874915" y="1250869"/>
                <a:ext cx="1265038" cy="451406"/>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400"/>
                  </a:lnSpc>
                  <a:buNone/>
                </a:pPr>
                <a:r>
                  <a:rPr lang="es-AR" sz="1300">
                    <a:latin typeface="+mj-lt"/>
                  </a:rPr>
                  <a:t>Oportunidad</a:t>
                </a:r>
                <a:br>
                  <a:rPr lang="es-AR" sz="1300">
                    <a:latin typeface="+mj-lt"/>
                  </a:rPr>
                </a:br>
                <a:r>
                  <a:rPr lang="es-AR" sz="1300">
                    <a:latin typeface="+mj-lt"/>
                  </a:rPr>
                  <a:t>clara</a:t>
                </a:r>
              </a:p>
            </p:txBody>
          </p:sp>
          <p:sp>
            <p:nvSpPr>
              <p:cNvPr id="31" name="Marcador de texto 7">
                <a:extLst>
                  <a:ext uri="{FF2B5EF4-FFF2-40B4-BE49-F238E27FC236}">
                    <a16:creationId xmlns:a16="http://schemas.microsoft.com/office/drawing/2014/main" id="{83571307-D89A-4F0D-AE8E-8E51DAB70F68}"/>
                  </a:ext>
                </a:extLst>
              </p:cNvPr>
              <p:cNvSpPr txBox="1">
                <a:spLocks/>
              </p:cNvSpPr>
              <p:nvPr/>
            </p:nvSpPr>
            <p:spPr>
              <a:xfrm>
                <a:off x="4299735" y="2010796"/>
                <a:ext cx="1265038" cy="630942"/>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400"/>
                  </a:lnSpc>
                  <a:buNone/>
                </a:pPr>
                <a:r>
                  <a:rPr lang="es-AR" sz="1300">
                    <a:latin typeface="+mj-lt"/>
                  </a:rPr>
                  <a:t>Alternativas</a:t>
                </a:r>
                <a:br>
                  <a:rPr lang="es-AR" sz="1300">
                    <a:latin typeface="+mj-lt"/>
                  </a:rPr>
                </a:br>
                <a:r>
                  <a:rPr lang="es-AR" sz="1300">
                    <a:latin typeface="+mj-lt"/>
                  </a:rPr>
                  <a:t>creativas y</a:t>
                </a:r>
                <a:br>
                  <a:rPr lang="es-AR" sz="1300">
                    <a:latin typeface="+mj-lt"/>
                  </a:rPr>
                </a:br>
                <a:r>
                  <a:rPr lang="es-AR" sz="1300">
                    <a:latin typeface="+mj-lt"/>
                  </a:rPr>
                  <a:t>accionables</a:t>
                </a:r>
              </a:p>
            </p:txBody>
          </p:sp>
          <p:sp>
            <p:nvSpPr>
              <p:cNvPr id="32" name="Marcador de texto 7">
                <a:extLst>
                  <a:ext uri="{FF2B5EF4-FFF2-40B4-BE49-F238E27FC236}">
                    <a16:creationId xmlns:a16="http://schemas.microsoft.com/office/drawing/2014/main" id="{83571307-D89A-4F0D-AE8E-8E51DAB70F68}"/>
                  </a:ext>
                </a:extLst>
              </p:cNvPr>
              <p:cNvSpPr txBox="1">
                <a:spLocks/>
              </p:cNvSpPr>
              <p:nvPr/>
            </p:nvSpPr>
            <p:spPr>
              <a:xfrm>
                <a:off x="2874915" y="4109550"/>
                <a:ext cx="1265038" cy="630942"/>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400"/>
                  </a:lnSpc>
                  <a:buNone/>
                </a:pPr>
                <a:r>
                  <a:rPr lang="es-AR" sz="1300">
                    <a:latin typeface="+mj-lt"/>
                  </a:rPr>
                  <a:t>Información</a:t>
                </a:r>
                <a:br>
                  <a:rPr lang="es-AR" sz="1300">
                    <a:latin typeface="+mj-lt"/>
                  </a:rPr>
                </a:br>
                <a:r>
                  <a:rPr lang="es-AR" sz="1300">
                    <a:latin typeface="+mj-lt"/>
                  </a:rPr>
                  <a:t>valiosa y</a:t>
                </a:r>
                <a:br>
                  <a:rPr lang="es-AR" sz="1300">
                    <a:latin typeface="+mj-lt"/>
                  </a:rPr>
                </a:br>
                <a:r>
                  <a:rPr lang="es-AR" sz="1300">
                    <a:latin typeface="+mj-lt"/>
                  </a:rPr>
                  <a:t>confiable</a:t>
                </a:r>
              </a:p>
            </p:txBody>
          </p:sp>
          <p:sp>
            <p:nvSpPr>
              <p:cNvPr id="33" name="Marcador de texto 7">
                <a:extLst>
                  <a:ext uri="{FF2B5EF4-FFF2-40B4-BE49-F238E27FC236}">
                    <a16:creationId xmlns:a16="http://schemas.microsoft.com/office/drawing/2014/main" id="{83571307-D89A-4F0D-AE8E-8E51DAB70F68}"/>
                  </a:ext>
                </a:extLst>
              </p:cNvPr>
              <p:cNvSpPr txBox="1">
                <a:spLocks/>
              </p:cNvSpPr>
              <p:nvPr/>
            </p:nvSpPr>
            <p:spPr>
              <a:xfrm>
                <a:off x="1369386" y="3420487"/>
                <a:ext cx="1265038" cy="451406"/>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400"/>
                  </a:lnSpc>
                  <a:buNone/>
                </a:pPr>
                <a:r>
                  <a:rPr lang="es-AR" sz="1300">
                    <a:latin typeface="+mj-lt"/>
                  </a:rPr>
                  <a:t>Razonamiento</a:t>
                </a:r>
                <a:br>
                  <a:rPr lang="es-AR" sz="1300">
                    <a:latin typeface="+mj-lt"/>
                  </a:rPr>
                </a:br>
                <a:r>
                  <a:rPr lang="es-AR" sz="1300">
                    <a:latin typeface="+mj-lt"/>
                  </a:rPr>
                  <a:t>no sesgado</a:t>
                </a:r>
              </a:p>
            </p:txBody>
          </p:sp>
          <p:sp>
            <p:nvSpPr>
              <p:cNvPr id="34" name="Marcador de texto 7">
                <a:extLst>
                  <a:ext uri="{FF2B5EF4-FFF2-40B4-BE49-F238E27FC236}">
                    <a16:creationId xmlns:a16="http://schemas.microsoft.com/office/drawing/2014/main" id="{83571307-D89A-4F0D-AE8E-8E51DAB70F68}"/>
                  </a:ext>
                </a:extLst>
              </p:cNvPr>
              <p:cNvSpPr txBox="1">
                <a:spLocks/>
              </p:cNvSpPr>
              <p:nvPr/>
            </p:nvSpPr>
            <p:spPr>
              <a:xfrm>
                <a:off x="4348588" y="3420487"/>
                <a:ext cx="1265038" cy="451406"/>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400"/>
                  </a:lnSpc>
                  <a:buNone/>
                </a:pPr>
                <a:r>
                  <a:rPr lang="es-AR" sz="1300">
                    <a:latin typeface="+mj-lt"/>
                  </a:rPr>
                  <a:t>Incertidumbre</a:t>
                </a:r>
                <a:br>
                  <a:rPr lang="es-AR" sz="1300">
                    <a:latin typeface="+mj-lt"/>
                  </a:rPr>
                </a:br>
                <a:r>
                  <a:rPr lang="es-AR" sz="1300">
                    <a:latin typeface="+mj-lt"/>
                  </a:rPr>
                  <a:t>analizada</a:t>
                </a:r>
              </a:p>
            </p:txBody>
          </p:sp>
          <p:sp>
            <p:nvSpPr>
              <p:cNvPr id="35" name="Marcador de texto 7">
                <a:extLst>
                  <a:ext uri="{FF2B5EF4-FFF2-40B4-BE49-F238E27FC236}">
                    <a16:creationId xmlns:a16="http://schemas.microsoft.com/office/drawing/2014/main" id="{83571307-D89A-4F0D-AE8E-8E51DAB70F68}"/>
                  </a:ext>
                </a:extLst>
              </p:cNvPr>
              <p:cNvSpPr txBox="1">
                <a:spLocks/>
              </p:cNvSpPr>
              <p:nvPr/>
            </p:nvSpPr>
            <p:spPr>
              <a:xfrm>
                <a:off x="2874915" y="2681590"/>
                <a:ext cx="1265038" cy="584775"/>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AR" sz="1600">
                    <a:solidFill>
                      <a:srgbClr val="0070C0"/>
                    </a:solidFill>
                    <a:latin typeface="+mj-lt"/>
                  </a:rPr>
                  <a:t>Calidad en </a:t>
                </a:r>
                <a:br>
                  <a:rPr lang="es-AR" sz="1600">
                    <a:solidFill>
                      <a:srgbClr val="0070C0"/>
                    </a:solidFill>
                    <a:latin typeface="+mj-lt"/>
                  </a:rPr>
                </a:br>
                <a:r>
                  <a:rPr lang="es-AR" sz="1600">
                    <a:solidFill>
                      <a:srgbClr val="0070C0"/>
                    </a:solidFill>
                    <a:latin typeface="+mj-lt"/>
                  </a:rPr>
                  <a:t>la Decisión</a:t>
                </a:r>
              </a:p>
            </p:txBody>
          </p:sp>
        </p:grpSp>
        <p:sp>
          <p:nvSpPr>
            <p:cNvPr id="53" name="Rectangle 3">
              <a:extLst>
                <a:ext uri="{FF2B5EF4-FFF2-40B4-BE49-F238E27FC236}">
                  <a16:creationId xmlns:a16="http://schemas.microsoft.com/office/drawing/2014/main" id="{0F6C17DF-0E15-4A5C-B642-8658A97ECD27}"/>
                </a:ext>
              </a:extLst>
            </p:cNvPr>
            <p:cNvSpPr>
              <a:spLocks noChangeArrowheads="1"/>
            </p:cNvSpPr>
            <p:nvPr/>
          </p:nvSpPr>
          <p:spPr bwMode="auto">
            <a:xfrm>
              <a:off x="105104" y="5222417"/>
              <a:ext cx="6453352" cy="338554"/>
            </a:xfrm>
            <a:prstGeom prst="rect">
              <a:avLst/>
            </a:prstGeom>
            <a:noFill/>
            <a:ln w="9525" algn="ctr">
              <a:noFill/>
              <a:miter lim="800000"/>
              <a:headEnd/>
              <a:tailEnd/>
            </a:ln>
          </p:spPr>
          <p:txBody>
            <a:bodyPr wrap="square" lIns="0" rIns="0">
              <a:spAutoFit/>
            </a:bodyPr>
            <a:lstStyle/>
            <a:p>
              <a:pPr algn="ctr">
                <a:defRPr/>
              </a:pPr>
              <a:r>
                <a:rPr lang="es-AR" sz="1600" b="1" i="1">
                  <a:solidFill>
                    <a:srgbClr val="0070C0"/>
                  </a:solidFill>
                  <a:latin typeface="+mj-lt"/>
                  <a:ea typeface="ＭＳ Ｐゴシック" pitchFamily="34" charset="-128"/>
                </a:rPr>
                <a:t>La calidad de la decisión será la de su eslabón más débil.</a:t>
              </a:r>
            </a:p>
          </p:txBody>
        </p:sp>
      </p:grpSp>
      <p:sp>
        <p:nvSpPr>
          <p:cNvPr id="57" name="Marcador de texto 2">
            <a:extLst>
              <a:ext uri="{FF2B5EF4-FFF2-40B4-BE49-F238E27FC236}">
                <a16:creationId xmlns:a16="http://schemas.microsoft.com/office/drawing/2014/main" id="{464C52EA-3618-7D03-9F41-6A7F4DA5D876}"/>
              </a:ext>
            </a:extLst>
          </p:cNvPr>
          <p:cNvSpPr txBox="1">
            <a:spLocks/>
          </p:cNvSpPr>
          <p:nvPr/>
        </p:nvSpPr>
        <p:spPr>
          <a:xfrm>
            <a:off x="6591920" y="1417767"/>
            <a:ext cx="5369910" cy="5199511"/>
          </a:xfrm>
          <a:prstGeom prst="rect">
            <a:avLst/>
          </a:prstGeom>
        </p:spPr>
        <p:txBody>
          <a:bodyPr>
            <a:normAutofit/>
          </a:bodyPr>
          <a:lstStyle>
            <a:lvl1pPr marL="342891" indent="-342891" algn="l" defTabSz="914377" rtl="0" eaLnBrk="1" latinLnBrk="0" hangingPunct="1">
              <a:spcBef>
                <a:spcPct val="20000"/>
              </a:spcBef>
              <a:buFont typeface="Arial" pitchFamily="34" charset="0"/>
              <a:buChar char="•"/>
              <a:defRPr lang="es-ES" sz="1200" kern="1200" dirty="0" smtClean="0">
                <a:solidFill>
                  <a:schemeClr val="tx1"/>
                </a:solidFill>
                <a:latin typeface="Arial" panose="020B0604020202020204" pitchFamily="34" charset="0"/>
                <a:ea typeface="Open Sans Light" pitchFamily="34" charset="0"/>
                <a:cs typeface="Arial" panose="020B0604020202020204" pitchFamily="34" charset="0"/>
              </a:defRPr>
            </a:lvl1pPr>
            <a:lvl2pPr marL="742932" indent="-285744" algn="l" defTabSz="914377" rtl="0" eaLnBrk="1" latinLnBrk="0" hangingPunct="1">
              <a:spcBef>
                <a:spcPct val="20000"/>
              </a:spcBef>
              <a:buFont typeface="Arial" pitchFamily="34" charset="0"/>
              <a:buChar char="–"/>
              <a:defRPr lang="es-ES" sz="1200" kern="1200" dirty="0" smtClean="0">
                <a:solidFill>
                  <a:schemeClr val="tx1"/>
                </a:solidFill>
                <a:latin typeface="Arial" panose="020B0604020202020204" pitchFamily="34" charset="0"/>
                <a:ea typeface="Open Sans Light" pitchFamily="34" charset="0"/>
                <a:cs typeface="Arial" panose="020B0604020202020204" pitchFamily="34" charset="0"/>
              </a:defRPr>
            </a:lvl2pPr>
            <a:lvl3pPr marL="1142971" indent="-228594" algn="l" defTabSz="914377" rtl="0" eaLnBrk="1" latinLnBrk="0" hangingPunct="1">
              <a:spcBef>
                <a:spcPct val="20000"/>
              </a:spcBef>
              <a:buFont typeface="Wingdings" panose="05000000000000000000" pitchFamily="2" charset="2"/>
              <a:buChar char="§"/>
              <a:defRPr lang="es-ES" sz="1200" kern="1200" dirty="0" smtClean="0">
                <a:solidFill>
                  <a:schemeClr val="tx1"/>
                </a:solidFill>
                <a:latin typeface="Arial" panose="020B0604020202020204" pitchFamily="34" charset="0"/>
                <a:ea typeface="Open Sans Light" pitchFamily="34" charset="0"/>
                <a:cs typeface="Arial" panose="020B0604020202020204" pitchFamily="34" charset="0"/>
              </a:defRPr>
            </a:lvl3pPr>
            <a:lvl4pPr marL="1600160" indent="-228594" algn="l" defTabSz="914377" rtl="0" eaLnBrk="1" latinLnBrk="0" hangingPunct="1">
              <a:spcBef>
                <a:spcPct val="20000"/>
              </a:spcBef>
              <a:buFont typeface="Arial" panose="020B0604020202020204" pitchFamily="34" charset="0"/>
              <a:buChar char="•"/>
              <a:defRPr lang="es-ES" sz="1200" kern="1200" dirty="0" smtClean="0">
                <a:solidFill>
                  <a:schemeClr val="tx1"/>
                </a:solidFill>
                <a:latin typeface="Arial" panose="020B0604020202020204" pitchFamily="34" charset="0"/>
                <a:ea typeface="Open Sans Light" pitchFamily="34" charset="0"/>
                <a:cs typeface="Arial" panose="020B0604020202020204" pitchFamily="34" charset="0"/>
              </a:defRPr>
            </a:lvl4pPr>
            <a:lvl5pPr marL="2057349" indent="-228594" algn="l" defTabSz="914377" rtl="0" eaLnBrk="1" latinLnBrk="0" hangingPunct="1">
              <a:spcBef>
                <a:spcPct val="20000"/>
              </a:spcBef>
              <a:buFont typeface="Arial" pitchFamily="34" charset="0"/>
              <a:buChar char="»"/>
              <a:defRPr lang="es-AR" sz="1200" kern="1200" dirty="0">
                <a:solidFill>
                  <a:schemeClr val="tx1"/>
                </a:solidFill>
                <a:latin typeface="Arial" panose="020B0604020202020204" pitchFamily="34" charset="0"/>
                <a:ea typeface="Open Sans Light" pitchFamily="34" charset="0"/>
                <a:cs typeface="Arial" panose="020B0604020202020204" pitchFamily="34" charset="0"/>
              </a:defRPr>
            </a:lvl5pPr>
            <a:lvl6pPr marL="2514537" indent="-228594" algn="l" defTabSz="914377"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0"/>
              </a:spcBef>
              <a:buNone/>
            </a:pPr>
            <a:r>
              <a:rPr lang="es-ES_tradnl" sz="1400"/>
              <a:t>Comenzaremos identificando </a:t>
            </a:r>
            <a:r>
              <a:rPr lang="es-ES_tradnl" sz="1400" b="1"/>
              <a:t>problemáticas presentes en la evaluación de proyectos</a:t>
            </a:r>
          </a:p>
          <a:p>
            <a:pPr>
              <a:spcBef>
                <a:spcPts val="1000"/>
              </a:spcBef>
            </a:pPr>
            <a:r>
              <a:rPr lang="es-ES_tradnl" sz="1400"/>
              <a:t>Nos dividiremos en dos equipos </a:t>
            </a:r>
          </a:p>
          <a:p>
            <a:pPr marL="0" indent="0" algn="ctr">
              <a:spcBef>
                <a:spcPts val="1000"/>
              </a:spcBef>
              <a:buNone/>
            </a:pPr>
            <a:r>
              <a:rPr lang="es-ES_tradnl" sz="1400">
                <a:solidFill>
                  <a:srgbClr val="FF0000"/>
                </a:solidFill>
              </a:rPr>
              <a:t>(equipos propuestos)</a:t>
            </a:r>
          </a:p>
          <a:p>
            <a:pPr>
              <a:spcBef>
                <a:spcPts val="1000"/>
              </a:spcBef>
            </a:pPr>
            <a:r>
              <a:rPr lang="es-ES_tradnl" sz="1400"/>
              <a:t>Generaremos un listado de problemas identificados en el proceso</a:t>
            </a:r>
          </a:p>
          <a:p>
            <a:pPr>
              <a:spcBef>
                <a:spcPts val="1000"/>
              </a:spcBef>
            </a:pPr>
            <a:r>
              <a:rPr lang="es-ES_tradnl" sz="1400"/>
              <a:t>Los ubicaremos en los ejes correspondientes</a:t>
            </a:r>
          </a:p>
          <a:p>
            <a:pPr>
              <a:spcBef>
                <a:spcPts val="1000"/>
              </a:spcBef>
            </a:pPr>
            <a:r>
              <a:rPr lang="es-ES_tradnl" sz="1400"/>
              <a:t>Realizaremos una puesta en común</a:t>
            </a:r>
          </a:p>
          <a:p>
            <a:pPr>
              <a:spcBef>
                <a:spcPts val="1000"/>
              </a:spcBef>
            </a:pPr>
            <a:r>
              <a:rPr lang="es-ES_tradnl" sz="1400"/>
              <a:t>Luego, realizaremos una puesta en común donde identificaremos a que eslabón de la calidad en la decisión corresponde cada problemática.</a:t>
            </a:r>
          </a:p>
          <a:p>
            <a:pPr>
              <a:spcBef>
                <a:spcPts val="1000"/>
              </a:spcBef>
            </a:pPr>
            <a:r>
              <a:rPr lang="es-ES_tradnl" sz="1400"/>
              <a:t>Por ultimo, proponemos tomarnos 10 minutos individualmente para anotar los casos donde creemos que estas problemáticas se hacen presente. En la carpeta que les entregamos encontraran un </a:t>
            </a:r>
            <a:r>
              <a:rPr lang="es-ES_tradnl" sz="1400" err="1"/>
              <a:t>template</a:t>
            </a:r>
            <a:r>
              <a:rPr lang="es-ES_tradnl" sz="1400"/>
              <a:t> para rellenar con ejemplos y expondremos algunos de ellos. </a:t>
            </a:r>
          </a:p>
        </p:txBody>
      </p:sp>
      <p:sp>
        <p:nvSpPr>
          <p:cNvPr id="7" name="Rectángulo 6">
            <a:extLst>
              <a:ext uri="{FF2B5EF4-FFF2-40B4-BE49-F238E27FC236}">
                <a16:creationId xmlns:a16="http://schemas.microsoft.com/office/drawing/2014/main" id="{0EDAC319-2375-3265-FDB9-AD77EB995ACF}"/>
              </a:ext>
            </a:extLst>
          </p:cNvPr>
          <p:cNvSpPr/>
          <p:nvPr/>
        </p:nvSpPr>
        <p:spPr>
          <a:xfrm>
            <a:off x="6400800" y="525517"/>
            <a:ext cx="5791200" cy="725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a:t>Calidad en la evaluación de proyectos</a:t>
            </a:r>
          </a:p>
        </p:txBody>
      </p:sp>
    </p:spTree>
    <p:extLst>
      <p:ext uri="{BB962C8B-B14F-4D97-AF65-F5344CB8AC3E}">
        <p14:creationId xmlns:p14="http://schemas.microsoft.com/office/powerpoint/2010/main" val="2186007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8" y="1066872"/>
            <a:ext cx="11617839"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En la estimación de reservas, pueden definirse escenarios de volúmenes que permitan establecer un intervalo sobre cómo pueden comportarse, así como aplicar simulaciones sobre variables clave</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sp>
        <p:nvSpPr>
          <p:cNvPr id="468" name="Rectángulo 115">
            <a:extLst>
              <a:ext uri="{FF2B5EF4-FFF2-40B4-BE49-F238E27FC236}">
                <a16:creationId xmlns:a16="http://schemas.microsoft.com/office/drawing/2014/main" id="{56A9A565-FFF8-CF46-28B8-9C436052841F}"/>
              </a:ext>
            </a:extLst>
          </p:cNvPr>
          <p:cNvSpPr/>
          <p:nvPr/>
        </p:nvSpPr>
        <p:spPr>
          <a:xfrm>
            <a:off x="440478" y="1987955"/>
            <a:ext cx="3288868" cy="620293"/>
          </a:xfrm>
          <a:prstGeom prst="rect">
            <a:avLst/>
          </a:prstGeom>
          <a:solidFill>
            <a:sysClr val="windowText" lastClr="000000"/>
          </a:solidFill>
          <a:ln w="25400" cap="flat" cmpd="sng" algn="ctr">
            <a:noFill/>
            <a:prstDash val="solid"/>
          </a:ln>
          <a:effectLst/>
        </p:spPr>
        <p:txBody>
          <a:bodyPr rtlCol="0" anchor="ctr"/>
          <a:lstStyle/>
          <a:p>
            <a:pPr>
              <a:defRPr/>
            </a:pPr>
            <a:r>
              <a:rPr lang="es-ES_tradnl" sz="1867" kern="0">
                <a:solidFill>
                  <a:prstClr val="white"/>
                </a:solidFill>
                <a:latin typeface="Tahoma" panose="020B0604030504040204" pitchFamily="34" charset="0"/>
              </a:rPr>
              <a:t>Optimización integrada</a:t>
            </a:r>
          </a:p>
        </p:txBody>
      </p:sp>
      <p:sp>
        <p:nvSpPr>
          <p:cNvPr id="469" name="Rectángulo 116">
            <a:extLst>
              <a:ext uri="{FF2B5EF4-FFF2-40B4-BE49-F238E27FC236}">
                <a16:creationId xmlns:a16="http://schemas.microsoft.com/office/drawing/2014/main" id="{A7211355-03ED-F6A6-51FA-3BA4A9FD1DF8}"/>
              </a:ext>
            </a:extLst>
          </p:cNvPr>
          <p:cNvSpPr/>
          <p:nvPr/>
        </p:nvSpPr>
        <p:spPr>
          <a:xfrm>
            <a:off x="440476" y="2678522"/>
            <a:ext cx="3022768" cy="1309960"/>
          </a:xfrm>
          <a:prstGeom prst="rect">
            <a:avLst/>
          </a:prstGeom>
          <a:solidFill>
            <a:srgbClr val="0070C0"/>
          </a:solidFill>
          <a:ln w="25400" cap="flat" cmpd="sng" algn="ctr">
            <a:noFill/>
            <a:prstDash val="solid"/>
          </a:ln>
          <a:effectLst/>
        </p:spPr>
        <p:txBody>
          <a:bodyPr rtlCol="0" anchor="ctr"/>
          <a:lstStyle/>
          <a:p>
            <a:pPr>
              <a:defRPr/>
            </a:pPr>
            <a:r>
              <a:rPr lang="es-ES_tradnl" sz="1867" kern="0">
                <a:solidFill>
                  <a:prstClr val="white"/>
                </a:solidFill>
                <a:latin typeface="Tahoma" panose="020B0604030504040204" pitchFamily="34" charset="0"/>
              </a:rPr>
              <a:t>Estocástico</a:t>
            </a:r>
          </a:p>
        </p:txBody>
      </p:sp>
      <p:sp>
        <p:nvSpPr>
          <p:cNvPr id="470" name="Rectángulo 112">
            <a:extLst>
              <a:ext uri="{FF2B5EF4-FFF2-40B4-BE49-F238E27FC236}">
                <a16:creationId xmlns:a16="http://schemas.microsoft.com/office/drawing/2014/main" id="{D58BC023-8B01-32D0-DB39-EFBC9DF66798}"/>
              </a:ext>
            </a:extLst>
          </p:cNvPr>
          <p:cNvSpPr/>
          <p:nvPr/>
        </p:nvSpPr>
        <p:spPr>
          <a:xfrm>
            <a:off x="440479" y="6129114"/>
            <a:ext cx="1726904" cy="620983"/>
          </a:xfrm>
          <a:prstGeom prst="rect">
            <a:avLst/>
          </a:prstGeom>
          <a:solidFill>
            <a:srgbClr val="00B050"/>
          </a:solidFill>
          <a:ln w="25400" cap="flat" cmpd="sng" algn="ctr">
            <a:noFill/>
            <a:prstDash val="solid"/>
          </a:ln>
          <a:effectLst/>
        </p:spPr>
        <p:txBody>
          <a:bodyPr lIns="60960" rtlCol="0" anchor="ctr"/>
          <a:lstStyle/>
          <a:p>
            <a:pPr>
              <a:defRPr/>
            </a:pPr>
            <a:r>
              <a:rPr lang="es-ES_tradnl" sz="1867" kern="0" err="1">
                <a:solidFill>
                  <a:prstClr val="white"/>
                </a:solidFill>
                <a:latin typeface="Tahoma" panose="020B0604030504040204" pitchFamily="34" charset="0"/>
              </a:rPr>
              <a:t>Det</a:t>
            </a:r>
            <a:r>
              <a:rPr lang="es-ES_tradnl" sz="1867" kern="0">
                <a:solidFill>
                  <a:prstClr val="white"/>
                </a:solidFill>
                <a:latin typeface="Tahoma" panose="020B0604030504040204" pitchFamily="34" charset="0"/>
              </a:rPr>
              <a:t>.</a:t>
            </a:r>
          </a:p>
        </p:txBody>
      </p:sp>
      <p:sp>
        <p:nvSpPr>
          <p:cNvPr id="471" name="Rectángulo 113">
            <a:extLst>
              <a:ext uri="{FF2B5EF4-FFF2-40B4-BE49-F238E27FC236}">
                <a16:creationId xmlns:a16="http://schemas.microsoft.com/office/drawing/2014/main" id="{B764C33C-2908-4D98-7AA3-888CA9717FDA}"/>
              </a:ext>
            </a:extLst>
          </p:cNvPr>
          <p:cNvSpPr/>
          <p:nvPr/>
        </p:nvSpPr>
        <p:spPr>
          <a:xfrm>
            <a:off x="440477" y="4058759"/>
            <a:ext cx="2499604" cy="2000077"/>
          </a:xfrm>
          <a:prstGeom prst="rect">
            <a:avLst/>
          </a:prstGeom>
          <a:solidFill>
            <a:srgbClr val="FF6600"/>
          </a:solidFill>
          <a:ln w="25400" cap="flat" cmpd="sng" algn="ctr">
            <a:noFill/>
            <a:prstDash val="solid"/>
          </a:ln>
          <a:effectLst/>
        </p:spPr>
        <p:txBody>
          <a:bodyPr rtlCol="0" anchor="ctr"/>
          <a:lstStyle/>
          <a:p>
            <a:pPr defTabSz="1219170">
              <a:defRPr/>
            </a:pPr>
            <a:r>
              <a:rPr lang="es-ES_tradnl" sz="1867" kern="0">
                <a:solidFill>
                  <a:prstClr val="white"/>
                </a:solidFill>
                <a:latin typeface="Tahoma" panose="020B0604030504040204" pitchFamily="34" charset="0"/>
              </a:rPr>
              <a:t>Semi</a:t>
            </a:r>
          </a:p>
          <a:p>
            <a:pPr defTabSz="1219170">
              <a:defRPr/>
            </a:pPr>
            <a:r>
              <a:rPr lang="es-ES_tradnl" sz="1867" kern="0">
                <a:solidFill>
                  <a:prstClr val="white"/>
                </a:solidFill>
                <a:latin typeface="Tahoma" panose="020B0604030504040204" pitchFamily="34" charset="0"/>
              </a:rPr>
              <a:t>Determinístico</a:t>
            </a:r>
          </a:p>
        </p:txBody>
      </p:sp>
      <p:sp>
        <p:nvSpPr>
          <p:cNvPr id="472" name="2 Rectángulo">
            <a:extLst>
              <a:ext uri="{FF2B5EF4-FFF2-40B4-BE49-F238E27FC236}">
                <a16:creationId xmlns:a16="http://schemas.microsoft.com/office/drawing/2014/main" id="{31D9207B-DCF5-D301-3677-77368414BD52}"/>
              </a:ext>
            </a:extLst>
          </p:cNvPr>
          <p:cNvSpPr/>
          <p:nvPr/>
        </p:nvSpPr>
        <p:spPr>
          <a:xfrm>
            <a:off x="2687211" y="5368717"/>
            <a:ext cx="252869" cy="128397"/>
          </a:xfrm>
          <a:prstGeom prst="rect">
            <a:avLst/>
          </a:prstGeom>
          <a:solidFill>
            <a:sysClr val="window" lastClr="FFFFFF"/>
          </a:solidFill>
          <a:ln w="25400" cap="flat" cmpd="sng" algn="ctr">
            <a:noFill/>
            <a:prstDash val="solid"/>
          </a:ln>
          <a:effectLst/>
        </p:spPr>
        <p:txBody>
          <a:bodyPr rtlCol="0" anchor="ctr"/>
          <a:lstStyle/>
          <a:p>
            <a:pPr algn="ctr">
              <a:defRPr/>
            </a:pPr>
            <a:endParaRPr lang="es-ES_tradnl" sz="2400" kern="0">
              <a:solidFill>
                <a:prstClr val="white"/>
              </a:solidFill>
              <a:latin typeface="Arial" panose="020B0604020202020204"/>
            </a:endParaRPr>
          </a:p>
        </p:txBody>
      </p:sp>
      <p:sp>
        <p:nvSpPr>
          <p:cNvPr id="473" name="19 Rectángulo">
            <a:extLst>
              <a:ext uri="{FF2B5EF4-FFF2-40B4-BE49-F238E27FC236}">
                <a16:creationId xmlns:a16="http://schemas.microsoft.com/office/drawing/2014/main" id="{20EB906E-7155-D4A9-3912-11B94B1DA9B5}"/>
              </a:ext>
            </a:extLst>
          </p:cNvPr>
          <p:cNvSpPr>
            <a:spLocks noChangeArrowheads="1"/>
          </p:cNvSpPr>
          <p:nvPr/>
        </p:nvSpPr>
        <p:spPr bwMode="auto">
          <a:xfrm>
            <a:off x="2167383" y="6129114"/>
            <a:ext cx="5040000" cy="62098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Tahoma" panose="020B0604030504040204" pitchFamily="34" charset="0"/>
                <a:cs typeface="Arial" pitchFamily="34" charset="0"/>
              </a:rPr>
              <a:t>Evaluación determinística</a:t>
            </a:r>
          </a:p>
        </p:txBody>
      </p:sp>
      <p:sp>
        <p:nvSpPr>
          <p:cNvPr id="474" name="20 Rectángulo">
            <a:extLst>
              <a:ext uri="{FF2B5EF4-FFF2-40B4-BE49-F238E27FC236}">
                <a16:creationId xmlns:a16="http://schemas.microsoft.com/office/drawing/2014/main" id="{21D28C80-24F3-3929-FF15-480B8F28ACF4}"/>
              </a:ext>
            </a:extLst>
          </p:cNvPr>
          <p:cNvSpPr>
            <a:spLocks noChangeArrowheads="1"/>
          </p:cNvSpPr>
          <p:nvPr/>
        </p:nvSpPr>
        <p:spPr bwMode="auto">
          <a:xfrm>
            <a:off x="2425955" y="5438992"/>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Tahoma" panose="020B0604030504040204" pitchFamily="34" charset="0"/>
                <a:cs typeface="Arial" pitchFamily="34" charset="0"/>
              </a:rPr>
              <a:t>Determinístico incremental basado en riesgo</a:t>
            </a:r>
          </a:p>
        </p:txBody>
      </p:sp>
      <p:sp>
        <p:nvSpPr>
          <p:cNvPr id="475" name="53 CuadroTexto">
            <a:extLst>
              <a:ext uri="{FF2B5EF4-FFF2-40B4-BE49-F238E27FC236}">
                <a16:creationId xmlns:a16="http://schemas.microsoft.com/office/drawing/2014/main" id="{B1952944-2E0B-AC87-D373-7B37D6BD65B1}"/>
              </a:ext>
            </a:extLst>
          </p:cNvPr>
          <p:cNvSpPr txBox="1"/>
          <p:nvPr/>
        </p:nvSpPr>
        <p:spPr bwMode="auto">
          <a:xfrm>
            <a:off x="1866255" y="5438992"/>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1</a:t>
            </a:r>
          </a:p>
        </p:txBody>
      </p:sp>
      <p:sp>
        <p:nvSpPr>
          <p:cNvPr id="476" name="22 Rectángulo">
            <a:extLst>
              <a:ext uri="{FF2B5EF4-FFF2-40B4-BE49-F238E27FC236}">
                <a16:creationId xmlns:a16="http://schemas.microsoft.com/office/drawing/2014/main" id="{43436238-A798-2DE1-B8F3-C31A07245886}"/>
              </a:ext>
            </a:extLst>
          </p:cNvPr>
          <p:cNvSpPr>
            <a:spLocks noChangeArrowheads="1"/>
          </p:cNvSpPr>
          <p:nvPr/>
        </p:nvSpPr>
        <p:spPr bwMode="auto">
          <a:xfrm>
            <a:off x="2940080" y="4058757"/>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s-ES_tradnl" sz="1400" kern="0">
                <a:solidFill>
                  <a:srgbClr val="0070C0"/>
                </a:solidFill>
                <a:latin typeface="Tahoma" panose="020B0604030504040204" pitchFamily="34" charset="0"/>
                <a:cs typeface="Arial" pitchFamily="34" charset="0"/>
              </a:rPr>
              <a:t>Determinístico con escenarios</a:t>
            </a:r>
          </a:p>
        </p:txBody>
      </p:sp>
      <p:sp>
        <p:nvSpPr>
          <p:cNvPr id="477" name="59 CuadroTexto">
            <a:extLst>
              <a:ext uri="{FF2B5EF4-FFF2-40B4-BE49-F238E27FC236}">
                <a16:creationId xmlns:a16="http://schemas.microsoft.com/office/drawing/2014/main" id="{4E273307-BFA8-ADF0-9D1C-BB13A3BBFA29}"/>
              </a:ext>
            </a:extLst>
          </p:cNvPr>
          <p:cNvSpPr txBox="1"/>
          <p:nvPr/>
        </p:nvSpPr>
        <p:spPr bwMode="auto">
          <a:xfrm>
            <a:off x="2380381" y="4058757"/>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3</a:t>
            </a:r>
          </a:p>
        </p:txBody>
      </p:sp>
      <p:sp>
        <p:nvSpPr>
          <p:cNvPr id="478" name="23 Rectángulo">
            <a:extLst>
              <a:ext uri="{FF2B5EF4-FFF2-40B4-BE49-F238E27FC236}">
                <a16:creationId xmlns:a16="http://schemas.microsoft.com/office/drawing/2014/main" id="{2DFF0A4E-4DCA-E533-BC46-1D2DA0BBD807}"/>
              </a:ext>
            </a:extLst>
          </p:cNvPr>
          <p:cNvSpPr>
            <a:spLocks noChangeArrowheads="1"/>
          </p:cNvSpPr>
          <p:nvPr/>
        </p:nvSpPr>
        <p:spPr bwMode="auto">
          <a:xfrm>
            <a:off x="3197143" y="3368640"/>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Tahoma" panose="020B0604030504040204" pitchFamily="34" charset="0"/>
                <a:cs typeface="Arial" pitchFamily="34" charset="0"/>
              </a:rPr>
              <a:t>Simulación </a:t>
            </a:r>
          </a:p>
        </p:txBody>
      </p:sp>
      <p:sp>
        <p:nvSpPr>
          <p:cNvPr id="479" name="62 CuadroTexto">
            <a:extLst>
              <a:ext uri="{FF2B5EF4-FFF2-40B4-BE49-F238E27FC236}">
                <a16:creationId xmlns:a16="http://schemas.microsoft.com/office/drawing/2014/main" id="{3C936767-7095-B655-7241-867DA6DABFCC}"/>
              </a:ext>
            </a:extLst>
          </p:cNvPr>
          <p:cNvSpPr txBox="1"/>
          <p:nvPr/>
        </p:nvSpPr>
        <p:spPr bwMode="auto">
          <a:xfrm>
            <a:off x="2637443" y="3368640"/>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4</a:t>
            </a:r>
          </a:p>
        </p:txBody>
      </p:sp>
      <p:sp>
        <p:nvSpPr>
          <p:cNvPr id="480" name="23 Rectángulo">
            <a:extLst>
              <a:ext uri="{FF2B5EF4-FFF2-40B4-BE49-F238E27FC236}">
                <a16:creationId xmlns:a16="http://schemas.microsoft.com/office/drawing/2014/main" id="{BC5D0D90-5EC6-5960-D612-93D0CA45D6BA}"/>
              </a:ext>
            </a:extLst>
          </p:cNvPr>
          <p:cNvSpPr>
            <a:spLocks noChangeArrowheads="1"/>
          </p:cNvSpPr>
          <p:nvPr/>
        </p:nvSpPr>
        <p:spPr bwMode="auto">
          <a:xfrm>
            <a:off x="3463244" y="2678522"/>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400" kern="0">
                <a:solidFill>
                  <a:srgbClr val="0070C0"/>
                </a:solidFill>
                <a:latin typeface="Tahoma" panose="020B0604030504040204" pitchFamily="34" charset="0"/>
                <a:cs typeface="Arial" pitchFamily="34" charset="0"/>
              </a:rPr>
              <a:t>Simulación integrada</a:t>
            </a:r>
          </a:p>
        </p:txBody>
      </p:sp>
      <p:sp>
        <p:nvSpPr>
          <p:cNvPr id="481" name="62 CuadroTexto">
            <a:extLst>
              <a:ext uri="{FF2B5EF4-FFF2-40B4-BE49-F238E27FC236}">
                <a16:creationId xmlns:a16="http://schemas.microsoft.com/office/drawing/2014/main" id="{C89BB421-A184-D01B-98F2-1BE5587DAA11}"/>
              </a:ext>
            </a:extLst>
          </p:cNvPr>
          <p:cNvSpPr txBox="1"/>
          <p:nvPr/>
        </p:nvSpPr>
        <p:spPr bwMode="auto">
          <a:xfrm>
            <a:off x="2903545" y="2678522"/>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5</a:t>
            </a:r>
          </a:p>
        </p:txBody>
      </p:sp>
      <p:sp>
        <p:nvSpPr>
          <p:cNvPr id="482" name="23 Rectángulo">
            <a:extLst>
              <a:ext uri="{FF2B5EF4-FFF2-40B4-BE49-F238E27FC236}">
                <a16:creationId xmlns:a16="http://schemas.microsoft.com/office/drawing/2014/main" id="{43ABF7B2-FB86-8702-2018-C06843A719B2}"/>
              </a:ext>
            </a:extLst>
          </p:cNvPr>
          <p:cNvSpPr>
            <a:spLocks noChangeArrowheads="1"/>
          </p:cNvSpPr>
          <p:nvPr/>
        </p:nvSpPr>
        <p:spPr bwMode="auto">
          <a:xfrm>
            <a:off x="3729345" y="1988405"/>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600" kern="0">
                <a:solidFill>
                  <a:srgbClr val="0070C0"/>
                </a:solidFill>
                <a:latin typeface="Tahoma" panose="020B0604030504040204" pitchFamily="34" charset="0"/>
                <a:cs typeface="Arial" pitchFamily="34" charset="0"/>
              </a:rPr>
              <a:t>Optimización integrada de porfolio de inversiones</a:t>
            </a:r>
          </a:p>
        </p:txBody>
      </p:sp>
      <p:sp>
        <p:nvSpPr>
          <p:cNvPr id="483" name="29 Rectángulo">
            <a:extLst>
              <a:ext uri="{FF2B5EF4-FFF2-40B4-BE49-F238E27FC236}">
                <a16:creationId xmlns:a16="http://schemas.microsoft.com/office/drawing/2014/main" id="{A8DFB3B9-11B6-170A-6E4E-7CEC368FB47E}"/>
              </a:ext>
            </a:extLst>
          </p:cNvPr>
          <p:cNvSpPr/>
          <p:nvPr/>
        </p:nvSpPr>
        <p:spPr>
          <a:xfrm>
            <a:off x="2940080" y="4678600"/>
            <a:ext cx="252869" cy="164464"/>
          </a:xfrm>
          <a:prstGeom prst="rect">
            <a:avLst/>
          </a:prstGeom>
          <a:solidFill>
            <a:sysClr val="window" lastClr="FFFFFF"/>
          </a:solidFill>
          <a:ln w="25400" cap="flat" cmpd="sng" algn="ctr">
            <a:noFill/>
            <a:prstDash val="solid"/>
          </a:ln>
          <a:effectLst/>
        </p:spPr>
        <p:txBody>
          <a:bodyPr rtlCol="0" anchor="ctr"/>
          <a:lstStyle/>
          <a:p>
            <a:pPr algn="ctr">
              <a:defRPr/>
            </a:pPr>
            <a:endParaRPr lang="es-ES_tradnl" sz="2400" kern="0">
              <a:solidFill>
                <a:prstClr val="white"/>
              </a:solidFill>
              <a:latin typeface="Arial" panose="020B0604020202020204"/>
            </a:endParaRPr>
          </a:p>
        </p:txBody>
      </p:sp>
      <p:sp>
        <p:nvSpPr>
          <p:cNvPr id="484" name="62 CuadroTexto">
            <a:extLst>
              <a:ext uri="{FF2B5EF4-FFF2-40B4-BE49-F238E27FC236}">
                <a16:creationId xmlns:a16="http://schemas.microsoft.com/office/drawing/2014/main" id="{68F57EE9-7CEE-80B1-7FF0-3BF2BCC35C81}"/>
              </a:ext>
            </a:extLst>
          </p:cNvPr>
          <p:cNvSpPr txBox="1"/>
          <p:nvPr/>
        </p:nvSpPr>
        <p:spPr bwMode="auto">
          <a:xfrm>
            <a:off x="3178550" y="1987954"/>
            <a:ext cx="559700" cy="619843"/>
          </a:xfrm>
          <a:prstGeom prst="rect">
            <a:avLst/>
          </a:prstGeom>
          <a:solidFill>
            <a:sysClr val="windowText" lastClr="000000">
              <a:lumMod val="50000"/>
              <a:lumOff val="50000"/>
            </a:sys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6</a:t>
            </a:r>
          </a:p>
        </p:txBody>
      </p:sp>
      <p:sp>
        <p:nvSpPr>
          <p:cNvPr id="485" name="21 Rectángulo">
            <a:extLst>
              <a:ext uri="{FF2B5EF4-FFF2-40B4-BE49-F238E27FC236}">
                <a16:creationId xmlns:a16="http://schemas.microsoft.com/office/drawing/2014/main" id="{14CEFB99-810D-1077-D20D-400668119334}"/>
              </a:ext>
            </a:extLst>
          </p:cNvPr>
          <p:cNvSpPr>
            <a:spLocks noChangeArrowheads="1"/>
          </p:cNvSpPr>
          <p:nvPr/>
        </p:nvSpPr>
        <p:spPr bwMode="auto">
          <a:xfrm>
            <a:off x="2683017" y="4748874"/>
            <a:ext cx="50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s-ES_tradnl" sz="1400" kern="0">
                <a:solidFill>
                  <a:srgbClr val="0070C0"/>
                </a:solidFill>
                <a:latin typeface="Tahoma" panose="020B0604030504040204" pitchFamily="34" charset="0"/>
                <a:cs typeface="Arial" pitchFamily="34" charset="0"/>
              </a:rPr>
              <a:t>Determinístico con </a:t>
            </a:r>
            <a:r>
              <a:rPr lang="es-ES_tradnl" sz="1400" kern="0" err="1">
                <a:solidFill>
                  <a:srgbClr val="0070C0"/>
                </a:solidFill>
                <a:latin typeface="Tahoma" panose="020B0604030504040204" pitchFamily="34" charset="0"/>
                <a:cs typeface="Arial" pitchFamily="34" charset="0"/>
              </a:rPr>
              <a:t>sensitividades</a:t>
            </a:r>
            <a:endParaRPr lang="es-ES_tradnl" sz="1400" kern="0">
              <a:solidFill>
                <a:srgbClr val="0070C0"/>
              </a:solidFill>
              <a:latin typeface="Tahoma" panose="020B0604030504040204" pitchFamily="34" charset="0"/>
              <a:cs typeface="Arial" pitchFamily="34" charset="0"/>
            </a:endParaRPr>
          </a:p>
        </p:txBody>
      </p:sp>
      <p:sp>
        <p:nvSpPr>
          <p:cNvPr id="486" name="56 CuadroTexto">
            <a:extLst>
              <a:ext uri="{FF2B5EF4-FFF2-40B4-BE49-F238E27FC236}">
                <a16:creationId xmlns:a16="http://schemas.microsoft.com/office/drawing/2014/main" id="{CFBD3C0D-6D81-1C10-DCB8-13AF881B7FB8}"/>
              </a:ext>
            </a:extLst>
          </p:cNvPr>
          <p:cNvSpPr txBox="1"/>
          <p:nvPr/>
        </p:nvSpPr>
        <p:spPr bwMode="auto">
          <a:xfrm>
            <a:off x="2127511" y="4748874"/>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2</a:t>
            </a:r>
          </a:p>
        </p:txBody>
      </p:sp>
      <p:sp>
        <p:nvSpPr>
          <p:cNvPr id="487" name="65 Flecha circular">
            <a:extLst>
              <a:ext uri="{FF2B5EF4-FFF2-40B4-BE49-F238E27FC236}">
                <a16:creationId xmlns:a16="http://schemas.microsoft.com/office/drawing/2014/main" id="{BC40BFED-A58E-1141-B7D0-F3F868A15F8D}"/>
              </a:ext>
            </a:extLst>
          </p:cNvPr>
          <p:cNvSpPr/>
          <p:nvPr/>
        </p:nvSpPr>
        <p:spPr bwMode="auto">
          <a:xfrm rot="5400000" flipH="1">
            <a:off x="7160481" y="5769113"/>
            <a:ext cx="720000" cy="720000"/>
          </a:xfrm>
          <a:prstGeom prst="circularArrow">
            <a:avLst>
              <a:gd name="adj1" fmla="val 11923"/>
              <a:gd name="adj2" fmla="val 1088862"/>
              <a:gd name="adj3" fmla="val 20474776"/>
              <a:gd name="adj4" fmla="val 10800000"/>
              <a:gd name="adj5" fmla="val 15020"/>
            </a:avLst>
          </a:prstGeom>
          <a:solidFill>
            <a:srgbClr val="D9D9D9"/>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88" name="65 Flecha circular">
            <a:extLst>
              <a:ext uri="{FF2B5EF4-FFF2-40B4-BE49-F238E27FC236}">
                <a16:creationId xmlns:a16="http://schemas.microsoft.com/office/drawing/2014/main" id="{8BD03274-6E3F-BE78-F9AC-CD71E1FF7DC8}"/>
              </a:ext>
            </a:extLst>
          </p:cNvPr>
          <p:cNvSpPr/>
          <p:nvPr/>
        </p:nvSpPr>
        <p:spPr bwMode="auto">
          <a:xfrm rot="5400000" flipH="1">
            <a:off x="7419992" y="5075213"/>
            <a:ext cx="720000" cy="720000"/>
          </a:xfrm>
          <a:prstGeom prst="circularArrow">
            <a:avLst>
              <a:gd name="adj1" fmla="val 11923"/>
              <a:gd name="adj2" fmla="val 1088862"/>
              <a:gd name="adj3" fmla="val 20474776"/>
              <a:gd name="adj4" fmla="val 10800000"/>
              <a:gd name="adj5" fmla="val 15020"/>
            </a:avLst>
          </a:prstGeom>
          <a:solidFill>
            <a:srgbClr val="D9D9D9"/>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89" name="65 Flecha circular">
            <a:extLst>
              <a:ext uri="{FF2B5EF4-FFF2-40B4-BE49-F238E27FC236}">
                <a16:creationId xmlns:a16="http://schemas.microsoft.com/office/drawing/2014/main" id="{BEF5D01A-9433-7696-7AD3-E2453FB68C7E}"/>
              </a:ext>
            </a:extLst>
          </p:cNvPr>
          <p:cNvSpPr/>
          <p:nvPr/>
        </p:nvSpPr>
        <p:spPr bwMode="auto">
          <a:xfrm rot="5400000" flipH="1">
            <a:off x="7679503" y="4381310"/>
            <a:ext cx="720000" cy="720000"/>
          </a:xfrm>
          <a:prstGeom prst="circularArrow">
            <a:avLst>
              <a:gd name="adj1" fmla="val 11923"/>
              <a:gd name="adj2" fmla="val 1088862"/>
              <a:gd name="adj3" fmla="val 20474776"/>
              <a:gd name="adj4" fmla="val 10800000"/>
              <a:gd name="adj5" fmla="val 15020"/>
            </a:avLst>
          </a:prstGeom>
          <a:solidFill>
            <a:srgbClr val="D9D9D9"/>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90" name="65 Flecha circular">
            <a:extLst>
              <a:ext uri="{FF2B5EF4-FFF2-40B4-BE49-F238E27FC236}">
                <a16:creationId xmlns:a16="http://schemas.microsoft.com/office/drawing/2014/main" id="{1B4FA119-7550-0155-D765-6B291C190BCB}"/>
              </a:ext>
            </a:extLst>
          </p:cNvPr>
          <p:cNvSpPr/>
          <p:nvPr/>
        </p:nvSpPr>
        <p:spPr bwMode="auto">
          <a:xfrm rot="5400000" flipH="1">
            <a:off x="7939013" y="3687408"/>
            <a:ext cx="720000" cy="720000"/>
          </a:xfrm>
          <a:prstGeom prst="circularArrow">
            <a:avLst>
              <a:gd name="adj1" fmla="val 11923"/>
              <a:gd name="adj2" fmla="val 1088862"/>
              <a:gd name="adj3" fmla="val 20474776"/>
              <a:gd name="adj4" fmla="val 10800000"/>
              <a:gd name="adj5" fmla="val 15020"/>
            </a:avLst>
          </a:prstGeom>
          <a:solidFill>
            <a:srgbClr val="D9D9D9"/>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91" name="65 Flecha circular">
            <a:extLst>
              <a:ext uri="{FF2B5EF4-FFF2-40B4-BE49-F238E27FC236}">
                <a16:creationId xmlns:a16="http://schemas.microsoft.com/office/drawing/2014/main" id="{CAFBA685-CEAB-C805-054B-E4F11B670164}"/>
              </a:ext>
            </a:extLst>
          </p:cNvPr>
          <p:cNvSpPr/>
          <p:nvPr/>
        </p:nvSpPr>
        <p:spPr bwMode="auto">
          <a:xfrm rot="5400000" flipH="1">
            <a:off x="8198524" y="2993505"/>
            <a:ext cx="720000" cy="720000"/>
          </a:xfrm>
          <a:prstGeom prst="circularArrow">
            <a:avLst>
              <a:gd name="adj1" fmla="val 11923"/>
              <a:gd name="adj2" fmla="val 1088862"/>
              <a:gd name="adj3" fmla="val 20474776"/>
              <a:gd name="adj4" fmla="val 10800000"/>
              <a:gd name="adj5" fmla="val 15020"/>
            </a:avLst>
          </a:prstGeom>
          <a:solidFill>
            <a:srgbClr val="D9D9D9"/>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94" name="65 Flecha circular">
            <a:extLst>
              <a:ext uri="{FF2B5EF4-FFF2-40B4-BE49-F238E27FC236}">
                <a16:creationId xmlns:a16="http://schemas.microsoft.com/office/drawing/2014/main" id="{3EEC2BEA-CA22-4E9B-8FAE-9FBDB7E5488A}"/>
              </a:ext>
            </a:extLst>
          </p:cNvPr>
          <p:cNvSpPr/>
          <p:nvPr/>
        </p:nvSpPr>
        <p:spPr bwMode="auto">
          <a:xfrm rot="5400000" flipH="1">
            <a:off x="8458032" y="2299602"/>
            <a:ext cx="720000" cy="720000"/>
          </a:xfrm>
          <a:prstGeom prst="circularArrow">
            <a:avLst>
              <a:gd name="adj1" fmla="val 11923"/>
              <a:gd name="adj2" fmla="val 1088862"/>
              <a:gd name="adj3" fmla="val 20474776"/>
              <a:gd name="adj4" fmla="val 10800000"/>
              <a:gd name="adj5" fmla="val 15020"/>
            </a:avLst>
          </a:prstGeom>
          <a:solidFill>
            <a:srgbClr val="D9D9D9"/>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endParaRPr lang="es-ES_tradnl" sz="1067" kern="0">
              <a:solidFill>
                <a:sysClr val="windowText" lastClr="000000"/>
              </a:solidFill>
              <a:latin typeface="Arial"/>
            </a:endParaRPr>
          </a:p>
        </p:txBody>
      </p:sp>
      <p:sp>
        <p:nvSpPr>
          <p:cNvPr id="495" name="50 CuadroTexto">
            <a:extLst>
              <a:ext uri="{FF2B5EF4-FFF2-40B4-BE49-F238E27FC236}">
                <a16:creationId xmlns:a16="http://schemas.microsoft.com/office/drawing/2014/main" id="{BBE11B63-EE95-30C6-6DFC-DECE9E0BA951}"/>
              </a:ext>
            </a:extLst>
          </p:cNvPr>
          <p:cNvSpPr txBox="1"/>
          <p:nvPr/>
        </p:nvSpPr>
        <p:spPr bwMode="auto">
          <a:xfrm>
            <a:off x="1608979" y="6129114"/>
            <a:ext cx="558404" cy="620983"/>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0</a:t>
            </a:r>
          </a:p>
        </p:txBody>
      </p:sp>
      <p:sp>
        <p:nvSpPr>
          <p:cNvPr id="496" name="30 Rectángulo">
            <a:extLst>
              <a:ext uri="{FF2B5EF4-FFF2-40B4-BE49-F238E27FC236}">
                <a16:creationId xmlns:a16="http://schemas.microsoft.com/office/drawing/2014/main" id="{D6A4CF2F-7F40-3515-9BAF-5A8385B21889}"/>
              </a:ext>
            </a:extLst>
          </p:cNvPr>
          <p:cNvSpPr/>
          <p:nvPr/>
        </p:nvSpPr>
        <p:spPr>
          <a:xfrm>
            <a:off x="3463244" y="3298365"/>
            <a:ext cx="252869" cy="70275"/>
          </a:xfrm>
          <a:prstGeom prst="rect">
            <a:avLst/>
          </a:prstGeom>
          <a:solidFill>
            <a:sysClr val="window" lastClr="FFFFFF"/>
          </a:solidFill>
          <a:ln w="25400" cap="flat" cmpd="sng" algn="ctr">
            <a:noFill/>
            <a:prstDash val="solid"/>
          </a:ln>
          <a:effectLst/>
        </p:spPr>
        <p:txBody>
          <a:bodyPr rtlCol="0" anchor="ctr"/>
          <a:lstStyle/>
          <a:p>
            <a:pPr algn="ctr">
              <a:defRPr/>
            </a:pPr>
            <a:endParaRPr lang="es-ES_tradnl" sz="2400" kern="0">
              <a:solidFill>
                <a:prstClr val="white"/>
              </a:solidFill>
              <a:latin typeface="Arial" panose="020B0604020202020204"/>
            </a:endParaRPr>
          </a:p>
        </p:txBody>
      </p:sp>
      <p:sp>
        <p:nvSpPr>
          <p:cNvPr id="497" name="Rectángulo 30">
            <a:extLst>
              <a:ext uri="{FF2B5EF4-FFF2-40B4-BE49-F238E27FC236}">
                <a16:creationId xmlns:a16="http://schemas.microsoft.com/office/drawing/2014/main" id="{2BB1C660-6508-60A3-A9B2-65633058AD50}"/>
              </a:ext>
            </a:extLst>
          </p:cNvPr>
          <p:cNvSpPr/>
          <p:nvPr/>
        </p:nvSpPr>
        <p:spPr>
          <a:xfrm>
            <a:off x="410633" y="1658156"/>
            <a:ext cx="11541467" cy="5091941"/>
          </a:xfrm>
          <a:prstGeom prst="rect">
            <a:avLst/>
          </a:prstGeom>
          <a:solidFill>
            <a:srgbClr val="FFFFFF">
              <a:alpha val="80000"/>
            </a:srgbClr>
          </a:solidFill>
          <a:ln w="25400" cap="flat" cmpd="sng" algn="ctr">
            <a:noFill/>
            <a:prstDash val="solid"/>
          </a:ln>
          <a:effectLst/>
        </p:spPr>
        <p:txBody>
          <a:bodyPr rtlCol="0" anchor="ctr"/>
          <a:lstStyle/>
          <a:p>
            <a:pPr algn="ctr">
              <a:defRPr/>
            </a:pPr>
            <a:endParaRPr lang="es-ES_tradnl" sz="2400" kern="0">
              <a:solidFill>
                <a:prstClr val="white"/>
              </a:solidFill>
              <a:latin typeface="Arial" panose="020B0604020202020204"/>
            </a:endParaRPr>
          </a:p>
        </p:txBody>
      </p:sp>
      <p:sp>
        <p:nvSpPr>
          <p:cNvPr id="498" name="22 Rectángulo">
            <a:extLst>
              <a:ext uri="{FF2B5EF4-FFF2-40B4-BE49-F238E27FC236}">
                <a16:creationId xmlns:a16="http://schemas.microsoft.com/office/drawing/2014/main" id="{2D1DFCEB-2870-B97F-F4D9-03C95C61AE13}"/>
              </a:ext>
            </a:extLst>
          </p:cNvPr>
          <p:cNvSpPr>
            <a:spLocks noChangeArrowheads="1"/>
          </p:cNvSpPr>
          <p:nvPr/>
        </p:nvSpPr>
        <p:spPr bwMode="auto">
          <a:xfrm>
            <a:off x="2940080" y="4058755"/>
            <a:ext cx="3538541"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defRPr/>
            </a:pPr>
            <a:r>
              <a:rPr lang="es-ES_tradnl" sz="1733" kern="0">
                <a:solidFill>
                  <a:srgbClr val="0070C0"/>
                </a:solidFill>
                <a:latin typeface="Tahoma" panose="020B0604030504040204" pitchFamily="34" charset="0"/>
                <a:cs typeface="Arial" pitchFamily="34" charset="0"/>
              </a:rPr>
              <a:t>Determinístico con escenarios</a:t>
            </a:r>
          </a:p>
        </p:txBody>
      </p:sp>
      <p:sp>
        <p:nvSpPr>
          <p:cNvPr id="499" name="59 CuadroTexto">
            <a:extLst>
              <a:ext uri="{FF2B5EF4-FFF2-40B4-BE49-F238E27FC236}">
                <a16:creationId xmlns:a16="http://schemas.microsoft.com/office/drawing/2014/main" id="{EF34DD6C-586F-6CF5-FE5C-F047D5C45DDB}"/>
              </a:ext>
            </a:extLst>
          </p:cNvPr>
          <p:cNvSpPr txBox="1"/>
          <p:nvPr/>
        </p:nvSpPr>
        <p:spPr bwMode="auto">
          <a:xfrm>
            <a:off x="2380381" y="4058755"/>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600" kern="0">
                <a:solidFill>
                  <a:srgbClr val="FFFFFF"/>
                </a:solidFill>
                <a:latin typeface="Tahoma" panose="020B0604030504040204" pitchFamily="34" charset="0"/>
                <a:cs typeface="Arial" pitchFamily="34" charset="0"/>
              </a:rPr>
              <a:t>DA 3</a:t>
            </a:r>
          </a:p>
        </p:txBody>
      </p:sp>
      <p:sp>
        <p:nvSpPr>
          <p:cNvPr id="500" name="23 Rectángulo">
            <a:extLst>
              <a:ext uri="{FF2B5EF4-FFF2-40B4-BE49-F238E27FC236}">
                <a16:creationId xmlns:a16="http://schemas.microsoft.com/office/drawing/2014/main" id="{1E5CD642-8F80-F000-2806-D7CA3C4A6E86}"/>
              </a:ext>
            </a:extLst>
          </p:cNvPr>
          <p:cNvSpPr>
            <a:spLocks noChangeArrowheads="1"/>
          </p:cNvSpPr>
          <p:nvPr/>
        </p:nvSpPr>
        <p:spPr bwMode="auto">
          <a:xfrm>
            <a:off x="2940082" y="4594336"/>
            <a:ext cx="3538540" cy="1589568"/>
          </a:xfrm>
          <a:prstGeom prst="rect">
            <a:avLst/>
          </a:prstGeom>
          <a:solidFill>
            <a:srgbClr val="BFBCBD">
              <a:lumMod val="40000"/>
              <a:lumOff val="60000"/>
            </a:srgbClr>
          </a:solidFill>
          <a:ln w="25400" algn="ctr">
            <a:noFill/>
            <a:miter lim="800000"/>
            <a:headEnd/>
            <a:tailEnd/>
          </a:ln>
        </p:spPr>
        <p:txBody>
          <a:bodyPr lIns="121920" tIns="48000" rIns="121920" bIns="48000" anchor="t"/>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94" indent="-228594">
              <a:spcBef>
                <a:spcPts val="800"/>
              </a:spcBef>
              <a:buFont typeface="Arial" panose="020B0604020202020204" pitchFamily="34" charset="0"/>
              <a:buChar char="•"/>
            </a:pPr>
            <a:r>
              <a:rPr lang="es-ES_tradnl" sz="1400" dirty="0">
                <a:solidFill>
                  <a:prstClr val="black"/>
                </a:solidFill>
                <a:latin typeface="Tahoma" panose="020B0604030504040204" pitchFamily="34" charset="0"/>
                <a:cs typeface="Arial" panose="020B0604020202020204" pitchFamily="34" charset="0"/>
              </a:rPr>
              <a:t>Se desarrollan tres escenarios discretos de volúmenes recuperables que reflejan una estimación baja o mínima (MIN), una estimación media (MED) y una estimación alta o máxima (MAX).</a:t>
            </a:r>
          </a:p>
        </p:txBody>
      </p:sp>
      <p:sp>
        <p:nvSpPr>
          <p:cNvPr id="501" name="Rectángulo 34">
            <a:extLst>
              <a:ext uri="{FF2B5EF4-FFF2-40B4-BE49-F238E27FC236}">
                <a16:creationId xmlns:a16="http://schemas.microsoft.com/office/drawing/2014/main" id="{A7678907-4421-E37C-FA52-B82E494866D0}"/>
              </a:ext>
            </a:extLst>
          </p:cNvPr>
          <p:cNvSpPr/>
          <p:nvPr/>
        </p:nvSpPr>
        <p:spPr>
          <a:xfrm>
            <a:off x="6593026" y="1917270"/>
            <a:ext cx="4941651" cy="4270443"/>
          </a:xfrm>
          <a:prstGeom prst="rect">
            <a:avLst/>
          </a:prstGeom>
          <a:solidFill>
            <a:sysClr val="window" lastClr="FFFFF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latin typeface="Arial" panose="020B0604020202020204"/>
            </a:endParaRPr>
          </a:p>
        </p:txBody>
      </p:sp>
      <p:grpSp>
        <p:nvGrpSpPr>
          <p:cNvPr id="502" name="Grupo 35">
            <a:extLst>
              <a:ext uri="{FF2B5EF4-FFF2-40B4-BE49-F238E27FC236}">
                <a16:creationId xmlns:a16="http://schemas.microsoft.com/office/drawing/2014/main" id="{71E217BA-6F12-7C4E-311F-AA66609E64B7}"/>
              </a:ext>
            </a:extLst>
          </p:cNvPr>
          <p:cNvGrpSpPr/>
          <p:nvPr/>
        </p:nvGrpSpPr>
        <p:grpSpPr>
          <a:xfrm>
            <a:off x="6581361" y="1894881"/>
            <a:ext cx="5270484" cy="4569145"/>
            <a:chOff x="6474359" y="1314109"/>
            <a:chExt cx="5270484" cy="4569145"/>
          </a:xfrm>
        </p:grpSpPr>
        <p:sp>
          <p:nvSpPr>
            <p:cNvPr id="503" name="Rectángulo 36">
              <a:extLst>
                <a:ext uri="{FF2B5EF4-FFF2-40B4-BE49-F238E27FC236}">
                  <a16:creationId xmlns:a16="http://schemas.microsoft.com/office/drawing/2014/main" id="{C26B27BD-EA39-A192-AD82-DEE788BDCB82}"/>
                </a:ext>
              </a:extLst>
            </p:cNvPr>
            <p:cNvSpPr/>
            <p:nvPr/>
          </p:nvSpPr>
          <p:spPr>
            <a:xfrm>
              <a:off x="6474359" y="1314112"/>
              <a:ext cx="354595" cy="4289977"/>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04" name="Rectángulo 37">
              <a:extLst>
                <a:ext uri="{FF2B5EF4-FFF2-40B4-BE49-F238E27FC236}">
                  <a16:creationId xmlns:a16="http://schemas.microsoft.com/office/drawing/2014/main" id="{F8CB4CFB-03E2-1B5A-29FB-5A146851A1E6}"/>
                </a:ext>
              </a:extLst>
            </p:cNvPr>
            <p:cNvSpPr/>
            <p:nvPr/>
          </p:nvSpPr>
          <p:spPr>
            <a:xfrm>
              <a:off x="6828953" y="4116000"/>
              <a:ext cx="589155" cy="1488089"/>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white"/>
                </a:solidFill>
                <a:latin typeface="Tahoma" panose="020B0604030504040204" pitchFamily="34" charset="0"/>
              </a:endParaRPr>
            </a:p>
          </p:txBody>
        </p:sp>
        <p:sp>
          <p:nvSpPr>
            <p:cNvPr id="505" name="Rectángulo 38">
              <a:extLst>
                <a:ext uri="{FF2B5EF4-FFF2-40B4-BE49-F238E27FC236}">
                  <a16:creationId xmlns:a16="http://schemas.microsoft.com/office/drawing/2014/main" id="{06039D20-5809-3DF8-D843-1D6F6F093CD4}"/>
                </a:ext>
              </a:extLst>
            </p:cNvPr>
            <p:cNvSpPr/>
            <p:nvPr/>
          </p:nvSpPr>
          <p:spPr>
            <a:xfrm>
              <a:off x="6828953" y="1314111"/>
              <a:ext cx="307259" cy="2801888"/>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white"/>
                </a:solidFill>
                <a:latin typeface="Tahoma" panose="020B0604030504040204" pitchFamily="34" charset="0"/>
              </a:endParaRPr>
            </a:p>
          </p:txBody>
        </p:sp>
        <p:sp>
          <p:nvSpPr>
            <p:cNvPr id="506" name="Rectángulo 39">
              <a:extLst>
                <a:ext uri="{FF2B5EF4-FFF2-40B4-BE49-F238E27FC236}">
                  <a16:creationId xmlns:a16="http://schemas.microsoft.com/office/drawing/2014/main" id="{E984920B-AB99-8BBA-7D7E-FC46D8C1F267}"/>
                </a:ext>
              </a:extLst>
            </p:cNvPr>
            <p:cNvSpPr/>
            <p:nvPr/>
          </p:nvSpPr>
          <p:spPr>
            <a:xfrm>
              <a:off x="7136213" y="2737774"/>
              <a:ext cx="281896" cy="1378225"/>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white"/>
                </a:solidFill>
                <a:latin typeface="Tahoma" panose="020B0604030504040204" pitchFamily="34" charset="0"/>
              </a:endParaRPr>
            </a:p>
          </p:txBody>
        </p:sp>
        <p:sp>
          <p:nvSpPr>
            <p:cNvPr id="507" name="Rectángulo 40">
              <a:extLst>
                <a:ext uri="{FF2B5EF4-FFF2-40B4-BE49-F238E27FC236}">
                  <a16:creationId xmlns:a16="http://schemas.microsoft.com/office/drawing/2014/main" id="{95D2AF4E-9093-205C-A1FD-E1557202D5F5}"/>
                </a:ext>
              </a:extLst>
            </p:cNvPr>
            <p:cNvSpPr/>
            <p:nvPr/>
          </p:nvSpPr>
          <p:spPr>
            <a:xfrm>
              <a:off x="7136213" y="1314111"/>
              <a:ext cx="281896" cy="1423663"/>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white"/>
                </a:solidFill>
                <a:latin typeface="Tahoma" panose="020B0604030504040204" pitchFamily="34" charset="0"/>
              </a:endParaRPr>
            </a:p>
          </p:txBody>
        </p:sp>
        <p:sp>
          <p:nvSpPr>
            <p:cNvPr id="508" name="Rectángulo 41">
              <a:extLst>
                <a:ext uri="{FF2B5EF4-FFF2-40B4-BE49-F238E27FC236}">
                  <a16:creationId xmlns:a16="http://schemas.microsoft.com/office/drawing/2014/main" id="{A3A86405-198D-A007-C06C-07050D5F1248}"/>
                </a:ext>
              </a:extLst>
            </p:cNvPr>
            <p:cNvSpPr/>
            <p:nvPr/>
          </p:nvSpPr>
          <p:spPr>
            <a:xfrm rot="5400000">
              <a:off x="9256752" y="3432947"/>
              <a:ext cx="332499" cy="4009787"/>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09" name="Rectángulo 42">
              <a:extLst>
                <a:ext uri="{FF2B5EF4-FFF2-40B4-BE49-F238E27FC236}">
                  <a16:creationId xmlns:a16="http://schemas.microsoft.com/office/drawing/2014/main" id="{21A830B2-398D-B687-F93F-67BE9BC83254}"/>
                </a:ext>
              </a:extLst>
            </p:cNvPr>
            <p:cNvSpPr/>
            <p:nvPr/>
          </p:nvSpPr>
          <p:spPr>
            <a:xfrm rot="5400000">
              <a:off x="9256752" y="-524535"/>
              <a:ext cx="332499" cy="4009787"/>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10" name="Rectángulo 43">
              <a:extLst>
                <a:ext uri="{FF2B5EF4-FFF2-40B4-BE49-F238E27FC236}">
                  <a16:creationId xmlns:a16="http://schemas.microsoft.com/office/drawing/2014/main" id="{F4936DA1-1963-BCBE-6996-978B5ACED04B}"/>
                </a:ext>
              </a:extLst>
            </p:cNvPr>
            <p:cNvSpPr/>
            <p:nvPr/>
          </p:nvSpPr>
          <p:spPr>
            <a:xfrm rot="5400000">
              <a:off x="9256752" y="1944857"/>
              <a:ext cx="332499" cy="4009787"/>
            </a:xfrm>
            <a:prstGeom prst="rect">
              <a:avLst/>
            </a:prstGeom>
            <a:no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11" name="Rectángulo 44">
              <a:extLst>
                <a:ext uri="{FF2B5EF4-FFF2-40B4-BE49-F238E27FC236}">
                  <a16:creationId xmlns:a16="http://schemas.microsoft.com/office/drawing/2014/main" id="{C14A14BC-2B2A-80DD-F6E7-5238925DBE1D}"/>
                </a:ext>
              </a:extLst>
            </p:cNvPr>
            <p:cNvSpPr/>
            <p:nvPr/>
          </p:nvSpPr>
          <p:spPr>
            <a:xfrm rot="5400000">
              <a:off x="8845207" y="2688900"/>
              <a:ext cx="1155588" cy="4009787"/>
            </a:xfrm>
            <a:prstGeom prst="rect">
              <a:avLst/>
            </a:prstGeom>
            <a:solidFill>
              <a:srgbClr val="00B0F0">
                <a:lumMod val="40000"/>
                <a:lumOff val="60000"/>
              </a:srgbClr>
            </a:solid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12" name="Rectángulo 45">
              <a:extLst>
                <a:ext uri="{FF2B5EF4-FFF2-40B4-BE49-F238E27FC236}">
                  <a16:creationId xmlns:a16="http://schemas.microsoft.com/office/drawing/2014/main" id="{E577FEF1-FEBA-6FF5-BEA8-ED9CE197BCE0}"/>
                </a:ext>
              </a:extLst>
            </p:cNvPr>
            <p:cNvSpPr/>
            <p:nvPr/>
          </p:nvSpPr>
          <p:spPr>
            <a:xfrm rot="5400000">
              <a:off x="8900141" y="1255744"/>
              <a:ext cx="1045721" cy="4009787"/>
            </a:xfrm>
            <a:prstGeom prst="rect">
              <a:avLst/>
            </a:prstGeom>
            <a:solidFill>
              <a:sysClr val="window" lastClr="FFFFFF">
                <a:lumMod val="85000"/>
              </a:sysClr>
            </a:solid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13" name="Rectángulo 46">
              <a:extLst>
                <a:ext uri="{FF2B5EF4-FFF2-40B4-BE49-F238E27FC236}">
                  <a16:creationId xmlns:a16="http://schemas.microsoft.com/office/drawing/2014/main" id="{251E77E2-2DB4-C506-3AF5-DD5005EAC42C}"/>
                </a:ext>
              </a:extLst>
            </p:cNvPr>
            <p:cNvSpPr/>
            <p:nvPr/>
          </p:nvSpPr>
          <p:spPr>
            <a:xfrm rot="5400000">
              <a:off x="8877423" y="187297"/>
              <a:ext cx="1091157" cy="4009787"/>
            </a:xfrm>
            <a:prstGeom prst="rect">
              <a:avLst/>
            </a:prstGeom>
            <a:solidFill>
              <a:srgbClr val="92D050">
                <a:lumMod val="60000"/>
                <a:lumOff val="40000"/>
              </a:srgbClr>
            </a:solidFill>
            <a:ln w="25400" cap="flat" cmpd="sng" algn="ctr">
              <a:solidFill>
                <a:sysClr val="windowText" lastClr="000000"/>
              </a:solid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defRPr/>
              </a:pPr>
              <a:endParaRPr lang="es-ES_tradnl" sz="2400" kern="0">
                <a:solidFill>
                  <a:prstClr val="black"/>
                </a:solidFill>
                <a:latin typeface="Tahoma" panose="020B0604030504040204" pitchFamily="34" charset="0"/>
              </a:endParaRPr>
            </a:p>
          </p:txBody>
        </p:sp>
        <p:sp>
          <p:nvSpPr>
            <p:cNvPr id="514" name="CuadroTexto 47">
              <a:extLst>
                <a:ext uri="{FF2B5EF4-FFF2-40B4-BE49-F238E27FC236}">
                  <a16:creationId xmlns:a16="http://schemas.microsoft.com/office/drawing/2014/main" id="{402A9F08-4745-BE6B-AB3B-4F92213B563D}"/>
                </a:ext>
              </a:extLst>
            </p:cNvPr>
            <p:cNvSpPr txBox="1"/>
            <p:nvPr/>
          </p:nvSpPr>
          <p:spPr>
            <a:xfrm rot="16200000">
              <a:off x="4557422" y="3322058"/>
              <a:ext cx="4228471"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PETRÓLEO ORIGINAL IN SITU (POIS)</a:t>
              </a:r>
            </a:p>
          </p:txBody>
        </p:sp>
        <p:sp>
          <p:nvSpPr>
            <p:cNvPr id="515" name="CuadroTexto 48">
              <a:extLst>
                <a:ext uri="{FF2B5EF4-FFF2-40B4-BE49-F238E27FC236}">
                  <a16:creationId xmlns:a16="http://schemas.microsoft.com/office/drawing/2014/main" id="{1D58BCED-5B12-53F4-F362-E8DA71DB4836}"/>
                </a:ext>
              </a:extLst>
            </p:cNvPr>
            <p:cNvSpPr txBox="1"/>
            <p:nvPr/>
          </p:nvSpPr>
          <p:spPr>
            <a:xfrm rot="16200000">
              <a:off x="6388761" y="4712063"/>
              <a:ext cx="1494904" cy="256545"/>
            </a:xfrm>
            <a:prstGeom prst="rect">
              <a:avLst/>
            </a:prstGeom>
            <a:noFill/>
          </p:spPr>
          <p:txBody>
            <a:bodyPr wrap="square" lIns="0" rIns="0" rtlCol="0">
              <a:spAutoFit/>
            </a:bodyPr>
            <a:lstStyle/>
            <a:p>
              <a:pP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POIS SIN DESCUBRIR</a:t>
              </a:r>
            </a:p>
          </p:txBody>
        </p:sp>
        <p:sp>
          <p:nvSpPr>
            <p:cNvPr id="516" name="CuadroTexto 49">
              <a:extLst>
                <a:ext uri="{FF2B5EF4-FFF2-40B4-BE49-F238E27FC236}">
                  <a16:creationId xmlns:a16="http://schemas.microsoft.com/office/drawing/2014/main" id="{A31E65FB-2735-28F8-AE14-3717F329F16C}"/>
                </a:ext>
              </a:extLst>
            </p:cNvPr>
            <p:cNvSpPr txBox="1"/>
            <p:nvPr/>
          </p:nvSpPr>
          <p:spPr>
            <a:xfrm rot="16200000">
              <a:off x="5610956" y="2597775"/>
              <a:ext cx="2779904"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POIS DESCUBIERTO</a:t>
              </a:r>
            </a:p>
          </p:txBody>
        </p:sp>
        <p:sp>
          <p:nvSpPr>
            <p:cNvPr id="517" name="CuadroTexto 50">
              <a:extLst>
                <a:ext uri="{FF2B5EF4-FFF2-40B4-BE49-F238E27FC236}">
                  <a16:creationId xmlns:a16="http://schemas.microsoft.com/office/drawing/2014/main" id="{B855A9C5-B599-60DA-F4E7-52968612E918}"/>
                </a:ext>
              </a:extLst>
            </p:cNvPr>
            <p:cNvSpPr txBox="1"/>
            <p:nvPr/>
          </p:nvSpPr>
          <p:spPr>
            <a:xfrm rot="16200000">
              <a:off x="6590102" y="1896936"/>
              <a:ext cx="1378225"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COMERCIAL</a:t>
              </a:r>
            </a:p>
          </p:txBody>
        </p:sp>
        <p:sp>
          <p:nvSpPr>
            <p:cNvPr id="518" name="CuadroTexto 51">
              <a:extLst>
                <a:ext uri="{FF2B5EF4-FFF2-40B4-BE49-F238E27FC236}">
                  <a16:creationId xmlns:a16="http://schemas.microsoft.com/office/drawing/2014/main" id="{0F21DF70-C49B-1419-E0EF-8BA9CC081468}"/>
                </a:ext>
              </a:extLst>
            </p:cNvPr>
            <p:cNvSpPr txBox="1"/>
            <p:nvPr/>
          </p:nvSpPr>
          <p:spPr>
            <a:xfrm rot="16200000">
              <a:off x="6590102" y="3289258"/>
              <a:ext cx="1378225"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SUB-COMERCIAL</a:t>
              </a:r>
            </a:p>
          </p:txBody>
        </p:sp>
        <p:sp>
          <p:nvSpPr>
            <p:cNvPr id="519" name="CuadroTexto 52">
              <a:extLst>
                <a:ext uri="{FF2B5EF4-FFF2-40B4-BE49-F238E27FC236}">
                  <a16:creationId xmlns:a16="http://schemas.microsoft.com/office/drawing/2014/main" id="{E993525E-DC62-5A93-CB8D-480A865BE5FB}"/>
                </a:ext>
              </a:extLst>
            </p:cNvPr>
            <p:cNvSpPr txBox="1"/>
            <p:nvPr/>
          </p:nvSpPr>
          <p:spPr>
            <a:xfrm>
              <a:off x="7426434" y="1344241"/>
              <a:ext cx="4001460"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PRODUCCIÓN</a:t>
              </a:r>
            </a:p>
          </p:txBody>
        </p:sp>
        <p:sp>
          <p:nvSpPr>
            <p:cNvPr id="520" name="CuadroTexto 53">
              <a:extLst>
                <a:ext uri="{FF2B5EF4-FFF2-40B4-BE49-F238E27FC236}">
                  <a16:creationId xmlns:a16="http://schemas.microsoft.com/office/drawing/2014/main" id="{AB9D7E18-FCC5-0C21-2807-9C2EADA701B1}"/>
                </a:ext>
              </a:extLst>
            </p:cNvPr>
            <p:cNvSpPr txBox="1"/>
            <p:nvPr/>
          </p:nvSpPr>
          <p:spPr>
            <a:xfrm>
              <a:off x="7426434" y="3805571"/>
              <a:ext cx="4001460"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IRRECUPERABLES</a:t>
              </a:r>
            </a:p>
          </p:txBody>
        </p:sp>
        <p:sp>
          <p:nvSpPr>
            <p:cNvPr id="521" name="CuadroTexto 54">
              <a:extLst>
                <a:ext uri="{FF2B5EF4-FFF2-40B4-BE49-F238E27FC236}">
                  <a16:creationId xmlns:a16="http://schemas.microsoft.com/office/drawing/2014/main" id="{E913F48A-7378-87AA-DF5C-972AF85BEA67}"/>
                </a:ext>
              </a:extLst>
            </p:cNvPr>
            <p:cNvSpPr txBox="1"/>
            <p:nvPr/>
          </p:nvSpPr>
          <p:spPr>
            <a:xfrm>
              <a:off x="7426434" y="5310063"/>
              <a:ext cx="4001460"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IRRECUPERABLES</a:t>
              </a:r>
            </a:p>
          </p:txBody>
        </p:sp>
        <p:sp>
          <p:nvSpPr>
            <p:cNvPr id="522" name="CuadroTexto 55">
              <a:extLst>
                <a:ext uri="{FF2B5EF4-FFF2-40B4-BE49-F238E27FC236}">
                  <a16:creationId xmlns:a16="http://schemas.microsoft.com/office/drawing/2014/main" id="{FD0963DA-D8C4-3052-EEC5-D68638F9BA6E}"/>
                </a:ext>
              </a:extLst>
            </p:cNvPr>
            <p:cNvSpPr txBox="1"/>
            <p:nvPr/>
          </p:nvSpPr>
          <p:spPr>
            <a:xfrm>
              <a:off x="7426434" y="1668973"/>
              <a:ext cx="4001460"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RESERVAS</a:t>
              </a:r>
            </a:p>
          </p:txBody>
        </p:sp>
        <p:sp>
          <p:nvSpPr>
            <p:cNvPr id="523" name="CuadroTexto 56">
              <a:extLst>
                <a:ext uri="{FF2B5EF4-FFF2-40B4-BE49-F238E27FC236}">
                  <a16:creationId xmlns:a16="http://schemas.microsoft.com/office/drawing/2014/main" id="{F06223B6-BABB-E121-9DDE-654C3A289E3C}"/>
                </a:ext>
              </a:extLst>
            </p:cNvPr>
            <p:cNvSpPr txBox="1"/>
            <p:nvPr/>
          </p:nvSpPr>
          <p:spPr>
            <a:xfrm>
              <a:off x="7426434" y="2744451"/>
              <a:ext cx="4001460"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RECURSOS CONTINGENTES</a:t>
              </a:r>
            </a:p>
          </p:txBody>
        </p:sp>
        <p:sp>
          <p:nvSpPr>
            <p:cNvPr id="524" name="CuadroTexto 57">
              <a:extLst>
                <a:ext uri="{FF2B5EF4-FFF2-40B4-BE49-F238E27FC236}">
                  <a16:creationId xmlns:a16="http://schemas.microsoft.com/office/drawing/2014/main" id="{B129887B-3AB5-74BD-9818-6DB9C4AFFBCC}"/>
                </a:ext>
              </a:extLst>
            </p:cNvPr>
            <p:cNvSpPr txBox="1"/>
            <p:nvPr/>
          </p:nvSpPr>
          <p:spPr>
            <a:xfrm>
              <a:off x="7426434" y="4116054"/>
              <a:ext cx="4001460"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RECURSOS PROSPECTIVOS</a:t>
              </a:r>
            </a:p>
          </p:txBody>
        </p:sp>
        <p:cxnSp>
          <p:nvCxnSpPr>
            <p:cNvPr id="525" name="Conector recto 58">
              <a:extLst>
                <a:ext uri="{FF2B5EF4-FFF2-40B4-BE49-F238E27FC236}">
                  <a16:creationId xmlns:a16="http://schemas.microsoft.com/office/drawing/2014/main" id="{829CC749-5C5A-3465-3A69-4106B419845E}"/>
                </a:ext>
              </a:extLst>
            </p:cNvPr>
            <p:cNvCxnSpPr>
              <a:cxnSpLocks/>
            </p:cNvCxnSpPr>
            <p:nvPr/>
          </p:nvCxnSpPr>
          <p:spPr>
            <a:xfrm>
              <a:off x="8060424" y="1637260"/>
              <a:ext cx="0" cy="1091157"/>
            </a:xfrm>
            <a:prstGeom prst="line">
              <a:avLst/>
            </a:prstGeom>
            <a:noFill/>
            <a:ln w="19050" cap="flat" cmpd="sng" algn="ctr">
              <a:solidFill>
                <a:sysClr val="windowText" lastClr="000000"/>
              </a:solidFill>
              <a:prstDash val="sysDot"/>
            </a:ln>
            <a:effectLst/>
          </p:spPr>
        </p:cxnSp>
        <p:sp>
          <p:nvSpPr>
            <p:cNvPr id="526" name="CuadroTexto 59">
              <a:extLst>
                <a:ext uri="{FF2B5EF4-FFF2-40B4-BE49-F238E27FC236}">
                  <a16:creationId xmlns:a16="http://schemas.microsoft.com/office/drawing/2014/main" id="{E862FCDC-3689-6B0D-E8C1-3C03C7951E92}"/>
                </a:ext>
              </a:extLst>
            </p:cNvPr>
            <p:cNvSpPr txBox="1"/>
            <p:nvPr/>
          </p:nvSpPr>
          <p:spPr>
            <a:xfrm>
              <a:off x="7860428" y="2048018"/>
              <a:ext cx="396321" cy="256545"/>
            </a:xfrm>
            <a:prstGeom prst="rect">
              <a:avLst/>
            </a:prstGeom>
            <a:solidFill>
              <a:sysClr val="window" lastClr="FFFFFF"/>
            </a:solid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1P</a:t>
              </a:r>
            </a:p>
          </p:txBody>
        </p:sp>
        <p:cxnSp>
          <p:nvCxnSpPr>
            <p:cNvPr id="527" name="Conector recto 60">
              <a:extLst>
                <a:ext uri="{FF2B5EF4-FFF2-40B4-BE49-F238E27FC236}">
                  <a16:creationId xmlns:a16="http://schemas.microsoft.com/office/drawing/2014/main" id="{A0572DEC-F667-0620-2BCB-728E6719D0B5}"/>
                </a:ext>
              </a:extLst>
            </p:cNvPr>
            <p:cNvCxnSpPr>
              <a:cxnSpLocks/>
            </p:cNvCxnSpPr>
            <p:nvPr/>
          </p:nvCxnSpPr>
          <p:spPr>
            <a:xfrm>
              <a:off x="10870389" y="1637260"/>
              <a:ext cx="0" cy="1091157"/>
            </a:xfrm>
            <a:prstGeom prst="line">
              <a:avLst/>
            </a:prstGeom>
            <a:noFill/>
            <a:ln w="19050" cap="flat" cmpd="sng" algn="ctr">
              <a:solidFill>
                <a:sysClr val="windowText" lastClr="000000"/>
              </a:solidFill>
              <a:prstDash val="sysDot"/>
            </a:ln>
            <a:effectLst/>
          </p:spPr>
        </p:cxnSp>
        <p:sp>
          <p:nvSpPr>
            <p:cNvPr id="528" name="CuadroTexto 61">
              <a:extLst>
                <a:ext uri="{FF2B5EF4-FFF2-40B4-BE49-F238E27FC236}">
                  <a16:creationId xmlns:a16="http://schemas.microsoft.com/office/drawing/2014/main" id="{F254022E-E4BC-58CB-550A-4E22D12287B4}"/>
                </a:ext>
              </a:extLst>
            </p:cNvPr>
            <p:cNvSpPr txBox="1"/>
            <p:nvPr/>
          </p:nvSpPr>
          <p:spPr>
            <a:xfrm>
              <a:off x="10674062" y="2048018"/>
              <a:ext cx="396321" cy="256545"/>
            </a:xfrm>
            <a:prstGeom prst="rect">
              <a:avLst/>
            </a:prstGeom>
            <a:solidFill>
              <a:sysClr val="window" lastClr="FFFFFF"/>
            </a:solid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3P</a:t>
              </a:r>
            </a:p>
          </p:txBody>
        </p:sp>
        <p:cxnSp>
          <p:nvCxnSpPr>
            <p:cNvPr id="529" name="Conector recto 62">
              <a:extLst>
                <a:ext uri="{FF2B5EF4-FFF2-40B4-BE49-F238E27FC236}">
                  <a16:creationId xmlns:a16="http://schemas.microsoft.com/office/drawing/2014/main" id="{B07837B1-FABA-67B6-E439-5D5490212BB4}"/>
                </a:ext>
              </a:extLst>
            </p:cNvPr>
            <p:cNvCxnSpPr>
              <a:cxnSpLocks/>
            </p:cNvCxnSpPr>
            <p:nvPr/>
          </p:nvCxnSpPr>
          <p:spPr>
            <a:xfrm>
              <a:off x="9465407" y="1904323"/>
              <a:ext cx="0" cy="816000"/>
            </a:xfrm>
            <a:prstGeom prst="line">
              <a:avLst/>
            </a:prstGeom>
            <a:noFill/>
            <a:ln w="19050" cap="flat" cmpd="sng" algn="ctr">
              <a:solidFill>
                <a:sysClr val="windowText" lastClr="000000"/>
              </a:solidFill>
              <a:prstDash val="sysDot"/>
            </a:ln>
            <a:effectLst/>
          </p:spPr>
        </p:cxnSp>
        <p:sp>
          <p:nvSpPr>
            <p:cNvPr id="530" name="CuadroTexto 63">
              <a:extLst>
                <a:ext uri="{FF2B5EF4-FFF2-40B4-BE49-F238E27FC236}">
                  <a16:creationId xmlns:a16="http://schemas.microsoft.com/office/drawing/2014/main" id="{EFDEB131-D151-D214-F692-2FEED240C142}"/>
                </a:ext>
              </a:extLst>
            </p:cNvPr>
            <p:cNvSpPr txBox="1"/>
            <p:nvPr/>
          </p:nvSpPr>
          <p:spPr>
            <a:xfrm>
              <a:off x="9267245" y="2048018"/>
              <a:ext cx="396321" cy="256545"/>
            </a:xfrm>
            <a:prstGeom prst="rect">
              <a:avLst/>
            </a:prstGeom>
            <a:solidFill>
              <a:sysClr val="window" lastClr="FFFFFF"/>
            </a:solid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2P</a:t>
              </a:r>
            </a:p>
          </p:txBody>
        </p:sp>
        <p:cxnSp>
          <p:nvCxnSpPr>
            <p:cNvPr id="531" name="Conector recto 64">
              <a:extLst>
                <a:ext uri="{FF2B5EF4-FFF2-40B4-BE49-F238E27FC236}">
                  <a16:creationId xmlns:a16="http://schemas.microsoft.com/office/drawing/2014/main" id="{19B704DD-D400-469E-07C1-948E993FD8B4}"/>
                </a:ext>
              </a:extLst>
            </p:cNvPr>
            <p:cNvCxnSpPr>
              <a:cxnSpLocks/>
            </p:cNvCxnSpPr>
            <p:nvPr/>
          </p:nvCxnSpPr>
          <p:spPr>
            <a:xfrm>
              <a:off x="8060424" y="2853665"/>
              <a:ext cx="0" cy="912000"/>
            </a:xfrm>
            <a:prstGeom prst="line">
              <a:avLst/>
            </a:prstGeom>
            <a:noFill/>
            <a:ln w="19050" cap="flat" cmpd="sng" algn="ctr">
              <a:solidFill>
                <a:sysClr val="windowText" lastClr="000000"/>
              </a:solidFill>
              <a:prstDash val="sysDot"/>
            </a:ln>
            <a:effectLst/>
          </p:spPr>
        </p:cxnSp>
        <p:sp>
          <p:nvSpPr>
            <p:cNvPr id="532" name="CuadroTexto 65">
              <a:extLst>
                <a:ext uri="{FF2B5EF4-FFF2-40B4-BE49-F238E27FC236}">
                  <a16:creationId xmlns:a16="http://schemas.microsoft.com/office/drawing/2014/main" id="{AEA33930-BCC1-7F6E-B0B0-67F3863D3991}"/>
                </a:ext>
              </a:extLst>
            </p:cNvPr>
            <p:cNvSpPr txBox="1"/>
            <p:nvPr/>
          </p:nvSpPr>
          <p:spPr>
            <a:xfrm>
              <a:off x="7860428" y="3120346"/>
              <a:ext cx="396321" cy="256545"/>
            </a:xfrm>
            <a:prstGeom prst="rect">
              <a:avLst/>
            </a:prstGeom>
            <a:solidFill>
              <a:sysClr val="window" lastClr="FFFFFF"/>
            </a:solid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1C</a:t>
              </a:r>
            </a:p>
          </p:txBody>
        </p:sp>
        <p:cxnSp>
          <p:nvCxnSpPr>
            <p:cNvPr id="533" name="Conector recto 66">
              <a:extLst>
                <a:ext uri="{FF2B5EF4-FFF2-40B4-BE49-F238E27FC236}">
                  <a16:creationId xmlns:a16="http://schemas.microsoft.com/office/drawing/2014/main" id="{9270D68D-DAB9-D027-994E-B4F700A81F21}"/>
                </a:ext>
              </a:extLst>
            </p:cNvPr>
            <p:cNvCxnSpPr>
              <a:cxnSpLocks/>
            </p:cNvCxnSpPr>
            <p:nvPr/>
          </p:nvCxnSpPr>
          <p:spPr>
            <a:xfrm>
              <a:off x="10870389" y="2853665"/>
              <a:ext cx="0" cy="912000"/>
            </a:xfrm>
            <a:prstGeom prst="line">
              <a:avLst/>
            </a:prstGeom>
            <a:noFill/>
            <a:ln w="19050" cap="flat" cmpd="sng" algn="ctr">
              <a:solidFill>
                <a:sysClr val="windowText" lastClr="000000"/>
              </a:solidFill>
              <a:prstDash val="sysDot"/>
            </a:ln>
            <a:effectLst/>
          </p:spPr>
        </p:cxnSp>
        <p:cxnSp>
          <p:nvCxnSpPr>
            <p:cNvPr id="534" name="Conector recto 67">
              <a:extLst>
                <a:ext uri="{FF2B5EF4-FFF2-40B4-BE49-F238E27FC236}">
                  <a16:creationId xmlns:a16="http://schemas.microsoft.com/office/drawing/2014/main" id="{54067529-661C-02BB-7A0D-936D407EAC8A}"/>
                </a:ext>
              </a:extLst>
            </p:cNvPr>
            <p:cNvCxnSpPr>
              <a:cxnSpLocks/>
            </p:cNvCxnSpPr>
            <p:nvPr/>
          </p:nvCxnSpPr>
          <p:spPr>
            <a:xfrm>
              <a:off x="9476356" y="2993009"/>
              <a:ext cx="0" cy="768000"/>
            </a:xfrm>
            <a:prstGeom prst="line">
              <a:avLst/>
            </a:prstGeom>
            <a:noFill/>
            <a:ln w="19050" cap="flat" cmpd="sng" algn="ctr">
              <a:solidFill>
                <a:sysClr val="windowText" lastClr="000000"/>
              </a:solidFill>
              <a:prstDash val="sysDot"/>
            </a:ln>
            <a:effectLst/>
          </p:spPr>
        </p:cxnSp>
        <p:sp>
          <p:nvSpPr>
            <p:cNvPr id="535" name="CuadroTexto 68">
              <a:extLst>
                <a:ext uri="{FF2B5EF4-FFF2-40B4-BE49-F238E27FC236}">
                  <a16:creationId xmlns:a16="http://schemas.microsoft.com/office/drawing/2014/main" id="{2D86AEC9-41A4-5777-87FB-AE90ED3FD436}"/>
                </a:ext>
              </a:extLst>
            </p:cNvPr>
            <p:cNvSpPr txBox="1"/>
            <p:nvPr/>
          </p:nvSpPr>
          <p:spPr>
            <a:xfrm>
              <a:off x="9267245" y="3120346"/>
              <a:ext cx="396321" cy="256545"/>
            </a:xfrm>
            <a:prstGeom prst="rect">
              <a:avLst/>
            </a:prstGeom>
            <a:solidFill>
              <a:sysClr val="window" lastClr="FFFFFF"/>
            </a:solid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2C</a:t>
              </a:r>
            </a:p>
          </p:txBody>
        </p:sp>
        <p:sp>
          <p:nvSpPr>
            <p:cNvPr id="536" name="CuadroTexto 69">
              <a:extLst>
                <a:ext uri="{FF2B5EF4-FFF2-40B4-BE49-F238E27FC236}">
                  <a16:creationId xmlns:a16="http://schemas.microsoft.com/office/drawing/2014/main" id="{E8F54265-F4F0-BCB2-AAB4-EC3AB876DF5F}"/>
                </a:ext>
              </a:extLst>
            </p:cNvPr>
            <p:cNvSpPr txBox="1"/>
            <p:nvPr/>
          </p:nvSpPr>
          <p:spPr>
            <a:xfrm>
              <a:off x="10674062" y="3120346"/>
              <a:ext cx="396321" cy="256545"/>
            </a:xfrm>
            <a:prstGeom prst="rect">
              <a:avLst/>
            </a:prstGeom>
            <a:solidFill>
              <a:sysClr val="window" lastClr="FFFFFF"/>
            </a:solid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3C</a:t>
              </a:r>
            </a:p>
          </p:txBody>
        </p:sp>
        <p:cxnSp>
          <p:nvCxnSpPr>
            <p:cNvPr id="537" name="Conector recto 70">
              <a:extLst>
                <a:ext uri="{FF2B5EF4-FFF2-40B4-BE49-F238E27FC236}">
                  <a16:creationId xmlns:a16="http://schemas.microsoft.com/office/drawing/2014/main" id="{8801BB28-2845-9321-3C8F-D13BD969B47F}"/>
                </a:ext>
              </a:extLst>
            </p:cNvPr>
            <p:cNvCxnSpPr>
              <a:cxnSpLocks/>
            </p:cNvCxnSpPr>
            <p:nvPr/>
          </p:nvCxnSpPr>
          <p:spPr>
            <a:xfrm>
              <a:off x="8060424" y="4255080"/>
              <a:ext cx="0" cy="1008000"/>
            </a:xfrm>
            <a:prstGeom prst="line">
              <a:avLst/>
            </a:prstGeom>
            <a:noFill/>
            <a:ln w="19050" cap="flat" cmpd="sng" algn="ctr">
              <a:solidFill>
                <a:sysClr val="windowText" lastClr="000000"/>
              </a:solidFill>
              <a:prstDash val="sysDot"/>
            </a:ln>
            <a:effectLst/>
          </p:spPr>
        </p:cxnSp>
        <p:cxnSp>
          <p:nvCxnSpPr>
            <p:cNvPr id="538" name="Conector recto 71">
              <a:extLst>
                <a:ext uri="{FF2B5EF4-FFF2-40B4-BE49-F238E27FC236}">
                  <a16:creationId xmlns:a16="http://schemas.microsoft.com/office/drawing/2014/main" id="{7E897D70-34F8-BFB8-EE5E-75C81227F983}"/>
                </a:ext>
              </a:extLst>
            </p:cNvPr>
            <p:cNvCxnSpPr>
              <a:cxnSpLocks/>
            </p:cNvCxnSpPr>
            <p:nvPr/>
          </p:nvCxnSpPr>
          <p:spPr>
            <a:xfrm>
              <a:off x="10870389" y="4255080"/>
              <a:ext cx="0" cy="1008000"/>
            </a:xfrm>
            <a:prstGeom prst="line">
              <a:avLst/>
            </a:prstGeom>
            <a:noFill/>
            <a:ln w="19050" cap="flat" cmpd="sng" algn="ctr">
              <a:solidFill>
                <a:sysClr val="windowText" lastClr="000000"/>
              </a:solidFill>
              <a:prstDash val="sysDot"/>
            </a:ln>
            <a:effectLst/>
          </p:spPr>
        </p:cxnSp>
        <p:cxnSp>
          <p:nvCxnSpPr>
            <p:cNvPr id="539" name="Conector recto 72">
              <a:extLst>
                <a:ext uri="{FF2B5EF4-FFF2-40B4-BE49-F238E27FC236}">
                  <a16:creationId xmlns:a16="http://schemas.microsoft.com/office/drawing/2014/main" id="{CA2FCC76-97B1-00F2-80B1-436A3D42087B}"/>
                </a:ext>
              </a:extLst>
            </p:cNvPr>
            <p:cNvCxnSpPr>
              <a:cxnSpLocks/>
            </p:cNvCxnSpPr>
            <p:nvPr/>
          </p:nvCxnSpPr>
          <p:spPr>
            <a:xfrm>
              <a:off x="9453133" y="4382812"/>
              <a:ext cx="0" cy="864000"/>
            </a:xfrm>
            <a:prstGeom prst="line">
              <a:avLst/>
            </a:prstGeom>
            <a:noFill/>
            <a:ln w="19050" cap="flat" cmpd="sng" algn="ctr">
              <a:solidFill>
                <a:sysClr val="windowText" lastClr="000000"/>
              </a:solidFill>
              <a:prstDash val="sysDot"/>
            </a:ln>
            <a:effectLst/>
          </p:spPr>
        </p:cxnSp>
        <p:sp>
          <p:nvSpPr>
            <p:cNvPr id="540" name="CuadroTexto 73">
              <a:extLst>
                <a:ext uri="{FF2B5EF4-FFF2-40B4-BE49-F238E27FC236}">
                  <a16:creationId xmlns:a16="http://schemas.microsoft.com/office/drawing/2014/main" id="{84CF57C7-CBC9-6170-07C5-E20837155F52}"/>
                </a:ext>
              </a:extLst>
            </p:cNvPr>
            <p:cNvSpPr txBox="1"/>
            <p:nvPr/>
          </p:nvSpPr>
          <p:spPr>
            <a:xfrm>
              <a:off x="7763389" y="4462162"/>
              <a:ext cx="668639" cy="523028"/>
            </a:xfrm>
            <a:prstGeom prst="rect">
              <a:avLst/>
            </a:prstGeom>
            <a:solidFill>
              <a:sysClr val="window" lastClr="FFFFFF"/>
            </a:solidFill>
          </p:spPr>
          <p:txBody>
            <a:bodyPr wrap="square" lIns="0" rIns="0" rtlCol="0">
              <a:spAutoFit/>
            </a:bodyPr>
            <a:lstStyle/>
            <a:p>
              <a:pPr algn="ctr">
                <a:defRPr/>
              </a:pP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Estimación Mínima (MIN)</a:t>
              </a:r>
            </a:p>
          </p:txBody>
        </p:sp>
        <p:sp>
          <p:nvSpPr>
            <p:cNvPr id="541" name="CuadroTexto 74">
              <a:extLst>
                <a:ext uri="{FF2B5EF4-FFF2-40B4-BE49-F238E27FC236}">
                  <a16:creationId xmlns:a16="http://schemas.microsoft.com/office/drawing/2014/main" id="{3B856EC3-B2FC-62DD-7729-57FB03EB515F}"/>
                </a:ext>
              </a:extLst>
            </p:cNvPr>
            <p:cNvSpPr txBox="1"/>
            <p:nvPr/>
          </p:nvSpPr>
          <p:spPr>
            <a:xfrm>
              <a:off x="9131293" y="4462161"/>
              <a:ext cx="668639" cy="523028"/>
            </a:xfrm>
            <a:prstGeom prst="rect">
              <a:avLst/>
            </a:prstGeom>
            <a:solidFill>
              <a:sysClr val="window" lastClr="FFFFFF"/>
            </a:solidFill>
          </p:spPr>
          <p:txBody>
            <a:bodyPr wrap="square" lIns="0" rIns="0" rtlCol="0">
              <a:spAutoFit/>
            </a:bodyPr>
            <a:lstStyle/>
            <a:p>
              <a:pPr algn="ctr">
                <a:defRPr/>
              </a:pP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Estimación</a:t>
              </a:r>
              <a:b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b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Media (MED)</a:t>
              </a:r>
            </a:p>
          </p:txBody>
        </p:sp>
        <p:sp>
          <p:nvSpPr>
            <p:cNvPr id="542" name="CuadroTexto 75">
              <a:extLst>
                <a:ext uri="{FF2B5EF4-FFF2-40B4-BE49-F238E27FC236}">
                  <a16:creationId xmlns:a16="http://schemas.microsoft.com/office/drawing/2014/main" id="{F3FAEDEF-4F15-59B1-2911-D1BC709ECB9D}"/>
                </a:ext>
              </a:extLst>
            </p:cNvPr>
            <p:cNvSpPr txBox="1"/>
            <p:nvPr/>
          </p:nvSpPr>
          <p:spPr>
            <a:xfrm>
              <a:off x="10577022" y="4462162"/>
              <a:ext cx="668636" cy="523028"/>
            </a:xfrm>
            <a:prstGeom prst="rect">
              <a:avLst/>
            </a:prstGeom>
            <a:solidFill>
              <a:sysClr val="window" lastClr="FFFFFF"/>
            </a:solidFill>
          </p:spPr>
          <p:txBody>
            <a:bodyPr wrap="square" lIns="0" rIns="0" rtlCol="0">
              <a:spAutoFit/>
            </a:bodyPr>
            <a:lstStyle/>
            <a:p>
              <a:pPr algn="ctr">
                <a:defRPr/>
              </a:pP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Estimación Máxima (MAX)</a:t>
              </a:r>
            </a:p>
          </p:txBody>
        </p:sp>
        <p:sp>
          <p:nvSpPr>
            <p:cNvPr id="543" name="CuadroTexto 76">
              <a:extLst>
                <a:ext uri="{FF2B5EF4-FFF2-40B4-BE49-F238E27FC236}">
                  <a16:creationId xmlns:a16="http://schemas.microsoft.com/office/drawing/2014/main" id="{7E785E89-05FA-1B74-6A31-36387E8200E1}"/>
                </a:ext>
              </a:extLst>
            </p:cNvPr>
            <p:cNvSpPr txBox="1"/>
            <p:nvPr/>
          </p:nvSpPr>
          <p:spPr>
            <a:xfrm>
              <a:off x="7418108" y="5626709"/>
              <a:ext cx="4009787"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Rango de incertidumbre</a:t>
              </a:r>
            </a:p>
          </p:txBody>
        </p:sp>
        <p:sp>
          <p:nvSpPr>
            <p:cNvPr id="544" name="CuadroTexto 77">
              <a:extLst>
                <a:ext uri="{FF2B5EF4-FFF2-40B4-BE49-F238E27FC236}">
                  <a16:creationId xmlns:a16="http://schemas.microsoft.com/office/drawing/2014/main" id="{AC89DFB4-346C-449D-DB2B-3E099F491274}"/>
                </a:ext>
              </a:extLst>
            </p:cNvPr>
            <p:cNvSpPr txBox="1"/>
            <p:nvPr/>
          </p:nvSpPr>
          <p:spPr>
            <a:xfrm rot="16200000">
              <a:off x="9474965" y="3327443"/>
              <a:ext cx="4283212" cy="256545"/>
            </a:xfrm>
            <a:prstGeom prst="rect">
              <a:avLst/>
            </a:prstGeom>
            <a:noFill/>
          </p:spPr>
          <p:txBody>
            <a:bodyPr wrap="square" lIns="0" rIns="0" rtlCol="0">
              <a:spAutoFit/>
            </a:bodyPr>
            <a:lstStyle/>
            <a:p>
              <a:pPr algn="ctr">
                <a:defRPr/>
              </a:pPr>
              <a:r>
                <a:rPr lang="es-ES_tradnl" sz="1067" kern="0">
                  <a:solidFill>
                    <a:prstClr val="black"/>
                  </a:solidFill>
                  <a:latin typeface="Tahoma" panose="020B0604030504040204" pitchFamily="34" charset="0"/>
                  <a:ea typeface="Open Sans Light" panose="020B0306030504020204" pitchFamily="34" charset="0"/>
                  <a:cs typeface="Arial" panose="020B0604020202020204" pitchFamily="34" charset="0"/>
                </a:rPr>
                <a:t>Oportunidad de comercialización</a:t>
              </a:r>
            </a:p>
          </p:txBody>
        </p:sp>
        <p:cxnSp>
          <p:nvCxnSpPr>
            <p:cNvPr id="545" name="Conector recto de flecha 78">
              <a:extLst>
                <a:ext uri="{FF2B5EF4-FFF2-40B4-BE49-F238E27FC236}">
                  <a16:creationId xmlns:a16="http://schemas.microsoft.com/office/drawing/2014/main" id="{49988050-0CC3-077A-2C97-43BB5ADA61C7}"/>
                </a:ext>
              </a:extLst>
            </p:cNvPr>
            <p:cNvCxnSpPr>
              <a:cxnSpLocks/>
            </p:cNvCxnSpPr>
            <p:nvPr/>
          </p:nvCxnSpPr>
          <p:spPr>
            <a:xfrm>
              <a:off x="10506744" y="5770337"/>
              <a:ext cx="480000" cy="0"/>
            </a:xfrm>
            <a:prstGeom prst="straightConnector1">
              <a:avLst/>
            </a:prstGeom>
            <a:noFill/>
            <a:ln w="19050" cap="flat" cmpd="sng" algn="ctr">
              <a:solidFill>
                <a:sysClr val="windowText" lastClr="000000"/>
              </a:solidFill>
              <a:prstDash val="solid"/>
              <a:tailEnd type="triangle"/>
            </a:ln>
            <a:effectLst/>
          </p:spPr>
        </p:cxnSp>
        <p:cxnSp>
          <p:nvCxnSpPr>
            <p:cNvPr id="546" name="Conector recto de flecha 79">
              <a:extLst>
                <a:ext uri="{FF2B5EF4-FFF2-40B4-BE49-F238E27FC236}">
                  <a16:creationId xmlns:a16="http://schemas.microsoft.com/office/drawing/2014/main" id="{A9D366F0-7EA2-A15B-FD19-E2D8F9E6F84E}"/>
                </a:ext>
              </a:extLst>
            </p:cNvPr>
            <p:cNvCxnSpPr>
              <a:cxnSpLocks/>
            </p:cNvCxnSpPr>
            <p:nvPr/>
          </p:nvCxnSpPr>
          <p:spPr>
            <a:xfrm rot="10800000">
              <a:off x="7818021" y="5767775"/>
              <a:ext cx="480000" cy="0"/>
            </a:xfrm>
            <a:prstGeom prst="straightConnector1">
              <a:avLst/>
            </a:prstGeom>
            <a:noFill/>
            <a:ln w="19050" cap="flat" cmpd="sng" algn="ctr">
              <a:solidFill>
                <a:sysClr val="windowText" lastClr="000000"/>
              </a:solidFill>
              <a:prstDash val="solid"/>
              <a:tailEnd type="triangle"/>
            </a:ln>
            <a:effectLst/>
          </p:spPr>
        </p:cxnSp>
        <p:cxnSp>
          <p:nvCxnSpPr>
            <p:cNvPr id="547" name="Conector recto de flecha 80">
              <a:extLst>
                <a:ext uri="{FF2B5EF4-FFF2-40B4-BE49-F238E27FC236}">
                  <a16:creationId xmlns:a16="http://schemas.microsoft.com/office/drawing/2014/main" id="{19E841B4-98CD-DBA5-4093-B099B33E7076}"/>
                </a:ext>
              </a:extLst>
            </p:cNvPr>
            <p:cNvCxnSpPr>
              <a:cxnSpLocks/>
            </p:cNvCxnSpPr>
            <p:nvPr/>
          </p:nvCxnSpPr>
          <p:spPr>
            <a:xfrm rot="16200000">
              <a:off x="11382063" y="1668972"/>
              <a:ext cx="480000" cy="0"/>
            </a:xfrm>
            <a:prstGeom prst="straightConnector1">
              <a:avLst/>
            </a:prstGeom>
            <a:noFill/>
            <a:ln w="19050" cap="flat" cmpd="sng" algn="ctr">
              <a:solidFill>
                <a:sysClr val="windowText" lastClr="000000"/>
              </a:solidFill>
              <a:prstDash val="solid"/>
              <a:tailEnd type="triangle"/>
            </a:ln>
            <a:effectLst/>
          </p:spPr>
        </p:cxnSp>
        <p:cxnSp>
          <p:nvCxnSpPr>
            <p:cNvPr id="548" name="Conector recto 81">
              <a:extLst>
                <a:ext uri="{FF2B5EF4-FFF2-40B4-BE49-F238E27FC236}">
                  <a16:creationId xmlns:a16="http://schemas.microsoft.com/office/drawing/2014/main" id="{CF53C639-BB20-CB95-9AAE-92EF2EEB65D1}"/>
                </a:ext>
              </a:extLst>
            </p:cNvPr>
            <p:cNvCxnSpPr>
              <a:endCxn id="544" idx="1"/>
            </p:cNvCxnSpPr>
            <p:nvPr/>
          </p:nvCxnSpPr>
          <p:spPr>
            <a:xfrm flipH="1">
              <a:off x="11616572" y="5018158"/>
              <a:ext cx="1653" cy="579164"/>
            </a:xfrm>
            <a:prstGeom prst="line">
              <a:avLst/>
            </a:prstGeom>
            <a:noFill/>
            <a:ln w="19050" cap="flat" cmpd="sng" algn="ctr">
              <a:solidFill>
                <a:sysClr val="windowText" lastClr="000000"/>
              </a:solidFill>
              <a:prstDash val="solid"/>
            </a:ln>
            <a:effectLst/>
          </p:spPr>
        </p:cxnSp>
        <p:sp>
          <p:nvSpPr>
            <p:cNvPr id="549" name="CuadroTexto 82">
              <a:extLst>
                <a:ext uri="{FF2B5EF4-FFF2-40B4-BE49-F238E27FC236}">
                  <a16:creationId xmlns:a16="http://schemas.microsoft.com/office/drawing/2014/main" id="{A8663D2D-DA0B-4F35-1C6E-025981431AA8}"/>
                </a:ext>
              </a:extLst>
            </p:cNvPr>
            <p:cNvSpPr txBox="1"/>
            <p:nvPr/>
          </p:nvSpPr>
          <p:spPr>
            <a:xfrm>
              <a:off x="7449278" y="2385574"/>
              <a:ext cx="575535" cy="235898"/>
            </a:xfrm>
            <a:prstGeom prst="rect">
              <a:avLst/>
            </a:prstGeom>
            <a:noFill/>
          </p:spPr>
          <p:txBody>
            <a:bodyPr wrap="square" lIns="0" rIns="0" rtlCol="0">
              <a:spAutoFit/>
            </a:bodyPr>
            <a:lstStyle/>
            <a:p>
              <a:pPr algn="ctr">
                <a:defRPr/>
              </a:pP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Probadas</a:t>
              </a:r>
            </a:p>
          </p:txBody>
        </p:sp>
        <p:sp>
          <p:nvSpPr>
            <p:cNvPr id="550" name="CuadroTexto 83">
              <a:extLst>
                <a:ext uri="{FF2B5EF4-FFF2-40B4-BE49-F238E27FC236}">
                  <a16:creationId xmlns:a16="http://schemas.microsoft.com/office/drawing/2014/main" id="{A8C97EDF-58AB-363C-4477-3C26F83D20F6}"/>
                </a:ext>
              </a:extLst>
            </p:cNvPr>
            <p:cNvSpPr txBox="1"/>
            <p:nvPr/>
          </p:nvSpPr>
          <p:spPr>
            <a:xfrm>
              <a:off x="8475149" y="2385574"/>
              <a:ext cx="795311" cy="235898"/>
            </a:xfrm>
            <a:prstGeom prst="rect">
              <a:avLst/>
            </a:prstGeom>
            <a:noFill/>
          </p:spPr>
          <p:txBody>
            <a:bodyPr wrap="square" lIns="0" rIns="0" rtlCol="0">
              <a:spAutoFit/>
            </a:bodyPr>
            <a:lstStyle/>
            <a:p>
              <a:pPr algn="ctr">
                <a:defRPr/>
              </a:pP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Probables</a:t>
              </a:r>
            </a:p>
          </p:txBody>
        </p:sp>
        <p:sp>
          <p:nvSpPr>
            <p:cNvPr id="551" name="CuadroTexto 84">
              <a:extLst>
                <a:ext uri="{FF2B5EF4-FFF2-40B4-BE49-F238E27FC236}">
                  <a16:creationId xmlns:a16="http://schemas.microsoft.com/office/drawing/2014/main" id="{6CD93F1C-242A-D761-682A-BAA890CD600D}"/>
                </a:ext>
              </a:extLst>
            </p:cNvPr>
            <p:cNvSpPr txBox="1"/>
            <p:nvPr/>
          </p:nvSpPr>
          <p:spPr>
            <a:xfrm>
              <a:off x="9880130" y="2385574"/>
              <a:ext cx="575535" cy="235898"/>
            </a:xfrm>
            <a:prstGeom prst="rect">
              <a:avLst/>
            </a:prstGeom>
            <a:noFill/>
          </p:spPr>
          <p:txBody>
            <a:bodyPr wrap="square" lIns="0" rIns="0" rtlCol="0">
              <a:spAutoFit/>
            </a:bodyPr>
            <a:lstStyle/>
            <a:p>
              <a:pPr algn="ctr">
                <a:defRPr/>
              </a:pPr>
              <a:r>
                <a:rPr lang="es-ES_tradnl" sz="933" kern="0">
                  <a:solidFill>
                    <a:prstClr val="black"/>
                  </a:solidFill>
                  <a:latin typeface="Tahoma" panose="020B0604030504040204" pitchFamily="34" charset="0"/>
                  <a:ea typeface="Open Sans Light" panose="020B0306030504020204" pitchFamily="34" charset="0"/>
                  <a:cs typeface="Arial" panose="020B0604020202020204" pitchFamily="34" charset="0"/>
                </a:rPr>
                <a:t>Posibles</a:t>
              </a:r>
            </a:p>
          </p:txBody>
        </p:sp>
      </p:grpSp>
    </p:spTree>
    <p:extLst>
      <p:ext uri="{BB962C8B-B14F-4D97-AF65-F5344CB8AC3E}">
        <p14:creationId xmlns:p14="http://schemas.microsoft.com/office/powerpoint/2010/main" val="1448230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rgbClr val="21175E"/>
                </a:solidFill>
                <a:effectLst/>
                <a:uLnTx/>
                <a:uFillTx/>
                <a:latin typeface="Tahoma"/>
                <a:ea typeface="+mj-ea"/>
                <a:cs typeface="+mj-cs"/>
              </a:rPr>
              <a:t>A través del fortalecimiento de la calidad en la toma de decisiones de proyectos se puede robustecer el valor a capturar y minimizar los desvíos respecto de lo proyectado</a:t>
            </a:r>
          </a:p>
        </p:txBody>
      </p:sp>
      <p:sp>
        <p:nvSpPr>
          <p:cNvPr id="450" name="Redondear rectángulo de esquina del mismo lado 10">
            <a:extLst>
              <a:ext uri="{FF2B5EF4-FFF2-40B4-BE49-F238E27FC236}">
                <a16:creationId xmlns:a16="http://schemas.microsoft.com/office/drawing/2014/main" id="{B0E30B68-8E35-C279-3CAA-82A5CD30F5A7}"/>
              </a:ext>
            </a:extLst>
          </p:cNvPr>
          <p:cNvSpPr/>
          <p:nvPr/>
        </p:nvSpPr>
        <p:spPr>
          <a:xfrm rot="16200000" flipH="1">
            <a:off x="9953765" y="232646"/>
            <a:ext cx="623755" cy="3852714"/>
          </a:xfrm>
          <a:prstGeom prst="round2SameRect">
            <a:avLst>
              <a:gd name="adj1" fmla="val 50000"/>
              <a:gd name="adj2" fmla="val 0"/>
            </a:avLst>
          </a:prstGeom>
          <a:solidFill>
            <a:srgbClr val="006DEE"/>
          </a:solidFill>
          <a:ln w="12700" cap="flat" cmpd="sng" algn="ctr">
            <a:noFill/>
            <a:prstDash val="solid"/>
            <a:miter lim="800000"/>
          </a:ln>
          <a:effectLst/>
        </p:spPr>
        <p:txBody>
          <a:bodyPr vert="vert"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a:noFill/>
                </a:ln>
                <a:solidFill>
                  <a:prstClr val="white"/>
                </a:solidFill>
                <a:effectLst/>
                <a:uLnTx/>
                <a:uFillTx/>
                <a:latin typeface="Tahoma"/>
                <a:ea typeface="+mn-ea"/>
                <a:cs typeface="+mn-cs"/>
              </a:rPr>
              <a:t>¿Qué efectos prácticos genera la alta calidad de decisión?</a:t>
            </a:r>
            <a:endParaRPr kumimoji="0" lang="en-US" sz="1400" b="0" i="1" u="none" strike="noStrike" kern="1200" cap="none" spc="0" normalizeH="0" baseline="0" noProof="0" dirty="0">
              <a:ln>
                <a:noFill/>
              </a:ln>
              <a:solidFill>
                <a:prstClr val="white"/>
              </a:solidFill>
              <a:effectLst/>
              <a:uLnTx/>
              <a:uFillTx/>
              <a:latin typeface="Tahoma"/>
              <a:ea typeface="+mn-ea"/>
              <a:cs typeface="+mn-cs"/>
            </a:endParaRPr>
          </a:p>
        </p:txBody>
      </p:sp>
      <p:grpSp>
        <p:nvGrpSpPr>
          <p:cNvPr id="579" name="Group 578">
            <a:extLst>
              <a:ext uri="{FF2B5EF4-FFF2-40B4-BE49-F238E27FC236}">
                <a16:creationId xmlns:a16="http://schemas.microsoft.com/office/drawing/2014/main" id="{EA19AD87-F217-2C30-BD32-58DF97FA0454}"/>
              </a:ext>
            </a:extLst>
          </p:cNvPr>
          <p:cNvGrpSpPr/>
          <p:nvPr/>
        </p:nvGrpSpPr>
        <p:grpSpPr>
          <a:xfrm>
            <a:off x="8339288" y="2649879"/>
            <a:ext cx="3781059" cy="738664"/>
            <a:chOff x="8339288" y="3065511"/>
            <a:chExt cx="3781059" cy="738664"/>
          </a:xfrm>
        </p:grpSpPr>
        <p:sp>
          <p:nvSpPr>
            <p:cNvPr id="451" name="Freeform 54">
              <a:extLst>
                <a:ext uri="{FF2B5EF4-FFF2-40B4-BE49-F238E27FC236}">
                  <a16:creationId xmlns:a16="http://schemas.microsoft.com/office/drawing/2014/main" id="{9316CA0D-178C-A12F-5365-F527AA38936B}"/>
                </a:ext>
              </a:extLst>
            </p:cNvPr>
            <p:cNvSpPr>
              <a:spLocks noChangeAspect="1"/>
            </p:cNvSpPr>
            <p:nvPr/>
          </p:nvSpPr>
          <p:spPr bwMode="auto">
            <a:xfrm rot="16200000">
              <a:off x="8275972" y="3210438"/>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2" name="CuadroTexto 32">
              <a:extLst>
                <a:ext uri="{FF2B5EF4-FFF2-40B4-BE49-F238E27FC236}">
                  <a16:creationId xmlns:a16="http://schemas.microsoft.com/office/drawing/2014/main" id="{6E4CDC1D-DA0A-2AC6-A7EC-6E23B8DC62E9}"/>
                </a:ext>
              </a:extLst>
            </p:cNvPr>
            <p:cNvSpPr txBox="1"/>
            <p:nvPr/>
          </p:nvSpPr>
          <p:spPr>
            <a:xfrm>
              <a:off x="8668189" y="3065511"/>
              <a:ext cx="3452158" cy="738664"/>
            </a:xfrm>
            <a:prstGeom prst="rect">
              <a:avLst/>
            </a:prstGeom>
            <a:noFill/>
          </p:spPr>
          <p:txBody>
            <a:bodyPr wrap="square">
              <a:spAutoFit/>
            </a:bodyPr>
            <a:lstStyle>
              <a:defPPr>
                <a:defRPr lang="es-AR"/>
              </a:defPPr>
              <a:lvl1pPr eaLnBrk="0" fontAlgn="base" hangingPunct="0">
                <a:spcAft>
                  <a:spcPct val="0"/>
                </a:spcAft>
                <a:defRPr sz="1400" kern="0">
                  <a:solidFill>
                    <a:prstClr val="black"/>
                  </a:solidFill>
                  <a:latin typeface="Tahoma"/>
                </a:defRPr>
              </a:lvl1pPr>
            </a:lstStyle>
            <a:p>
              <a:r>
                <a:rPr lang="es-MX" altLang="es-AR" dirty="0"/>
                <a:t>Alinea a los equipos y decisores respecto a la claridad de la decisión, y lo que se debe hacer</a:t>
              </a:r>
              <a:endParaRPr lang="es-ES_tradnl" altLang="es-AR" dirty="0"/>
            </a:p>
          </p:txBody>
        </p:sp>
      </p:grpSp>
      <p:grpSp>
        <p:nvGrpSpPr>
          <p:cNvPr id="578" name="Group 577">
            <a:extLst>
              <a:ext uri="{FF2B5EF4-FFF2-40B4-BE49-F238E27FC236}">
                <a16:creationId xmlns:a16="http://schemas.microsoft.com/office/drawing/2014/main" id="{8FD08358-D2BD-401F-AD5D-79F13803DF3E}"/>
              </a:ext>
            </a:extLst>
          </p:cNvPr>
          <p:cNvGrpSpPr/>
          <p:nvPr/>
        </p:nvGrpSpPr>
        <p:grpSpPr>
          <a:xfrm>
            <a:off x="8339288" y="3498433"/>
            <a:ext cx="3781059" cy="738664"/>
            <a:chOff x="8339288" y="3879216"/>
            <a:chExt cx="3781059" cy="738664"/>
          </a:xfrm>
        </p:grpSpPr>
        <p:sp>
          <p:nvSpPr>
            <p:cNvPr id="453" name="Freeform 54">
              <a:extLst>
                <a:ext uri="{FF2B5EF4-FFF2-40B4-BE49-F238E27FC236}">
                  <a16:creationId xmlns:a16="http://schemas.microsoft.com/office/drawing/2014/main" id="{57995933-11CB-E04F-59B3-55C57FA7F81D}"/>
                </a:ext>
              </a:extLst>
            </p:cNvPr>
            <p:cNvSpPr>
              <a:spLocks noChangeAspect="1"/>
            </p:cNvSpPr>
            <p:nvPr/>
          </p:nvSpPr>
          <p:spPr bwMode="auto">
            <a:xfrm rot="16200000">
              <a:off x="8275972" y="4003450"/>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4" name="CuadroTexto 34">
              <a:extLst>
                <a:ext uri="{FF2B5EF4-FFF2-40B4-BE49-F238E27FC236}">
                  <a16:creationId xmlns:a16="http://schemas.microsoft.com/office/drawing/2014/main" id="{097BA957-E46E-1349-8388-4F91A38B0E15}"/>
                </a:ext>
              </a:extLst>
            </p:cNvPr>
            <p:cNvSpPr txBox="1"/>
            <p:nvPr/>
          </p:nvSpPr>
          <p:spPr>
            <a:xfrm>
              <a:off x="8668189" y="3879216"/>
              <a:ext cx="3452158" cy="738664"/>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Reduce los costos de la toma de decisión al reducir las reuniones innecesarias y retrabajos</a:t>
              </a:r>
              <a:endParaRPr lang="es-ES_tradnl" altLang="es-AR" sz="1400" kern="0" baseline="30000" dirty="0">
                <a:solidFill>
                  <a:prstClr val="black"/>
                </a:solidFill>
                <a:latin typeface="Tahoma"/>
              </a:endParaRPr>
            </a:p>
          </p:txBody>
        </p:sp>
      </p:grpSp>
      <p:grpSp>
        <p:nvGrpSpPr>
          <p:cNvPr id="575" name="Group 574">
            <a:extLst>
              <a:ext uri="{FF2B5EF4-FFF2-40B4-BE49-F238E27FC236}">
                <a16:creationId xmlns:a16="http://schemas.microsoft.com/office/drawing/2014/main" id="{E53B009F-6301-E346-DA9D-029DA8675D9A}"/>
              </a:ext>
            </a:extLst>
          </p:cNvPr>
          <p:cNvGrpSpPr/>
          <p:nvPr/>
        </p:nvGrpSpPr>
        <p:grpSpPr>
          <a:xfrm>
            <a:off x="8339287" y="4346987"/>
            <a:ext cx="3781060" cy="1169551"/>
            <a:chOff x="8339287" y="4684616"/>
            <a:chExt cx="3781060" cy="1169551"/>
          </a:xfrm>
        </p:grpSpPr>
        <p:sp>
          <p:nvSpPr>
            <p:cNvPr id="455" name="Freeform 54">
              <a:extLst>
                <a:ext uri="{FF2B5EF4-FFF2-40B4-BE49-F238E27FC236}">
                  <a16:creationId xmlns:a16="http://schemas.microsoft.com/office/drawing/2014/main" id="{44B3ADD2-8AD8-A706-C477-8B8E81E3065A}"/>
                </a:ext>
              </a:extLst>
            </p:cNvPr>
            <p:cNvSpPr>
              <a:spLocks noChangeAspect="1"/>
            </p:cNvSpPr>
            <p:nvPr/>
          </p:nvSpPr>
          <p:spPr bwMode="auto">
            <a:xfrm rot="16200000">
              <a:off x="8275971" y="4772647"/>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6" name="CuadroTexto 36">
              <a:extLst>
                <a:ext uri="{FF2B5EF4-FFF2-40B4-BE49-F238E27FC236}">
                  <a16:creationId xmlns:a16="http://schemas.microsoft.com/office/drawing/2014/main" id="{539A2E6F-61A8-A99D-E82D-ED7DF35F1E28}"/>
                </a:ext>
              </a:extLst>
            </p:cNvPr>
            <p:cNvSpPr txBox="1"/>
            <p:nvPr/>
          </p:nvSpPr>
          <p:spPr>
            <a:xfrm>
              <a:off x="8668189" y="4684616"/>
              <a:ext cx="3452158" cy="1169551"/>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Permite anticipar y reaccionar con rapidez frente a escenarios inesperados, como si el rig va más rápido, si el pozo produce más, si se generan atrasos de planta, entre otras cosas.</a:t>
              </a:r>
              <a:endParaRPr lang="es-ES_tradnl" altLang="es-AR" sz="1400" kern="0" baseline="30000" dirty="0">
                <a:solidFill>
                  <a:prstClr val="black"/>
                </a:solidFill>
                <a:latin typeface="Tahoma"/>
              </a:endParaRPr>
            </a:p>
          </p:txBody>
        </p:sp>
      </p:grpSp>
      <p:grpSp>
        <p:nvGrpSpPr>
          <p:cNvPr id="574" name="Group 573">
            <a:extLst>
              <a:ext uri="{FF2B5EF4-FFF2-40B4-BE49-F238E27FC236}">
                <a16:creationId xmlns:a16="http://schemas.microsoft.com/office/drawing/2014/main" id="{25A75962-DD7C-A960-0A84-D4EB38899DDA}"/>
              </a:ext>
            </a:extLst>
          </p:cNvPr>
          <p:cNvGrpSpPr/>
          <p:nvPr/>
        </p:nvGrpSpPr>
        <p:grpSpPr>
          <a:xfrm>
            <a:off x="8339286" y="5626429"/>
            <a:ext cx="3781062" cy="523220"/>
            <a:chOff x="8339286" y="6042061"/>
            <a:chExt cx="3781062" cy="523220"/>
          </a:xfrm>
        </p:grpSpPr>
        <p:sp>
          <p:nvSpPr>
            <p:cNvPr id="457" name="Freeform 54">
              <a:extLst>
                <a:ext uri="{FF2B5EF4-FFF2-40B4-BE49-F238E27FC236}">
                  <a16:creationId xmlns:a16="http://schemas.microsoft.com/office/drawing/2014/main" id="{296E886B-7654-83BB-83F7-BCD1E5D270AC}"/>
                </a:ext>
              </a:extLst>
            </p:cNvPr>
            <p:cNvSpPr>
              <a:spLocks noChangeAspect="1"/>
            </p:cNvSpPr>
            <p:nvPr/>
          </p:nvSpPr>
          <p:spPr bwMode="auto">
            <a:xfrm rot="16200000">
              <a:off x="8275970" y="6142336"/>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8" name="CuadroTexto 38">
              <a:extLst>
                <a:ext uri="{FF2B5EF4-FFF2-40B4-BE49-F238E27FC236}">
                  <a16:creationId xmlns:a16="http://schemas.microsoft.com/office/drawing/2014/main" id="{242C9E49-9390-99A9-F2E5-C298B4346C09}"/>
                </a:ext>
              </a:extLst>
            </p:cNvPr>
            <p:cNvSpPr txBox="1"/>
            <p:nvPr/>
          </p:nvSpPr>
          <p:spPr>
            <a:xfrm>
              <a:off x="8668190" y="6042061"/>
              <a:ext cx="3452158" cy="523220"/>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Facilita el análisis de las mejores alternativas mientras se eliminan sesgos</a:t>
              </a:r>
              <a:endParaRPr lang="es-ES_tradnl" altLang="es-AR" sz="1400" kern="0" dirty="0">
                <a:solidFill>
                  <a:prstClr val="black"/>
                </a:solidFill>
                <a:latin typeface="Tahoma"/>
              </a:endParaRPr>
            </a:p>
          </p:txBody>
        </p:sp>
      </p:grpSp>
      <p:grpSp>
        <p:nvGrpSpPr>
          <p:cNvPr id="459" name="Grupo 12">
            <a:extLst>
              <a:ext uri="{FF2B5EF4-FFF2-40B4-BE49-F238E27FC236}">
                <a16:creationId xmlns:a16="http://schemas.microsoft.com/office/drawing/2014/main" id="{371CA5F1-3680-2C34-A012-7DCB7332E849}"/>
              </a:ext>
            </a:extLst>
          </p:cNvPr>
          <p:cNvGrpSpPr>
            <a:grpSpLocks noChangeAspect="1"/>
          </p:cNvGrpSpPr>
          <p:nvPr/>
        </p:nvGrpSpPr>
        <p:grpSpPr>
          <a:xfrm>
            <a:off x="1808342" y="2490110"/>
            <a:ext cx="3816889" cy="3672309"/>
            <a:chOff x="3784601" y="1705872"/>
            <a:chExt cx="4621213" cy="4446166"/>
          </a:xfrm>
        </p:grpSpPr>
        <p:pic>
          <p:nvPicPr>
            <p:cNvPr id="460" name="Picture 5">
              <a:extLst>
                <a:ext uri="{FF2B5EF4-FFF2-40B4-BE49-F238E27FC236}">
                  <a16:creationId xmlns:a16="http://schemas.microsoft.com/office/drawing/2014/main" id="{D8E5CC59-C477-BDA7-28D2-621DCEBDC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1" y="2248609"/>
              <a:ext cx="1871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6">
              <a:extLst>
                <a:ext uri="{FF2B5EF4-FFF2-40B4-BE49-F238E27FC236}">
                  <a16:creationId xmlns:a16="http://schemas.microsoft.com/office/drawing/2014/main" id="{2C3E9098-C27F-3D4A-D7EE-684E31D85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1" y="3653545"/>
              <a:ext cx="18716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7">
              <a:extLst>
                <a:ext uri="{FF2B5EF4-FFF2-40B4-BE49-F238E27FC236}">
                  <a16:creationId xmlns:a16="http://schemas.microsoft.com/office/drawing/2014/main" id="{545C61E8-8671-07DD-1A61-4065255F1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1819984"/>
              <a:ext cx="21971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8">
              <a:extLst>
                <a:ext uri="{FF2B5EF4-FFF2-40B4-BE49-F238E27FC236}">
                  <a16:creationId xmlns:a16="http://schemas.microsoft.com/office/drawing/2014/main" id="{C8370BCB-B30F-4230-F2A4-9993543A4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1" y="2248609"/>
              <a:ext cx="1871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9">
              <a:extLst>
                <a:ext uri="{FF2B5EF4-FFF2-40B4-BE49-F238E27FC236}">
                  <a16:creationId xmlns:a16="http://schemas.microsoft.com/office/drawing/2014/main" id="{AB82A31A-D804-BB4C-A6CC-760F1F2D6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151" y="3653545"/>
              <a:ext cx="18716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10">
              <a:extLst>
                <a:ext uri="{FF2B5EF4-FFF2-40B4-BE49-F238E27FC236}">
                  <a16:creationId xmlns:a16="http://schemas.microsoft.com/office/drawing/2014/main" id="{A879265D-4C20-C2E5-6A41-0239E41E3E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4275" y="4666371"/>
              <a:ext cx="21971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Elipse 2">
              <a:extLst>
                <a:ext uri="{FF2B5EF4-FFF2-40B4-BE49-F238E27FC236}">
                  <a16:creationId xmlns:a16="http://schemas.microsoft.com/office/drawing/2014/main" id="{EF202BF1-CBC6-1F7C-58CE-8FDA4017DA14}"/>
                </a:ext>
              </a:extLst>
            </p:cNvPr>
            <p:cNvSpPr/>
            <p:nvPr/>
          </p:nvSpPr>
          <p:spPr>
            <a:xfrm>
              <a:off x="5916000" y="1705872"/>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1</a:t>
              </a:r>
            </a:p>
          </p:txBody>
        </p:sp>
        <p:sp>
          <p:nvSpPr>
            <p:cNvPr id="467" name="Elipse 25">
              <a:extLst>
                <a:ext uri="{FF2B5EF4-FFF2-40B4-BE49-F238E27FC236}">
                  <a16:creationId xmlns:a16="http://schemas.microsoft.com/office/drawing/2014/main" id="{61308BED-A3BF-4C02-8414-5C1B7096706E}"/>
                </a:ext>
              </a:extLst>
            </p:cNvPr>
            <p:cNvSpPr/>
            <p:nvPr/>
          </p:nvSpPr>
          <p:spPr>
            <a:xfrm>
              <a:off x="5898000" y="5756038"/>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4</a:t>
              </a:r>
            </a:p>
          </p:txBody>
        </p:sp>
        <p:sp>
          <p:nvSpPr>
            <p:cNvPr id="468" name="Elipse 26">
              <a:extLst>
                <a:ext uri="{FF2B5EF4-FFF2-40B4-BE49-F238E27FC236}">
                  <a16:creationId xmlns:a16="http://schemas.microsoft.com/office/drawing/2014/main" id="{8DEC75C9-FA77-9089-0FB0-2464CFDEC517}"/>
                </a:ext>
              </a:extLst>
            </p:cNvPr>
            <p:cNvSpPr/>
            <p:nvPr/>
          </p:nvSpPr>
          <p:spPr>
            <a:xfrm>
              <a:off x="7824192" y="4883931"/>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3</a:t>
              </a:r>
            </a:p>
          </p:txBody>
        </p:sp>
        <p:sp>
          <p:nvSpPr>
            <p:cNvPr id="469" name="Elipse 27">
              <a:extLst>
                <a:ext uri="{FF2B5EF4-FFF2-40B4-BE49-F238E27FC236}">
                  <a16:creationId xmlns:a16="http://schemas.microsoft.com/office/drawing/2014/main" id="{3829F49D-A6CC-920D-A217-DF87C19F134A}"/>
                </a:ext>
              </a:extLst>
            </p:cNvPr>
            <p:cNvSpPr/>
            <p:nvPr/>
          </p:nvSpPr>
          <p:spPr>
            <a:xfrm>
              <a:off x="3965904" y="4883931"/>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5</a:t>
              </a:r>
            </a:p>
          </p:txBody>
        </p:sp>
        <p:sp>
          <p:nvSpPr>
            <p:cNvPr id="470" name="Elipse 28">
              <a:extLst>
                <a:ext uri="{FF2B5EF4-FFF2-40B4-BE49-F238E27FC236}">
                  <a16:creationId xmlns:a16="http://schemas.microsoft.com/office/drawing/2014/main" id="{5847B040-06E0-BE4E-0BA5-CC136C21EA44}"/>
                </a:ext>
              </a:extLst>
            </p:cNvPr>
            <p:cNvSpPr/>
            <p:nvPr/>
          </p:nvSpPr>
          <p:spPr>
            <a:xfrm>
              <a:off x="7824192" y="2601633"/>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2</a:t>
              </a:r>
            </a:p>
          </p:txBody>
        </p:sp>
        <p:sp>
          <p:nvSpPr>
            <p:cNvPr id="471" name="Elipse 29">
              <a:extLst>
                <a:ext uri="{FF2B5EF4-FFF2-40B4-BE49-F238E27FC236}">
                  <a16:creationId xmlns:a16="http://schemas.microsoft.com/office/drawing/2014/main" id="{4693D242-A8C4-665F-B9C2-E3E84678C67E}"/>
                </a:ext>
              </a:extLst>
            </p:cNvPr>
            <p:cNvSpPr/>
            <p:nvPr/>
          </p:nvSpPr>
          <p:spPr>
            <a:xfrm>
              <a:off x="3965904" y="2601633"/>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6</a:t>
              </a:r>
            </a:p>
          </p:txBody>
        </p:sp>
        <p:sp>
          <p:nvSpPr>
            <p:cNvPr id="472" name="Marcador de texto 7">
              <a:extLst>
                <a:ext uri="{FF2B5EF4-FFF2-40B4-BE49-F238E27FC236}">
                  <a16:creationId xmlns:a16="http://schemas.microsoft.com/office/drawing/2014/main" id="{303E63FD-576F-9C41-A3A6-E6A8015DF514}"/>
                </a:ext>
              </a:extLst>
            </p:cNvPr>
            <p:cNvSpPr txBox="1">
              <a:spLocks/>
            </p:cNvSpPr>
            <p:nvPr/>
          </p:nvSpPr>
          <p:spPr>
            <a:xfrm>
              <a:off x="4030898" y="3002738"/>
              <a:ext cx="1265038" cy="763899"/>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Compromiso</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para la</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acción</a:t>
              </a:r>
            </a:p>
          </p:txBody>
        </p:sp>
        <p:sp>
          <p:nvSpPr>
            <p:cNvPr id="473" name="Marcador de texto 7">
              <a:extLst>
                <a:ext uri="{FF2B5EF4-FFF2-40B4-BE49-F238E27FC236}">
                  <a16:creationId xmlns:a16="http://schemas.microsoft.com/office/drawing/2014/main" id="{A1BF5C3E-763A-1BBD-4D0D-50EE836E537B}"/>
                </a:ext>
              </a:extLst>
            </p:cNvPr>
            <p:cNvSpPr txBox="1">
              <a:spLocks/>
            </p:cNvSpPr>
            <p:nvPr/>
          </p:nvSpPr>
          <p:spPr>
            <a:xfrm>
              <a:off x="5481481" y="2242812"/>
              <a:ext cx="1265038" cy="546530"/>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t>Oportunidad</a:t>
              </a:r>
              <a:b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t>clara</a:t>
              </a:r>
            </a:p>
          </p:txBody>
        </p:sp>
        <p:sp>
          <p:nvSpPr>
            <p:cNvPr id="474" name="Marcador de texto 7">
              <a:extLst>
                <a:ext uri="{FF2B5EF4-FFF2-40B4-BE49-F238E27FC236}">
                  <a16:creationId xmlns:a16="http://schemas.microsoft.com/office/drawing/2014/main" id="{1C1E9117-9569-35B2-A67D-186A5E2FD40A}"/>
                </a:ext>
              </a:extLst>
            </p:cNvPr>
            <p:cNvSpPr txBox="1">
              <a:spLocks/>
            </p:cNvSpPr>
            <p:nvPr/>
          </p:nvSpPr>
          <p:spPr>
            <a:xfrm>
              <a:off x="6962593" y="2908919"/>
              <a:ext cx="1265038" cy="763899"/>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Alternativas</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creativas y</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accionables</a:t>
              </a:r>
            </a:p>
          </p:txBody>
        </p:sp>
        <p:sp>
          <p:nvSpPr>
            <p:cNvPr id="475" name="Marcador de texto 7">
              <a:extLst>
                <a:ext uri="{FF2B5EF4-FFF2-40B4-BE49-F238E27FC236}">
                  <a16:creationId xmlns:a16="http://schemas.microsoft.com/office/drawing/2014/main" id="{0646EC78-408F-DD1D-095F-46779AFA65F5}"/>
                </a:ext>
              </a:extLst>
            </p:cNvPr>
            <p:cNvSpPr txBox="1">
              <a:spLocks/>
            </p:cNvSpPr>
            <p:nvPr/>
          </p:nvSpPr>
          <p:spPr>
            <a:xfrm>
              <a:off x="5481481" y="5101492"/>
              <a:ext cx="1265038" cy="763899"/>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Información</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valiosa y</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confiable</a:t>
              </a:r>
            </a:p>
          </p:txBody>
        </p:sp>
        <p:sp>
          <p:nvSpPr>
            <p:cNvPr id="476" name="Marcador de texto 7">
              <a:extLst>
                <a:ext uri="{FF2B5EF4-FFF2-40B4-BE49-F238E27FC236}">
                  <a16:creationId xmlns:a16="http://schemas.microsoft.com/office/drawing/2014/main" id="{12C13E15-D37E-D5E9-6F72-3172081DDAC4}"/>
                </a:ext>
              </a:extLst>
            </p:cNvPr>
            <p:cNvSpPr txBox="1">
              <a:spLocks/>
            </p:cNvSpPr>
            <p:nvPr/>
          </p:nvSpPr>
          <p:spPr>
            <a:xfrm>
              <a:off x="3975952" y="4412429"/>
              <a:ext cx="1265038" cy="546530"/>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Razonamiento</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no sesgado</a:t>
              </a:r>
            </a:p>
          </p:txBody>
        </p:sp>
        <p:sp>
          <p:nvSpPr>
            <p:cNvPr id="477" name="Marcador de texto 7">
              <a:extLst>
                <a:ext uri="{FF2B5EF4-FFF2-40B4-BE49-F238E27FC236}">
                  <a16:creationId xmlns:a16="http://schemas.microsoft.com/office/drawing/2014/main" id="{EC5AF0F0-7EC8-6A56-3220-B6BFC580C510}"/>
                </a:ext>
              </a:extLst>
            </p:cNvPr>
            <p:cNvSpPr txBox="1">
              <a:spLocks/>
            </p:cNvSpPr>
            <p:nvPr/>
          </p:nvSpPr>
          <p:spPr>
            <a:xfrm>
              <a:off x="6955154" y="4412429"/>
              <a:ext cx="1265038" cy="546530"/>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Incertidumbre</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analizada</a:t>
              </a:r>
            </a:p>
          </p:txBody>
        </p:sp>
        <p:sp>
          <p:nvSpPr>
            <p:cNvPr id="478" name="Marcador de texto 7">
              <a:extLst>
                <a:ext uri="{FF2B5EF4-FFF2-40B4-BE49-F238E27FC236}">
                  <a16:creationId xmlns:a16="http://schemas.microsoft.com/office/drawing/2014/main" id="{61D359BA-D86F-748B-40D8-686F6E71FE61}"/>
                </a:ext>
              </a:extLst>
            </p:cNvPr>
            <p:cNvSpPr txBox="1">
              <a:spLocks/>
            </p:cNvSpPr>
            <p:nvPr/>
          </p:nvSpPr>
          <p:spPr>
            <a:xfrm>
              <a:off x="5481481" y="3673532"/>
              <a:ext cx="1265038" cy="633477"/>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1400" b="0" i="0" u="none" strike="noStrike" kern="1200" cap="none" spc="0" normalizeH="0" baseline="0" noProof="0">
                  <a:ln>
                    <a:noFill/>
                  </a:ln>
                  <a:solidFill>
                    <a:srgbClr val="00B050"/>
                  </a:solidFill>
                  <a:effectLst/>
                  <a:uLnTx/>
                  <a:uFillTx/>
                  <a:latin typeface="Arial" panose="020B0604020202020204"/>
                  <a:ea typeface="Open Sans Light" pitchFamily="34" charset="0"/>
                  <a:cs typeface="Open Sans Light" pitchFamily="34" charset="0"/>
                </a:rPr>
                <a:t>Calidad en </a:t>
              </a:r>
              <a:br>
                <a:rPr kumimoji="0" lang="es-ES_tradnl" sz="1400" b="0" i="0" u="none" strike="noStrike" kern="1200" cap="none" spc="0" normalizeH="0" baseline="0" noProof="0">
                  <a:ln>
                    <a:noFill/>
                  </a:ln>
                  <a:solidFill>
                    <a:srgbClr val="00B050"/>
                  </a:solidFill>
                  <a:effectLst/>
                  <a:uLnTx/>
                  <a:uFillTx/>
                  <a:latin typeface="Arial" panose="020B0604020202020204"/>
                  <a:ea typeface="Open Sans Light" pitchFamily="34" charset="0"/>
                  <a:cs typeface="Open Sans Light" pitchFamily="34" charset="0"/>
                </a:rPr>
              </a:br>
              <a:r>
                <a:rPr kumimoji="0" lang="es-ES_tradnl" sz="1400" b="0" i="0" u="none" strike="noStrike" kern="1200" cap="none" spc="0" normalizeH="0" baseline="0" noProof="0">
                  <a:ln>
                    <a:noFill/>
                  </a:ln>
                  <a:solidFill>
                    <a:srgbClr val="00B050"/>
                  </a:solidFill>
                  <a:effectLst/>
                  <a:uLnTx/>
                  <a:uFillTx/>
                  <a:latin typeface="Arial" panose="020B0604020202020204"/>
                  <a:ea typeface="Open Sans Light" pitchFamily="34" charset="0"/>
                  <a:cs typeface="Open Sans Light" pitchFamily="34" charset="0"/>
                </a:rPr>
                <a:t>la Decisión</a:t>
              </a:r>
            </a:p>
          </p:txBody>
        </p:sp>
      </p:grpSp>
      <p:sp>
        <p:nvSpPr>
          <p:cNvPr id="479" name="28 Rectángulo - 1">
            <a:extLst>
              <a:ext uri="{FF2B5EF4-FFF2-40B4-BE49-F238E27FC236}">
                <a16:creationId xmlns:a16="http://schemas.microsoft.com/office/drawing/2014/main" id="{FC83A961-0733-DCC3-2742-1EEA3080A992}"/>
              </a:ext>
            </a:extLst>
          </p:cNvPr>
          <p:cNvSpPr>
            <a:spLocks noChangeArrowheads="1"/>
          </p:cNvSpPr>
          <p:nvPr/>
        </p:nvSpPr>
        <p:spPr bwMode="auto">
          <a:xfrm>
            <a:off x="127309" y="2967491"/>
            <a:ext cx="1722143" cy="507831"/>
          </a:xfrm>
          <a:prstGeom prst="rect">
            <a:avLst/>
          </a:prstGeom>
          <a:noFill/>
          <a:ln w="9525">
            <a:noFill/>
            <a:miter lim="800000"/>
            <a:headEnd/>
            <a:tailEnd/>
          </a:ln>
        </p:spPr>
        <p:txBody>
          <a:bodyPr wrap="square" lIns="0" tIns="0" rIns="0" bIns="0">
            <a:spAutoFit/>
          </a:bodyPr>
          <a:lstStyle/>
          <a:p>
            <a:pPr marL="95250" indent="-95250">
              <a:buFont typeface="Arial" pitchFamily="34" charset="0"/>
              <a:buChar char="•"/>
            </a:pPr>
            <a:r>
              <a:rPr lang="es-ES_tradnl" sz="1100" dirty="0" err="1">
                <a:solidFill>
                  <a:prstClr val="black"/>
                </a:solidFill>
                <a:latin typeface="Arial" panose="020B0604020202020204"/>
                <a:ea typeface="Open Sans Light" pitchFamily="34" charset="0"/>
                <a:cs typeface="Open Sans Light" pitchFamily="34" charset="0"/>
              </a:rPr>
              <a:t>Stakeholders</a:t>
            </a:r>
            <a:r>
              <a:rPr lang="es-ES_tradnl" sz="1100" dirty="0">
                <a:solidFill>
                  <a:prstClr val="black"/>
                </a:solidFill>
                <a:latin typeface="Arial" panose="020B0604020202020204"/>
                <a:ea typeface="Open Sans Light" pitchFamily="34" charset="0"/>
                <a:cs typeface="Open Sans Light" pitchFamily="34" charset="0"/>
              </a:rPr>
              <a:t> alineados</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Roles y rutinas claras y efectivas</a:t>
            </a:r>
          </a:p>
        </p:txBody>
      </p:sp>
      <p:sp>
        <p:nvSpPr>
          <p:cNvPr id="480" name="28 Rectángulo - 1">
            <a:extLst>
              <a:ext uri="{FF2B5EF4-FFF2-40B4-BE49-F238E27FC236}">
                <a16:creationId xmlns:a16="http://schemas.microsoft.com/office/drawing/2014/main" id="{F24AD653-9258-1A48-4151-C30E0721EECF}"/>
              </a:ext>
            </a:extLst>
          </p:cNvPr>
          <p:cNvSpPr>
            <a:spLocks noChangeArrowheads="1"/>
          </p:cNvSpPr>
          <p:nvPr/>
        </p:nvSpPr>
        <p:spPr bwMode="auto">
          <a:xfrm>
            <a:off x="247113" y="5105234"/>
            <a:ext cx="1812911" cy="338554"/>
          </a:xfrm>
          <a:prstGeom prst="rect">
            <a:avLst/>
          </a:prstGeom>
          <a:noFill/>
          <a:ln w="9525">
            <a:noFill/>
            <a:miter lim="800000"/>
            <a:headEnd/>
            <a:tailEnd/>
          </a:ln>
        </p:spPr>
        <p:txBody>
          <a:bodyPr wrap="square" lIns="0" tIns="0" rIns="0" bIns="0">
            <a:spAutoFit/>
          </a:bodyPr>
          <a:lstStyle/>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Análisis objetivo y racional</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Solvencia lógica</a:t>
            </a:r>
          </a:p>
        </p:txBody>
      </p:sp>
      <p:sp>
        <p:nvSpPr>
          <p:cNvPr id="481" name="28 Rectángulo">
            <a:extLst>
              <a:ext uri="{FF2B5EF4-FFF2-40B4-BE49-F238E27FC236}">
                <a16:creationId xmlns:a16="http://schemas.microsoft.com/office/drawing/2014/main" id="{C4C7C9F3-114F-D079-9691-5F5AA25A2D5D}"/>
              </a:ext>
            </a:extLst>
          </p:cNvPr>
          <p:cNvSpPr>
            <a:spLocks noChangeArrowheads="1"/>
          </p:cNvSpPr>
          <p:nvPr/>
        </p:nvSpPr>
        <p:spPr bwMode="auto">
          <a:xfrm>
            <a:off x="5716286" y="5058373"/>
            <a:ext cx="2279574" cy="677108"/>
          </a:xfrm>
          <a:prstGeom prst="rect">
            <a:avLst/>
          </a:prstGeom>
          <a:noFill/>
          <a:ln w="9525">
            <a:noFill/>
            <a:miter lim="800000"/>
            <a:headEnd/>
            <a:tailEnd/>
          </a:ln>
        </p:spPr>
        <p:txBody>
          <a:bodyPr wrap="square" lIns="0" tIns="0" rIns="0" bIns="0">
            <a:spAutoFit/>
          </a:bodyPr>
          <a:lstStyle/>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Identificar la incertidumbre</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Dimensionar el impacto de la incertidumbre</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Gestionar la incertidumbre</a:t>
            </a:r>
          </a:p>
        </p:txBody>
      </p:sp>
      <p:sp>
        <p:nvSpPr>
          <p:cNvPr id="482" name="28 Rectángulo">
            <a:extLst>
              <a:ext uri="{FF2B5EF4-FFF2-40B4-BE49-F238E27FC236}">
                <a16:creationId xmlns:a16="http://schemas.microsoft.com/office/drawing/2014/main" id="{CC99089C-3C00-D879-3886-A1879A1BEF57}"/>
              </a:ext>
            </a:extLst>
          </p:cNvPr>
          <p:cNvSpPr>
            <a:spLocks noChangeArrowheads="1"/>
          </p:cNvSpPr>
          <p:nvPr/>
        </p:nvSpPr>
        <p:spPr bwMode="auto">
          <a:xfrm>
            <a:off x="5566570" y="2664844"/>
            <a:ext cx="2619403" cy="1118255"/>
          </a:xfrm>
          <a:prstGeom prst="rect">
            <a:avLst/>
          </a:prstGeom>
          <a:noFill/>
          <a:ln w="9525">
            <a:noFill/>
            <a:miter lim="800000"/>
            <a:headEnd/>
            <a:tailEnd/>
          </a:ln>
        </p:spPr>
        <p:txBody>
          <a:bodyPr wrap="square" lIns="0" tIns="0" rIns="0" bIns="0">
            <a:spAutoFit/>
          </a:bodyPr>
          <a:lstStyle/>
          <a:p>
            <a:pPr marL="95250" indent="-95250">
              <a:spcAft>
                <a:spcPts val="400"/>
              </a:spcAft>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Identificación de decisiones críticas a tomar</a:t>
            </a:r>
          </a:p>
          <a:p>
            <a:pPr marL="95250" indent="-95250">
              <a:spcAft>
                <a:spcPts val="400"/>
              </a:spcAft>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Generación de alternativas valiosas para la decisión</a:t>
            </a:r>
          </a:p>
          <a:p>
            <a:pPr marL="95250" indent="-95250">
              <a:spcAft>
                <a:spcPts val="400"/>
              </a:spcAft>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Verificación de viabilidad y sintonía con objetivos</a:t>
            </a:r>
          </a:p>
        </p:txBody>
      </p:sp>
      <p:grpSp>
        <p:nvGrpSpPr>
          <p:cNvPr id="483" name="Grupo 14">
            <a:extLst>
              <a:ext uri="{FF2B5EF4-FFF2-40B4-BE49-F238E27FC236}">
                <a16:creationId xmlns:a16="http://schemas.microsoft.com/office/drawing/2014/main" id="{676417C9-570B-5130-F7AF-40FB9E1DF3B9}"/>
              </a:ext>
            </a:extLst>
          </p:cNvPr>
          <p:cNvGrpSpPr/>
          <p:nvPr/>
        </p:nvGrpSpPr>
        <p:grpSpPr>
          <a:xfrm>
            <a:off x="1949090" y="1867396"/>
            <a:ext cx="4325495" cy="4847178"/>
            <a:chOff x="4487862" y="1017095"/>
            <a:chExt cx="4325495" cy="4847178"/>
          </a:xfrm>
        </p:grpSpPr>
        <p:sp>
          <p:nvSpPr>
            <p:cNvPr id="572" name="28 Rectángulo">
              <a:extLst>
                <a:ext uri="{FF2B5EF4-FFF2-40B4-BE49-F238E27FC236}">
                  <a16:creationId xmlns:a16="http://schemas.microsoft.com/office/drawing/2014/main" id="{38056E73-C311-99F8-962D-E1F16ACB3990}"/>
                </a:ext>
              </a:extLst>
            </p:cNvPr>
            <p:cNvSpPr>
              <a:spLocks noChangeArrowheads="1"/>
            </p:cNvSpPr>
            <p:nvPr/>
          </p:nvSpPr>
          <p:spPr bwMode="auto">
            <a:xfrm>
              <a:off x="4487862" y="1017095"/>
              <a:ext cx="4260484" cy="507831"/>
            </a:xfrm>
            <a:prstGeom prst="rect">
              <a:avLst/>
            </a:prstGeom>
            <a:noFill/>
            <a:ln w="9525">
              <a:noFill/>
              <a:miter lim="800000"/>
              <a:headEnd/>
              <a:tailEnd/>
            </a:ln>
          </p:spPr>
          <p:txBody>
            <a:bodyPr wrap="square" lIns="0" tIns="0" rIns="0" bIns="0">
              <a:spAutoFit/>
            </a:bodyPr>
            <a:lstStyle/>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Acuerdo claro del problema a resolver</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Identificación de objetivos y sus respectivos </a:t>
              </a:r>
              <a:r>
                <a:rPr lang="es-ES_tradnl" sz="1100" dirty="0" err="1">
                  <a:solidFill>
                    <a:prstClr val="black"/>
                  </a:solidFill>
                  <a:latin typeface="Arial" panose="020B0604020202020204"/>
                  <a:ea typeface="Open Sans Light" pitchFamily="34" charset="0"/>
                  <a:cs typeface="Open Sans Light" pitchFamily="34" charset="0"/>
                </a:rPr>
                <a:t>trade</a:t>
              </a:r>
              <a:r>
                <a:rPr lang="es-ES_tradnl" sz="1100" dirty="0">
                  <a:solidFill>
                    <a:prstClr val="black"/>
                  </a:solidFill>
                  <a:latin typeface="Arial" panose="020B0604020202020204"/>
                  <a:ea typeface="Open Sans Light" pitchFamily="34" charset="0"/>
                  <a:cs typeface="Open Sans Light" pitchFamily="34" charset="0"/>
                </a:rPr>
                <a:t> </a:t>
              </a:r>
              <a:r>
                <a:rPr lang="es-ES_tradnl" sz="1100" dirty="0" err="1">
                  <a:solidFill>
                    <a:prstClr val="black"/>
                  </a:solidFill>
                  <a:latin typeface="Arial" panose="020B0604020202020204"/>
                  <a:ea typeface="Open Sans Light" pitchFamily="34" charset="0"/>
                  <a:cs typeface="Open Sans Light" pitchFamily="34" charset="0"/>
                </a:rPr>
                <a:t>offs</a:t>
              </a:r>
              <a:r>
                <a:rPr lang="es-ES_tradnl" sz="1100" dirty="0">
                  <a:solidFill>
                    <a:prstClr val="black"/>
                  </a:solidFill>
                  <a:latin typeface="Arial" panose="020B0604020202020204"/>
                  <a:ea typeface="Open Sans Light" pitchFamily="34" charset="0"/>
                  <a:cs typeface="Open Sans Light" pitchFamily="34" charset="0"/>
                </a:rPr>
                <a:t> </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Definición de criterios y métricas de evaluación</a:t>
              </a:r>
            </a:p>
          </p:txBody>
        </p:sp>
        <p:sp>
          <p:nvSpPr>
            <p:cNvPr id="573" name="28 Rectángulo">
              <a:extLst>
                <a:ext uri="{FF2B5EF4-FFF2-40B4-BE49-F238E27FC236}">
                  <a16:creationId xmlns:a16="http://schemas.microsoft.com/office/drawing/2014/main" id="{8817D0FB-3DE0-E591-EF50-04054A2BAB9D}"/>
                </a:ext>
              </a:extLst>
            </p:cNvPr>
            <p:cNvSpPr>
              <a:spLocks noChangeArrowheads="1"/>
            </p:cNvSpPr>
            <p:nvPr/>
          </p:nvSpPr>
          <p:spPr bwMode="auto">
            <a:xfrm>
              <a:off x="4489947" y="5356442"/>
              <a:ext cx="4323410" cy="507831"/>
            </a:xfrm>
            <a:prstGeom prst="rect">
              <a:avLst/>
            </a:prstGeom>
            <a:noFill/>
            <a:ln w="9525">
              <a:noFill/>
              <a:miter lim="800000"/>
              <a:headEnd/>
              <a:tailEnd/>
            </a:ln>
          </p:spPr>
          <p:txBody>
            <a:bodyPr wrap="square" lIns="0" tIns="0" rIns="0" bIns="0">
              <a:spAutoFit/>
            </a:bodyPr>
            <a:lstStyle/>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Distinción de ambigüedad e incertidumbres</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Definición de fuentes de información confiables</a:t>
              </a:r>
            </a:p>
            <a:p>
              <a:pPr marL="95250" indent="-95250">
                <a:buFont typeface="Arial" pitchFamily="34" charset="0"/>
                <a:buChar char="•"/>
              </a:pPr>
              <a:r>
                <a:rPr lang="es-ES_tradnl" sz="1100" dirty="0">
                  <a:solidFill>
                    <a:prstClr val="black"/>
                  </a:solidFill>
                  <a:latin typeface="Arial" panose="020B0604020202020204"/>
                  <a:ea typeface="Open Sans Light" pitchFamily="34" charset="0"/>
                  <a:cs typeface="Open Sans Light" pitchFamily="34" charset="0"/>
                </a:rPr>
                <a:t>Gestión de la información para ganar claridad de decisión</a:t>
              </a:r>
            </a:p>
          </p:txBody>
        </p:sp>
      </p:grpSp>
    </p:spTree>
    <p:extLst>
      <p:ext uri="{BB962C8B-B14F-4D97-AF65-F5344CB8AC3E}">
        <p14:creationId xmlns:p14="http://schemas.microsoft.com/office/powerpoint/2010/main" val="163996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108D2A76-910B-922B-07BA-131989A138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1" imgH="351" progId="TCLayout.ActiveDocument.1">
                  <p:embed/>
                </p:oleObj>
              </mc:Choice>
              <mc:Fallback>
                <p:oleObj name="Diapositiva de think-cell" r:id="rId4" imgW="351" imgH="351" progId="TCLayout.ActiveDocument.1">
                  <p:embed/>
                  <p:pic>
                    <p:nvPicPr>
                      <p:cNvPr id="17" name="think-cell data - do not delete" hidden="1">
                        <a:extLst>
                          <a:ext uri="{FF2B5EF4-FFF2-40B4-BE49-F238E27FC236}">
                            <a16:creationId xmlns:a16="http://schemas.microsoft.com/office/drawing/2014/main" id="{108D2A76-910B-922B-07BA-131989A13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6" name="Tabla 106">
            <a:extLst>
              <a:ext uri="{FF2B5EF4-FFF2-40B4-BE49-F238E27FC236}">
                <a16:creationId xmlns:a16="http://schemas.microsoft.com/office/drawing/2014/main" id="{74F18F54-A75D-0101-DFE0-AFDE8BC41376}"/>
              </a:ext>
            </a:extLst>
          </p:cNvPr>
          <p:cNvGraphicFramePr>
            <a:graphicFrameLocks noGrp="1"/>
          </p:cNvGraphicFramePr>
          <p:nvPr/>
        </p:nvGraphicFramePr>
        <p:xfrm>
          <a:off x="494990" y="1168176"/>
          <a:ext cx="11166481" cy="4877024"/>
        </p:xfrm>
        <a:graphic>
          <a:graphicData uri="http://schemas.openxmlformats.org/drawingml/2006/table">
            <a:tbl>
              <a:tblPr firstRow="1" bandRow="1">
                <a:tableStyleId>{5C22544A-7EE6-4342-B048-85BDC9FD1C3A}</a:tableStyleId>
              </a:tblPr>
              <a:tblGrid>
                <a:gridCol w="1577105">
                  <a:extLst>
                    <a:ext uri="{9D8B030D-6E8A-4147-A177-3AD203B41FA5}">
                      <a16:colId xmlns:a16="http://schemas.microsoft.com/office/drawing/2014/main" val="3856929728"/>
                    </a:ext>
                  </a:extLst>
                </a:gridCol>
                <a:gridCol w="1577105">
                  <a:extLst>
                    <a:ext uri="{9D8B030D-6E8A-4147-A177-3AD203B41FA5}">
                      <a16:colId xmlns:a16="http://schemas.microsoft.com/office/drawing/2014/main" val="853642535"/>
                    </a:ext>
                  </a:extLst>
                </a:gridCol>
                <a:gridCol w="1577105">
                  <a:extLst>
                    <a:ext uri="{9D8B030D-6E8A-4147-A177-3AD203B41FA5}">
                      <a16:colId xmlns:a16="http://schemas.microsoft.com/office/drawing/2014/main" val="744441075"/>
                    </a:ext>
                  </a:extLst>
                </a:gridCol>
                <a:gridCol w="6435166">
                  <a:extLst>
                    <a:ext uri="{9D8B030D-6E8A-4147-A177-3AD203B41FA5}">
                      <a16:colId xmlns:a16="http://schemas.microsoft.com/office/drawing/2014/main" val="2013871469"/>
                    </a:ext>
                  </a:extLst>
                </a:gridCol>
              </a:tblGrid>
              <a:tr h="763904">
                <a:tc>
                  <a:txBody>
                    <a:bodyPr/>
                    <a:lstStyle/>
                    <a:p>
                      <a:pPr algn="ctr"/>
                      <a:r>
                        <a:rPr lang="es-ES_tradnl" sz="1400" b="0"/>
                        <a:t>Cantidad de Recursos (HR)</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_tradnl" sz="1400" b="0"/>
                        <a:t>Cantidad de Proyectos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_tradnl" sz="1400" b="0"/>
                        <a:t>Criticidad y dimensión de la inversión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s-ES_tradnl" sz="1400" b="0"/>
                        <a:t>Abordaje Fit for purpose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42777095"/>
                  </a:ext>
                </a:extLst>
              </a:tr>
              <a:tr h="1371040">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5608105"/>
                  </a:ext>
                </a:extLst>
              </a:tr>
              <a:tr h="1371040">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3203565"/>
                  </a:ext>
                </a:extLst>
              </a:tr>
              <a:tr h="1371040">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_tradnl"/>
                    </a:p>
                  </a:txBody>
                  <a:tcP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5713645"/>
                  </a:ext>
                </a:extLst>
              </a:tr>
            </a:tbl>
          </a:graphicData>
        </a:graphic>
      </p:graphicFrame>
      <p:sp>
        <p:nvSpPr>
          <p:cNvPr id="12" name="Freeform 62">
            <a:extLst>
              <a:ext uri="{FF2B5EF4-FFF2-40B4-BE49-F238E27FC236}">
                <a16:creationId xmlns:a16="http://schemas.microsoft.com/office/drawing/2014/main" id="{C275C8BD-46ED-1D9C-F7BD-31BF24FAF369}"/>
              </a:ext>
            </a:extLst>
          </p:cNvPr>
          <p:cNvSpPr>
            <a:spLocks/>
          </p:cNvSpPr>
          <p:nvPr/>
        </p:nvSpPr>
        <p:spPr bwMode="auto">
          <a:xfrm rot="5400000">
            <a:off x="5300766" y="3860550"/>
            <a:ext cx="541818" cy="365475"/>
          </a:xfrm>
          <a:custGeom>
            <a:avLst/>
            <a:gdLst>
              <a:gd name="T0" fmla="*/ 797 w 1426"/>
              <a:gd name="T1" fmla="*/ 44 h 924"/>
              <a:gd name="T2" fmla="*/ 790 w 1426"/>
              <a:gd name="T3" fmla="*/ 38 h 924"/>
              <a:gd name="T4" fmla="*/ 638 w 1426"/>
              <a:gd name="T5" fmla="*/ 36 h 924"/>
              <a:gd name="T6" fmla="*/ 629 w 1426"/>
              <a:gd name="T7" fmla="*/ 44 h 924"/>
              <a:gd name="T8" fmla="*/ 628 w 1426"/>
              <a:gd name="T9" fmla="*/ 45 h 924"/>
              <a:gd name="T10" fmla="*/ 319 w 1426"/>
              <a:gd name="T11" fmla="*/ 354 h 924"/>
              <a:gd name="T12" fmla="*/ 320 w 1426"/>
              <a:gd name="T13" fmla="*/ 354 h 924"/>
              <a:gd name="T14" fmla="*/ 69 w 1426"/>
              <a:gd name="T15" fmla="*/ 605 h 924"/>
              <a:gd name="T16" fmla="*/ 69 w 1426"/>
              <a:gd name="T17" fmla="*/ 855 h 924"/>
              <a:gd name="T18" fmla="*/ 319 w 1426"/>
              <a:gd name="T19" fmla="*/ 855 h 924"/>
              <a:gd name="T20" fmla="*/ 628 w 1426"/>
              <a:gd name="T21" fmla="*/ 546 h 924"/>
              <a:gd name="T22" fmla="*/ 629 w 1426"/>
              <a:gd name="T23" fmla="*/ 545 h 924"/>
              <a:gd name="T24" fmla="*/ 797 w 1426"/>
              <a:gd name="T25" fmla="*/ 546 h 924"/>
              <a:gd name="T26" fmla="*/ 797 w 1426"/>
              <a:gd name="T27" fmla="*/ 546 h 924"/>
              <a:gd name="T28" fmla="*/ 1107 w 1426"/>
              <a:gd name="T29" fmla="*/ 855 h 924"/>
              <a:gd name="T30" fmla="*/ 1357 w 1426"/>
              <a:gd name="T31" fmla="*/ 855 h 924"/>
              <a:gd name="T32" fmla="*/ 1357 w 1426"/>
              <a:gd name="T33" fmla="*/ 605 h 924"/>
              <a:gd name="T34" fmla="*/ 1106 w 1426"/>
              <a:gd name="T35" fmla="*/ 354 h 924"/>
              <a:gd name="T36" fmla="*/ 1107 w 1426"/>
              <a:gd name="T37" fmla="*/ 354 h 924"/>
              <a:gd name="T38" fmla="*/ 797 w 1426"/>
              <a:gd name="T39" fmla="*/ 45 h 924"/>
              <a:gd name="T40" fmla="*/ 797 w 1426"/>
              <a:gd name="T41" fmla="*/ 4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6" h="924">
                <a:moveTo>
                  <a:pt x="797" y="44"/>
                </a:moveTo>
                <a:cubicBezTo>
                  <a:pt x="795" y="42"/>
                  <a:pt x="792" y="40"/>
                  <a:pt x="790" y="38"/>
                </a:cubicBezTo>
                <a:cubicBezTo>
                  <a:pt x="746" y="1"/>
                  <a:pt x="682" y="0"/>
                  <a:pt x="638" y="36"/>
                </a:cubicBezTo>
                <a:cubicBezTo>
                  <a:pt x="635" y="39"/>
                  <a:pt x="632" y="41"/>
                  <a:pt x="629" y="44"/>
                </a:cubicBezTo>
                <a:lnTo>
                  <a:pt x="628" y="45"/>
                </a:lnTo>
                <a:lnTo>
                  <a:pt x="319" y="354"/>
                </a:lnTo>
                <a:lnTo>
                  <a:pt x="320" y="354"/>
                </a:lnTo>
                <a:lnTo>
                  <a:pt x="69" y="605"/>
                </a:lnTo>
                <a:cubicBezTo>
                  <a:pt x="0" y="674"/>
                  <a:pt x="0" y="786"/>
                  <a:pt x="69" y="855"/>
                </a:cubicBezTo>
                <a:cubicBezTo>
                  <a:pt x="138" y="924"/>
                  <a:pt x="250" y="924"/>
                  <a:pt x="319" y="855"/>
                </a:cubicBezTo>
                <a:lnTo>
                  <a:pt x="628" y="546"/>
                </a:lnTo>
                <a:lnTo>
                  <a:pt x="629" y="545"/>
                </a:lnTo>
                <a:cubicBezTo>
                  <a:pt x="676" y="499"/>
                  <a:pt x="751" y="499"/>
                  <a:pt x="797" y="546"/>
                </a:cubicBezTo>
                <a:lnTo>
                  <a:pt x="797" y="546"/>
                </a:lnTo>
                <a:lnTo>
                  <a:pt x="1107" y="855"/>
                </a:lnTo>
                <a:cubicBezTo>
                  <a:pt x="1176" y="924"/>
                  <a:pt x="1288" y="924"/>
                  <a:pt x="1357" y="855"/>
                </a:cubicBezTo>
                <a:cubicBezTo>
                  <a:pt x="1426" y="786"/>
                  <a:pt x="1426" y="674"/>
                  <a:pt x="1357" y="605"/>
                </a:cubicBezTo>
                <a:lnTo>
                  <a:pt x="1106" y="354"/>
                </a:lnTo>
                <a:lnTo>
                  <a:pt x="1107" y="354"/>
                </a:lnTo>
                <a:lnTo>
                  <a:pt x="797" y="45"/>
                </a:lnTo>
                <a:lnTo>
                  <a:pt x="797" y="44"/>
                </a:ln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s-ES_tradnl">
              <a:solidFill>
                <a:prstClr val="black"/>
              </a:solidFill>
              <a:latin typeface="Tahoma"/>
            </a:endParaRPr>
          </a:p>
        </p:txBody>
      </p:sp>
      <p:sp>
        <p:nvSpPr>
          <p:cNvPr id="2" name="Título 1">
            <a:extLst>
              <a:ext uri="{FF2B5EF4-FFF2-40B4-BE49-F238E27FC236}">
                <a16:creationId xmlns:a16="http://schemas.microsoft.com/office/drawing/2014/main" id="{31FE9C33-136D-7671-5CD9-3558C894D75C}"/>
              </a:ext>
            </a:extLst>
          </p:cNvPr>
          <p:cNvSpPr>
            <a:spLocks noGrp="1"/>
          </p:cNvSpPr>
          <p:nvPr>
            <p:ph type="title"/>
          </p:nvPr>
        </p:nvSpPr>
        <p:spPr>
          <a:xfrm>
            <a:off x="479426" y="305828"/>
            <a:ext cx="10658266" cy="646331"/>
          </a:xfrm>
        </p:spPr>
        <p:txBody>
          <a:bodyPr vert="horz"/>
          <a:lstStyle/>
          <a:p>
            <a:r>
              <a:rPr lang="es-ES_tradnl" sz="2000"/>
              <a:t>Se trabajará en conjunto con los stakeholders del área para definir el nivel de análisis de incertidumbre óptimo considerando recursos, cantidad y criticidad de proyectos</a:t>
            </a:r>
            <a:endParaRPr lang="es-ES_tradnl"/>
          </a:p>
        </p:txBody>
      </p:sp>
      <p:sp>
        <p:nvSpPr>
          <p:cNvPr id="107" name="Flecha: arriba y abajo 106">
            <a:extLst>
              <a:ext uri="{FF2B5EF4-FFF2-40B4-BE49-F238E27FC236}">
                <a16:creationId xmlns:a16="http://schemas.microsoft.com/office/drawing/2014/main" id="{B79493CD-4DE0-AC85-3F82-8D754AE53C6F}"/>
              </a:ext>
            </a:extLst>
          </p:cNvPr>
          <p:cNvSpPr/>
          <p:nvPr/>
        </p:nvSpPr>
        <p:spPr>
          <a:xfrm>
            <a:off x="873761" y="2194408"/>
            <a:ext cx="747316" cy="3495416"/>
          </a:xfrm>
          <a:prstGeom prst="upDownArrow">
            <a:avLst/>
          </a:prstGeom>
          <a:solidFill>
            <a:schemeClr val="tx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mj-lt"/>
              <a:ea typeface="+mn-ea"/>
              <a:cs typeface="+mn-cs"/>
            </a:endParaRPr>
          </a:p>
        </p:txBody>
      </p:sp>
      <p:sp>
        <p:nvSpPr>
          <p:cNvPr id="108" name="Flecha: arriba y abajo 107">
            <a:extLst>
              <a:ext uri="{FF2B5EF4-FFF2-40B4-BE49-F238E27FC236}">
                <a16:creationId xmlns:a16="http://schemas.microsoft.com/office/drawing/2014/main" id="{6D85691B-5EFD-6493-A51F-4D598183BBF0}"/>
              </a:ext>
            </a:extLst>
          </p:cNvPr>
          <p:cNvSpPr/>
          <p:nvPr/>
        </p:nvSpPr>
        <p:spPr>
          <a:xfrm>
            <a:off x="2461769" y="2194408"/>
            <a:ext cx="747316" cy="3495600"/>
          </a:xfrm>
          <a:prstGeom prst="upDownArrow">
            <a:avLst/>
          </a:prstGeom>
          <a:solidFill>
            <a:schemeClr val="tx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mj-lt"/>
              <a:ea typeface="+mn-ea"/>
              <a:cs typeface="+mn-cs"/>
            </a:endParaRPr>
          </a:p>
        </p:txBody>
      </p:sp>
      <p:sp>
        <p:nvSpPr>
          <p:cNvPr id="109" name="Flecha: arriba y abajo 108">
            <a:extLst>
              <a:ext uri="{FF2B5EF4-FFF2-40B4-BE49-F238E27FC236}">
                <a16:creationId xmlns:a16="http://schemas.microsoft.com/office/drawing/2014/main" id="{C6086EB2-CADE-C1C7-CA0F-6017536BDE2B}"/>
              </a:ext>
            </a:extLst>
          </p:cNvPr>
          <p:cNvSpPr/>
          <p:nvPr/>
        </p:nvSpPr>
        <p:spPr>
          <a:xfrm>
            <a:off x="4049777" y="2194408"/>
            <a:ext cx="747316" cy="3495600"/>
          </a:xfrm>
          <a:prstGeom prst="upDownArrow">
            <a:avLst/>
          </a:prstGeom>
          <a:solidFill>
            <a:schemeClr val="tx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mj-lt"/>
              <a:ea typeface="+mn-ea"/>
              <a:cs typeface="+mn-cs"/>
            </a:endParaRPr>
          </a:p>
        </p:txBody>
      </p:sp>
      <p:cxnSp>
        <p:nvCxnSpPr>
          <p:cNvPr id="111" name="Conector recto 110">
            <a:extLst>
              <a:ext uri="{FF2B5EF4-FFF2-40B4-BE49-F238E27FC236}">
                <a16:creationId xmlns:a16="http://schemas.microsoft.com/office/drawing/2014/main" id="{914B204D-76FE-949A-3616-091C82488096}"/>
              </a:ext>
            </a:extLst>
          </p:cNvPr>
          <p:cNvCxnSpPr>
            <a:cxnSpLocks/>
            <a:stCxn id="113" idx="5"/>
            <a:endCxn id="141" idx="1"/>
          </p:cNvCxnSpPr>
          <p:nvPr/>
        </p:nvCxnSpPr>
        <p:spPr>
          <a:xfrm>
            <a:off x="1324482" y="2779791"/>
            <a:ext cx="1432093" cy="2271307"/>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12" name="Conector recto 111">
            <a:extLst>
              <a:ext uri="{FF2B5EF4-FFF2-40B4-BE49-F238E27FC236}">
                <a16:creationId xmlns:a16="http://schemas.microsoft.com/office/drawing/2014/main" id="{787FF0C1-8BC6-DB70-26E8-3715B8A6310A}"/>
              </a:ext>
            </a:extLst>
          </p:cNvPr>
          <p:cNvCxnSpPr>
            <a:cxnSpLocks/>
            <a:stCxn id="141" idx="7"/>
            <a:endCxn id="134" idx="3"/>
          </p:cNvCxnSpPr>
          <p:nvPr/>
        </p:nvCxnSpPr>
        <p:spPr>
          <a:xfrm flipV="1">
            <a:off x="2914278" y="2779791"/>
            <a:ext cx="1417423" cy="2271307"/>
          </a:xfrm>
          <a:prstGeom prst="line">
            <a:avLst/>
          </a:prstGeom>
          <a:ln w="28575">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127" name="Conector recto 126">
            <a:extLst>
              <a:ext uri="{FF2B5EF4-FFF2-40B4-BE49-F238E27FC236}">
                <a16:creationId xmlns:a16="http://schemas.microsoft.com/office/drawing/2014/main" id="{6D2080C7-313C-00BB-F4A0-0C59D5F1203D}"/>
              </a:ext>
            </a:extLst>
          </p:cNvPr>
          <p:cNvCxnSpPr>
            <a:cxnSpLocks/>
            <a:stCxn id="140" idx="7"/>
          </p:cNvCxnSpPr>
          <p:nvPr/>
        </p:nvCxnSpPr>
        <p:spPr>
          <a:xfrm flipV="1">
            <a:off x="1324482" y="2812452"/>
            <a:ext cx="1445366" cy="223864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29" name="Conector recto 128">
            <a:extLst>
              <a:ext uri="{FF2B5EF4-FFF2-40B4-BE49-F238E27FC236}">
                <a16:creationId xmlns:a16="http://schemas.microsoft.com/office/drawing/2014/main" id="{9E95F012-F454-E775-CCC1-CB366F4FAEF5}"/>
              </a:ext>
            </a:extLst>
          </p:cNvPr>
          <p:cNvCxnSpPr>
            <a:cxnSpLocks/>
            <a:stCxn id="125" idx="5"/>
            <a:endCxn id="148" idx="4"/>
          </p:cNvCxnSpPr>
          <p:nvPr/>
        </p:nvCxnSpPr>
        <p:spPr>
          <a:xfrm>
            <a:off x="2914278" y="2779791"/>
            <a:ext cx="1496275" cy="2461671"/>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33" name="Conector recto 132">
            <a:extLst>
              <a:ext uri="{FF2B5EF4-FFF2-40B4-BE49-F238E27FC236}">
                <a16:creationId xmlns:a16="http://schemas.microsoft.com/office/drawing/2014/main" id="{83C0C972-E0AA-F1FC-02C6-FC053BCE8435}"/>
              </a:ext>
            </a:extLst>
          </p:cNvPr>
          <p:cNvCxnSpPr>
            <a:cxnSpLocks/>
          </p:cNvCxnSpPr>
          <p:nvPr/>
        </p:nvCxnSpPr>
        <p:spPr>
          <a:xfrm>
            <a:off x="5945177" y="2083129"/>
            <a:ext cx="3924000" cy="5465"/>
          </a:xfrm>
          <a:prstGeom prst="line">
            <a:avLst/>
          </a:prstGeom>
          <a:ln w="19050">
            <a:solidFill>
              <a:schemeClr val="bg2"/>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5" name="CuadroTexto 134">
            <a:extLst>
              <a:ext uri="{FF2B5EF4-FFF2-40B4-BE49-F238E27FC236}">
                <a16:creationId xmlns:a16="http://schemas.microsoft.com/office/drawing/2014/main" id="{B6C6B606-9FE9-263D-22D7-06B12DE3F26B}"/>
              </a:ext>
            </a:extLst>
          </p:cNvPr>
          <p:cNvSpPr txBox="1"/>
          <p:nvPr/>
        </p:nvSpPr>
        <p:spPr>
          <a:xfrm>
            <a:off x="7357417" y="1970021"/>
            <a:ext cx="1041855" cy="2308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000000"/>
                </a:solidFill>
                <a:effectLst/>
                <a:uLnTx/>
                <a:uFillTx/>
                <a:latin typeface="+mj-lt"/>
                <a:ea typeface="+mn-ea"/>
                <a:cs typeface="+mn-cs"/>
              </a:rPr>
              <a:t>3 meses</a:t>
            </a:r>
          </a:p>
        </p:txBody>
      </p:sp>
      <p:sp>
        <p:nvSpPr>
          <p:cNvPr id="136" name="CuadroTexto 135">
            <a:extLst>
              <a:ext uri="{FF2B5EF4-FFF2-40B4-BE49-F238E27FC236}">
                <a16:creationId xmlns:a16="http://schemas.microsoft.com/office/drawing/2014/main" id="{2D2389D3-AB18-82BA-C232-6D80B5DC7D2E}"/>
              </a:ext>
            </a:extLst>
          </p:cNvPr>
          <p:cNvSpPr txBox="1"/>
          <p:nvPr/>
        </p:nvSpPr>
        <p:spPr>
          <a:xfrm>
            <a:off x="10112941" y="2907149"/>
            <a:ext cx="155804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1F175A"/>
                </a:solidFill>
                <a:effectLst/>
                <a:uLnTx/>
                <a:uFillTx/>
                <a:latin typeface="+mj-lt"/>
                <a:ea typeface="+mn-ea"/>
                <a:cs typeface="+mn-cs"/>
              </a:rPr>
              <a:t>Simulación integrada</a:t>
            </a:r>
          </a:p>
        </p:txBody>
      </p:sp>
      <p:sp>
        <p:nvSpPr>
          <p:cNvPr id="137" name="CuadroTexto 136">
            <a:extLst>
              <a:ext uri="{FF2B5EF4-FFF2-40B4-BE49-F238E27FC236}">
                <a16:creationId xmlns:a16="http://schemas.microsoft.com/office/drawing/2014/main" id="{2965534D-D9B4-53BF-D601-A5EA749CF6F3}"/>
              </a:ext>
            </a:extLst>
          </p:cNvPr>
          <p:cNvSpPr txBox="1"/>
          <p:nvPr/>
        </p:nvSpPr>
        <p:spPr>
          <a:xfrm>
            <a:off x="10371035" y="5511915"/>
            <a:ext cx="1041855"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000000"/>
                </a:solidFill>
                <a:effectLst/>
                <a:uLnTx/>
                <a:uFillTx/>
                <a:latin typeface="+mj-lt"/>
                <a:ea typeface="+mn-ea"/>
                <a:cs typeface="+mn-cs"/>
              </a:rPr>
              <a:t>Determinístico con escenarios</a:t>
            </a:r>
          </a:p>
        </p:txBody>
      </p:sp>
      <p:sp>
        <p:nvSpPr>
          <p:cNvPr id="113" name="Elipse 112">
            <a:extLst>
              <a:ext uri="{FF2B5EF4-FFF2-40B4-BE49-F238E27FC236}">
                <a16:creationId xmlns:a16="http://schemas.microsoft.com/office/drawing/2014/main" id="{B4539FF4-2705-BFC5-F7D6-69EF14D2DAD4}"/>
              </a:ext>
            </a:extLst>
          </p:cNvPr>
          <p:cNvSpPr/>
          <p:nvPr/>
        </p:nvSpPr>
        <p:spPr>
          <a:xfrm>
            <a:off x="1134118" y="2589427"/>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sp>
        <p:nvSpPr>
          <p:cNvPr id="125" name="Elipse 124">
            <a:extLst>
              <a:ext uri="{FF2B5EF4-FFF2-40B4-BE49-F238E27FC236}">
                <a16:creationId xmlns:a16="http://schemas.microsoft.com/office/drawing/2014/main" id="{9181BA8B-2E89-705F-1FE9-8D06F92F1372}"/>
              </a:ext>
            </a:extLst>
          </p:cNvPr>
          <p:cNvSpPr/>
          <p:nvPr/>
        </p:nvSpPr>
        <p:spPr>
          <a:xfrm>
            <a:off x="2723914" y="2589427"/>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sp>
        <p:nvSpPr>
          <p:cNvPr id="134" name="Elipse 133">
            <a:extLst>
              <a:ext uri="{FF2B5EF4-FFF2-40B4-BE49-F238E27FC236}">
                <a16:creationId xmlns:a16="http://schemas.microsoft.com/office/drawing/2014/main" id="{8C08354F-F024-0B4A-56E3-ED8C4D0B570E}"/>
              </a:ext>
            </a:extLst>
          </p:cNvPr>
          <p:cNvSpPr/>
          <p:nvPr/>
        </p:nvSpPr>
        <p:spPr>
          <a:xfrm>
            <a:off x="4299040" y="2589427"/>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sp>
        <p:nvSpPr>
          <p:cNvPr id="140" name="Elipse 139">
            <a:extLst>
              <a:ext uri="{FF2B5EF4-FFF2-40B4-BE49-F238E27FC236}">
                <a16:creationId xmlns:a16="http://schemas.microsoft.com/office/drawing/2014/main" id="{5CB8D0EE-B061-034E-FFF6-58C1EBA007C6}"/>
              </a:ext>
            </a:extLst>
          </p:cNvPr>
          <p:cNvSpPr/>
          <p:nvPr/>
        </p:nvSpPr>
        <p:spPr>
          <a:xfrm>
            <a:off x="1134118" y="5018437"/>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sp>
        <p:nvSpPr>
          <p:cNvPr id="141" name="Elipse 140">
            <a:extLst>
              <a:ext uri="{FF2B5EF4-FFF2-40B4-BE49-F238E27FC236}">
                <a16:creationId xmlns:a16="http://schemas.microsoft.com/office/drawing/2014/main" id="{C71B2307-90EB-9D9B-0A2B-25DB8B232DF7}"/>
              </a:ext>
            </a:extLst>
          </p:cNvPr>
          <p:cNvSpPr/>
          <p:nvPr/>
        </p:nvSpPr>
        <p:spPr>
          <a:xfrm>
            <a:off x="2723914" y="5018437"/>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sp>
        <p:nvSpPr>
          <p:cNvPr id="148" name="Elipse 147">
            <a:extLst>
              <a:ext uri="{FF2B5EF4-FFF2-40B4-BE49-F238E27FC236}">
                <a16:creationId xmlns:a16="http://schemas.microsoft.com/office/drawing/2014/main" id="{7EB04856-B682-2ADD-1454-85A24CFA19AB}"/>
              </a:ext>
            </a:extLst>
          </p:cNvPr>
          <p:cNvSpPr/>
          <p:nvPr/>
        </p:nvSpPr>
        <p:spPr>
          <a:xfrm>
            <a:off x="4299040" y="5018437"/>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162" name="Conector recto 161">
            <a:extLst>
              <a:ext uri="{FF2B5EF4-FFF2-40B4-BE49-F238E27FC236}">
                <a16:creationId xmlns:a16="http://schemas.microsoft.com/office/drawing/2014/main" id="{2344F05B-2028-92FC-FA9E-EEEF9B32F97F}"/>
              </a:ext>
            </a:extLst>
          </p:cNvPr>
          <p:cNvCxnSpPr>
            <a:cxnSpLocks/>
          </p:cNvCxnSpPr>
          <p:nvPr/>
        </p:nvCxnSpPr>
        <p:spPr>
          <a:xfrm>
            <a:off x="5945177" y="4817531"/>
            <a:ext cx="3924000" cy="5465"/>
          </a:xfrm>
          <a:prstGeom prst="line">
            <a:avLst/>
          </a:prstGeom>
          <a:ln w="19050">
            <a:solidFill>
              <a:srgbClr val="34D16C"/>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3" name="CuadroTexto 162">
            <a:extLst>
              <a:ext uri="{FF2B5EF4-FFF2-40B4-BE49-F238E27FC236}">
                <a16:creationId xmlns:a16="http://schemas.microsoft.com/office/drawing/2014/main" id="{40D881BD-27CB-2FE7-A704-D314E7258D9B}"/>
              </a:ext>
            </a:extLst>
          </p:cNvPr>
          <p:cNvSpPr txBox="1"/>
          <p:nvPr/>
        </p:nvSpPr>
        <p:spPr>
          <a:xfrm>
            <a:off x="7357417" y="4704423"/>
            <a:ext cx="1041855" cy="2308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000000"/>
                </a:solidFill>
                <a:effectLst/>
                <a:uLnTx/>
                <a:uFillTx/>
                <a:latin typeface="+mj-lt"/>
                <a:ea typeface="+mn-ea"/>
                <a:cs typeface="+mn-cs"/>
              </a:rPr>
              <a:t>1 mes</a:t>
            </a:r>
          </a:p>
        </p:txBody>
      </p:sp>
      <p:sp>
        <p:nvSpPr>
          <p:cNvPr id="116" name="Flecha: cheurón 115">
            <a:extLst>
              <a:ext uri="{FF2B5EF4-FFF2-40B4-BE49-F238E27FC236}">
                <a16:creationId xmlns:a16="http://schemas.microsoft.com/office/drawing/2014/main" id="{EEF5800D-6CB8-BB81-1857-DD4A50747256}"/>
              </a:ext>
            </a:extLst>
          </p:cNvPr>
          <p:cNvSpPr/>
          <p:nvPr/>
        </p:nvSpPr>
        <p:spPr>
          <a:xfrm>
            <a:off x="5921248" y="2183535"/>
            <a:ext cx="1338072" cy="32461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Conceptualización</a:t>
            </a:r>
          </a:p>
        </p:txBody>
      </p:sp>
      <p:sp>
        <p:nvSpPr>
          <p:cNvPr id="117" name="Flecha: cheurón 116">
            <a:extLst>
              <a:ext uri="{FF2B5EF4-FFF2-40B4-BE49-F238E27FC236}">
                <a16:creationId xmlns:a16="http://schemas.microsoft.com/office/drawing/2014/main" id="{34E1264F-9B3B-8105-CF5A-73EED7B9AA74}"/>
              </a:ext>
            </a:extLst>
          </p:cNvPr>
          <p:cNvSpPr/>
          <p:nvPr/>
        </p:nvSpPr>
        <p:spPr>
          <a:xfrm>
            <a:off x="7259320" y="2183535"/>
            <a:ext cx="1338072" cy="32461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Evaluación</a:t>
            </a:r>
          </a:p>
        </p:txBody>
      </p:sp>
      <p:sp>
        <p:nvSpPr>
          <p:cNvPr id="118" name="Flecha: cheurón 117">
            <a:extLst>
              <a:ext uri="{FF2B5EF4-FFF2-40B4-BE49-F238E27FC236}">
                <a16:creationId xmlns:a16="http://schemas.microsoft.com/office/drawing/2014/main" id="{F435E85F-753F-CE5D-0A50-49D22AE22EAC}"/>
              </a:ext>
            </a:extLst>
          </p:cNvPr>
          <p:cNvSpPr/>
          <p:nvPr/>
        </p:nvSpPr>
        <p:spPr>
          <a:xfrm>
            <a:off x="8597392" y="2183535"/>
            <a:ext cx="1338072" cy="324612"/>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Optimización</a:t>
            </a:r>
          </a:p>
        </p:txBody>
      </p:sp>
      <p:sp>
        <p:nvSpPr>
          <p:cNvPr id="153" name="Flecha: cheurón 152">
            <a:extLst>
              <a:ext uri="{FF2B5EF4-FFF2-40B4-BE49-F238E27FC236}">
                <a16:creationId xmlns:a16="http://schemas.microsoft.com/office/drawing/2014/main" id="{B86F184A-372A-8637-5CF7-7252E8A04C36}"/>
              </a:ext>
            </a:extLst>
          </p:cNvPr>
          <p:cNvSpPr/>
          <p:nvPr/>
        </p:nvSpPr>
        <p:spPr>
          <a:xfrm>
            <a:off x="5921247" y="4927251"/>
            <a:ext cx="3947929" cy="32461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Evaluación de Caso</a:t>
            </a:r>
          </a:p>
        </p:txBody>
      </p:sp>
      <p:pic>
        <p:nvPicPr>
          <p:cNvPr id="132" name="Imagen 131">
            <a:extLst>
              <a:ext uri="{FF2B5EF4-FFF2-40B4-BE49-F238E27FC236}">
                <a16:creationId xmlns:a16="http://schemas.microsoft.com/office/drawing/2014/main" id="{7778179F-05BD-3B58-0EEE-E8AAAB811238}"/>
              </a:ext>
            </a:extLst>
          </p:cNvPr>
          <p:cNvPicPr>
            <a:picLocks noChangeAspect="1"/>
          </p:cNvPicPr>
          <p:nvPr/>
        </p:nvPicPr>
        <p:blipFill>
          <a:blip r:embed="rId6"/>
          <a:stretch>
            <a:fillRect/>
          </a:stretch>
        </p:blipFill>
        <p:spPr>
          <a:xfrm>
            <a:off x="10414792" y="4804711"/>
            <a:ext cx="954341" cy="777611"/>
          </a:xfrm>
          <a:prstGeom prst="rect">
            <a:avLst/>
          </a:prstGeom>
        </p:spPr>
      </p:pic>
      <p:grpSp>
        <p:nvGrpSpPr>
          <p:cNvPr id="3" name="Grupo 2">
            <a:extLst>
              <a:ext uri="{FF2B5EF4-FFF2-40B4-BE49-F238E27FC236}">
                <a16:creationId xmlns:a16="http://schemas.microsoft.com/office/drawing/2014/main" id="{99C88892-DBFC-7182-49F7-EF9AAD06F032}"/>
              </a:ext>
            </a:extLst>
          </p:cNvPr>
          <p:cNvGrpSpPr/>
          <p:nvPr/>
        </p:nvGrpSpPr>
        <p:grpSpPr>
          <a:xfrm>
            <a:off x="5921248" y="2490691"/>
            <a:ext cx="3966286" cy="590349"/>
            <a:chOff x="5921248" y="2490691"/>
            <a:chExt cx="3966286" cy="590349"/>
          </a:xfrm>
        </p:grpSpPr>
        <p:sp>
          <p:nvSpPr>
            <p:cNvPr id="120" name="CuadroTexto 119">
              <a:extLst>
                <a:ext uri="{FF2B5EF4-FFF2-40B4-BE49-F238E27FC236}">
                  <a16:creationId xmlns:a16="http://schemas.microsoft.com/office/drawing/2014/main" id="{4392F6F8-9684-D58F-50CB-666AFA9E6347}"/>
                </a:ext>
              </a:extLst>
            </p:cNvPr>
            <p:cNvSpPr txBox="1"/>
            <p:nvPr/>
          </p:nvSpPr>
          <p:spPr>
            <a:xfrm>
              <a:off x="5921248" y="2490691"/>
              <a:ext cx="1436169" cy="590349"/>
            </a:xfrm>
            <a:prstGeom prst="rect">
              <a:avLst/>
            </a:prstGeom>
            <a:noFill/>
          </p:spPr>
          <p:txBody>
            <a:bodyPr wrap="square" lIns="0" tIns="36000" rIns="36000" bIns="36000" rtlCol="0">
              <a:no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Elementos de la decisión</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Agenda de decisiones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Jerarquía de objetivos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Tabla de estrategias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Pregunta estratégica</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Análisis cualitativo</a:t>
              </a:r>
            </a:p>
          </p:txBody>
        </p:sp>
        <p:sp>
          <p:nvSpPr>
            <p:cNvPr id="183" name="CuadroTexto 182">
              <a:extLst>
                <a:ext uri="{FF2B5EF4-FFF2-40B4-BE49-F238E27FC236}">
                  <a16:creationId xmlns:a16="http://schemas.microsoft.com/office/drawing/2014/main" id="{AB766388-BBDE-3FA0-ECE9-1E2059FD1809}"/>
                </a:ext>
              </a:extLst>
            </p:cNvPr>
            <p:cNvSpPr txBox="1"/>
            <p:nvPr/>
          </p:nvSpPr>
          <p:spPr>
            <a:xfrm>
              <a:off x="7323783" y="2490691"/>
              <a:ext cx="1188000" cy="590349"/>
            </a:xfrm>
            <a:prstGeom prst="rect">
              <a:avLst/>
            </a:prstGeom>
            <a:noFill/>
          </p:spPr>
          <p:txBody>
            <a:bodyPr wrap="square" lIns="0" tIns="36000" rIns="36000" bIns="36000" rtlCol="0">
              <a:no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Diagrama de influencia</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Análisis de </a:t>
              </a:r>
              <a:r>
                <a:rPr kumimoji="0" lang="es-ES_tradnl" sz="700" b="0" i="0" u="none" strike="noStrike" kern="1200" cap="none" spc="0" normalizeH="0" baseline="0" noProof="0" err="1">
                  <a:ln>
                    <a:noFill/>
                  </a:ln>
                  <a:solidFill>
                    <a:srgbClr val="000000"/>
                  </a:solidFill>
                  <a:effectLst/>
                  <a:uLnTx/>
                  <a:uFillTx/>
                  <a:latin typeface="+mj-lt"/>
                  <a:ea typeface="+mn-ea"/>
                  <a:cs typeface="+mn-cs"/>
                </a:rPr>
                <a:t>sensitividad</a:t>
              </a:r>
              <a:endParaRPr kumimoji="0" lang="es-ES_tradnl" sz="700" b="0" i="0" u="none" strike="noStrike" kern="1200" cap="none" spc="0" normalizeH="0" baseline="0" noProof="0">
                <a:ln>
                  <a:noFill/>
                </a:ln>
                <a:solidFill>
                  <a:srgbClr val="000000"/>
                </a:solidFill>
                <a:effectLst/>
                <a:uLnTx/>
                <a:uFillTx/>
                <a:latin typeface="+mj-lt"/>
                <a:ea typeface="+mn-ea"/>
                <a:cs typeface="+mn-cs"/>
              </a:endParaRP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Simulación de </a:t>
              </a:r>
              <a:r>
                <a:rPr kumimoji="0" lang="es-ES_tradnl" sz="700" b="0" i="0" u="none" strike="noStrike" kern="1200" cap="none" spc="0" normalizeH="0" baseline="0" noProof="0" err="1">
                  <a:ln>
                    <a:noFill/>
                  </a:ln>
                  <a:solidFill>
                    <a:srgbClr val="000000"/>
                  </a:solidFill>
                  <a:effectLst/>
                  <a:uLnTx/>
                  <a:uFillTx/>
                  <a:latin typeface="+mj-lt"/>
                  <a:ea typeface="+mn-ea"/>
                  <a:cs typeface="+mn-cs"/>
                </a:rPr>
                <a:t>MonteCarlo</a:t>
              </a:r>
              <a:r>
                <a:rPr kumimoji="0" lang="es-ES_tradnl" sz="700" b="0" i="0" u="none" strike="noStrike" kern="1200" cap="none" spc="0" normalizeH="0" baseline="0" noProof="0">
                  <a:ln>
                    <a:noFill/>
                  </a:ln>
                  <a:solidFill>
                    <a:srgbClr val="000000"/>
                  </a:solidFill>
                  <a:effectLst/>
                  <a:uLnTx/>
                  <a:uFillTx/>
                  <a:latin typeface="+mj-lt"/>
                  <a:ea typeface="+mn-ea"/>
                  <a:cs typeface="+mn-cs"/>
                </a:rPr>
                <a:t> de portfolio integrado</a:t>
              </a:r>
            </a:p>
          </p:txBody>
        </p:sp>
        <p:sp>
          <p:nvSpPr>
            <p:cNvPr id="184" name="CuadroTexto 183">
              <a:extLst>
                <a:ext uri="{FF2B5EF4-FFF2-40B4-BE49-F238E27FC236}">
                  <a16:creationId xmlns:a16="http://schemas.microsoft.com/office/drawing/2014/main" id="{9E9E797D-1CD1-3294-4B4A-9F4755276BF0}"/>
                </a:ext>
              </a:extLst>
            </p:cNvPr>
            <p:cNvSpPr txBox="1"/>
            <p:nvPr/>
          </p:nvSpPr>
          <p:spPr>
            <a:xfrm>
              <a:off x="8663534" y="2490691"/>
              <a:ext cx="1224000" cy="590349"/>
            </a:xfrm>
            <a:prstGeom prst="rect">
              <a:avLst/>
            </a:prstGeom>
            <a:noFill/>
          </p:spPr>
          <p:txBody>
            <a:bodyPr wrap="square" lIns="0" tIns="36000" rIns="36000" bIns="36000" rtlCol="0">
              <a:noAutofit/>
            </a:bodyPr>
            <a:lstStyle>
              <a:defPPr>
                <a:defRPr lang="es-AR"/>
              </a:defPPr>
              <a:lvl1pPr>
                <a:spcBef>
                  <a:spcPts val="200"/>
                </a:spcBef>
                <a:defRPr sz="700">
                  <a:solidFill>
                    <a:srgbClr val="000000"/>
                  </a:solidFill>
                </a:defRPr>
              </a:lvl1p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err="1">
                  <a:ln>
                    <a:noFill/>
                  </a:ln>
                  <a:solidFill>
                    <a:srgbClr val="000000"/>
                  </a:solidFill>
                  <a:effectLst/>
                  <a:uLnTx/>
                  <a:uFillTx/>
                  <a:latin typeface="+mj-lt"/>
                  <a:ea typeface="+mn-ea"/>
                  <a:cs typeface="+mn-cs"/>
                </a:rPr>
                <a:t>Heat</a:t>
              </a:r>
              <a:r>
                <a:rPr kumimoji="0" lang="es-ES_tradnl" sz="700" b="0" i="0" u="none" strike="noStrike" kern="1200" cap="none" spc="0" normalizeH="0" baseline="0" noProof="0">
                  <a:ln>
                    <a:noFill/>
                  </a:ln>
                  <a:solidFill>
                    <a:srgbClr val="000000"/>
                  </a:solidFill>
                  <a:effectLst/>
                  <a:uLnTx/>
                  <a:uFillTx/>
                  <a:latin typeface="+mj-lt"/>
                  <a:ea typeface="+mn-ea"/>
                  <a:cs typeface="+mn-cs"/>
                </a:rPr>
                <a:t> </a:t>
              </a:r>
              <a:r>
                <a:rPr kumimoji="0" lang="es-ES_tradnl" sz="700" b="0" i="0" u="none" strike="noStrike" kern="1200" cap="none" spc="0" normalizeH="0" baseline="0" noProof="0" err="1">
                  <a:ln>
                    <a:noFill/>
                  </a:ln>
                  <a:solidFill>
                    <a:srgbClr val="000000"/>
                  </a:solidFill>
                  <a:effectLst/>
                  <a:uLnTx/>
                  <a:uFillTx/>
                  <a:latin typeface="+mj-lt"/>
                  <a:ea typeface="+mn-ea"/>
                  <a:cs typeface="+mn-cs"/>
                </a:rPr>
                <a:t>Map</a:t>
              </a:r>
              <a:r>
                <a:rPr kumimoji="0" lang="es-ES_tradnl" sz="700" b="0" i="0" u="none" strike="noStrike" kern="1200" cap="none" spc="0" normalizeH="0" baseline="0" noProof="0">
                  <a:ln>
                    <a:noFill/>
                  </a:ln>
                  <a:solidFill>
                    <a:srgbClr val="000000"/>
                  </a:solidFill>
                  <a:effectLst/>
                  <a:uLnTx/>
                  <a:uFillTx/>
                  <a:latin typeface="+mj-lt"/>
                  <a:ea typeface="+mn-ea"/>
                  <a:cs typeface="+mn-cs"/>
                </a:rPr>
                <a:t> de riesgos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Planes de contingencia</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Métricas de seguimiento</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Plan de Acción</a:t>
              </a:r>
            </a:p>
          </p:txBody>
        </p:sp>
      </p:grpSp>
      <p:cxnSp>
        <p:nvCxnSpPr>
          <p:cNvPr id="187" name="Conector recto 186">
            <a:extLst>
              <a:ext uri="{FF2B5EF4-FFF2-40B4-BE49-F238E27FC236}">
                <a16:creationId xmlns:a16="http://schemas.microsoft.com/office/drawing/2014/main" id="{92FFA821-833F-D01E-05F2-5E7007F2ACD0}"/>
              </a:ext>
            </a:extLst>
          </p:cNvPr>
          <p:cNvCxnSpPr>
            <a:cxnSpLocks/>
          </p:cNvCxnSpPr>
          <p:nvPr/>
        </p:nvCxnSpPr>
        <p:spPr>
          <a:xfrm>
            <a:off x="5945177" y="3466373"/>
            <a:ext cx="3924000" cy="5465"/>
          </a:xfrm>
          <a:prstGeom prst="line">
            <a:avLst/>
          </a:prstGeom>
          <a:ln w="19050">
            <a:solidFill>
              <a:schemeClr val="accent2"/>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8" name="CuadroTexto 187">
            <a:extLst>
              <a:ext uri="{FF2B5EF4-FFF2-40B4-BE49-F238E27FC236}">
                <a16:creationId xmlns:a16="http://schemas.microsoft.com/office/drawing/2014/main" id="{E33668DA-66B6-D851-8ACE-258F49A2356B}"/>
              </a:ext>
            </a:extLst>
          </p:cNvPr>
          <p:cNvSpPr txBox="1"/>
          <p:nvPr/>
        </p:nvSpPr>
        <p:spPr>
          <a:xfrm>
            <a:off x="7357417" y="3353265"/>
            <a:ext cx="1041855" cy="2308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000000"/>
                </a:solidFill>
                <a:effectLst/>
                <a:uLnTx/>
                <a:uFillTx/>
                <a:latin typeface="+mj-lt"/>
                <a:ea typeface="+mn-ea"/>
                <a:cs typeface="+mn-cs"/>
              </a:rPr>
              <a:t>2 meses</a:t>
            </a:r>
          </a:p>
        </p:txBody>
      </p:sp>
      <p:grpSp>
        <p:nvGrpSpPr>
          <p:cNvPr id="189" name="Grupo 188">
            <a:extLst>
              <a:ext uri="{FF2B5EF4-FFF2-40B4-BE49-F238E27FC236}">
                <a16:creationId xmlns:a16="http://schemas.microsoft.com/office/drawing/2014/main" id="{5A172F34-935F-E09F-90F5-3F08E20F0CB2}"/>
              </a:ext>
            </a:extLst>
          </p:cNvPr>
          <p:cNvGrpSpPr/>
          <p:nvPr/>
        </p:nvGrpSpPr>
        <p:grpSpPr>
          <a:xfrm>
            <a:off x="5921248" y="3566779"/>
            <a:ext cx="4014216" cy="324612"/>
            <a:chOff x="6419088" y="2084832"/>
            <a:chExt cx="5843016" cy="324612"/>
          </a:xfrm>
          <a:solidFill>
            <a:schemeClr val="accent2"/>
          </a:solidFill>
        </p:grpSpPr>
        <p:sp>
          <p:nvSpPr>
            <p:cNvPr id="190" name="Flecha: cheurón 189">
              <a:extLst>
                <a:ext uri="{FF2B5EF4-FFF2-40B4-BE49-F238E27FC236}">
                  <a16:creationId xmlns:a16="http://schemas.microsoft.com/office/drawing/2014/main" id="{2DF9C230-83EA-8719-8350-5103316673B3}"/>
                </a:ext>
              </a:extLst>
            </p:cNvPr>
            <p:cNvSpPr/>
            <p:nvPr/>
          </p:nvSpPr>
          <p:spPr>
            <a:xfrm>
              <a:off x="6419088" y="2084832"/>
              <a:ext cx="1947672" cy="3246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Conceptualización</a:t>
              </a:r>
            </a:p>
          </p:txBody>
        </p:sp>
        <p:sp>
          <p:nvSpPr>
            <p:cNvPr id="191" name="Flecha: cheurón 190">
              <a:extLst>
                <a:ext uri="{FF2B5EF4-FFF2-40B4-BE49-F238E27FC236}">
                  <a16:creationId xmlns:a16="http://schemas.microsoft.com/office/drawing/2014/main" id="{172B4A75-16EA-47CA-292A-4BF1A6083DDC}"/>
                </a:ext>
              </a:extLst>
            </p:cNvPr>
            <p:cNvSpPr/>
            <p:nvPr/>
          </p:nvSpPr>
          <p:spPr>
            <a:xfrm>
              <a:off x="8366760" y="2084832"/>
              <a:ext cx="1947672" cy="3246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Evaluación</a:t>
              </a:r>
            </a:p>
          </p:txBody>
        </p:sp>
        <p:sp>
          <p:nvSpPr>
            <p:cNvPr id="192" name="Flecha: cheurón 191">
              <a:extLst>
                <a:ext uri="{FF2B5EF4-FFF2-40B4-BE49-F238E27FC236}">
                  <a16:creationId xmlns:a16="http://schemas.microsoft.com/office/drawing/2014/main" id="{CF6FCCF3-F930-9C3F-1BDB-7ECAED05C7A9}"/>
                </a:ext>
              </a:extLst>
            </p:cNvPr>
            <p:cNvSpPr/>
            <p:nvPr/>
          </p:nvSpPr>
          <p:spPr>
            <a:xfrm>
              <a:off x="10314432" y="2084832"/>
              <a:ext cx="1947672" cy="324612"/>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a:ln>
                    <a:noFill/>
                  </a:ln>
                  <a:solidFill>
                    <a:srgbClr val="FFFFFF"/>
                  </a:solidFill>
                  <a:effectLst/>
                  <a:uLnTx/>
                  <a:uFillTx/>
                  <a:latin typeface="+mj-lt"/>
                  <a:ea typeface="+mn-ea"/>
                  <a:cs typeface="+mn-cs"/>
                </a:rPr>
                <a:t>Optimización</a:t>
              </a:r>
            </a:p>
          </p:txBody>
        </p:sp>
      </p:grpSp>
      <p:sp>
        <p:nvSpPr>
          <p:cNvPr id="193" name="Elipse 192">
            <a:extLst>
              <a:ext uri="{FF2B5EF4-FFF2-40B4-BE49-F238E27FC236}">
                <a16:creationId xmlns:a16="http://schemas.microsoft.com/office/drawing/2014/main" id="{FC56A125-4A98-F345-1C9F-5CE9FA66D6B9}"/>
              </a:ext>
            </a:extLst>
          </p:cNvPr>
          <p:cNvSpPr/>
          <p:nvPr/>
        </p:nvSpPr>
        <p:spPr>
          <a:xfrm>
            <a:off x="4299040" y="4010626"/>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sp>
        <p:nvSpPr>
          <p:cNvPr id="194" name="Elipse 193">
            <a:extLst>
              <a:ext uri="{FF2B5EF4-FFF2-40B4-BE49-F238E27FC236}">
                <a16:creationId xmlns:a16="http://schemas.microsoft.com/office/drawing/2014/main" id="{5A7B8EAA-C8A9-2917-CD18-4BA6C3BDBC24}"/>
              </a:ext>
            </a:extLst>
          </p:cNvPr>
          <p:cNvSpPr/>
          <p:nvPr/>
        </p:nvSpPr>
        <p:spPr>
          <a:xfrm>
            <a:off x="2723914" y="4010626"/>
            <a:ext cx="223025" cy="2230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FFFFFF"/>
              </a:solidFill>
              <a:effectLst/>
              <a:uLnTx/>
              <a:uFillTx/>
              <a:latin typeface="+mj-lt"/>
              <a:ea typeface="+mn-ea"/>
              <a:cs typeface="+mn-cs"/>
            </a:endParaRPr>
          </a:p>
        </p:txBody>
      </p:sp>
      <p:cxnSp>
        <p:nvCxnSpPr>
          <p:cNvPr id="195" name="Conector recto 194">
            <a:extLst>
              <a:ext uri="{FF2B5EF4-FFF2-40B4-BE49-F238E27FC236}">
                <a16:creationId xmlns:a16="http://schemas.microsoft.com/office/drawing/2014/main" id="{38F23959-2CAB-D340-A3CD-BB374F0863DB}"/>
              </a:ext>
            </a:extLst>
          </p:cNvPr>
          <p:cNvCxnSpPr>
            <a:cxnSpLocks/>
            <a:stCxn id="113" idx="5"/>
            <a:endCxn id="194" idx="1"/>
          </p:cNvCxnSpPr>
          <p:nvPr/>
        </p:nvCxnSpPr>
        <p:spPr>
          <a:xfrm>
            <a:off x="1324482" y="2779791"/>
            <a:ext cx="1432093" cy="126349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00" name="Conector recto 199">
            <a:extLst>
              <a:ext uri="{FF2B5EF4-FFF2-40B4-BE49-F238E27FC236}">
                <a16:creationId xmlns:a16="http://schemas.microsoft.com/office/drawing/2014/main" id="{09DF841B-8361-5CBE-6417-3B2C9C0BF1FE}"/>
              </a:ext>
            </a:extLst>
          </p:cNvPr>
          <p:cNvCxnSpPr>
            <a:cxnSpLocks/>
            <a:stCxn id="194" idx="6"/>
            <a:endCxn id="193" idx="2"/>
          </p:cNvCxnSpPr>
          <p:nvPr/>
        </p:nvCxnSpPr>
        <p:spPr>
          <a:xfrm>
            <a:off x="2946939" y="4122139"/>
            <a:ext cx="1352101"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04" name="Franja diagonal 203">
            <a:extLst>
              <a:ext uri="{FF2B5EF4-FFF2-40B4-BE49-F238E27FC236}">
                <a16:creationId xmlns:a16="http://schemas.microsoft.com/office/drawing/2014/main" id="{73729E28-AB17-E48E-70ED-DD446CDDE45F}"/>
              </a:ext>
            </a:extLst>
          </p:cNvPr>
          <p:cNvSpPr/>
          <p:nvPr/>
        </p:nvSpPr>
        <p:spPr>
          <a:xfrm rot="5400000">
            <a:off x="10618996" y="1152693"/>
            <a:ext cx="1020288" cy="1074811"/>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black"/>
              </a:solidFill>
              <a:effectLst/>
              <a:uLnTx/>
              <a:uFillTx/>
              <a:latin typeface="+mj-lt"/>
              <a:ea typeface="Tahoma"/>
              <a:cs typeface="Tahoma"/>
              <a:sym typeface="+mn-lt"/>
            </a:endParaRPr>
          </a:p>
        </p:txBody>
      </p:sp>
      <p:sp>
        <p:nvSpPr>
          <p:cNvPr id="205" name="CuadroTexto 204">
            <a:extLst>
              <a:ext uri="{FF2B5EF4-FFF2-40B4-BE49-F238E27FC236}">
                <a16:creationId xmlns:a16="http://schemas.microsoft.com/office/drawing/2014/main" id="{BB247D10-9504-7203-DB9E-A4500AC88C43}"/>
              </a:ext>
            </a:extLst>
          </p:cNvPr>
          <p:cNvSpPr txBox="1"/>
          <p:nvPr/>
        </p:nvSpPr>
        <p:spPr>
          <a:xfrm rot="2654762">
            <a:off x="10872215" y="1440619"/>
            <a:ext cx="819160" cy="281641"/>
          </a:xfrm>
          <a:prstGeom prst="rect">
            <a:avLst/>
          </a:prstGeom>
          <a:noFill/>
        </p:spPr>
        <p:txBody>
          <a:bodyPr wrap="square"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srgbClr val="1F175A"/>
                </a:solidFill>
                <a:effectLst/>
                <a:uLnTx/>
                <a:uFillTx/>
                <a:latin typeface="+mj-lt"/>
                <a:ea typeface="Tahoma"/>
                <a:cs typeface="Tahoma"/>
                <a:sym typeface="+mn-lt"/>
              </a:rPr>
              <a:t>Ilustrativo</a:t>
            </a:r>
          </a:p>
        </p:txBody>
      </p:sp>
      <p:sp>
        <p:nvSpPr>
          <p:cNvPr id="214" name="CuadroTexto 213">
            <a:extLst>
              <a:ext uri="{FF2B5EF4-FFF2-40B4-BE49-F238E27FC236}">
                <a16:creationId xmlns:a16="http://schemas.microsoft.com/office/drawing/2014/main" id="{B7593326-1EF6-B76B-6F51-F8FAED51F0CC}"/>
              </a:ext>
            </a:extLst>
          </p:cNvPr>
          <p:cNvSpPr txBox="1"/>
          <p:nvPr/>
        </p:nvSpPr>
        <p:spPr>
          <a:xfrm>
            <a:off x="10306682" y="4211179"/>
            <a:ext cx="1170561"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900" b="0" i="0" u="none" strike="noStrike" kern="1200" cap="none" spc="0" normalizeH="0" baseline="0" noProof="0">
                <a:ln>
                  <a:noFill/>
                </a:ln>
                <a:solidFill>
                  <a:srgbClr val="000000"/>
                </a:solidFill>
                <a:effectLst/>
                <a:uLnTx/>
                <a:uFillTx/>
                <a:latin typeface="+mj-lt"/>
                <a:ea typeface="+mn-ea"/>
                <a:cs typeface="+mn-cs"/>
              </a:rPr>
              <a:t>Simulación estocástica</a:t>
            </a:r>
          </a:p>
        </p:txBody>
      </p:sp>
      <p:pic>
        <p:nvPicPr>
          <p:cNvPr id="218" name="Picture 2">
            <a:extLst>
              <a:ext uri="{FF2B5EF4-FFF2-40B4-BE49-F238E27FC236}">
                <a16:creationId xmlns:a16="http://schemas.microsoft.com/office/drawing/2014/main" id="{496DD37A-5C7F-24F5-AAF5-4A45EC69A54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59976" y="3536532"/>
            <a:ext cx="863973" cy="640532"/>
          </a:xfrm>
          <a:prstGeom prst="rect">
            <a:avLst/>
          </a:prstGeom>
          <a:noFill/>
          <a:ln w="9525">
            <a:noFill/>
            <a:miter lim="800000"/>
            <a:headEnd/>
            <a:tailEnd/>
          </a:ln>
          <a:effectLst/>
        </p:spPr>
      </p:pic>
      <p:sp>
        <p:nvSpPr>
          <p:cNvPr id="4" name="CuadroTexto 3">
            <a:extLst>
              <a:ext uri="{FF2B5EF4-FFF2-40B4-BE49-F238E27FC236}">
                <a16:creationId xmlns:a16="http://schemas.microsoft.com/office/drawing/2014/main" id="{BD2A6FA4-BA44-0111-4F72-8817F0227269}"/>
              </a:ext>
            </a:extLst>
          </p:cNvPr>
          <p:cNvSpPr txBox="1"/>
          <p:nvPr/>
        </p:nvSpPr>
        <p:spPr>
          <a:xfrm>
            <a:off x="5921248" y="3856118"/>
            <a:ext cx="1436169" cy="590349"/>
          </a:xfrm>
          <a:prstGeom prst="rect">
            <a:avLst/>
          </a:prstGeom>
          <a:noFill/>
        </p:spPr>
        <p:txBody>
          <a:bodyPr wrap="square" lIns="0" tIns="36000" rIns="36000" bIns="36000" rtlCol="0">
            <a:no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Elementos de la decisión</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Agenda de decisiones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Tabla de estrategias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Pregunta estratégica</a:t>
            </a:r>
          </a:p>
        </p:txBody>
      </p:sp>
      <p:sp>
        <p:nvSpPr>
          <p:cNvPr id="6" name="CuadroTexto 5">
            <a:extLst>
              <a:ext uri="{FF2B5EF4-FFF2-40B4-BE49-F238E27FC236}">
                <a16:creationId xmlns:a16="http://schemas.microsoft.com/office/drawing/2014/main" id="{1DEB0379-8033-0D31-820A-654F823B3FC2}"/>
              </a:ext>
            </a:extLst>
          </p:cNvPr>
          <p:cNvSpPr txBox="1"/>
          <p:nvPr/>
        </p:nvSpPr>
        <p:spPr>
          <a:xfrm>
            <a:off x="7323783" y="3856118"/>
            <a:ext cx="1188000" cy="590349"/>
          </a:xfrm>
          <a:prstGeom prst="rect">
            <a:avLst/>
          </a:prstGeom>
          <a:noFill/>
        </p:spPr>
        <p:txBody>
          <a:bodyPr wrap="square" lIns="0" tIns="36000" rIns="36000" bIns="36000" rtlCol="0">
            <a:no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Diagrama de influencia</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Simulación de </a:t>
            </a:r>
            <a:r>
              <a:rPr kumimoji="0" lang="es-ES_tradnl" sz="700" b="0" i="0" u="none" strike="noStrike" kern="1200" cap="none" spc="0" normalizeH="0" baseline="0" noProof="0" err="1">
                <a:ln>
                  <a:noFill/>
                </a:ln>
                <a:solidFill>
                  <a:srgbClr val="000000"/>
                </a:solidFill>
                <a:effectLst/>
                <a:uLnTx/>
                <a:uFillTx/>
                <a:latin typeface="+mj-lt"/>
                <a:ea typeface="+mn-ea"/>
                <a:cs typeface="+mn-cs"/>
              </a:rPr>
              <a:t>MonteCarlo</a:t>
            </a:r>
            <a:r>
              <a:rPr kumimoji="0" lang="es-ES_tradnl" sz="700" b="0" i="0" u="none" strike="noStrike" kern="1200" cap="none" spc="0" normalizeH="0" baseline="0" noProof="0">
                <a:ln>
                  <a:noFill/>
                </a:ln>
                <a:solidFill>
                  <a:srgbClr val="000000"/>
                </a:solidFill>
                <a:effectLst/>
                <a:uLnTx/>
                <a:uFillTx/>
                <a:latin typeface="+mj-lt"/>
                <a:ea typeface="+mn-ea"/>
                <a:cs typeface="+mn-cs"/>
              </a:rPr>
              <a:t> de proyecto</a:t>
            </a:r>
          </a:p>
        </p:txBody>
      </p:sp>
      <p:sp>
        <p:nvSpPr>
          <p:cNvPr id="7" name="CuadroTexto 6">
            <a:extLst>
              <a:ext uri="{FF2B5EF4-FFF2-40B4-BE49-F238E27FC236}">
                <a16:creationId xmlns:a16="http://schemas.microsoft.com/office/drawing/2014/main" id="{62063BDE-9C89-FF1C-D41E-643998D56CE4}"/>
              </a:ext>
            </a:extLst>
          </p:cNvPr>
          <p:cNvSpPr txBox="1"/>
          <p:nvPr/>
        </p:nvSpPr>
        <p:spPr>
          <a:xfrm>
            <a:off x="8663534" y="3856118"/>
            <a:ext cx="1224000" cy="590349"/>
          </a:xfrm>
          <a:prstGeom prst="rect">
            <a:avLst/>
          </a:prstGeom>
          <a:noFill/>
        </p:spPr>
        <p:txBody>
          <a:bodyPr wrap="square" lIns="0" tIns="36000" rIns="36000" bIns="36000" rtlCol="0">
            <a:noAutofit/>
          </a:bodyPr>
          <a:lstStyle>
            <a:defPPr>
              <a:defRPr lang="es-AR"/>
            </a:defPPr>
            <a:lvl1pPr>
              <a:spcBef>
                <a:spcPts val="200"/>
              </a:spcBef>
              <a:defRPr sz="700">
                <a:solidFill>
                  <a:srgbClr val="000000"/>
                </a:solidFill>
              </a:defRPr>
            </a:lvl1p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err="1">
                <a:ln>
                  <a:noFill/>
                </a:ln>
                <a:solidFill>
                  <a:srgbClr val="000000"/>
                </a:solidFill>
                <a:effectLst/>
                <a:uLnTx/>
                <a:uFillTx/>
                <a:latin typeface="+mj-lt"/>
                <a:ea typeface="+mn-ea"/>
                <a:cs typeface="+mn-cs"/>
              </a:rPr>
              <a:t>Heat</a:t>
            </a:r>
            <a:r>
              <a:rPr kumimoji="0" lang="es-ES_tradnl" sz="700" b="0" i="0" u="none" strike="noStrike" kern="1200" cap="none" spc="0" normalizeH="0" baseline="0" noProof="0">
                <a:ln>
                  <a:noFill/>
                </a:ln>
                <a:solidFill>
                  <a:srgbClr val="000000"/>
                </a:solidFill>
                <a:effectLst/>
                <a:uLnTx/>
                <a:uFillTx/>
                <a:latin typeface="+mj-lt"/>
                <a:ea typeface="+mn-ea"/>
                <a:cs typeface="+mn-cs"/>
              </a:rPr>
              <a:t> </a:t>
            </a:r>
            <a:r>
              <a:rPr kumimoji="0" lang="es-ES_tradnl" sz="700" b="0" i="0" u="none" strike="noStrike" kern="1200" cap="none" spc="0" normalizeH="0" baseline="0" noProof="0" err="1">
                <a:ln>
                  <a:noFill/>
                </a:ln>
                <a:solidFill>
                  <a:srgbClr val="000000"/>
                </a:solidFill>
                <a:effectLst/>
                <a:uLnTx/>
                <a:uFillTx/>
                <a:latin typeface="+mj-lt"/>
                <a:ea typeface="+mn-ea"/>
                <a:cs typeface="+mn-cs"/>
              </a:rPr>
              <a:t>Map</a:t>
            </a:r>
            <a:r>
              <a:rPr kumimoji="0" lang="es-ES_tradnl" sz="700" b="0" i="0" u="none" strike="noStrike" kern="1200" cap="none" spc="0" normalizeH="0" baseline="0" noProof="0">
                <a:ln>
                  <a:noFill/>
                </a:ln>
                <a:solidFill>
                  <a:srgbClr val="000000"/>
                </a:solidFill>
                <a:effectLst/>
                <a:uLnTx/>
                <a:uFillTx/>
                <a:latin typeface="+mj-lt"/>
                <a:ea typeface="+mn-ea"/>
                <a:cs typeface="+mn-cs"/>
              </a:rPr>
              <a:t> de riesgos</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Plan de Acción</a:t>
            </a:r>
          </a:p>
        </p:txBody>
      </p:sp>
      <p:sp>
        <p:nvSpPr>
          <p:cNvPr id="8" name="CuadroTexto 7">
            <a:extLst>
              <a:ext uri="{FF2B5EF4-FFF2-40B4-BE49-F238E27FC236}">
                <a16:creationId xmlns:a16="http://schemas.microsoft.com/office/drawing/2014/main" id="{96FA1A03-A88B-197D-CA75-7FD5558AC073}"/>
              </a:ext>
            </a:extLst>
          </p:cNvPr>
          <p:cNvSpPr txBox="1"/>
          <p:nvPr/>
        </p:nvSpPr>
        <p:spPr>
          <a:xfrm>
            <a:off x="5921248" y="5228322"/>
            <a:ext cx="1436169" cy="590349"/>
          </a:xfrm>
          <a:prstGeom prst="rect">
            <a:avLst/>
          </a:prstGeom>
          <a:noFill/>
        </p:spPr>
        <p:txBody>
          <a:bodyPr wrap="square" lIns="0" tIns="36000" rIns="36000" bIns="36000" rtlCol="0">
            <a:no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Elementos de la decisión</a:t>
            </a: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Pregunta estratégica</a:t>
            </a:r>
          </a:p>
        </p:txBody>
      </p:sp>
      <p:sp>
        <p:nvSpPr>
          <p:cNvPr id="9" name="CuadroTexto 8">
            <a:extLst>
              <a:ext uri="{FF2B5EF4-FFF2-40B4-BE49-F238E27FC236}">
                <a16:creationId xmlns:a16="http://schemas.microsoft.com/office/drawing/2014/main" id="{F7DDBA97-9977-917A-C2C9-4A295E798C0D}"/>
              </a:ext>
            </a:extLst>
          </p:cNvPr>
          <p:cNvSpPr txBox="1"/>
          <p:nvPr/>
        </p:nvSpPr>
        <p:spPr>
          <a:xfrm>
            <a:off x="7323783" y="5228322"/>
            <a:ext cx="1188000" cy="590349"/>
          </a:xfrm>
          <a:prstGeom prst="rect">
            <a:avLst/>
          </a:prstGeom>
          <a:noFill/>
        </p:spPr>
        <p:txBody>
          <a:bodyPr wrap="square" lIns="0" tIns="36000" rIns="36000" bIns="36000" rtlCol="0">
            <a:noAutofit/>
          </a:body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Análisis de </a:t>
            </a:r>
            <a:r>
              <a:rPr kumimoji="0" lang="es-ES_tradnl" sz="700" b="0" i="0" u="none" strike="noStrike" kern="1200" cap="none" spc="0" normalizeH="0" baseline="0" noProof="0" err="1">
                <a:ln>
                  <a:noFill/>
                </a:ln>
                <a:solidFill>
                  <a:srgbClr val="000000"/>
                </a:solidFill>
                <a:effectLst/>
                <a:uLnTx/>
                <a:uFillTx/>
                <a:latin typeface="+mj-lt"/>
                <a:ea typeface="+mn-ea"/>
                <a:cs typeface="+mn-cs"/>
              </a:rPr>
              <a:t>sensitividad</a:t>
            </a:r>
            <a:endParaRPr kumimoji="0" lang="es-ES_tradnl" sz="700" b="0" i="0" u="none" strike="noStrike" kern="1200" cap="none" spc="0" normalizeH="0" baseline="0" noProof="0">
              <a:ln>
                <a:noFill/>
              </a:ln>
              <a:solidFill>
                <a:srgbClr val="000000"/>
              </a:solidFill>
              <a:effectLst/>
              <a:uLnTx/>
              <a:uFillTx/>
              <a:latin typeface="+mj-lt"/>
              <a:ea typeface="+mn-ea"/>
              <a:cs typeface="+mn-cs"/>
            </a:endParaRPr>
          </a:p>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Árbol de decisión</a:t>
            </a:r>
          </a:p>
        </p:txBody>
      </p:sp>
      <p:sp>
        <p:nvSpPr>
          <p:cNvPr id="10" name="CuadroTexto 9">
            <a:extLst>
              <a:ext uri="{FF2B5EF4-FFF2-40B4-BE49-F238E27FC236}">
                <a16:creationId xmlns:a16="http://schemas.microsoft.com/office/drawing/2014/main" id="{7F5CE583-B152-60DA-D353-9AE75CF902D0}"/>
              </a:ext>
            </a:extLst>
          </p:cNvPr>
          <p:cNvSpPr txBox="1"/>
          <p:nvPr/>
        </p:nvSpPr>
        <p:spPr>
          <a:xfrm>
            <a:off x="8663534" y="5228322"/>
            <a:ext cx="1224000" cy="590349"/>
          </a:xfrm>
          <a:prstGeom prst="rect">
            <a:avLst/>
          </a:prstGeom>
          <a:noFill/>
        </p:spPr>
        <p:txBody>
          <a:bodyPr wrap="square" lIns="0" tIns="36000" rIns="36000" bIns="36000" rtlCol="0">
            <a:noAutofit/>
          </a:bodyPr>
          <a:lstStyle>
            <a:defPPr>
              <a:defRPr lang="es-AR"/>
            </a:defPPr>
            <a:lvl1pPr>
              <a:spcBef>
                <a:spcPts val="200"/>
              </a:spcBef>
              <a:defRPr sz="700">
                <a:solidFill>
                  <a:srgbClr val="000000"/>
                </a:solidFill>
              </a:defRPr>
            </a:lvl1pPr>
          </a:lstStyle>
          <a:p>
            <a:pPr marL="171450" marR="0" lvl="0" indent="-1714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s-ES_tradnl" sz="700" b="0" i="0" u="none" strike="noStrike" kern="1200" cap="none" spc="0" normalizeH="0" baseline="0" noProof="0">
                <a:ln>
                  <a:noFill/>
                </a:ln>
                <a:solidFill>
                  <a:srgbClr val="000000"/>
                </a:solidFill>
                <a:effectLst/>
                <a:uLnTx/>
                <a:uFillTx/>
                <a:latin typeface="+mj-lt"/>
                <a:ea typeface="+mn-ea"/>
                <a:cs typeface="+mn-cs"/>
              </a:rPr>
              <a:t>Plan de Acción</a:t>
            </a:r>
          </a:p>
        </p:txBody>
      </p:sp>
      <p:sp>
        <p:nvSpPr>
          <p:cNvPr id="11" name="Redondear rectángulo de esquina del mismo lado 2">
            <a:extLst>
              <a:ext uri="{FF2B5EF4-FFF2-40B4-BE49-F238E27FC236}">
                <a16:creationId xmlns:a16="http://schemas.microsoft.com/office/drawing/2014/main" id="{DE2E3F45-C73F-5CB1-DC5C-6486F73F4131}"/>
              </a:ext>
            </a:extLst>
          </p:cNvPr>
          <p:cNvSpPr/>
          <p:nvPr/>
        </p:nvSpPr>
        <p:spPr>
          <a:xfrm rot="16200000">
            <a:off x="11544000" y="160993"/>
            <a:ext cx="360000" cy="936000"/>
          </a:xfrm>
          <a:prstGeom prst="round2SameRect">
            <a:avLst>
              <a:gd name="adj1" fmla="val 50000"/>
              <a:gd name="adj2" fmla="val 0"/>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0" rIns="0" rtlCol="0" anchor="ctr"/>
          <a:lstStyle/>
          <a:p>
            <a:pPr algn="ctr"/>
            <a:r>
              <a:rPr lang="es-ES_tradnl" sz="1200"/>
              <a:t>1</a:t>
            </a:r>
          </a:p>
        </p:txBody>
      </p:sp>
      <p:sp>
        <p:nvSpPr>
          <p:cNvPr id="13" name="Freeform 62">
            <a:extLst>
              <a:ext uri="{FF2B5EF4-FFF2-40B4-BE49-F238E27FC236}">
                <a16:creationId xmlns:a16="http://schemas.microsoft.com/office/drawing/2014/main" id="{C59FFB01-ACD4-B8EF-83CD-5A87860AE2E9}"/>
              </a:ext>
            </a:extLst>
          </p:cNvPr>
          <p:cNvSpPr>
            <a:spLocks/>
          </p:cNvSpPr>
          <p:nvPr/>
        </p:nvSpPr>
        <p:spPr bwMode="auto">
          <a:xfrm rot="5400000">
            <a:off x="5329738" y="5155543"/>
            <a:ext cx="541818" cy="365475"/>
          </a:xfrm>
          <a:custGeom>
            <a:avLst/>
            <a:gdLst>
              <a:gd name="T0" fmla="*/ 797 w 1426"/>
              <a:gd name="T1" fmla="*/ 44 h 924"/>
              <a:gd name="T2" fmla="*/ 790 w 1426"/>
              <a:gd name="T3" fmla="*/ 38 h 924"/>
              <a:gd name="T4" fmla="*/ 638 w 1426"/>
              <a:gd name="T5" fmla="*/ 36 h 924"/>
              <a:gd name="T6" fmla="*/ 629 w 1426"/>
              <a:gd name="T7" fmla="*/ 44 h 924"/>
              <a:gd name="T8" fmla="*/ 628 w 1426"/>
              <a:gd name="T9" fmla="*/ 45 h 924"/>
              <a:gd name="T10" fmla="*/ 319 w 1426"/>
              <a:gd name="T11" fmla="*/ 354 h 924"/>
              <a:gd name="T12" fmla="*/ 320 w 1426"/>
              <a:gd name="T13" fmla="*/ 354 h 924"/>
              <a:gd name="T14" fmla="*/ 69 w 1426"/>
              <a:gd name="T15" fmla="*/ 605 h 924"/>
              <a:gd name="T16" fmla="*/ 69 w 1426"/>
              <a:gd name="T17" fmla="*/ 855 h 924"/>
              <a:gd name="T18" fmla="*/ 319 w 1426"/>
              <a:gd name="T19" fmla="*/ 855 h 924"/>
              <a:gd name="T20" fmla="*/ 628 w 1426"/>
              <a:gd name="T21" fmla="*/ 546 h 924"/>
              <a:gd name="T22" fmla="*/ 629 w 1426"/>
              <a:gd name="T23" fmla="*/ 545 h 924"/>
              <a:gd name="T24" fmla="*/ 797 w 1426"/>
              <a:gd name="T25" fmla="*/ 546 h 924"/>
              <a:gd name="T26" fmla="*/ 797 w 1426"/>
              <a:gd name="T27" fmla="*/ 546 h 924"/>
              <a:gd name="T28" fmla="*/ 1107 w 1426"/>
              <a:gd name="T29" fmla="*/ 855 h 924"/>
              <a:gd name="T30" fmla="*/ 1357 w 1426"/>
              <a:gd name="T31" fmla="*/ 855 h 924"/>
              <a:gd name="T32" fmla="*/ 1357 w 1426"/>
              <a:gd name="T33" fmla="*/ 605 h 924"/>
              <a:gd name="T34" fmla="*/ 1106 w 1426"/>
              <a:gd name="T35" fmla="*/ 354 h 924"/>
              <a:gd name="T36" fmla="*/ 1107 w 1426"/>
              <a:gd name="T37" fmla="*/ 354 h 924"/>
              <a:gd name="T38" fmla="*/ 797 w 1426"/>
              <a:gd name="T39" fmla="*/ 45 h 924"/>
              <a:gd name="T40" fmla="*/ 797 w 1426"/>
              <a:gd name="T41" fmla="*/ 4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6" h="924">
                <a:moveTo>
                  <a:pt x="797" y="44"/>
                </a:moveTo>
                <a:cubicBezTo>
                  <a:pt x="795" y="42"/>
                  <a:pt x="792" y="40"/>
                  <a:pt x="790" y="38"/>
                </a:cubicBezTo>
                <a:cubicBezTo>
                  <a:pt x="746" y="1"/>
                  <a:pt x="682" y="0"/>
                  <a:pt x="638" y="36"/>
                </a:cubicBezTo>
                <a:cubicBezTo>
                  <a:pt x="635" y="39"/>
                  <a:pt x="632" y="41"/>
                  <a:pt x="629" y="44"/>
                </a:cubicBezTo>
                <a:lnTo>
                  <a:pt x="628" y="45"/>
                </a:lnTo>
                <a:lnTo>
                  <a:pt x="319" y="354"/>
                </a:lnTo>
                <a:lnTo>
                  <a:pt x="320" y="354"/>
                </a:lnTo>
                <a:lnTo>
                  <a:pt x="69" y="605"/>
                </a:lnTo>
                <a:cubicBezTo>
                  <a:pt x="0" y="674"/>
                  <a:pt x="0" y="786"/>
                  <a:pt x="69" y="855"/>
                </a:cubicBezTo>
                <a:cubicBezTo>
                  <a:pt x="138" y="924"/>
                  <a:pt x="250" y="924"/>
                  <a:pt x="319" y="855"/>
                </a:cubicBezTo>
                <a:lnTo>
                  <a:pt x="628" y="546"/>
                </a:lnTo>
                <a:lnTo>
                  <a:pt x="629" y="545"/>
                </a:lnTo>
                <a:cubicBezTo>
                  <a:pt x="676" y="499"/>
                  <a:pt x="751" y="499"/>
                  <a:pt x="797" y="546"/>
                </a:cubicBezTo>
                <a:lnTo>
                  <a:pt x="797" y="546"/>
                </a:lnTo>
                <a:lnTo>
                  <a:pt x="1107" y="855"/>
                </a:lnTo>
                <a:cubicBezTo>
                  <a:pt x="1176" y="924"/>
                  <a:pt x="1288" y="924"/>
                  <a:pt x="1357" y="855"/>
                </a:cubicBezTo>
                <a:cubicBezTo>
                  <a:pt x="1426" y="786"/>
                  <a:pt x="1426" y="674"/>
                  <a:pt x="1357" y="605"/>
                </a:cubicBezTo>
                <a:lnTo>
                  <a:pt x="1106" y="354"/>
                </a:lnTo>
                <a:lnTo>
                  <a:pt x="1107" y="354"/>
                </a:lnTo>
                <a:lnTo>
                  <a:pt x="797" y="45"/>
                </a:lnTo>
                <a:lnTo>
                  <a:pt x="797" y="4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1219170"/>
            <a:endParaRPr lang="es-ES_tradnl">
              <a:solidFill>
                <a:prstClr val="black"/>
              </a:solidFill>
              <a:latin typeface="Tahoma"/>
            </a:endParaRPr>
          </a:p>
        </p:txBody>
      </p:sp>
      <p:sp>
        <p:nvSpPr>
          <p:cNvPr id="14" name="Freeform 62">
            <a:extLst>
              <a:ext uri="{FF2B5EF4-FFF2-40B4-BE49-F238E27FC236}">
                <a16:creationId xmlns:a16="http://schemas.microsoft.com/office/drawing/2014/main" id="{8EB418AC-1602-A86C-5159-9A6CECD0BB1F}"/>
              </a:ext>
            </a:extLst>
          </p:cNvPr>
          <p:cNvSpPr>
            <a:spLocks/>
          </p:cNvSpPr>
          <p:nvPr/>
        </p:nvSpPr>
        <p:spPr bwMode="auto">
          <a:xfrm rot="5400000">
            <a:off x="5289912" y="2510679"/>
            <a:ext cx="541818" cy="365475"/>
          </a:xfrm>
          <a:custGeom>
            <a:avLst/>
            <a:gdLst>
              <a:gd name="T0" fmla="*/ 797 w 1426"/>
              <a:gd name="T1" fmla="*/ 44 h 924"/>
              <a:gd name="T2" fmla="*/ 790 w 1426"/>
              <a:gd name="T3" fmla="*/ 38 h 924"/>
              <a:gd name="T4" fmla="*/ 638 w 1426"/>
              <a:gd name="T5" fmla="*/ 36 h 924"/>
              <a:gd name="T6" fmla="*/ 629 w 1426"/>
              <a:gd name="T7" fmla="*/ 44 h 924"/>
              <a:gd name="T8" fmla="*/ 628 w 1426"/>
              <a:gd name="T9" fmla="*/ 45 h 924"/>
              <a:gd name="T10" fmla="*/ 319 w 1426"/>
              <a:gd name="T11" fmla="*/ 354 h 924"/>
              <a:gd name="T12" fmla="*/ 320 w 1426"/>
              <a:gd name="T13" fmla="*/ 354 h 924"/>
              <a:gd name="T14" fmla="*/ 69 w 1426"/>
              <a:gd name="T15" fmla="*/ 605 h 924"/>
              <a:gd name="T16" fmla="*/ 69 w 1426"/>
              <a:gd name="T17" fmla="*/ 855 h 924"/>
              <a:gd name="T18" fmla="*/ 319 w 1426"/>
              <a:gd name="T19" fmla="*/ 855 h 924"/>
              <a:gd name="T20" fmla="*/ 628 w 1426"/>
              <a:gd name="T21" fmla="*/ 546 h 924"/>
              <a:gd name="T22" fmla="*/ 629 w 1426"/>
              <a:gd name="T23" fmla="*/ 545 h 924"/>
              <a:gd name="T24" fmla="*/ 797 w 1426"/>
              <a:gd name="T25" fmla="*/ 546 h 924"/>
              <a:gd name="T26" fmla="*/ 797 w 1426"/>
              <a:gd name="T27" fmla="*/ 546 h 924"/>
              <a:gd name="T28" fmla="*/ 1107 w 1426"/>
              <a:gd name="T29" fmla="*/ 855 h 924"/>
              <a:gd name="T30" fmla="*/ 1357 w 1426"/>
              <a:gd name="T31" fmla="*/ 855 h 924"/>
              <a:gd name="T32" fmla="*/ 1357 w 1426"/>
              <a:gd name="T33" fmla="*/ 605 h 924"/>
              <a:gd name="T34" fmla="*/ 1106 w 1426"/>
              <a:gd name="T35" fmla="*/ 354 h 924"/>
              <a:gd name="T36" fmla="*/ 1107 w 1426"/>
              <a:gd name="T37" fmla="*/ 354 h 924"/>
              <a:gd name="T38" fmla="*/ 797 w 1426"/>
              <a:gd name="T39" fmla="*/ 45 h 924"/>
              <a:gd name="T40" fmla="*/ 797 w 1426"/>
              <a:gd name="T41" fmla="*/ 4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6" h="924">
                <a:moveTo>
                  <a:pt x="797" y="44"/>
                </a:moveTo>
                <a:cubicBezTo>
                  <a:pt x="795" y="42"/>
                  <a:pt x="792" y="40"/>
                  <a:pt x="790" y="38"/>
                </a:cubicBezTo>
                <a:cubicBezTo>
                  <a:pt x="746" y="1"/>
                  <a:pt x="682" y="0"/>
                  <a:pt x="638" y="36"/>
                </a:cubicBezTo>
                <a:cubicBezTo>
                  <a:pt x="635" y="39"/>
                  <a:pt x="632" y="41"/>
                  <a:pt x="629" y="44"/>
                </a:cubicBezTo>
                <a:lnTo>
                  <a:pt x="628" y="45"/>
                </a:lnTo>
                <a:lnTo>
                  <a:pt x="319" y="354"/>
                </a:lnTo>
                <a:lnTo>
                  <a:pt x="320" y="354"/>
                </a:lnTo>
                <a:lnTo>
                  <a:pt x="69" y="605"/>
                </a:lnTo>
                <a:cubicBezTo>
                  <a:pt x="0" y="674"/>
                  <a:pt x="0" y="786"/>
                  <a:pt x="69" y="855"/>
                </a:cubicBezTo>
                <a:cubicBezTo>
                  <a:pt x="138" y="924"/>
                  <a:pt x="250" y="924"/>
                  <a:pt x="319" y="855"/>
                </a:cubicBezTo>
                <a:lnTo>
                  <a:pt x="628" y="546"/>
                </a:lnTo>
                <a:lnTo>
                  <a:pt x="629" y="545"/>
                </a:lnTo>
                <a:cubicBezTo>
                  <a:pt x="676" y="499"/>
                  <a:pt x="751" y="499"/>
                  <a:pt x="797" y="546"/>
                </a:cubicBezTo>
                <a:lnTo>
                  <a:pt x="797" y="546"/>
                </a:lnTo>
                <a:lnTo>
                  <a:pt x="1107" y="855"/>
                </a:lnTo>
                <a:cubicBezTo>
                  <a:pt x="1176" y="924"/>
                  <a:pt x="1288" y="924"/>
                  <a:pt x="1357" y="855"/>
                </a:cubicBezTo>
                <a:cubicBezTo>
                  <a:pt x="1426" y="786"/>
                  <a:pt x="1426" y="674"/>
                  <a:pt x="1357" y="605"/>
                </a:cubicBezTo>
                <a:lnTo>
                  <a:pt x="1106" y="354"/>
                </a:lnTo>
                <a:lnTo>
                  <a:pt x="1107" y="354"/>
                </a:lnTo>
                <a:lnTo>
                  <a:pt x="797" y="45"/>
                </a:lnTo>
                <a:lnTo>
                  <a:pt x="797" y="44"/>
                </a:lnTo>
                <a:close/>
              </a:path>
            </a:pathLst>
          </a:custGeom>
          <a:solidFill>
            <a:srgbClr val="1F175A"/>
          </a:solidFill>
          <a:ln>
            <a:noFill/>
          </a:ln>
        </p:spPr>
        <p:txBody>
          <a:bodyPr vert="horz" wrap="square" lIns="91440" tIns="45720" rIns="91440" bIns="45720" numCol="1" anchor="t" anchorCtr="0" compatLnSpc="1">
            <a:prstTxWarp prst="textNoShape">
              <a:avLst/>
            </a:prstTxWarp>
          </a:bodyPr>
          <a:lstStyle/>
          <a:p>
            <a:pPr defTabSz="1219170"/>
            <a:endParaRPr lang="es-ES_tradnl">
              <a:solidFill>
                <a:prstClr val="black"/>
              </a:solidFill>
              <a:latin typeface="Tahoma"/>
            </a:endParaRPr>
          </a:p>
        </p:txBody>
      </p:sp>
      <p:grpSp>
        <p:nvGrpSpPr>
          <p:cNvPr id="22" name="Grupo 21">
            <a:extLst>
              <a:ext uri="{FF2B5EF4-FFF2-40B4-BE49-F238E27FC236}">
                <a16:creationId xmlns:a16="http://schemas.microsoft.com/office/drawing/2014/main" id="{59679674-851A-4AF1-A8EB-F9DC44ABE8B5}"/>
              </a:ext>
            </a:extLst>
          </p:cNvPr>
          <p:cNvGrpSpPr/>
          <p:nvPr/>
        </p:nvGrpSpPr>
        <p:grpSpPr>
          <a:xfrm>
            <a:off x="10222926" y="2109392"/>
            <a:ext cx="1338072" cy="782121"/>
            <a:chOff x="3719173" y="2210345"/>
            <a:chExt cx="2202657" cy="1542832"/>
          </a:xfrm>
        </p:grpSpPr>
        <p:sp>
          <p:nvSpPr>
            <p:cNvPr id="23" name="11 Rectángulo">
              <a:extLst>
                <a:ext uri="{FF2B5EF4-FFF2-40B4-BE49-F238E27FC236}">
                  <a16:creationId xmlns:a16="http://schemas.microsoft.com/office/drawing/2014/main" id="{04076D55-7C4D-F4CD-0CCC-9F4E5EA6AFF6}"/>
                </a:ext>
              </a:extLst>
            </p:cNvPr>
            <p:cNvSpPr/>
            <p:nvPr/>
          </p:nvSpPr>
          <p:spPr>
            <a:xfrm>
              <a:off x="3719173" y="2210345"/>
              <a:ext cx="1895378" cy="147127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24" name="9 Rectángulo">
              <a:extLst>
                <a:ext uri="{FF2B5EF4-FFF2-40B4-BE49-F238E27FC236}">
                  <a16:creationId xmlns:a16="http://schemas.microsoft.com/office/drawing/2014/main" id="{B12329DA-E476-FEBD-2939-6BA06EBABBBD}"/>
                </a:ext>
              </a:extLst>
            </p:cNvPr>
            <p:cNvSpPr/>
            <p:nvPr/>
          </p:nvSpPr>
          <p:spPr>
            <a:xfrm>
              <a:off x="3853086" y="2415683"/>
              <a:ext cx="521208" cy="9982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25" name="95 Rectángulo">
              <a:extLst>
                <a:ext uri="{FF2B5EF4-FFF2-40B4-BE49-F238E27FC236}">
                  <a16:creationId xmlns:a16="http://schemas.microsoft.com/office/drawing/2014/main" id="{804A5337-310A-8F15-C8F4-0DC4EA18FDAF}"/>
                </a:ext>
              </a:extLst>
            </p:cNvPr>
            <p:cNvSpPr/>
            <p:nvPr/>
          </p:nvSpPr>
          <p:spPr>
            <a:xfrm>
              <a:off x="4438505" y="2415683"/>
              <a:ext cx="521208" cy="9982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26" name="96 Rectángulo">
              <a:extLst>
                <a:ext uri="{FF2B5EF4-FFF2-40B4-BE49-F238E27FC236}">
                  <a16:creationId xmlns:a16="http://schemas.microsoft.com/office/drawing/2014/main" id="{BAC91417-D176-DBF5-FA76-0B492317B5FF}"/>
                </a:ext>
              </a:extLst>
            </p:cNvPr>
            <p:cNvSpPr/>
            <p:nvPr/>
          </p:nvSpPr>
          <p:spPr>
            <a:xfrm>
              <a:off x="5023923" y="2415683"/>
              <a:ext cx="521208" cy="9982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sp>
          <p:nvSpPr>
            <p:cNvPr id="27" name="10 CuadroTexto">
              <a:extLst>
                <a:ext uri="{FF2B5EF4-FFF2-40B4-BE49-F238E27FC236}">
                  <a16:creationId xmlns:a16="http://schemas.microsoft.com/office/drawing/2014/main" id="{CF7E13CE-2A46-73BC-387C-4D1EBAA9FDBB}"/>
                </a:ext>
              </a:extLst>
            </p:cNvPr>
            <p:cNvSpPr txBox="1"/>
            <p:nvPr/>
          </p:nvSpPr>
          <p:spPr>
            <a:xfrm>
              <a:off x="3881255" y="3419257"/>
              <a:ext cx="453869" cy="333920"/>
            </a:xfrm>
            <a:prstGeom prst="rect">
              <a:avLst/>
            </a:prstGeom>
            <a:noFill/>
          </p:spPr>
          <p:txBody>
            <a:bodyPr wrap="none" lIns="0" rIns="0" rtlCol="0">
              <a:spAutoFit/>
            </a:bodyPr>
            <a:lstStyle/>
            <a:p>
              <a:pPr algn="l"/>
              <a:r>
                <a:rPr lang="es-ES_tradnl" sz="500">
                  <a:latin typeface="Tahoma" panose="020B0604030504040204" pitchFamily="34" charset="0"/>
                  <a:ea typeface="Open Sans Light" panose="020B0306030504020204" pitchFamily="34" charset="0"/>
                  <a:cs typeface="Arial" panose="020B0604020202020204" pitchFamily="34" charset="0"/>
                </a:rPr>
                <a:t>Geológico</a:t>
              </a:r>
            </a:p>
          </p:txBody>
        </p:sp>
        <p:sp>
          <p:nvSpPr>
            <p:cNvPr id="28" name="97 CuadroTexto">
              <a:extLst>
                <a:ext uri="{FF2B5EF4-FFF2-40B4-BE49-F238E27FC236}">
                  <a16:creationId xmlns:a16="http://schemas.microsoft.com/office/drawing/2014/main" id="{FFC36EB5-30E2-91CF-757F-C88460B99B03}"/>
                </a:ext>
              </a:extLst>
            </p:cNvPr>
            <p:cNvSpPr txBox="1"/>
            <p:nvPr/>
          </p:nvSpPr>
          <p:spPr>
            <a:xfrm>
              <a:off x="4465071" y="3419254"/>
              <a:ext cx="477618" cy="333920"/>
            </a:xfrm>
            <a:prstGeom prst="rect">
              <a:avLst/>
            </a:prstGeom>
            <a:noFill/>
          </p:spPr>
          <p:txBody>
            <a:bodyPr wrap="none" lIns="0" rIns="0" rtlCol="0">
              <a:spAutoFit/>
            </a:bodyPr>
            <a:lstStyle/>
            <a:p>
              <a:pPr algn="l"/>
              <a:r>
                <a:rPr lang="es-ES_tradnl" sz="500">
                  <a:latin typeface="Tahoma" panose="020B0604030504040204" pitchFamily="34" charset="0"/>
                  <a:ea typeface="Open Sans Light" panose="020B0306030504020204" pitchFamily="34" charset="0"/>
                  <a:cs typeface="Arial" panose="020B0604020202020204" pitchFamily="34" charset="0"/>
                </a:rPr>
                <a:t>Desarrollo</a:t>
              </a:r>
            </a:p>
          </p:txBody>
        </p:sp>
        <p:sp>
          <p:nvSpPr>
            <p:cNvPr id="29" name="98 CuadroTexto">
              <a:extLst>
                <a:ext uri="{FF2B5EF4-FFF2-40B4-BE49-F238E27FC236}">
                  <a16:creationId xmlns:a16="http://schemas.microsoft.com/office/drawing/2014/main" id="{9A800403-3A54-552A-781F-313962C72E34}"/>
                </a:ext>
              </a:extLst>
            </p:cNvPr>
            <p:cNvSpPr txBox="1"/>
            <p:nvPr/>
          </p:nvSpPr>
          <p:spPr>
            <a:xfrm>
              <a:off x="5029650" y="3419255"/>
              <a:ext cx="498728" cy="333920"/>
            </a:xfrm>
            <a:prstGeom prst="rect">
              <a:avLst/>
            </a:prstGeom>
            <a:noFill/>
          </p:spPr>
          <p:txBody>
            <a:bodyPr wrap="none" lIns="0" rIns="0" rtlCol="0">
              <a:spAutoFit/>
            </a:bodyPr>
            <a:lstStyle/>
            <a:p>
              <a:pPr algn="l"/>
              <a:r>
                <a:rPr lang="es-ES_tradnl" sz="500">
                  <a:latin typeface="Tahoma" panose="020B0604030504040204" pitchFamily="34" charset="0"/>
                  <a:ea typeface="Open Sans Light" panose="020B0306030504020204" pitchFamily="34" charset="0"/>
                  <a:cs typeface="Arial" panose="020B0604020202020204" pitchFamily="34" charset="0"/>
                </a:rPr>
                <a:t>Económico</a:t>
              </a:r>
            </a:p>
          </p:txBody>
        </p:sp>
        <p:sp>
          <p:nvSpPr>
            <p:cNvPr id="30" name="8 Flecha derecha">
              <a:extLst>
                <a:ext uri="{FF2B5EF4-FFF2-40B4-BE49-F238E27FC236}">
                  <a16:creationId xmlns:a16="http://schemas.microsoft.com/office/drawing/2014/main" id="{51553FD9-5D84-0D66-D88E-E258810B75DA}"/>
                </a:ext>
              </a:extLst>
            </p:cNvPr>
            <p:cNvSpPr/>
            <p:nvPr/>
          </p:nvSpPr>
          <p:spPr>
            <a:xfrm>
              <a:off x="3781663" y="2604413"/>
              <a:ext cx="2140167" cy="607078"/>
            </a:xfrm>
            <a:prstGeom prst="rightArrow">
              <a:avLst>
                <a:gd name="adj1" fmla="val 50000"/>
                <a:gd name="adj2" fmla="val 4282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200"/>
            </a:p>
          </p:txBody>
        </p:sp>
        <p:pic>
          <p:nvPicPr>
            <p:cNvPr id="31" name="Picture 2" descr="Resultado de imagen para distribuciÃ³n normal png">
              <a:extLst>
                <a:ext uri="{FF2B5EF4-FFF2-40B4-BE49-F238E27FC236}">
                  <a16:creationId xmlns:a16="http://schemas.microsoft.com/office/drawing/2014/main" id="{AAECCA90-0052-76A9-12B7-59C710272A8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5503"/>
            <a:stretch/>
          </p:blipFill>
          <p:spPr bwMode="auto">
            <a:xfrm>
              <a:off x="3908916" y="2415682"/>
              <a:ext cx="409549" cy="31023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Resultado de imagen para distribuciÃ³n normal png">
              <a:extLst>
                <a:ext uri="{FF2B5EF4-FFF2-40B4-BE49-F238E27FC236}">
                  <a16:creationId xmlns:a16="http://schemas.microsoft.com/office/drawing/2014/main" id="{EF3168C4-1FF2-EC70-B47E-2709C43EB5E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5503"/>
            <a:stretch/>
          </p:blipFill>
          <p:spPr bwMode="auto">
            <a:xfrm>
              <a:off x="4494335" y="2415682"/>
              <a:ext cx="409549" cy="3102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Resultado de imagen para distribuciÃ³n normal png">
              <a:extLst>
                <a:ext uri="{FF2B5EF4-FFF2-40B4-BE49-F238E27FC236}">
                  <a16:creationId xmlns:a16="http://schemas.microsoft.com/office/drawing/2014/main" id="{DE592F64-371A-1E33-0D80-58B99E020B5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5503"/>
            <a:stretch/>
          </p:blipFill>
          <p:spPr bwMode="auto">
            <a:xfrm>
              <a:off x="5079753" y="2415682"/>
              <a:ext cx="409549" cy="3102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5242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65C45-CD08-B31E-CFC8-10C01C7267F2}"/>
              </a:ext>
            </a:extLst>
          </p:cNvPr>
          <p:cNvSpPr>
            <a:spLocks noGrp="1"/>
          </p:cNvSpPr>
          <p:nvPr>
            <p:ph type="title"/>
          </p:nvPr>
        </p:nvSpPr>
        <p:spPr>
          <a:xfrm>
            <a:off x="479426" y="305828"/>
            <a:ext cx="10128574" cy="646331"/>
          </a:xfrm>
        </p:spPr>
        <p:txBody>
          <a:bodyPr/>
          <a:lstStyle/>
          <a:p>
            <a:r>
              <a:rPr lang="es-ES_tradnl"/>
              <a:t>Encontramos en nuestra experiencia una serie de causas que deterioran la calidad de las decisiones claves del negocio…</a:t>
            </a:r>
          </a:p>
        </p:txBody>
      </p:sp>
      <p:sp>
        <p:nvSpPr>
          <p:cNvPr id="74" name="Redondear rectángulo de esquina del mismo lado 2">
            <a:extLst>
              <a:ext uri="{FF2B5EF4-FFF2-40B4-BE49-F238E27FC236}">
                <a16:creationId xmlns:a16="http://schemas.microsoft.com/office/drawing/2014/main" id="{935F0C2F-85EC-CE74-9FB4-9D793DFC0104}"/>
              </a:ext>
            </a:extLst>
          </p:cNvPr>
          <p:cNvSpPr/>
          <p:nvPr/>
        </p:nvSpPr>
        <p:spPr>
          <a:xfrm rot="16200000">
            <a:off x="11220000" y="-220162"/>
            <a:ext cx="360000" cy="1584000"/>
          </a:xfrm>
          <a:prstGeom prst="round2SameRect">
            <a:avLst>
              <a:gd name="adj1" fmla="val 50000"/>
              <a:gd name="adj2"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0" rIns="0" rtlCol="0" anchor="ctr"/>
          <a:lstStyle/>
          <a:p>
            <a:pPr algn="ctr"/>
            <a:r>
              <a:rPr lang="es-AR" sz="1050"/>
              <a:t>Modelo de calidad de las Decisiones</a:t>
            </a:r>
          </a:p>
        </p:txBody>
      </p:sp>
      <p:sp>
        <p:nvSpPr>
          <p:cNvPr id="3" name="Rectangle 5">
            <a:extLst>
              <a:ext uri="{FF2B5EF4-FFF2-40B4-BE49-F238E27FC236}">
                <a16:creationId xmlns:a16="http://schemas.microsoft.com/office/drawing/2014/main" id="{B30F937F-1333-F0FE-A3AF-808F7BBB8675}"/>
              </a:ext>
            </a:extLst>
          </p:cNvPr>
          <p:cNvSpPr>
            <a:spLocks noChangeArrowheads="1"/>
          </p:cNvSpPr>
          <p:nvPr/>
        </p:nvSpPr>
        <p:spPr bwMode="auto">
          <a:xfrm>
            <a:off x="1585656" y="6118387"/>
            <a:ext cx="3257550" cy="215444"/>
          </a:xfrm>
          <a:prstGeom prst="rect">
            <a:avLst/>
          </a:prstGeom>
          <a:noFill/>
          <a:ln w="9525" algn="ctr">
            <a:noFill/>
            <a:miter lim="800000"/>
            <a:headEnd/>
            <a:tailEnd/>
          </a:ln>
        </p:spPr>
        <p:txBody>
          <a:bodyPr wrap="square">
            <a:spAutoFit/>
          </a:bodyPr>
          <a:lstStyle/>
          <a:p>
            <a:r>
              <a:rPr lang="es-ES_tradnl" sz="800">
                <a:latin typeface="+mj-lt"/>
                <a:ea typeface="ＭＳ Ｐゴシック"/>
                <a:cs typeface="ＭＳ Ｐゴシック"/>
              </a:rPr>
              <a:t>Adaptado de </a:t>
            </a:r>
            <a:r>
              <a:rPr lang="es-ES_tradnl" sz="800" err="1">
                <a:latin typeface="+mj-lt"/>
                <a:ea typeface="ＭＳ Ｐゴシック"/>
                <a:cs typeface="ＭＳ Ｐゴシック"/>
              </a:rPr>
              <a:t>Strategic</a:t>
            </a:r>
            <a:r>
              <a:rPr lang="es-ES_tradnl" sz="800">
                <a:latin typeface="+mj-lt"/>
                <a:ea typeface="ＭＳ Ｐゴシック"/>
                <a:cs typeface="ＭＳ Ｐゴシック"/>
              </a:rPr>
              <a:t> </a:t>
            </a:r>
            <a:r>
              <a:rPr lang="es-ES_tradnl" sz="800" err="1">
                <a:latin typeface="+mj-lt"/>
                <a:ea typeface="ＭＳ Ｐゴシック"/>
                <a:cs typeface="ＭＳ Ｐゴシック"/>
              </a:rPr>
              <a:t>Decisions</a:t>
            </a:r>
            <a:r>
              <a:rPr lang="es-ES_tradnl" sz="800">
                <a:latin typeface="+mj-lt"/>
                <a:ea typeface="ＭＳ Ｐゴシック"/>
                <a:cs typeface="ＭＳ Ｐゴシック"/>
              </a:rPr>
              <a:t> </a:t>
            </a:r>
            <a:r>
              <a:rPr lang="es-ES_tradnl" sz="800" err="1">
                <a:latin typeface="+mj-lt"/>
                <a:ea typeface="ＭＳ Ｐゴシック"/>
                <a:cs typeface="ＭＳ Ｐゴシック"/>
              </a:rPr>
              <a:t>Group</a:t>
            </a:r>
            <a:r>
              <a:rPr lang="es-ES_tradnl" sz="800">
                <a:latin typeface="+mj-lt"/>
                <a:ea typeface="ＭＳ Ｐゴシック"/>
                <a:cs typeface="ＭＳ Ｐゴシック"/>
              </a:rPr>
              <a:t> ©. </a:t>
            </a:r>
          </a:p>
        </p:txBody>
      </p:sp>
      <p:sp>
        <p:nvSpPr>
          <p:cNvPr id="4" name="Bocadillo: rectángulo con esquinas redondeadas 3">
            <a:extLst>
              <a:ext uri="{FF2B5EF4-FFF2-40B4-BE49-F238E27FC236}">
                <a16:creationId xmlns:a16="http://schemas.microsoft.com/office/drawing/2014/main" id="{F0126B5C-DF19-7C8C-76D9-206968D0848B}"/>
              </a:ext>
            </a:extLst>
          </p:cNvPr>
          <p:cNvSpPr/>
          <p:nvPr/>
        </p:nvSpPr>
        <p:spPr>
          <a:xfrm>
            <a:off x="7948834" y="4720189"/>
            <a:ext cx="3825270" cy="1229336"/>
          </a:xfrm>
          <a:prstGeom prst="wedgeRoundRectCallout">
            <a:avLst>
              <a:gd name="adj1" fmla="val 2271"/>
              <a:gd name="adj2" fmla="val -83275"/>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s-ES_tradnl" sz="1050"/>
              <a:t>No se identifican incertidumbres relevantes</a:t>
            </a:r>
          </a:p>
          <a:p>
            <a:pPr marL="171450" indent="-171450">
              <a:buFont typeface="Arial" panose="020B0604020202020204" pitchFamily="34" charset="0"/>
              <a:buChar char="•"/>
            </a:pPr>
            <a:r>
              <a:rPr lang="es-ES_tradnl" sz="1050"/>
              <a:t>No se cuantifican bien las probabilidades e impacto</a:t>
            </a:r>
          </a:p>
          <a:p>
            <a:pPr marL="171450" indent="-171450">
              <a:buFont typeface="Arial" panose="020B0604020202020204" pitchFamily="34" charset="0"/>
              <a:buChar char="•"/>
            </a:pPr>
            <a:r>
              <a:rPr lang="es-ES_tradnl" sz="1050"/>
              <a:t>No se explicita su impacto en la evaluación</a:t>
            </a:r>
          </a:p>
          <a:p>
            <a:pPr marL="171450" indent="-171450">
              <a:buFont typeface="Arial" panose="020B0604020202020204" pitchFamily="34" charset="0"/>
              <a:buChar char="•"/>
            </a:pPr>
            <a:r>
              <a:rPr lang="es-ES_tradnl" sz="1050"/>
              <a:t>Se tratan de manera independiente incertidumbres que son interdependientes</a:t>
            </a:r>
          </a:p>
        </p:txBody>
      </p:sp>
      <p:sp>
        <p:nvSpPr>
          <p:cNvPr id="5" name="Bocadillo: rectángulo con esquinas redondeadas 4">
            <a:extLst>
              <a:ext uri="{FF2B5EF4-FFF2-40B4-BE49-F238E27FC236}">
                <a16:creationId xmlns:a16="http://schemas.microsoft.com/office/drawing/2014/main" id="{3D797D06-B6ED-FCB9-6003-F708418AF5B8}"/>
              </a:ext>
            </a:extLst>
          </p:cNvPr>
          <p:cNvSpPr/>
          <p:nvPr/>
        </p:nvSpPr>
        <p:spPr>
          <a:xfrm>
            <a:off x="8218856" y="1153528"/>
            <a:ext cx="3564000" cy="1548000"/>
          </a:xfrm>
          <a:prstGeom prst="wedgeRoundRectCallout">
            <a:avLst>
              <a:gd name="adj1" fmla="val -35219"/>
              <a:gd name="adj2" fmla="val 68871"/>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s-ES_tradnl" sz="1050"/>
              <a:t>No se explicitan las decisiones ni se analizan alternativas</a:t>
            </a:r>
          </a:p>
          <a:p>
            <a:pPr marL="171450" indent="-171450">
              <a:buFont typeface="Arial" panose="020B0604020202020204" pitchFamily="34" charset="0"/>
              <a:buChar char="•"/>
            </a:pPr>
            <a:r>
              <a:rPr lang="es-ES_tradnl" sz="1050"/>
              <a:t>Los decisores no las ven, aprueban hechos casi consumados</a:t>
            </a:r>
          </a:p>
          <a:p>
            <a:pPr marL="171450" indent="-171450">
              <a:buFont typeface="Arial" panose="020B0604020202020204" pitchFamily="34" charset="0"/>
              <a:buChar char="•"/>
            </a:pPr>
            <a:r>
              <a:rPr lang="es-ES_tradnl" sz="1050"/>
              <a:t>Decisiones interdependientes se evalúan de manera independiente</a:t>
            </a:r>
          </a:p>
          <a:p>
            <a:pPr marL="171450" indent="-171450">
              <a:buFont typeface="Arial" panose="020B0604020202020204" pitchFamily="34" charset="0"/>
              <a:buChar char="•"/>
            </a:pPr>
            <a:r>
              <a:rPr lang="es-ES_tradnl" sz="1050"/>
              <a:t>El plan de ejecución no considera las decisiones que permiten gestionar los riesgos</a:t>
            </a:r>
          </a:p>
        </p:txBody>
      </p:sp>
      <p:pic>
        <p:nvPicPr>
          <p:cNvPr id="7" name="Imagen 6">
            <a:extLst>
              <a:ext uri="{FF2B5EF4-FFF2-40B4-BE49-F238E27FC236}">
                <a16:creationId xmlns:a16="http://schemas.microsoft.com/office/drawing/2014/main" id="{4826BB72-A942-9B64-2A02-073EBECDA2F9}"/>
              </a:ext>
            </a:extLst>
          </p:cNvPr>
          <p:cNvPicPr>
            <a:picLocks noChangeAspect="1"/>
          </p:cNvPicPr>
          <p:nvPr/>
        </p:nvPicPr>
        <p:blipFill>
          <a:blip r:embed="rId3"/>
          <a:stretch>
            <a:fillRect/>
          </a:stretch>
        </p:blipFill>
        <p:spPr>
          <a:xfrm>
            <a:off x="4938623" y="2181819"/>
            <a:ext cx="2948219" cy="2715974"/>
          </a:xfrm>
          <a:prstGeom prst="rect">
            <a:avLst/>
          </a:prstGeom>
        </p:spPr>
      </p:pic>
      <p:sp>
        <p:nvSpPr>
          <p:cNvPr id="8" name="Rectángulo 7">
            <a:extLst>
              <a:ext uri="{FF2B5EF4-FFF2-40B4-BE49-F238E27FC236}">
                <a16:creationId xmlns:a16="http://schemas.microsoft.com/office/drawing/2014/main" id="{73DD7148-70B6-1568-2664-47E8EC953C55}"/>
              </a:ext>
            </a:extLst>
          </p:cNvPr>
          <p:cNvSpPr/>
          <p:nvPr/>
        </p:nvSpPr>
        <p:spPr>
          <a:xfrm>
            <a:off x="5324338" y="1761789"/>
            <a:ext cx="2176789" cy="393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a:solidFill>
                  <a:schemeClr val="tx2"/>
                </a:solidFill>
                <a:latin typeface="+mj-lt"/>
              </a:rPr>
              <a:t>No se transparentan todos los drivers de la decisión</a:t>
            </a:r>
          </a:p>
        </p:txBody>
      </p:sp>
      <p:sp>
        <p:nvSpPr>
          <p:cNvPr id="9" name="Rectángulo 8">
            <a:extLst>
              <a:ext uri="{FF2B5EF4-FFF2-40B4-BE49-F238E27FC236}">
                <a16:creationId xmlns:a16="http://schemas.microsoft.com/office/drawing/2014/main" id="{506D5558-57BC-B196-4A1F-BC0FF1AD34E6}"/>
              </a:ext>
            </a:extLst>
          </p:cNvPr>
          <p:cNvSpPr/>
          <p:nvPr/>
        </p:nvSpPr>
        <p:spPr>
          <a:xfrm>
            <a:off x="7501127" y="2975106"/>
            <a:ext cx="1724192" cy="393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0">
                <a:solidFill>
                  <a:schemeClr val="tx2"/>
                </a:solidFill>
                <a:latin typeface="+mj-lt"/>
              </a:rPr>
              <a:t>No se presentan alternativas</a:t>
            </a:r>
          </a:p>
        </p:txBody>
      </p:sp>
      <p:sp>
        <p:nvSpPr>
          <p:cNvPr id="10" name="Rectángulo 9">
            <a:extLst>
              <a:ext uri="{FF2B5EF4-FFF2-40B4-BE49-F238E27FC236}">
                <a16:creationId xmlns:a16="http://schemas.microsoft.com/office/drawing/2014/main" id="{DFDC5148-BCC1-982D-1F86-22CD97280DD6}"/>
              </a:ext>
            </a:extLst>
          </p:cNvPr>
          <p:cNvSpPr/>
          <p:nvPr/>
        </p:nvSpPr>
        <p:spPr>
          <a:xfrm>
            <a:off x="7674288" y="3822970"/>
            <a:ext cx="2411544"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solidFill>
                  <a:schemeClr val="tx2"/>
                </a:solidFill>
                <a:latin typeface="+mj-lt"/>
              </a:rPr>
              <a:t>No se identifican y cuantifican correctamente la incertidumbre y el riesgo</a:t>
            </a:r>
            <a:endParaRPr lang="es-ES_tradnl" sz="1050">
              <a:solidFill>
                <a:schemeClr val="tx2"/>
              </a:solidFill>
              <a:latin typeface="+mj-lt"/>
            </a:endParaRPr>
          </a:p>
        </p:txBody>
      </p:sp>
      <p:sp>
        <p:nvSpPr>
          <p:cNvPr id="11" name="Rectángulo 10">
            <a:extLst>
              <a:ext uri="{FF2B5EF4-FFF2-40B4-BE49-F238E27FC236}">
                <a16:creationId xmlns:a16="http://schemas.microsoft.com/office/drawing/2014/main" id="{14005D6B-3C86-7187-E13B-423C0B72F702}"/>
              </a:ext>
            </a:extLst>
          </p:cNvPr>
          <p:cNvSpPr/>
          <p:nvPr/>
        </p:nvSpPr>
        <p:spPr>
          <a:xfrm>
            <a:off x="3214431" y="2830051"/>
            <a:ext cx="1724192" cy="6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solidFill>
                  <a:schemeClr val="tx2"/>
                </a:solidFill>
                <a:latin typeface="+mj-lt"/>
              </a:rPr>
              <a:t>No se cuenta con un equipo de referentes empoderados que velen por el proceso</a:t>
            </a:r>
          </a:p>
        </p:txBody>
      </p:sp>
      <p:sp>
        <p:nvSpPr>
          <p:cNvPr id="12" name="Rectángulo 11">
            <a:extLst>
              <a:ext uri="{FF2B5EF4-FFF2-40B4-BE49-F238E27FC236}">
                <a16:creationId xmlns:a16="http://schemas.microsoft.com/office/drawing/2014/main" id="{1DC8C090-466C-BA4F-D073-3A4B854AE58F}"/>
              </a:ext>
            </a:extLst>
          </p:cNvPr>
          <p:cNvSpPr/>
          <p:nvPr/>
        </p:nvSpPr>
        <p:spPr>
          <a:xfrm>
            <a:off x="5155373" y="5043277"/>
            <a:ext cx="2514719" cy="393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solidFill>
                  <a:schemeClr val="tx2"/>
                </a:solidFill>
                <a:latin typeface="+mj-lt"/>
              </a:rPr>
              <a:t>Los inputs claves de información a veces no son completos y/o no son confiables</a:t>
            </a:r>
          </a:p>
        </p:txBody>
      </p:sp>
      <p:sp>
        <p:nvSpPr>
          <p:cNvPr id="13" name="Rectángulo 12">
            <a:extLst>
              <a:ext uri="{FF2B5EF4-FFF2-40B4-BE49-F238E27FC236}">
                <a16:creationId xmlns:a16="http://schemas.microsoft.com/office/drawing/2014/main" id="{3AD5EE37-F4F1-98D7-6243-0EF3266FE755}"/>
              </a:ext>
            </a:extLst>
          </p:cNvPr>
          <p:cNvSpPr/>
          <p:nvPr/>
        </p:nvSpPr>
        <p:spPr>
          <a:xfrm>
            <a:off x="3214431" y="3822970"/>
            <a:ext cx="1724192" cy="50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a:solidFill>
                  <a:schemeClr val="tx2"/>
                </a:solidFill>
                <a:latin typeface="+mj-lt"/>
              </a:rPr>
              <a:t>Hay sesgos repetidos en los proyectos que afectan las estimaciones</a:t>
            </a:r>
          </a:p>
        </p:txBody>
      </p:sp>
      <p:sp>
        <p:nvSpPr>
          <p:cNvPr id="14" name="Bocadillo: rectángulo con esquinas redondeadas 13">
            <a:extLst>
              <a:ext uri="{FF2B5EF4-FFF2-40B4-BE49-F238E27FC236}">
                <a16:creationId xmlns:a16="http://schemas.microsoft.com/office/drawing/2014/main" id="{45D2D378-03CD-75BB-8FE8-06DFC5142FE2}"/>
              </a:ext>
            </a:extLst>
          </p:cNvPr>
          <p:cNvSpPr/>
          <p:nvPr/>
        </p:nvSpPr>
        <p:spPr>
          <a:xfrm>
            <a:off x="1753336" y="1011441"/>
            <a:ext cx="3358991" cy="900000"/>
          </a:xfrm>
          <a:prstGeom prst="wedgeRoundRectCallout">
            <a:avLst>
              <a:gd name="adj1" fmla="val 60373"/>
              <a:gd name="adj2" fmla="val 48724"/>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s-ES_tradnl" sz="1050"/>
              <a:t>Hay objetivos ocultos (dar de comer al rig, etc.) </a:t>
            </a:r>
          </a:p>
          <a:p>
            <a:pPr marL="171450" indent="-171450">
              <a:buFont typeface="Arial" panose="020B0604020202020204" pitchFamily="34" charset="0"/>
              <a:buChar char="•"/>
            </a:pPr>
            <a:r>
              <a:rPr lang="es-ES_tradnl" sz="1050"/>
              <a:t>Las métricas que se usan son acotadas y no permiten ver integralmente la decisión</a:t>
            </a:r>
          </a:p>
          <a:p>
            <a:pPr marL="171450" indent="-171450">
              <a:buFont typeface="Arial" panose="020B0604020202020204" pitchFamily="34" charset="0"/>
              <a:buChar char="•"/>
            </a:pPr>
            <a:r>
              <a:rPr lang="es-ES_tradnl" sz="1050"/>
              <a:t>No hay una clara delimitación de proyectos </a:t>
            </a:r>
          </a:p>
        </p:txBody>
      </p:sp>
      <p:sp>
        <p:nvSpPr>
          <p:cNvPr id="15" name="Bocadillo: rectángulo con esquinas redondeadas 14">
            <a:extLst>
              <a:ext uri="{FF2B5EF4-FFF2-40B4-BE49-F238E27FC236}">
                <a16:creationId xmlns:a16="http://schemas.microsoft.com/office/drawing/2014/main" id="{3ABE73B4-63F9-DA97-2E0E-6AC0E3D452B5}"/>
              </a:ext>
            </a:extLst>
          </p:cNvPr>
          <p:cNvSpPr/>
          <p:nvPr/>
        </p:nvSpPr>
        <p:spPr>
          <a:xfrm>
            <a:off x="1676459" y="4889998"/>
            <a:ext cx="3358991" cy="1059527"/>
          </a:xfrm>
          <a:prstGeom prst="wedgeRoundRectCallout">
            <a:avLst>
              <a:gd name="adj1" fmla="val 58470"/>
              <a:gd name="adj2" fmla="val -31667"/>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s-ES" sz="1050"/>
              <a:t>Información incompleta (</a:t>
            </a:r>
            <a:r>
              <a:rPr lang="es-ES" sz="1050" err="1"/>
              <a:t>ej</a:t>
            </a:r>
            <a:r>
              <a:rPr lang="es-ES" sz="1050"/>
              <a:t>: PD no considerado en proyectos de desarrollo) </a:t>
            </a:r>
          </a:p>
          <a:p>
            <a:pPr marL="171450" indent="-171450">
              <a:buFont typeface="Arial" panose="020B0604020202020204" pitchFamily="34" charset="0"/>
              <a:buChar char="•"/>
            </a:pPr>
            <a:r>
              <a:rPr lang="es-ES" sz="1050"/>
              <a:t>Información defectuosa (Clase V en costos de </a:t>
            </a:r>
            <a:r>
              <a:rPr lang="es-ES" sz="1050" err="1"/>
              <a:t>facilities</a:t>
            </a:r>
            <a:r>
              <a:rPr lang="es-ES" sz="1050"/>
              <a:t>) </a:t>
            </a:r>
          </a:p>
          <a:p>
            <a:pPr marL="171450" indent="-171450">
              <a:buFont typeface="Arial" panose="020B0604020202020204" pitchFamily="34" charset="0"/>
              <a:buChar char="•"/>
            </a:pPr>
            <a:r>
              <a:rPr lang="es-ES" sz="1050"/>
              <a:t>Presentaciones poco claras para decidir</a:t>
            </a:r>
          </a:p>
        </p:txBody>
      </p:sp>
      <p:sp>
        <p:nvSpPr>
          <p:cNvPr id="16" name="Bocadillo: rectángulo con esquinas redondeadas 15">
            <a:extLst>
              <a:ext uri="{FF2B5EF4-FFF2-40B4-BE49-F238E27FC236}">
                <a16:creationId xmlns:a16="http://schemas.microsoft.com/office/drawing/2014/main" id="{FD46103E-5658-37FC-1EFB-D6AAD8B53D12}"/>
              </a:ext>
            </a:extLst>
          </p:cNvPr>
          <p:cNvSpPr/>
          <p:nvPr/>
        </p:nvSpPr>
        <p:spPr>
          <a:xfrm>
            <a:off x="982663" y="3695358"/>
            <a:ext cx="1961746" cy="900000"/>
          </a:xfrm>
          <a:prstGeom prst="wedgeRoundRectCallout">
            <a:avLst>
              <a:gd name="adj1" fmla="val 63109"/>
              <a:gd name="adj2" fmla="val -18436"/>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s-ES" sz="1050"/>
              <a:t>Sobre confianza</a:t>
            </a:r>
          </a:p>
          <a:p>
            <a:pPr marL="171450" indent="-171450">
              <a:buFont typeface="Arial" panose="020B0604020202020204" pitchFamily="34" charset="0"/>
              <a:buChar char="•"/>
            </a:pPr>
            <a:r>
              <a:rPr lang="es-ES" sz="1050"/>
              <a:t>Optimismo</a:t>
            </a:r>
          </a:p>
          <a:p>
            <a:pPr marL="171450" indent="-171450">
              <a:buFont typeface="Arial" panose="020B0604020202020204" pitchFamily="34" charset="0"/>
              <a:buChar char="•"/>
            </a:pPr>
            <a:r>
              <a:rPr lang="es-ES" sz="1050"/>
              <a:t>Tiene que dar</a:t>
            </a:r>
          </a:p>
        </p:txBody>
      </p:sp>
      <p:sp>
        <p:nvSpPr>
          <p:cNvPr id="17" name="Bocadillo: rectángulo con esquinas redondeadas 16">
            <a:extLst>
              <a:ext uri="{FF2B5EF4-FFF2-40B4-BE49-F238E27FC236}">
                <a16:creationId xmlns:a16="http://schemas.microsoft.com/office/drawing/2014/main" id="{E8180E13-3CB9-1FD7-B428-2ABA28624E22}"/>
              </a:ext>
            </a:extLst>
          </p:cNvPr>
          <p:cNvSpPr/>
          <p:nvPr/>
        </p:nvSpPr>
        <p:spPr>
          <a:xfrm>
            <a:off x="651927" y="2386224"/>
            <a:ext cx="2292482" cy="900000"/>
          </a:xfrm>
          <a:prstGeom prst="wedgeRoundRectCallout">
            <a:avLst>
              <a:gd name="adj1" fmla="val 60840"/>
              <a:gd name="adj2" fmla="val 12561"/>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buFont typeface="Arial" panose="020B0604020202020204" pitchFamily="34" charset="0"/>
              <a:buChar char="•"/>
            </a:pPr>
            <a:r>
              <a:rPr lang="es-ES" sz="1050"/>
              <a:t>No hay claridad sobre el rol del referente</a:t>
            </a:r>
          </a:p>
          <a:p>
            <a:pPr marL="171450" indent="-171450">
              <a:buFont typeface="Arial" panose="020B0604020202020204" pitchFamily="34" charset="0"/>
              <a:buChar char="•"/>
            </a:pPr>
            <a:r>
              <a:rPr lang="es-ES" sz="1050"/>
              <a:t>Los referentes no están empoderados en el proceso</a:t>
            </a:r>
          </a:p>
        </p:txBody>
      </p:sp>
    </p:spTree>
    <p:extLst>
      <p:ext uri="{BB962C8B-B14F-4D97-AF65-F5344CB8AC3E}">
        <p14:creationId xmlns:p14="http://schemas.microsoft.com/office/powerpoint/2010/main" val="2559781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65C45-CD08-B31E-CFC8-10C01C7267F2}"/>
              </a:ext>
            </a:extLst>
          </p:cNvPr>
          <p:cNvSpPr>
            <a:spLocks noGrp="1"/>
          </p:cNvSpPr>
          <p:nvPr>
            <p:ph type="title"/>
          </p:nvPr>
        </p:nvSpPr>
        <p:spPr>
          <a:xfrm>
            <a:off x="479426" y="305828"/>
            <a:ext cx="10128574" cy="646331"/>
          </a:xfrm>
        </p:spPr>
        <p:txBody>
          <a:bodyPr/>
          <a:lstStyle/>
          <a:p>
            <a:r>
              <a:rPr lang="es-ES_tradnl">
                <a:ea typeface="Open Sans"/>
                <a:cs typeface="Arial"/>
              </a:rPr>
              <a:t>…. las cuales erosionan significativamente el valor de los proyectos y/o de la operación misma</a:t>
            </a:r>
            <a:endParaRPr lang="es-ES_tradnl"/>
          </a:p>
        </p:txBody>
      </p:sp>
      <p:sp>
        <p:nvSpPr>
          <p:cNvPr id="74" name="Redondear rectángulo de esquina del mismo lado 2">
            <a:extLst>
              <a:ext uri="{FF2B5EF4-FFF2-40B4-BE49-F238E27FC236}">
                <a16:creationId xmlns:a16="http://schemas.microsoft.com/office/drawing/2014/main" id="{935F0C2F-85EC-CE74-9FB4-9D793DFC0104}"/>
              </a:ext>
            </a:extLst>
          </p:cNvPr>
          <p:cNvSpPr/>
          <p:nvPr/>
        </p:nvSpPr>
        <p:spPr>
          <a:xfrm rot="16200000">
            <a:off x="11220000" y="-220162"/>
            <a:ext cx="360000" cy="1584000"/>
          </a:xfrm>
          <a:prstGeom prst="round2SameRect">
            <a:avLst>
              <a:gd name="adj1" fmla="val 50000"/>
              <a:gd name="adj2"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0" rIns="0" rtlCol="0" anchor="ctr"/>
          <a:lstStyle/>
          <a:p>
            <a:pPr algn="ctr"/>
            <a:r>
              <a:rPr lang="es-AR" sz="1050">
                <a:latin typeface="+mj-lt"/>
              </a:rPr>
              <a:t>Modelo de calidad de las Decisiones</a:t>
            </a:r>
          </a:p>
        </p:txBody>
      </p:sp>
      <p:sp>
        <p:nvSpPr>
          <p:cNvPr id="18" name="Rectangle 5">
            <a:extLst>
              <a:ext uri="{FF2B5EF4-FFF2-40B4-BE49-F238E27FC236}">
                <a16:creationId xmlns:a16="http://schemas.microsoft.com/office/drawing/2014/main" id="{EA4F67C1-E3AE-9E1D-1B92-4BEEDA62178C}"/>
              </a:ext>
            </a:extLst>
          </p:cNvPr>
          <p:cNvSpPr>
            <a:spLocks noChangeArrowheads="1"/>
          </p:cNvSpPr>
          <p:nvPr/>
        </p:nvSpPr>
        <p:spPr bwMode="auto">
          <a:xfrm>
            <a:off x="1598660" y="6201423"/>
            <a:ext cx="3257550" cy="215444"/>
          </a:xfrm>
          <a:prstGeom prst="rect">
            <a:avLst/>
          </a:prstGeom>
          <a:noFill/>
          <a:ln w="9525" algn="ctr">
            <a:noFill/>
            <a:miter lim="800000"/>
            <a:headEnd/>
            <a:tailEnd/>
          </a:ln>
        </p:spPr>
        <p:txBody>
          <a:bodyPr wrap="square">
            <a:spAutoFit/>
          </a:bodyPr>
          <a:lstStyle/>
          <a:p>
            <a:r>
              <a:rPr lang="es-ES_tradnl" sz="800">
                <a:solidFill>
                  <a:schemeClr val="tx2"/>
                </a:solidFill>
                <a:latin typeface="+mj-lt"/>
                <a:ea typeface="ＭＳ Ｐゴシック"/>
                <a:cs typeface="ＭＳ Ｐゴシック"/>
              </a:rPr>
              <a:t>Adaptado de </a:t>
            </a:r>
            <a:r>
              <a:rPr lang="es-ES_tradnl" sz="800" err="1">
                <a:solidFill>
                  <a:schemeClr val="tx2"/>
                </a:solidFill>
                <a:latin typeface="+mj-lt"/>
                <a:ea typeface="ＭＳ Ｐゴシック"/>
                <a:cs typeface="ＭＳ Ｐゴシック"/>
              </a:rPr>
              <a:t>Strategic</a:t>
            </a:r>
            <a:r>
              <a:rPr lang="es-ES_tradnl" sz="800">
                <a:solidFill>
                  <a:schemeClr val="tx2"/>
                </a:solidFill>
                <a:latin typeface="+mj-lt"/>
                <a:ea typeface="ＭＳ Ｐゴシック"/>
                <a:cs typeface="ＭＳ Ｐゴシック"/>
              </a:rPr>
              <a:t> </a:t>
            </a:r>
            <a:r>
              <a:rPr lang="es-ES_tradnl" sz="800" err="1">
                <a:solidFill>
                  <a:schemeClr val="tx2"/>
                </a:solidFill>
                <a:latin typeface="+mj-lt"/>
                <a:ea typeface="ＭＳ Ｐゴシック"/>
                <a:cs typeface="ＭＳ Ｐゴシック"/>
              </a:rPr>
              <a:t>Decisions</a:t>
            </a:r>
            <a:r>
              <a:rPr lang="es-ES_tradnl" sz="800">
                <a:solidFill>
                  <a:schemeClr val="tx2"/>
                </a:solidFill>
                <a:latin typeface="+mj-lt"/>
                <a:ea typeface="ＭＳ Ｐゴシック"/>
                <a:cs typeface="ＭＳ Ｐゴシック"/>
              </a:rPr>
              <a:t> </a:t>
            </a:r>
            <a:r>
              <a:rPr lang="es-ES_tradnl" sz="800" err="1">
                <a:solidFill>
                  <a:schemeClr val="tx2"/>
                </a:solidFill>
                <a:latin typeface="+mj-lt"/>
                <a:ea typeface="ＭＳ Ｐゴシック"/>
                <a:cs typeface="ＭＳ Ｐゴシック"/>
              </a:rPr>
              <a:t>Group</a:t>
            </a:r>
            <a:r>
              <a:rPr lang="es-ES_tradnl" sz="800">
                <a:solidFill>
                  <a:schemeClr val="tx2"/>
                </a:solidFill>
                <a:latin typeface="+mj-lt"/>
                <a:ea typeface="ＭＳ Ｐゴシック"/>
                <a:cs typeface="ＭＳ Ｐゴシック"/>
              </a:rPr>
              <a:t> ©. </a:t>
            </a:r>
          </a:p>
        </p:txBody>
      </p:sp>
      <p:grpSp>
        <p:nvGrpSpPr>
          <p:cNvPr id="19" name="Grupo 18">
            <a:extLst>
              <a:ext uri="{FF2B5EF4-FFF2-40B4-BE49-F238E27FC236}">
                <a16:creationId xmlns:a16="http://schemas.microsoft.com/office/drawing/2014/main" id="{A72BB044-1E3F-E7B9-794E-60F742AB489A}"/>
              </a:ext>
            </a:extLst>
          </p:cNvPr>
          <p:cNvGrpSpPr/>
          <p:nvPr/>
        </p:nvGrpSpPr>
        <p:grpSpPr>
          <a:xfrm>
            <a:off x="223252" y="1807509"/>
            <a:ext cx="5968288" cy="3821488"/>
            <a:chOff x="2937152" y="1761789"/>
            <a:chExt cx="5968288" cy="3821488"/>
          </a:xfrm>
        </p:grpSpPr>
        <p:pic>
          <p:nvPicPr>
            <p:cNvPr id="20" name="Imagen 19">
              <a:extLst>
                <a:ext uri="{FF2B5EF4-FFF2-40B4-BE49-F238E27FC236}">
                  <a16:creationId xmlns:a16="http://schemas.microsoft.com/office/drawing/2014/main" id="{1902F46C-B3FD-4B17-C6FB-63FB01627C12}"/>
                </a:ext>
              </a:extLst>
            </p:cNvPr>
            <p:cNvPicPr>
              <a:picLocks noChangeAspect="1"/>
            </p:cNvPicPr>
            <p:nvPr/>
          </p:nvPicPr>
          <p:blipFill>
            <a:blip r:embed="rId3"/>
            <a:stretch>
              <a:fillRect/>
            </a:stretch>
          </p:blipFill>
          <p:spPr>
            <a:xfrm>
              <a:off x="4621891" y="2181819"/>
              <a:ext cx="2948219" cy="2715974"/>
            </a:xfrm>
            <a:prstGeom prst="rect">
              <a:avLst/>
            </a:prstGeom>
          </p:spPr>
        </p:pic>
        <p:sp>
          <p:nvSpPr>
            <p:cNvPr id="21" name="Rectángulo 20">
              <a:extLst>
                <a:ext uri="{FF2B5EF4-FFF2-40B4-BE49-F238E27FC236}">
                  <a16:creationId xmlns:a16="http://schemas.microsoft.com/office/drawing/2014/main" id="{BF6C6630-5236-0805-23A6-0B23A6AAC599}"/>
                </a:ext>
              </a:extLst>
            </p:cNvPr>
            <p:cNvSpPr/>
            <p:nvPr/>
          </p:nvSpPr>
          <p:spPr>
            <a:xfrm>
              <a:off x="5007606" y="1761789"/>
              <a:ext cx="2176789" cy="393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a:solidFill>
                    <a:schemeClr val="tx2"/>
                  </a:solidFill>
                  <a:latin typeface="+mj-lt"/>
                </a:rPr>
                <a:t>No se transparentan todos los drivers de la decisión</a:t>
              </a:r>
            </a:p>
          </p:txBody>
        </p:sp>
        <p:sp>
          <p:nvSpPr>
            <p:cNvPr id="22" name="Rectángulo 21">
              <a:extLst>
                <a:ext uri="{FF2B5EF4-FFF2-40B4-BE49-F238E27FC236}">
                  <a16:creationId xmlns:a16="http://schemas.microsoft.com/office/drawing/2014/main" id="{267B0148-BBF7-F45B-639D-9E621517182F}"/>
                </a:ext>
              </a:extLst>
            </p:cNvPr>
            <p:cNvSpPr/>
            <p:nvPr/>
          </p:nvSpPr>
          <p:spPr>
            <a:xfrm>
              <a:off x="7141440" y="2888491"/>
              <a:ext cx="1764000" cy="393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_tradnl" sz="1050">
                  <a:solidFill>
                    <a:schemeClr val="tx2"/>
                  </a:solidFill>
                  <a:latin typeface="+mj-lt"/>
                </a:rPr>
                <a:t>No se presentan alternativas</a:t>
              </a:r>
            </a:p>
          </p:txBody>
        </p:sp>
        <p:sp>
          <p:nvSpPr>
            <p:cNvPr id="23" name="Rectángulo 22">
              <a:extLst>
                <a:ext uri="{FF2B5EF4-FFF2-40B4-BE49-F238E27FC236}">
                  <a16:creationId xmlns:a16="http://schemas.microsoft.com/office/drawing/2014/main" id="{EA5636E9-AF87-B2A3-6FFB-5389D7202622}"/>
                </a:ext>
              </a:extLst>
            </p:cNvPr>
            <p:cNvSpPr/>
            <p:nvPr/>
          </p:nvSpPr>
          <p:spPr>
            <a:xfrm>
              <a:off x="7141440" y="4229420"/>
              <a:ext cx="1764000" cy="68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050">
                  <a:solidFill>
                    <a:schemeClr val="tx2"/>
                  </a:solidFill>
                  <a:latin typeface="+mj-lt"/>
                </a:rPr>
                <a:t>No se identifican y cuantifican correctamente la incertidumbre y el riesgo</a:t>
              </a:r>
              <a:endParaRPr lang="es-ES_tradnl" sz="1050">
                <a:solidFill>
                  <a:schemeClr val="tx2"/>
                </a:solidFill>
                <a:latin typeface="+mj-lt"/>
              </a:endParaRPr>
            </a:p>
          </p:txBody>
        </p:sp>
        <p:sp>
          <p:nvSpPr>
            <p:cNvPr id="24" name="Rectángulo 23">
              <a:extLst>
                <a:ext uri="{FF2B5EF4-FFF2-40B4-BE49-F238E27FC236}">
                  <a16:creationId xmlns:a16="http://schemas.microsoft.com/office/drawing/2014/main" id="{98C04AD7-52A1-A91A-03F8-7D7711BB5464}"/>
                </a:ext>
              </a:extLst>
            </p:cNvPr>
            <p:cNvSpPr/>
            <p:nvPr/>
          </p:nvSpPr>
          <p:spPr>
            <a:xfrm>
              <a:off x="2937152" y="2888491"/>
              <a:ext cx="1764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050">
                  <a:solidFill>
                    <a:schemeClr val="tx2"/>
                  </a:solidFill>
                  <a:latin typeface="+mj-lt"/>
                </a:rPr>
                <a:t>No se cuenta con un equipo de referentes empoderados que velen por el proceso</a:t>
              </a:r>
            </a:p>
          </p:txBody>
        </p:sp>
        <p:sp>
          <p:nvSpPr>
            <p:cNvPr id="25" name="Rectángulo 24">
              <a:extLst>
                <a:ext uri="{FF2B5EF4-FFF2-40B4-BE49-F238E27FC236}">
                  <a16:creationId xmlns:a16="http://schemas.microsoft.com/office/drawing/2014/main" id="{5B46657D-0149-D52B-436E-2BD2D3E7889B}"/>
                </a:ext>
              </a:extLst>
            </p:cNvPr>
            <p:cNvSpPr/>
            <p:nvPr/>
          </p:nvSpPr>
          <p:spPr>
            <a:xfrm>
              <a:off x="4838641" y="5043277"/>
              <a:ext cx="2514719"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050">
                  <a:solidFill>
                    <a:schemeClr val="tx2"/>
                  </a:solidFill>
                  <a:latin typeface="+mj-lt"/>
                </a:rPr>
                <a:t>Los inputs claves de información a veces no son completos y/o no son confiables</a:t>
              </a:r>
            </a:p>
          </p:txBody>
        </p:sp>
        <p:sp>
          <p:nvSpPr>
            <p:cNvPr id="26" name="Rectángulo 25">
              <a:extLst>
                <a:ext uri="{FF2B5EF4-FFF2-40B4-BE49-F238E27FC236}">
                  <a16:creationId xmlns:a16="http://schemas.microsoft.com/office/drawing/2014/main" id="{831798DF-78C2-E64A-25EB-39467683297F}"/>
                </a:ext>
              </a:extLst>
            </p:cNvPr>
            <p:cNvSpPr/>
            <p:nvPr/>
          </p:nvSpPr>
          <p:spPr>
            <a:xfrm>
              <a:off x="2937152" y="4229420"/>
              <a:ext cx="1764000"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s-ES" sz="1050">
                  <a:solidFill>
                    <a:schemeClr val="tx2"/>
                  </a:solidFill>
                  <a:latin typeface="+mj-lt"/>
                </a:rPr>
                <a:t>Hay sesgos repetidos en los proyectos que afectan las estimaciones</a:t>
              </a:r>
            </a:p>
          </p:txBody>
        </p:sp>
      </p:grpSp>
      <p:pic>
        <p:nvPicPr>
          <p:cNvPr id="27" name="Imagen 26">
            <a:extLst>
              <a:ext uri="{FF2B5EF4-FFF2-40B4-BE49-F238E27FC236}">
                <a16:creationId xmlns:a16="http://schemas.microsoft.com/office/drawing/2014/main" id="{7D15A30C-8800-EA88-AFAC-280640393C09}"/>
              </a:ext>
            </a:extLst>
          </p:cNvPr>
          <p:cNvPicPr>
            <a:picLocks noChangeAspect="1"/>
          </p:cNvPicPr>
          <p:nvPr/>
        </p:nvPicPr>
        <p:blipFill>
          <a:blip r:embed="rId4"/>
          <a:stretch>
            <a:fillRect/>
          </a:stretch>
        </p:blipFill>
        <p:spPr>
          <a:xfrm>
            <a:off x="6416288" y="1310539"/>
            <a:ext cx="5343912" cy="3002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Rectángulo 27">
            <a:extLst>
              <a:ext uri="{FF2B5EF4-FFF2-40B4-BE49-F238E27FC236}">
                <a16:creationId xmlns:a16="http://schemas.microsoft.com/office/drawing/2014/main" id="{35D39D61-F094-50F9-CD34-D37CF05BDE3E}"/>
              </a:ext>
            </a:extLst>
          </p:cNvPr>
          <p:cNvSpPr/>
          <p:nvPr/>
        </p:nvSpPr>
        <p:spPr>
          <a:xfrm>
            <a:off x="6416288" y="1310539"/>
            <a:ext cx="5343912" cy="300223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atin typeface="+mj-lt"/>
            </a:endParaRPr>
          </a:p>
        </p:txBody>
      </p:sp>
      <p:grpSp>
        <p:nvGrpSpPr>
          <p:cNvPr id="29" name="Grupo 28">
            <a:extLst>
              <a:ext uri="{FF2B5EF4-FFF2-40B4-BE49-F238E27FC236}">
                <a16:creationId xmlns:a16="http://schemas.microsoft.com/office/drawing/2014/main" id="{9625B283-A98D-8134-AD5C-0BE0C74AD09B}"/>
              </a:ext>
            </a:extLst>
          </p:cNvPr>
          <p:cNvGrpSpPr>
            <a:grpSpLocks noChangeAspect="1"/>
          </p:cNvGrpSpPr>
          <p:nvPr/>
        </p:nvGrpSpPr>
        <p:grpSpPr>
          <a:xfrm>
            <a:off x="6416287" y="1389596"/>
            <a:ext cx="5404237" cy="2923177"/>
            <a:chOff x="901134" y="1477754"/>
            <a:chExt cx="9727036" cy="4287432"/>
          </a:xfrm>
        </p:grpSpPr>
        <p:sp>
          <p:nvSpPr>
            <p:cNvPr id="30" name="Freeform 5">
              <a:extLst>
                <a:ext uri="{FF2B5EF4-FFF2-40B4-BE49-F238E27FC236}">
                  <a16:creationId xmlns:a16="http://schemas.microsoft.com/office/drawing/2014/main" id="{29D73BD1-CB19-26F1-BC8A-874FFEDCC880}"/>
                </a:ext>
              </a:extLst>
            </p:cNvPr>
            <p:cNvSpPr>
              <a:spLocks/>
            </p:cNvSpPr>
            <p:nvPr/>
          </p:nvSpPr>
          <p:spPr bwMode="auto">
            <a:xfrm>
              <a:off x="985040" y="1884440"/>
              <a:ext cx="9540085" cy="3787053"/>
            </a:xfrm>
            <a:custGeom>
              <a:avLst/>
              <a:gdLst>
                <a:gd name="T0" fmla="*/ 0 w 14563"/>
                <a:gd name="T1" fmla="*/ 5222 h 5408"/>
                <a:gd name="T2" fmla="*/ 2016 w 14563"/>
                <a:gd name="T3" fmla="*/ 2865 h 5408"/>
                <a:gd name="T4" fmla="*/ 2299 w 14563"/>
                <a:gd name="T5" fmla="*/ 2452 h 5408"/>
                <a:gd name="T6" fmla="*/ 4522 w 14563"/>
                <a:gd name="T7" fmla="*/ 371 h 5408"/>
                <a:gd name="T8" fmla="*/ 6845 w 14563"/>
                <a:gd name="T9" fmla="*/ 467 h 5408"/>
                <a:gd name="T10" fmla="*/ 8370 w 14563"/>
                <a:gd name="T11" fmla="*/ 1861 h 5408"/>
                <a:gd name="T12" fmla="*/ 11221 w 14563"/>
                <a:gd name="T13" fmla="*/ 3871 h 5408"/>
                <a:gd name="T14" fmla="*/ 13421 w 14563"/>
                <a:gd name="T15" fmla="*/ 4134 h 5408"/>
                <a:gd name="T16" fmla="*/ 14563 w 14563"/>
                <a:gd name="T17" fmla="*/ 4172 h 5408"/>
                <a:gd name="T18" fmla="*/ 14563 w 14563"/>
                <a:gd name="T19" fmla="*/ 4471 h 5408"/>
                <a:gd name="T20" fmla="*/ 13401 w 14563"/>
                <a:gd name="T21" fmla="*/ 4433 h 5408"/>
                <a:gd name="T22" fmla="*/ 11161 w 14563"/>
                <a:gd name="T23" fmla="*/ 4164 h 5408"/>
                <a:gd name="T24" fmla="*/ 8144 w 14563"/>
                <a:gd name="T25" fmla="*/ 2056 h 5408"/>
                <a:gd name="T26" fmla="*/ 6705 w 14563"/>
                <a:gd name="T27" fmla="*/ 732 h 5408"/>
                <a:gd name="T28" fmla="*/ 4643 w 14563"/>
                <a:gd name="T29" fmla="*/ 644 h 5408"/>
                <a:gd name="T30" fmla="*/ 2545 w 14563"/>
                <a:gd name="T31" fmla="*/ 2622 h 5408"/>
                <a:gd name="T32" fmla="*/ 2263 w 14563"/>
                <a:gd name="T33" fmla="*/ 3034 h 5408"/>
                <a:gd name="T34" fmla="*/ 250 w 14563"/>
                <a:gd name="T35" fmla="*/ 5408 h 5408"/>
                <a:gd name="T36" fmla="*/ 0 w 14563"/>
                <a:gd name="T37" fmla="*/ 5408 h 5408"/>
                <a:gd name="T38" fmla="*/ 0 w 14563"/>
                <a:gd name="T39" fmla="*/ 5222 h 5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63" h="5408">
                  <a:moveTo>
                    <a:pt x="0" y="5222"/>
                  </a:moveTo>
                  <a:cubicBezTo>
                    <a:pt x="840" y="4592"/>
                    <a:pt x="1401" y="3768"/>
                    <a:pt x="2016" y="2865"/>
                  </a:cubicBezTo>
                  <a:cubicBezTo>
                    <a:pt x="2102" y="2738"/>
                    <a:pt x="2190" y="2610"/>
                    <a:pt x="2299" y="2452"/>
                  </a:cubicBezTo>
                  <a:cubicBezTo>
                    <a:pt x="3065" y="1343"/>
                    <a:pt x="3811" y="687"/>
                    <a:pt x="4522" y="371"/>
                  </a:cubicBezTo>
                  <a:cubicBezTo>
                    <a:pt x="5355" y="0"/>
                    <a:pt x="6136" y="91"/>
                    <a:pt x="6845" y="467"/>
                  </a:cubicBezTo>
                  <a:cubicBezTo>
                    <a:pt x="7434" y="779"/>
                    <a:pt x="7889" y="1305"/>
                    <a:pt x="8370" y="1861"/>
                  </a:cubicBezTo>
                  <a:cubicBezTo>
                    <a:pt x="9088" y="2691"/>
                    <a:pt x="9867" y="3591"/>
                    <a:pt x="11221" y="3871"/>
                  </a:cubicBezTo>
                  <a:cubicBezTo>
                    <a:pt x="11649" y="3959"/>
                    <a:pt x="12552" y="4075"/>
                    <a:pt x="13421" y="4134"/>
                  </a:cubicBezTo>
                  <a:cubicBezTo>
                    <a:pt x="13829" y="4162"/>
                    <a:pt x="14227" y="4178"/>
                    <a:pt x="14563" y="4172"/>
                  </a:cubicBezTo>
                  <a:lnTo>
                    <a:pt x="14563" y="4471"/>
                  </a:lnTo>
                  <a:cubicBezTo>
                    <a:pt x="14217" y="4477"/>
                    <a:pt x="13813" y="4461"/>
                    <a:pt x="13401" y="4433"/>
                  </a:cubicBezTo>
                  <a:cubicBezTo>
                    <a:pt x="12521" y="4373"/>
                    <a:pt x="11601" y="4255"/>
                    <a:pt x="11161" y="4164"/>
                  </a:cubicBezTo>
                  <a:cubicBezTo>
                    <a:pt x="9707" y="3863"/>
                    <a:pt x="8894" y="2923"/>
                    <a:pt x="8144" y="2056"/>
                  </a:cubicBezTo>
                  <a:cubicBezTo>
                    <a:pt x="7682" y="1523"/>
                    <a:pt x="7245" y="1018"/>
                    <a:pt x="6705" y="732"/>
                  </a:cubicBezTo>
                  <a:cubicBezTo>
                    <a:pt x="6074" y="397"/>
                    <a:pt x="5381" y="316"/>
                    <a:pt x="4643" y="644"/>
                  </a:cubicBezTo>
                  <a:cubicBezTo>
                    <a:pt x="3980" y="939"/>
                    <a:pt x="3277" y="1562"/>
                    <a:pt x="2545" y="2622"/>
                  </a:cubicBezTo>
                  <a:cubicBezTo>
                    <a:pt x="2462" y="2742"/>
                    <a:pt x="2362" y="2889"/>
                    <a:pt x="2263" y="3034"/>
                  </a:cubicBezTo>
                  <a:cubicBezTo>
                    <a:pt x="1651" y="3933"/>
                    <a:pt x="1090" y="4756"/>
                    <a:pt x="250" y="5408"/>
                  </a:cubicBezTo>
                  <a:lnTo>
                    <a:pt x="0" y="5408"/>
                  </a:lnTo>
                  <a:lnTo>
                    <a:pt x="0" y="5222"/>
                  </a:lnTo>
                  <a:close/>
                </a:path>
              </a:pathLst>
            </a:custGeom>
            <a:solidFill>
              <a:srgbClr val="0070C0"/>
            </a:solidFill>
            <a:ln w="12700">
              <a:noFill/>
            </a:ln>
          </p:spPr>
          <p:txBody>
            <a:bodyPr vert="horz" wrap="square" lIns="91440" tIns="45720" rIns="91440" bIns="45720" numCol="1" anchor="t" anchorCtr="0" compatLnSpc="1">
              <a:prstTxWarp prst="textNoShape">
                <a:avLst/>
              </a:prstTxWarp>
            </a:bodyPr>
            <a:lstStyle/>
            <a:p>
              <a:endParaRPr lang="es-ES_tradnl" sz="1867">
                <a:latin typeface="+mj-lt"/>
                <a:cs typeface="Arial" panose="020B0604020202020204" pitchFamily="34" charset="0"/>
              </a:endParaRPr>
            </a:p>
          </p:txBody>
        </p:sp>
        <p:sp>
          <p:nvSpPr>
            <p:cNvPr id="31" name="Freeform 6">
              <a:extLst>
                <a:ext uri="{FF2B5EF4-FFF2-40B4-BE49-F238E27FC236}">
                  <a16:creationId xmlns:a16="http://schemas.microsoft.com/office/drawing/2014/main" id="{5CF08AD1-F1D4-7101-3BC0-0560CEDE3A68}"/>
                </a:ext>
              </a:extLst>
            </p:cNvPr>
            <p:cNvSpPr>
              <a:spLocks/>
            </p:cNvSpPr>
            <p:nvPr/>
          </p:nvSpPr>
          <p:spPr bwMode="auto">
            <a:xfrm>
              <a:off x="1002142" y="5557353"/>
              <a:ext cx="9626028" cy="207833"/>
            </a:xfrm>
            <a:custGeom>
              <a:avLst/>
              <a:gdLst>
                <a:gd name="T0" fmla="*/ 0 w 15211"/>
                <a:gd name="T1" fmla="*/ 126 h 327"/>
                <a:gd name="T2" fmla="*/ 15015 w 15211"/>
                <a:gd name="T3" fmla="*/ 126 h 327"/>
                <a:gd name="T4" fmla="*/ 15015 w 15211"/>
                <a:gd name="T5" fmla="*/ 0 h 327"/>
                <a:gd name="T6" fmla="*/ 15211 w 15211"/>
                <a:gd name="T7" fmla="*/ 164 h 327"/>
                <a:gd name="T8" fmla="*/ 15015 w 15211"/>
                <a:gd name="T9" fmla="*/ 327 h 327"/>
                <a:gd name="T10" fmla="*/ 15015 w 15211"/>
                <a:gd name="T11" fmla="*/ 201 h 327"/>
                <a:gd name="T12" fmla="*/ 0 w 15211"/>
                <a:gd name="T13" fmla="*/ 201 h 327"/>
                <a:gd name="T14" fmla="*/ 0 w 15211"/>
                <a:gd name="T15" fmla="*/ 126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11" h="327">
                  <a:moveTo>
                    <a:pt x="0" y="126"/>
                  </a:moveTo>
                  <a:lnTo>
                    <a:pt x="15015" y="126"/>
                  </a:lnTo>
                  <a:lnTo>
                    <a:pt x="15015" y="0"/>
                  </a:lnTo>
                  <a:lnTo>
                    <a:pt x="15211" y="164"/>
                  </a:lnTo>
                  <a:lnTo>
                    <a:pt x="15015" y="327"/>
                  </a:lnTo>
                  <a:lnTo>
                    <a:pt x="15015" y="201"/>
                  </a:lnTo>
                  <a:lnTo>
                    <a:pt x="0" y="201"/>
                  </a:lnTo>
                  <a:lnTo>
                    <a:pt x="0" y="126"/>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sz="1867">
                <a:latin typeface="+mj-lt"/>
                <a:cs typeface="Arial" panose="020B0604020202020204" pitchFamily="34" charset="0"/>
              </a:endParaRPr>
            </a:p>
          </p:txBody>
        </p:sp>
        <p:sp>
          <p:nvSpPr>
            <p:cNvPr id="32" name="Freeform 7">
              <a:extLst>
                <a:ext uri="{FF2B5EF4-FFF2-40B4-BE49-F238E27FC236}">
                  <a16:creationId xmlns:a16="http://schemas.microsoft.com/office/drawing/2014/main" id="{77BD7E8D-337A-6C19-D757-E6C02087EB3F}"/>
                </a:ext>
              </a:extLst>
            </p:cNvPr>
            <p:cNvSpPr>
              <a:spLocks/>
            </p:cNvSpPr>
            <p:nvPr/>
          </p:nvSpPr>
          <p:spPr bwMode="auto">
            <a:xfrm>
              <a:off x="901134" y="1477754"/>
              <a:ext cx="206708" cy="4208036"/>
            </a:xfrm>
            <a:custGeom>
              <a:avLst/>
              <a:gdLst>
                <a:gd name="T0" fmla="*/ 126 w 327"/>
                <a:gd name="T1" fmla="*/ 6664 h 6664"/>
                <a:gd name="T2" fmla="*/ 126 w 327"/>
                <a:gd name="T3" fmla="*/ 196 h 6664"/>
                <a:gd name="T4" fmla="*/ 0 w 327"/>
                <a:gd name="T5" fmla="*/ 196 h 6664"/>
                <a:gd name="T6" fmla="*/ 164 w 327"/>
                <a:gd name="T7" fmla="*/ 0 h 6664"/>
                <a:gd name="T8" fmla="*/ 327 w 327"/>
                <a:gd name="T9" fmla="*/ 196 h 6664"/>
                <a:gd name="T10" fmla="*/ 201 w 327"/>
                <a:gd name="T11" fmla="*/ 196 h 6664"/>
                <a:gd name="T12" fmla="*/ 201 w 327"/>
                <a:gd name="T13" fmla="*/ 6664 h 6664"/>
                <a:gd name="T14" fmla="*/ 126 w 327"/>
                <a:gd name="T15" fmla="*/ 6664 h 6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6664">
                  <a:moveTo>
                    <a:pt x="126" y="6664"/>
                  </a:moveTo>
                  <a:lnTo>
                    <a:pt x="126" y="196"/>
                  </a:lnTo>
                  <a:lnTo>
                    <a:pt x="0" y="196"/>
                  </a:lnTo>
                  <a:lnTo>
                    <a:pt x="164" y="0"/>
                  </a:lnTo>
                  <a:lnTo>
                    <a:pt x="327" y="196"/>
                  </a:lnTo>
                  <a:lnTo>
                    <a:pt x="201" y="196"/>
                  </a:lnTo>
                  <a:lnTo>
                    <a:pt x="201" y="6664"/>
                  </a:lnTo>
                  <a:lnTo>
                    <a:pt x="126" y="6664"/>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_tradnl" sz="1867">
                <a:latin typeface="+mj-lt"/>
                <a:cs typeface="Arial" panose="020B0604020202020204" pitchFamily="34" charset="0"/>
              </a:endParaRPr>
            </a:p>
          </p:txBody>
        </p:sp>
        <p:sp>
          <p:nvSpPr>
            <p:cNvPr id="33" name="Forma libre: forma 32">
              <a:extLst>
                <a:ext uri="{FF2B5EF4-FFF2-40B4-BE49-F238E27FC236}">
                  <a16:creationId xmlns:a16="http://schemas.microsoft.com/office/drawing/2014/main" id="{6BFBBCA6-36B4-3E43-C52C-8AD08AEB29B4}"/>
                </a:ext>
              </a:extLst>
            </p:cNvPr>
            <p:cNvSpPr>
              <a:spLocks/>
            </p:cNvSpPr>
            <p:nvPr/>
          </p:nvSpPr>
          <p:spPr bwMode="auto">
            <a:xfrm>
              <a:off x="1072161" y="3705941"/>
              <a:ext cx="9435605" cy="1973947"/>
            </a:xfrm>
            <a:custGeom>
              <a:avLst/>
              <a:gdLst>
                <a:gd name="connsiteX0" fmla="*/ 4229083 w 9452964"/>
                <a:gd name="connsiteY0" fmla="*/ 2054 h 2492111"/>
                <a:gd name="connsiteX1" fmla="*/ 5052019 w 9452964"/>
                <a:gd name="connsiteY1" fmla="*/ 157118 h 2492111"/>
                <a:gd name="connsiteX2" fmla="*/ 6177560 w 9452964"/>
                <a:gd name="connsiteY2" fmla="*/ 815887 h 2492111"/>
                <a:gd name="connsiteX3" fmla="*/ 8281769 w 9452964"/>
                <a:gd name="connsiteY3" fmla="*/ 1765763 h 2492111"/>
                <a:gd name="connsiteX4" fmla="*/ 9425634 w 9452964"/>
                <a:gd name="connsiteY4" fmla="*/ 1864716 h 2492111"/>
                <a:gd name="connsiteX5" fmla="*/ 9452964 w 9452964"/>
                <a:gd name="connsiteY5" fmla="*/ 1866159 h 2492111"/>
                <a:gd name="connsiteX6" fmla="*/ 9452964 w 9452964"/>
                <a:gd name="connsiteY6" fmla="*/ 2008162 h 2492111"/>
                <a:gd name="connsiteX7" fmla="*/ 9404081 w 9452964"/>
                <a:gd name="connsiteY7" fmla="*/ 2005573 h 2492111"/>
                <a:gd name="connsiteX8" fmla="*/ 8237485 w 9452964"/>
                <a:gd name="connsiteY8" fmla="*/ 1904228 h 2492111"/>
                <a:gd name="connsiteX9" fmla="*/ 6010759 w 9452964"/>
                <a:gd name="connsiteY9" fmla="*/ 908040 h 2492111"/>
                <a:gd name="connsiteX10" fmla="*/ 4948691 w 9452964"/>
                <a:gd name="connsiteY10" fmla="*/ 282350 h 2492111"/>
                <a:gd name="connsiteX11" fmla="*/ 3426811 w 9452964"/>
                <a:gd name="connsiteY11" fmla="*/ 240763 h 2492111"/>
                <a:gd name="connsiteX12" fmla="*/ 1878362 w 9452964"/>
                <a:gd name="connsiteY12" fmla="*/ 1175517 h 2492111"/>
                <a:gd name="connsiteX13" fmla="*/ 1670229 w 9452964"/>
                <a:gd name="connsiteY13" fmla="*/ 1370218 h 2492111"/>
                <a:gd name="connsiteX14" fmla="*/ 184515 w 9452964"/>
                <a:gd name="connsiteY14" fmla="*/ 2492111 h 2492111"/>
                <a:gd name="connsiteX15" fmla="*/ 0 w 9452964"/>
                <a:gd name="connsiteY15" fmla="*/ 2492111 h 2492111"/>
                <a:gd name="connsiteX16" fmla="*/ 0 w 9452964"/>
                <a:gd name="connsiteY16" fmla="*/ 2404212 h 2492111"/>
                <a:gd name="connsiteX17" fmla="*/ 1487929 w 9452964"/>
                <a:gd name="connsiteY17" fmla="*/ 1290353 h 2492111"/>
                <a:gd name="connsiteX18" fmla="*/ 1696800 w 9452964"/>
                <a:gd name="connsiteY18" fmla="*/ 1095179 h 2492111"/>
                <a:gd name="connsiteX19" fmla="*/ 3337506 w 9452964"/>
                <a:gd name="connsiteY19" fmla="*/ 111750 h 2492111"/>
                <a:gd name="connsiteX20" fmla="*/ 4229083 w 9452964"/>
                <a:gd name="connsiteY20" fmla="*/ 2054 h 249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52964" h="2492111">
                  <a:moveTo>
                    <a:pt x="4229083" y="2054"/>
                  </a:moveTo>
                  <a:cubicBezTo>
                    <a:pt x="4515450" y="13100"/>
                    <a:pt x="4790377" y="68274"/>
                    <a:pt x="5052019" y="157118"/>
                  </a:cubicBezTo>
                  <a:cubicBezTo>
                    <a:pt x="5486736" y="304561"/>
                    <a:pt x="5822554" y="553136"/>
                    <a:pt x="6177560" y="815887"/>
                  </a:cubicBezTo>
                  <a:cubicBezTo>
                    <a:pt x="6707487" y="1208125"/>
                    <a:pt x="7282436" y="1633442"/>
                    <a:pt x="8281769" y="1765763"/>
                  </a:cubicBezTo>
                  <a:cubicBezTo>
                    <a:pt x="8518686" y="1796953"/>
                    <a:pt x="8952803" y="1835586"/>
                    <a:pt x="9425634" y="1864716"/>
                  </a:cubicBezTo>
                  <a:lnTo>
                    <a:pt x="9452964" y="1866159"/>
                  </a:lnTo>
                  <a:lnTo>
                    <a:pt x="9452964" y="2008162"/>
                  </a:lnTo>
                  <a:lnTo>
                    <a:pt x="9404081" y="2005573"/>
                  </a:lnTo>
                  <a:cubicBezTo>
                    <a:pt x="8923880" y="1975912"/>
                    <a:pt x="8481044" y="1936481"/>
                    <a:pt x="8237485" y="1904228"/>
                  </a:cubicBezTo>
                  <a:cubicBezTo>
                    <a:pt x="7164346" y="1761983"/>
                    <a:pt x="6564304" y="1317762"/>
                    <a:pt x="6010759" y="908040"/>
                  </a:cubicBezTo>
                  <a:cubicBezTo>
                    <a:pt x="5669775" y="656157"/>
                    <a:pt x="5347243" y="417507"/>
                    <a:pt x="4948691" y="282350"/>
                  </a:cubicBezTo>
                  <a:cubicBezTo>
                    <a:pt x="4482975" y="124037"/>
                    <a:pt x="3971500" y="85759"/>
                    <a:pt x="3426811" y="240763"/>
                  </a:cubicBezTo>
                  <a:cubicBezTo>
                    <a:pt x="2937478" y="380173"/>
                    <a:pt x="2418622" y="674587"/>
                    <a:pt x="1878362" y="1175517"/>
                  </a:cubicBezTo>
                  <a:cubicBezTo>
                    <a:pt x="1817103" y="1232226"/>
                    <a:pt x="1743297" y="1301695"/>
                    <a:pt x="1670229" y="1370218"/>
                  </a:cubicBezTo>
                  <a:cubicBezTo>
                    <a:pt x="1218537" y="1795063"/>
                    <a:pt x="804485" y="2183992"/>
                    <a:pt x="184515" y="2492111"/>
                  </a:cubicBezTo>
                  <a:lnTo>
                    <a:pt x="0" y="2492111"/>
                  </a:lnTo>
                  <a:lnTo>
                    <a:pt x="0" y="2404212"/>
                  </a:lnTo>
                  <a:cubicBezTo>
                    <a:pt x="619970" y="2106490"/>
                    <a:pt x="1034022" y="1717088"/>
                    <a:pt x="1487929" y="1290353"/>
                  </a:cubicBezTo>
                  <a:cubicBezTo>
                    <a:pt x="1551402" y="1230336"/>
                    <a:pt x="1616351" y="1169846"/>
                    <a:pt x="1696800" y="1095179"/>
                  </a:cubicBezTo>
                  <a:cubicBezTo>
                    <a:pt x="2262153" y="571093"/>
                    <a:pt x="2812746" y="261084"/>
                    <a:pt x="3337506" y="111750"/>
                  </a:cubicBezTo>
                  <a:cubicBezTo>
                    <a:pt x="3644908" y="24088"/>
                    <a:pt x="3942716" y="-8992"/>
                    <a:pt x="4229083" y="2054"/>
                  </a:cubicBezTo>
                  <a:close/>
                </a:path>
              </a:pathLst>
            </a:custGeom>
            <a:solidFill>
              <a:schemeClr val="accent2"/>
            </a:solidFill>
            <a:ln w="12700">
              <a:noFill/>
            </a:ln>
          </p:spPr>
          <p:txBody>
            <a:bodyPr vert="horz" wrap="square" lIns="91440" tIns="45720" rIns="91440" bIns="45720" numCol="1" anchor="t" anchorCtr="0" compatLnSpc="1">
              <a:prstTxWarp prst="textNoShape">
                <a:avLst/>
              </a:prstTxWarp>
              <a:noAutofit/>
            </a:bodyPr>
            <a:lstStyle/>
            <a:p>
              <a:endParaRPr lang="es-ES_tradnl" sz="1867">
                <a:latin typeface="+mj-lt"/>
                <a:cs typeface="Arial" panose="020B0604020202020204" pitchFamily="34" charset="0"/>
              </a:endParaRPr>
            </a:p>
          </p:txBody>
        </p:sp>
      </p:grpSp>
      <p:sp>
        <p:nvSpPr>
          <p:cNvPr id="34" name="Rectángulo 33">
            <a:extLst>
              <a:ext uri="{FF2B5EF4-FFF2-40B4-BE49-F238E27FC236}">
                <a16:creationId xmlns:a16="http://schemas.microsoft.com/office/drawing/2014/main" id="{718B16AB-B4B4-FE32-A877-998742DF07C8}"/>
              </a:ext>
            </a:extLst>
          </p:cNvPr>
          <p:cNvSpPr/>
          <p:nvPr/>
        </p:nvSpPr>
        <p:spPr>
          <a:xfrm>
            <a:off x="11112500" y="1786049"/>
            <a:ext cx="647700" cy="204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a:latin typeface="+mj-lt"/>
              </a:rPr>
              <a:t>Aprobado</a:t>
            </a:r>
          </a:p>
        </p:txBody>
      </p:sp>
      <p:sp>
        <p:nvSpPr>
          <p:cNvPr id="35" name="Rectángulo 34">
            <a:extLst>
              <a:ext uri="{FF2B5EF4-FFF2-40B4-BE49-F238E27FC236}">
                <a16:creationId xmlns:a16="http://schemas.microsoft.com/office/drawing/2014/main" id="{D81A4F9B-73EA-5DD3-DEA2-055ABADF6F15}"/>
              </a:ext>
            </a:extLst>
          </p:cNvPr>
          <p:cNvSpPr/>
          <p:nvPr/>
        </p:nvSpPr>
        <p:spPr>
          <a:xfrm>
            <a:off x="11112500" y="2063328"/>
            <a:ext cx="647700" cy="204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00">
                <a:latin typeface="+mj-lt"/>
              </a:rPr>
              <a:t>Real</a:t>
            </a:r>
          </a:p>
        </p:txBody>
      </p:sp>
      <p:pic>
        <p:nvPicPr>
          <p:cNvPr id="36" name="Imagen 35">
            <a:extLst>
              <a:ext uri="{FF2B5EF4-FFF2-40B4-BE49-F238E27FC236}">
                <a16:creationId xmlns:a16="http://schemas.microsoft.com/office/drawing/2014/main" id="{7440EEE7-4A5C-AFD7-5A45-FDF006FBBB3A}"/>
              </a:ext>
            </a:extLst>
          </p:cNvPr>
          <p:cNvPicPr>
            <a:picLocks noChangeAspect="1"/>
          </p:cNvPicPr>
          <p:nvPr/>
        </p:nvPicPr>
        <p:blipFill>
          <a:blip r:embed="rId5"/>
          <a:stretch>
            <a:fillRect/>
          </a:stretch>
        </p:blipFill>
        <p:spPr>
          <a:xfrm>
            <a:off x="6306796" y="5156664"/>
            <a:ext cx="5354389" cy="1044759"/>
          </a:xfrm>
          <a:prstGeom prst="rect">
            <a:avLst/>
          </a:prstGeom>
        </p:spPr>
      </p:pic>
      <p:sp>
        <p:nvSpPr>
          <p:cNvPr id="37" name="AutoShape 12">
            <a:extLst>
              <a:ext uri="{FF2B5EF4-FFF2-40B4-BE49-F238E27FC236}">
                <a16:creationId xmlns:a16="http://schemas.microsoft.com/office/drawing/2014/main" id="{2B5C2C3D-BA59-00E4-4846-061E07E2750F}"/>
              </a:ext>
            </a:extLst>
          </p:cNvPr>
          <p:cNvSpPr>
            <a:spLocks noChangeArrowheads="1"/>
          </p:cNvSpPr>
          <p:nvPr/>
        </p:nvSpPr>
        <p:spPr bwMode="auto">
          <a:xfrm rot="18191927">
            <a:off x="7077624" y="4472294"/>
            <a:ext cx="612057" cy="572949"/>
          </a:xfrm>
          <a:prstGeom prst="rightArrow">
            <a:avLst>
              <a:gd name="adj1" fmla="val 50000"/>
              <a:gd name="adj2" fmla="val 52278"/>
            </a:avLst>
          </a:prstGeom>
          <a:solidFill>
            <a:schemeClr val="accent1"/>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pPr>
            <a:endParaRPr lang="es-ES_tradnl" altLang="es-MX" sz="1600">
              <a:latin typeface="+mj-lt"/>
            </a:endParaRPr>
          </a:p>
        </p:txBody>
      </p:sp>
      <p:sp>
        <p:nvSpPr>
          <p:cNvPr id="38" name="AutoShape 12">
            <a:extLst>
              <a:ext uri="{FF2B5EF4-FFF2-40B4-BE49-F238E27FC236}">
                <a16:creationId xmlns:a16="http://schemas.microsoft.com/office/drawing/2014/main" id="{B7E77F94-60AF-7411-641D-1F81A4EABE6F}"/>
              </a:ext>
            </a:extLst>
          </p:cNvPr>
          <p:cNvSpPr>
            <a:spLocks noChangeArrowheads="1"/>
          </p:cNvSpPr>
          <p:nvPr/>
        </p:nvSpPr>
        <p:spPr bwMode="auto">
          <a:xfrm rot="16200000">
            <a:off x="8697331" y="4485160"/>
            <a:ext cx="612057" cy="572949"/>
          </a:xfrm>
          <a:prstGeom prst="rightArrow">
            <a:avLst>
              <a:gd name="adj1" fmla="val 50000"/>
              <a:gd name="adj2" fmla="val 52278"/>
            </a:avLst>
          </a:prstGeom>
          <a:solidFill>
            <a:schemeClr val="accent1"/>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pPr>
            <a:endParaRPr lang="es-ES_tradnl" altLang="es-MX" sz="1600">
              <a:latin typeface="+mj-lt"/>
            </a:endParaRPr>
          </a:p>
        </p:txBody>
      </p:sp>
      <p:sp>
        <p:nvSpPr>
          <p:cNvPr id="39" name="AutoShape 12">
            <a:extLst>
              <a:ext uri="{FF2B5EF4-FFF2-40B4-BE49-F238E27FC236}">
                <a16:creationId xmlns:a16="http://schemas.microsoft.com/office/drawing/2014/main" id="{2F25C921-79C8-C65E-ADAB-2714E83482C3}"/>
              </a:ext>
            </a:extLst>
          </p:cNvPr>
          <p:cNvSpPr>
            <a:spLocks noChangeArrowheads="1"/>
          </p:cNvSpPr>
          <p:nvPr/>
        </p:nvSpPr>
        <p:spPr bwMode="auto">
          <a:xfrm rot="14872380">
            <a:off x="10418232" y="4450752"/>
            <a:ext cx="612057" cy="572949"/>
          </a:xfrm>
          <a:prstGeom prst="rightArrow">
            <a:avLst>
              <a:gd name="adj1" fmla="val 50000"/>
              <a:gd name="adj2" fmla="val 52278"/>
            </a:avLst>
          </a:prstGeom>
          <a:solidFill>
            <a:schemeClr val="accent1"/>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pPr>
            <a:endParaRPr lang="es-ES_tradnl" altLang="es-MX" sz="1600">
              <a:latin typeface="+mj-lt"/>
            </a:endParaRPr>
          </a:p>
        </p:txBody>
      </p:sp>
      <p:sp>
        <p:nvSpPr>
          <p:cNvPr id="40" name="CuadroTexto 39">
            <a:extLst>
              <a:ext uri="{FF2B5EF4-FFF2-40B4-BE49-F238E27FC236}">
                <a16:creationId xmlns:a16="http://schemas.microsoft.com/office/drawing/2014/main" id="{80BD6FA9-4AFB-ECA2-04A8-AB2FF0F9C0CC}"/>
              </a:ext>
            </a:extLst>
          </p:cNvPr>
          <p:cNvSpPr txBox="1"/>
          <p:nvPr/>
        </p:nvSpPr>
        <p:spPr>
          <a:xfrm>
            <a:off x="6804381" y="5133928"/>
            <a:ext cx="868680" cy="276999"/>
          </a:xfrm>
          <a:prstGeom prst="rect">
            <a:avLst/>
          </a:prstGeom>
          <a:solidFill>
            <a:schemeClr val="bg1"/>
          </a:solidFill>
        </p:spPr>
        <p:txBody>
          <a:bodyPr wrap="square" lIns="0" rIns="0" rtlCol="0">
            <a:spAutoFit/>
          </a:bodyPr>
          <a:lstStyle/>
          <a:p>
            <a:pPr algn="ctr"/>
            <a:r>
              <a:rPr lang="es-ES_tradnl" sz="1200">
                <a:latin typeface="+mj-lt"/>
                <a:ea typeface="Open Sans Light" panose="020B0306030504020204" pitchFamily="34" charset="0"/>
                <a:cs typeface="Arial" panose="020B0604020202020204" pitchFamily="34" charset="0"/>
              </a:rPr>
              <a:t>Costo</a:t>
            </a:r>
          </a:p>
        </p:txBody>
      </p:sp>
      <p:sp>
        <p:nvSpPr>
          <p:cNvPr id="41" name="CuadroTexto 40">
            <a:extLst>
              <a:ext uri="{FF2B5EF4-FFF2-40B4-BE49-F238E27FC236}">
                <a16:creationId xmlns:a16="http://schemas.microsoft.com/office/drawing/2014/main" id="{8C58B476-C569-C128-276F-DC9007102DCD}"/>
              </a:ext>
            </a:extLst>
          </p:cNvPr>
          <p:cNvSpPr txBox="1"/>
          <p:nvPr/>
        </p:nvSpPr>
        <p:spPr>
          <a:xfrm>
            <a:off x="8302752" y="5123604"/>
            <a:ext cx="1420368" cy="276999"/>
          </a:xfrm>
          <a:prstGeom prst="rect">
            <a:avLst/>
          </a:prstGeom>
          <a:solidFill>
            <a:schemeClr val="bg1"/>
          </a:solidFill>
        </p:spPr>
        <p:txBody>
          <a:bodyPr wrap="square" lIns="0" rIns="0" rtlCol="0">
            <a:spAutoFit/>
          </a:bodyPr>
          <a:lstStyle/>
          <a:p>
            <a:pPr algn="ctr"/>
            <a:r>
              <a:rPr lang="es-ES_tradnl" sz="1200">
                <a:latin typeface="+mj-lt"/>
                <a:ea typeface="Open Sans Light" panose="020B0306030504020204" pitchFamily="34" charset="0"/>
                <a:cs typeface="Arial" panose="020B0604020202020204" pitchFamily="34" charset="0"/>
              </a:rPr>
              <a:t>Producción</a:t>
            </a:r>
          </a:p>
        </p:txBody>
      </p:sp>
      <p:sp>
        <p:nvSpPr>
          <p:cNvPr id="42" name="CuadroTexto 41">
            <a:extLst>
              <a:ext uri="{FF2B5EF4-FFF2-40B4-BE49-F238E27FC236}">
                <a16:creationId xmlns:a16="http://schemas.microsoft.com/office/drawing/2014/main" id="{790AA1A2-9323-7990-F8DE-56CF8AC3DF14}"/>
              </a:ext>
            </a:extLst>
          </p:cNvPr>
          <p:cNvSpPr txBox="1"/>
          <p:nvPr/>
        </p:nvSpPr>
        <p:spPr>
          <a:xfrm>
            <a:off x="10567670" y="5175455"/>
            <a:ext cx="868680" cy="276999"/>
          </a:xfrm>
          <a:prstGeom prst="rect">
            <a:avLst/>
          </a:prstGeom>
          <a:solidFill>
            <a:schemeClr val="bg1"/>
          </a:solidFill>
        </p:spPr>
        <p:txBody>
          <a:bodyPr wrap="square" lIns="0" rIns="0" rtlCol="0">
            <a:spAutoFit/>
          </a:bodyPr>
          <a:lstStyle/>
          <a:p>
            <a:pPr algn="ctr"/>
            <a:r>
              <a:rPr lang="es-ES_tradnl" sz="1200">
                <a:latin typeface="+mj-lt"/>
                <a:ea typeface="Open Sans Light" panose="020B0306030504020204" pitchFamily="34" charset="0"/>
                <a:cs typeface="Arial" panose="020B0604020202020204" pitchFamily="34" charset="0"/>
              </a:rPr>
              <a:t>Tiempo</a:t>
            </a:r>
          </a:p>
        </p:txBody>
      </p:sp>
      <p:sp>
        <p:nvSpPr>
          <p:cNvPr id="43" name="Rectángulo 42">
            <a:extLst>
              <a:ext uri="{FF2B5EF4-FFF2-40B4-BE49-F238E27FC236}">
                <a16:creationId xmlns:a16="http://schemas.microsoft.com/office/drawing/2014/main" id="{647CD7D0-9933-2669-3AFF-0E9FD1A9D7CC}"/>
              </a:ext>
            </a:extLst>
          </p:cNvPr>
          <p:cNvSpPr/>
          <p:nvPr/>
        </p:nvSpPr>
        <p:spPr>
          <a:xfrm>
            <a:off x="10991088" y="1310539"/>
            <a:ext cx="829436" cy="292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mj-lt"/>
            </a:endParaRPr>
          </a:p>
        </p:txBody>
      </p:sp>
    </p:spTree>
    <p:extLst>
      <p:ext uri="{BB962C8B-B14F-4D97-AF65-F5344CB8AC3E}">
        <p14:creationId xmlns:p14="http://schemas.microsoft.com/office/powerpoint/2010/main" val="41883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7" grpId="0" animBg="1"/>
      <p:bldP spid="38" grpId="0" animBg="1"/>
      <p:bldP spid="39" grpId="0" animBg="1"/>
      <p:bldP spid="40" grpId="0" animBg="1"/>
      <p:bldP spid="41"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A97B007-99C4-413A-8E31-47C48F20DCE9}"/>
              </a:ext>
            </a:extLst>
          </p:cNvPr>
          <p:cNvGraphicFramePr>
            <a:graphicFrameLocks noGrp="1"/>
          </p:cNvGraphicFramePr>
          <p:nvPr>
            <p:extLst>
              <p:ext uri="{D42A27DB-BD31-4B8C-83A1-F6EECF244321}">
                <p14:modId xmlns:p14="http://schemas.microsoft.com/office/powerpoint/2010/main" val="82603235"/>
              </p:ext>
            </p:extLst>
          </p:nvPr>
        </p:nvGraphicFramePr>
        <p:xfrm>
          <a:off x="431800" y="2056555"/>
          <a:ext cx="11328400" cy="3726344"/>
        </p:xfrm>
        <a:graphic>
          <a:graphicData uri="http://schemas.openxmlformats.org/drawingml/2006/table">
            <a:tbl>
              <a:tblPr firstRow="1" bandRow="1">
                <a:tableStyleId>{5940675A-B579-460E-94D1-54222C63F5DA}</a:tableStyleId>
              </a:tblPr>
              <a:tblGrid>
                <a:gridCol w="1739485">
                  <a:extLst>
                    <a:ext uri="{9D8B030D-6E8A-4147-A177-3AD203B41FA5}">
                      <a16:colId xmlns:a16="http://schemas.microsoft.com/office/drawing/2014/main" val="2487162302"/>
                    </a:ext>
                  </a:extLst>
                </a:gridCol>
                <a:gridCol w="1917783">
                  <a:extLst>
                    <a:ext uri="{9D8B030D-6E8A-4147-A177-3AD203B41FA5}">
                      <a16:colId xmlns:a16="http://schemas.microsoft.com/office/drawing/2014/main" val="4124719857"/>
                    </a:ext>
                  </a:extLst>
                </a:gridCol>
                <a:gridCol w="1917783">
                  <a:extLst>
                    <a:ext uri="{9D8B030D-6E8A-4147-A177-3AD203B41FA5}">
                      <a16:colId xmlns:a16="http://schemas.microsoft.com/office/drawing/2014/main" val="4207222948"/>
                    </a:ext>
                  </a:extLst>
                </a:gridCol>
                <a:gridCol w="1917783">
                  <a:extLst>
                    <a:ext uri="{9D8B030D-6E8A-4147-A177-3AD203B41FA5}">
                      <a16:colId xmlns:a16="http://schemas.microsoft.com/office/drawing/2014/main" val="1443452196"/>
                    </a:ext>
                  </a:extLst>
                </a:gridCol>
                <a:gridCol w="1917783">
                  <a:extLst>
                    <a:ext uri="{9D8B030D-6E8A-4147-A177-3AD203B41FA5}">
                      <a16:colId xmlns:a16="http://schemas.microsoft.com/office/drawing/2014/main" val="1072117797"/>
                    </a:ext>
                  </a:extLst>
                </a:gridCol>
                <a:gridCol w="1917783">
                  <a:extLst>
                    <a:ext uri="{9D8B030D-6E8A-4147-A177-3AD203B41FA5}">
                      <a16:colId xmlns:a16="http://schemas.microsoft.com/office/drawing/2014/main" val="1968020533"/>
                    </a:ext>
                  </a:extLst>
                </a:gridCol>
              </a:tblGrid>
              <a:tr h="991743">
                <a:tc>
                  <a:txBody>
                    <a:bodyPr/>
                    <a:lstStyle/>
                    <a:p>
                      <a:endParaRPr lang="es-AR" sz="1600" noProof="0">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dirty="0">
                          <a:latin typeface="Arial" panose="020B0604020202020204" pitchFamily="34" charset="0"/>
                          <a:cs typeface="Arial" panose="020B0604020202020204" pitchFamily="34" charset="0"/>
                        </a:rPr>
                        <a:t>Certeza</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Riesgo</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dirty="0">
                          <a:latin typeface="Arial" panose="020B0604020202020204" pitchFamily="34" charset="0"/>
                          <a:cs typeface="Arial" panose="020B0604020202020204" pitchFamily="34" charset="0"/>
                        </a:rPr>
                        <a:t>Incertidumbre Estocástica</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Incertidumbre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Hiper</a:t>
                      </a:r>
                    </a:p>
                    <a:p>
                      <a:pPr algn="ctr"/>
                      <a:r>
                        <a:rPr lang="es-AR" sz="1600" noProof="0">
                          <a:latin typeface="Arial" panose="020B0604020202020204" pitchFamily="34" charset="0"/>
                          <a:cs typeface="Arial" panose="020B0604020202020204" pitchFamily="34" charset="0"/>
                        </a:rPr>
                        <a:t>Incertidumbre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287235"/>
                  </a:ext>
                </a:extLst>
              </a:tr>
              <a:tr h="651941">
                <a:tc>
                  <a:txBody>
                    <a:bodyPr/>
                    <a:lstStyle/>
                    <a:p>
                      <a:r>
                        <a:rPr lang="es-AR" sz="1600" noProof="0" dirty="0">
                          <a:latin typeface="Arial" panose="020B0604020202020204" pitchFamily="34" charset="0"/>
                          <a:cs typeface="Arial" panose="020B0604020202020204" pitchFamily="34" charset="0"/>
                        </a:rPr>
                        <a:t>Impacto</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AR" sz="2000" noProof="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dirty="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92388287"/>
                  </a:ext>
                </a:extLst>
              </a:tr>
              <a:tr h="694220">
                <a:tc>
                  <a:txBody>
                    <a:bodyPr/>
                    <a:lstStyle/>
                    <a:p>
                      <a:r>
                        <a:rPr lang="es-AR" sz="1600" noProof="0">
                          <a:latin typeface="Arial" panose="020B0604020202020204" pitchFamily="34" charset="0"/>
                          <a:cs typeface="Arial" panose="020B0604020202020204" pitchFamily="34" charset="0"/>
                        </a:rPr>
                        <a:t>Probabilidad</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dirty="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12486636"/>
                  </a:ext>
                </a:extLst>
              </a:tr>
              <a:tr h="694220">
                <a:tc>
                  <a:txBody>
                    <a:bodyPr/>
                    <a:lstStyle/>
                    <a:p>
                      <a:r>
                        <a:rPr lang="es-AR" sz="1600" noProof="0">
                          <a:latin typeface="Arial" panose="020B0604020202020204" pitchFamily="34" charset="0"/>
                          <a:cs typeface="Arial" panose="020B0604020202020204" pitchFamily="34" charset="0"/>
                        </a:rPr>
                        <a:t>Escenarios</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510619853"/>
                  </a:ext>
                </a:extLst>
              </a:tr>
              <a:tr h="694220">
                <a:tc>
                  <a:txBody>
                    <a:bodyPr/>
                    <a:lstStyle/>
                    <a:p>
                      <a:r>
                        <a:rPr lang="es-AR" sz="1600" noProof="0">
                          <a:latin typeface="Arial" panose="020B0604020202020204" pitchFamily="34" charset="0"/>
                          <a:cs typeface="Arial" panose="020B0604020202020204" pitchFamily="34" charset="0"/>
                        </a:rPr>
                        <a:t>Lo que no sé</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dirty="0">
                          <a:solidFill>
                            <a:srgbClr val="FFFF00"/>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72889538"/>
                  </a:ext>
                </a:extLst>
              </a:tr>
            </a:tbl>
          </a:graphicData>
        </a:graphic>
      </p:graphicFrame>
      <p:sp>
        <p:nvSpPr>
          <p:cNvPr id="2" name="Título 1">
            <a:extLst>
              <a:ext uri="{FF2B5EF4-FFF2-40B4-BE49-F238E27FC236}">
                <a16:creationId xmlns:a16="http://schemas.microsoft.com/office/drawing/2014/main" id="{BB3B31BA-137D-4C12-AE2C-869E93BADF07}"/>
              </a:ext>
            </a:extLst>
          </p:cNvPr>
          <p:cNvSpPr>
            <a:spLocks noGrp="1"/>
          </p:cNvSpPr>
          <p:nvPr>
            <p:ph type="ctrTitle"/>
          </p:nvPr>
        </p:nvSpPr>
        <p:spPr>
          <a:xfrm>
            <a:off x="450135" y="1412953"/>
            <a:ext cx="11328400" cy="566905"/>
          </a:xfrm>
        </p:spPr>
        <p:txBody>
          <a:bodyPr/>
          <a:lstStyle/>
          <a:p>
            <a:r>
              <a:rPr lang="es-AR" dirty="0"/>
              <a:t>¿En qué contexto se toman las decisiones para el desarrollo de un Yacimiento NOC?</a:t>
            </a:r>
            <a:endParaRPr lang="en-US" dirty="0"/>
          </a:p>
        </p:txBody>
      </p:sp>
      <p:pic>
        <p:nvPicPr>
          <p:cNvPr id="18" name="Imagen 17">
            <a:extLst>
              <a:ext uri="{FF2B5EF4-FFF2-40B4-BE49-F238E27FC236}">
                <a16:creationId xmlns:a16="http://schemas.microsoft.com/office/drawing/2014/main" id="{674A82AF-DFC1-4BF0-BC0D-7E7C7523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55"/>
            <a:ext cx="11592585" cy="1208315"/>
          </a:xfrm>
          <a:prstGeom prst="rect">
            <a:avLst/>
          </a:prstGeom>
        </p:spPr>
      </p:pic>
    </p:spTree>
    <p:extLst>
      <p:ext uri="{BB962C8B-B14F-4D97-AF65-F5344CB8AC3E}">
        <p14:creationId xmlns:p14="http://schemas.microsoft.com/office/powerpoint/2010/main" val="4176899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93" name="Conector recto 92">
            <a:extLst>
              <a:ext uri="{FF2B5EF4-FFF2-40B4-BE49-F238E27FC236}">
                <a16:creationId xmlns:a16="http://schemas.microsoft.com/office/drawing/2014/main" id="{F9902739-345D-3070-798D-25F6C80E42F2}"/>
              </a:ext>
            </a:extLst>
          </p:cNvPr>
          <p:cNvCxnSpPr>
            <a:stCxn id="11" idx="3"/>
            <a:endCxn id="17" idx="1"/>
          </p:cNvCxnSpPr>
          <p:nvPr/>
        </p:nvCxnSpPr>
        <p:spPr>
          <a:xfrm flipV="1">
            <a:off x="8979147" y="2084112"/>
            <a:ext cx="54280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Conector recto 90">
            <a:extLst>
              <a:ext uri="{FF2B5EF4-FFF2-40B4-BE49-F238E27FC236}">
                <a16:creationId xmlns:a16="http://schemas.microsoft.com/office/drawing/2014/main" id="{04049EDC-FC91-BE9D-9F57-0ED15380B80E}"/>
              </a:ext>
            </a:extLst>
          </p:cNvPr>
          <p:cNvCxnSpPr>
            <a:stCxn id="7" idx="3"/>
            <a:endCxn id="10" idx="1"/>
          </p:cNvCxnSpPr>
          <p:nvPr/>
        </p:nvCxnSpPr>
        <p:spPr>
          <a:xfrm>
            <a:off x="2458679" y="2574567"/>
            <a:ext cx="102823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EB40E5DE-EF0F-1254-95EC-7C23A43F4883}"/>
              </a:ext>
            </a:extLst>
          </p:cNvPr>
          <p:cNvSpPr>
            <a:spLocks noGrp="1"/>
          </p:cNvSpPr>
          <p:nvPr>
            <p:ph type="title"/>
          </p:nvPr>
        </p:nvSpPr>
        <p:spPr>
          <a:xfrm>
            <a:off x="479425" y="305828"/>
            <a:ext cx="11233149" cy="633310"/>
          </a:xfrm>
        </p:spPr>
        <p:txBody>
          <a:bodyPr/>
          <a:lstStyle/>
          <a:p>
            <a:r>
              <a:rPr lang="es-ES_tradnl" dirty="0"/>
              <a:t>Existen decisiones que están siendo evaluadas actualmente donde una vez cruzado el punto de no retorno, quedará valor perdido en el camino por alternativas no optimizadas y planes no formulados</a:t>
            </a:r>
          </a:p>
        </p:txBody>
      </p:sp>
      <p:sp>
        <p:nvSpPr>
          <p:cNvPr id="5" name="Rectángulo: esquinas redondeadas 4">
            <a:extLst>
              <a:ext uri="{FF2B5EF4-FFF2-40B4-BE49-F238E27FC236}">
                <a16:creationId xmlns:a16="http://schemas.microsoft.com/office/drawing/2014/main" id="{6BEDDCCA-6CA4-9FD8-3999-B40DF7085EB0}"/>
              </a:ext>
            </a:extLst>
          </p:cNvPr>
          <p:cNvSpPr/>
          <p:nvPr/>
        </p:nvSpPr>
        <p:spPr>
          <a:xfrm>
            <a:off x="446879" y="1083287"/>
            <a:ext cx="4417495" cy="353774"/>
          </a:xfrm>
          <a:prstGeom prst="roundRect">
            <a:avLst>
              <a:gd name="adj" fmla="val 5000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400" dirty="0"/>
              <a:t>¿Cómo maximizar el VAN del Proyecto?</a:t>
            </a:r>
          </a:p>
        </p:txBody>
      </p:sp>
      <p:sp>
        <p:nvSpPr>
          <p:cNvPr id="4" name="CuadroTexto 3">
            <a:extLst>
              <a:ext uri="{FF2B5EF4-FFF2-40B4-BE49-F238E27FC236}">
                <a16:creationId xmlns:a16="http://schemas.microsoft.com/office/drawing/2014/main" id="{E6E59650-175B-EFAC-97CD-AD2FA664D2AD}"/>
              </a:ext>
            </a:extLst>
          </p:cNvPr>
          <p:cNvSpPr txBox="1"/>
          <p:nvPr/>
        </p:nvSpPr>
        <p:spPr>
          <a:xfrm>
            <a:off x="1278163" y="2876393"/>
            <a:ext cx="1180516" cy="276999"/>
          </a:xfrm>
          <a:prstGeom prst="rect">
            <a:avLst/>
          </a:prstGeom>
          <a:noFill/>
        </p:spPr>
        <p:txBody>
          <a:bodyPr wrap="none" rtlCol="0">
            <a:spAutoFit/>
          </a:bodyPr>
          <a:lstStyle/>
          <a:p>
            <a:r>
              <a:rPr lang="es-AR" sz="1200" dirty="0"/>
              <a:t>Perforar a 5+0</a:t>
            </a:r>
          </a:p>
        </p:txBody>
      </p:sp>
      <p:sp>
        <p:nvSpPr>
          <p:cNvPr id="6" name="CuadroTexto 5">
            <a:extLst>
              <a:ext uri="{FF2B5EF4-FFF2-40B4-BE49-F238E27FC236}">
                <a16:creationId xmlns:a16="http://schemas.microsoft.com/office/drawing/2014/main" id="{8FD4B12B-84D4-9AEA-8A9C-8218BED4182E}"/>
              </a:ext>
            </a:extLst>
          </p:cNvPr>
          <p:cNvSpPr txBox="1"/>
          <p:nvPr/>
        </p:nvSpPr>
        <p:spPr>
          <a:xfrm>
            <a:off x="1278163" y="1945612"/>
            <a:ext cx="1180516" cy="276999"/>
          </a:xfrm>
          <a:prstGeom prst="rect">
            <a:avLst/>
          </a:prstGeom>
          <a:noFill/>
        </p:spPr>
        <p:txBody>
          <a:bodyPr wrap="none" rtlCol="0">
            <a:spAutoFit/>
          </a:bodyPr>
          <a:lstStyle/>
          <a:p>
            <a:r>
              <a:rPr lang="es-AR" sz="1200" dirty="0">
                <a:solidFill>
                  <a:schemeClr val="accent6"/>
                </a:solidFill>
              </a:rPr>
              <a:t>Perforar a 4+0</a:t>
            </a:r>
          </a:p>
        </p:txBody>
      </p:sp>
      <p:sp>
        <p:nvSpPr>
          <p:cNvPr id="7" name="CuadroTexto 6">
            <a:extLst>
              <a:ext uri="{FF2B5EF4-FFF2-40B4-BE49-F238E27FC236}">
                <a16:creationId xmlns:a16="http://schemas.microsoft.com/office/drawing/2014/main" id="{9F20FA60-4EFD-5BAB-0324-63272FC3A425}"/>
              </a:ext>
            </a:extLst>
          </p:cNvPr>
          <p:cNvSpPr txBox="1"/>
          <p:nvPr/>
        </p:nvSpPr>
        <p:spPr>
          <a:xfrm>
            <a:off x="1278163" y="2436067"/>
            <a:ext cx="1180516" cy="276999"/>
          </a:xfrm>
          <a:prstGeom prst="rect">
            <a:avLst/>
          </a:prstGeom>
          <a:noFill/>
        </p:spPr>
        <p:txBody>
          <a:bodyPr wrap="none" rtlCol="0">
            <a:spAutoFit/>
          </a:bodyPr>
          <a:lstStyle/>
          <a:p>
            <a:r>
              <a:rPr lang="es-AR" sz="1200" dirty="0">
                <a:solidFill>
                  <a:srgbClr val="C00000"/>
                </a:solidFill>
              </a:rPr>
              <a:t>Perforar a 4+1</a:t>
            </a:r>
          </a:p>
        </p:txBody>
      </p:sp>
      <p:sp>
        <p:nvSpPr>
          <p:cNvPr id="8" name="CuadroTexto 7">
            <a:extLst>
              <a:ext uri="{FF2B5EF4-FFF2-40B4-BE49-F238E27FC236}">
                <a16:creationId xmlns:a16="http://schemas.microsoft.com/office/drawing/2014/main" id="{82C125BD-9250-D82A-82AA-96DC872907B2}"/>
              </a:ext>
            </a:extLst>
          </p:cNvPr>
          <p:cNvSpPr txBox="1"/>
          <p:nvPr/>
        </p:nvSpPr>
        <p:spPr>
          <a:xfrm>
            <a:off x="3486911" y="1945612"/>
            <a:ext cx="1773242" cy="276999"/>
          </a:xfrm>
          <a:prstGeom prst="rect">
            <a:avLst/>
          </a:prstGeom>
          <a:noFill/>
        </p:spPr>
        <p:txBody>
          <a:bodyPr wrap="none" rtlCol="0">
            <a:spAutoFit/>
          </a:bodyPr>
          <a:lstStyle/>
          <a:p>
            <a:r>
              <a:rPr lang="es-AR" sz="1200" dirty="0">
                <a:solidFill>
                  <a:schemeClr val="accent6"/>
                </a:solidFill>
              </a:rPr>
              <a:t>Estimulación a HDC 1.0</a:t>
            </a:r>
          </a:p>
        </p:txBody>
      </p:sp>
      <p:sp>
        <p:nvSpPr>
          <p:cNvPr id="9" name="CuadroTexto 8">
            <a:extLst>
              <a:ext uri="{FF2B5EF4-FFF2-40B4-BE49-F238E27FC236}">
                <a16:creationId xmlns:a16="http://schemas.microsoft.com/office/drawing/2014/main" id="{3202C4EE-6079-8352-1B55-36BC5E8012B1}"/>
              </a:ext>
            </a:extLst>
          </p:cNvPr>
          <p:cNvSpPr txBox="1"/>
          <p:nvPr/>
        </p:nvSpPr>
        <p:spPr>
          <a:xfrm>
            <a:off x="3486911" y="2876393"/>
            <a:ext cx="1489510" cy="276999"/>
          </a:xfrm>
          <a:prstGeom prst="rect">
            <a:avLst/>
          </a:prstGeom>
          <a:noFill/>
        </p:spPr>
        <p:txBody>
          <a:bodyPr wrap="none" rtlCol="0">
            <a:spAutoFit/>
          </a:bodyPr>
          <a:lstStyle/>
          <a:p>
            <a:r>
              <a:rPr lang="es-AR" sz="1200" dirty="0">
                <a:solidFill>
                  <a:schemeClr val="accent6"/>
                </a:solidFill>
              </a:rPr>
              <a:t>Estimulación a STD</a:t>
            </a:r>
          </a:p>
        </p:txBody>
      </p:sp>
      <p:sp>
        <p:nvSpPr>
          <p:cNvPr id="10" name="CuadroTexto 9">
            <a:extLst>
              <a:ext uri="{FF2B5EF4-FFF2-40B4-BE49-F238E27FC236}">
                <a16:creationId xmlns:a16="http://schemas.microsoft.com/office/drawing/2014/main" id="{1089FFF0-9091-D9F6-77EB-D0C9FAD55DFD}"/>
              </a:ext>
            </a:extLst>
          </p:cNvPr>
          <p:cNvSpPr txBox="1"/>
          <p:nvPr/>
        </p:nvSpPr>
        <p:spPr>
          <a:xfrm>
            <a:off x="3486911" y="2436067"/>
            <a:ext cx="1773242" cy="276999"/>
          </a:xfrm>
          <a:prstGeom prst="rect">
            <a:avLst/>
          </a:prstGeom>
          <a:noFill/>
        </p:spPr>
        <p:txBody>
          <a:bodyPr wrap="none" rtlCol="0">
            <a:spAutoFit/>
          </a:bodyPr>
          <a:lstStyle/>
          <a:p>
            <a:r>
              <a:rPr lang="es-AR" sz="1200" dirty="0">
                <a:solidFill>
                  <a:srgbClr val="C00000"/>
                </a:solidFill>
              </a:rPr>
              <a:t>Estimulación</a:t>
            </a:r>
            <a:r>
              <a:rPr lang="es-AR" sz="1200" dirty="0"/>
              <a:t> a HDC 1.2</a:t>
            </a:r>
          </a:p>
        </p:txBody>
      </p:sp>
      <p:sp>
        <p:nvSpPr>
          <p:cNvPr id="11" name="CuadroTexto 10">
            <a:extLst>
              <a:ext uri="{FF2B5EF4-FFF2-40B4-BE49-F238E27FC236}">
                <a16:creationId xmlns:a16="http://schemas.microsoft.com/office/drawing/2014/main" id="{B3E88A4D-5538-7423-D13B-1D1E36AD1543}"/>
              </a:ext>
            </a:extLst>
          </p:cNvPr>
          <p:cNvSpPr txBox="1"/>
          <p:nvPr/>
        </p:nvSpPr>
        <p:spPr>
          <a:xfrm>
            <a:off x="5594566" y="1861204"/>
            <a:ext cx="3384581" cy="461665"/>
          </a:xfrm>
          <a:prstGeom prst="rect">
            <a:avLst/>
          </a:prstGeom>
          <a:noFill/>
        </p:spPr>
        <p:txBody>
          <a:bodyPr wrap="none" rtlCol="0">
            <a:spAutoFit/>
          </a:bodyPr>
          <a:lstStyle/>
          <a:p>
            <a:pPr algn="ctr" fontAlgn="ctr"/>
            <a:r>
              <a:rPr lang="es-AR" sz="1200" dirty="0">
                <a:solidFill>
                  <a:srgbClr val="C00000"/>
                </a:solidFill>
              </a:rPr>
              <a:t>Capacidad </a:t>
            </a:r>
            <a:r>
              <a:rPr lang="es-AR" sz="1200" dirty="0" err="1">
                <a:solidFill>
                  <a:srgbClr val="C00000"/>
                </a:solidFill>
              </a:rPr>
              <a:t>facilities</a:t>
            </a:r>
            <a:r>
              <a:rPr lang="es-AR" sz="1200" dirty="0">
                <a:solidFill>
                  <a:srgbClr val="C00000"/>
                </a:solidFill>
              </a:rPr>
              <a:t> </a:t>
            </a:r>
            <a:r>
              <a:rPr lang="es-ES_tradnl" sz="1200" b="0" i="0" u="none" strike="noStrike" dirty="0">
                <a:solidFill>
                  <a:srgbClr val="C00000"/>
                </a:solidFill>
                <a:effectLst/>
                <a:latin typeface="Arial" panose="020B0604020202020204" pitchFamily="34" charset="0"/>
              </a:rPr>
              <a:t>16.000 m3/d antes de 2022</a:t>
            </a:r>
          </a:p>
          <a:p>
            <a:pPr algn="ctr" fontAlgn="ctr"/>
            <a:r>
              <a:rPr lang="es-ES_tradnl" sz="1200" b="0" i="0" u="none" strike="noStrike" dirty="0">
                <a:solidFill>
                  <a:srgbClr val="C00000"/>
                </a:solidFill>
                <a:effectLst/>
                <a:latin typeface="Arial" panose="020B0604020202020204" pitchFamily="34" charset="0"/>
              </a:rPr>
              <a:t>28.000m3/d después de 2022</a:t>
            </a:r>
            <a:r>
              <a:rPr lang="es-AR" sz="1200" dirty="0">
                <a:solidFill>
                  <a:srgbClr val="C00000"/>
                </a:solidFill>
              </a:rPr>
              <a:t> </a:t>
            </a:r>
          </a:p>
        </p:txBody>
      </p:sp>
      <p:sp>
        <p:nvSpPr>
          <p:cNvPr id="14" name="CuadroTexto 13">
            <a:extLst>
              <a:ext uri="{FF2B5EF4-FFF2-40B4-BE49-F238E27FC236}">
                <a16:creationId xmlns:a16="http://schemas.microsoft.com/office/drawing/2014/main" id="{9E7FE31D-3953-9448-9772-22D43F455452}"/>
              </a:ext>
            </a:extLst>
          </p:cNvPr>
          <p:cNvSpPr txBox="1"/>
          <p:nvPr/>
        </p:nvSpPr>
        <p:spPr>
          <a:xfrm>
            <a:off x="5594566" y="2436067"/>
            <a:ext cx="3384581" cy="276999"/>
          </a:xfrm>
          <a:prstGeom prst="rect">
            <a:avLst/>
          </a:prstGeom>
          <a:noFill/>
        </p:spPr>
        <p:txBody>
          <a:bodyPr wrap="none" rtlCol="0">
            <a:spAutoFit/>
          </a:bodyPr>
          <a:lstStyle/>
          <a:p>
            <a:pPr algn="ctr" fontAlgn="ctr"/>
            <a:r>
              <a:rPr lang="es-AR" sz="1200" dirty="0">
                <a:solidFill>
                  <a:schemeClr val="accent6"/>
                </a:solidFill>
              </a:rPr>
              <a:t>Capacidad </a:t>
            </a:r>
            <a:r>
              <a:rPr lang="es-AR" sz="1200" dirty="0" err="1">
                <a:solidFill>
                  <a:schemeClr val="accent6"/>
                </a:solidFill>
              </a:rPr>
              <a:t>facilities</a:t>
            </a:r>
            <a:r>
              <a:rPr lang="es-AR" sz="1200" dirty="0">
                <a:solidFill>
                  <a:schemeClr val="accent6"/>
                </a:solidFill>
              </a:rPr>
              <a:t> </a:t>
            </a:r>
            <a:r>
              <a:rPr lang="es-ES_tradnl" sz="1200" b="0" i="0" u="none" strike="noStrike" dirty="0">
                <a:solidFill>
                  <a:schemeClr val="accent6"/>
                </a:solidFill>
                <a:effectLst/>
                <a:latin typeface="Arial" panose="020B0604020202020204" pitchFamily="34" charset="0"/>
              </a:rPr>
              <a:t>16.000 m3/d</a:t>
            </a:r>
            <a:endParaRPr lang="es-AR" sz="1200" dirty="0">
              <a:solidFill>
                <a:schemeClr val="accent6"/>
              </a:solidFill>
            </a:endParaRPr>
          </a:p>
        </p:txBody>
      </p:sp>
      <p:sp>
        <p:nvSpPr>
          <p:cNvPr id="16" name="CuadroTexto 15">
            <a:extLst>
              <a:ext uri="{FF2B5EF4-FFF2-40B4-BE49-F238E27FC236}">
                <a16:creationId xmlns:a16="http://schemas.microsoft.com/office/drawing/2014/main" id="{4A1661EE-7507-6A3D-9BFC-AD808B2BC609}"/>
              </a:ext>
            </a:extLst>
          </p:cNvPr>
          <p:cNvSpPr txBox="1"/>
          <p:nvPr/>
        </p:nvSpPr>
        <p:spPr>
          <a:xfrm>
            <a:off x="5594566" y="2876393"/>
            <a:ext cx="3384581" cy="276999"/>
          </a:xfrm>
          <a:prstGeom prst="rect">
            <a:avLst/>
          </a:prstGeom>
          <a:noFill/>
        </p:spPr>
        <p:txBody>
          <a:bodyPr wrap="none" rtlCol="0">
            <a:spAutoFit/>
          </a:bodyPr>
          <a:lstStyle/>
          <a:p>
            <a:pPr algn="ctr" fontAlgn="ctr"/>
            <a:r>
              <a:rPr lang="es-AR" sz="1200" dirty="0"/>
              <a:t>Capacidad </a:t>
            </a:r>
            <a:r>
              <a:rPr lang="es-AR" sz="1200" dirty="0" err="1"/>
              <a:t>facilities</a:t>
            </a:r>
            <a:r>
              <a:rPr lang="es-AR" sz="1200" dirty="0"/>
              <a:t> </a:t>
            </a:r>
            <a:r>
              <a:rPr lang="es-ES_tradnl" sz="1200" b="0" i="0" u="none" strike="noStrike" dirty="0">
                <a:effectLst/>
                <a:latin typeface="Arial" panose="020B0604020202020204" pitchFamily="34" charset="0"/>
              </a:rPr>
              <a:t>28.000m3/d después de 2022</a:t>
            </a:r>
            <a:r>
              <a:rPr lang="es-AR" sz="1200" dirty="0"/>
              <a:t> </a:t>
            </a:r>
          </a:p>
        </p:txBody>
      </p:sp>
      <p:sp>
        <p:nvSpPr>
          <p:cNvPr id="17" name="CuadroTexto 16">
            <a:extLst>
              <a:ext uri="{FF2B5EF4-FFF2-40B4-BE49-F238E27FC236}">
                <a16:creationId xmlns:a16="http://schemas.microsoft.com/office/drawing/2014/main" id="{77DC98BF-9554-7CA5-EEE9-A98D07C58F35}"/>
              </a:ext>
            </a:extLst>
          </p:cNvPr>
          <p:cNvSpPr txBox="1"/>
          <p:nvPr/>
        </p:nvSpPr>
        <p:spPr>
          <a:xfrm>
            <a:off x="9521950" y="1945612"/>
            <a:ext cx="1501052" cy="276999"/>
          </a:xfrm>
          <a:prstGeom prst="rect">
            <a:avLst/>
          </a:prstGeom>
          <a:noFill/>
        </p:spPr>
        <p:txBody>
          <a:bodyPr wrap="none" rtlCol="0">
            <a:spAutoFit/>
          </a:bodyPr>
          <a:lstStyle/>
          <a:p>
            <a:r>
              <a:rPr lang="es-AR" sz="1200" dirty="0">
                <a:solidFill>
                  <a:srgbClr val="C00000"/>
                </a:solidFill>
              </a:rPr>
              <a:t>Terminación</a:t>
            </a:r>
            <a:r>
              <a:rPr lang="es-AR" sz="1200" dirty="0"/>
              <a:t> Casing</a:t>
            </a:r>
          </a:p>
        </p:txBody>
      </p:sp>
      <p:sp>
        <p:nvSpPr>
          <p:cNvPr id="29" name="CuadroTexto 28">
            <a:extLst>
              <a:ext uri="{FF2B5EF4-FFF2-40B4-BE49-F238E27FC236}">
                <a16:creationId xmlns:a16="http://schemas.microsoft.com/office/drawing/2014/main" id="{C9700856-E478-AF60-5D96-B6F87ABFD618}"/>
              </a:ext>
            </a:extLst>
          </p:cNvPr>
          <p:cNvSpPr txBox="1"/>
          <p:nvPr/>
        </p:nvSpPr>
        <p:spPr>
          <a:xfrm>
            <a:off x="9521950" y="2436067"/>
            <a:ext cx="1505990" cy="276999"/>
          </a:xfrm>
          <a:prstGeom prst="rect">
            <a:avLst/>
          </a:prstGeom>
          <a:noFill/>
        </p:spPr>
        <p:txBody>
          <a:bodyPr wrap="none" rtlCol="0">
            <a:spAutoFit/>
          </a:bodyPr>
          <a:lstStyle/>
          <a:p>
            <a:r>
              <a:rPr lang="es-AR" sz="1200" dirty="0">
                <a:solidFill>
                  <a:schemeClr val="accent6"/>
                </a:solidFill>
              </a:rPr>
              <a:t>Terminación </a:t>
            </a:r>
            <a:r>
              <a:rPr lang="es-AR" sz="1200" dirty="0" err="1">
                <a:solidFill>
                  <a:schemeClr val="accent6"/>
                </a:solidFill>
              </a:rPr>
              <a:t>Tubing</a:t>
            </a:r>
            <a:endParaRPr lang="es-AR" sz="1200" dirty="0">
              <a:solidFill>
                <a:schemeClr val="accent6"/>
              </a:solidFill>
            </a:endParaRPr>
          </a:p>
        </p:txBody>
      </p:sp>
      <p:cxnSp>
        <p:nvCxnSpPr>
          <p:cNvPr id="58" name="Conector: angular 57">
            <a:extLst>
              <a:ext uri="{FF2B5EF4-FFF2-40B4-BE49-F238E27FC236}">
                <a16:creationId xmlns:a16="http://schemas.microsoft.com/office/drawing/2014/main" id="{52804819-B18B-B9C2-0536-392B84BC6A1A}"/>
              </a:ext>
            </a:extLst>
          </p:cNvPr>
          <p:cNvCxnSpPr>
            <a:stCxn id="10" idx="3"/>
            <a:endCxn id="11" idx="1"/>
          </p:cNvCxnSpPr>
          <p:nvPr/>
        </p:nvCxnSpPr>
        <p:spPr>
          <a:xfrm flipV="1">
            <a:off x="5260153" y="2092037"/>
            <a:ext cx="334413" cy="482530"/>
          </a:xfrm>
          <a:prstGeom prst="bentConnector3">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Conector: angular 67">
            <a:extLst>
              <a:ext uri="{FF2B5EF4-FFF2-40B4-BE49-F238E27FC236}">
                <a16:creationId xmlns:a16="http://schemas.microsoft.com/office/drawing/2014/main" id="{EF115404-0511-DBF3-EDB6-F8FB03E907B9}"/>
              </a:ext>
            </a:extLst>
          </p:cNvPr>
          <p:cNvCxnSpPr>
            <a:stCxn id="4" idx="3"/>
            <a:endCxn id="10" idx="1"/>
          </p:cNvCxnSpPr>
          <p:nvPr/>
        </p:nvCxnSpPr>
        <p:spPr>
          <a:xfrm flipV="1">
            <a:off x="2458679" y="2574567"/>
            <a:ext cx="1028232" cy="440326"/>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Conector: angular 68">
            <a:extLst>
              <a:ext uri="{FF2B5EF4-FFF2-40B4-BE49-F238E27FC236}">
                <a16:creationId xmlns:a16="http://schemas.microsoft.com/office/drawing/2014/main" id="{09E43D12-791F-72DC-9502-B4521920611B}"/>
              </a:ext>
            </a:extLst>
          </p:cNvPr>
          <p:cNvCxnSpPr>
            <a:cxnSpLocks/>
            <a:stCxn id="10" idx="3"/>
            <a:endCxn id="16" idx="1"/>
          </p:cNvCxnSpPr>
          <p:nvPr/>
        </p:nvCxnSpPr>
        <p:spPr>
          <a:xfrm>
            <a:off x="5260153" y="2574567"/>
            <a:ext cx="334413" cy="440326"/>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Conector: angular 72">
            <a:extLst>
              <a:ext uri="{FF2B5EF4-FFF2-40B4-BE49-F238E27FC236}">
                <a16:creationId xmlns:a16="http://schemas.microsoft.com/office/drawing/2014/main" id="{F0246BBF-24CA-9708-E45D-9BDFF056E757}"/>
              </a:ext>
            </a:extLst>
          </p:cNvPr>
          <p:cNvCxnSpPr>
            <a:cxnSpLocks/>
            <a:stCxn id="16" idx="3"/>
            <a:endCxn id="17" idx="1"/>
          </p:cNvCxnSpPr>
          <p:nvPr/>
        </p:nvCxnSpPr>
        <p:spPr>
          <a:xfrm flipV="1">
            <a:off x="8979147" y="2084112"/>
            <a:ext cx="542803" cy="930781"/>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76" name="Gráfico 75">
            <a:extLst>
              <a:ext uri="{FF2B5EF4-FFF2-40B4-BE49-F238E27FC236}">
                <a16:creationId xmlns:a16="http://schemas.microsoft.com/office/drawing/2014/main" id="{CEE01FE5-9301-C675-8873-09AE5C6A0641}"/>
              </a:ext>
            </a:extLst>
          </p:cNvPr>
          <p:cNvGraphicFramePr>
            <a:graphicFrameLocks/>
          </p:cNvGraphicFramePr>
          <p:nvPr/>
        </p:nvGraphicFramePr>
        <p:xfrm>
          <a:off x="7119158" y="4019880"/>
          <a:ext cx="2913661" cy="1705452"/>
        </p:xfrm>
        <a:graphic>
          <a:graphicData uri="http://schemas.openxmlformats.org/drawingml/2006/chart">
            <c:chart xmlns:c="http://schemas.openxmlformats.org/drawingml/2006/chart" xmlns:r="http://schemas.openxmlformats.org/officeDocument/2006/relationships" r:id="rId2"/>
          </a:graphicData>
        </a:graphic>
      </p:graphicFrame>
      <p:cxnSp>
        <p:nvCxnSpPr>
          <p:cNvPr id="77" name="Conector recto de flecha 76">
            <a:extLst>
              <a:ext uri="{FF2B5EF4-FFF2-40B4-BE49-F238E27FC236}">
                <a16:creationId xmlns:a16="http://schemas.microsoft.com/office/drawing/2014/main" id="{E982E30E-C482-9ADF-204D-FEE9C5FF9E92}"/>
              </a:ext>
            </a:extLst>
          </p:cNvPr>
          <p:cNvCxnSpPr>
            <a:cxnSpLocks/>
          </p:cNvCxnSpPr>
          <p:nvPr/>
        </p:nvCxnSpPr>
        <p:spPr>
          <a:xfrm>
            <a:off x="8287743" y="4829157"/>
            <a:ext cx="614597"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CuadroTexto 77">
            <a:extLst>
              <a:ext uri="{FF2B5EF4-FFF2-40B4-BE49-F238E27FC236}">
                <a16:creationId xmlns:a16="http://schemas.microsoft.com/office/drawing/2014/main" id="{A1C75D07-7B58-3E00-1106-942A1EB7F176}"/>
              </a:ext>
            </a:extLst>
          </p:cNvPr>
          <p:cNvSpPr txBox="1"/>
          <p:nvPr/>
        </p:nvSpPr>
        <p:spPr>
          <a:xfrm>
            <a:off x="7533888" y="3603202"/>
            <a:ext cx="2222280" cy="430887"/>
          </a:xfrm>
          <a:prstGeom prst="rect">
            <a:avLst/>
          </a:prstGeom>
          <a:noFill/>
        </p:spPr>
        <p:txBody>
          <a:bodyPr wrap="square" lIns="0" rIns="0" rtlCol="0">
            <a:spAutoFit/>
          </a:bodyPr>
          <a:lstStyle/>
          <a:p>
            <a:pPr algn="ctr" defTabSz="914377"/>
            <a:r>
              <a:rPr lang="es-ES_tradnl" sz="1100">
                <a:solidFill>
                  <a:prstClr val="black"/>
                </a:solidFill>
                <a:latin typeface="Arial" panose="020B0604020202020204" pitchFamily="34" charset="0"/>
                <a:ea typeface="Open Sans Light" panose="020B0306030504020204" pitchFamily="34" charset="0"/>
                <a:cs typeface="Arial" panose="020B0604020202020204" pitchFamily="34" charset="0"/>
              </a:rPr>
              <a:t>Diferencia en P50</a:t>
            </a:r>
          </a:p>
          <a:p>
            <a:pPr algn="ctr" defTabSz="914377"/>
            <a:r>
              <a:rPr lang="es-ES_tradnl" sz="1100">
                <a:solidFill>
                  <a:prstClr val="black"/>
                </a:solidFill>
                <a:latin typeface="Arial" panose="020B0604020202020204" pitchFamily="34" charset="0"/>
                <a:ea typeface="Open Sans Light" panose="020B0306030504020204" pitchFamily="34" charset="0"/>
                <a:cs typeface="Arial" panose="020B0604020202020204" pitchFamily="34" charset="0"/>
              </a:rPr>
              <a:t>+300 MMUSD (12,5% Project NPV)</a:t>
            </a:r>
          </a:p>
        </p:txBody>
      </p:sp>
      <p:sp>
        <p:nvSpPr>
          <p:cNvPr id="79" name="Bocadillo: rectángulo con esquinas redondeadas 78">
            <a:extLst>
              <a:ext uri="{FF2B5EF4-FFF2-40B4-BE49-F238E27FC236}">
                <a16:creationId xmlns:a16="http://schemas.microsoft.com/office/drawing/2014/main" id="{37485899-2323-3D95-B447-A16F7CEB3A9A}"/>
              </a:ext>
            </a:extLst>
          </p:cNvPr>
          <p:cNvSpPr/>
          <p:nvPr/>
        </p:nvSpPr>
        <p:spPr>
          <a:xfrm>
            <a:off x="2972795" y="3296141"/>
            <a:ext cx="1862699" cy="574080"/>
          </a:xfrm>
          <a:prstGeom prst="wedgeRoundRectCallout">
            <a:avLst>
              <a:gd name="adj1" fmla="val -41316"/>
              <a:gd name="adj2" fmla="val -173012"/>
              <a:gd name="adj3" fmla="val 16667"/>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1050" dirty="0"/>
              <a:t>La elección de un camino implica el no retorno sobre otra alternativa</a:t>
            </a:r>
          </a:p>
        </p:txBody>
      </p:sp>
      <p:sp>
        <p:nvSpPr>
          <p:cNvPr id="80" name="Bocadillo: rectángulo con esquinas redondeadas 79">
            <a:extLst>
              <a:ext uri="{FF2B5EF4-FFF2-40B4-BE49-F238E27FC236}">
                <a16:creationId xmlns:a16="http://schemas.microsoft.com/office/drawing/2014/main" id="{CBE8FE4D-9288-5D82-4F87-46114F240B2E}"/>
              </a:ext>
            </a:extLst>
          </p:cNvPr>
          <p:cNvSpPr/>
          <p:nvPr/>
        </p:nvSpPr>
        <p:spPr>
          <a:xfrm>
            <a:off x="1148919" y="3294417"/>
            <a:ext cx="1364366" cy="574080"/>
          </a:xfrm>
          <a:prstGeom prst="wedgeRoundRectCallout">
            <a:avLst>
              <a:gd name="adj1" fmla="val 50067"/>
              <a:gd name="adj2" fmla="val -77443"/>
              <a:gd name="adj3" fmla="val 16667"/>
            </a:avLst>
          </a:prstGeom>
          <a:solidFill>
            <a:srgbClr val="006DE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1050" dirty="0"/>
              <a:t>Estrategia no visualizada</a:t>
            </a:r>
          </a:p>
        </p:txBody>
      </p:sp>
      <p:sp>
        <p:nvSpPr>
          <p:cNvPr id="81" name="CuadroTexto 80">
            <a:extLst>
              <a:ext uri="{FF2B5EF4-FFF2-40B4-BE49-F238E27FC236}">
                <a16:creationId xmlns:a16="http://schemas.microsoft.com/office/drawing/2014/main" id="{20B80737-5E03-D20B-EE4A-1BA80294DD88}"/>
              </a:ext>
            </a:extLst>
          </p:cNvPr>
          <p:cNvSpPr txBox="1"/>
          <p:nvPr/>
        </p:nvSpPr>
        <p:spPr>
          <a:xfrm>
            <a:off x="479425" y="1553043"/>
            <a:ext cx="11265695" cy="369332"/>
          </a:xfrm>
          <a:prstGeom prst="rect">
            <a:avLst/>
          </a:prstGeom>
          <a:noFill/>
        </p:spPr>
        <p:txBody>
          <a:bodyPr wrap="square" lIns="0" tIns="0" rIns="0" bIns="0">
            <a:spAutoFit/>
          </a:bodyPr>
          <a:lstStyle/>
          <a:p>
            <a:pPr marR="0" lvl="0" defTabSz="914400" eaLnBrk="0" fontAlgn="base" latinLnBrk="0" hangingPunct="0">
              <a:lnSpc>
                <a:spcPct val="100000"/>
              </a:lnSpc>
              <a:spcBef>
                <a:spcPts val="0"/>
              </a:spcBef>
              <a:spcAft>
                <a:spcPct val="0"/>
              </a:spcAft>
              <a:buClrTx/>
              <a:buSzTx/>
              <a:buFontTx/>
              <a:buNone/>
              <a:tabLst/>
              <a:defRPr/>
            </a:pPr>
            <a:r>
              <a:rPr lang="es-MX" altLang="es-AR" sz="1200" kern="0">
                <a:solidFill>
                  <a:prstClr val="black"/>
                </a:solidFill>
                <a:latin typeface="Tahoma"/>
              </a:rPr>
              <a:t>Durante el proceso de maduración, todo lo que no sea contemplado tendrá un punto de no retorno para las posibilidades de generar valor de negocio. Si no se amplía la visión…</a:t>
            </a:r>
            <a:endParaRPr kumimoji="0" lang="es-ES_tradnl" altLang="es-AR" sz="1200" b="0" i="0" u="none" strike="noStrike" kern="0" cap="none" spc="0" normalizeH="0" baseline="30000" noProof="0">
              <a:ln>
                <a:noFill/>
              </a:ln>
              <a:solidFill>
                <a:prstClr val="black"/>
              </a:solidFill>
              <a:effectLst/>
              <a:uLnTx/>
              <a:uFillTx/>
              <a:latin typeface="Tahoma"/>
            </a:endParaRPr>
          </a:p>
        </p:txBody>
      </p:sp>
      <p:sp>
        <p:nvSpPr>
          <p:cNvPr id="82" name="CuadroTexto 81">
            <a:extLst>
              <a:ext uri="{FF2B5EF4-FFF2-40B4-BE49-F238E27FC236}">
                <a16:creationId xmlns:a16="http://schemas.microsoft.com/office/drawing/2014/main" id="{50EE50C9-27D9-81F5-45C7-1BCAD2A93E37}"/>
              </a:ext>
            </a:extLst>
          </p:cNvPr>
          <p:cNvSpPr txBox="1"/>
          <p:nvPr/>
        </p:nvSpPr>
        <p:spPr>
          <a:xfrm>
            <a:off x="479425" y="4286432"/>
            <a:ext cx="5726684" cy="954107"/>
          </a:xfrm>
          <a:prstGeom prst="rect">
            <a:avLst/>
          </a:prstGeom>
          <a:noFill/>
        </p:spPr>
        <p:txBody>
          <a:bodyPr wrap="square">
            <a:spAutoFit/>
          </a:bodyPr>
          <a:lstStyle/>
          <a:p>
            <a:pPr marL="0" marR="0" lvl="0" indent="0" defTabSz="914400" eaLnBrk="0" fontAlgn="base" latinLnBrk="0" hangingPunct="0">
              <a:lnSpc>
                <a:spcPct val="100000"/>
              </a:lnSpc>
              <a:spcBef>
                <a:spcPts val="0"/>
              </a:spcBef>
              <a:spcAft>
                <a:spcPct val="0"/>
              </a:spcAft>
              <a:buClrTx/>
              <a:buSzTx/>
              <a:buFontTx/>
              <a:buNone/>
              <a:tabLst/>
              <a:defRPr/>
            </a:pPr>
            <a:r>
              <a:rPr lang="es-MX" altLang="es-AR" sz="1400" kern="0" dirty="0">
                <a:solidFill>
                  <a:prstClr val="black"/>
                </a:solidFill>
                <a:latin typeface="Tahoma"/>
              </a:rPr>
              <a:t>…pueden quedar de lado estrategias que castigarán la posibilidad de generar valor del proyecto y </a:t>
            </a:r>
            <a:r>
              <a:rPr lang="es-MX" altLang="es-AR" sz="1400" kern="0" dirty="0">
                <a:latin typeface="Tahoma"/>
              </a:rPr>
              <a:t>condicionarán la posibilidad de generar valor de proyectos futuros </a:t>
            </a:r>
            <a:r>
              <a:rPr lang="es-MX" altLang="es-AR" sz="1400" kern="0" dirty="0">
                <a:solidFill>
                  <a:prstClr val="black"/>
                </a:solidFill>
                <a:latin typeface="Tahoma"/>
              </a:rPr>
              <a:t>al comprometer baterías, </a:t>
            </a:r>
            <a:r>
              <a:rPr lang="es-MX" altLang="es-AR" sz="1400" kern="0" dirty="0" err="1">
                <a:solidFill>
                  <a:prstClr val="black"/>
                </a:solidFill>
                <a:latin typeface="Tahoma"/>
              </a:rPr>
              <a:t>facilities</a:t>
            </a:r>
            <a:r>
              <a:rPr lang="es-MX" altLang="es-AR" sz="1400" kern="0" dirty="0">
                <a:solidFill>
                  <a:prstClr val="black"/>
                </a:solidFill>
                <a:latin typeface="Tahoma"/>
              </a:rPr>
              <a:t>, rigs en estrategias sub-óptimas.</a:t>
            </a:r>
            <a:endParaRPr kumimoji="0" lang="es-ES_tradnl" altLang="es-AR" sz="1400" b="0" i="0" u="none" strike="noStrike" kern="0" cap="none" spc="0" normalizeH="0" baseline="30000" noProof="0" dirty="0">
              <a:ln>
                <a:noFill/>
              </a:ln>
              <a:solidFill>
                <a:prstClr val="black"/>
              </a:solidFill>
              <a:effectLst/>
              <a:uLnTx/>
              <a:uFillTx/>
              <a:latin typeface="Tahoma"/>
            </a:endParaRPr>
          </a:p>
        </p:txBody>
      </p:sp>
      <p:sp>
        <p:nvSpPr>
          <p:cNvPr id="83" name="Freeform 54">
            <a:extLst>
              <a:ext uri="{FF2B5EF4-FFF2-40B4-BE49-F238E27FC236}">
                <a16:creationId xmlns:a16="http://schemas.microsoft.com/office/drawing/2014/main" id="{ABE7DB63-6353-0B6C-0DA3-10E3F4CE3B55}"/>
              </a:ext>
            </a:extLst>
          </p:cNvPr>
          <p:cNvSpPr>
            <a:spLocks/>
          </p:cNvSpPr>
          <p:nvPr/>
        </p:nvSpPr>
        <p:spPr bwMode="auto">
          <a:xfrm rot="16200000">
            <a:off x="6324437" y="4627076"/>
            <a:ext cx="420858" cy="27281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endParaRPr>
          </a:p>
        </p:txBody>
      </p:sp>
      <p:grpSp>
        <p:nvGrpSpPr>
          <p:cNvPr id="88" name="Grupo 87">
            <a:extLst>
              <a:ext uri="{FF2B5EF4-FFF2-40B4-BE49-F238E27FC236}">
                <a16:creationId xmlns:a16="http://schemas.microsoft.com/office/drawing/2014/main" id="{D45BD82F-3E4D-FE0E-BEB6-2CBC8455D524}"/>
              </a:ext>
            </a:extLst>
          </p:cNvPr>
          <p:cNvGrpSpPr/>
          <p:nvPr/>
        </p:nvGrpSpPr>
        <p:grpSpPr>
          <a:xfrm>
            <a:off x="10057007" y="5222331"/>
            <a:ext cx="1655567" cy="153888"/>
            <a:chOff x="10057007" y="4901871"/>
            <a:chExt cx="1655567" cy="153888"/>
          </a:xfrm>
        </p:grpSpPr>
        <p:sp>
          <p:nvSpPr>
            <p:cNvPr id="84" name="Rectángulo 83">
              <a:extLst>
                <a:ext uri="{FF2B5EF4-FFF2-40B4-BE49-F238E27FC236}">
                  <a16:creationId xmlns:a16="http://schemas.microsoft.com/office/drawing/2014/main" id="{C07381ED-1235-C52F-430A-08AB34DBCFA9}"/>
                </a:ext>
              </a:extLst>
            </p:cNvPr>
            <p:cNvSpPr>
              <a:spLocks noChangeAspect="1"/>
            </p:cNvSpPr>
            <p:nvPr/>
          </p:nvSpPr>
          <p:spPr>
            <a:xfrm>
              <a:off x="10057007" y="4906815"/>
              <a:ext cx="144000" cy="14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6" name="CuadroTexto 85">
              <a:extLst>
                <a:ext uri="{FF2B5EF4-FFF2-40B4-BE49-F238E27FC236}">
                  <a16:creationId xmlns:a16="http://schemas.microsoft.com/office/drawing/2014/main" id="{984E6899-D29D-1938-631C-FBE2DD0780FC}"/>
                </a:ext>
              </a:extLst>
            </p:cNvPr>
            <p:cNvSpPr txBox="1"/>
            <p:nvPr/>
          </p:nvSpPr>
          <p:spPr>
            <a:xfrm>
              <a:off x="10272476" y="4901871"/>
              <a:ext cx="1440098" cy="153888"/>
            </a:xfrm>
            <a:prstGeom prst="rect">
              <a:avLst/>
            </a:prstGeom>
            <a:noFill/>
          </p:spPr>
          <p:txBody>
            <a:bodyPr wrap="square" lIns="0" tIns="0" rIns="0" bIns="0" rtlCol="0">
              <a:spAutoFit/>
            </a:bodyPr>
            <a:lstStyle/>
            <a:p>
              <a:r>
                <a:rPr lang="es-AR" sz="1000" dirty="0">
                  <a:solidFill>
                    <a:schemeClr val="tx2"/>
                  </a:solidFill>
                </a:rPr>
                <a:t>Estrategia no visualizada</a:t>
              </a:r>
            </a:p>
          </p:txBody>
        </p:sp>
      </p:grpSp>
      <p:grpSp>
        <p:nvGrpSpPr>
          <p:cNvPr id="89" name="Grupo 88">
            <a:extLst>
              <a:ext uri="{FF2B5EF4-FFF2-40B4-BE49-F238E27FC236}">
                <a16:creationId xmlns:a16="http://schemas.microsoft.com/office/drawing/2014/main" id="{C32ECCB7-9725-27A6-E50B-30F1E423C1DD}"/>
              </a:ext>
            </a:extLst>
          </p:cNvPr>
          <p:cNvGrpSpPr/>
          <p:nvPr/>
        </p:nvGrpSpPr>
        <p:grpSpPr>
          <a:xfrm>
            <a:off x="10057007" y="4901871"/>
            <a:ext cx="1655567" cy="153888"/>
            <a:chOff x="10057007" y="5222331"/>
            <a:chExt cx="1655567" cy="153888"/>
          </a:xfrm>
        </p:grpSpPr>
        <p:sp>
          <p:nvSpPr>
            <p:cNvPr id="85" name="Rectángulo 84">
              <a:extLst>
                <a:ext uri="{FF2B5EF4-FFF2-40B4-BE49-F238E27FC236}">
                  <a16:creationId xmlns:a16="http://schemas.microsoft.com/office/drawing/2014/main" id="{4711C404-63D7-C0F5-2E73-8EB72083D3D3}"/>
                </a:ext>
              </a:extLst>
            </p:cNvPr>
            <p:cNvSpPr>
              <a:spLocks noChangeAspect="1"/>
            </p:cNvSpPr>
            <p:nvPr/>
          </p:nvSpPr>
          <p:spPr>
            <a:xfrm>
              <a:off x="10057007" y="5227275"/>
              <a:ext cx="144000" cy="144000"/>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7" name="CuadroTexto 86">
              <a:extLst>
                <a:ext uri="{FF2B5EF4-FFF2-40B4-BE49-F238E27FC236}">
                  <a16:creationId xmlns:a16="http://schemas.microsoft.com/office/drawing/2014/main" id="{F20ED07D-2FA0-41B8-14FA-509DCCE95C60}"/>
                </a:ext>
              </a:extLst>
            </p:cNvPr>
            <p:cNvSpPr txBox="1"/>
            <p:nvPr/>
          </p:nvSpPr>
          <p:spPr>
            <a:xfrm>
              <a:off x="10272476" y="5222331"/>
              <a:ext cx="1440098" cy="153888"/>
            </a:xfrm>
            <a:prstGeom prst="rect">
              <a:avLst/>
            </a:prstGeom>
            <a:noFill/>
          </p:spPr>
          <p:txBody>
            <a:bodyPr wrap="square" lIns="0" tIns="0" rIns="0" bIns="0" rtlCol="0">
              <a:spAutoFit/>
            </a:bodyPr>
            <a:lstStyle/>
            <a:p>
              <a:r>
                <a:rPr lang="es-AR" sz="1000" dirty="0">
                  <a:solidFill>
                    <a:schemeClr val="tx2"/>
                  </a:solidFill>
                </a:rPr>
                <a:t>Estrategia Inicial</a:t>
              </a:r>
            </a:p>
          </p:txBody>
        </p:sp>
      </p:grpSp>
    </p:spTree>
    <p:extLst>
      <p:ext uri="{BB962C8B-B14F-4D97-AF65-F5344CB8AC3E}">
        <p14:creationId xmlns:p14="http://schemas.microsoft.com/office/powerpoint/2010/main" val="3060005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F9BFB-3461-4982-89F8-45866672714B}"/>
              </a:ext>
            </a:extLst>
          </p:cNvPr>
          <p:cNvSpPr>
            <a:spLocks noGrp="1"/>
          </p:cNvSpPr>
          <p:nvPr>
            <p:ph type="ctrTitle"/>
          </p:nvPr>
        </p:nvSpPr>
        <p:spPr/>
        <p:txBody>
          <a:bodyPr/>
          <a:lstStyle/>
          <a:p>
            <a:r>
              <a:rPr lang="es-AR" dirty="0"/>
              <a:t>Realizamos un diagnóstico del nivel de madurez de DA en una empresa nacional de la industria</a:t>
            </a:r>
            <a:endParaRPr lang="en-US" dirty="0"/>
          </a:p>
        </p:txBody>
      </p:sp>
      <p:sp>
        <p:nvSpPr>
          <p:cNvPr id="33" name="Rectángulo 116">
            <a:extLst>
              <a:ext uri="{FF2B5EF4-FFF2-40B4-BE49-F238E27FC236}">
                <a16:creationId xmlns:a16="http://schemas.microsoft.com/office/drawing/2014/main" id="{FEA5497C-5454-46F1-B052-150079D5C871}"/>
              </a:ext>
            </a:extLst>
          </p:cNvPr>
          <p:cNvSpPr/>
          <p:nvPr/>
        </p:nvSpPr>
        <p:spPr>
          <a:xfrm>
            <a:off x="2518741" y="5115705"/>
            <a:ext cx="9241280" cy="440545"/>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34" name="Rectángulo 116">
            <a:extLst>
              <a:ext uri="{FF2B5EF4-FFF2-40B4-BE49-F238E27FC236}">
                <a16:creationId xmlns:a16="http://schemas.microsoft.com/office/drawing/2014/main" id="{85A8056B-DE82-4B42-B647-52C8EDED183F}"/>
              </a:ext>
            </a:extLst>
          </p:cNvPr>
          <p:cNvSpPr/>
          <p:nvPr/>
        </p:nvSpPr>
        <p:spPr>
          <a:xfrm>
            <a:off x="2518741" y="3493507"/>
            <a:ext cx="9241280" cy="47724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35" name="Rectángulo 116">
            <a:extLst>
              <a:ext uri="{FF2B5EF4-FFF2-40B4-BE49-F238E27FC236}">
                <a16:creationId xmlns:a16="http://schemas.microsoft.com/office/drawing/2014/main" id="{01716790-0B77-4406-9C2A-FFDE568E4992}"/>
              </a:ext>
            </a:extLst>
          </p:cNvPr>
          <p:cNvSpPr/>
          <p:nvPr/>
        </p:nvSpPr>
        <p:spPr>
          <a:xfrm>
            <a:off x="2518741" y="2412041"/>
            <a:ext cx="9241280" cy="1026400"/>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51" name="Rectángulo 116">
            <a:extLst>
              <a:ext uri="{FF2B5EF4-FFF2-40B4-BE49-F238E27FC236}">
                <a16:creationId xmlns:a16="http://schemas.microsoft.com/office/drawing/2014/main" id="{B9C241A4-9975-4163-B71F-22215B0FB4B4}"/>
              </a:ext>
            </a:extLst>
          </p:cNvPr>
          <p:cNvSpPr/>
          <p:nvPr/>
        </p:nvSpPr>
        <p:spPr>
          <a:xfrm>
            <a:off x="2514726" y="1870956"/>
            <a:ext cx="9245473" cy="484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52" name="Rectángulo 115">
            <a:extLst>
              <a:ext uri="{FF2B5EF4-FFF2-40B4-BE49-F238E27FC236}">
                <a16:creationId xmlns:a16="http://schemas.microsoft.com/office/drawing/2014/main" id="{21F73C67-9A0F-46D8-834A-AE7A6DC6ED93}"/>
              </a:ext>
            </a:extLst>
          </p:cNvPr>
          <p:cNvSpPr/>
          <p:nvPr/>
        </p:nvSpPr>
        <p:spPr>
          <a:xfrm>
            <a:off x="407127" y="1870957"/>
            <a:ext cx="2051755" cy="486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prstClr val="white"/>
                </a:solidFill>
                <a:latin typeface="Arial" panose="020B0604020202020204" pitchFamily="34" charset="0"/>
              </a:rPr>
              <a:t>Optimización</a:t>
            </a:r>
          </a:p>
        </p:txBody>
      </p:sp>
      <p:sp>
        <p:nvSpPr>
          <p:cNvPr id="53" name="Rectángulo 116">
            <a:extLst>
              <a:ext uri="{FF2B5EF4-FFF2-40B4-BE49-F238E27FC236}">
                <a16:creationId xmlns:a16="http://schemas.microsoft.com/office/drawing/2014/main" id="{BAB28C12-9A17-4E54-8E7D-CDBA0D2DB2FE}"/>
              </a:ext>
            </a:extLst>
          </p:cNvPr>
          <p:cNvSpPr/>
          <p:nvPr/>
        </p:nvSpPr>
        <p:spPr>
          <a:xfrm>
            <a:off x="406400" y="2412041"/>
            <a:ext cx="2053987" cy="1026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prstClr val="white"/>
                </a:solidFill>
                <a:latin typeface="Arial" panose="020B0604020202020204" pitchFamily="34" charset="0"/>
              </a:rPr>
              <a:t>Estocástico</a:t>
            </a:r>
          </a:p>
        </p:txBody>
      </p:sp>
      <p:sp>
        <p:nvSpPr>
          <p:cNvPr id="54" name="Rectángulo 112">
            <a:extLst>
              <a:ext uri="{FF2B5EF4-FFF2-40B4-BE49-F238E27FC236}">
                <a16:creationId xmlns:a16="http://schemas.microsoft.com/office/drawing/2014/main" id="{B3095AB5-F00C-4783-9FA9-C8E39FDC6EC3}"/>
              </a:ext>
            </a:extLst>
          </p:cNvPr>
          <p:cNvSpPr/>
          <p:nvPr/>
        </p:nvSpPr>
        <p:spPr>
          <a:xfrm>
            <a:off x="408179" y="5115704"/>
            <a:ext cx="2048501" cy="47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ctr"/>
          <a:lstStyle/>
          <a:p>
            <a:r>
              <a:rPr lang="es-ES_tradnl" sz="1600" dirty="0">
                <a:solidFill>
                  <a:prstClr val="white"/>
                </a:solidFill>
                <a:latin typeface="Arial" panose="020B0604020202020204" pitchFamily="34" charset="0"/>
              </a:rPr>
              <a:t>Determinístico</a:t>
            </a:r>
          </a:p>
        </p:txBody>
      </p:sp>
      <p:sp>
        <p:nvSpPr>
          <p:cNvPr id="55" name="Rectángulo 113">
            <a:extLst>
              <a:ext uri="{FF2B5EF4-FFF2-40B4-BE49-F238E27FC236}">
                <a16:creationId xmlns:a16="http://schemas.microsoft.com/office/drawing/2014/main" id="{05CDE9F5-5622-4431-BC6C-4C1D42E9BF60}"/>
              </a:ext>
            </a:extLst>
          </p:cNvPr>
          <p:cNvSpPr/>
          <p:nvPr/>
        </p:nvSpPr>
        <p:spPr>
          <a:xfrm>
            <a:off x="406586" y="3493506"/>
            <a:ext cx="2053415" cy="156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s-ES_tradnl" sz="1600" dirty="0">
                <a:solidFill>
                  <a:prstClr val="white"/>
                </a:solidFill>
                <a:latin typeface="Arial" panose="020B0604020202020204" pitchFamily="34" charset="0"/>
              </a:rPr>
              <a:t>Semi</a:t>
            </a:r>
          </a:p>
          <a:p>
            <a:pPr defTabSz="1219170">
              <a:defRPr/>
            </a:pPr>
            <a:r>
              <a:rPr lang="es-ES_tradnl" sz="1600" dirty="0">
                <a:solidFill>
                  <a:prstClr val="white"/>
                </a:solidFill>
                <a:latin typeface="Arial" panose="020B0604020202020204" pitchFamily="34" charset="0"/>
              </a:rPr>
              <a:t>determinístico</a:t>
            </a:r>
          </a:p>
        </p:txBody>
      </p:sp>
      <p:sp>
        <p:nvSpPr>
          <p:cNvPr id="56" name="53 CuadroTexto">
            <a:extLst>
              <a:ext uri="{FF2B5EF4-FFF2-40B4-BE49-F238E27FC236}">
                <a16:creationId xmlns:a16="http://schemas.microsoft.com/office/drawing/2014/main" id="{3D030896-2D4B-447E-B8E7-243E6B84104D}"/>
              </a:ext>
            </a:extLst>
          </p:cNvPr>
          <p:cNvSpPr txBox="1"/>
          <p:nvPr/>
        </p:nvSpPr>
        <p:spPr bwMode="auto">
          <a:xfrm>
            <a:off x="1860397" y="4574968"/>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1</a:t>
            </a:r>
            <a:endParaRPr lang="es-ES" sz="1467" kern="0" dirty="0">
              <a:solidFill>
                <a:srgbClr val="FFFFFF"/>
              </a:solidFill>
              <a:latin typeface="Arial" pitchFamily="34" charset="0"/>
              <a:cs typeface="Arial" pitchFamily="34" charset="0"/>
            </a:endParaRPr>
          </a:p>
        </p:txBody>
      </p:sp>
      <p:sp>
        <p:nvSpPr>
          <p:cNvPr id="57" name="59 CuadroTexto">
            <a:extLst>
              <a:ext uri="{FF2B5EF4-FFF2-40B4-BE49-F238E27FC236}">
                <a16:creationId xmlns:a16="http://schemas.microsoft.com/office/drawing/2014/main" id="{635E5E9E-6FA9-452A-9E2D-0D3B15FA9D55}"/>
              </a:ext>
            </a:extLst>
          </p:cNvPr>
          <p:cNvSpPr txBox="1"/>
          <p:nvPr/>
        </p:nvSpPr>
        <p:spPr bwMode="auto">
          <a:xfrm>
            <a:off x="1860397" y="3493504"/>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3</a:t>
            </a:r>
            <a:endParaRPr lang="es-ES" sz="1467" kern="0" dirty="0">
              <a:solidFill>
                <a:srgbClr val="FFFFFF"/>
              </a:solidFill>
              <a:latin typeface="Arial" pitchFamily="34" charset="0"/>
              <a:cs typeface="Arial" pitchFamily="34" charset="0"/>
            </a:endParaRPr>
          </a:p>
        </p:txBody>
      </p:sp>
      <p:sp>
        <p:nvSpPr>
          <p:cNvPr id="58" name="62 CuadroTexto">
            <a:extLst>
              <a:ext uri="{FF2B5EF4-FFF2-40B4-BE49-F238E27FC236}">
                <a16:creationId xmlns:a16="http://schemas.microsoft.com/office/drawing/2014/main" id="{6CD13C8B-F6CD-4664-B4DB-7F33DFB5978B}"/>
              </a:ext>
            </a:extLst>
          </p:cNvPr>
          <p:cNvSpPr txBox="1"/>
          <p:nvPr/>
        </p:nvSpPr>
        <p:spPr bwMode="auto">
          <a:xfrm>
            <a:off x="1860397" y="2952774"/>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4</a:t>
            </a:r>
            <a:endParaRPr lang="es-ES" sz="1467" kern="0" dirty="0">
              <a:solidFill>
                <a:srgbClr val="FFFFFF"/>
              </a:solidFill>
              <a:latin typeface="Arial" pitchFamily="34" charset="0"/>
              <a:cs typeface="Arial" pitchFamily="34" charset="0"/>
            </a:endParaRPr>
          </a:p>
        </p:txBody>
      </p:sp>
      <p:sp>
        <p:nvSpPr>
          <p:cNvPr id="59" name="62 CuadroTexto">
            <a:extLst>
              <a:ext uri="{FF2B5EF4-FFF2-40B4-BE49-F238E27FC236}">
                <a16:creationId xmlns:a16="http://schemas.microsoft.com/office/drawing/2014/main" id="{25F637C6-4F31-472E-A388-60360374FD20}"/>
              </a:ext>
            </a:extLst>
          </p:cNvPr>
          <p:cNvSpPr txBox="1"/>
          <p:nvPr/>
        </p:nvSpPr>
        <p:spPr bwMode="auto">
          <a:xfrm>
            <a:off x="1860397" y="2412042"/>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5</a:t>
            </a:r>
            <a:endParaRPr lang="es-ES" sz="1467" kern="0" dirty="0">
              <a:solidFill>
                <a:srgbClr val="FFFFFF"/>
              </a:solidFill>
              <a:latin typeface="Arial" pitchFamily="34" charset="0"/>
              <a:cs typeface="Arial" pitchFamily="34" charset="0"/>
            </a:endParaRPr>
          </a:p>
        </p:txBody>
      </p:sp>
      <p:sp>
        <p:nvSpPr>
          <p:cNvPr id="60" name="62 CuadroTexto">
            <a:extLst>
              <a:ext uri="{FF2B5EF4-FFF2-40B4-BE49-F238E27FC236}">
                <a16:creationId xmlns:a16="http://schemas.microsoft.com/office/drawing/2014/main" id="{37A0A613-887C-4FC2-8FFF-BDD2E247E2B3}"/>
              </a:ext>
            </a:extLst>
          </p:cNvPr>
          <p:cNvSpPr txBox="1"/>
          <p:nvPr/>
        </p:nvSpPr>
        <p:spPr bwMode="auto">
          <a:xfrm>
            <a:off x="1860397" y="1870956"/>
            <a:ext cx="598580" cy="485669"/>
          </a:xfrm>
          <a:prstGeom prst="rect">
            <a:avLst/>
          </a:prstGeom>
          <a:solidFill>
            <a:schemeClr val="tx1">
              <a:lumMod val="50000"/>
              <a:lumOff val="50000"/>
            </a:scheme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6</a:t>
            </a:r>
            <a:endParaRPr lang="es-ES" sz="1467" kern="0" dirty="0">
              <a:solidFill>
                <a:srgbClr val="FFFFFF"/>
              </a:solidFill>
              <a:latin typeface="Arial" pitchFamily="34" charset="0"/>
              <a:cs typeface="Arial" pitchFamily="34" charset="0"/>
            </a:endParaRPr>
          </a:p>
        </p:txBody>
      </p:sp>
      <p:sp>
        <p:nvSpPr>
          <p:cNvPr id="61" name="56 CuadroTexto">
            <a:extLst>
              <a:ext uri="{FF2B5EF4-FFF2-40B4-BE49-F238E27FC236}">
                <a16:creationId xmlns:a16="http://schemas.microsoft.com/office/drawing/2014/main" id="{FED2DAC7-9EED-493C-BB39-5111CCD45103}"/>
              </a:ext>
            </a:extLst>
          </p:cNvPr>
          <p:cNvSpPr txBox="1"/>
          <p:nvPr/>
        </p:nvSpPr>
        <p:spPr bwMode="auto">
          <a:xfrm>
            <a:off x="1860397" y="4034236"/>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2</a:t>
            </a:r>
            <a:endParaRPr lang="es-ES" sz="1467" kern="0" dirty="0">
              <a:solidFill>
                <a:srgbClr val="FFFFFF"/>
              </a:solidFill>
              <a:latin typeface="Arial" pitchFamily="34" charset="0"/>
              <a:cs typeface="Arial" pitchFamily="34" charset="0"/>
            </a:endParaRPr>
          </a:p>
        </p:txBody>
      </p:sp>
      <p:sp>
        <p:nvSpPr>
          <p:cNvPr id="63" name="50 CuadroTexto">
            <a:extLst>
              <a:ext uri="{FF2B5EF4-FFF2-40B4-BE49-F238E27FC236}">
                <a16:creationId xmlns:a16="http://schemas.microsoft.com/office/drawing/2014/main" id="{D5729E7C-6170-40D9-9AAB-D9F89136FF61}"/>
              </a:ext>
            </a:extLst>
          </p:cNvPr>
          <p:cNvSpPr txBox="1"/>
          <p:nvPr/>
        </p:nvSpPr>
        <p:spPr bwMode="auto">
          <a:xfrm>
            <a:off x="1860803" y="5115704"/>
            <a:ext cx="597195" cy="456000"/>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0</a:t>
            </a:r>
            <a:endParaRPr lang="es-ES" sz="1467" kern="0" dirty="0">
              <a:solidFill>
                <a:srgbClr val="FFFFFF"/>
              </a:solidFill>
              <a:latin typeface="Arial" pitchFamily="34" charset="0"/>
              <a:cs typeface="Arial" pitchFamily="34" charset="0"/>
            </a:endParaRPr>
          </a:p>
        </p:txBody>
      </p:sp>
      <p:grpSp>
        <p:nvGrpSpPr>
          <p:cNvPr id="18" name="Grupo 17">
            <a:extLst>
              <a:ext uri="{FF2B5EF4-FFF2-40B4-BE49-F238E27FC236}">
                <a16:creationId xmlns:a16="http://schemas.microsoft.com/office/drawing/2014/main" id="{E9688969-9CB3-426A-AC89-74F85B1B3B05}"/>
              </a:ext>
            </a:extLst>
          </p:cNvPr>
          <p:cNvGrpSpPr/>
          <p:nvPr/>
        </p:nvGrpSpPr>
        <p:grpSpPr>
          <a:xfrm>
            <a:off x="8809641" y="4534521"/>
            <a:ext cx="1243930" cy="1544179"/>
            <a:chOff x="6446224" y="2891304"/>
            <a:chExt cx="932948" cy="1158134"/>
          </a:xfrm>
        </p:grpSpPr>
        <p:sp>
          <p:nvSpPr>
            <p:cNvPr id="48" name="CuadroTexto 120">
              <a:extLst>
                <a:ext uri="{FF2B5EF4-FFF2-40B4-BE49-F238E27FC236}">
                  <a16:creationId xmlns:a16="http://schemas.microsoft.com/office/drawing/2014/main" id="{5DB5204E-5FFB-4DDE-A62A-660F88CDA10D}"/>
                </a:ext>
              </a:extLst>
            </p:cNvPr>
            <p:cNvSpPr txBox="1"/>
            <p:nvPr/>
          </p:nvSpPr>
          <p:spPr>
            <a:xfrm>
              <a:off x="6446224" y="3703189"/>
              <a:ext cx="932948" cy="346249"/>
            </a:xfrm>
            <a:prstGeom prst="rect">
              <a:avLst/>
            </a:prstGeom>
            <a:noFill/>
          </p:spPr>
          <p:txBody>
            <a:bodyPr wrap="none" lIns="0" rIns="0" rtlCol="0">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Planificación y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Control de gestión</a:t>
              </a:r>
            </a:p>
          </p:txBody>
        </p:sp>
        <p:sp>
          <p:nvSpPr>
            <p:cNvPr id="75" name="Freeform 5">
              <a:extLst>
                <a:ext uri="{FF2B5EF4-FFF2-40B4-BE49-F238E27FC236}">
                  <a16:creationId xmlns:a16="http://schemas.microsoft.com/office/drawing/2014/main" id="{E9BB01B2-8FF4-4C64-824E-B3B33FA030F4}"/>
                </a:ext>
              </a:extLst>
            </p:cNvPr>
            <p:cNvSpPr>
              <a:spLocks/>
            </p:cNvSpPr>
            <p:nvPr/>
          </p:nvSpPr>
          <p:spPr bwMode="auto">
            <a:xfrm>
              <a:off x="6684098" y="2891304"/>
              <a:ext cx="457200" cy="795273"/>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5" name="Grupo 14">
            <a:extLst>
              <a:ext uri="{FF2B5EF4-FFF2-40B4-BE49-F238E27FC236}">
                <a16:creationId xmlns:a16="http://schemas.microsoft.com/office/drawing/2014/main" id="{0D3708F4-3D21-4356-A6F6-92E577E35268}"/>
              </a:ext>
            </a:extLst>
          </p:cNvPr>
          <p:cNvGrpSpPr/>
          <p:nvPr/>
        </p:nvGrpSpPr>
        <p:grpSpPr>
          <a:xfrm>
            <a:off x="4190001" y="3999275"/>
            <a:ext cx="1152000" cy="2066362"/>
            <a:chOff x="3812612" y="2489868"/>
            <a:chExt cx="864000" cy="1549771"/>
          </a:xfrm>
        </p:grpSpPr>
        <p:sp>
          <p:nvSpPr>
            <p:cNvPr id="40" name="CuadroTexto 21">
              <a:extLst>
                <a:ext uri="{FF2B5EF4-FFF2-40B4-BE49-F238E27FC236}">
                  <a16:creationId xmlns:a16="http://schemas.microsoft.com/office/drawing/2014/main" id="{0839ED8D-5E2A-4BDA-99FE-3377A6F46149}"/>
                </a:ext>
              </a:extLst>
            </p:cNvPr>
            <p:cNvSpPr txBox="1"/>
            <p:nvPr/>
          </p:nvSpPr>
          <p:spPr>
            <a:xfrm>
              <a:off x="3812612" y="3693390"/>
              <a:ext cx="864000" cy="346249"/>
            </a:xfrm>
            <a:prstGeom prst="rect">
              <a:avLst/>
            </a:prstGeom>
            <a:noFill/>
          </p:spPr>
          <p:txBody>
            <a:bodyPr wrap="square" lIns="0" rIns="0" rtlCol="0">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Perforación y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Workover</a:t>
              </a:r>
            </a:p>
          </p:txBody>
        </p:sp>
        <p:sp>
          <p:nvSpPr>
            <p:cNvPr id="80" name="Freeform 9">
              <a:extLst>
                <a:ext uri="{FF2B5EF4-FFF2-40B4-BE49-F238E27FC236}">
                  <a16:creationId xmlns:a16="http://schemas.microsoft.com/office/drawing/2014/main" id="{F91499EE-B1F8-4DA6-A86E-E42AAB8C0625}"/>
                </a:ext>
              </a:extLst>
            </p:cNvPr>
            <p:cNvSpPr>
              <a:spLocks/>
            </p:cNvSpPr>
            <p:nvPr/>
          </p:nvSpPr>
          <p:spPr bwMode="auto">
            <a:xfrm>
              <a:off x="4016012" y="2489868"/>
              <a:ext cx="457200" cy="1196709"/>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7" name="Grupo 16">
            <a:extLst>
              <a:ext uri="{FF2B5EF4-FFF2-40B4-BE49-F238E27FC236}">
                <a16:creationId xmlns:a16="http://schemas.microsoft.com/office/drawing/2014/main" id="{C7918908-4FE3-4C20-8881-6F4FEDF94CB6}"/>
              </a:ext>
            </a:extLst>
          </p:cNvPr>
          <p:cNvGrpSpPr/>
          <p:nvPr/>
        </p:nvGrpSpPr>
        <p:grpSpPr>
          <a:xfrm>
            <a:off x="7255085" y="4522909"/>
            <a:ext cx="1242648" cy="1557956"/>
            <a:chOff x="5484663" y="2882594"/>
            <a:chExt cx="931986" cy="1168467"/>
          </a:xfrm>
        </p:grpSpPr>
        <p:sp>
          <p:nvSpPr>
            <p:cNvPr id="42" name="Rectángulo 10">
              <a:extLst>
                <a:ext uri="{FF2B5EF4-FFF2-40B4-BE49-F238E27FC236}">
                  <a16:creationId xmlns:a16="http://schemas.microsoft.com/office/drawing/2014/main" id="{329CECCF-9AD5-40B6-A1BF-7F92A61D942D}"/>
                </a:ext>
              </a:extLst>
            </p:cNvPr>
            <p:cNvSpPr/>
            <p:nvPr/>
          </p:nvSpPr>
          <p:spPr>
            <a:xfrm>
              <a:off x="5484663" y="3704812"/>
              <a:ext cx="931986" cy="346249"/>
            </a:xfrm>
            <a:prstGeom prst="rect">
              <a:avLst/>
            </a:prstGeom>
          </p:spPr>
          <p:txBody>
            <a:bodyPr wrap="none">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Instalaciones y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Energía</a:t>
              </a:r>
            </a:p>
          </p:txBody>
        </p:sp>
        <p:sp>
          <p:nvSpPr>
            <p:cNvPr id="78" name="Freeform 17">
              <a:extLst>
                <a:ext uri="{FF2B5EF4-FFF2-40B4-BE49-F238E27FC236}">
                  <a16:creationId xmlns:a16="http://schemas.microsoft.com/office/drawing/2014/main" id="{0D3E3F99-9829-4237-A1AF-EF7FF2C75DD3}"/>
                </a:ext>
              </a:extLst>
            </p:cNvPr>
            <p:cNvSpPr>
              <a:spLocks/>
            </p:cNvSpPr>
            <p:nvPr/>
          </p:nvSpPr>
          <p:spPr bwMode="auto">
            <a:xfrm>
              <a:off x="5722056" y="2882594"/>
              <a:ext cx="457200" cy="803983"/>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6" name="Grupo 15">
            <a:extLst>
              <a:ext uri="{FF2B5EF4-FFF2-40B4-BE49-F238E27FC236}">
                <a16:creationId xmlns:a16="http://schemas.microsoft.com/office/drawing/2014/main" id="{EA56B52F-F420-4E0B-923A-2B0A367F88B1}"/>
              </a:ext>
            </a:extLst>
          </p:cNvPr>
          <p:cNvGrpSpPr/>
          <p:nvPr/>
        </p:nvGrpSpPr>
        <p:grpSpPr>
          <a:xfrm>
            <a:off x="5745204" y="4013174"/>
            <a:ext cx="1152000" cy="1867793"/>
            <a:chOff x="4721293" y="2500294"/>
            <a:chExt cx="864000" cy="1400845"/>
          </a:xfrm>
        </p:grpSpPr>
        <p:sp>
          <p:nvSpPr>
            <p:cNvPr id="44" name="Rectángulo 12">
              <a:extLst>
                <a:ext uri="{FF2B5EF4-FFF2-40B4-BE49-F238E27FC236}">
                  <a16:creationId xmlns:a16="http://schemas.microsoft.com/office/drawing/2014/main" id="{06BC4E07-6ACB-4421-BFD7-B447262684D5}"/>
                </a:ext>
              </a:extLst>
            </p:cNvPr>
            <p:cNvSpPr/>
            <p:nvPr/>
          </p:nvSpPr>
          <p:spPr>
            <a:xfrm>
              <a:off x="4721293" y="3693390"/>
              <a:ext cx="864000" cy="207749"/>
            </a:xfrm>
            <a:prstGeom prst="rect">
              <a:avLst/>
            </a:prstGeom>
          </p:spPr>
          <p:txBody>
            <a:bodyPr wrap="square">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Producción</a:t>
              </a:r>
            </a:p>
          </p:txBody>
        </p:sp>
        <p:sp>
          <p:nvSpPr>
            <p:cNvPr id="79" name="Freeform 21">
              <a:extLst>
                <a:ext uri="{FF2B5EF4-FFF2-40B4-BE49-F238E27FC236}">
                  <a16:creationId xmlns:a16="http://schemas.microsoft.com/office/drawing/2014/main" id="{89B2A277-781D-441D-B700-21A822DA2671}"/>
                </a:ext>
              </a:extLst>
            </p:cNvPr>
            <p:cNvSpPr>
              <a:spLocks/>
            </p:cNvSpPr>
            <p:nvPr/>
          </p:nvSpPr>
          <p:spPr bwMode="auto">
            <a:xfrm>
              <a:off x="4924693" y="2500294"/>
              <a:ext cx="457200" cy="1186283"/>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2" name="Grupo 11">
            <a:extLst>
              <a:ext uri="{FF2B5EF4-FFF2-40B4-BE49-F238E27FC236}">
                <a16:creationId xmlns:a16="http://schemas.microsoft.com/office/drawing/2014/main" id="{084EFDE9-B838-40C7-8931-1F44F2289B3A}"/>
              </a:ext>
            </a:extLst>
          </p:cNvPr>
          <p:cNvGrpSpPr/>
          <p:nvPr/>
        </p:nvGrpSpPr>
        <p:grpSpPr>
          <a:xfrm>
            <a:off x="10319801" y="5052756"/>
            <a:ext cx="1334020" cy="1025945"/>
            <a:chOff x="7289575" y="3279979"/>
            <a:chExt cx="1000515" cy="769459"/>
          </a:xfrm>
        </p:grpSpPr>
        <p:sp>
          <p:nvSpPr>
            <p:cNvPr id="46" name="Rectángulo 16">
              <a:extLst>
                <a:ext uri="{FF2B5EF4-FFF2-40B4-BE49-F238E27FC236}">
                  <a16:creationId xmlns:a16="http://schemas.microsoft.com/office/drawing/2014/main" id="{F036E1D4-4E3B-4C6A-95C3-2E890067ED85}"/>
                </a:ext>
              </a:extLst>
            </p:cNvPr>
            <p:cNvSpPr/>
            <p:nvPr/>
          </p:nvSpPr>
          <p:spPr>
            <a:xfrm>
              <a:off x="7289575" y="3703189"/>
              <a:ext cx="1000515" cy="346249"/>
            </a:xfrm>
            <a:prstGeom prst="rect">
              <a:avLst/>
            </a:prstGeom>
          </p:spPr>
          <p:txBody>
            <a:bodyPr wrap="none">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Responsable de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Proyecto</a:t>
              </a:r>
            </a:p>
          </p:txBody>
        </p:sp>
        <p:sp>
          <p:nvSpPr>
            <p:cNvPr id="81" name="Freeform 9">
              <a:extLst>
                <a:ext uri="{FF2B5EF4-FFF2-40B4-BE49-F238E27FC236}">
                  <a16:creationId xmlns:a16="http://schemas.microsoft.com/office/drawing/2014/main" id="{63A26892-CF0B-4D6E-B84D-E8E16FF9C06F}"/>
                </a:ext>
              </a:extLst>
            </p:cNvPr>
            <p:cNvSpPr>
              <a:spLocks/>
            </p:cNvSpPr>
            <p:nvPr/>
          </p:nvSpPr>
          <p:spPr bwMode="auto">
            <a:xfrm>
              <a:off x="7561233" y="3279979"/>
              <a:ext cx="457200" cy="406598"/>
            </a:xfrm>
            <a:prstGeom prst="rect">
              <a:avLst/>
            </a:prstGeom>
            <a:solidFill>
              <a:srgbClr val="00B050"/>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cxnSp>
        <p:nvCxnSpPr>
          <p:cNvPr id="6" name="Conector recto 5">
            <a:extLst>
              <a:ext uri="{FF2B5EF4-FFF2-40B4-BE49-F238E27FC236}">
                <a16:creationId xmlns:a16="http://schemas.microsoft.com/office/drawing/2014/main" id="{D718AEFA-90F8-43C7-B156-FFACD0805367}"/>
              </a:ext>
            </a:extLst>
          </p:cNvPr>
          <p:cNvCxnSpPr>
            <a:stCxn id="35" idx="3"/>
            <a:endCxn id="35" idx="1"/>
          </p:cNvCxnSpPr>
          <p:nvPr/>
        </p:nvCxnSpPr>
        <p:spPr>
          <a:xfrm flipH="1">
            <a:off x="2518741" y="2925241"/>
            <a:ext cx="9241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ángulo 116">
            <a:extLst>
              <a:ext uri="{FF2B5EF4-FFF2-40B4-BE49-F238E27FC236}">
                <a16:creationId xmlns:a16="http://schemas.microsoft.com/office/drawing/2014/main" id="{C733926A-787B-41C2-9AB0-713D7634CA74}"/>
              </a:ext>
            </a:extLst>
          </p:cNvPr>
          <p:cNvSpPr/>
          <p:nvPr/>
        </p:nvSpPr>
        <p:spPr>
          <a:xfrm>
            <a:off x="2518741" y="4034235"/>
            <a:ext cx="9241280" cy="4950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66" name="Rectángulo 116">
            <a:extLst>
              <a:ext uri="{FF2B5EF4-FFF2-40B4-BE49-F238E27FC236}">
                <a16:creationId xmlns:a16="http://schemas.microsoft.com/office/drawing/2014/main" id="{DD420AD9-401A-46E7-88A5-4A2AC1877BCD}"/>
              </a:ext>
            </a:extLst>
          </p:cNvPr>
          <p:cNvSpPr/>
          <p:nvPr/>
        </p:nvSpPr>
        <p:spPr>
          <a:xfrm>
            <a:off x="2518741" y="4574968"/>
            <a:ext cx="9241280" cy="491035"/>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grpSp>
        <p:nvGrpSpPr>
          <p:cNvPr id="13" name="Grupo 12">
            <a:extLst>
              <a:ext uri="{FF2B5EF4-FFF2-40B4-BE49-F238E27FC236}">
                <a16:creationId xmlns:a16="http://schemas.microsoft.com/office/drawing/2014/main" id="{7324B4E4-889F-416B-9212-E83D19AC136C}"/>
              </a:ext>
            </a:extLst>
          </p:cNvPr>
          <p:cNvGrpSpPr/>
          <p:nvPr/>
        </p:nvGrpSpPr>
        <p:grpSpPr>
          <a:xfrm>
            <a:off x="2634799" y="2925241"/>
            <a:ext cx="1152000" cy="3142819"/>
            <a:chOff x="1886043" y="1684344"/>
            <a:chExt cx="864000" cy="2357114"/>
          </a:xfrm>
        </p:grpSpPr>
        <p:sp>
          <p:nvSpPr>
            <p:cNvPr id="36" name="CuadroTexto 9">
              <a:extLst>
                <a:ext uri="{FF2B5EF4-FFF2-40B4-BE49-F238E27FC236}">
                  <a16:creationId xmlns:a16="http://schemas.microsoft.com/office/drawing/2014/main" id="{82728B0A-9B0F-47AA-9739-123FF695EEBA}"/>
                </a:ext>
              </a:extLst>
            </p:cNvPr>
            <p:cNvSpPr txBox="1"/>
            <p:nvPr/>
          </p:nvSpPr>
          <p:spPr>
            <a:xfrm>
              <a:off x="1886043" y="3695209"/>
              <a:ext cx="864000" cy="346249"/>
            </a:xfrm>
            <a:prstGeom prst="rect">
              <a:avLst/>
            </a:prstGeom>
            <a:noFill/>
          </p:spPr>
          <p:txBody>
            <a:bodyPr wrap="square" lIns="0" rIns="0" rtlCol="0">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Geociencias y Reservorios</a:t>
              </a:r>
            </a:p>
          </p:txBody>
        </p:sp>
        <p:sp>
          <p:nvSpPr>
            <p:cNvPr id="76" name="Freeform 5">
              <a:extLst>
                <a:ext uri="{FF2B5EF4-FFF2-40B4-BE49-F238E27FC236}">
                  <a16:creationId xmlns:a16="http://schemas.microsoft.com/office/drawing/2014/main" id="{6746A100-5A4A-4429-97DB-312034CEA58E}"/>
                </a:ext>
              </a:extLst>
            </p:cNvPr>
            <p:cNvSpPr>
              <a:spLocks/>
            </p:cNvSpPr>
            <p:nvPr/>
          </p:nvSpPr>
          <p:spPr bwMode="auto">
            <a:xfrm>
              <a:off x="2089443" y="1684344"/>
              <a:ext cx="457200" cy="2002233"/>
            </a:xfrm>
            <a:prstGeom prst="rect">
              <a:avLst/>
            </a:prstGeom>
            <a:solidFill>
              <a:schemeClr val="accent1"/>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cxnSp>
        <p:nvCxnSpPr>
          <p:cNvPr id="64" name="Conector recto 112">
            <a:extLst>
              <a:ext uri="{FF2B5EF4-FFF2-40B4-BE49-F238E27FC236}">
                <a16:creationId xmlns:a16="http://schemas.microsoft.com/office/drawing/2014/main" id="{883BB872-7F37-43F4-A34C-6E6C1C6E7EE1}"/>
              </a:ext>
            </a:extLst>
          </p:cNvPr>
          <p:cNvCxnSpPr>
            <a:cxnSpLocks/>
          </p:cNvCxnSpPr>
          <p:nvPr/>
        </p:nvCxnSpPr>
        <p:spPr>
          <a:xfrm>
            <a:off x="1860397" y="5583213"/>
            <a:ext cx="9899804" cy="11672"/>
          </a:xfrm>
          <a:prstGeom prst="line">
            <a:avLst/>
          </a:prstGeom>
          <a:ln w="12700">
            <a:headEnd type="none"/>
            <a:tailEnd type="triangle"/>
          </a:ln>
        </p:spPr>
        <p:style>
          <a:lnRef idx="1">
            <a:schemeClr val="dk1"/>
          </a:lnRef>
          <a:fillRef idx="0">
            <a:schemeClr val="dk1"/>
          </a:fillRef>
          <a:effectRef idx="0">
            <a:schemeClr val="dk1"/>
          </a:effectRef>
          <a:fontRef idx="minor">
            <a:schemeClr val="tx1"/>
          </a:fontRef>
        </p:style>
      </p:cxnSp>
      <p:sp>
        <p:nvSpPr>
          <p:cNvPr id="3" name="Rectángulo 2">
            <a:extLst>
              <a:ext uri="{FF2B5EF4-FFF2-40B4-BE49-F238E27FC236}">
                <a16:creationId xmlns:a16="http://schemas.microsoft.com/office/drawing/2014/main" id="{EBCC7F93-C21F-49E9-9A2D-5CB90D91A3A0}"/>
              </a:ext>
            </a:extLst>
          </p:cNvPr>
          <p:cNvSpPr/>
          <p:nvPr/>
        </p:nvSpPr>
        <p:spPr>
          <a:xfrm>
            <a:off x="406400" y="1034257"/>
            <a:ext cx="11328400" cy="502573"/>
          </a:xfrm>
          <a:prstGeom prst="rect">
            <a:avLst/>
          </a:prstGeom>
        </p:spPr>
        <p:txBody>
          <a:bodyPr wrap="square">
            <a:spAutoFit/>
          </a:bodyPr>
          <a:lstStyle/>
          <a:p>
            <a:r>
              <a:rPr lang="es-ES" sz="1333" dirty="0">
                <a:latin typeface="Arial" panose="020B0604020202020204" pitchFamily="34" charset="0"/>
                <a:ea typeface="Tw Cen MT" panose="020B0602020104020603" pitchFamily="34" charset="0"/>
                <a:cs typeface="Times New Roman" panose="02020603050405020304" pitchFamily="18" charset="0"/>
              </a:rPr>
              <a:t>La evaluación de los niveles de madurez de DA se debe realizar identificando dónde se encuentra cada una de las áreas que intervienen en el proceso de evaluación. </a:t>
            </a:r>
            <a:endParaRPr lang="es-ES_tradnl" sz="1333" dirty="0"/>
          </a:p>
        </p:txBody>
      </p:sp>
    </p:spTree>
    <p:extLst>
      <p:ext uri="{BB962C8B-B14F-4D97-AF65-F5344CB8AC3E}">
        <p14:creationId xmlns:p14="http://schemas.microsoft.com/office/powerpoint/2010/main" val="308561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F9BFB-3461-4982-89F8-45866672714B}"/>
              </a:ext>
            </a:extLst>
          </p:cNvPr>
          <p:cNvSpPr>
            <a:spLocks noGrp="1"/>
          </p:cNvSpPr>
          <p:nvPr>
            <p:ph type="ctrTitle"/>
          </p:nvPr>
        </p:nvSpPr>
        <p:spPr/>
        <p:txBody>
          <a:bodyPr/>
          <a:lstStyle/>
          <a:p>
            <a:r>
              <a:rPr lang="es-AR" dirty="0"/>
              <a:t>En base al diagnóstico se definió el paso inmediato para lograr nivelar a la empresa en el nivel de madurez buscado</a:t>
            </a:r>
            <a:endParaRPr lang="en-US" dirty="0"/>
          </a:p>
        </p:txBody>
      </p:sp>
      <p:sp>
        <p:nvSpPr>
          <p:cNvPr id="33" name="Rectángulo 116">
            <a:extLst>
              <a:ext uri="{FF2B5EF4-FFF2-40B4-BE49-F238E27FC236}">
                <a16:creationId xmlns:a16="http://schemas.microsoft.com/office/drawing/2014/main" id="{FEA5497C-5454-46F1-B052-150079D5C871}"/>
              </a:ext>
            </a:extLst>
          </p:cNvPr>
          <p:cNvSpPr/>
          <p:nvPr/>
        </p:nvSpPr>
        <p:spPr>
          <a:xfrm>
            <a:off x="2518741" y="5115705"/>
            <a:ext cx="9241280" cy="440545"/>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34" name="Rectángulo 116">
            <a:extLst>
              <a:ext uri="{FF2B5EF4-FFF2-40B4-BE49-F238E27FC236}">
                <a16:creationId xmlns:a16="http://schemas.microsoft.com/office/drawing/2014/main" id="{85A8056B-DE82-4B42-B647-52C8EDED183F}"/>
              </a:ext>
            </a:extLst>
          </p:cNvPr>
          <p:cNvSpPr/>
          <p:nvPr/>
        </p:nvSpPr>
        <p:spPr>
          <a:xfrm>
            <a:off x="2518741" y="3493507"/>
            <a:ext cx="9241280" cy="477248"/>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35" name="Rectángulo 116">
            <a:extLst>
              <a:ext uri="{FF2B5EF4-FFF2-40B4-BE49-F238E27FC236}">
                <a16:creationId xmlns:a16="http://schemas.microsoft.com/office/drawing/2014/main" id="{01716790-0B77-4406-9C2A-FFDE568E4992}"/>
              </a:ext>
            </a:extLst>
          </p:cNvPr>
          <p:cNvSpPr/>
          <p:nvPr/>
        </p:nvSpPr>
        <p:spPr>
          <a:xfrm>
            <a:off x="2518741" y="2412041"/>
            <a:ext cx="9241280" cy="1026400"/>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51" name="Rectángulo 116">
            <a:extLst>
              <a:ext uri="{FF2B5EF4-FFF2-40B4-BE49-F238E27FC236}">
                <a16:creationId xmlns:a16="http://schemas.microsoft.com/office/drawing/2014/main" id="{B9C241A4-9975-4163-B71F-22215B0FB4B4}"/>
              </a:ext>
            </a:extLst>
          </p:cNvPr>
          <p:cNvSpPr/>
          <p:nvPr/>
        </p:nvSpPr>
        <p:spPr>
          <a:xfrm>
            <a:off x="2514726" y="1870956"/>
            <a:ext cx="9245473" cy="4848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52" name="Rectángulo 115">
            <a:extLst>
              <a:ext uri="{FF2B5EF4-FFF2-40B4-BE49-F238E27FC236}">
                <a16:creationId xmlns:a16="http://schemas.microsoft.com/office/drawing/2014/main" id="{21F73C67-9A0F-46D8-834A-AE7A6DC6ED93}"/>
              </a:ext>
            </a:extLst>
          </p:cNvPr>
          <p:cNvSpPr/>
          <p:nvPr/>
        </p:nvSpPr>
        <p:spPr>
          <a:xfrm>
            <a:off x="407127" y="1870957"/>
            <a:ext cx="2051755" cy="486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prstClr val="white"/>
                </a:solidFill>
                <a:latin typeface="Arial" panose="020B0604020202020204" pitchFamily="34" charset="0"/>
              </a:rPr>
              <a:t>Optimización</a:t>
            </a:r>
          </a:p>
        </p:txBody>
      </p:sp>
      <p:sp>
        <p:nvSpPr>
          <p:cNvPr id="53" name="Rectángulo 116">
            <a:extLst>
              <a:ext uri="{FF2B5EF4-FFF2-40B4-BE49-F238E27FC236}">
                <a16:creationId xmlns:a16="http://schemas.microsoft.com/office/drawing/2014/main" id="{BAB28C12-9A17-4E54-8E7D-CDBA0D2DB2FE}"/>
              </a:ext>
            </a:extLst>
          </p:cNvPr>
          <p:cNvSpPr/>
          <p:nvPr/>
        </p:nvSpPr>
        <p:spPr>
          <a:xfrm>
            <a:off x="406400" y="2412041"/>
            <a:ext cx="2053987" cy="1026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prstClr val="white"/>
                </a:solidFill>
                <a:latin typeface="Arial" panose="020B0604020202020204" pitchFamily="34" charset="0"/>
              </a:rPr>
              <a:t>Estocástico</a:t>
            </a:r>
          </a:p>
        </p:txBody>
      </p:sp>
      <p:sp>
        <p:nvSpPr>
          <p:cNvPr id="54" name="Rectángulo 112">
            <a:extLst>
              <a:ext uri="{FF2B5EF4-FFF2-40B4-BE49-F238E27FC236}">
                <a16:creationId xmlns:a16="http://schemas.microsoft.com/office/drawing/2014/main" id="{B3095AB5-F00C-4783-9FA9-C8E39FDC6EC3}"/>
              </a:ext>
            </a:extLst>
          </p:cNvPr>
          <p:cNvSpPr/>
          <p:nvPr/>
        </p:nvSpPr>
        <p:spPr>
          <a:xfrm>
            <a:off x="408179" y="5115704"/>
            <a:ext cx="2048501" cy="47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ctr"/>
          <a:lstStyle/>
          <a:p>
            <a:r>
              <a:rPr lang="es-ES_tradnl" sz="1600" dirty="0">
                <a:solidFill>
                  <a:prstClr val="white"/>
                </a:solidFill>
                <a:latin typeface="Arial" panose="020B0604020202020204" pitchFamily="34" charset="0"/>
              </a:rPr>
              <a:t>Determinístico</a:t>
            </a:r>
          </a:p>
        </p:txBody>
      </p:sp>
      <p:sp>
        <p:nvSpPr>
          <p:cNvPr id="55" name="Rectángulo 113">
            <a:extLst>
              <a:ext uri="{FF2B5EF4-FFF2-40B4-BE49-F238E27FC236}">
                <a16:creationId xmlns:a16="http://schemas.microsoft.com/office/drawing/2014/main" id="{05CDE9F5-5622-4431-BC6C-4C1D42E9BF60}"/>
              </a:ext>
            </a:extLst>
          </p:cNvPr>
          <p:cNvSpPr/>
          <p:nvPr/>
        </p:nvSpPr>
        <p:spPr>
          <a:xfrm>
            <a:off x="406586" y="3493506"/>
            <a:ext cx="2053415" cy="156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defRPr/>
            </a:pPr>
            <a:r>
              <a:rPr lang="es-ES_tradnl" sz="1600" dirty="0">
                <a:solidFill>
                  <a:prstClr val="white"/>
                </a:solidFill>
                <a:latin typeface="Arial" panose="020B0604020202020204" pitchFamily="34" charset="0"/>
              </a:rPr>
              <a:t>Semi</a:t>
            </a:r>
          </a:p>
          <a:p>
            <a:pPr defTabSz="1219170">
              <a:defRPr/>
            </a:pPr>
            <a:r>
              <a:rPr lang="es-ES_tradnl" sz="1600" dirty="0">
                <a:solidFill>
                  <a:prstClr val="white"/>
                </a:solidFill>
                <a:latin typeface="Arial" panose="020B0604020202020204" pitchFamily="34" charset="0"/>
              </a:rPr>
              <a:t>determinístico</a:t>
            </a:r>
          </a:p>
        </p:txBody>
      </p:sp>
      <p:sp>
        <p:nvSpPr>
          <p:cNvPr id="56" name="53 CuadroTexto">
            <a:extLst>
              <a:ext uri="{FF2B5EF4-FFF2-40B4-BE49-F238E27FC236}">
                <a16:creationId xmlns:a16="http://schemas.microsoft.com/office/drawing/2014/main" id="{3D030896-2D4B-447E-B8E7-243E6B84104D}"/>
              </a:ext>
            </a:extLst>
          </p:cNvPr>
          <p:cNvSpPr txBox="1"/>
          <p:nvPr/>
        </p:nvSpPr>
        <p:spPr bwMode="auto">
          <a:xfrm>
            <a:off x="1860397" y="4574968"/>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1</a:t>
            </a:r>
            <a:endParaRPr lang="es-ES" sz="1467" kern="0" dirty="0">
              <a:solidFill>
                <a:srgbClr val="FFFFFF"/>
              </a:solidFill>
              <a:latin typeface="Arial" pitchFamily="34" charset="0"/>
              <a:cs typeface="Arial" pitchFamily="34" charset="0"/>
            </a:endParaRPr>
          </a:p>
        </p:txBody>
      </p:sp>
      <p:sp>
        <p:nvSpPr>
          <p:cNvPr id="57" name="59 CuadroTexto">
            <a:extLst>
              <a:ext uri="{FF2B5EF4-FFF2-40B4-BE49-F238E27FC236}">
                <a16:creationId xmlns:a16="http://schemas.microsoft.com/office/drawing/2014/main" id="{635E5E9E-6FA9-452A-9E2D-0D3B15FA9D55}"/>
              </a:ext>
            </a:extLst>
          </p:cNvPr>
          <p:cNvSpPr txBox="1"/>
          <p:nvPr/>
        </p:nvSpPr>
        <p:spPr bwMode="auto">
          <a:xfrm>
            <a:off x="1860397" y="3493504"/>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3</a:t>
            </a:r>
            <a:endParaRPr lang="es-ES" sz="1467" kern="0" dirty="0">
              <a:solidFill>
                <a:srgbClr val="FFFFFF"/>
              </a:solidFill>
              <a:latin typeface="Arial" pitchFamily="34" charset="0"/>
              <a:cs typeface="Arial" pitchFamily="34" charset="0"/>
            </a:endParaRPr>
          </a:p>
        </p:txBody>
      </p:sp>
      <p:sp>
        <p:nvSpPr>
          <p:cNvPr id="58" name="62 CuadroTexto">
            <a:extLst>
              <a:ext uri="{FF2B5EF4-FFF2-40B4-BE49-F238E27FC236}">
                <a16:creationId xmlns:a16="http://schemas.microsoft.com/office/drawing/2014/main" id="{6CD13C8B-F6CD-4664-B4DB-7F33DFB5978B}"/>
              </a:ext>
            </a:extLst>
          </p:cNvPr>
          <p:cNvSpPr txBox="1"/>
          <p:nvPr/>
        </p:nvSpPr>
        <p:spPr bwMode="auto">
          <a:xfrm>
            <a:off x="1860397" y="2952774"/>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4</a:t>
            </a:r>
            <a:endParaRPr lang="es-ES" sz="1467" kern="0" dirty="0">
              <a:solidFill>
                <a:srgbClr val="FFFFFF"/>
              </a:solidFill>
              <a:latin typeface="Arial" pitchFamily="34" charset="0"/>
              <a:cs typeface="Arial" pitchFamily="34" charset="0"/>
            </a:endParaRPr>
          </a:p>
        </p:txBody>
      </p:sp>
      <p:sp>
        <p:nvSpPr>
          <p:cNvPr id="59" name="62 CuadroTexto">
            <a:extLst>
              <a:ext uri="{FF2B5EF4-FFF2-40B4-BE49-F238E27FC236}">
                <a16:creationId xmlns:a16="http://schemas.microsoft.com/office/drawing/2014/main" id="{25F637C6-4F31-472E-A388-60360374FD20}"/>
              </a:ext>
            </a:extLst>
          </p:cNvPr>
          <p:cNvSpPr txBox="1"/>
          <p:nvPr/>
        </p:nvSpPr>
        <p:spPr bwMode="auto">
          <a:xfrm>
            <a:off x="1860397" y="2412042"/>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5</a:t>
            </a:r>
            <a:endParaRPr lang="es-ES" sz="1467" kern="0" dirty="0">
              <a:solidFill>
                <a:srgbClr val="FFFFFF"/>
              </a:solidFill>
              <a:latin typeface="Arial" pitchFamily="34" charset="0"/>
              <a:cs typeface="Arial" pitchFamily="34" charset="0"/>
            </a:endParaRPr>
          </a:p>
        </p:txBody>
      </p:sp>
      <p:sp>
        <p:nvSpPr>
          <p:cNvPr id="60" name="62 CuadroTexto">
            <a:extLst>
              <a:ext uri="{FF2B5EF4-FFF2-40B4-BE49-F238E27FC236}">
                <a16:creationId xmlns:a16="http://schemas.microsoft.com/office/drawing/2014/main" id="{37A0A613-887C-4FC2-8FFF-BDD2E247E2B3}"/>
              </a:ext>
            </a:extLst>
          </p:cNvPr>
          <p:cNvSpPr txBox="1"/>
          <p:nvPr/>
        </p:nvSpPr>
        <p:spPr bwMode="auto">
          <a:xfrm>
            <a:off x="1860397" y="1870956"/>
            <a:ext cx="598580" cy="485669"/>
          </a:xfrm>
          <a:prstGeom prst="rect">
            <a:avLst/>
          </a:prstGeom>
          <a:solidFill>
            <a:schemeClr val="tx1">
              <a:lumMod val="50000"/>
              <a:lumOff val="50000"/>
            </a:scheme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6</a:t>
            </a:r>
            <a:endParaRPr lang="es-ES" sz="1467" kern="0" dirty="0">
              <a:solidFill>
                <a:srgbClr val="FFFFFF"/>
              </a:solidFill>
              <a:latin typeface="Arial" pitchFamily="34" charset="0"/>
              <a:cs typeface="Arial" pitchFamily="34" charset="0"/>
            </a:endParaRPr>
          </a:p>
        </p:txBody>
      </p:sp>
      <p:sp>
        <p:nvSpPr>
          <p:cNvPr id="61" name="56 CuadroTexto">
            <a:extLst>
              <a:ext uri="{FF2B5EF4-FFF2-40B4-BE49-F238E27FC236}">
                <a16:creationId xmlns:a16="http://schemas.microsoft.com/office/drawing/2014/main" id="{FED2DAC7-9EED-493C-BB39-5111CCD45103}"/>
              </a:ext>
            </a:extLst>
          </p:cNvPr>
          <p:cNvSpPr txBox="1"/>
          <p:nvPr/>
        </p:nvSpPr>
        <p:spPr bwMode="auto">
          <a:xfrm>
            <a:off x="1860397" y="4034236"/>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2</a:t>
            </a:r>
            <a:endParaRPr lang="es-ES" sz="1467" kern="0" dirty="0">
              <a:solidFill>
                <a:srgbClr val="FFFFFF"/>
              </a:solidFill>
              <a:latin typeface="Arial" pitchFamily="34" charset="0"/>
              <a:cs typeface="Arial" pitchFamily="34" charset="0"/>
            </a:endParaRPr>
          </a:p>
        </p:txBody>
      </p:sp>
      <p:sp>
        <p:nvSpPr>
          <p:cNvPr id="63" name="50 CuadroTexto">
            <a:extLst>
              <a:ext uri="{FF2B5EF4-FFF2-40B4-BE49-F238E27FC236}">
                <a16:creationId xmlns:a16="http://schemas.microsoft.com/office/drawing/2014/main" id="{D5729E7C-6170-40D9-9AAB-D9F89136FF61}"/>
              </a:ext>
            </a:extLst>
          </p:cNvPr>
          <p:cNvSpPr txBox="1"/>
          <p:nvPr/>
        </p:nvSpPr>
        <p:spPr bwMode="auto">
          <a:xfrm>
            <a:off x="1860803" y="5115704"/>
            <a:ext cx="597195" cy="456000"/>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AR" sz="1467" kern="0" dirty="0">
                <a:solidFill>
                  <a:srgbClr val="FFFFFF"/>
                </a:solidFill>
                <a:latin typeface="Arial" pitchFamily="34" charset="0"/>
                <a:cs typeface="Arial" pitchFamily="34" charset="0"/>
              </a:rPr>
              <a:t>DA 0</a:t>
            </a:r>
            <a:endParaRPr lang="es-ES" sz="1467" kern="0" dirty="0">
              <a:solidFill>
                <a:srgbClr val="FFFFFF"/>
              </a:solidFill>
              <a:latin typeface="Arial" pitchFamily="34" charset="0"/>
              <a:cs typeface="Arial" pitchFamily="34" charset="0"/>
            </a:endParaRPr>
          </a:p>
        </p:txBody>
      </p:sp>
      <p:grpSp>
        <p:nvGrpSpPr>
          <p:cNvPr id="18" name="Grupo 17">
            <a:extLst>
              <a:ext uri="{FF2B5EF4-FFF2-40B4-BE49-F238E27FC236}">
                <a16:creationId xmlns:a16="http://schemas.microsoft.com/office/drawing/2014/main" id="{E9688969-9CB3-426A-AC89-74F85B1B3B05}"/>
              </a:ext>
            </a:extLst>
          </p:cNvPr>
          <p:cNvGrpSpPr/>
          <p:nvPr/>
        </p:nvGrpSpPr>
        <p:grpSpPr>
          <a:xfrm>
            <a:off x="8809641" y="4534521"/>
            <a:ext cx="1243930" cy="1544179"/>
            <a:chOff x="6446224" y="2891304"/>
            <a:chExt cx="932948" cy="1158134"/>
          </a:xfrm>
        </p:grpSpPr>
        <p:sp>
          <p:nvSpPr>
            <p:cNvPr id="48" name="CuadroTexto 120">
              <a:extLst>
                <a:ext uri="{FF2B5EF4-FFF2-40B4-BE49-F238E27FC236}">
                  <a16:creationId xmlns:a16="http://schemas.microsoft.com/office/drawing/2014/main" id="{5DB5204E-5FFB-4DDE-A62A-660F88CDA10D}"/>
                </a:ext>
              </a:extLst>
            </p:cNvPr>
            <p:cNvSpPr txBox="1"/>
            <p:nvPr/>
          </p:nvSpPr>
          <p:spPr>
            <a:xfrm>
              <a:off x="6446224" y="3703189"/>
              <a:ext cx="932948" cy="346249"/>
            </a:xfrm>
            <a:prstGeom prst="rect">
              <a:avLst/>
            </a:prstGeom>
            <a:noFill/>
          </p:spPr>
          <p:txBody>
            <a:bodyPr wrap="none" lIns="0" rIns="0" rtlCol="0">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Planificación y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Control de gestión</a:t>
              </a:r>
            </a:p>
          </p:txBody>
        </p:sp>
        <p:sp>
          <p:nvSpPr>
            <p:cNvPr id="75" name="Freeform 5">
              <a:extLst>
                <a:ext uri="{FF2B5EF4-FFF2-40B4-BE49-F238E27FC236}">
                  <a16:creationId xmlns:a16="http://schemas.microsoft.com/office/drawing/2014/main" id="{E9BB01B2-8FF4-4C64-824E-B3B33FA030F4}"/>
                </a:ext>
              </a:extLst>
            </p:cNvPr>
            <p:cNvSpPr>
              <a:spLocks/>
            </p:cNvSpPr>
            <p:nvPr/>
          </p:nvSpPr>
          <p:spPr bwMode="auto">
            <a:xfrm>
              <a:off x="6684098" y="2891304"/>
              <a:ext cx="457200" cy="795273"/>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5" name="Grupo 14">
            <a:extLst>
              <a:ext uri="{FF2B5EF4-FFF2-40B4-BE49-F238E27FC236}">
                <a16:creationId xmlns:a16="http://schemas.microsoft.com/office/drawing/2014/main" id="{0D3708F4-3D21-4356-A6F6-92E577E35268}"/>
              </a:ext>
            </a:extLst>
          </p:cNvPr>
          <p:cNvGrpSpPr/>
          <p:nvPr/>
        </p:nvGrpSpPr>
        <p:grpSpPr>
          <a:xfrm>
            <a:off x="4190001" y="3999275"/>
            <a:ext cx="1152000" cy="2066362"/>
            <a:chOff x="3812612" y="2489868"/>
            <a:chExt cx="864000" cy="1549771"/>
          </a:xfrm>
        </p:grpSpPr>
        <p:sp>
          <p:nvSpPr>
            <p:cNvPr id="40" name="CuadroTexto 21">
              <a:extLst>
                <a:ext uri="{FF2B5EF4-FFF2-40B4-BE49-F238E27FC236}">
                  <a16:creationId xmlns:a16="http://schemas.microsoft.com/office/drawing/2014/main" id="{0839ED8D-5E2A-4BDA-99FE-3377A6F46149}"/>
                </a:ext>
              </a:extLst>
            </p:cNvPr>
            <p:cNvSpPr txBox="1"/>
            <p:nvPr/>
          </p:nvSpPr>
          <p:spPr>
            <a:xfrm>
              <a:off x="3812612" y="3693390"/>
              <a:ext cx="864000" cy="346249"/>
            </a:xfrm>
            <a:prstGeom prst="rect">
              <a:avLst/>
            </a:prstGeom>
            <a:noFill/>
          </p:spPr>
          <p:txBody>
            <a:bodyPr wrap="square" lIns="0" rIns="0" rtlCol="0">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Perforación y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Workover</a:t>
              </a:r>
            </a:p>
          </p:txBody>
        </p:sp>
        <p:sp>
          <p:nvSpPr>
            <p:cNvPr id="80" name="Freeform 9">
              <a:extLst>
                <a:ext uri="{FF2B5EF4-FFF2-40B4-BE49-F238E27FC236}">
                  <a16:creationId xmlns:a16="http://schemas.microsoft.com/office/drawing/2014/main" id="{F91499EE-B1F8-4DA6-A86E-E42AAB8C0625}"/>
                </a:ext>
              </a:extLst>
            </p:cNvPr>
            <p:cNvSpPr>
              <a:spLocks/>
            </p:cNvSpPr>
            <p:nvPr/>
          </p:nvSpPr>
          <p:spPr bwMode="auto">
            <a:xfrm>
              <a:off x="4016012" y="2489868"/>
              <a:ext cx="457200" cy="1196709"/>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7" name="Grupo 16">
            <a:extLst>
              <a:ext uri="{FF2B5EF4-FFF2-40B4-BE49-F238E27FC236}">
                <a16:creationId xmlns:a16="http://schemas.microsoft.com/office/drawing/2014/main" id="{C7918908-4FE3-4C20-8881-6F4FEDF94CB6}"/>
              </a:ext>
            </a:extLst>
          </p:cNvPr>
          <p:cNvGrpSpPr/>
          <p:nvPr/>
        </p:nvGrpSpPr>
        <p:grpSpPr>
          <a:xfrm>
            <a:off x="7255085" y="4522909"/>
            <a:ext cx="1242648" cy="1557956"/>
            <a:chOff x="5484663" y="2882594"/>
            <a:chExt cx="931986" cy="1168467"/>
          </a:xfrm>
        </p:grpSpPr>
        <p:sp>
          <p:nvSpPr>
            <p:cNvPr id="42" name="Rectángulo 10">
              <a:extLst>
                <a:ext uri="{FF2B5EF4-FFF2-40B4-BE49-F238E27FC236}">
                  <a16:creationId xmlns:a16="http://schemas.microsoft.com/office/drawing/2014/main" id="{329CECCF-9AD5-40B6-A1BF-7F92A61D942D}"/>
                </a:ext>
              </a:extLst>
            </p:cNvPr>
            <p:cNvSpPr/>
            <p:nvPr/>
          </p:nvSpPr>
          <p:spPr>
            <a:xfrm>
              <a:off x="5484663" y="3704812"/>
              <a:ext cx="931986" cy="346249"/>
            </a:xfrm>
            <a:prstGeom prst="rect">
              <a:avLst/>
            </a:prstGeom>
          </p:spPr>
          <p:txBody>
            <a:bodyPr wrap="none">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Instalaciones y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Energía</a:t>
              </a:r>
            </a:p>
          </p:txBody>
        </p:sp>
        <p:sp>
          <p:nvSpPr>
            <p:cNvPr id="78" name="Freeform 17">
              <a:extLst>
                <a:ext uri="{FF2B5EF4-FFF2-40B4-BE49-F238E27FC236}">
                  <a16:creationId xmlns:a16="http://schemas.microsoft.com/office/drawing/2014/main" id="{0D3E3F99-9829-4237-A1AF-EF7FF2C75DD3}"/>
                </a:ext>
              </a:extLst>
            </p:cNvPr>
            <p:cNvSpPr>
              <a:spLocks/>
            </p:cNvSpPr>
            <p:nvPr/>
          </p:nvSpPr>
          <p:spPr bwMode="auto">
            <a:xfrm>
              <a:off x="5722056" y="2882594"/>
              <a:ext cx="457200" cy="803983"/>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6" name="Grupo 15">
            <a:extLst>
              <a:ext uri="{FF2B5EF4-FFF2-40B4-BE49-F238E27FC236}">
                <a16:creationId xmlns:a16="http://schemas.microsoft.com/office/drawing/2014/main" id="{EA56B52F-F420-4E0B-923A-2B0A367F88B1}"/>
              </a:ext>
            </a:extLst>
          </p:cNvPr>
          <p:cNvGrpSpPr/>
          <p:nvPr/>
        </p:nvGrpSpPr>
        <p:grpSpPr>
          <a:xfrm>
            <a:off x="5745204" y="4013174"/>
            <a:ext cx="1152000" cy="1867793"/>
            <a:chOff x="4721293" y="2500294"/>
            <a:chExt cx="864000" cy="1400845"/>
          </a:xfrm>
        </p:grpSpPr>
        <p:sp>
          <p:nvSpPr>
            <p:cNvPr id="44" name="Rectángulo 12">
              <a:extLst>
                <a:ext uri="{FF2B5EF4-FFF2-40B4-BE49-F238E27FC236}">
                  <a16:creationId xmlns:a16="http://schemas.microsoft.com/office/drawing/2014/main" id="{06BC4E07-6ACB-4421-BFD7-B447262684D5}"/>
                </a:ext>
              </a:extLst>
            </p:cNvPr>
            <p:cNvSpPr/>
            <p:nvPr/>
          </p:nvSpPr>
          <p:spPr>
            <a:xfrm>
              <a:off x="4721293" y="3693390"/>
              <a:ext cx="864000" cy="207749"/>
            </a:xfrm>
            <a:prstGeom prst="rect">
              <a:avLst/>
            </a:prstGeom>
          </p:spPr>
          <p:txBody>
            <a:bodyPr wrap="square">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Producción</a:t>
              </a:r>
            </a:p>
          </p:txBody>
        </p:sp>
        <p:sp>
          <p:nvSpPr>
            <p:cNvPr id="79" name="Freeform 21">
              <a:extLst>
                <a:ext uri="{FF2B5EF4-FFF2-40B4-BE49-F238E27FC236}">
                  <a16:creationId xmlns:a16="http://schemas.microsoft.com/office/drawing/2014/main" id="{89B2A277-781D-441D-B700-21A822DA2671}"/>
                </a:ext>
              </a:extLst>
            </p:cNvPr>
            <p:cNvSpPr>
              <a:spLocks/>
            </p:cNvSpPr>
            <p:nvPr/>
          </p:nvSpPr>
          <p:spPr bwMode="auto">
            <a:xfrm>
              <a:off x="4924693" y="2500294"/>
              <a:ext cx="457200" cy="1186283"/>
            </a:xfrm>
            <a:prstGeom prst="rect">
              <a:avLst/>
            </a:prstGeom>
            <a:solidFill>
              <a:schemeClr val="accent2"/>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grpSp>
        <p:nvGrpSpPr>
          <p:cNvPr id="12" name="Grupo 11">
            <a:extLst>
              <a:ext uri="{FF2B5EF4-FFF2-40B4-BE49-F238E27FC236}">
                <a16:creationId xmlns:a16="http://schemas.microsoft.com/office/drawing/2014/main" id="{084EFDE9-B838-40C7-8931-1F44F2289B3A}"/>
              </a:ext>
            </a:extLst>
          </p:cNvPr>
          <p:cNvGrpSpPr/>
          <p:nvPr/>
        </p:nvGrpSpPr>
        <p:grpSpPr>
          <a:xfrm>
            <a:off x="10319801" y="5052756"/>
            <a:ext cx="1334020" cy="1025945"/>
            <a:chOff x="7289575" y="3279979"/>
            <a:chExt cx="1000515" cy="769459"/>
          </a:xfrm>
        </p:grpSpPr>
        <p:sp>
          <p:nvSpPr>
            <p:cNvPr id="46" name="Rectángulo 16">
              <a:extLst>
                <a:ext uri="{FF2B5EF4-FFF2-40B4-BE49-F238E27FC236}">
                  <a16:creationId xmlns:a16="http://schemas.microsoft.com/office/drawing/2014/main" id="{F036E1D4-4E3B-4C6A-95C3-2E890067ED85}"/>
                </a:ext>
              </a:extLst>
            </p:cNvPr>
            <p:cNvSpPr/>
            <p:nvPr/>
          </p:nvSpPr>
          <p:spPr>
            <a:xfrm>
              <a:off x="7289575" y="3703189"/>
              <a:ext cx="1000515" cy="346249"/>
            </a:xfrm>
            <a:prstGeom prst="rect">
              <a:avLst/>
            </a:prstGeom>
          </p:spPr>
          <p:txBody>
            <a:bodyPr wrap="none">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Responsable de </a:t>
              </a:r>
            </a:p>
            <a:p>
              <a:pPr algn="ctr"/>
              <a:r>
                <a:rPr lang="es-ES_tradnl" sz="1200" dirty="0">
                  <a:latin typeface="Arial" panose="020B0604020202020204" pitchFamily="34" charset="0"/>
                  <a:ea typeface="Open Sans Light" panose="020B0306030504020204" pitchFamily="34" charset="0"/>
                  <a:cs typeface="Arial" panose="020B0604020202020204" pitchFamily="34" charset="0"/>
                </a:rPr>
                <a:t>Proyecto</a:t>
              </a:r>
            </a:p>
          </p:txBody>
        </p:sp>
        <p:sp>
          <p:nvSpPr>
            <p:cNvPr id="81" name="Freeform 9">
              <a:extLst>
                <a:ext uri="{FF2B5EF4-FFF2-40B4-BE49-F238E27FC236}">
                  <a16:creationId xmlns:a16="http://schemas.microsoft.com/office/drawing/2014/main" id="{63A26892-CF0B-4D6E-B84D-E8E16FF9C06F}"/>
                </a:ext>
              </a:extLst>
            </p:cNvPr>
            <p:cNvSpPr>
              <a:spLocks/>
            </p:cNvSpPr>
            <p:nvPr/>
          </p:nvSpPr>
          <p:spPr bwMode="auto">
            <a:xfrm>
              <a:off x="7561233" y="3279979"/>
              <a:ext cx="457200" cy="406598"/>
            </a:xfrm>
            <a:prstGeom prst="rect">
              <a:avLst/>
            </a:prstGeom>
            <a:solidFill>
              <a:srgbClr val="00B050"/>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cxnSp>
        <p:nvCxnSpPr>
          <p:cNvPr id="6" name="Conector recto 5">
            <a:extLst>
              <a:ext uri="{FF2B5EF4-FFF2-40B4-BE49-F238E27FC236}">
                <a16:creationId xmlns:a16="http://schemas.microsoft.com/office/drawing/2014/main" id="{D718AEFA-90F8-43C7-B156-FFACD0805367}"/>
              </a:ext>
            </a:extLst>
          </p:cNvPr>
          <p:cNvCxnSpPr>
            <a:stCxn id="35" idx="3"/>
            <a:endCxn id="35" idx="1"/>
          </p:cNvCxnSpPr>
          <p:nvPr/>
        </p:nvCxnSpPr>
        <p:spPr>
          <a:xfrm flipH="1">
            <a:off x="2518741" y="2925241"/>
            <a:ext cx="92412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ángulo 116">
            <a:extLst>
              <a:ext uri="{FF2B5EF4-FFF2-40B4-BE49-F238E27FC236}">
                <a16:creationId xmlns:a16="http://schemas.microsoft.com/office/drawing/2014/main" id="{C733926A-787B-41C2-9AB0-713D7634CA74}"/>
              </a:ext>
            </a:extLst>
          </p:cNvPr>
          <p:cNvSpPr/>
          <p:nvPr/>
        </p:nvSpPr>
        <p:spPr>
          <a:xfrm>
            <a:off x="2518741" y="4034235"/>
            <a:ext cx="9241280" cy="495047"/>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sp>
        <p:nvSpPr>
          <p:cNvPr id="66" name="Rectángulo 116">
            <a:extLst>
              <a:ext uri="{FF2B5EF4-FFF2-40B4-BE49-F238E27FC236}">
                <a16:creationId xmlns:a16="http://schemas.microsoft.com/office/drawing/2014/main" id="{DD420AD9-401A-46E7-88A5-4A2AC1877BCD}"/>
              </a:ext>
            </a:extLst>
          </p:cNvPr>
          <p:cNvSpPr/>
          <p:nvPr/>
        </p:nvSpPr>
        <p:spPr>
          <a:xfrm>
            <a:off x="2518741" y="4574968"/>
            <a:ext cx="9241280" cy="491035"/>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_tradnl" sz="933" dirty="0">
              <a:solidFill>
                <a:prstClr val="white"/>
              </a:solidFill>
              <a:latin typeface="Arial" panose="020B0604020202020204" pitchFamily="34" charset="0"/>
            </a:endParaRPr>
          </a:p>
        </p:txBody>
      </p:sp>
      <p:grpSp>
        <p:nvGrpSpPr>
          <p:cNvPr id="13" name="Grupo 12">
            <a:extLst>
              <a:ext uri="{FF2B5EF4-FFF2-40B4-BE49-F238E27FC236}">
                <a16:creationId xmlns:a16="http://schemas.microsoft.com/office/drawing/2014/main" id="{7324B4E4-889F-416B-9212-E83D19AC136C}"/>
              </a:ext>
            </a:extLst>
          </p:cNvPr>
          <p:cNvGrpSpPr/>
          <p:nvPr/>
        </p:nvGrpSpPr>
        <p:grpSpPr>
          <a:xfrm>
            <a:off x="2634799" y="2925241"/>
            <a:ext cx="1152000" cy="3142819"/>
            <a:chOff x="1886043" y="1684344"/>
            <a:chExt cx="864000" cy="2357114"/>
          </a:xfrm>
        </p:grpSpPr>
        <p:sp>
          <p:nvSpPr>
            <p:cNvPr id="36" name="CuadroTexto 9">
              <a:extLst>
                <a:ext uri="{FF2B5EF4-FFF2-40B4-BE49-F238E27FC236}">
                  <a16:creationId xmlns:a16="http://schemas.microsoft.com/office/drawing/2014/main" id="{82728B0A-9B0F-47AA-9739-123FF695EEBA}"/>
                </a:ext>
              </a:extLst>
            </p:cNvPr>
            <p:cNvSpPr txBox="1"/>
            <p:nvPr/>
          </p:nvSpPr>
          <p:spPr>
            <a:xfrm>
              <a:off x="1886043" y="3695209"/>
              <a:ext cx="864000" cy="346249"/>
            </a:xfrm>
            <a:prstGeom prst="rect">
              <a:avLst/>
            </a:prstGeom>
            <a:noFill/>
          </p:spPr>
          <p:txBody>
            <a:bodyPr wrap="square" lIns="0" rIns="0" rtlCol="0">
              <a:spAutoFit/>
            </a:bodyPr>
            <a:lstStyle/>
            <a:p>
              <a:pPr algn="ctr"/>
              <a:r>
                <a:rPr lang="es-ES_tradnl" sz="1200" dirty="0">
                  <a:latin typeface="Arial" panose="020B0604020202020204" pitchFamily="34" charset="0"/>
                  <a:ea typeface="Open Sans Light" panose="020B0306030504020204" pitchFamily="34" charset="0"/>
                  <a:cs typeface="Arial" panose="020B0604020202020204" pitchFamily="34" charset="0"/>
                </a:rPr>
                <a:t>Geociencias y Reservorios</a:t>
              </a:r>
            </a:p>
          </p:txBody>
        </p:sp>
        <p:sp>
          <p:nvSpPr>
            <p:cNvPr id="76" name="Freeform 5">
              <a:extLst>
                <a:ext uri="{FF2B5EF4-FFF2-40B4-BE49-F238E27FC236}">
                  <a16:creationId xmlns:a16="http://schemas.microsoft.com/office/drawing/2014/main" id="{6746A100-5A4A-4429-97DB-312034CEA58E}"/>
                </a:ext>
              </a:extLst>
            </p:cNvPr>
            <p:cNvSpPr>
              <a:spLocks/>
            </p:cNvSpPr>
            <p:nvPr/>
          </p:nvSpPr>
          <p:spPr bwMode="auto">
            <a:xfrm>
              <a:off x="2089443" y="1684344"/>
              <a:ext cx="457200" cy="2002233"/>
            </a:xfrm>
            <a:prstGeom prst="rect">
              <a:avLst/>
            </a:prstGeom>
            <a:solidFill>
              <a:schemeClr val="accent1"/>
            </a:solidFill>
            <a:ln w="190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tx1">
                    <a:lumMod val="75000"/>
                    <a:lumOff val="25000"/>
                  </a:schemeClr>
                </a:solidFill>
                <a:latin typeface="Arial" panose="020B0604020202020204" pitchFamily="34" charset="0"/>
              </a:endParaRPr>
            </a:p>
          </p:txBody>
        </p:sp>
      </p:grpSp>
      <p:cxnSp>
        <p:nvCxnSpPr>
          <p:cNvPr id="64" name="Conector recto 112">
            <a:extLst>
              <a:ext uri="{FF2B5EF4-FFF2-40B4-BE49-F238E27FC236}">
                <a16:creationId xmlns:a16="http://schemas.microsoft.com/office/drawing/2014/main" id="{883BB872-7F37-43F4-A34C-6E6C1C6E7EE1}"/>
              </a:ext>
            </a:extLst>
          </p:cNvPr>
          <p:cNvCxnSpPr>
            <a:cxnSpLocks/>
          </p:cNvCxnSpPr>
          <p:nvPr/>
        </p:nvCxnSpPr>
        <p:spPr>
          <a:xfrm>
            <a:off x="1860397" y="5583213"/>
            <a:ext cx="9899804" cy="11672"/>
          </a:xfrm>
          <a:prstGeom prst="line">
            <a:avLst/>
          </a:prstGeom>
          <a:ln w="12700">
            <a:headEnd type="none"/>
            <a:tailEnd type="triangle"/>
          </a:ln>
        </p:spPr>
        <p:style>
          <a:lnRef idx="1">
            <a:schemeClr val="dk1"/>
          </a:lnRef>
          <a:fillRef idx="0">
            <a:schemeClr val="dk1"/>
          </a:fillRef>
          <a:effectRef idx="0">
            <a:schemeClr val="dk1"/>
          </a:effectRef>
          <a:fontRef idx="minor">
            <a:schemeClr val="tx1"/>
          </a:fontRef>
        </p:style>
      </p:cxnSp>
      <p:sp>
        <p:nvSpPr>
          <p:cNvPr id="3" name="Rectángulo 2">
            <a:extLst>
              <a:ext uri="{FF2B5EF4-FFF2-40B4-BE49-F238E27FC236}">
                <a16:creationId xmlns:a16="http://schemas.microsoft.com/office/drawing/2014/main" id="{EBCC7F93-C21F-49E9-9A2D-5CB90D91A3A0}"/>
              </a:ext>
            </a:extLst>
          </p:cNvPr>
          <p:cNvSpPr/>
          <p:nvPr/>
        </p:nvSpPr>
        <p:spPr>
          <a:xfrm>
            <a:off x="406400" y="1034257"/>
            <a:ext cx="11328400" cy="297454"/>
          </a:xfrm>
          <a:prstGeom prst="rect">
            <a:avLst/>
          </a:prstGeom>
        </p:spPr>
        <p:txBody>
          <a:bodyPr wrap="square">
            <a:spAutoFit/>
          </a:bodyPr>
          <a:lstStyle/>
          <a:p>
            <a:r>
              <a:rPr lang="es-ES" sz="1333" dirty="0">
                <a:latin typeface="Arial" panose="020B0604020202020204" pitchFamily="34" charset="0"/>
                <a:ea typeface="Tw Cen MT" panose="020B0602020104020603" pitchFamily="34" charset="0"/>
                <a:cs typeface="Times New Roman" panose="02020603050405020304" pitchFamily="18" charset="0"/>
              </a:rPr>
              <a:t>Se podrá establecer un plan de desarrollo por área que nivele, integre y optimice las metodologías en toda la organización.</a:t>
            </a:r>
            <a:endParaRPr lang="es-ES_tradnl" sz="1333" dirty="0"/>
          </a:p>
        </p:txBody>
      </p:sp>
      <p:sp>
        <p:nvSpPr>
          <p:cNvPr id="41" name="Flecha: a la derecha 52">
            <a:extLst>
              <a:ext uri="{FF2B5EF4-FFF2-40B4-BE49-F238E27FC236}">
                <a16:creationId xmlns:a16="http://schemas.microsoft.com/office/drawing/2014/main" id="{2BFD828C-FB0D-4CA2-A298-7FACC3BBBA67}"/>
              </a:ext>
            </a:extLst>
          </p:cNvPr>
          <p:cNvSpPr/>
          <p:nvPr/>
        </p:nvSpPr>
        <p:spPr>
          <a:xfrm rot="16200000">
            <a:off x="5869559" y="3383612"/>
            <a:ext cx="395477" cy="619808"/>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dirty="0"/>
          </a:p>
        </p:txBody>
      </p:sp>
      <p:sp>
        <p:nvSpPr>
          <p:cNvPr id="43" name="Flecha: a la derecha 52">
            <a:extLst>
              <a:ext uri="{FF2B5EF4-FFF2-40B4-BE49-F238E27FC236}">
                <a16:creationId xmlns:a16="http://schemas.microsoft.com/office/drawing/2014/main" id="{E7B61F5D-CC01-43BB-9BFB-6A72DA865309}"/>
              </a:ext>
            </a:extLst>
          </p:cNvPr>
          <p:cNvSpPr/>
          <p:nvPr/>
        </p:nvSpPr>
        <p:spPr>
          <a:xfrm rot="16200000">
            <a:off x="5554096" y="2065921"/>
            <a:ext cx="1026400" cy="61980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dirty="0"/>
          </a:p>
        </p:txBody>
      </p:sp>
      <p:sp>
        <p:nvSpPr>
          <p:cNvPr id="45" name="CuadroTexto 44">
            <a:extLst>
              <a:ext uri="{FF2B5EF4-FFF2-40B4-BE49-F238E27FC236}">
                <a16:creationId xmlns:a16="http://schemas.microsoft.com/office/drawing/2014/main" id="{01253B75-9F47-4733-B090-43B441AB49B5}"/>
              </a:ext>
            </a:extLst>
          </p:cNvPr>
          <p:cNvSpPr txBox="1"/>
          <p:nvPr/>
        </p:nvSpPr>
        <p:spPr>
          <a:xfrm>
            <a:off x="6522803" y="1862623"/>
            <a:ext cx="3015949" cy="318100"/>
          </a:xfrm>
          <a:prstGeom prst="rect">
            <a:avLst/>
          </a:prstGeom>
          <a:noFill/>
        </p:spPr>
        <p:txBody>
          <a:bodyPr wrap="square" lIns="0" rIns="0" rtlCol="0">
            <a:spAutoFit/>
          </a:bodyPr>
          <a:lstStyle/>
          <a:p>
            <a:pPr algn="l"/>
            <a:r>
              <a:rPr lang="es-AR" sz="1467" dirty="0">
                <a:latin typeface="Arial" panose="020B0604020202020204" pitchFamily="34" charset="0"/>
                <a:ea typeface="Open Sans Light" panose="020B0306030504020204" pitchFamily="34" charset="0"/>
                <a:cs typeface="Arial" panose="020B0604020202020204" pitchFamily="34" charset="0"/>
              </a:rPr>
              <a:t>Paso 3 – Integrar y Optimizar</a:t>
            </a:r>
          </a:p>
        </p:txBody>
      </p:sp>
      <p:sp>
        <p:nvSpPr>
          <p:cNvPr id="47" name="CuadroTexto 46">
            <a:extLst>
              <a:ext uri="{FF2B5EF4-FFF2-40B4-BE49-F238E27FC236}">
                <a16:creationId xmlns:a16="http://schemas.microsoft.com/office/drawing/2014/main" id="{506094D4-972C-43B4-A980-D98F676E16B8}"/>
              </a:ext>
            </a:extLst>
          </p:cNvPr>
          <p:cNvSpPr txBox="1"/>
          <p:nvPr/>
        </p:nvSpPr>
        <p:spPr>
          <a:xfrm>
            <a:off x="6522803" y="3479680"/>
            <a:ext cx="3015949" cy="318100"/>
          </a:xfrm>
          <a:prstGeom prst="rect">
            <a:avLst/>
          </a:prstGeom>
          <a:noFill/>
        </p:spPr>
        <p:txBody>
          <a:bodyPr wrap="square" lIns="0" rIns="0" rtlCol="0">
            <a:spAutoFit/>
          </a:bodyPr>
          <a:lstStyle/>
          <a:p>
            <a:pPr algn="l"/>
            <a:r>
              <a:rPr lang="es-AR" sz="1467" dirty="0">
                <a:latin typeface="Arial" panose="020B0604020202020204" pitchFamily="34" charset="0"/>
                <a:ea typeface="Open Sans Light" panose="020B0306030504020204" pitchFamily="34" charset="0"/>
                <a:cs typeface="Arial" panose="020B0604020202020204" pitchFamily="34" charset="0"/>
              </a:rPr>
              <a:t>Paso 1 – Nivelar</a:t>
            </a:r>
          </a:p>
        </p:txBody>
      </p:sp>
      <p:sp>
        <p:nvSpPr>
          <p:cNvPr id="49" name="CuadroTexto 48">
            <a:extLst>
              <a:ext uri="{FF2B5EF4-FFF2-40B4-BE49-F238E27FC236}">
                <a16:creationId xmlns:a16="http://schemas.microsoft.com/office/drawing/2014/main" id="{0E6182DB-6BEF-4DD4-8C03-0DD57408397A}"/>
              </a:ext>
            </a:extLst>
          </p:cNvPr>
          <p:cNvSpPr txBox="1"/>
          <p:nvPr/>
        </p:nvSpPr>
        <p:spPr>
          <a:xfrm>
            <a:off x="6522803" y="2937462"/>
            <a:ext cx="3015949" cy="318100"/>
          </a:xfrm>
          <a:prstGeom prst="rect">
            <a:avLst/>
          </a:prstGeom>
          <a:noFill/>
        </p:spPr>
        <p:txBody>
          <a:bodyPr wrap="square" lIns="0" rIns="0" rtlCol="0">
            <a:spAutoFit/>
          </a:bodyPr>
          <a:lstStyle/>
          <a:p>
            <a:pPr algn="l"/>
            <a:r>
              <a:rPr lang="es-AR" sz="1467" dirty="0">
                <a:latin typeface="Arial" panose="020B0604020202020204" pitchFamily="34" charset="0"/>
                <a:ea typeface="Open Sans Light" panose="020B0306030504020204" pitchFamily="34" charset="0"/>
                <a:cs typeface="Arial" panose="020B0604020202020204" pitchFamily="34" charset="0"/>
              </a:rPr>
              <a:t>Paso 2 – Simular</a:t>
            </a:r>
          </a:p>
        </p:txBody>
      </p:sp>
      <p:sp>
        <p:nvSpPr>
          <p:cNvPr id="50" name="Flecha: a la derecha 52">
            <a:extLst>
              <a:ext uri="{FF2B5EF4-FFF2-40B4-BE49-F238E27FC236}">
                <a16:creationId xmlns:a16="http://schemas.microsoft.com/office/drawing/2014/main" id="{B29EB2E6-2C42-438C-9873-79613F191131}"/>
              </a:ext>
            </a:extLst>
          </p:cNvPr>
          <p:cNvSpPr/>
          <p:nvPr/>
        </p:nvSpPr>
        <p:spPr>
          <a:xfrm rot="16200000">
            <a:off x="5843325" y="2874415"/>
            <a:ext cx="447947" cy="619807"/>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dirty="0"/>
          </a:p>
        </p:txBody>
      </p:sp>
    </p:spTree>
    <p:extLst>
      <p:ext uri="{BB962C8B-B14F-4D97-AF65-F5344CB8AC3E}">
        <p14:creationId xmlns:p14="http://schemas.microsoft.com/office/powerpoint/2010/main" val="82342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Freeform 5">
            <a:extLst>
              <a:ext uri="{FF2B5EF4-FFF2-40B4-BE49-F238E27FC236}">
                <a16:creationId xmlns:a16="http://schemas.microsoft.com/office/drawing/2014/main" id="{1F7F933F-E49A-4BF1-829C-B02B6484C38A}"/>
              </a:ext>
            </a:extLst>
          </p:cNvPr>
          <p:cNvSpPr>
            <a:spLocks/>
          </p:cNvSpPr>
          <p:nvPr/>
        </p:nvSpPr>
        <p:spPr bwMode="auto">
          <a:xfrm rot="10800000">
            <a:off x="951238" y="2"/>
            <a:ext cx="5117961" cy="6324237"/>
          </a:xfrm>
          <a:custGeom>
            <a:avLst/>
            <a:gdLst>
              <a:gd name="T0" fmla="*/ 12394 w 12394"/>
              <a:gd name="T1" fmla="*/ 14308 h 14308"/>
              <a:gd name="T2" fmla="*/ 0 w 12394"/>
              <a:gd name="T3" fmla="*/ 14308 h 14308"/>
              <a:gd name="T4" fmla="*/ 8911 w 12394"/>
              <a:gd name="T5" fmla="*/ 0 h 14308"/>
              <a:gd name="T6" fmla="*/ 12394 w 12394"/>
              <a:gd name="T7" fmla="*/ 0 h 14308"/>
              <a:gd name="T8" fmla="*/ 12394 w 12394"/>
              <a:gd name="T9" fmla="*/ 14308 h 14308"/>
            </a:gdLst>
            <a:ahLst/>
            <a:cxnLst>
              <a:cxn ang="0">
                <a:pos x="T0" y="T1"/>
              </a:cxn>
              <a:cxn ang="0">
                <a:pos x="T2" y="T3"/>
              </a:cxn>
              <a:cxn ang="0">
                <a:pos x="T4" y="T5"/>
              </a:cxn>
              <a:cxn ang="0">
                <a:pos x="T6" y="T7"/>
              </a:cxn>
              <a:cxn ang="0">
                <a:pos x="T8" y="T9"/>
              </a:cxn>
            </a:cxnLst>
            <a:rect l="0" t="0" r="r" b="b"/>
            <a:pathLst>
              <a:path w="12394" h="14308">
                <a:moveTo>
                  <a:pt x="12394" y="14308"/>
                </a:moveTo>
                <a:lnTo>
                  <a:pt x="0" y="14308"/>
                </a:lnTo>
                <a:lnTo>
                  <a:pt x="8911" y="0"/>
                </a:lnTo>
                <a:lnTo>
                  <a:pt x="12394" y="0"/>
                </a:lnTo>
                <a:lnTo>
                  <a:pt x="12394" y="14308"/>
                </a:lnTo>
                <a:close/>
              </a:path>
            </a:pathLst>
          </a:cu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es-AR" sz="2400"/>
          </a:p>
        </p:txBody>
      </p:sp>
      <p:sp>
        <p:nvSpPr>
          <p:cNvPr id="117" name="Rectángulo 116">
            <a:extLst>
              <a:ext uri="{FF2B5EF4-FFF2-40B4-BE49-F238E27FC236}">
                <a16:creationId xmlns:a16="http://schemas.microsoft.com/office/drawing/2014/main" id="{CF2F6798-F973-49DE-9C4A-B89ABDC4A692}"/>
              </a:ext>
            </a:extLst>
          </p:cNvPr>
          <p:cNvSpPr/>
          <p:nvPr/>
        </p:nvSpPr>
        <p:spPr>
          <a:xfrm rot="10800000">
            <a:off x="0" y="0"/>
            <a:ext cx="1065397" cy="632423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55" name="Rectángulo 115">
            <a:extLst>
              <a:ext uri="{FF2B5EF4-FFF2-40B4-BE49-F238E27FC236}">
                <a16:creationId xmlns:a16="http://schemas.microsoft.com/office/drawing/2014/main" id="{0AD0CAD4-BF15-4032-97CC-8CF51546494D}"/>
              </a:ext>
            </a:extLst>
          </p:cNvPr>
          <p:cNvSpPr/>
          <p:nvPr/>
        </p:nvSpPr>
        <p:spPr>
          <a:xfrm>
            <a:off x="440479" y="1352187"/>
            <a:ext cx="3942836" cy="620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s-ES_tradnl" sz="1867">
                <a:solidFill>
                  <a:prstClr val="white"/>
                </a:solidFill>
                <a:latin typeface="Arial" panose="020B0604020202020204" pitchFamily="34" charset="0"/>
                <a:ea typeface="Open Sans" panose="020B0606030504020204" pitchFamily="34" charset="0"/>
                <a:cs typeface="Open Sans" panose="020B0606030504020204" pitchFamily="34" charset="0"/>
              </a:rPr>
              <a:t>Optimización integrada</a:t>
            </a:r>
          </a:p>
        </p:txBody>
      </p:sp>
      <p:sp>
        <p:nvSpPr>
          <p:cNvPr id="56" name="Rectángulo 116">
            <a:extLst>
              <a:ext uri="{FF2B5EF4-FFF2-40B4-BE49-F238E27FC236}">
                <a16:creationId xmlns:a16="http://schemas.microsoft.com/office/drawing/2014/main" id="{EEB4E638-D985-4199-9507-20B0ECC25165}"/>
              </a:ext>
            </a:extLst>
          </p:cNvPr>
          <p:cNvSpPr/>
          <p:nvPr/>
        </p:nvSpPr>
        <p:spPr>
          <a:xfrm>
            <a:off x="440476" y="2042753"/>
            <a:ext cx="3565467" cy="1309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s-ES_tradnl" sz="1867">
                <a:solidFill>
                  <a:prstClr val="white"/>
                </a:solidFill>
                <a:latin typeface="Arial" panose="020B0604020202020204" pitchFamily="34" charset="0"/>
                <a:ea typeface="Open Sans" panose="020B0606030504020204" pitchFamily="34" charset="0"/>
                <a:cs typeface="Open Sans" panose="020B0606030504020204" pitchFamily="34" charset="0"/>
              </a:rPr>
              <a:t>Estocástico</a:t>
            </a:r>
          </a:p>
        </p:txBody>
      </p:sp>
      <p:sp>
        <p:nvSpPr>
          <p:cNvPr id="54" name="Rectángulo 113">
            <a:extLst>
              <a:ext uri="{FF2B5EF4-FFF2-40B4-BE49-F238E27FC236}">
                <a16:creationId xmlns:a16="http://schemas.microsoft.com/office/drawing/2014/main" id="{0122A544-08B0-433F-AA47-66C310F53D2F}"/>
              </a:ext>
            </a:extLst>
          </p:cNvPr>
          <p:cNvSpPr/>
          <p:nvPr/>
        </p:nvSpPr>
        <p:spPr>
          <a:xfrm>
            <a:off x="440479" y="3422991"/>
            <a:ext cx="2709123" cy="20000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40">
              <a:defRPr/>
            </a:pPr>
            <a:r>
              <a:rPr lang="es-ES_tradnl" sz="1867">
                <a:solidFill>
                  <a:prstClr val="white"/>
                </a:solidFill>
                <a:latin typeface="Arial" panose="020B0604020202020204" pitchFamily="34" charset="0"/>
                <a:ea typeface="Open Sans" panose="020B0606030504020204" pitchFamily="34" charset="0"/>
                <a:cs typeface="Open Sans" panose="020B0606030504020204" pitchFamily="34" charset="0"/>
              </a:rPr>
              <a:t>Semi</a:t>
            </a:r>
          </a:p>
          <a:p>
            <a:pPr defTabSz="1219140">
              <a:defRPr/>
            </a:pPr>
            <a:r>
              <a:rPr lang="es-ES_tradnl" sz="1867">
                <a:solidFill>
                  <a:prstClr val="white"/>
                </a:solidFill>
                <a:latin typeface="Arial" panose="020B0604020202020204" pitchFamily="34" charset="0"/>
                <a:ea typeface="Open Sans" panose="020B0606030504020204" pitchFamily="34" charset="0"/>
                <a:cs typeface="Open Sans" panose="020B0606030504020204" pitchFamily="34" charset="0"/>
              </a:rPr>
              <a:t>Determinístico</a:t>
            </a:r>
          </a:p>
        </p:txBody>
      </p:sp>
      <p:grpSp>
        <p:nvGrpSpPr>
          <p:cNvPr id="11" name="Grupo 10">
            <a:extLst>
              <a:ext uri="{FF2B5EF4-FFF2-40B4-BE49-F238E27FC236}">
                <a16:creationId xmlns:a16="http://schemas.microsoft.com/office/drawing/2014/main" id="{17BD0810-8A49-4EA7-A60E-046E90BB618E}"/>
              </a:ext>
            </a:extLst>
          </p:cNvPr>
          <p:cNvGrpSpPr/>
          <p:nvPr/>
        </p:nvGrpSpPr>
        <p:grpSpPr>
          <a:xfrm>
            <a:off x="2316201" y="4803219"/>
            <a:ext cx="4399700" cy="619843"/>
            <a:chOff x="1866255" y="4858220"/>
            <a:chExt cx="4399700" cy="619843"/>
          </a:xfrm>
        </p:grpSpPr>
        <p:sp>
          <p:nvSpPr>
            <p:cNvPr id="92" name="20 Rectángulo">
              <a:extLst>
                <a:ext uri="{FF2B5EF4-FFF2-40B4-BE49-F238E27FC236}">
                  <a16:creationId xmlns:a16="http://schemas.microsoft.com/office/drawing/2014/main" id="{470EF3E8-2175-41E9-8BC3-E3BCEF9821CF}"/>
                </a:ext>
              </a:extLst>
            </p:cNvPr>
            <p:cNvSpPr>
              <a:spLocks noChangeArrowheads="1"/>
            </p:cNvSpPr>
            <p:nvPr/>
          </p:nvSpPr>
          <p:spPr bwMode="auto">
            <a:xfrm>
              <a:off x="2425955" y="4858220"/>
              <a:ext cx="3840000" cy="619842"/>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eaLnBrk="0" hangingPunct="0">
                <a:defRPr/>
              </a:pPr>
              <a:r>
                <a:rPr lang="es-ES_tradnl" sz="1400" kern="0">
                  <a:solidFill>
                    <a:srgbClr val="0070C0"/>
                  </a:solidFill>
                  <a:latin typeface="Arial" panose="020B0604020202020204" pitchFamily="34" charset="0"/>
                  <a:ea typeface="Open Sans" panose="020B0606030504020204" pitchFamily="34" charset="0"/>
                  <a:cs typeface="Open Sans" panose="020B0606030504020204" pitchFamily="34" charset="0"/>
                </a:rPr>
                <a:t>Determinístico incremental con riesgo</a:t>
              </a:r>
            </a:p>
          </p:txBody>
        </p:sp>
        <p:sp>
          <p:nvSpPr>
            <p:cNvPr id="93" name="53 CuadroTexto">
              <a:extLst>
                <a:ext uri="{FF2B5EF4-FFF2-40B4-BE49-F238E27FC236}">
                  <a16:creationId xmlns:a16="http://schemas.microsoft.com/office/drawing/2014/main" id="{491A512C-CB5E-41FB-882E-87AC47C3D1D2}"/>
                </a:ext>
              </a:extLst>
            </p:cNvPr>
            <p:cNvSpPr txBox="1"/>
            <p:nvPr/>
          </p:nvSpPr>
          <p:spPr bwMode="auto">
            <a:xfrm>
              <a:off x="1866255" y="4858220"/>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1</a:t>
              </a:r>
            </a:p>
          </p:txBody>
        </p:sp>
      </p:grpSp>
      <p:grpSp>
        <p:nvGrpSpPr>
          <p:cNvPr id="12" name="Grupo 11">
            <a:extLst>
              <a:ext uri="{FF2B5EF4-FFF2-40B4-BE49-F238E27FC236}">
                <a16:creationId xmlns:a16="http://schemas.microsoft.com/office/drawing/2014/main" id="{D9FA5251-A47D-4D18-8772-6E69946BBF1A}"/>
              </a:ext>
            </a:extLst>
          </p:cNvPr>
          <p:cNvGrpSpPr/>
          <p:nvPr/>
        </p:nvGrpSpPr>
        <p:grpSpPr>
          <a:xfrm>
            <a:off x="2715747" y="4113104"/>
            <a:ext cx="4395507" cy="619843"/>
            <a:chOff x="2127511" y="4168102"/>
            <a:chExt cx="4395507" cy="619843"/>
          </a:xfrm>
        </p:grpSpPr>
        <p:sp>
          <p:nvSpPr>
            <p:cNvPr id="37" name="21 Rectángulo">
              <a:extLst>
                <a:ext uri="{FF2B5EF4-FFF2-40B4-BE49-F238E27FC236}">
                  <a16:creationId xmlns:a16="http://schemas.microsoft.com/office/drawing/2014/main" id="{C13C696C-E19E-414E-B617-ACA4B7868210}"/>
                </a:ext>
              </a:extLst>
            </p:cNvPr>
            <p:cNvSpPr>
              <a:spLocks noChangeArrowheads="1"/>
            </p:cNvSpPr>
            <p:nvPr/>
          </p:nvSpPr>
          <p:spPr bwMode="auto">
            <a:xfrm>
              <a:off x="2683018" y="4168102"/>
              <a:ext cx="38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eaLnBrk="0" hangingPunct="0">
                <a:defRPr/>
              </a:pPr>
              <a:r>
                <a:rPr lang="es-ES_tradnl" sz="1400" kern="0">
                  <a:solidFill>
                    <a:srgbClr val="0070C0"/>
                  </a:solidFill>
                  <a:latin typeface="Arial" panose="020B0604020202020204" pitchFamily="34" charset="0"/>
                  <a:ea typeface="Open Sans" panose="020B0606030504020204" pitchFamily="34" charset="0"/>
                  <a:cs typeface="Open Sans" panose="020B0606030504020204" pitchFamily="34" charset="0"/>
                </a:rPr>
                <a:t>Determinístico con sensitividades</a:t>
              </a:r>
            </a:p>
          </p:txBody>
        </p:sp>
        <p:sp>
          <p:nvSpPr>
            <p:cNvPr id="38" name="56 CuadroTexto">
              <a:extLst>
                <a:ext uri="{FF2B5EF4-FFF2-40B4-BE49-F238E27FC236}">
                  <a16:creationId xmlns:a16="http://schemas.microsoft.com/office/drawing/2014/main" id="{B38F1C46-38FB-4541-ACF7-64CA61CB3D0A}"/>
                </a:ext>
              </a:extLst>
            </p:cNvPr>
            <p:cNvSpPr txBox="1"/>
            <p:nvPr/>
          </p:nvSpPr>
          <p:spPr bwMode="auto">
            <a:xfrm>
              <a:off x="2127511" y="4168102"/>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2</a:t>
              </a:r>
            </a:p>
          </p:txBody>
        </p:sp>
      </p:grpSp>
      <p:grpSp>
        <p:nvGrpSpPr>
          <p:cNvPr id="13" name="Grupo 12">
            <a:extLst>
              <a:ext uri="{FF2B5EF4-FFF2-40B4-BE49-F238E27FC236}">
                <a16:creationId xmlns:a16="http://schemas.microsoft.com/office/drawing/2014/main" id="{8CA48C99-8738-45FF-BE84-B317ED9D8AAA}"/>
              </a:ext>
            </a:extLst>
          </p:cNvPr>
          <p:cNvGrpSpPr/>
          <p:nvPr/>
        </p:nvGrpSpPr>
        <p:grpSpPr>
          <a:xfrm>
            <a:off x="3113549" y="3422985"/>
            <a:ext cx="4399700" cy="619843"/>
            <a:chOff x="2380381" y="3477985"/>
            <a:chExt cx="4399699" cy="619843"/>
          </a:xfrm>
        </p:grpSpPr>
        <p:sp>
          <p:nvSpPr>
            <p:cNvPr id="85" name="22 Rectángulo">
              <a:extLst>
                <a:ext uri="{FF2B5EF4-FFF2-40B4-BE49-F238E27FC236}">
                  <a16:creationId xmlns:a16="http://schemas.microsoft.com/office/drawing/2014/main" id="{A3D0BE4F-7B14-406C-A10D-635A3DA04D35}"/>
                </a:ext>
              </a:extLst>
            </p:cNvPr>
            <p:cNvSpPr>
              <a:spLocks noChangeArrowheads="1"/>
            </p:cNvSpPr>
            <p:nvPr/>
          </p:nvSpPr>
          <p:spPr bwMode="auto">
            <a:xfrm>
              <a:off x="2940080" y="3477985"/>
              <a:ext cx="3840000" cy="619842"/>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eaLnBrk="0" hangingPunct="0">
                <a:defRPr/>
              </a:pPr>
              <a:r>
                <a:rPr lang="es-ES_tradnl" sz="1400" kern="0">
                  <a:solidFill>
                    <a:srgbClr val="0070C0"/>
                  </a:solidFill>
                  <a:latin typeface="Arial" panose="020B0604020202020204" pitchFamily="34" charset="0"/>
                  <a:ea typeface="Open Sans" panose="020B0606030504020204" pitchFamily="34" charset="0"/>
                  <a:cs typeface="Open Sans" panose="020B0606030504020204" pitchFamily="34" charset="0"/>
                </a:rPr>
                <a:t>Determinístico con escenarios</a:t>
              </a:r>
            </a:p>
          </p:txBody>
        </p:sp>
        <p:sp>
          <p:nvSpPr>
            <p:cNvPr id="87" name="59 CuadroTexto">
              <a:extLst>
                <a:ext uri="{FF2B5EF4-FFF2-40B4-BE49-F238E27FC236}">
                  <a16:creationId xmlns:a16="http://schemas.microsoft.com/office/drawing/2014/main" id="{57343F3A-ABAD-4617-A234-66D1D8E199AE}"/>
                </a:ext>
              </a:extLst>
            </p:cNvPr>
            <p:cNvSpPr txBox="1"/>
            <p:nvPr/>
          </p:nvSpPr>
          <p:spPr bwMode="auto">
            <a:xfrm>
              <a:off x="2380381" y="3477985"/>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3</a:t>
              </a:r>
            </a:p>
          </p:txBody>
        </p:sp>
      </p:grpSp>
      <p:grpSp>
        <p:nvGrpSpPr>
          <p:cNvPr id="14" name="Grupo 13">
            <a:extLst>
              <a:ext uri="{FF2B5EF4-FFF2-40B4-BE49-F238E27FC236}">
                <a16:creationId xmlns:a16="http://schemas.microsoft.com/office/drawing/2014/main" id="{F6D39BCB-7D2E-4143-AE38-1A9907CDD9D5}"/>
              </a:ext>
            </a:extLst>
          </p:cNvPr>
          <p:cNvGrpSpPr/>
          <p:nvPr/>
        </p:nvGrpSpPr>
        <p:grpSpPr>
          <a:xfrm>
            <a:off x="3517991" y="2732871"/>
            <a:ext cx="6021571" cy="1038768"/>
            <a:chOff x="2637443" y="2787868"/>
            <a:chExt cx="6021570" cy="1038768"/>
          </a:xfrm>
        </p:grpSpPr>
        <p:sp>
          <p:nvSpPr>
            <p:cNvPr id="78" name="23 Rectángulo">
              <a:extLst>
                <a:ext uri="{FF2B5EF4-FFF2-40B4-BE49-F238E27FC236}">
                  <a16:creationId xmlns:a16="http://schemas.microsoft.com/office/drawing/2014/main" id="{7B0CEB67-75B3-4DC8-8BAF-63438FA5498F}"/>
                </a:ext>
              </a:extLst>
            </p:cNvPr>
            <p:cNvSpPr>
              <a:spLocks noChangeArrowheads="1"/>
            </p:cNvSpPr>
            <p:nvPr/>
          </p:nvSpPr>
          <p:spPr bwMode="auto">
            <a:xfrm>
              <a:off x="3197143" y="2787868"/>
              <a:ext cx="38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eaLnBrk="0" hangingPunct="0">
                <a:defRPr/>
              </a:pPr>
              <a:r>
                <a:rPr lang="es-ES_tradnl" sz="1400" kern="0">
                  <a:solidFill>
                    <a:srgbClr val="0070C0"/>
                  </a:solidFill>
                  <a:latin typeface="Arial" panose="020B0604020202020204" pitchFamily="34" charset="0"/>
                  <a:ea typeface="Open Sans" panose="020B0606030504020204" pitchFamily="34" charset="0"/>
                  <a:cs typeface="Open Sans" panose="020B0606030504020204" pitchFamily="34" charset="0"/>
                </a:rPr>
                <a:t>Simulación </a:t>
              </a:r>
            </a:p>
          </p:txBody>
        </p:sp>
        <p:sp>
          <p:nvSpPr>
            <p:cNvPr id="83" name="62 CuadroTexto">
              <a:extLst>
                <a:ext uri="{FF2B5EF4-FFF2-40B4-BE49-F238E27FC236}">
                  <a16:creationId xmlns:a16="http://schemas.microsoft.com/office/drawing/2014/main" id="{1138B6F5-F4DC-4645-A45E-CAB6CCC0E745}"/>
                </a:ext>
              </a:extLst>
            </p:cNvPr>
            <p:cNvSpPr txBox="1"/>
            <p:nvPr/>
          </p:nvSpPr>
          <p:spPr bwMode="auto">
            <a:xfrm>
              <a:off x="2637443" y="2787868"/>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4</a:t>
              </a:r>
            </a:p>
          </p:txBody>
        </p:sp>
        <p:sp>
          <p:nvSpPr>
            <p:cNvPr id="43" name="65 Flecha circular">
              <a:extLst>
                <a:ext uri="{FF2B5EF4-FFF2-40B4-BE49-F238E27FC236}">
                  <a16:creationId xmlns:a16="http://schemas.microsoft.com/office/drawing/2014/main" id="{A4E49CA8-3DCC-4339-B52F-08A320CE6C1E}"/>
                </a:ext>
              </a:extLst>
            </p:cNvPr>
            <p:cNvSpPr/>
            <p:nvPr/>
          </p:nvSpPr>
          <p:spPr bwMode="auto">
            <a:xfrm rot="5400000" flipH="1">
              <a:off x="7939013" y="3106636"/>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endParaRPr lang="es-ES_tradnl" sz="1067"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endParaRPr>
            </a:p>
          </p:txBody>
        </p:sp>
      </p:grpSp>
      <p:grpSp>
        <p:nvGrpSpPr>
          <p:cNvPr id="15" name="Grupo 14">
            <a:extLst>
              <a:ext uri="{FF2B5EF4-FFF2-40B4-BE49-F238E27FC236}">
                <a16:creationId xmlns:a16="http://schemas.microsoft.com/office/drawing/2014/main" id="{FB884F82-E62D-443B-8CBE-F6DDC478EAD9}"/>
              </a:ext>
            </a:extLst>
          </p:cNvPr>
          <p:cNvGrpSpPr/>
          <p:nvPr/>
        </p:nvGrpSpPr>
        <p:grpSpPr>
          <a:xfrm>
            <a:off x="3924881" y="2042754"/>
            <a:ext cx="6014979" cy="1034983"/>
            <a:chOff x="2903545" y="2097750"/>
            <a:chExt cx="6014979" cy="1034983"/>
          </a:xfrm>
        </p:grpSpPr>
        <p:sp>
          <p:nvSpPr>
            <p:cNvPr id="96" name="23 Rectángulo">
              <a:extLst>
                <a:ext uri="{FF2B5EF4-FFF2-40B4-BE49-F238E27FC236}">
                  <a16:creationId xmlns:a16="http://schemas.microsoft.com/office/drawing/2014/main" id="{D685CDC5-BEC5-4774-921C-254DDC0A1899}"/>
                </a:ext>
              </a:extLst>
            </p:cNvPr>
            <p:cNvSpPr>
              <a:spLocks noChangeArrowheads="1"/>
            </p:cNvSpPr>
            <p:nvPr/>
          </p:nvSpPr>
          <p:spPr bwMode="auto">
            <a:xfrm>
              <a:off x="3463244" y="2097750"/>
              <a:ext cx="38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eaLnBrk="0" hangingPunct="0">
                <a:defRPr/>
              </a:pPr>
              <a:r>
                <a:rPr lang="es-ES_tradnl" sz="1400" kern="0">
                  <a:solidFill>
                    <a:srgbClr val="0070C0"/>
                  </a:solidFill>
                  <a:latin typeface="Arial" panose="020B0604020202020204" pitchFamily="34" charset="0"/>
                  <a:ea typeface="Open Sans" panose="020B0606030504020204" pitchFamily="34" charset="0"/>
                  <a:cs typeface="Open Sans" panose="020B0606030504020204" pitchFamily="34" charset="0"/>
                </a:rPr>
                <a:t>Simulación integrada</a:t>
              </a:r>
            </a:p>
          </p:txBody>
        </p:sp>
        <p:sp>
          <p:nvSpPr>
            <p:cNvPr id="97" name="62 CuadroTexto">
              <a:extLst>
                <a:ext uri="{FF2B5EF4-FFF2-40B4-BE49-F238E27FC236}">
                  <a16:creationId xmlns:a16="http://schemas.microsoft.com/office/drawing/2014/main" id="{A11B60C9-4A7B-4676-96DA-F3607F8EF2F5}"/>
                </a:ext>
              </a:extLst>
            </p:cNvPr>
            <p:cNvSpPr txBox="1"/>
            <p:nvPr/>
          </p:nvSpPr>
          <p:spPr bwMode="auto">
            <a:xfrm>
              <a:off x="2903545" y="2097750"/>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5</a:t>
              </a:r>
            </a:p>
          </p:txBody>
        </p:sp>
        <p:sp>
          <p:nvSpPr>
            <p:cNvPr id="44" name="65 Flecha circular">
              <a:extLst>
                <a:ext uri="{FF2B5EF4-FFF2-40B4-BE49-F238E27FC236}">
                  <a16:creationId xmlns:a16="http://schemas.microsoft.com/office/drawing/2014/main" id="{D28A4611-8ECD-4454-BE78-720694DBC75E}"/>
                </a:ext>
              </a:extLst>
            </p:cNvPr>
            <p:cNvSpPr/>
            <p:nvPr/>
          </p:nvSpPr>
          <p:spPr bwMode="auto">
            <a:xfrm rot="5400000" flipH="1">
              <a:off x="8198524" y="2412733"/>
              <a:ext cx="720000" cy="720000"/>
            </a:xfrm>
            <a:prstGeom prst="circularArrow">
              <a:avLst>
                <a:gd name="adj1" fmla="val 11923"/>
                <a:gd name="adj2" fmla="val 1088862"/>
                <a:gd name="adj3" fmla="val 20474776"/>
                <a:gd name="adj4" fmla="val 10800000"/>
                <a:gd name="adj5" fmla="val 15020"/>
              </a:avLst>
            </a:prstGeom>
            <a:solidFill>
              <a:schemeClr val="accent3"/>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endParaRPr lang="es-ES_tradnl" sz="1067"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endParaRPr>
            </a:p>
          </p:txBody>
        </p:sp>
      </p:grpSp>
      <p:grpSp>
        <p:nvGrpSpPr>
          <p:cNvPr id="16" name="Grupo 15">
            <a:extLst>
              <a:ext uri="{FF2B5EF4-FFF2-40B4-BE49-F238E27FC236}">
                <a16:creationId xmlns:a16="http://schemas.microsoft.com/office/drawing/2014/main" id="{030D119A-EB32-4B65-A1F5-196B59615CBB}"/>
              </a:ext>
            </a:extLst>
          </p:cNvPr>
          <p:cNvGrpSpPr/>
          <p:nvPr/>
        </p:nvGrpSpPr>
        <p:grpSpPr>
          <a:xfrm>
            <a:off x="4325178" y="1352187"/>
            <a:ext cx="4390796" cy="620295"/>
            <a:chOff x="3178550" y="1407182"/>
            <a:chExt cx="4390795" cy="620294"/>
          </a:xfrm>
        </p:grpSpPr>
        <p:sp>
          <p:nvSpPr>
            <p:cNvPr id="98" name="23 Rectángulo">
              <a:extLst>
                <a:ext uri="{FF2B5EF4-FFF2-40B4-BE49-F238E27FC236}">
                  <a16:creationId xmlns:a16="http://schemas.microsoft.com/office/drawing/2014/main" id="{B74F6B4F-6083-455D-A85C-DF279CB6F704}"/>
                </a:ext>
              </a:extLst>
            </p:cNvPr>
            <p:cNvSpPr>
              <a:spLocks noChangeArrowheads="1"/>
            </p:cNvSpPr>
            <p:nvPr/>
          </p:nvSpPr>
          <p:spPr bwMode="auto">
            <a:xfrm>
              <a:off x="3729345" y="1407633"/>
              <a:ext cx="3840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eaLnBrk="0" hangingPunct="0">
                <a:defRPr/>
              </a:pPr>
              <a:r>
                <a:rPr lang="es-ES_tradnl" sz="1600" kern="0">
                  <a:solidFill>
                    <a:srgbClr val="0070C0"/>
                  </a:solidFill>
                  <a:latin typeface="Arial" panose="020B0604020202020204" pitchFamily="34" charset="0"/>
                  <a:ea typeface="Open Sans" panose="020B0606030504020204" pitchFamily="34" charset="0"/>
                  <a:cs typeface="Open Sans" panose="020B0606030504020204" pitchFamily="34" charset="0"/>
                </a:rPr>
                <a:t>Optimización integrada de porfolio</a:t>
              </a:r>
            </a:p>
          </p:txBody>
        </p:sp>
        <p:sp>
          <p:nvSpPr>
            <p:cNvPr id="99" name="62 CuadroTexto">
              <a:extLst>
                <a:ext uri="{FF2B5EF4-FFF2-40B4-BE49-F238E27FC236}">
                  <a16:creationId xmlns:a16="http://schemas.microsoft.com/office/drawing/2014/main" id="{8B7E1AFE-010F-4DB3-9ADE-E412DA04AAA0}"/>
                </a:ext>
              </a:extLst>
            </p:cNvPr>
            <p:cNvSpPr txBox="1"/>
            <p:nvPr/>
          </p:nvSpPr>
          <p:spPr bwMode="auto">
            <a:xfrm>
              <a:off x="3178550" y="1407182"/>
              <a:ext cx="559700" cy="619843"/>
            </a:xfrm>
            <a:prstGeom prst="rect">
              <a:avLst/>
            </a:prstGeom>
            <a:solidFill>
              <a:schemeClr val="tx1">
                <a:lumMod val="50000"/>
                <a:lumOff val="50000"/>
              </a:scheme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6</a:t>
              </a:r>
            </a:p>
          </p:txBody>
        </p:sp>
      </p:grpSp>
      <p:grpSp>
        <p:nvGrpSpPr>
          <p:cNvPr id="4" name="Grupo 3">
            <a:extLst>
              <a:ext uri="{FF2B5EF4-FFF2-40B4-BE49-F238E27FC236}">
                <a16:creationId xmlns:a16="http://schemas.microsoft.com/office/drawing/2014/main" id="{B07FEEB5-67CB-42C9-83D1-FD156D46A5C3}"/>
              </a:ext>
            </a:extLst>
          </p:cNvPr>
          <p:cNvGrpSpPr/>
          <p:nvPr/>
        </p:nvGrpSpPr>
        <p:grpSpPr>
          <a:xfrm>
            <a:off x="440479" y="5493346"/>
            <a:ext cx="5857184" cy="620983"/>
            <a:chOff x="440479" y="5548342"/>
            <a:chExt cx="5857191" cy="620983"/>
          </a:xfrm>
        </p:grpSpPr>
        <p:sp>
          <p:nvSpPr>
            <p:cNvPr id="46" name="Rectángulo 112">
              <a:extLst>
                <a:ext uri="{FF2B5EF4-FFF2-40B4-BE49-F238E27FC236}">
                  <a16:creationId xmlns:a16="http://schemas.microsoft.com/office/drawing/2014/main" id="{A10994FD-1C23-417D-A685-3615DCA848EE}"/>
                </a:ext>
              </a:extLst>
            </p:cNvPr>
            <p:cNvSpPr/>
            <p:nvPr/>
          </p:nvSpPr>
          <p:spPr>
            <a:xfrm>
              <a:off x="440479" y="5548342"/>
              <a:ext cx="1726904" cy="6209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ctr"/>
            <a:lstStyle/>
            <a:p>
              <a:pPr defTabSz="914377">
                <a:defRPr/>
              </a:pPr>
              <a:r>
                <a:rPr lang="es-ES_tradnl" sz="1867">
                  <a:solidFill>
                    <a:prstClr val="white"/>
                  </a:solidFill>
                  <a:latin typeface="Arial" panose="020B0604020202020204" pitchFamily="34" charset="0"/>
                  <a:ea typeface="Open Sans" panose="020B0606030504020204" pitchFamily="34" charset="0"/>
                  <a:cs typeface="Open Sans" panose="020B0606030504020204" pitchFamily="34" charset="0"/>
                </a:rPr>
                <a:t>Det.</a:t>
              </a:r>
            </a:p>
          </p:txBody>
        </p:sp>
        <p:sp>
          <p:nvSpPr>
            <p:cNvPr id="94" name="19 Rectángulo">
              <a:extLst>
                <a:ext uri="{FF2B5EF4-FFF2-40B4-BE49-F238E27FC236}">
                  <a16:creationId xmlns:a16="http://schemas.microsoft.com/office/drawing/2014/main" id="{00939983-0B93-44C5-A965-8C632F5CAEB6}"/>
                </a:ext>
              </a:extLst>
            </p:cNvPr>
            <p:cNvSpPr>
              <a:spLocks noChangeArrowheads="1"/>
            </p:cNvSpPr>
            <p:nvPr/>
          </p:nvSpPr>
          <p:spPr bwMode="auto">
            <a:xfrm>
              <a:off x="2457673" y="5548342"/>
              <a:ext cx="3839997" cy="62098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eaLnBrk="0" hangingPunct="0">
                <a:defRPr/>
              </a:pPr>
              <a:r>
                <a:rPr lang="es-ES_tradnl" sz="1400" kern="0">
                  <a:solidFill>
                    <a:srgbClr val="0070C0"/>
                  </a:solidFill>
                  <a:latin typeface="Arial" panose="020B0604020202020204" pitchFamily="34" charset="0"/>
                  <a:ea typeface="Open Sans" panose="020B0606030504020204" pitchFamily="34" charset="0"/>
                  <a:cs typeface="Open Sans" panose="020B0606030504020204" pitchFamily="34" charset="0"/>
                </a:rPr>
                <a:t>Evaluación determinística</a:t>
              </a:r>
            </a:p>
          </p:txBody>
        </p:sp>
        <p:sp>
          <p:nvSpPr>
            <p:cNvPr id="57" name="50 CuadroTexto">
              <a:extLst>
                <a:ext uri="{FF2B5EF4-FFF2-40B4-BE49-F238E27FC236}">
                  <a16:creationId xmlns:a16="http://schemas.microsoft.com/office/drawing/2014/main" id="{BC24E421-00DC-4417-A684-DEF9E46CB823}"/>
                </a:ext>
              </a:extLst>
            </p:cNvPr>
            <p:cNvSpPr txBox="1"/>
            <p:nvPr/>
          </p:nvSpPr>
          <p:spPr bwMode="auto">
            <a:xfrm>
              <a:off x="1899270" y="5548342"/>
              <a:ext cx="558405" cy="620983"/>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defRPr/>
              </a:pPr>
              <a:r>
                <a:rPr lang="es-ES_tradnl" sz="1600" kern="0">
                  <a:solidFill>
                    <a:srgbClr val="FFFFFF"/>
                  </a:solidFill>
                  <a:latin typeface="Arial" panose="020B0604020202020204" pitchFamily="34" charset="0"/>
                  <a:ea typeface="Open Sans" panose="020B0606030504020204" pitchFamily="34" charset="0"/>
                  <a:cs typeface="Open Sans" panose="020B0606030504020204" pitchFamily="34" charset="0"/>
                </a:rPr>
                <a:t>DA 0</a:t>
              </a:r>
            </a:p>
          </p:txBody>
        </p:sp>
      </p:grpSp>
      <p:grpSp>
        <p:nvGrpSpPr>
          <p:cNvPr id="18" name="Grupo 17">
            <a:extLst>
              <a:ext uri="{FF2B5EF4-FFF2-40B4-BE49-F238E27FC236}">
                <a16:creationId xmlns:a16="http://schemas.microsoft.com/office/drawing/2014/main" id="{2287577B-4398-4F89-9107-D706E8722780}"/>
              </a:ext>
            </a:extLst>
          </p:cNvPr>
          <p:cNvGrpSpPr/>
          <p:nvPr/>
        </p:nvGrpSpPr>
        <p:grpSpPr>
          <a:xfrm>
            <a:off x="9140827" y="2345119"/>
            <a:ext cx="2520000" cy="2388002"/>
            <a:chOff x="9278204" y="3071124"/>
            <a:chExt cx="2075156" cy="1795621"/>
          </a:xfrm>
        </p:grpSpPr>
        <p:sp>
          <p:nvSpPr>
            <p:cNvPr id="51" name="Rectángulo 50">
              <a:extLst>
                <a:ext uri="{FF2B5EF4-FFF2-40B4-BE49-F238E27FC236}">
                  <a16:creationId xmlns:a16="http://schemas.microsoft.com/office/drawing/2014/main" id="{16AC534C-D758-485E-BBEB-CF58832EFD05}"/>
                </a:ext>
              </a:extLst>
            </p:cNvPr>
            <p:cNvSpPr/>
            <p:nvPr/>
          </p:nvSpPr>
          <p:spPr>
            <a:xfrm>
              <a:off x="9278204" y="4565889"/>
              <a:ext cx="2075156" cy="300856"/>
            </a:xfrm>
            <a:prstGeom prst="rect">
              <a:avLst/>
            </a:prstGeom>
          </p:spPr>
          <p:txBody>
            <a:bodyPr wrap="square">
              <a:spAutoFit/>
            </a:bodyPr>
            <a:lstStyle/>
            <a:p>
              <a:pPr algn="ctr" defTabSz="1219140">
                <a:defRPr/>
              </a:pPr>
              <a:r>
                <a:rPr lang="es-ES_tradnl" sz="1000"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Estimaciones de único punto y </a:t>
              </a:r>
            </a:p>
            <a:p>
              <a:pPr algn="ctr" defTabSz="1219140">
                <a:defRPr/>
              </a:pPr>
              <a:r>
                <a:rPr lang="es-ES_tradnl" sz="1000"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supuestos de planificación </a:t>
              </a:r>
            </a:p>
          </p:txBody>
        </p:sp>
        <p:grpSp>
          <p:nvGrpSpPr>
            <p:cNvPr id="65" name="Grupo 64">
              <a:extLst>
                <a:ext uri="{FF2B5EF4-FFF2-40B4-BE49-F238E27FC236}">
                  <a16:creationId xmlns:a16="http://schemas.microsoft.com/office/drawing/2014/main" id="{39F83547-B25F-400D-96FA-B69CC748B18A}"/>
                </a:ext>
              </a:extLst>
            </p:cNvPr>
            <p:cNvGrpSpPr>
              <a:grpSpLocks noChangeAspect="1"/>
            </p:cNvGrpSpPr>
            <p:nvPr/>
          </p:nvGrpSpPr>
          <p:grpSpPr>
            <a:xfrm>
              <a:off x="9505782" y="3071124"/>
              <a:ext cx="1620000" cy="1433563"/>
              <a:chOff x="688622" y="1942218"/>
              <a:chExt cx="1140178" cy="1151467"/>
            </a:xfrm>
          </p:grpSpPr>
          <p:sp>
            <p:nvSpPr>
              <p:cNvPr id="66" name="Elipse 65">
                <a:extLst>
                  <a:ext uri="{FF2B5EF4-FFF2-40B4-BE49-F238E27FC236}">
                    <a16:creationId xmlns:a16="http://schemas.microsoft.com/office/drawing/2014/main" id="{1CB7DC54-9AF0-47D5-8766-3D45EAEFEA49}"/>
                  </a:ext>
                </a:extLst>
              </p:cNvPr>
              <p:cNvSpPr/>
              <p:nvPr/>
            </p:nvSpPr>
            <p:spPr>
              <a:xfrm>
                <a:off x="688622" y="1942218"/>
                <a:ext cx="1140178" cy="1151467"/>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s-ES_tradnl" sz="2400">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sp>
            <p:nvSpPr>
              <p:cNvPr id="67" name="Elipse 66">
                <a:extLst>
                  <a:ext uri="{FF2B5EF4-FFF2-40B4-BE49-F238E27FC236}">
                    <a16:creationId xmlns:a16="http://schemas.microsoft.com/office/drawing/2014/main" id="{231B3BFC-2617-4A23-B3CB-874039FBC5A4}"/>
                  </a:ext>
                </a:extLst>
              </p:cNvPr>
              <p:cNvSpPr/>
              <p:nvPr/>
            </p:nvSpPr>
            <p:spPr>
              <a:xfrm>
                <a:off x="1190978" y="2449689"/>
                <a:ext cx="141111" cy="13035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40">
                  <a:defRPr/>
                </a:pPr>
                <a:endParaRPr lang="es-ES_tradnl" sz="2400">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grpSp>
      </p:grpSp>
      <p:grpSp>
        <p:nvGrpSpPr>
          <p:cNvPr id="74" name="Grupo 73">
            <a:extLst>
              <a:ext uri="{FF2B5EF4-FFF2-40B4-BE49-F238E27FC236}">
                <a16:creationId xmlns:a16="http://schemas.microsoft.com/office/drawing/2014/main" id="{69B3F709-29FE-438B-BE1D-0289032C7AD1}"/>
              </a:ext>
            </a:extLst>
          </p:cNvPr>
          <p:cNvGrpSpPr/>
          <p:nvPr/>
        </p:nvGrpSpPr>
        <p:grpSpPr>
          <a:xfrm>
            <a:off x="9140827" y="2272929"/>
            <a:ext cx="2520000" cy="2520000"/>
            <a:chOff x="8325134" y="1881188"/>
            <a:chExt cx="3548418" cy="3400496"/>
          </a:xfrm>
        </p:grpSpPr>
        <p:sp>
          <p:nvSpPr>
            <p:cNvPr id="75" name="Rectángulo 74">
              <a:extLst>
                <a:ext uri="{FF2B5EF4-FFF2-40B4-BE49-F238E27FC236}">
                  <a16:creationId xmlns:a16="http://schemas.microsoft.com/office/drawing/2014/main" id="{ADFA6324-9476-4E11-B4F7-7A235AF2B13C}"/>
                </a:ext>
              </a:extLst>
            </p:cNvPr>
            <p:cNvSpPr/>
            <p:nvPr/>
          </p:nvSpPr>
          <p:spPr>
            <a:xfrm>
              <a:off x="8325134" y="1881188"/>
              <a:ext cx="3548418" cy="3400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s-AR">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sp>
          <p:nvSpPr>
            <p:cNvPr id="76" name="Rectángulo 75">
              <a:extLst>
                <a:ext uri="{FF2B5EF4-FFF2-40B4-BE49-F238E27FC236}">
                  <a16:creationId xmlns:a16="http://schemas.microsoft.com/office/drawing/2014/main" id="{2B4C6E3B-DECC-4AA2-9E7A-11A422384428}"/>
                </a:ext>
              </a:extLst>
            </p:cNvPr>
            <p:cNvSpPr/>
            <p:nvPr/>
          </p:nvSpPr>
          <p:spPr>
            <a:xfrm>
              <a:off x="8421857" y="4634343"/>
              <a:ext cx="3338345" cy="539910"/>
            </a:xfrm>
            <a:prstGeom prst="rect">
              <a:avLst/>
            </a:prstGeom>
          </p:spPr>
          <p:txBody>
            <a:bodyPr wrap="square">
              <a:spAutoFit/>
            </a:bodyPr>
            <a:lstStyle/>
            <a:p>
              <a:pPr algn="ctr" defTabSz="1219140">
                <a:defRPr/>
              </a:pPr>
              <a:r>
                <a:rPr lang="es-ES_tradnl" sz="1000"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Proyección en base a supuestos con variaciones alrededor de un caso base</a:t>
              </a:r>
            </a:p>
          </p:txBody>
        </p:sp>
        <p:pic>
          <p:nvPicPr>
            <p:cNvPr id="77" name="Imagen 76">
              <a:extLst>
                <a:ext uri="{FF2B5EF4-FFF2-40B4-BE49-F238E27FC236}">
                  <a16:creationId xmlns:a16="http://schemas.microsoft.com/office/drawing/2014/main" id="{702198E8-3DA8-4DDF-AB89-00150623776B}"/>
                </a:ext>
              </a:extLst>
            </p:cNvPr>
            <p:cNvPicPr>
              <a:picLocks noChangeAspect="1"/>
            </p:cNvPicPr>
            <p:nvPr/>
          </p:nvPicPr>
          <p:blipFill>
            <a:blip r:embed="rId3"/>
            <a:stretch>
              <a:fillRect/>
            </a:stretch>
          </p:blipFill>
          <p:spPr>
            <a:xfrm>
              <a:off x="9084440" y="2316250"/>
              <a:ext cx="2314286" cy="2160000"/>
            </a:xfrm>
            <a:prstGeom prst="rect">
              <a:avLst/>
            </a:prstGeom>
          </p:spPr>
        </p:pic>
      </p:grpSp>
      <p:grpSp>
        <p:nvGrpSpPr>
          <p:cNvPr id="79" name="Grupo 78">
            <a:extLst>
              <a:ext uri="{FF2B5EF4-FFF2-40B4-BE49-F238E27FC236}">
                <a16:creationId xmlns:a16="http://schemas.microsoft.com/office/drawing/2014/main" id="{73CDE671-DF69-404F-BF29-6D228F7FC2EC}"/>
              </a:ext>
            </a:extLst>
          </p:cNvPr>
          <p:cNvGrpSpPr/>
          <p:nvPr/>
        </p:nvGrpSpPr>
        <p:grpSpPr>
          <a:xfrm>
            <a:off x="9140827" y="2465433"/>
            <a:ext cx="2520000" cy="2520000"/>
            <a:chOff x="3594970" y="2129052"/>
            <a:chExt cx="2073600" cy="1893600"/>
          </a:xfrm>
        </p:grpSpPr>
        <p:sp>
          <p:nvSpPr>
            <p:cNvPr id="80" name="Rectángulo 79">
              <a:extLst>
                <a:ext uri="{FF2B5EF4-FFF2-40B4-BE49-F238E27FC236}">
                  <a16:creationId xmlns:a16="http://schemas.microsoft.com/office/drawing/2014/main" id="{20AE67CC-3B3D-46DB-9B50-2D7807FF134B}"/>
                </a:ext>
              </a:extLst>
            </p:cNvPr>
            <p:cNvSpPr/>
            <p:nvPr/>
          </p:nvSpPr>
          <p:spPr>
            <a:xfrm>
              <a:off x="3594970" y="2129052"/>
              <a:ext cx="2073600" cy="189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s-AR">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grpSp>
          <p:nvGrpSpPr>
            <p:cNvPr id="81" name="Grupo 80">
              <a:extLst>
                <a:ext uri="{FF2B5EF4-FFF2-40B4-BE49-F238E27FC236}">
                  <a16:creationId xmlns:a16="http://schemas.microsoft.com/office/drawing/2014/main" id="{9D534E22-02C4-4C9B-8F1E-5788853F0A26}"/>
                </a:ext>
              </a:extLst>
            </p:cNvPr>
            <p:cNvGrpSpPr/>
            <p:nvPr/>
          </p:nvGrpSpPr>
          <p:grpSpPr>
            <a:xfrm>
              <a:off x="3594970" y="2129052"/>
              <a:ext cx="2073600" cy="1676000"/>
              <a:chOff x="3594971" y="2129052"/>
              <a:chExt cx="1860887" cy="1791594"/>
            </a:xfrm>
          </p:grpSpPr>
          <p:sp>
            <p:nvSpPr>
              <p:cNvPr id="82" name="Rectángulo 81">
                <a:extLst>
                  <a:ext uri="{FF2B5EF4-FFF2-40B4-BE49-F238E27FC236}">
                    <a16:creationId xmlns:a16="http://schemas.microsoft.com/office/drawing/2014/main" id="{6DD7D348-D695-4634-9BBE-6CF458FC1FA6}"/>
                  </a:ext>
                </a:extLst>
              </p:cNvPr>
              <p:cNvSpPr/>
              <p:nvPr/>
            </p:nvSpPr>
            <p:spPr>
              <a:xfrm>
                <a:off x="3661962" y="3599256"/>
                <a:ext cx="1726904" cy="321390"/>
              </a:xfrm>
              <a:prstGeom prst="rect">
                <a:avLst/>
              </a:prstGeom>
            </p:spPr>
            <p:txBody>
              <a:bodyPr wrap="square">
                <a:spAutoFit/>
              </a:bodyPr>
              <a:lstStyle/>
              <a:p>
                <a:pPr algn="ctr" defTabSz="1219140">
                  <a:defRPr/>
                </a:pPr>
                <a:r>
                  <a:rPr lang="es-ES_tradnl" sz="1000"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Identificación de áreas clave para focalizar la generación de valor</a:t>
                </a:r>
              </a:p>
            </p:txBody>
          </p:sp>
          <p:pic>
            <p:nvPicPr>
              <p:cNvPr id="84" name="Imagen 83">
                <a:extLst>
                  <a:ext uri="{FF2B5EF4-FFF2-40B4-BE49-F238E27FC236}">
                    <a16:creationId xmlns:a16="http://schemas.microsoft.com/office/drawing/2014/main" id="{BC815CD2-FD06-40D4-B588-16C7DEDC3A69}"/>
                  </a:ext>
                </a:extLst>
              </p:cNvPr>
              <p:cNvPicPr>
                <a:picLocks noChangeAspect="1"/>
              </p:cNvPicPr>
              <p:nvPr/>
            </p:nvPicPr>
            <p:blipFill>
              <a:blip r:embed="rId4"/>
              <a:stretch>
                <a:fillRect/>
              </a:stretch>
            </p:blipFill>
            <p:spPr>
              <a:xfrm>
                <a:off x="3594971" y="2129052"/>
                <a:ext cx="1860887" cy="1431016"/>
              </a:xfrm>
              <a:prstGeom prst="rect">
                <a:avLst/>
              </a:prstGeom>
            </p:spPr>
          </p:pic>
        </p:grpSp>
      </p:grpSp>
      <p:grpSp>
        <p:nvGrpSpPr>
          <p:cNvPr id="86" name="Grupo 85">
            <a:extLst>
              <a:ext uri="{FF2B5EF4-FFF2-40B4-BE49-F238E27FC236}">
                <a16:creationId xmlns:a16="http://schemas.microsoft.com/office/drawing/2014/main" id="{F53141D2-9568-45F4-BC7D-F3704EC92103}"/>
              </a:ext>
            </a:extLst>
          </p:cNvPr>
          <p:cNvGrpSpPr/>
          <p:nvPr/>
        </p:nvGrpSpPr>
        <p:grpSpPr>
          <a:xfrm>
            <a:off x="9140827" y="2042755"/>
            <a:ext cx="2520000" cy="2990805"/>
            <a:chOff x="2457344" y="1656342"/>
            <a:chExt cx="2073601" cy="2247376"/>
          </a:xfrm>
        </p:grpSpPr>
        <p:sp>
          <p:nvSpPr>
            <p:cNvPr id="88" name="Rectángulo 87">
              <a:extLst>
                <a:ext uri="{FF2B5EF4-FFF2-40B4-BE49-F238E27FC236}">
                  <a16:creationId xmlns:a16="http://schemas.microsoft.com/office/drawing/2014/main" id="{F8127B92-0C97-4B2F-9066-E50B7E833B1D}"/>
                </a:ext>
              </a:extLst>
            </p:cNvPr>
            <p:cNvSpPr/>
            <p:nvPr/>
          </p:nvSpPr>
          <p:spPr>
            <a:xfrm>
              <a:off x="2457344" y="1656342"/>
              <a:ext cx="2073600" cy="2247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s-AR">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grpSp>
          <p:nvGrpSpPr>
            <p:cNvPr id="89" name="Grupo 88">
              <a:extLst>
                <a:ext uri="{FF2B5EF4-FFF2-40B4-BE49-F238E27FC236}">
                  <a16:creationId xmlns:a16="http://schemas.microsoft.com/office/drawing/2014/main" id="{3FAE1412-B416-4363-99DD-7702F3C3B484}"/>
                </a:ext>
              </a:extLst>
            </p:cNvPr>
            <p:cNvGrpSpPr/>
            <p:nvPr/>
          </p:nvGrpSpPr>
          <p:grpSpPr>
            <a:xfrm>
              <a:off x="2457345" y="2010119"/>
              <a:ext cx="2073600" cy="1639120"/>
              <a:chOff x="3808475" y="2283074"/>
              <a:chExt cx="1882587" cy="1635763"/>
            </a:xfrm>
          </p:grpSpPr>
          <p:sp>
            <p:nvSpPr>
              <p:cNvPr id="91" name="Rectángulo 90">
                <a:extLst>
                  <a:ext uri="{FF2B5EF4-FFF2-40B4-BE49-F238E27FC236}">
                    <a16:creationId xmlns:a16="http://schemas.microsoft.com/office/drawing/2014/main" id="{1E37F810-8BF7-45B8-A5BE-94CE51532392}"/>
                  </a:ext>
                </a:extLst>
              </p:cNvPr>
              <p:cNvSpPr/>
              <p:nvPr/>
            </p:nvSpPr>
            <p:spPr>
              <a:xfrm>
                <a:off x="3886316" y="3618799"/>
                <a:ext cx="1726904" cy="300038"/>
              </a:xfrm>
              <a:prstGeom prst="rect">
                <a:avLst/>
              </a:prstGeom>
            </p:spPr>
            <p:txBody>
              <a:bodyPr wrap="square">
                <a:spAutoFit/>
              </a:bodyPr>
              <a:lstStyle/>
              <a:p>
                <a:pPr algn="ctr" defTabSz="1219140">
                  <a:defRPr/>
                </a:pPr>
                <a:r>
                  <a:rPr lang="es-ES_tradnl" sz="1000"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Estimación de escenarios acotados de forma determinística y puntual</a:t>
                </a:r>
              </a:p>
            </p:txBody>
          </p:sp>
          <p:pic>
            <p:nvPicPr>
              <p:cNvPr id="95" name="Imagen 94">
                <a:extLst>
                  <a:ext uri="{FF2B5EF4-FFF2-40B4-BE49-F238E27FC236}">
                    <a16:creationId xmlns:a16="http://schemas.microsoft.com/office/drawing/2014/main" id="{A2496A22-B6C2-49A0-98A6-932674E57DB9}"/>
                  </a:ext>
                </a:extLst>
              </p:cNvPr>
              <p:cNvPicPr>
                <a:picLocks noChangeAspect="1"/>
              </p:cNvPicPr>
              <p:nvPr/>
            </p:nvPicPr>
            <p:blipFill>
              <a:blip r:embed="rId5"/>
              <a:stretch>
                <a:fillRect/>
              </a:stretch>
            </p:blipFill>
            <p:spPr>
              <a:xfrm>
                <a:off x="3808475" y="2283074"/>
                <a:ext cx="1882587" cy="1296536"/>
              </a:xfrm>
              <a:prstGeom prst="rect">
                <a:avLst/>
              </a:prstGeom>
            </p:spPr>
          </p:pic>
        </p:grpSp>
      </p:grpSp>
      <p:grpSp>
        <p:nvGrpSpPr>
          <p:cNvPr id="100" name="Grupo 99">
            <a:extLst>
              <a:ext uri="{FF2B5EF4-FFF2-40B4-BE49-F238E27FC236}">
                <a16:creationId xmlns:a16="http://schemas.microsoft.com/office/drawing/2014/main" id="{C0DE45DC-372E-4BF2-A621-D934128017D1}"/>
              </a:ext>
            </a:extLst>
          </p:cNvPr>
          <p:cNvGrpSpPr/>
          <p:nvPr/>
        </p:nvGrpSpPr>
        <p:grpSpPr>
          <a:xfrm>
            <a:off x="9140827" y="2633873"/>
            <a:ext cx="2520000" cy="2520000"/>
            <a:chOff x="3537880" y="2483893"/>
            <a:chExt cx="2073600" cy="1893600"/>
          </a:xfrm>
        </p:grpSpPr>
        <p:sp>
          <p:nvSpPr>
            <p:cNvPr id="101" name="Rectángulo 100">
              <a:extLst>
                <a:ext uri="{FF2B5EF4-FFF2-40B4-BE49-F238E27FC236}">
                  <a16:creationId xmlns:a16="http://schemas.microsoft.com/office/drawing/2014/main" id="{BBA2C48D-0D59-45AE-91B4-9E24EA112296}"/>
                </a:ext>
              </a:extLst>
            </p:cNvPr>
            <p:cNvSpPr/>
            <p:nvPr/>
          </p:nvSpPr>
          <p:spPr>
            <a:xfrm>
              <a:off x="3537880" y="2483893"/>
              <a:ext cx="2073600" cy="189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s-AR">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grpSp>
          <p:nvGrpSpPr>
            <p:cNvPr id="102" name="Grupo 101">
              <a:extLst>
                <a:ext uri="{FF2B5EF4-FFF2-40B4-BE49-F238E27FC236}">
                  <a16:creationId xmlns:a16="http://schemas.microsoft.com/office/drawing/2014/main" id="{21F954F8-527E-4430-9CA6-E35E341B6C26}"/>
                </a:ext>
              </a:extLst>
            </p:cNvPr>
            <p:cNvGrpSpPr/>
            <p:nvPr/>
          </p:nvGrpSpPr>
          <p:grpSpPr>
            <a:xfrm>
              <a:off x="3537880" y="2483893"/>
              <a:ext cx="2073600" cy="1679179"/>
              <a:chOff x="3537880" y="2483893"/>
              <a:chExt cx="1767696" cy="1884647"/>
            </a:xfrm>
          </p:grpSpPr>
          <p:sp>
            <p:nvSpPr>
              <p:cNvPr id="103" name="Rectángulo 102">
                <a:extLst>
                  <a:ext uri="{FF2B5EF4-FFF2-40B4-BE49-F238E27FC236}">
                    <a16:creationId xmlns:a16="http://schemas.microsoft.com/office/drawing/2014/main" id="{267AFF96-3AD0-4206-B2C5-118B589E85FD}"/>
                  </a:ext>
                </a:extLst>
              </p:cNvPr>
              <p:cNvSpPr/>
              <p:nvPr/>
            </p:nvSpPr>
            <p:spPr>
              <a:xfrm>
                <a:off x="3558276" y="3901312"/>
                <a:ext cx="1726904" cy="467228"/>
              </a:xfrm>
              <a:prstGeom prst="rect">
                <a:avLst/>
              </a:prstGeom>
            </p:spPr>
            <p:txBody>
              <a:bodyPr wrap="square">
                <a:spAutoFit/>
              </a:bodyPr>
              <a:lstStyle/>
              <a:p>
                <a:pPr algn="ctr" defTabSz="1219140">
                  <a:defRPr/>
                </a:pPr>
                <a:r>
                  <a:rPr lang="es-ES_tradnl" sz="1000" kern="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Fuentes de información para identificar las incertidumbres en variables aleatorias</a:t>
                </a:r>
              </a:p>
            </p:txBody>
          </p:sp>
          <p:pic>
            <p:nvPicPr>
              <p:cNvPr id="104" name="Picture 2">
                <a:extLst>
                  <a:ext uri="{FF2B5EF4-FFF2-40B4-BE49-F238E27FC236}">
                    <a16:creationId xmlns:a16="http://schemas.microsoft.com/office/drawing/2014/main" id="{5491C9D1-D3AE-479F-BA1B-1D813578B11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37880" y="2483893"/>
                <a:ext cx="1767696" cy="1310533"/>
              </a:xfrm>
              <a:prstGeom prst="rect">
                <a:avLst/>
              </a:prstGeom>
              <a:noFill/>
              <a:ln w="9525">
                <a:noFill/>
                <a:miter lim="800000"/>
                <a:headEnd/>
                <a:tailEnd/>
              </a:ln>
              <a:effectLst/>
            </p:spPr>
          </p:pic>
        </p:grpSp>
      </p:grpSp>
      <p:grpSp>
        <p:nvGrpSpPr>
          <p:cNvPr id="105" name="Grupo 104">
            <a:extLst>
              <a:ext uri="{FF2B5EF4-FFF2-40B4-BE49-F238E27FC236}">
                <a16:creationId xmlns:a16="http://schemas.microsoft.com/office/drawing/2014/main" id="{BBFCDFBD-9194-4486-8251-28F1592349D9}"/>
              </a:ext>
            </a:extLst>
          </p:cNvPr>
          <p:cNvGrpSpPr/>
          <p:nvPr/>
        </p:nvGrpSpPr>
        <p:grpSpPr>
          <a:xfrm>
            <a:off x="9140827" y="2561684"/>
            <a:ext cx="2520000" cy="2497033"/>
            <a:chOff x="3532722" y="2141690"/>
            <a:chExt cx="2617870" cy="2253600"/>
          </a:xfrm>
        </p:grpSpPr>
        <p:sp>
          <p:nvSpPr>
            <p:cNvPr id="106" name="Rectángulo 105">
              <a:extLst>
                <a:ext uri="{FF2B5EF4-FFF2-40B4-BE49-F238E27FC236}">
                  <a16:creationId xmlns:a16="http://schemas.microsoft.com/office/drawing/2014/main" id="{AF5318C2-15B3-432B-9ED6-7AA23D1089BF}"/>
                </a:ext>
              </a:extLst>
            </p:cNvPr>
            <p:cNvSpPr/>
            <p:nvPr/>
          </p:nvSpPr>
          <p:spPr>
            <a:xfrm>
              <a:off x="3533392" y="2141690"/>
              <a:ext cx="2617200" cy="225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s-AR">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grpSp>
          <p:nvGrpSpPr>
            <p:cNvPr id="107" name="Grupo 106">
              <a:extLst>
                <a:ext uri="{FF2B5EF4-FFF2-40B4-BE49-F238E27FC236}">
                  <a16:creationId xmlns:a16="http://schemas.microsoft.com/office/drawing/2014/main" id="{AD47F63E-6E75-4EE2-B6C5-F4E8D3786BD0}"/>
                </a:ext>
              </a:extLst>
            </p:cNvPr>
            <p:cNvGrpSpPr/>
            <p:nvPr/>
          </p:nvGrpSpPr>
          <p:grpSpPr>
            <a:xfrm>
              <a:off x="3532722" y="2164320"/>
              <a:ext cx="2617870" cy="2043801"/>
              <a:chOff x="3532722" y="2164320"/>
              <a:chExt cx="2617870" cy="2043801"/>
            </a:xfrm>
          </p:grpSpPr>
          <p:sp>
            <p:nvSpPr>
              <p:cNvPr id="108" name="Rectángulo 107">
                <a:extLst>
                  <a:ext uri="{FF2B5EF4-FFF2-40B4-BE49-F238E27FC236}">
                    <a16:creationId xmlns:a16="http://schemas.microsoft.com/office/drawing/2014/main" id="{1FF020E9-CE53-4909-8D9F-6025D5F7BE75}"/>
                  </a:ext>
                </a:extLst>
              </p:cNvPr>
              <p:cNvSpPr/>
              <p:nvPr/>
            </p:nvSpPr>
            <p:spPr>
              <a:xfrm>
                <a:off x="3543342" y="3708132"/>
                <a:ext cx="2236282" cy="499989"/>
              </a:xfrm>
              <a:prstGeom prst="rect">
                <a:avLst/>
              </a:prstGeom>
            </p:spPr>
            <p:txBody>
              <a:bodyPr wrap="square">
                <a:spAutoFit/>
              </a:bodyPr>
              <a:lstStyle/>
              <a:p>
                <a:pPr algn="ctr" defTabSz="1219140">
                  <a:defRPr/>
                </a:pPr>
                <a:r>
                  <a:rPr lang="es-ES_tradnl" sz="1000" kern="0" dirty="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Construcción de modelos estocásticos a partir de las incertidumbres clave de negocio </a:t>
                </a:r>
              </a:p>
            </p:txBody>
          </p:sp>
          <p:pic>
            <p:nvPicPr>
              <p:cNvPr id="109" name="Imagen 108">
                <a:extLst>
                  <a:ext uri="{FF2B5EF4-FFF2-40B4-BE49-F238E27FC236}">
                    <a16:creationId xmlns:a16="http://schemas.microsoft.com/office/drawing/2014/main" id="{68E2FFFF-2737-490B-9F44-38ED748073E3}"/>
                  </a:ext>
                </a:extLst>
              </p:cNvPr>
              <p:cNvPicPr>
                <a:picLocks noChangeAspect="1"/>
              </p:cNvPicPr>
              <p:nvPr/>
            </p:nvPicPr>
            <p:blipFill>
              <a:blip r:embed="rId7"/>
              <a:stretch>
                <a:fillRect/>
              </a:stretch>
            </p:blipFill>
            <p:spPr>
              <a:xfrm>
                <a:off x="3532722" y="2164320"/>
                <a:ext cx="2617870" cy="1472552"/>
              </a:xfrm>
              <a:prstGeom prst="rect">
                <a:avLst/>
              </a:prstGeom>
            </p:spPr>
          </p:pic>
        </p:grpSp>
      </p:grpSp>
      <p:sp>
        <p:nvSpPr>
          <p:cNvPr id="72" name="Rectángulo 71">
            <a:extLst>
              <a:ext uri="{FF2B5EF4-FFF2-40B4-BE49-F238E27FC236}">
                <a16:creationId xmlns:a16="http://schemas.microsoft.com/office/drawing/2014/main" id="{350565E6-3958-493F-BF6E-D2D4B2665D39}"/>
              </a:ext>
            </a:extLst>
          </p:cNvPr>
          <p:cNvSpPr/>
          <p:nvPr/>
        </p:nvSpPr>
        <p:spPr>
          <a:xfrm>
            <a:off x="405279" y="320843"/>
            <a:ext cx="5186540" cy="830997"/>
          </a:xfrm>
          <a:prstGeom prst="rect">
            <a:avLst/>
          </a:prstGeom>
        </p:spPr>
        <p:txBody>
          <a:bodyPr wrap="square" lIns="0" rIns="0">
            <a:spAutoFit/>
          </a:bodyPr>
          <a:lstStyle/>
          <a:p>
            <a:r>
              <a:rPr lang="es-MX" sz="2400" dirty="0">
                <a:solidFill>
                  <a:schemeClr val="bg1"/>
                </a:solidFill>
                <a:latin typeface="Arial" panose="020B0604020202020204" pitchFamily="34" charset="0"/>
                <a:ea typeface="Open Sans Light" panose="020B0306030504020204" pitchFamily="34" charset="0"/>
                <a:cs typeface="Arial" panose="020B0604020202020204" pitchFamily="34" charset="0"/>
              </a:rPr>
              <a:t>¿Cómo establecer el nivel de análisis de incertidumbre adecuado?</a:t>
            </a:r>
          </a:p>
        </p:txBody>
      </p:sp>
      <p:grpSp>
        <p:nvGrpSpPr>
          <p:cNvPr id="126" name="Grupo 125">
            <a:extLst>
              <a:ext uri="{FF2B5EF4-FFF2-40B4-BE49-F238E27FC236}">
                <a16:creationId xmlns:a16="http://schemas.microsoft.com/office/drawing/2014/main" id="{3D04685F-B060-4518-8F63-D19D4CB4A958}"/>
              </a:ext>
            </a:extLst>
          </p:cNvPr>
          <p:cNvGrpSpPr/>
          <p:nvPr/>
        </p:nvGrpSpPr>
        <p:grpSpPr>
          <a:xfrm>
            <a:off x="9140825" y="2272928"/>
            <a:ext cx="2520000" cy="2726951"/>
            <a:chOff x="3777622" y="1869290"/>
            <a:chExt cx="2210428" cy="3015810"/>
          </a:xfrm>
        </p:grpSpPr>
        <p:sp>
          <p:nvSpPr>
            <p:cNvPr id="127" name="Rectángulo 126">
              <a:extLst>
                <a:ext uri="{FF2B5EF4-FFF2-40B4-BE49-F238E27FC236}">
                  <a16:creationId xmlns:a16="http://schemas.microsoft.com/office/drawing/2014/main" id="{B222852F-AD63-44C1-90FE-24BC4D2AEF33}"/>
                </a:ext>
              </a:extLst>
            </p:cNvPr>
            <p:cNvSpPr/>
            <p:nvPr/>
          </p:nvSpPr>
          <p:spPr>
            <a:xfrm>
              <a:off x="3777650" y="1869828"/>
              <a:ext cx="2210400" cy="27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defRPr/>
              </a:pPr>
              <a:endParaRPr lang="es-AR">
                <a:solidFill>
                  <a:prstClr val="white"/>
                </a:solidFill>
                <a:latin typeface="Arial" panose="020B0604020202020204" pitchFamily="34" charset="0"/>
                <a:ea typeface="Open Sans" panose="020B0606030504020204" pitchFamily="34" charset="0"/>
                <a:cs typeface="Open Sans" panose="020B0606030504020204" pitchFamily="34" charset="0"/>
              </a:endParaRPr>
            </a:p>
          </p:txBody>
        </p:sp>
        <p:grpSp>
          <p:nvGrpSpPr>
            <p:cNvPr id="128" name="Grupo 127">
              <a:extLst>
                <a:ext uri="{FF2B5EF4-FFF2-40B4-BE49-F238E27FC236}">
                  <a16:creationId xmlns:a16="http://schemas.microsoft.com/office/drawing/2014/main" id="{23CAC14F-82BF-4E6E-BB88-9BFC8C3F4F54}"/>
                </a:ext>
              </a:extLst>
            </p:cNvPr>
            <p:cNvGrpSpPr/>
            <p:nvPr/>
          </p:nvGrpSpPr>
          <p:grpSpPr>
            <a:xfrm>
              <a:off x="3777622" y="1869290"/>
              <a:ext cx="2210428" cy="3015810"/>
              <a:chOff x="3777622" y="1869290"/>
              <a:chExt cx="2210428" cy="3015810"/>
            </a:xfrm>
          </p:grpSpPr>
          <p:sp>
            <p:nvSpPr>
              <p:cNvPr id="129" name="Rectángulo 128">
                <a:extLst>
                  <a:ext uri="{FF2B5EF4-FFF2-40B4-BE49-F238E27FC236}">
                    <a16:creationId xmlns:a16="http://schemas.microsoft.com/office/drawing/2014/main" id="{E70B5C9D-D5EF-4354-8904-142AEF54D239}"/>
                  </a:ext>
                </a:extLst>
              </p:cNvPr>
              <p:cNvSpPr/>
              <p:nvPr/>
            </p:nvSpPr>
            <p:spPr>
              <a:xfrm>
                <a:off x="3879725" y="4102229"/>
                <a:ext cx="2006221" cy="782871"/>
              </a:xfrm>
              <a:prstGeom prst="rect">
                <a:avLst/>
              </a:prstGeom>
              <a:solidFill>
                <a:schemeClr val="bg1"/>
              </a:solidFill>
            </p:spPr>
            <p:txBody>
              <a:bodyPr wrap="square">
                <a:spAutoFit/>
              </a:bodyPr>
              <a:lstStyle/>
              <a:p>
                <a:pPr algn="ctr" defTabSz="1219140">
                  <a:defRPr/>
                </a:pPr>
                <a:r>
                  <a:rPr lang="es-ES_tradnl" sz="1000" kern="0" dirty="0">
                    <a:solidFill>
                      <a:sysClr val="windowText" lastClr="000000"/>
                    </a:solidFill>
                    <a:latin typeface="Arial" panose="020B0604020202020204" pitchFamily="34" charset="0"/>
                    <a:ea typeface="Open Sans" panose="020B0606030504020204" pitchFamily="34" charset="0"/>
                    <a:cs typeface="Open Sans" panose="020B0606030504020204" pitchFamily="34" charset="0"/>
                  </a:rPr>
                  <a:t>Selección de la combinación óptima de proyectos, optimizando la asignación de recursos de manera eficiente</a:t>
                </a:r>
              </a:p>
            </p:txBody>
          </p:sp>
          <p:pic>
            <p:nvPicPr>
              <p:cNvPr id="130" name="Imagen 129">
                <a:extLst>
                  <a:ext uri="{FF2B5EF4-FFF2-40B4-BE49-F238E27FC236}">
                    <a16:creationId xmlns:a16="http://schemas.microsoft.com/office/drawing/2014/main" id="{22FCE095-89E3-4384-9157-F77535C11A3E}"/>
                  </a:ext>
                </a:extLst>
              </p:cNvPr>
              <p:cNvPicPr>
                <a:picLocks noChangeAspect="1"/>
              </p:cNvPicPr>
              <p:nvPr/>
            </p:nvPicPr>
            <p:blipFill>
              <a:blip r:embed="rId8"/>
              <a:stretch>
                <a:fillRect/>
              </a:stretch>
            </p:blipFill>
            <p:spPr>
              <a:xfrm>
                <a:off x="3777622" y="1869290"/>
                <a:ext cx="2210428" cy="2199594"/>
              </a:xfrm>
              <a:prstGeom prst="rect">
                <a:avLst/>
              </a:prstGeom>
            </p:spPr>
          </p:pic>
        </p:grpSp>
      </p:grpSp>
      <p:pic>
        <p:nvPicPr>
          <p:cNvPr id="73" name="Imagen 72">
            <a:extLst>
              <a:ext uri="{FF2B5EF4-FFF2-40B4-BE49-F238E27FC236}">
                <a16:creationId xmlns:a16="http://schemas.microsoft.com/office/drawing/2014/main" id="{3AFFE10A-D834-4714-955A-0E210B9BC1D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959"/>
          <a:stretch/>
        </p:blipFill>
        <p:spPr>
          <a:xfrm>
            <a:off x="10685566" y="-12225"/>
            <a:ext cx="1490521" cy="968535"/>
          </a:xfrm>
          <a:prstGeom prst="rect">
            <a:avLst/>
          </a:prstGeom>
        </p:spPr>
      </p:pic>
      <p:pic>
        <p:nvPicPr>
          <p:cNvPr id="90" name="Imagen 89">
            <a:extLst>
              <a:ext uri="{FF2B5EF4-FFF2-40B4-BE49-F238E27FC236}">
                <a16:creationId xmlns:a16="http://schemas.microsoft.com/office/drawing/2014/main" id="{F94CCEAA-0469-4706-9840-7B5F16AC09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221" r="37604"/>
          <a:stretch/>
        </p:blipFill>
        <p:spPr>
          <a:xfrm>
            <a:off x="8006506" y="-12225"/>
            <a:ext cx="2339281" cy="968535"/>
          </a:xfrm>
          <a:prstGeom prst="rect">
            <a:avLst/>
          </a:prstGeom>
        </p:spPr>
      </p:pic>
      <p:pic>
        <p:nvPicPr>
          <p:cNvPr id="110" name="Imagen 109">
            <a:extLst>
              <a:ext uri="{FF2B5EF4-FFF2-40B4-BE49-F238E27FC236}">
                <a16:creationId xmlns:a16="http://schemas.microsoft.com/office/drawing/2014/main" id="{81E14DAD-42EA-402F-8149-E5B30AB61BA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83174"/>
          <a:stretch/>
        </p:blipFill>
        <p:spPr>
          <a:xfrm>
            <a:off x="6103188" y="-12225"/>
            <a:ext cx="1563539" cy="968535"/>
          </a:xfrm>
          <a:prstGeom prst="rect">
            <a:avLst/>
          </a:prstGeom>
        </p:spPr>
      </p:pic>
    </p:spTree>
    <p:extLst>
      <p:ext uri="{BB962C8B-B14F-4D97-AF65-F5344CB8AC3E}">
        <p14:creationId xmlns:p14="http://schemas.microsoft.com/office/powerpoint/2010/main" val="172103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A97B007-99C4-413A-8E31-47C48F20DCE9}"/>
              </a:ext>
            </a:extLst>
          </p:cNvPr>
          <p:cNvGraphicFramePr>
            <a:graphicFrameLocks noGrp="1"/>
          </p:cNvGraphicFramePr>
          <p:nvPr/>
        </p:nvGraphicFramePr>
        <p:xfrm>
          <a:off x="583551" y="2029123"/>
          <a:ext cx="11077003" cy="4486269"/>
        </p:xfrm>
        <a:graphic>
          <a:graphicData uri="http://schemas.openxmlformats.org/drawingml/2006/table">
            <a:tbl>
              <a:tblPr firstRow="1" bandRow="1">
                <a:tableStyleId>{5940675A-B579-460E-94D1-54222C63F5DA}</a:tableStyleId>
              </a:tblPr>
              <a:tblGrid>
                <a:gridCol w="1700883">
                  <a:extLst>
                    <a:ext uri="{9D8B030D-6E8A-4147-A177-3AD203B41FA5}">
                      <a16:colId xmlns:a16="http://schemas.microsoft.com/office/drawing/2014/main" val="2487162302"/>
                    </a:ext>
                  </a:extLst>
                </a:gridCol>
                <a:gridCol w="1875224">
                  <a:extLst>
                    <a:ext uri="{9D8B030D-6E8A-4147-A177-3AD203B41FA5}">
                      <a16:colId xmlns:a16="http://schemas.microsoft.com/office/drawing/2014/main" val="4124719857"/>
                    </a:ext>
                  </a:extLst>
                </a:gridCol>
                <a:gridCol w="1875224">
                  <a:extLst>
                    <a:ext uri="{9D8B030D-6E8A-4147-A177-3AD203B41FA5}">
                      <a16:colId xmlns:a16="http://schemas.microsoft.com/office/drawing/2014/main" val="4207222948"/>
                    </a:ext>
                  </a:extLst>
                </a:gridCol>
                <a:gridCol w="1875224">
                  <a:extLst>
                    <a:ext uri="{9D8B030D-6E8A-4147-A177-3AD203B41FA5}">
                      <a16:colId xmlns:a16="http://schemas.microsoft.com/office/drawing/2014/main" val="1443452196"/>
                    </a:ext>
                  </a:extLst>
                </a:gridCol>
                <a:gridCol w="1875224">
                  <a:extLst>
                    <a:ext uri="{9D8B030D-6E8A-4147-A177-3AD203B41FA5}">
                      <a16:colId xmlns:a16="http://schemas.microsoft.com/office/drawing/2014/main" val="1072117797"/>
                    </a:ext>
                  </a:extLst>
                </a:gridCol>
                <a:gridCol w="1875224">
                  <a:extLst>
                    <a:ext uri="{9D8B030D-6E8A-4147-A177-3AD203B41FA5}">
                      <a16:colId xmlns:a16="http://schemas.microsoft.com/office/drawing/2014/main" val="1968020533"/>
                    </a:ext>
                  </a:extLst>
                </a:gridCol>
              </a:tblGrid>
              <a:tr h="1219200">
                <a:tc>
                  <a:txBody>
                    <a:bodyPr/>
                    <a:lstStyle/>
                    <a:p>
                      <a:endParaRPr lang="es-AR" sz="2400" noProof="0">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2400" noProof="0" dirty="0">
                          <a:latin typeface="Arial" panose="020B0604020202020204" pitchFamily="34" charset="0"/>
                          <a:cs typeface="Arial" panose="020B0604020202020204" pitchFamily="34" charset="0"/>
                        </a:rPr>
                        <a:t>Certeza</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2400" noProof="0">
                          <a:latin typeface="Arial" panose="020B0604020202020204" pitchFamily="34" charset="0"/>
                          <a:cs typeface="Arial" panose="020B0604020202020204" pitchFamily="34" charset="0"/>
                        </a:rPr>
                        <a:t>Riesgo</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2400" noProof="0">
                          <a:latin typeface="Arial" panose="020B0604020202020204" pitchFamily="34" charset="0"/>
                          <a:cs typeface="Arial" panose="020B0604020202020204" pitchFamily="34" charset="0"/>
                        </a:rPr>
                        <a:t>Incertidumbre Estocástica</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2400" noProof="0">
                          <a:latin typeface="Arial" panose="020B0604020202020204" pitchFamily="34" charset="0"/>
                          <a:cs typeface="Arial" panose="020B0604020202020204" pitchFamily="34" charset="0"/>
                        </a:rPr>
                        <a:t>Incertidumbre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2400" noProof="0">
                          <a:latin typeface="Arial" panose="020B0604020202020204" pitchFamily="34" charset="0"/>
                          <a:cs typeface="Arial" panose="020B0604020202020204" pitchFamily="34" charset="0"/>
                        </a:rPr>
                        <a:t>Hiper</a:t>
                      </a:r>
                    </a:p>
                    <a:p>
                      <a:pPr algn="ctr"/>
                      <a:r>
                        <a:rPr lang="es-AR" sz="2400" noProof="0">
                          <a:latin typeface="Arial" panose="020B0604020202020204" pitchFamily="34" charset="0"/>
                          <a:cs typeface="Arial" panose="020B0604020202020204" pitchFamily="34" charset="0"/>
                        </a:rPr>
                        <a:t>Incertidumbre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287235"/>
                  </a:ext>
                </a:extLst>
              </a:tr>
              <a:tr h="706749">
                <a:tc>
                  <a:txBody>
                    <a:bodyPr/>
                    <a:lstStyle/>
                    <a:p>
                      <a:r>
                        <a:rPr lang="es-AR" sz="2400" noProof="0">
                          <a:latin typeface="Arial" panose="020B0604020202020204" pitchFamily="34" charset="0"/>
                          <a:cs typeface="Arial" panose="020B0604020202020204" pitchFamily="34" charset="0"/>
                        </a:rPr>
                        <a:t>Resultado</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AR" sz="3200" noProof="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3200" noProof="0" dirty="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92388287"/>
                  </a:ext>
                </a:extLst>
              </a:tr>
              <a:tr h="853440">
                <a:tc>
                  <a:txBody>
                    <a:bodyPr/>
                    <a:lstStyle/>
                    <a:p>
                      <a:r>
                        <a:rPr lang="es-AR" sz="2400" noProof="0">
                          <a:latin typeface="Arial" panose="020B0604020202020204" pitchFamily="34" charset="0"/>
                          <a:cs typeface="Arial" panose="020B0604020202020204" pitchFamily="34" charset="0"/>
                        </a:rPr>
                        <a:t>Probabilidad</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12486636"/>
                  </a:ext>
                </a:extLst>
              </a:tr>
              <a:tr h="853440">
                <a:tc>
                  <a:txBody>
                    <a:bodyPr/>
                    <a:lstStyle/>
                    <a:p>
                      <a:r>
                        <a:rPr lang="es-AR" sz="2400" noProof="0">
                          <a:latin typeface="Arial" panose="020B0604020202020204" pitchFamily="34" charset="0"/>
                          <a:cs typeface="Arial" panose="020B0604020202020204" pitchFamily="34" charset="0"/>
                        </a:rPr>
                        <a:t>Escenarios</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32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510619853"/>
                  </a:ext>
                </a:extLst>
              </a:tr>
              <a:tr h="853440">
                <a:tc>
                  <a:txBody>
                    <a:bodyPr/>
                    <a:lstStyle/>
                    <a:p>
                      <a:r>
                        <a:rPr lang="es-AR" sz="2400" noProof="0">
                          <a:latin typeface="Arial" panose="020B0604020202020204" pitchFamily="34" charset="0"/>
                          <a:cs typeface="Arial" panose="020B0604020202020204" pitchFamily="34" charset="0"/>
                        </a:rPr>
                        <a:t>Lo que no sé</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32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32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3200" noProof="0" dirty="0">
                          <a:solidFill>
                            <a:srgbClr val="FFFF00"/>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72889538"/>
                  </a:ext>
                </a:extLst>
              </a:tr>
            </a:tbl>
          </a:graphicData>
        </a:graphic>
      </p:graphicFrame>
      <p:grpSp>
        <p:nvGrpSpPr>
          <p:cNvPr id="6" name="Grupo 5">
            <a:extLst>
              <a:ext uri="{FF2B5EF4-FFF2-40B4-BE49-F238E27FC236}">
                <a16:creationId xmlns:a16="http://schemas.microsoft.com/office/drawing/2014/main" id="{2AB29620-BEE0-4A8F-878A-7F3134B1D2EC}"/>
              </a:ext>
            </a:extLst>
          </p:cNvPr>
          <p:cNvGrpSpPr/>
          <p:nvPr/>
        </p:nvGrpSpPr>
        <p:grpSpPr>
          <a:xfrm>
            <a:off x="416820" y="2111838"/>
            <a:ext cx="11316677" cy="4084841"/>
            <a:chOff x="312615" y="1164493"/>
            <a:chExt cx="8487508" cy="3063631"/>
          </a:xfrm>
          <a:solidFill>
            <a:schemeClr val="bg1"/>
          </a:solidFill>
        </p:grpSpPr>
        <p:sp>
          <p:nvSpPr>
            <p:cNvPr id="7" name="Rectángulo 6">
              <a:extLst>
                <a:ext uri="{FF2B5EF4-FFF2-40B4-BE49-F238E27FC236}">
                  <a16:creationId xmlns:a16="http://schemas.microsoft.com/office/drawing/2014/main" id="{AA175317-07C7-4176-995A-16C9DF5BDD2B}"/>
                </a:ext>
              </a:extLst>
            </p:cNvPr>
            <p:cNvSpPr/>
            <p:nvPr/>
          </p:nvSpPr>
          <p:spPr>
            <a:xfrm>
              <a:off x="312615" y="2172678"/>
              <a:ext cx="8487508" cy="2055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ángulo 7">
              <a:extLst>
                <a:ext uri="{FF2B5EF4-FFF2-40B4-BE49-F238E27FC236}">
                  <a16:creationId xmlns:a16="http://schemas.microsoft.com/office/drawing/2014/main" id="{2BD63DA2-7475-4C92-A9C2-7D8CEFABF849}"/>
                </a:ext>
              </a:extLst>
            </p:cNvPr>
            <p:cNvSpPr/>
            <p:nvPr/>
          </p:nvSpPr>
          <p:spPr>
            <a:xfrm>
              <a:off x="3118713" y="1164493"/>
              <a:ext cx="5658345" cy="2055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9" name="Grupo 8">
            <a:extLst>
              <a:ext uri="{FF2B5EF4-FFF2-40B4-BE49-F238E27FC236}">
                <a16:creationId xmlns:a16="http://schemas.microsoft.com/office/drawing/2014/main" id="{7F27060D-921F-49C2-8E31-9B0097476E9B}"/>
              </a:ext>
            </a:extLst>
          </p:cNvPr>
          <p:cNvGrpSpPr/>
          <p:nvPr/>
        </p:nvGrpSpPr>
        <p:grpSpPr>
          <a:xfrm>
            <a:off x="387917" y="2111838"/>
            <a:ext cx="11324739" cy="4107969"/>
            <a:chOff x="290938" y="1164493"/>
            <a:chExt cx="8493554" cy="3080977"/>
          </a:xfrm>
          <a:solidFill>
            <a:schemeClr val="bg1"/>
          </a:solidFill>
        </p:grpSpPr>
        <p:sp>
          <p:nvSpPr>
            <p:cNvPr id="10" name="Rectángulo 9">
              <a:extLst>
                <a:ext uri="{FF2B5EF4-FFF2-40B4-BE49-F238E27FC236}">
                  <a16:creationId xmlns:a16="http://schemas.microsoft.com/office/drawing/2014/main" id="{FFA8A066-9CBA-46C0-A385-857143D4442E}"/>
                </a:ext>
              </a:extLst>
            </p:cNvPr>
            <p:cNvSpPr/>
            <p:nvPr/>
          </p:nvSpPr>
          <p:spPr>
            <a:xfrm>
              <a:off x="290938" y="2698023"/>
              <a:ext cx="8487508" cy="15474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ángulo 10">
              <a:extLst>
                <a:ext uri="{FF2B5EF4-FFF2-40B4-BE49-F238E27FC236}">
                  <a16:creationId xmlns:a16="http://schemas.microsoft.com/office/drawing/2014/main" id="{FED10D87-C1D5-43C8-A640-B5AD50954AF3}"/>
                </a:ext>
              </a:extLst>
            </p:cNvPr>
            <p:cNvSpPr/>
            <p:nvPr/>
          </p:nvSpPr>
          <p:spPr>
            <a:xfrm>
              <a:off x="4525108" y="1164493"/>
              <a:ext cx="4259384" cy="2055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upo 11">
            <a:extLst>
              <a:ext uri="{FF2B5EF4-FFF2-40B4-BE49-F238E27FC236}">
                <a16:creationId xmlns:a16="http://schemas.microsoft.com/office/drawing/2014/main" id="{6F1A266D-0F4A-40DD-9DC9-B3645AD95F5B}"/>
              </a:ext>
            </a:extLst>
          </p:cNvPr>
          <p:cNvGrpSpPr/>
          <p:nvPr/>
        </p:nvGrpSpPr>
        <p:grpSpPr>
          <a:xfrm>
            <a:off x="416820" y="2111837"/>
            <a:ext cx="11316677" cy="4084840"/>
            <a:chOff x="312615" y="1164493"/>
            <a:chExt cx="8487508" cy="3063630"/>
          </a:xfrm>
          <a:solidFill>
            <a:schemeClr val="bg1"/>
          </a:solidFill>
        </p:grpSpPr>
        <p:sp>
          <p:nvSpPr>
            <p:cNvPr id="13" name="Rectángulo 12">
              <a:extLst>
                <a:ext uri="{FF2B5EF4-FFF2-40B4-BE49-F238E27FC236}">
                  <a16:creationId xmlns:a16="http://schemas.microsoft.com/office/drawing/2014/main" id="{5BD0F22B-64A0-44A9-A921-FD6F234B31AF}"/>
                </a:ext>
              </a:extLst>
            </p:cNvPr>
            <p:cNvSpPr/>
            <p:nvPr/>
          </p:nvSpPr>
          <p:spPr>
            <a:xfrm>
              <a:off x="312615" y="3227754"/>
              <a:ext cx="8487508" cy="10003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ángulo 13">
              <a:extLst>
                <a:ext uri="{FF2B5EF4-FFF2-40B4-BE49-F238E27FC236}">
                  <a16:creationId xmlns:a16="http://schemas.microsoft.com/office/drawing/2014/main" id="{E32A3391-A3BD-462C-92B7-0EED151A090A}"/>
                </a:ext>
              </a:extLst>
            </p:cNvPr>
            <p:cNvSpPr/>
            <p:nvPr/>
          </p:nvSpPr>
          <p:spPr>
            <a:xfrm>
              <a:off x="5924062" y="1164493"/>
              <a:ext cx="2860430" cy="2055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Título 1">
            <a:extLst>
              <a:ext uri="{FF2B5EF4-FFF2-40B4-BE49-F238E27FC236}">
                <a16:creationId xmlns:a16="http://schemas.microsoft.com/office/drawing/2014/main" id="{BB3B31BA-137D-4C12-AE2C-869E93BADF07}"/>
              </a:ext>
            </a:extLst>
          </p:cNvPr>
          <p:cNvSpPr>
            <a:spLocks noGrp="1"/>
          </p:cNvSpPr>
          <p:nvPr>
            <p:ph type="ctrTitle"/>
          </p:nvPr>
        </p:nvSpPr>
        <p:spPr>
          <a:xfrm>
            <a:off x="450135" y="1412953"/>
            <a:ext cx="11328400" cy="566905"/>
          </a:xfrm>
        </p:spPr>
        <p:txBody>
          <a:bodyPr/>
          <a:lstStyle/>
          <a:p>
            <a:r>
              <a:rPr lang="es-AR" dirty="0"/>
              <a:t>¿En qué contexto tomamos decisiones?</a:t>
            </a:r>
            <a:endParaRPr lang="en-US" dirty="0"/>
          </a:p>
        </p:txBody>
      </p:sp>
      <p:sp>
        <p:nvSpPr>
          <p:cNvPr id="15" name="Rectángulo 14">
            <a:extLst>
              <a:ext uri="{FF2B5EF4-FFF2-40B4-BE49-F238E27FC236}">
                <a16:creationId xmlns:a16="http://schemas.microsoft.com/office/drawing/2014/main" id="{AEA45488-3F55-4501-A1D4-C88E2009F052}"/>
              </a:ext>
            </a:extLst>
          </p:cNvPr>
          <p:cNvSpPr/>
          <p:nvPr/>
        </p:nvSpPr>
        <p:spPr>
          <a:xfrm>
            <a:off x="9784861" y="2111837"/>
            <a:ext cx="1927795" cy="3720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Imagen 17">
            <a:extLst>
              <a:ext uri="{FF2B5EF4-FFF2-40B4-BE49-F238E27FC236}">
                <a16:creationId xmlns:a16="http://schemas.microsoft.com/office/drawing/2014/main" id="{674A82AF-DFC1-4BF0-BC0D-7E7C7523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55"/>
            <a:ext cx="11592585" cy="1208315"/>
          </a:xfrm>
          <a:prstGeom prst="rect">
            <a:avLst/>
          </a:prstGeom>
        </p:spPr>
      </p:pic>
    </p:spTree>
    <p:extLst>
      <p:ext uri="{BB962C8B-B14F-4D97-AF65-F5344CB8AC3E}">
        <p14:creationId xmlns:p14="http://schemas.microsoft.com/office/powerpoint/2010/main" val="20994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A8B52E0-DC57-E623-230E-FAA65FCC88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5" imgW="351" imgH="351" progId="TCLayout.ActiveDocument.1">
                  <p:embed/>
                </p:oleObj>
              </mc:Choice>
              <mc:Fallback>
                <p:oleObj name="Diapositiva de think-cell" r:id="rId5" imgW="351" imgH="351" progId="TCLayout.ActiveDocument.1">
                  <p:embed/>
                  <p:pic>
                    <p:nvPicPr>
                      <p:cNvPr id="8" name="think-cell data - do not delete" hidden="1">
                        <a:extLst>
                          <a:ext uri="{FF2B5EF4-FFF2-40B4-BE49-F238E27FC236}">
                            <a16:creationId xmlns:a16="http://schemas.microsoft.com/office/drawing/2014/main" id="{6A8B52E0-DC57-E623-230E-FAA65FCC88B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CuadroTexto 32">
            <a:extLst>
              <a:ext uri="{FF2B5EF4-FFF2-40B4-BE49-F238E27FC236}">
                <a16:creationId xmlns:a16="http://schemas.microsoft.com/office/drawing/2014/main" id="{B6792976-193C-F535-5670-5C0608283BB0}"/>
              </a:ext>
            </a:extLst>
          </p:cNvPr>
          <p:cNvSpPr txBox="1"/>
          <p:nvPr/>
        </p:nvSpPr>
        <p:spPr>
          <a:xfrm>
            <a:off x="2637433" y="5582423"/>
            <a:ext cx="757520" cy="253916"/>
          </a:xfrm>
          <a:prstGeom prst="rect">
            <a:avLst/>
          </a:prstGeom>
          <a:solidFill>
            <a:schemeClr val="bg1"/>
          </a:solidFill>
        </p:spPr>
        <p:txBody>
          <a:bodyPr wrap="square" lIns="0" r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a:ln>
                  <a:noFill/>
                </a:ln>
                <a:solidFill>
                  <a:srgbClr val="000000"/>
                </a:solidFill>
                <a:effectLst/>
                <a:uLnTx/>
                <a:uFillTx/>
                <a:latin typeface="+mj-lt"/>
                <a:ea typeface="Open Sans Light" panose="020B0306030504020204" pitchFamily="34" charset="0"/>
                <a:cs typeface="Arial" panose="020B0604020202020204" pitchFamily="34" charset="0"/>
              </a:rPr>
              <a:t>Reservorios</a:t>
            </a:r>
          </a:p>
        </p:txBody>
      </p:sp>
      <p:sp>
        <p:nvSpPr>
          <p:cNvPr id="2" name="Título 1">
            <a:extLst>
              <a:ext uri="{FF2B5EF4-FFF2-40B4-BE49-F238E27FC236}">
                <a16:creationId xmlns:a16="http://schemas.microsoft.com/office/drawing/2014/main" id="{638C816C-B916-D8D0-5BE0-0189844AA116}"/>
              </a:ext>
            </a:extLst>
          </p:cNvPr>
          <p:cNvSpPr>
            <a:spLocks noGrp="1"/>
          </p:cNvSpPr>
          <p:nvPr>
            <p:ph type="title"/>
          </p:nvPr>
        </p:nvSpPr>
        <p:spPr>
          <a:xfrm>
            <a:off x="479426" y="305828"/>
            <a:ext cx="9991081" cy="646331"/>
          </a:xfrm>
        </p:spPr>
        <p:txBody>
          <a:bodyPr vert="horz"/>
          <a:lstStyle/>
          <a:p>
            <a:r>
              <a:rPr lang="es-ES_tradnl"/>
              <a:t>Se considera el nivel de análisis de cada disciplina e input para evitar la pérdida de calidad en la estimación del impacto de incertidumbres, riesgos y oportunidades</a:t>
            </a:r>
          </a:p>
        </p:txBody>
      </p:sp>
      <p:sp>
        <p:nvSpPr>
          <p:cNvPr id="22" name="Rectángulo 115">
            <a:extLst>
              <a:ext uri="{FF2B5EF4-FFF2-40B4-BE49-F238E27FC236}">
                <a16:creationId xmlns:a16="http://schemas.microsoft.com/office/drawing/2014/main" id="{929A5214-7123-DEAA-CEA9-8BDDEA73615C}"/>
              </a:ext>
            </a:extLst>
          </p:cNvPr>
          <p:cNvSpPr/>
          <p:nvPr/>
        </p:nvSpPr>
        <p:spPr>
          <a:xfrm>
            <a:off x="499608" y="1260139"/>
            <a:ext cx="2051755" cy="4860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white"/>
                </a:solidFill>
                <a:effectLst/>
                <a:uLnTx/>
                <a:uFillTx/>
                <a:latin typeface="+mj-lt"/>
                <a:ea typeface="+mn-ea"/>
                <a:cs typeface="+mn-cs"/>
              </a:rPr>
              <a:t>Optimización</a:t>
            </a:r>
          </a:p>
        </p:txBody>
      </p:sp>
      <p:sp>
        <p:nvSpPr>
          <p:cNvPr id="23" name="Rectángulo 116">
            <a:extLst>
              <a:ext uri="{FF2B5EF4-FFF2-40B4-BE49-F238E27FC236}">
                <a16:creationId xmlns:a16="http://schemas.microsoft.com/office/drawing/2014/main" id="{54A5EA9E-EF11-87D4-577F-24AF2D908A1D}"/>
              </a:ext>
            </a:extLst>
          </p:cNvPr>
          <p:cNvSpPr/>
          <p:nvPr/>
        </p:nvSpPr>
        <p:spPr>
          <a:xfrm>
            <a:off x="499608" y="1884228"/>
            <a:ext cx="2053987" cy="11035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white"/>
                </a:solidFill>
                <a:effectLst/>
                <a:uLnTx/>
                <a:uFillTx/>
                <a:latin typeface="+mj-lt"/>
                <a:ea typeface="+mn-ea"/>
                <a:cs typeface="+mn-cs"/>
              </a:rPr>
              <a:t>Estocástico</a:t>
            </a:r>
          </a:p>
        </p:txBody>
      </p:sp>
      <p:sp>
        <p:nvSpPr>
          <p:cNvPr id="24" name="Rectángulo 112">
            <a:extLst>
              <a:ext uri="{FF2B5EF4-FFF2-40B4-BE49-F238E27FC236}">
                <a16:creationId xmlns:a16="http://schemas.microsoft.com/office/drawing/2014/main" id="{900BD90D-7A69-BCFE-42CE-32B835CCA7D7}"/>
              </a:ext>
            </a:extLst>
          </p:cNvPr>
          <p:cNvSpPr/>
          <p:nvPr/>
        </p:nvSpPr>
        <p:spPr>
          <a:xfrm>
            <a:off x="499608" y="4953442"/>
            <a:ext cx="2048501" cy="470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white"/>
                </a:solidFill>
                <a:effectLst/>
                <a:uLnTx/>
                <a:uFillTx/>
                <a:latin typeface="+mj-lt"/>
                <a:ea typeface="+mn-ea"/>
                <a:cs typeface="+mn-cs"/>
              </a:rPr>
              <a:t>Determinístico</a:t>
            </a:r>
          </a:p>
        </p:txBody>
      </p:sp>
      <p:sp>
        <p:nvSpPr>
          <p:cNvPr id="25" name="Rectángulo 113">
            <a:extLst>
              <a:ext uri="{FF2B5EF4-FFF2-40B4-BE49-F238E27FC236}">
                <a16:creationId xmlns:a16="http://schemas.microsoft.com/office/drawing/2014/main" id="{ECBBA740-8E1A-3F06-87C6-06DE1DF06FBF}"/>
              </a:ext>
            </a:extLst>
          </p:cNvPr>
          <p:cNvSpPr/>
          <p:nvPr/>
        </p:nvSpPr>
        <p:spPr>
          <a:xfrm>
            <a:off x="499608" y="3125807"/>
            <a:ext cx="2053415" cy="16582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white"/>
                </a:solidFill>
                <a:effectLst/>
                <a:uLnTx/>
                <a:uFillTx/>
                <a:latin typeface="+mj-lt"/>
                <a:ea typeface="+mn-ea"/>
                <a:cs typeface="+mn-cs"/>
              </a:rPr>
              <a:t>Semi</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white"/>
                </a:solidFill>
                <a:effectLst/>
                <a:uLnTx/>
                <a:uFillTx/>
                <a:latin typeface="+mj-lt"/>
                <a:ea typeface="+mn-ea"/>
                <a:cs typeface="+mn-cs"/>
              </a:rPr>
              <a:t>determinístico</a:t>
            </a:r>
          </a:p>
        </p:txBody>
      </p:sp>
      <p:sp>
        <p:nvSpPr>
          <p:cNvPr id="26" name="53 CuadroTexto">
            <a:extLst>
              <a:ext uri="{FF2B5EF4-FFF2-40B4-BE49-F238E27FC236}">
                <a16:creationId xmlns:a16="http://schemas.microsoft.com/office/drawing/2014/main" id="{8A433832-71A2-F4F5-1468-AA2F5BEF7F63}"/>
              </a:ext>
            </a:extLst>
          </p:cNvPr>
          <p:cNvSpPr txBox="1"/>
          <p:nvPr/>
        </p:nvSpPr>
        <p:spPr bwMode="auto">
          <a:xfrm>
            <a:off x="1954443" y="4298424"/>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1</a:t>
            </a:r>
          </a:p>
        </p:txBody>
      </p:sp>
      <p:sp>
        <p:nvSpPr>
          <p:cNvPr id="27" name="59 CuadroTexto">
            <a:extLst>
              <a:ext uri="{FF2B5EF4-FFF2-40B4-BE49-F238E27FC236}">
                <a16:creationId xmlns:a16="http://schemas.microsoft.com/office/drawing/2014/main" id="{B43CF827-C48A-3C8F-6AB1-154F7F9A02CF}"/>
              </a:ext>
            </a:extLst>
          </p:cNvPr>
          <p:cNvSpPr txBox="1"/>
          <p:nvPr/>
        </p:nvSpPr>
        <p:spPr bwMode="auto">
          <a:xfrm>
            <a:off x="1954443" y="3125807"/>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3</a:t>
            </a:r>
          </a:p>
        </p:txBody>
      </p:sp>
      <p:sp>
        <p:nvSpPr>
          <p:cNvPr id="28" name="62 CuadroTexto">
            <a:extLst>
              <a:ext uri="{FF2B5EF4-FFF2-40B4-BE49-F238E27FC236}">
                <a16:creationId xmlns:a16="http://schemas.microsoft.com/office/drawing/2014/main" id="{D22C16E1-C53F-395D-DE23-13B749E0FEBB}"/>
              </a:ext>
            </a:extLst>
          </p:cNvPr>
          <p:cNvSpPr txBox="1"/>
          <p:nvPr/>
        </p:nvSpPr>
        <p:spPr bwMode="auto">
          <a:xfrm>
            <a:off x="1955015" y="2502072"/>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4</a:t>
            </a:r>
          </a:p>
        </p:txBody>
      </p:sp>
      <p:sp>
        <p:nvSpPr>
          <p:cNvPr id="29" name="62 CuadroTexto">
            <a:extLst>
              <a:ext uri="{FF2B5EF4-FFF2-40B4-BE49-F238E27FC236}">
                <a16:creationId xmlns:a16="http://schemas.microsoft.com/office/drawing/2014/main" id="{59E7D4D6-1DF8-4C0D-1D97-59A10C88BBF6}"/>
              </a:ext>
            </a:extLst>
          </p:cNvPr>
          <p:cNvSpPr txBox="1"/>
          <p:nvPr/>
        </p:nvSpPr>
        <p:spPr bwMode="auto">
          <a:xfrm>
            <a:off x="1955015" y="1884228"/>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5</a:t>
            </a:r>
          </a:p>
        </p:txBody>
      </p:sp>
      <p:sp>
        <p:nvSpPr>
          <p:cNvPr id="30" name="62 CuadroTexto">
            <a:extLst>
              <a:ext uri="{FF2B5EF4-FFF2-40B4-BE49-F238E27FC236}">
                <a16:creationId xmlns:a16="http://schemas.microsoft.com/office/drawing/2014/main" id="{583EAA53-DE11-7823-1BF1-5B036E224E56}"/>
              </a:ext>
            </a:extLst>
          </p:cNvPr>
          <p:cNvSpPr txBox="1"/>
          <p:nvPr/>
        </p:nvSpPr>
        <p:spPr bwMode="auto">
          <a:xfrm>
            <a:off x="1952783" y="1260493"/>
            <a:ext cx="598580" cy="485669"/>
          </a:xfrm>
          <a:prstGeom prst="rect">
            <a:avLst/>
          </a:prstGeom>
          <a:solidFill>
            <a:schemeClr val="tx2">
              <a:lumMod val="50000"/>
              <a:lumOff val="50000"/>
            </a:scheme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6</a:t>
            </a:r>
          </a:p>
        </p:txBody>
      </p:sp>
      <p:sp>
        <p:nvSpPr>
          <p:cNvPr id="31" name="56 CuadroTexto">
            <a:extLst>
              <a:ext uri="{FF2B5EF4-FFF2-40B4-BE49-F238E27FC236}">
                <a16:creationId xmlns:a16="http://schemas.microsoft.com/office/drawing/2014/main" id="{07774AAB-D279-76BE-2BE7-83BEC75EE6B2}"/>
              </a:ext>
            </a:extLst>
          </p:cNvPr>
          <p:cNvSpPr txBox="1"/>
          <p:nvPr/>
        </p:nvSpPr>
        <p:spPr bwMode="auto">
          <a:xfrm>
            <a:off x="1954443" y="3712115"/>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2</a:t>
            </a:r>
          </a:p>
        </p:txBody>
      </p:sp>
      <p:sp>
        <p:nvSpPr>
          <p:cNvPr id="32" name="50 CuadroTexto">
            <a:extLst>
              <a:ext uri="{FF2B5EF4-FFF2-40B4-BE49-F238E27FC236}">
                <a16:creationId xmlns:a16="http://schemas.microsoft.com/office/drawing/2014/main" id="{8FC8075B-DA66-7BB1-E672-188D67D1F04B}"/>
              </a:ext>
            </a:extLst>
          </p:cNvPr>
          <p:cNvSpPr txBox="1"/>
          <p:nvPr/>
        </p:nvSpPr>
        <p:spPr bwMode="auto">
          <a:xfrm>
            <a:off x="1950914" y="4953442"/>
            <a:ext cx="597195" cy="456000"/>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mj-lt"/>
                <a:ea typeface="+mn-ea"/>
                <a:cs typeface="Arial" pitchFamily="34" charset="0"/>
              </a:rPr>
              <a:t>DA 0</a:t>
            </a:r>
          </a:p>
        </p:txBody>
      </p:sp>
      <p:sp>
        <p:nvSpPr>
          <p:cNvPr id="53" name="CuadroTexto 52">
            <a:extLst>
              <a:ext uri="{FF2B5EF4-FFF2-40B4-BE49-F238E27FC236}">
                <a16:creationId xmlns:a16="http://schemas.microsoft.com/office/drawing/2014/main" id="{6F696F9B-DB60-A2EE-7E8A-5512592B9129}"/>
              </a:ext>
            </a:extLst>
          </p:cNvPr>
          <p:cNvSpPr txBox="1"/>
          <p:nvPr/>
        </p:nvSpPr>
        <p:spPr>
          <a:xfrm>
            <a:off x="4438297" y="5582423"/>
            <a:ext cx="680334" cy="577081"/>
          </a:xfrm>
          <a:prstGeom prst="rect">
            <a:avLst/>
          </a:prstGeom>
          <a:solidFill>
            <a:schemeClr val="bg1"/>
          </a:solidFill>
        </p:spPr>
        <p:txBody>
          <a:bodyPr wrap="square" lIns="0" r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a:ln>
                  <a:noFill/>
                </a:ln>
                <a:solidFill>
                  <a:prstClr val="black"/>
                </a:solidFill>
                <a:effectLst/>
                <a:uLnTx/>
                <a:uFillTx/>
                <a:latin typeface="+mj-lt"/>
                <a:ea typeface="Open Sans Light" panose="020B0306030504020204" pitchFamily="34" charset="0"/>
                <a:cs typeface="Arial" panose="020B0604020202020204" pitchFamily="34" charset="0"/>
              </a:rPr>
              <a:t>Volumen de producción</a:t>
            </a:r>
          </a:p>
        </p:txBody>
      </p:sp>
      <p:cxnSp>
        <p:nvCxnSpPr>
          <p:cNvPr id="125" name="Conector recto de flecha 55">
            <a:extLst>
              <a:ext uri="{FF2B5EF4-FFF2-40B4-BE49-F238E27FC236}">
                <a16:creationId xmlns:a16="http://schemas.microsoft.com/office/drawing/2014/main" id="{2DA34C7E-2465-05BB-3200-DCDE9FBF0FA8}"/>
              </a:ext>
            </a:extLst>
          </p:cNvPr>
          <p:cNvCxnSpPr>
            <a:cxnSpLocks/>
          </p:cNvCxnSpPr>
          <p:nvPr/>
        </p:nvCxnSpPr>
        <p:spPr>
          <a:xfrm flipV="1">
            <a:off x="2492453" y="3429000"/>
            <a:ext cx="0" cy="336387"/>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139" name="3 Gráfico">
            <a:extLst>
              <a:ext uri="{FF2B5EF4-FFF2-40B4-BE49-F238E27FC236}">
                <a16:creationId xmlns:a16="http://schemas.microsoft.com/office/drawing/2014/main" id="{482CE707-93EC-421E-2313-E47E5FA68EAE}"/>
              </a:ext>
            </a:extLst>
          </p:cNvPr>
          <p:cNvGraphicFramePr>
            <a:graphicFrameLocks/>
          </p:cNvGraphicFramePr>
          <p:nvPr>
            <p:custDataLst>
              <p:tags r:id="rId2"/>
            </p:custDataLst>
          </p:nvPr>
        </p:nvGraphicFramePr>
        <p:xfrm>
          <a:off x="2398183" y="1171794"/>
          <a:ext cx="9681959" cy="4423833"/>
        </p:xfrm>
        <a:graphic>
          <a:graphicData uri="http://schemas.openxmlformats.org/drawingml/2006/chart">
            <c:chart xmlns:c="http://schemas.openxmlformats.org/drawingml/2006/chart" xmlns:r="http://schemas.openxmlformats.org/officeDocument/2006/relationships" r:id="rId7"/>
          </a:graphicData>
        </a:graphic>
      </p:graphicFrame>
      <p:cxnSp>
        <p:nvCxnSpPr>
          <p:cNvPr id="140" name="Conector recto de flecha 55">
            <a:extLst>
              <a:ext uri="{FF2B5EF4-FFF2-40B4-BE49-F238E27FC236}">
                <a16:creationId xmlns:a16="http://schemas.microsoft.com/office/drawing/2014/main" id="{8F368FBF-5148-17F4-304A-57DF73F2BC95}"/>
              </a:ext>
            </a:extLst>
          </p:cNvPr>
          <p:cNvCxnSpPr>
            <a:cxnSpLocks/>
          </p:cNvCxnSpPr>
          <p:nvPr/>
        </p:nvCxnSpPr>
        <p:spPr>
          <a:xfrm flipV="1">
            <a:off x="2398183" y="3429000"/>
            <a:ext cx="0" cy="336387"/>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4" name="Flecha: a la derecha 52">
            <a:extLst>
              <a:ext uri="{FF2B5EF4-FFF2-40B4-BE49-F238E27FC236}">
                <a16:creationId xmlns:a16="http://schemas.microsoft.com/office/drawing/2014/main" id="{F3B8E5E2-D015-B037-69C4-C46AF409E387}"/>
              </a:ext>
            </a:extLst>
          </p:cNvPr>
          <p:cNvSpPr/>
          <p:nvPr/>
        </p:nvSpPr>
        <p:spPr>
          <a:xfrm rot="16200000">
            <a:off x="6767048" y="3385705"/>
            <a:ext cx="943160" cy="387146"/>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white"/>
              </a:solidFill>
              <a:effectLst/>
              <a:uLnTx/>
              <a:uFillTx/>
              <a:latin typeface="+mj-lt"/>
              <a:ea typeface="+mn-ea"/>
              <a:cs typeface="+mn-cs"/>
            </a:endParaRPr>
          </a:p>
        </p:txBody>
      </p:sp>
      <p:cxnSp>
        <p:nvCxnSpPr>
          <p:cNvPr id="155" name="Conector recto 154">
            <a:extLst>
              <a:ext uri="{FF2B5EF4-FFF2-40B4-BE49-F238E27FC236}">
                <a16:creationId xmlns:a16="http://schemas.microsoft.com/office/drawing/2014/main" id="{13593765-66E8-E0FB-7CF1-B290568229D6}"/>
              </a:ext>
            </a:extLst>
          </p:cNvPr>
          <p:cNvCxnSpPr>
            <a:cxnSpLocks/>
          </p:cNvCxnSpPr>
          <p:nvPr/>
        </p:nvCxnSpPr>
        <p:spPr>
          <a:xfrm>
            <a:off x="2840406" y="3088125"/>
            <a:ext cx="8889308" cy="1729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19" name="CuadroTexto 218">
            <a:extLst>
              <a:ext uri="{FF2B5EF4-FFF2-40B4-BE49-F238E27FC236}">
                <a16:creationId xmlns:a16="http://schemas.microsoft.com/office/drawing/2014/main" id="{CB4ACEA0-B77C-54C2-1F8B-1C651481DDE5}"/>
              </a:ext>
            </a:extLst>
          </p:cNvPr>
          <p:cNvSpPr txBox="1"/>
          <p:nvPr/>
        </p:nvSpPr>
        <p:spPr>
          <a:xfrm>
            <a:off x="6161975" y="5582423"/>
            <a:ext cx="568535" cy="253916"/>
          </a:xfrm>
          <a:prstGeom prst="rect">
            <a:avLst/>
          </a:prstGeom>
          <a:solidFill>
            <a:schemeClr val="bg1"/>
          </a:solidFill>
        </p:spPr>
        <p:txBody>
          <a:bodyPr wrap="square" lIns="0" r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a:ln>
                  <a:noFill/>
                </a:ln>
                <a:solidFill>
                  <a:prstClr val="black"/>
                </a:solidFill>
                <a:effectLst/>
                <a:uLnTx/>
                <a:uFillTx/>
                <a:latin typeface="+mj-lt"/>
                <a:ea typeface="Open Sans Light" panose="020B0306030504020204" pitchFamily="34" charset="0"/>
                <a:cs typeface="Arial" panose="020B0604020202020204" pitchFamily="34" charset="0"/>
              </a:rPr>
              <a:t>Geología</a:t>
            </a:r>
          </a:p>
        </p:txBody>
      </p:sp>
      <p:sp>
        <p:nvSpPr>
          <p:cNvPr id="223" name="CuadroTexto 222">
            <a:extLst>
              <a:ext uri="{FF2B5EF4-FFF2-40B4-BE49-F238E27FC236}">
                <a16:creationId xmlns:a16="http://schemas.microsoft.com/office/drawing/2014/main" id="{CF835900-5B9C-C460-AB93-5DE86103D424}"/>
              </a:ext>
            </a:extLst>
          </p:cNvPr>
          <p:cNvSpPr txBox="1"/>
          <p:nvPr/>
        </p:nvSpPr>
        <p:spPr>
          <a:xfrm>
            <a:off x="7773854" y="5582423"/>
            <a:ext cx="420769" cy="253916"/>
          </a:xfrm>
          <a:prstGeom prst="rect">
            <a:avLst/>
          </a:prstGeom>
          <a:solidFill>
            <a:schemeClr val="bg1"/>
          </a:solidFill>
        </p:spPr>
        <p:txBody>
          <a:bodyPr wrap="square" lIns="0" r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a:ln>
                  <a:noFill/>
                </a:ln>
                <a:solidFill>
                  <a:prstClr val="black"/>
                </a:solidFill>
                <a:effectLst/>
                <a:uLnTx/>
                <a:uFillTx/>
                <a:latin typeface="+mj-lt"/>
                <a:ea typeface="Open Sans Light" panose="020B0306030504020204" pitchFamily="34" charset="0"/>
                <a:cs typeface="Arial" panose="020B0604020202020204" pitchFamily="34" charset="0"/>
              </a:rPr>
              <a:t>OPEX</a:t>
            </a:r>
          </a:p>
        </p:txBody>
      </p:sp>
      <p:sp>
        <p:nvSpPr>
          <p:cNvPr id="221" name="CuadroTexto 220">
            <a:extLst>
              <a:ext uri="{FF2B5EF4-FFF2-40B4-BE49-F238E27FC236}">
                <a16:creationId xmlns:a16="http://schemas.microsoft.com/office/drawing/2014/main" id="{7807BC82-165A-5E87-6426-DC7382056725}"/>
              </a:ext>
            </a:extLst>
          </p:cNvPr>
          <p:cNvSpPr txBox="1"/>
          <p:nvPr/>
        </p:nvSpPr>
        <p:spPr>
          <a:xfrm>
            <a:off x="9237967" y="5582423"/>
            <a:ext cx="680331" cy="253916"/>
          </a:xfrm>
          <a:prstGeom prst="rect">
            <a:avLst/>
          </a:prstGeom>
          <a:solidFill>
            <a:schemeClr val="bg1"/>
          </a:solidFill>
        </p:spPr>
        <p:txBody>
          <a:bodyPr wrap="square" lIns="0" r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err="1">
                <a:ln>
                  <a:noFill/>
                </a:ln>
                <a:solidFill>
                  <a:prstClr val="black"/>
                </a:solidFill>
                <a:effectLst/>
                <a:uLnTx/>
                <a:uFillTx/>
                <a:latin typeface="+mj-lt"/>
                <a:ea typeface="Open Sans Light" panose="020B0306030504020204" pitchFamily="34" charset="0"/>
                <a:cs typeface="Arial" panose="020B0604020202020204" pitchFamily="34" charset="0"/>
              </a:rPr>
              <a:t>Facilities</a:t>
            </a:r>
            <a:endParaRPr kumimoji="0" lang="es-ES_tradnl" sz="1050" b="0" i="0" u="none" strike="noStrike" kern="1200" cap="none" spc="0" normalizeH="0" baseline="0" noProof="0">
              <a:ln>
                <a:noFill/>
              </a:ln>
              <a:solidFill>
                <a:prstClr val="black"/>
              </a:solidFill>
              <a:effectLst/>
              <a:uLnTx/>
              <a:uFillTx/>
              <a:latin typeface="+mj-lt"/>
              <a:ea typeface="Open Sans Light" panose="020B0306030504020204" pitchFamily="34" charset="0"/>
              <a:cs typeface="Arial" panose="020B0604020202020204" pitchFamily="34" charset="0"/>
            </a:endParaRPr>
          </a:p>
        </p:txBody>
      </p:sp>
      <p:sp>
        <p:nvSpPr>
          <p:cNvPr id="225" name="CuadroTexto 224">
            <a:extLst>
              <a:ext uri="{FF2B5EF4-FFF2-40B4-BE49-F238E27FC236}">
                <a16:creationId xmlns:a16="http://schemas.microsoft.com/office/drawing/2014/main" id="{CD28D24A-EBE7-F504-1E20-9EB5B6683755}"/>
              </a:ext>
            </a:extLst>
          </p:cNvPr>
          <p:cNvSpPr txBox="1"/>
          <p:nvPr/>
        </p:nvSpPr>
        <p:spPr>
          <a:xfrm>
            <a:off x="10961644" y="5582423"/>
            <a:ext cx="680330" cy="253916"/>
          </a:xfrm>
          <a:prstGeom prst="rect">
            <a:avLst/>
          </a:prstGeom>
          <a:solidFill>
            <a:schemeClr val="bg1"/>
          </a:solidFill>
        </p:spPr>
        <p:txBody>
          <a:bodyPr wrap="square" lIns="0" rIns="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050" b="0" i="0" u="none" strike="noStrike" kern="1200" cap="none" spc="0" normalizeH="0" baseline="0" noProof="0">
                <a:ln>
                  <a:noFill/>
                </a:ln>
                <a:solidFill>
                  <a:prstClr val="black"/>
                </a:solidFill>
                <a:effectLst/>
                <a:uLnTx/>
                <a:uFillTx/>
                <a:latin typeface="+mj-lt"/>
                <a:ea typeface="Open Sans Light" panose="020B0306030504020204" pitchFamily="34" charset="0"/>
                <a:cs typeface="Arial" panose="020B0604020202020204" pitchFamily="34" charset="0"/>
              </a:rPr>
              <a:t>Costo Pozo</a:t>
            </a:r>
          </a:p>
        </p:txBody>
      </p:sp>
      <p:cxnSp>
        <p:nvCxnSpPr>
          <p:cNvPr id="231" name="Conector recto de flecha 55">
            <a:extLst>
              <a:ext uri="{FF2B5EF4-FFF2-40B4-BE49-F238E27FC236}">
                <a16:creationId xmlns:a16="http://schemas.microsoft.com/office/drawing/2014/main" id="{928EFC07-2085-D40E-6F99-F9C54DE72E18}"/>
              </a:ext>
            </a:extLst>
          </p:cNvPr>
          <p:cNvCxnSpPr>
            <a:cxnSpLocks/>
          </p:cNvCxnSpPr>
          <p:nvPr/>
        </p:nvCxnSpPr>
        <p:spPr>
          <a:xfrm flipV="1">
            <a:off x="4027411" y="3107696"/>
            <a:ext cx="0" cy="540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2" name="Conector recto de flecha 55">
            <a:extLst>
              <a:ext uri="{FF2B5EF4-FFF2-40B4-BE49-F238E27FC236}">
                <a16:creationId xmlns:a16="http://schemas.microsoft.com/office/drawing/2014/main" id="{BF9C5F14-3461-BA15-4DF3-8A0983B84F6A}"/>
              </a:ext>
            </a:extLst>
          </p:cNvPr>
          <p:cNvCxnSpPr>
            <a:cxnSpLocks/>
          </p:cNvCxnSpPr>
          <p:nvPr/>
        </p:nvCxnSpPr>
        <p:spPr>
          <a:xfrm flipV="1">
            <a:off x="4613147" y="3107697"/>
            <a:ext cx="0" cy="684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3" name="Conector recto de flecha 55">
            <a:extLst>
              <a:ext uri="{FF2B5EF4-FFF2-40B4-BE49-F238E27FC236}">
                <a16:creationId xmlns:a16="http://schemas.microsoft.com/office/drawing/2014/main" id="{8EDD98B9-4F11-3D4A-BD47-C502F2886808}"/>
              </a:ext>
            </a:extLst>
          </p:cNvPr>
          <p:cNvCxnSpPr>
            <a:cxnSpLocks/>
          </p:cNvCxnSpPr>
          <p:nvPr/>
        </p:nvCxnSpPr>
        <p:spPr>
          <a:xfrm flipV="1">
            <a:off x="5198883" y="3107697"/>
            <a:ext cx="0" cy="1008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5" name="Conector recto de flecha 55">
            <a:extLst>
              <a:ext uri="{FF2B5EF4-FFF2-40B4-BE49-F238E27FC236}">
                <a16:creationId xmlns:a16="http://schemas.microsoft.com/office/drawing/2014/main" id="{1AF5FECF-296B-E634-3D55-1160FC5B2E1D}"/>
              </a:ext>
            </a:extLst>
          </p:cNvPr>
          <p:cNvCxnSpPr>
            <a:cxnSpLocks/>
          </p:cNvCxnSpPr>
          <p:nvPr/>
        </p:nvCxnSpPr>
        <p:spPr>
          <a:xfrm flipH="1" flipV="1">
            <a:off x="5784619" y="3107696"/>
            <a:ext cx="0" cy="1044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6" name="Conector recto de flecha 55">
            <a:extLst>
              <a:ext uri="{FF2B5EF4-FFF2-40B4-BE49-F238E27FC236}">
                <a16:creationId xmlns:a16="http://schemas.microsoft.com/office/drawing/2014/main" id="{560C4020-0478-9ADC-EFD1-B180CE5C077B}"/>
              </a:ext>
            </a:extLst>
          </p:cNvPr>
          <p:cNvCxnSpPr>
            <a:cxnSpLocks/>
          </p:cNvCxnSpPr>
          <p:nvPr/>
        </p:nvCxnSpPr>
        <p:spPr>
          <a:xfrm flipV="1">
            <a:off x="6370355" y="3107697"/>
            <a:ext cx="0" cy="1332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8" name="Conector recto de flecha 55">
            <a:extLst>
              <a:ext uri="{FF2B5EF4-FFF2-40B4-BE49-F238E27FC236}">
                <a16:creationId xmlns:a16="http://schemas.microsoft.com/office/drawing/2014/main" id="{9FCD79DA-1B68-099F-91BA-EF26D9632D1F}"/>
              </a:ext>
            </a:extLst>
          </p:cNvPr>
          <p:cNvCxnSpPr>
            <a:cxnSpLocks/>
          </p:cNvCxnSpPr>
          <p:nvPr/>
        </p:nvCxnSpPr>
        <p:spPr>
          <a:xfrm flipV="1">
            <a:off x="6956091" y="3107696"/>
            <a:ext cx="0" cy="1620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9" name="Conector recto de flecha 55">
            <a:extLst>
              <a:ext uri="{FF2B5EF4-FFF2-40B4-BE49-F238E27FC236}">
                <a16:creationId xmlns:a16="http://schemas.microsoft.com/office/drawing/2014/main" id="{F9820003-2C69-E52B-E79D-681225220DB8}"/>
              </a:ext>
            </a:extLst>
          </p:cNvPr>
          <p:cNvCxnSpPr>
            <a:cxnSpLocks/>
          </p:cNvCxnSpPr>
          <p:nvPr/>
        </p:nvCxnSpPr>
        <p:spPr>
          <a:xfrm flipV="1">
            <a:off x="7541827" y="3107697"/>
            <a:ext cx="0" cy="1620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0" name="Conector recto de flecha 55">
            <a:extLst>
              <a:ext uri="{FF2B5EF4-FFF2-40B4-BE49-F238E27FC236}">
                <a16:creationId xmlns:a16="http://schemas.microsoft.com/office/drawing/2014/main" id="{3C5FAAF5-7323-EB39-6529-A4A65C807A67}"/>
              </a:ext>
            </a:extLst>
          </p:cNvPr>
          <p:cNvCxnSpPr>
            <a:cxnSpLocks/>
          </p:cNvCxnSpPr>
          <p:nvPr/>
        </p:nvCxnSpPr>
        <p:spPr>
          <a:xfrm flipV="1">
            <a:off x="8127563" y="3107696"/>
            <a:ext cx="0" cy="1692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2" name="Conector recto de flecha 55">
            <a:extLst>
              <a:ext uri="{FF2B5EF4-FFF2-40B4-BE49-F238E27FC236}">
                <a16:creationId xmlns:a16="http://schemas.microsoft.com/office/drawing/2014/main" id="{67E65DC8-362C-2E6E-F1FC-568DD9B0D859}"/>
              </a:ext>
            </a:extLst>
          </p:cNvPr>
          <p:cNvCxnSpPr>
            <a:cxnSpLocks/>
          </p:cNvCxnSpPr>
          <p:nvPr/>
        </p:nvCxnSpPr>
        <p:spPr>
          <a:xfrm flipV="1">
            <a:off x="8713299" y="3107696"/>
            <a:ext cx="0" cy="1728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3" name="Conector recto de flecha 55">
            <a:extLst>
              <a:ext uri="{FF2B5EF4-FFF2-40B4-BE49-F238E27FC236}">
                <a16:creationId xmlns:a16="http://schemas.microsoft.com/office/drawing/2014/main" id="{5B42F136-C81D-A31B-591E-3A1EB7950212}"/>
              </a:ext>
            </a:extLst>
          </p:cNvPr>
          <p:cNvCxnSpPr>
            <a:cxnSpLocks/>
          </p:cNvCxnSpPr>
          <p:nvPr/>
        </p:nvCxnSpPr>
        <p:spPr>
          <a:xfrm flipV="1">
            <a:off x="9299035" y="3107697"/>
            <a:ext cx="0" cy="1836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5" name="Conector recto de flecha 55">
            <a:extLst>
              <a:ext uri="{FF2B5EF4-FFF2-40B4-BE49-F238E27FC236}">
                <a16:creationId xmlns:a16="http://schemas.microsoft.com/office/drawing/2014/main" id="{34EB9EB9-762A-CDC0-183A-AC63F54A21B1}"/>
              </a:ext>
            </a:extLst>
          </p:cNvPr>
          <p:cNvCxnSpPr>
            <a:cxnSpLocks/>
          </p:cNvCxnSpPr>
          <p:nvPr/>
        </p:nvCxnSpPr>
        <p:spPr>
          <a:xfrm flipV="1">
            <a:off x="9884771" y="3107697"/>
            <a:ext cx="0" cy="1836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6" name="Conector recto de flecha 55">
            <a:extLst>
              <a:ext uri="{FF2B5EF4-FFF2-40B4-BE49-F238E27FC236}">
                <a16:creationId xmlns:a16="http://schemas.microsoft.com/office/drawing/2014/main" id="{30544AC1-BB15-9043-2FA6-DAC5DD58C2A0}"/>
              </a:ext>
            </a:extLst>
          </p:cNvPr>
          <p:cNvCxnSpPr>
            <a:cxnSpLocks/>
          </p:cNvCxnSpPr>
          <p:nvPr/>
        </p:nvCxnSpPr>
        <p:spPr>
          <a:xfrm flipV="1">
            <a:off x="10470507" y="3107697"/>
            <a:ext cx="0" cy="1836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7" name="Conector recto de flecha 55">
            <a:extLst>
              <a:ext uri="{FF2B5EF4-FFF2-40B4-BE49-F238E27FC236}">
                <a16:creationId xmlns:a16="http://schemas.microsoft.com/office/drawing/2014/main" id="{59F94320-A7C4-D8EA-21C6-28FFE35C3830}"/>
              </a:ext>
            </a:extLst>
          </p:cNvPr>
          <p:cNvCxnSpPr>
            <a:cxnSpLocks/>
          </p:cNvCxnSpPr>
          <p:nvPr/>
        </p:nvCxnSpPr>
        <p:spPr>
          <a:xfrm flipV="1">
            <a:off x="11056243" y="3107697"/>
            <a:ext cx="0" cy="1944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9" name="Conector recto de flecha 55">
            <a:extLst>
              <a:ext uri="{FF2B5EF4-FFF2-40B4-BE49-F238E27FC236}">
                <a16:creationId xmlns:a16="http://schemas.microsoft.com/office/drawing/2014/main" id="{6CA16697-DDF8-BEBF-E894-83ECC958C0E7}"/>
              </a:ext>
            </a:extLst>
          </p:cNvPr>
          <p:cNvCxnSpPr>
            <a:cxnSpLocks/>
          </p:cNvCxnSpPr>
          <p:nvPr/>
        </p:nvCxnSpPr>
        <p:spPr>
          <a:xfrm flipV="1">
            <a:off x="11641974" y="3107696"/>
            <a:ext cx="0" cy="2052000"/>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Rectángulo redondeado 46">
            <a:extLst>
              <a:ext uri="{FF2B5EF4-FFF2-40B4-BE49-F238E27FC236}">
                <a16:creationId xmlns:a16="http://schemas.microsoft.com/office/drawing/2014/main" id="{4C449A51-3E7D-64C3-3487-E82DD06C3608}"/>
              </a:ext>
            </a:extLst>
          </p:cNvPr>
          <p:cNvSpPr/>
          <p:nvPr/>
        </p:nvSpPr>
        <p:spPr>
          <a:xfrm>
            <a:off x="3800628" y="2184642"/>
            <a:ext cx="6876000" cy="683848"/>
          </a:xfrm>
          <a:prstGeom prst="roundRect">
            <a:avLst>
              <a:gd name="adj" fmla="val 50000"/>
            </a:avLst>
          </a:prstGeom>
          <a:solidFill>
            <a:srgbClr val="006FF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es-ES_tradnl" sz="1400" b="0" i="0" u="none" strike="noStrike" kern="1200" cap="none" spc="0" normalizeH="0" baseline="0" noProof="0">
                <a:ln>
                  <a:noFill/>
                </a:ln>
                <a:solidFill>
                  <a:srgbClr val="FFFFFF"/>
                </a:solidFill>
                <a:effectLst/>
                <a:uLnTx/>
                <a:uFillTx/>
                <a:latin typeface="+mj-lt"/>
                <a:ea typeface="+mn-ea"/>
                <a:cs typeface="+mn-cs"/>
              </a:rPr>
              <a:t>Para que la evaluación cumpla con los requisitos de rigurosidad de nivel de análisis, todos los inputs y outputs en cada disciplina deben estar al mismo nivel</a:t>
            </a:r>
          </a:p>
        </p:txBody>
      </p:sp>
      <p:sp>
        <p:nvSpPr>
          <p:cNvPr id="3" name="Bocadillo: rectángulo con esquinas redondeadas 2">
            <a:extLst>
              <a:ext uri="{FF2B5EF4-FFF2-40B4-BE49-F238E27FC236}">
                <a16:creationId xmlns:a16="http://schemas.microsoft.com/office/drawing/2014/main" id="{A744B8C0-461B-E4CE-3581-52DD0703BCE3}"/>
              </a:ext>
            </a:extLst>
          </p:cNvPr>
          <p:cNvSpPr/>
          <p:nvPr/>
        </p:nvSpPr>
        <p:spPr>
          <a:xfrm>
            <a:off x="3825455" y="4607684"/>
            <a:ext cx="2053415" cy="685051"/>
          </a:xfrm>
          <a:prstGeom prst="wedgeRoundRectCallout">
            <a:avLst>
              <a:gd name="adj1" fmla="val 105965"/>
              <a:gd name="adj2" fmla="val -8084"/>
              <a:gd name="adj3" fmla="val 166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a:solidFill>
                  <a:schemeClr val="bg1"/>
                </a:solidFill>
                <a:latin typeface="+mj-lt"/>
              </a:rPr>
              <a:t>El nivel total de la metodología estaría dado por el eslabón más débil</a:t>
            </a:r>
          </a:p>
        </p:txBody>
      </p:sp>
      <p:sp>
        <p:nvSpPr>
          <p:cNvPr id="4" name="Redondear rectángulo de esquina del mismo lado 2">
            <a:extLst>
              <a:ext uri="{FF2B5EF4-FFF2-40B4-BE49-F238E27FC236}">
                <a16:creationId xmlns:a16="http://schemas.microsoft.com/office/drawing/2014/main" id="{75ED54B3-128D-1792-815C-06B74CACCD31}"/>
              </a:ext>
            </a:extLst>
          </p:cNvPr>
          <p:cNvSpPr/>
          <p:nvPr/>
        </p:nvSpPr>
        <p:spPr>
          <a:xfrm rot="16200000">
            <a:off x="11220000" y="-220162"/>
            <a:ext cx="360000" cy="1584000"/>
          </a:xfrm>
          <a:prstGeom prst="round2SameRect">
            <a:avLst>
              <a:gd name="adj1" fmla="val 50000"/>
              <a:gd name="adj2" fmla="val 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0" rIns="0" rtlCol="0" anchor="ctr"/>
          <a:lstStyle/>
          <a:p>
            <a:pPr algn="ctr"/>
            <a:r>
              <a:rPr lang="es-AR" sz="1050">
                <a:latin typeface="+mj-lt"/>
              </a:rPr>
              <a:t>Modelo de calidad de las Decisiones</a:t>
            </a:r>
          </a:p>
        </p:txBody>
      </p:sp>
    </p:spTree>
    <p:extLst>
      <p:ext uri="{BB962C8B-B14F-4D97-AF65-F5344CB8AC3E}">
        <p14:creationId xmlns:p14="http://schemas.microsoft.com/office/powerpoint/2010/main" val="243403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AB8ED1A-88CA-CAFC-B5CB-C8F2DD1F31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51" imgH="351" progId="TCLayout.ActiveDocument.1">
                  <p:embed/>
                </p:oleObj>
              </mc:Choice>
              <mc:Fallback>
                <p:oleObj name="Diapositiva de think-cell" r:id="rId4" imgW="351" imgH="351" progId="TCLayout.ActiveDocument.1">
                  <p:embed/>
                  <p:pic>
                    <p:nvPicPr>
                      <p:cNvPr id="5" name="think-cell data - do not delete" hidden="1">
                        <a:extLst>
                          <a:ext uri="{FF2B5EF4-FFF2-40B4-BE49-F238E27FC236}">
                            <a16:creationId xmlns:a16="http://schemas.microsoft.com/office/drawing/2014/main" id="{9AB8ED1A-88CA-CAFC-B5CB-C8F2DD1F31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8" name="Rectángulo 57">
            <a:extLst>
              <a:ext uri="{FF2B5EF4-FFF2-40B4-BE49-F238E27FC236}">
                <a16:creationId xmlns:a16="http://schemas.microsoft.com/office/drawing/2014/main" id="{FC3162C7-2379-4103-BF81-2E2DB7A79631}"/>
              </a:ext>
            </a:extLst>
          </p:cNvPr>
          <p:cNvSpPr/>
          <p:nvPr/>
        </p:nvSpPr>
        <p:spPr>
          <a:xfrm>
            <a:off x="3441945" y="1457350"/>
            <a:ext cx="4950000" cy="288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351">
              <a:solidFill>
                <a:prstClr val="white"/>
              </a:solidFill>
              <a:latin typeface="Arial" panose="020B0604020202020204" pitchFamily="34" charset="0"/>
              <a:cs typeface="Arial" panose="020B0604020202020204" pitchFamily="34" charset="0"/>
            </a:endParaRPr>
          </a:p>
        </p:txBody>
      </p:sp>
      <p:sp>
        <p:nvSpPr>
          <p:cNvPr id="59" name="Diagrama de flujo: decisión 58">
            <a:extLst>
              <a:ext uri="{FF2B5EF4-FFF2-40B4-BE49-F238E27FC236}">
                <a16:creationId xmlns:a16="http://schemas.microsoft.com/office/drawing/2014/main" id="{C8680680-8089-464C-94CC-EE775016DADC}"/>
              </a:ext>
            </a:extLst>
          </p:cNvPr>
          <p:cNvSpPr/>
          <p:nvPr/>
        </p:nvSpPr>
        <p:spPr>
          <a:xfrm>
            <a:off x="3316820" y="1457372"/>
            <a:ext cx="288000" cy="288000"/>
          </a:xfrm>
          <a:prstGeom prst="flowChartDecis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351">
              <a:solidFill>
                <a:prstClr val="white"/>
              </a:solidFill>
              <a:latin typeface="Arial" panose="020B0604020202020204" pitchFamily="34" charset="0"/>
              <a:cs typeface="Arial" panose="020B0604020202020204" pitchFamily="34" charset="0"/>
            </a:endParaRPr>
          </a:p>
        </p:txBody>
      </p:sp>
      <p:sp>
        <p:nvSpPr>
          <p:cNvPr id="61" name="CuadroTexto 60">
            <a:extLst>
              <a:ext uri="{FF2B5EF4-FFF2-40B4-BE49-F238E27FC236}">
                <a16:creationId xmlns:a16="http://schemas.microsoft.com/office/drawing/2014/main" id="{EFE851C5-5A38-4870-BF12-BAC6862FAF3D}"/>
              </a:ext>
            </a:extLst>
          </p:cNvPr>
          <p:cNvSpPr txBox="1"/>
          <p:nvPr/>
        </p:nvSpPr>
        <p:spPr>
          <a:xfrm>
            <a:off x="3685163" y="1470568"/>
            <a:ext cx="1264208" cy="261610"/>
          </a:xfrm>
          <a:prstGeom prst="rect">
            <a:avLst/>
          </a:prstGeom>
          <a:noFill/>
        </p:spPr>
        <p:txBody>
          <a:bodyPr wrap="square" lIns="0" rIns="0" rtlCol="0">
            <a:spAutoFit/>
          </a:bodyPr>
          <a:lstStyle/>
          <a:p>
            <a:pPr defTabSz="914377"/>
            <a:r>
              <a:rPr lang="es-ES_tradnl" sz="1100">
                <a:solidFill>
                  <a:prstClr val="white"/>
                </a:solidFill>
                <a:latin typeface="Arial" panose="020B0604020202020204" pitchFamily="34" charset="0"/>
                <a:ea typeface="Open Sans Light" panose="020B0306030504020204" pitchFamily="34" charset="0"/>
                <a:cs typeface="Arial" panose="020B0604020202020204" pitchFamily="34" charset="0"/>
              </a:rPr>
              <a:t>PEM P90: 4-23</a:t>
            </a:r>
          </a:p>
        </p:txBody>
      </p:sp>
      <p:sp>
        <p:nvSpPr>
          <p:cNvPr id="60" name="Diagrama de flujo: decisión 59">
            <a:extLst>
              <a:ext uri="{FF2B5EF4-FFF2-40B4-BE49-F238E27FC236}">
                <a16:creationId xmlns:a16="http://schemas.microsoft.com/office/drawing/2014/main" id="{A61F9F33-3575-4F7F-8DD0-B7DE10FAD7FE}"/>
              </a:ext>
            </a:extLst>
          </p:cNvPr>
          <p:cNvSpPr/>
          <p:nvPr/>
        </p:nvSpPr>
        <p:spPr>
          <a:xfrm>
            <a:off x="5057116" y="1457372"/>
            <a:ext cx="288000" cy="288000"/>
          </a:xfrm>
          <a:prstGeom prst="flowChartDecis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351">
              <a:solidFill>
                <a:prstClr val="white"/>
              </a:solidFill>
              <a:latin typeface="Arial" panose="020B0604020202020204" pitchFamily="34" charset="0"/>
              <a:cs typeface="Arial" panose="020B0604020202020204" pitchFamily="34" charset="0"/>
            </a:endParaRPr>
          </a:p>
        </p:txBody>
      </p:sp>
      <p:sp>
        <p:nvSpPr>
          <p:cNvPr id="62" name="CuadroTexto 61">
            <a:extLst>
              <a:ext uri="{FF2B5EF4-FFF2-40B4-BE49-F238E27FC236}">
                <a16:creationId xmlns:a16="http://schemas.microsoft.com/office/drawing/2014/main" id="{A03C5F61-66DE-438F-A6FB-6D2AE1E5DE69}"/>
              </a:ext>
            </a:extLst>
          </p:cNvPr>
          <p:cNvSpPr txBox="1"/>
          <p:nvPr/>
        </p:nvSpPr>
        <p:spPr>
          <a:xfrm>
            <a:off x="5411175" y="1470568"/>
            <a:ext cx="1264208" cy="261610"/>
          </a:xfrm>
          <a:prstGeom prst="rect">
            <a:avLst/>
          </a:prstGeom>
          <a:noFill/>
          <a:extLst>
            <a:ext uri="{909E8E84-426E-40DD-AFC4-6F175D3DCCD1}">
              <a14:hiddenFill xmlns:a14="http://schemas.microsoft.com/office/drawing/2010/main">
                <a:solidFill>
                  <a:srgbClr val="BBE0E3"/>
                </a:solidFill>
              </a14:hiddenFill>
            </a:ext>
          </a:extLst>
        </p:spPr>
        <p:txBody>
          <a:bodyPr wrap="square" lIns="0" rIns="0" rtlCol="0">
            <a:spAutoFit/>
          </a:bodyPr>
          <a:lstStyle/>
          <a:p>
            <a:pPr defTabSz="914377"/>
            <a:r>
              <a:rPr lang="es-ES_tradnl" sz="1100">
                <a:solidFill>
                  <a:prstClr val="white"/>
                </a:solidFill>
                <a:latin typeface="Arial" panose="020B0604020202020204" pitchFamily="34" charset="0"/>
                <a:ea typeface="Open Sans Light" panose="020B0306030504020204" pitchFamily="34" charset="0"/>
                <a:cs typeface="Arial" panose="020B0604020202020204" pitchFamily="34" charset="0"/>
              </a:rPr>
              <a:t>PEM P50: 9-24</a:t>
            </a:r>
          </a:p>
        </p:txBody>
      </p:sp>
      <p:sp>
        <p:nvSpPr>
          <p:cNvPr id="88" name="Diagrama de flujo: decisión 87">
            <a:extLst>
              <a:ext uri="{FF2B5EF4-FFF2-40B4-BE49-F238E27FC236}">
                <a16:creationId xmlns:a16="http://schemas.microsoft.com/office/drawing/2014/main" id="{DBCC1DDE-2D0A-4617-A62B-CD5449621E7E}"/>
              </a:ext>
            </a:extLst>
          </p:cNvPr>
          <p:cNvSpPr/>
          <p:nvPr/>
        </p:nvSpPr>
        <p:spPr>
          <a:xfrm>
            <a:off x="8224415" y="1457372"/>
            <a:ext cx="288000" cy="288000"/>
          </a:xfrm>
          <a:prstGeom prst="flowChartDecisi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351">
              <a:solidFill>
                <a:prstClr val="white"/>
              </a:solidFill>
              <a:latin typeface="Arial" panose="020B0604020202020204" pitchFamily="34" charset="0"/>
              <a:cs typeface="Arial" panose="020B0604020202020204" pitchFamily="34" charset="0"/>
            </a:endParaRPr>
          </a:p>
        </p:txBody>
      </p:sp>
      <p:sp>
        <p:nvSpPr>
          <p:cNvPr id="89" name="CuadroTexto 88">
            <a:extLst>
              <a:ext uri="{FF2B5EF4-FFF2-40B4-BE49-F238E27FC236}">
                <a16:creationId xmlns:a16="http://schemas.microsoft.com/office/drawing/2014/main" id="{30B3359E-E8BE-4761-8227-B28833B4E530}"/>
              </a:ext>
            </a:extLst>
          </p:cNvPr>
          <p:cNvSpPr txBox="1"/>
          <p:nvPr/>
        </p:nvSpPr>
        <p:spPr>
          <a:xfrm>
            <a:off x="7127737" y="1457350"/>
            <a:ext cx="1264208" cy="261610"/>
          </a:xfrm>
          <a:prstGeom prst="rect">
            <a:avLst/>
          </a:prstGeom>
          <a:noFill/>
          <a:extLst>
            <a:ext uri="{909E8E84-426E-40DD-AFC4-6F175D3DCCD1}">
              <a14:hiddenFill xmlns:a14="http://schemas.microsoft.com/office/drawing/2010/main">
                <a:solidFill>
                  <a:srgbClr val="BBE0E3"/>
                </a:solidFill>
              </a14:hiddenFill>
            </a:ext>
          </a:extLst>
        </p:spPr>
        <p:txBody>
          <a:bodyPr wrap="square" lIns="0" rIns="0" rtlCol="0">
            <a:spAutoFit/>
          </a:bodyPr>
          <a:lstStyle/>
          <a:p>
            <a:pPr defTabSz="914377"/>
            <a:r>
              <a:rPr lang="es-ES_tradnl" sz="1100">
                <a:solidFill>
                  <a:prstClr val="white"/>
                </a:solidFill>
                <a:latin typeface="Arial" panose="020B0604020202020204" pitchFamily="34" charset="0"/>
                <a:ea typeface="Open Sans Light" panose="020B0306030504020204" pitchFamily="34" charset="0"/>
                <a:cs typeface="Arial" panose="020B0604020202020204" pitchFamily="34" charset="0"/>
              </a:rPr>
              <a:t>PEM P10: 4-28</a:t>
            </a:r>
          </a:p>
        </p:txBody>
      </p:sp>
      <p:sp>
        <p:nvSpPr>
          <p:cNvPr id="73" name="CuadroTexto 72">
            <a:extLst>
              <a:ext uri="{FF2B5EF4-FFF2-40B4-BE49-F238E27FC236}">
                <a16:creationId xmlns:a16="http://schemas.microsoft.com/office/drawing/2014/main" id="{734BE317-DD3C-4B8F-A765-7B98D95608EA}"/>
              </a:ext>
            </a:extLst>
          </p:cNvPr>
          <p:cNvSpPr txBox="1"/>
          <p:nvPr/>
        </p:nvSpPr>
        <p:spPr>
          <a:xfrm>
            <a:off x="368193"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2021</a:t>
            </a:r>
          </a:p>
        </p:txBody>
      </p:sp>
      <p:sp>
        <p:nvSpPr>
          <p:cNvPr id="74" name="CuadroTexto 73">
            <a:extLst>
              <a:ext uri="{FF2B5EF4-FFF2-40B4-BE49-F238E27FC236}">
                <a16:creationId xmlns:a16="http://schemas.microsoft.com/office/drawing/2014/main" id="{CFE11136-6E87-4375-BFBB-9AFC8C2FEBA6}"/>
              </a:ext>
            </a:extLst>
          </p:cNvPr>
          <p:cNvSpPr txBox="1"/>
          <p:nvPr/>
        </p:nvSpPr>
        <p:spPr>
          <a:xfrm>
            <a:off x="1586285"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2022</a:t>
            </a:r>
          </a:p>
        </p:txBody>
      </p:sp>
      <p:sp>
        <p:nvSpPr>
          <p:cNvPr id="75" name="CuadroTexto 74">
            <a:extLst>
              <a:ext uri="{FF2B5EF4-FFF2-40B4-BE49-F238E27FC236}">
                <a16:creationId xmlns:a16="http://schemas.microsoft.com/office/drawing/2014/main" id="{212AD855-21B6-4786-A2A9-8F640B4C19B9}"/>
              </a:ext>
            </a:extLst>
          </p:cNvPr>
          <p:cNvSpPr txBox="1"/>
          <p:nvPr/>
        </p:nvSpPr>
        <p:spPr>
          <a:xfrm>
            <a:off x="2804377"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2023</a:t>
            </a:r>
          </a:p>
        </p:txBody>
      </p:sp>
      <p:sp>
        <p:nvSpPr>
          <p:cNvPr id="76" name="CuadroTexto 75">
            <a:extLst>
              <a:ext uri="{FF2B5EF4-FFF2-40B4-BE49-F238E27FC236}">
                <a16:creationId xmlns:a16="http://schemas.microsoft.com/office/drawing/2014/main" id="{F250AA55-996F-4733-826D-E4298BDEC7D3}"/>
              </a:ext>
            </a:extLst>
          </p:cNvPr>
          <p:cNvSpPr txBox="1"/>
          <p:nvPr/>
        </p:nvSpPr>
        <p:spPr>
          <a:xfrm>
            <a:off x="4022469"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2024</a:t>
            </a:r>
          </a:p>
        </p:txBody>
      </p:sp>
      <p:sp>
        <p:nvSpPr>
          <p:cNvPr id="77" name="CuadroTexto 76">
            <a:extLst>
              <a:ext uri="{FF2B5EF4-FFF2-40B4-BE49-F238E27FC236}">
                <a16:creationId xmlns:a16="http://schemas.microsoft.com/office/drawing/2014/main" id="{1356C123-4C19-4EC2-853A-C21AE3ADC2A0}"/>
              </a:ext>
            </a:extLst>
          </p:cNvPr>
          <p:cNvSpPr txBox="1"/>
          <p:nvPr/>
        </p:nvSpPr>
        <p:spPr>
          <a:xfrm>
            <a:off x="5240561"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2025</a:t>
            </a:r>
          </a:p>
        </p:txBody>
      </p:sp>
      <p:sp>
        <p:nvSpPr>
          <p:cNvPr id="78" name="CuadroTexto 77">
            <a:extLst>
              <a:ext uri="{FF2B5EF4-FFF2-40B4-BE49-F238E27FC236}">
                <a16:creationId xmlns:a16="http://schemas.microsoft.com/office/drawing/2014/main" id="{9F0656EC-2532-4918-9C9B-D87E8F35F9BF}"/>
              </a:ext>
            </a:extLst>
          </p:cNvPr>
          <p:cNvSpPr txBox="1"/>
          <p:nvPr/>
        </p:nvSpPr>
        <p:spPr>
          <a:xfrm>
            <a:off x="6458653"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2026</a:t>
            </a:r>
          </a:p>
        </p:txBody>
      </p:sp>
      <p:sp>
        <p:nvSpPr>
          <p:cNvPr id="79" name="CuadroTexto 78">
            <a:extLst>
              <a:ext uri="{FF2B5EF4-FFF2-40B4-BE49-F238E27FC236}">
                <a16:creationId xmlns:a16="http://schemas.microsoft.com/office/drawing/2014/main" id="{3A947CAE-6957-4798-89A2-6EDD159F07F1}"/>
              </a:ext>
            </a:extLst>
          </p:cNvPr>
          <p:cNvSpPr txBox="1"/>
          <p:nvPr/>
        </p:nvSpPr>
        <p:spPr>
          <a:xfrm>
            <a:off x="7676745"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2027</a:t>
            </a:r>
          </a:p>
        </p:txBody>
      </p:sp>
      <p:sp>
        <p:nvSpPr>
          <p:cNvPr id="80" name="CuadroTexto 79">
            <a:extLst>
              <a:ext uri="{FF2B5EF4-FFF2-40B4-BE49-F238E27FC236}">
                <a16:creationId xmlns:a16="http://schemas.microsoft.com/office/drawing/2014/main" id="{113E3D22-3E76-460A-B198-B57D21CFDEBF}"/>
              </a:ext>
            </a:extLst>
          </p:cNvPr>
          <p:cNvSpPr txBox="1"/>
          <p:nvPr/>
        </p:nvSpPr>
        <p:spPr>
          <a:xfrm>
            <a:off x="8894837"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2028</a:t>
            </a:r>
          </a:p>
        </p:txBody>
      </p:sp>
      <p:sp>
        <p:nvSpPr>
          <p:cNvPr id="81" name="CuadroTexto 80">
            <a:extLst>
              <a:ext uri="{FF2B5EF4-FFF2-40B4-BE49-F238E27FC236}">
                <a16:creationId xmlns:a16="http://schemas.microsoft.com/office/drawing/2014/main" id="{23699C4A-0E88-4494-A4D9-2FB33900E6D6}"/>
              </a:ext>
            </a:extLst>
          </p:cNvPr>
          <p:cNvSpPr txBox="1"/>
          <p:nvPr/>
        </p:nvSpPr>
        <p:spPr>
          <a:xfrm>
            <a:off x="10112929"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2029</a:t>
            </a:r>
          </a:p>
        </p:txBody>
      </p:sp>
      <p:sp>
        <p:nvSpPr>
          <p:cNvPr id="82" name="CuadroTexto 81">
            <a:extLst>
              <a:ext uri="{FF2B5EF4-FFF2-40B4-BE49-F238E27FC236}">
                <a16:creationId xmlns:a16="http://schemas.microsoft.com/office/drawing/2014/main" id="{7F391787-B7AA-4331-BA63-6F79105AEEF7}"/>
              </a:ext>
            </a:extLst>
          </p:cNvPr>
          <p:cNvSpPr txBox="1"/>
          <p:nvPr/>
        </p:nvSpPr>
        <p:spPr>
          <a:xfrm>
            <a:off x="11331021" y="1910294"/>
            <a:ext cx="503865" cy="276999"/>
          </a:xfrm>
          <a:prstGeom prst="rect">
            <a:avLst/>
          </a:prstGeom>
          <a:noFill/>
        </p:spPr>
        <p:txBody>
          <a:bodyPr wrap="square" lIns="0" rIns="0" rtlCol="0">
            <a:spAutoFit/>
          </a:bodyPr>
          <a:lstStyle/>
          <a:p>
            <a:pPr algn="ctr" defTabSz="914377"/>
            <a:r>
              <a:rPr lang="es-ES_tradnl" sz="1200">
                <a:solidFill>
                  <a:prstClr val="black"/>
                </a:solidFill>
                <a:latin typeface="Arial" panose="020B0604020202020204" pitchFamily="34" charset="0"/>
                <a:ea typeface="Open Sans Light" panose="020B0306030504020204" pitchFamily="34" charset="0"/>
                <a:cs typeface="Arial" panose="020B0604020202020204" pitchFamily="34" charset="0"/>
              </a:rPr>
              <a:t>2029</a:t>
            </a:r>
          </a:p>
        </p:txBody>
      </p:sp>
      <p:grpSp>
        <p:nvGrpSpPr>
          <p:cNvPr id="63" name="Grupo 62">
            <a:extLst>
              <a:ext uri="{FF2B5EF4-FFF2-40B4-BE49-F238E27FC236}">
                <a16:creationId xmlns:a16="http://schemas.microsoft.com/office/drawing/2014/main" id="{AB322C90-7E48-48D3-B22C-C0C547861E98}"/>
              </a:ext>
            </a:extLst>
          </p:cNvPr>
          <p:cNvGrpSpPr/>
          <p:nvPr/>
        </p:nvGrpSpPr>
        <p:grpSpPr>
          <a:xfrm>
            <a:off x="616262" y="1745395"/>
            <a:ext cx="10959479" cy="0"/>
            <a:chOff x="696000" y="3429000"/>
            <a:chExt cx="10959479" cy="0"/>
          </a:xfrm>
        </p:grpSpPr>
        <p:cxnSp>
          <p:nvCxnSpPr>
            <p:cNvPr id="64" name="Conector recto 63">
              <a:extLst>
                <a:ext uri="{FF2B5EF4-FFF2-40B4-BE49-F238E27FC236}">
                  <a16:creationId xmlns:a16="http://schemas.microsoft.com/office/drawing/2014/main" id="{C918C929-D695-4916-BA4D-947C77638D29}"/>
                </a:ext>
              </a:extLst>
            </p:cNvPr>
            <p:cNvCxnSpPr>
              <a:cxnSpLocks/>
            </p:cNvCxnSpPr>
            <p:nvPr/>
          </p:nvCxnSpPr>
          <p:spPr>
            <a:xfrm>
              <a:off x="696000"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AC8932C9-FDF2-47BA-B0D0-4349B33EB0A1}"/>
                </a:ext>
              </a:extLst>
            </p:cNvPr>
            <p:cNvCxnSpPr>
              <a:cxnSpLocks/>
            </p:cNvCxnSpPr>
            <p:nvPr/>
          </p:nvCxnSpPr>
          <p:spPr>
            <a:xfrm>
              <a:off x="6788380"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6" name="Conector recto 65">
              <a:extLst>
                <a:ext uri="{FF2B5EF4-FFF2-40B4-BE49-F238E27FC236}">
                  <a16:creationId xmlns:a16="http://schemas.microsoft.com/office/drawing/2014/main" id="{9216B99F-663F-47D1-BCD1-C265255E1696}"/>
                </a:ext>
              </a:extLst>
            </p:cNvPr>
            <p:cNvCxnSpPr>
              <a:cxnSpLocks/>
            </p:cNvCxnSpPr>
            <p:nvPr/>
          </p:nvCxnSpPr>
          <p:spPr>
            <a:xfrm>
              <a:off x="1914476"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72CA1935-F8DF-4324-82D3-043EDE88DD00}"/>
                </a:ext>
              </a:extLst>
            </p:cNvPr>
            <p:cNvCxnSpPr>
              <a:cxnSpLocks/>
            </p:cNvCxnSpPr>
            <p:nvPr/>
          </p:nvCxnSpPr>
          <p:spPr>
            <a:xfrm>
              <a:off x="3132952"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8" name="Conector recto 67">
              <a:extLst>
                <a:ext uri="{FF2B5EF4-FFF2-40B4-BE49-F238E27FC236}">
                  <a16:creationId xmlns:a16="http://schemas.microsoft.com/office/drawing/2014/main" id="{F4BEC0C8-2A34-4211-BA94-816AA17D87D6}"/>
                </a:ext>
              </a:extLst>
            </p:cNvPr>
            <p:cNvCxnSpPr>
              <a:cxnSpLocks/>
            </p:cNvCxnSpPr>
            <p:nvPr/>
          </p:nvCxnSpPr>
          <p:spPr>
            <a:xfrm>
              <a:off x="4351428"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7847D94D-AFF6-4B7B-9A96-BA8E18A19DB9}"/>
                </a:ext>
              </a:extLst>
            </p:cNvPr>
            <p:cNvCxnSpPr>
              <a:cxnSpLocks/>
            </p:cNvCxnSpPr>
            <p:nvPr/>
          </p:nvCxnSpPr>
          <p:spPr>
            <a:xfrm>
              <a:off x="5569904"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637D9516-3901-4A54-955E-AEB554DC7BBF}"/>
                </a:ext>
              </a:extLst>
            </p:cNvPr>
            <p:cNvCxnSpPr>
              <a:cxnSpLocks/>
            </p:cNvCxnSpPr>
            <p:nvPr/>
          </p:nvCxnSpPr>
          <p:spPr>
            <a:xfrm>
              <a:off x="8006856"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E0DCD998-11E8-4402-9CA3-AAC6CBC4C3C3}"/>
                </a:ext>
              </a:extLst>
            </p:cNvPr>
            <p:cNvCxnSpPr>
              <a:cxnSpLocks/>
            </p:cNvCxnSpPr>
            <p:nvPr/>
          </p:nvCxnSpPr>
          <p:spPr>
            <a:xfrm>
              <a:off x="9225332"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052941F1-8C2B-4781-914E-19B8CFCF64AF}"/>
                </a:ext>
              </a:extLst>
            </p:cNvPr>
            <p:cNvCxnSpPr>
              <a:cxnSpLocks/>
            </p:cNvCxnSpPr>
            <p:nvPr/>
          </p:nvCxnSpPr>
          <p:spPr>
            <a:xfrm>
              <a:off x="10433175" y="3429000"/>
              <a:ext cx="1222304" cy="0"/>
            </a:xfrm>
            <a:prstGeom prst="line">
              <a:avLst/>
            </a:prstGeom>
            <a:ln w="2857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grpSp>
        <p:nvGrpSpPr>
          <p:cNvPr id="83" name="Grupo 82">
            <a:extLst>
              <a:ext uri="{FF2B5EF4-FFF2-40B4-BE49-F238E27FC236}">
                <a16:creationId xmlns:a16="http://schemas.microsoft.com/office/drawing/2014/main" id="{38533B06-55B5-4D6D-A263-25995E4B97BA}"/>
              </a:ext>
            </a:extLst>
          </p:cNvPr>
          <p:cNvGrpSpPr/>
          <p:nvPr/>
        </p:nvGrpSpPr>
        <p:grpSpPr>
          <a:xfrm>
            <a:off x="431799" y="916579"/>
            <a:ext cx="5306860" cy="452943"/>
            <a:chOff x="431799" y="1001993"/>
            <a:chExt cx="5306860" cy="452943"/>
          </a:xfrm>
        </p:grpSpPr>
        <p:sp>
          <p:nvSpPr>
            <p:cNvPr id="84" name="Marcador de texto 2">
              <a:extLst>
                <a:ext uri="{FF2B5EF4-FFF2-40B4-BE49-F238E27FC236}">
                  <a16:creationId xmlns:a16="http://schemas.microsoft.com/office/drawing/2014/main" id="{8E004248-003E-4328-917B-CAEDB02449F4}"/>
                </a:ext>
              </a:extLst>
            </p:cNvPr>
            <p:cNvSpPr txBox="1">
              <a:spLocks/>
            </p:cNvSpPr>
            <p:nvPr/>
          </p:nvSpPr>
          <p:spPr>
            <a:xfrm>
              <a:off x="446667" y="1001993"/>
              <a:ext cx="5291992" cy="452943"/>
            </a:xfrm>
            <a:prstGeom prst="rect">
              <a:avLst/>
            </a:prstGeom>
          </p:spPr>
          <p:txBody>
            <a:bodyPr lIns="0" rIns="0"/>
            <a:lstStyle>
              <a:lvl1pPr marL="0" indent="0" algn="l" defTabSz="1219170" rtl="0" eaLnBrk="1" latinLnBrk="0" hangingPunct="1">
                <a:spcBef>
                  <a:spcPct val="20000"/>
                </a:spcBef>
                <a:buFont typeface="Arial" pitchFamily="34" charset="0"/>
                <a:buNone/>
                <a:defRPr lang="es-AR" sz="1600" kern="1200" dirty="0">
                  <a:solidFill>
                    <a:srgbClr val="0070C0"/>
                  </a:solidFill>
                  <a:latin typeface="Arial" panose="020B0604020202020204" pitchFamily="34" charset="0"/>
                  <a:ea typeface="Open Sans Light" pitchFamily="34" charset="0"/>
                  <a:cs typeface="Arial" panose="020B0604020202020204"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625519"/>
              <a:r>
                <a:rPr lang="es-AR"/>
                <a:t>Rango de fecha óptima PEM para LC</a:t>
              </a:r>
            </a:p>
          </p:txBody>
        </p:sp>
        <p:cxnSp>
          <p:nvCxnSpPr>
            <p:cNvPr id="85" name="7 Conector recto">
              <a:extLst>
                <a:ext uri="{FF2B5EF4-FFF2-40B4-BE49-F238E27FC236}">
                  <a16:creationId xmlns:a16="http://schemas.microsoft.com/office/drawing/2014/main" id="{90CF99CC-0DD7-4BAC-8B4A-5A8A91DC77AD}"/>
                </a:ext>
              </a:extLst>
            </p:cNvPr>
            <p:cNvCxnSpPr/>
            <p:nvPr/>
          </p:nvCxnSpPr>
          <p:spPr bwMode="auto">
            <a:xfrm flipH="1">
              <a:off x="431801" y="1377867"/>
              <a:ext cx="5291991"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8 Conector recto">
              <a:extLst>
                <a:ext uri="{FF2B5EF4-FFF2-40B4-BE49-F238E27FC236}">
                  <a16:creationId xmlns:a16="http://schemas.microsoft.com/office/drawing/2014/main" id="{880908CC-8EC3-446E-9426-0B19014663E1}"/>
                </a:ext>
              </a:extLst>
            </p:cNvPr>
            <p:cNvCxnSpPr/>
            <p:nvPr/>
          </p:nvCxnSpPr>
          <p:spPr bwMode="auto">
            <a:xfrm>
              <a:off x="431799" y="1377867"/>
              <a:ext cx="287867" cy="0"/>
            </a:xfrm>
            <a:prstGeom prst="line">
              <a:avLst/>
            </a:prstGeom>
            <a:ln w="28575">
              <a:solidFill>
                <a:srgbClr val="5CADDB"/>
              </a:solidFill>
            </a:ln>
          </p:spPr>
          <p:style>
            <a:lnRef idx="1">
              <a:schemeClr val="accent1"/>
            </a:lnRef>
            <a:fillRef idx="0">
              <a:schemeClr val="accent1"/>
            </a:fillRef>
            <a:effectRef idx="0">
              <a:schemeClr val="accent1"/>
            </a:effectRef>
            <a:fontRef idx="minor">
              <a:schemeClr val="tx1"/>
            </a:fontRef>
          </p:style>
        </p:cxnSp>
      </p:grpSp>
      <p:sp>
        <p:nvSpPr>
          <p:cNvPr id="87" name="CuadroTexto 86">
            <a:extLst>
              <a:ext uri="{FF2B5EF4-FFF2-40B4-BE49-F238E27FC236}">
                <a16:creationId xmlns:a16="http://schemas.microsoft.com/office/drawing/2014/main" id="{A5078DD5-C98F-4A4C-8026-D6FB5DE6361A}"/>
              </a:ext>
            </a:extLst>
          </p:cNvPr>
          <p:cNvSpPr txBox="1"/>
          <p:nvPr/>
        </p:nvSpPr>
        <p:spPr>
          <a:xfrm>
            <a:off x="439235" y="2123878"/>
            <a:ext cx="11313533" cy="261610"/>
          </a:xfrm>
          <a:prstGeom prst="rect">
            <a:avLst/>
          </a:prstGeom>
          <a:noFill/>
        </p:spPr>
        <p:txBody>
          <a:bodyPr wrap="square" lIns="0" rIns="0" rtlCol="0">
            <a:spAutoFit/>
          </a:bodyPr>
          <a:lstStyle/>
          <a:p>
            <a:pPr algn="ctr" defTabSz="914377"/>
            <a:r>
              <a:rPr lang="es-ES_tradnl" sz="1100" i="1">
                <a:solidFill>
                  <a:prstClr val="black"/>
                </a:solidFill>
                <a:latin typeface="Arial" panose="020B0604020202020204" pitchFamily="34" charset="0"/>
                <a:ea typeface="Open Sans Light" panose="020B0306030504020204" pitchFamily="34" charset="0"/>
                <a:cs typeface="Arial" panose="020B0604020202020204" pitchFamily="34" charset="0"/>
              </a:rPr>
              <a:t>Las fechas de PEM se seleccionan con el mayor VAN de la estrategia 3 para los diferentes percentiles de la productividad de los pozos tipo</a:t>
            </a:r>
          </a:p>
        </p:txBody>
      </p:sp>
      <p:grpSp>
        <p:nvGrpSpPr>
          <p:cNvPr id="92" name="Grupo 91">
            <a:extLst>
              <a:ext uri="{FF2B5EF4-FFF2-40B4-BE49-F238E27FC236}">
                <a16:creationId xmlns:a16="http://schemas.microsoft.com/office/drawing/2014/main" id="{880B7F8E-59E7-4BF3-83F4-09836FB1BFEF}"/>
              </a:ext>
            </a:extLst>
          </p:cNvPr>
          <p:cNvGrpSpPr/>
          <p:nvPr/>
        </p:nvGrpSpPr>
        <p:grpSpPr>
          <a:xfrm>
            <a:off x="431799" y="2385782"/>
            <a:ext cx="5306860" cy="452943"/>
            <a:chOff x="431799" y="1001993"/>
            <a:chExt cx="5306860" cy="452943"/>
          </a:xfrm>
        </p:grpSpPr>
        <p:sp>
          <p:nvSpPr>
            <p:cNvPr id="93" name="Marcador de texto 2">
              <a:extLst>
                <a:ext uri="{FF2B5EF4-FFF2-40B4-BE49-F238E27FC236}">
                  <a16:creationId xmlns:a16="http://schemas.microsoft.com/office/drawing/2014/main" id="{55F46E4B-D683-4D0E-A8F6-32B1078DF746}"/>
                </a:ext>
              </a:extLst>
            </p:cNvPr>
            <p:cNvSpPr txBox="1">
              <a:spLocks/>
            </p:cNvSpPr>
            <p:nvPr/>
          </p:nvSpPr>
          <p:spPr>
            <a:xfrm>
              <a:off x="446667" y="1001993"/>
              <a:ext cx="5291992" cy="452943"/>
            </a:xfrm>
            <a:prstGeom prst="rect">
              <a:avLst/>
            </a:prstGeom>
          </p:spPr>
          <p:txBody>
            <a:bodyPr lIns="0" rIns="0"/>
            <a:lstStyle>
              <a:lvl1pPr marL="0" indent="0" algn="l" defTabSz="1219170" rtl="0" eaLnBrk="1" latinLnBrk="0" hangingPunct="1">
                <a:spcBef>
                  <a:spcPct val="20000"/>
                </a:spcBef>
                <a:buFont typeface="Arial" pitchFamily="34" charset="0"/>
                <a:buNone/>
                <a:defRPr lang="es-AR" sz="1600" kern="1200" dirty="0">
                  <a:solidFill>
                    <a:srgbClr val="0070C0"/>
                  </a:solidFill>
                  <a:latin typeface="Arial" panose="020B0604020202020204" pitchFamily="34" charset="0"/>
                  <a:ea typeface="Open Sans Light" pitchFamily="34" charset="0"/>
                  <a:cs typeface="Arial" panose="020B0604020202020204" pitchFamily="34" charset="0"/>
                </a:defRPr>
              </a:lvl1pPr>
              <a:lvl2pPr marL="742932" indent="-28574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2pPr>
              <a:lvl3pPr marL="1142971"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3pPr>
              <a:lvl4pPr marL="1600160" indent="-228594" algn="l" defTabSz="914377" rtl="0" eaLnBrk="1" latinLnBrk="0" hangingPunct="1">
                <a:spcBef>
                  <a:spcPct val="20000"/>
                </a:spcBef>
                <a:buFont typeface="Arial" pitchFamily="34" charset="0"/>
                <a:buChar char="–"/>
                <a:defRPr lang="es-ES" sz="1467" kern="1200" dirty="0" smtClean="0">
                  <a:solidFill>
                    <a:schemeClr val="tx1"/>
                  </a:solidFill>
                  <a:latin typeface="+mj-lt"/>
                  <a:ea typeface="Open Sans Light" pitchFamily="34" charset="0"/>
                  <a:cs typeface="Open Sans Light" pitchFamily="34" charset="0"/>
                </a:defRPr>
              </a:lvl4pPr>
              <a:lvl5pPr marL="2057349" indent="-228594" algn="l" defTabSz="914377" rtl="0" eaLnBrk="1" latinLnBrk="0" hangingPunct="1">
                <a:spcBef>
                  <a:spcPct val="20000"/>
                </a:spcBef>
                <a:buFont typeface="Arial" pitchFamily="34" charset="0"/>
                <a:buChar char="»"/>
                <a:defRPr lang="es-AR" sz="1467" kern="1200" dirty="0">
                  <a:solidFill>
                    <a:schemeClr val="tx1"/>
                  </a:solidFill>
                  <a:latin typeface="+mj-lt"/>
                  <a:ea typeface="Open Sans Light" pitchFamily="34" charset="0"/>
                  <a:cs typeface="Open Sans Light"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625519"/>
              <a:r>
                <a:rPr lang="es-AR"/>
                <a:t>VAN@13% de PTC en LC (</a:t>
              </a:r>
              <a:r>
                <a:rPr lang="es-AR" err="1"/>
                <a:t>kUSD</a:t>
              </a:r>
              <a:r>
                <a:rPr lang="es-AR"/>
                <a:t>)</a:t>
              </a:r>
            </a:p>
          </p:txBody>
        </p:sp>
        <p:cxnSp>
          <p:nvCxnSpPr>
            <p:cNvPr id="94" name="7 Conector recto">
              <a:extLst>
                <a:ext uri="{FF2B5EF4-FFF2-40B4-BE49-F238E27FC236}">
                  <a16:creationId xmlns:a16="http://schemas.microsoft.com/office/drawing/2014/main" id="{AC035F62-C945-4C05-8D2E-BAAF6DEADE2D}"/>
                </a:ext>
              </a:extLst>
            </p:cNvPr>
            <p:cNvCxnSpPr/>
            <p:nvPr/>
          </p:nvCxnSpPr>
          <p:spPr bwMode="auto">
            <a:xfrm flipH="1">
              <a:off x="431801" y="1377867"/>
              <a:ext cx="5291991"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8 Conector recto">
              <a:extLst>
                <a:ext uri="{FF2B5EF4-FFF2-40B4-BE49-F238E27FC236}">
                  <a16:creationId xmlns:a16="http://schemas.microsoft.com/office/drawing/2014/main" id="{C3ECC7B4-525B-425E-AEF3-9AB57A2BAC62}"/>
                </a:ext>
              </a:extLst>
            </p:cNvPr>
            <p:cNvCxnSpPr/>
            <p:nvPr/>
          </p:nvCxnSpPr>
          <p:spPr bwMode="auto">
            <a:xfrm>
              <a:off x="431799" y="1377867"/>
              <a:ext cx="287867" cy="0"/>
            </a:xfrm>
            <a:prstGeom prst="line">
              <a:avLst/>
            </a:prstGeom>
            <a:ln w="28575">
              <a:solidFill>
                <a:srgbClr val="5CADDB"/>
              </a:solidFill>
            </a:ln>
          </p:spPr>
          <p:style>
            <a:lnRef idx="1">
              <a:schemeClr val="accent1"/>
            </a:lnRef>
            <a:fillRef idx="0">
              <a:schemeClr val="accent1"/>
            </a:fillRef>
            <a:effectRef idx="0">
              <a:schemeClr val="accent1"/>
            </a:effectRef>
            <a:fontRef idx="minor">
              <a:schemeClr val="tx1"/>
            </a:fontRef>
          </p:style>
        </p:cxnSp>
      </p:grpSp>
      <p:graphicFrame>
        <p:nvGraphicFramePr>
          <p:cNvPr id="96" name="Gráfico 95">
            <a:extLst>
              <a:ext uri="{FF2B5EF4-FFF2-40B4-BE49-F238E27FC236}">
                <a16:creationId xmlns:a16="http://schemas.microsoft.com/office/drawing/2014/main" id="{A4A87900-BFDB-48F4-ACFD-80A61C0567FC}"/>
              </a:ext>
            </a:extLst>
          </p:cNvPr>
          <p:cNvGraphicFramePr>
            <a:graphicFrameLocks/>
          </p:cNvGraphicFramePr>
          <p:nvPr/>
        </p:nvGraphicFramePr>
        <p:xfrm>
          <a:off x="449270" y="2951924"/>
          <a:ext cx="8370881" cy="2963257"/>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ángulo 9">
            <a:extLst>
              <a:ext uri="{FF2B5EF4-FFF2-40B4-BE49-F238E27FC236}">
                <a16:creationId xmlns:a16="http://schemas.microsoft.com/office/drawing/2014/main" id="{3FED606A-FC78-4014-9605-35E501D13337}"/>
              </a:ext>
            </a:extLst>
          </p:cNvPr>
          <p:cNvSpPr/>
          <p:nvPr/>
        </p:nvSpPr>
        <p:spPr>
          <a:xfrm>
            <a:off x="431799" y="2968393"/>
            <a:ext cx="8388351" cy="29632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351">
              <a:solidFill>
                <a:prstClr val="white"/>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7467C7FB-8B89-48C0-87EB-DA2C5DE4EE67}"/>
              </a:ext>
            </a:extLst>
          </p:cNvPr>
          <p:cNvSpPr/>
          <p:nvPr/>
        </p:nvSpPr>
        <p:spPr>
          <a:xfrm>
            <a:off x="466440" y="2992361"/>
            <a:ext cx="288000"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P100</a:t>
            </a:r>
          </a:p>
        </p:txBody>
      </p:sp>
      <p:sp>
        <p:nvSpPr>
          <p:cNvPr id="12" name="Rectángulo 11">
            <a:extLst>
              <a:ext uri="{FF2B5EF4-FFF2-40B4-BE49-F238E27FC236}">
                <a16:creationId xmlns:a16="http://schemas.microsoft.com/office/drawing/2014/main" id="{3C48813F-FBA5-4B9A-89D6-8F9A95C5364A}"/>
              </a:ext>
            </a:extLst>
          </p:cNvPr>
          <p:cNvSpPr/>
          <p:nvPr/>
        </p:nvSpPr>
        <p:spPr>
          <a:xfrm>
            <a:off x="466441" y="3250401"/>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P90</a:t>
            </a:r>
          </a:p>
        </p:txBody>
      </p:sp>
      <p:sp>
        <p:nvSpPr>
          <p:cNvPr id="15" name="Rectángulo 14">
            <a:extLst>
              <a:ext uri="{FF2B5EF4-FFF2-40B4-BE49-F238E27FC236}">
                <a16:creationId xmlns:a16="http://schemas.microsoft.com/office/drawing/2014/main" id="{80AB2205-75E2-4E90-90D6-A358DBFBFB17}"/>
              </a:ext>
            </a:extLst>
          </p:cNvPr>
          <p:cNvSpPr/>
          <p:nvPr/>
        </p:nvSpPr>
        <p:spPr>
          <a:xfrm>
            <a:off x="466441" y="5314726"/>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P10</a:t>
            </a:r>
          </a:p>
        </p:txBody>
      </p:sp>
      <p:sp>
        <p:nvSpPr>
          <p:cNvPr id="18" name="Rectángulo 17">
            <a:extLst>
              <a:ext uri="{FF2B5EF4-FFF2-40B4-BE49-F238E27FC236}">
                <a16:creationId xmlns:a16="http://schemas.microsoft.com/office/drawing/2014/main" id="{216C1610-3A1F-46AD-839D-D22F75DEE8CA}"/>
              </a:ext>
            </a:extLst>
          </p:cNvPr>
          <p:cNvSpPr/>
          <p:nvPr/>
        </p:nvSpPr>
        <p:spPr>
          <a:xfrm>
            <a:off x="466441" y="3508442"/>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P80</a:t>
            </a:r>
          </a:p>
        </p:txBody>
      </p:sp>
      <p:sp>
        <p:nvSpPr>
          <p:cNvPr id="19" name="Rectángulo 18">
            <a:extLst>
              <a:ext uri="{FF2B5EF4-FFF2-40B4-BE49-F238E27FC236}">
                <a16:creationId xmlns:a16="http://schemas.microsoft.com/office/drawing/2014/main" id="{8C8E875B-8427-46F8-877B-D9E25B5C3C75}"/>
              </a:ext>
            </a:extLst>
          </p:cNvPr>
          <p:cNvSpPr/>
          <p:nvPr/>
        </p:nvSpPr>
        <p:spPr>
          <a:xfrm>
            <a:off x="466441" y="3766482"/>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P70</a:t>
            </a:r>
          </a:p>
        </p:txBody>
      </p:sp>
      <p:sp>
        <p:nvSpPr>
          <p:cNvPr id="20" name="Rectángulo 19">
            <a:extLst>
              <a:ext uri="{FF2B5EF4-FFF2-40B4-BE49-F238E27FC236}">
                <a16:creationId xmlns:a16="http://schemas.microsoft.com/office/drawing/2014/main" id="{19304BC1-B75C-4B2E-B64D-5CD0EF9FC373}"/>
              </a:ext>
            </a:extLst>
          </p:cNvPr>
          <p:cNvSpPr/>
          <p:nvPr/>
        </p:nvSpPr>
        <p:spPr>
          <a:xfrm>
            <a:off x="466441" y="4024523"/>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P60</a:t>
            </a:r>
          </a:p>
        </p:txBody>
      </p:sp>
      <p:sp>
        <p:nvSpPr>
          <p:cNvPr id="22" name="Rectángulo 21">
            <a:extLst>
              <a:ext uri="{FF2B5EF4-FFF2-40B4-BE49-F238E27FC236}">
                <a16:creationId xmlns:a16="http://schemas.microsoft.com/office/drawing/2014/main" id="{A19BA570-8E9D-40F5-B327-A94535DB5C55}"/>
              </a:ext>
            </a:extLst>
          </p:cNvPr>
          <p:cNvSpPr/>
          <p:nvPr/>
        </p:nvSpPr>
        <p:spPr>
          <a:xfrm>
            <a:off x="466441" y="4282563"/>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P50</a:t>
            </a:r>
          </a:p>
        </p:txBody>
      </p:sp>
      <p:sp>
        <p:nvSpPr>
          <p:cNvPr id="23" name="Rectángulo 22">
            <a:extLst>
              <a:ext uri="{FF2B5EF4-FFF2-40B4-BE49-F238E27FC236}">
                <a16:creationId xmlns:a16="http://schemas.microsoft.com/office/drawing/2014/main" id="{6063A6F7-09B5-43F1-86CC-0ED53D24BA5E}"/>
              </a:ext>
            </a:extLst>
          </p:cNvPr>
          <p:cNvSpPr/>
          <p:nvPr/>
        </p:nvSpPr>
        <p:spPr>
          <a:xfrm>
            <a:off x="466441" y="4540603"/>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P40</a:t>
            </a:r>
          </a:p>
        </p:txBody>
      </p:sp>
      <p:sp>
        <p:nvSpPr>
          <p:cNvPr id="24" name="Rectángulo 23">
            <a:extLst>
              <a:ext uri="{FF2B5EF4-FFF2-40B4-BE49-F238E27FC236}">
                <a16:creationId xmlns:a16="http://schemas.microsoft.com/office/drawing/2014/main" id="{E886A0F7-ED2F-435E-B2E9-6DEF72088C30}"/>
              </a:ext>
            </a:extLst>
          </p:cNvPr>
          <p:cNvSpPr/>
          <p:nvPr/>
        </p:nvSpPr>
        <p:spPr>
          <a:xfrm>
            <a:off x="466441" y="4798645"/>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P30</a:t>
            </a:r>
          </a:p>
        </p:txBody>
      </p:sp>
      <p:sp>
        <p:nvSpPr>
          <p:cNvPr id="25" name="Rectángulo 24">
            <a:extLst>
              <a:ext uri="{FF2B5EF4-FFF2-40B4-BE49-F238E27FC236}">
                <a16:creationId xmlns:a16="http://schemas.microsoft.com/office/drawing/2014/main" id="{C4A8D8FB-55F1-4810-A9AA-55F1A388D2C4}"/>
              </a:ext>
            </a:extLst>
          </p:cNvPr>
          <p:cNvSpPr/>
          <p:nvPr/>
        </p:nvSpPr>
        <p:spPr>
          <a:xfrm>
            <a:off x="466441" y="5056686"/>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P20</a:t>
            </a:r>
          </a:p>
        </p:txBody>
      </p:sp>
      <p:sp>
        <p:nvSpPr>
          <p:cNvPr id="97" name="Rectángulo 96">
            <a:extLst>
              <a:ext uri="{FF2B5EF4-FFF2-40B4-BE49-F238E27FC236}">
                <a16:creationId xmlns:a16="http://schemas.microsoft.com/office/drawing/2014/main" id="{11A21920-50A9-4EAE-BD95-4C58FED555C2}"/>
              </a:ext>
            </a:extLst>
          </p:cNvPr>
          <p:cNvSpPr/>
          <p:nvPr/>
        </p:nvSpPr>
        <p:spPr>
          <a:xfrm>
            <a:off x="466441" y="5572769"/>
            <a:ext cx="235508" cy="1606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377"/>
            <a:r>
              <a:rPr lang="es-AR" sz="900">
                <a:solidFill>
                  <a:prstClr val="black"/>
                </a:solidFill>
                <a:latin typeface="Arial" panose="020B0604020202020204" pitchFamily="34" charset="0"/>
                <a:cs typeface="Arial" panose="020B0604020202020204" pitchFamily="34" charset="0"/>
              </a:rPr>
              <a:t>P 0</a:t>
            </a:r>
          </a:p>
        </p:txBody>
      </p:sp>
      <p:sp>
        <p:nvSpPr>
          <p:cNvPr id="101" name="CuadroTexto 100">
            <a:extLst>
              <a:ext uri="{FF2B5EF4-FFF2-40B4-BE49-F238E27FC236}">
                <a16:creationId xmlns:a16="http://schemas.microsoft.com/office/drawing/2014/main" id="{327FFE60-D099-4C68-8E1E-202FB91AB671}"/>
              </a:ext>
            </a:extLst>
          </p:cNvPr>
          <p:cNvSpPr txBox="1"/>
          <p:nvPr/>
        </p:nvSpPr>
        <p:spPr>
          <a:xfrm>
            <a:off x="9152805" y="5354172"/>
            <a:ext cx="2422937" cy="769441"/>
          </a:xfrm>
          <a:prstGeom prst="rect">
            <a:avLst/>
          </a:prstGeom>
          <a:noFill/>
        </p:spPr>
        <p:txBody>
          <a:bodyPr wrap="square" lIns="0" rIns="0" rtlCol="0">
            <a:spAutoFit/>
          </a:bodyPr>
          <a:lstStyle/>
          <a:p>
            <a:pPr algn="ctr" defTabSz="914377"/>
            <a:r>
              <a:rPr lang="es-ES_tradnl" sz="1100" i="1">
                <a:solidFill>
                  <a:prstClr val="black"/>
                </a:solidFill>
                <a:latin typeface="Arial" panose="020B0604020202020204" pitchFamily="34" charset="0"/>
                <a:ea typeface="Open Sans Light" panose="020B0306030504020204" pitchFamily="34" charset="0"/>
                <a:cs typeface="Arial" panose="020B0604020202020204" pitchFamily="34" charset="0"/>
              </a:rPr>
              <a:t>El costo de retraso muestra la variación absoluta de VAN de la estrategia 3 con los valores del caso base.</a:t>
            </a:r>
          </a:p>
        </p:txBody>
      </p:sp>
      <p:sp>
        <p:nvSpPr>
          <p:cNvPr id="102" name="CuadroTexto 101">
            <a:extLst>
              <a:ext uri="{FF2B5EF4-FFF2-40B4-BE49-F238E27FC236}">
                <a16:creationId xmlns:a16="http://schemas.microsoft.com/office/drawing/2014/main" id="{4B1A3517-A2EC-427D-A195-E28EF8A2201E}"/>
              </a:ext>
            </a:extLst>
          </p:cNvPr>
          <p:cNvSpPr txBox="1"/>
          <p:nvPr/>
        </p:nvSpPr>
        <p:spPr>
          <a:xfrm>
            <a:off x="575733" y="5975917"/>
            <a:ext cx="8244417" cy="261610"/>
          </a:xfrm>
          <a:prstGeom prst="rect">
            <a:avLst/>
          </a:prstGeom>
          <a:noFill/>
        </p:spPr>
        <p:txBody>
          <a:bodyPr wrap="square" lIns="0" rIns="0" rtlCol="0">
            <a:spAutoFit/>
          </a:bodyPr>
          <a:lstStyle/>
          <a:p>
            <a:pPr algn="ctr" defTabSz="914377"/>
            <a:r>
              <a:rPr lang="es-ES_tradnl" sz="1100" i="1">
                <a:solidFill>
                  <a:prstClr val="black"/>
                </a:solidFill>
                <a:latin typeface="Arial" panose="020B0604020202020204" pitchFamily="34" charset="0"/>
                <a:ea typeface="Open Sans Light" panose="020B0306030504020204" pitchFamily="34" charset="0"/>
                <a:cs typeface="Arial" panose="020B0604020202020204" pitchFamily="34" charset="0"/>
              </a:rPr>
              <a:t>Las curvas se calcularon simulando la productividad de los pozos tipo y el HDC para la estrategia 3.</a:t>
            </a:r>
          </a:p>
        </p:txBody>
      </p:sp>
      <p:grpSp>
        <p:nvGrpSpPr>
          <p:cNvPr id="118" name="Grupo 117">
            <a:extLst>
              <a:ext uri="{FF2B5EF4-FFF2-40B4-BE49-F238E27FC236}">
                <a16:creationId xmlns:a16="http://schemas.microsoft.com/office/drawing/2014/main" id="{62A18953-1E5E-418C-B8C0-BBF8540869A3}"/>
              </a:ext>
            </a:extLst>
          </p:cNvPr>
          <p:cNvGrpSpPr/>
          <p:nvPr/>
        </p:nvGrpSpPr>
        <p:grpSpPr>
          <a:xfrm>
            <a:off x="2090151" y="3214030"/>
            <a:ext cx="6173006" cy="2290058"/>
            <a:chOff x="2623597" y="3214028"/>
            <a:chExt cx="5656129" cy="2290058"/>
          </a:xfrm>
        </p:grpSpPr>
        <p:cxnSp>
          <p:nvCxnSpPr>
            <p:cNvPr id="105" name="Conector recto de flecha 104">
              <a:extLst>
                <a:ext uri="{FF2B5EF4-FFF2-40B4-BE49-F238E27FC236}">
                  <a16:creationId xmlns:a16="http://schemas.microsoft.com/office/drawing/2014/main" id="{020CBD34-D461-404D-B95D-4D486BA8BF2B}"/>
                </a:ext>
              </a:extLst>
            </p:cNvPr>
            <p:cNvCxnSpPr>
              <a:cxnSpLocks/>
            </p:cNvCxnSpPr>
            <p:nvPr/>
          </p:nvCxnSpPr>
          <p:spPr>
            <a:xfrm>
              <a:off x="3354230" y="4371677"/>
              <a:ext cx="7200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Conector recto de flecha 105">
              <a:extLst>
                <a:ext uri="{FF2B5EF4-FFF2-40B4-BE49-F238E27FC236}">
                  <a16:creationId xmlns:a16="http://schemas.microsoft.com/office/drawing/2014/main" id="{AFC56602-556C-40E0-AA6E-981B7F1E567D}"/>
                </a:ext>
              </a:extLst>
            </p:cNvPr>
            <p:cNvCxnSpPr>
              <a:cxnSpLocks/>
            </p:cNvCxnSpPr>
            <p:nvPr/>
          </p:nvCxnSpPr>
          <p:spPr>
            <a:xfrm>
              <a:off x="2623597" y="5380675"/>
              <a:ext cx="1800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8235BD9A-56F9-487A-9227-01D678C75494}"/>
                </a:ext>
              </a:extLst>
            </p:cNvPr>
            <p:cNvCxnSpPr>
              <a:cxnSpLocks/>
            </p:cNvCxnSpPr>
            <p:nvPr/>
          </p:nvCxnSpPr>
          <p:spPr>
            <a:xfrm>
              <a:off x="4074230" y="3352528"/>
              <a:ext cx="165600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Rectángulo 107">
              <a:extLst>
                <a:ext uri="{FF2B5EF4-FFF2-40B4-BE49-F238E27FC236}">
                  <a16:creationId xmlns:a16="http://schemas.microsoft.com/office/drawing/2014/main" id="{3D848BB5-509C-4071-ABCA-11976416A48C}"/>
                </a:ext>
              </a:extLst>
            </p:cNvPr>
            <p:cNvSpPr/>
            <p:nvPr/>
          </p:nvSpPr>
          <p:spPr>
            <a:xfrm>
              <a:off x="6295108" y="3214028"/>
              <a:ext cx="1984618" cy="261610"/>
            </a:xfrm>
            <a:prstGeom prst="rect">
              <a:avLst/>
            </a:prstGeom>
          </p:spPr>
          <p:txBody>
            <a:bodyPr wrap="none">
              <a:spAutoFit/>
            </a:bodyPr>
            <a:lstStyle/>
            <a:p>
              <a:pPr defTabSz="914377"/>
              <a:r>
                <a:rPr lang="es-ES_tradnl" sz="1100">
                  <a:solidFill>
                    <a:prstClr val="black"/>
                  </a:solidFill>
                  <a:latin typeface="Arial" panose="020B0604020202020204" pitchFamily="34" charset="0"/>
                  <a:cs typeface="Arial" panose="020B0604020202020204" pitchFamily="34" charset="0"/>
                </a:rPr>
                <a:t>Diferencia en P90: $ 1.580.724 </a:t>
              </a:r>
            </a:p>
          </p:txBody>
        </p:sp>
        <p:sp>
          <p:nvSpPr>
            <p:cNvPr id="109" name="Rectángulo 108">
              <a:extLst>
                <a:ext uri="{FF2B5EF4-FFF2-40B4-BE49-F238E27FC236}">
                  <a16:creationId xmlns:a16="http://schemas.microsoft.com/office/drawing/2014/main" id="{643DEBA1-3C43-4E53-AB1F-709761BAC69C}"/>
                </a:ext>
              </a:extLst>
            </p:cNvPr>
            <p:cNvSpPr/>
            <p:nvPr/>
          </p:nvSpPr>
          <p:spPr>
            <a:xfrm>
              <a:off x="4262127" y="4232100"/>
              <a:ext cx="1877397" cy="261610"/>
            </a:xfrm>
            <a:prstGeom prst="rect">
              <a:avLst/>
            </a:prstGeom>
          </p:spPr>
          <p:txBody>
            <a:bodyPr wrap="none">
              <a:spAutoFit/>
            </a:bodyPr>
            <a:lstStyle/>
            <a:p>
              <a:pPr defTabSz="914377"/>
              <a:r>
                <a:rPr lang="es-ES_tradnl" sz="1100">
                  <a:solidFill>
                    <a:prstClr val="black"/>
                  </a:solidFill>
                  <a:latin typeface="Arial" panose="020B0604020202020204" pitchFamily="34" charset="0"/>
                  <a:cs typeface="Arial" panose="020B0604020202020204" pitchFamily="34" charset="0"/>
                </a:rPr>
                <a:t>Diferencia en P50: $ 625.666 </a:t>
              </a:r>
            </a:p>
          </p:txBody>
        </p:sp>
        <p:sp>
          <p:nvSpPr>
            <p:cNvPr id="110" name="Rectángulo 109">
              <a:extLst>
                <a:ext uri="{FF2B5EF4-FFF2-40B4-BE49-F238E27FC236}">
                  <a16:creationId xmlns:a16="http://schemas.microsoft.com/office/drawing/2014/main" id="{B1D957C8-5DCD-4C28-B725-308079D1AA26}"/>
                </a:ext>
              </a:extLst>
            </p:cNvPr>
            <p:cNvSpPr/>
            <p:nvPr/>
          </p:nvSpPr>
          <p:spPr>
            <a:xfrm>
              <a:off x="2925661" y="5242476"/>
              <a:ext cx="1877397" cy="261610"/>
            </a:xfrm>
            <a:prstGeom prst="rect">
              <a:avLst/>
            </a:prstGeom>
          </p:spPr>
          <p:txBody>
            <a:bodyPr wrap="none">
              <a:spAutoFit/>
            </a:bodyPr>
            <a:lstStyle/>
            <a:p>
              <a:pPr defTabSz="914377"/>
              <a:r>
                <a:rPr lang="es-ES_tradnl" sz="1100">
                  <a:solidFill>
                    <a:prstClr val="black"/>
                  </a:solidFill>
                  <a:latin typeface="Arial" panose="020B0604020202020204" pitchFamily="34" charset="0"/>
                  <a:cs typeface="Arial" panose="020B0604020202020204" pitchFamily="34" charset="0"/>
                </a:rPr>
                <a:t>Diferencia en P10: $ 195.351 </a:t>
              </a:r>
            </a:p>
          </p:txBody>
        </p:sp>
      </p:grpSp>
      <p:graphicFrame>
        <p:nvGraphicFramePr>
          <p:cNvPr id="98" name="Tabla 97">
            <a:extLst>
              <a:ext uri="{FF2B5EF4-FFF2-40B4-BE49-F238E27FC236}">
                <a16:creationId xmlns:a16="http://schemas.microsoft.com/office/drawing/2014/main" id="{C349BF5A-EDFB-49EF-BB78-16C213CD0BEE}"/>
              </a:ext>
            </a:extLst>
          </p:cNvPr>
          <p:cNvGraphicFramePr>
            <a:graphicFrameLocks noGrp="1"/>
          </p:cNvGraphicFramePr>
          <p:nvPr/>
        </p:nvGraphicFramePr>
        <p:xfrm>
          <a:off x="9152805" y="2951921"/>
          <a:ext cx="2430147" cy="2329977"/>
        </p:xfrm>
        <a:graphic>
          <a:graphicData uri="http://schemas.openxmlformats.org/drawingml/2006/table">
            <a:tbl>
              <a:tblPr/>
              <a:tblGrid>
                <a:gridCol w="810049">
                  <a:extLst>
                    <a:ext uri="{9D8B030D-6E8A-4147-A177-3AD203B41FA5}">
                      <a16:colId xmlns:a16="http://schemas.microsoft.com/office/drawing/2014/main" val="1939676711"/>
                    </a:ext>
                  </a:extLst>
                </a:gridCol>
                <a:gridCol w="810049">
                  <a:extLst>
                    <a:ext uri="{9D8B030D-6E8A-4147-A177-3AD203B41FA5}">
                      <a16:colId xmlns:a16="http://schemas.microsoft.com/office/drawing/2014/main" val="2416230065"/>
                    </a:ext>
                  </a:extLst>
                </a:gridCol>
                <a:gridCol w="810049">
                  <a:extLst>
                    <a:ext uri="{9D8B030D-6E8A-4147-A177-3AD203B41FA5}">
                      <a16:colId xmlns:a16="http://schemas.microsoft.com/office/drawing/2014/main" val="447591002"/>
                    </a:ext>
                  </a:extLst>
                </a:gridCol>
              </a:tblGrid>
              <a:tr h="640080">
                <a:tc>
                  <a:txBody>
                    <a:bodyPr/>
                    <a:lstStyle/>
                    <a:p>
                      <a:pPr algn="ctr" fontAlgn="ctr"/>
                      <a:r>
                        <a:rPr lang="es-AR" sz="1200" b="0" i="0" u="none" strike="noStrike">
                          <a:solidFill>
                            <a:srgbClr val="FFFFFF"/>
                          </a:solidFill>
                          <a:effectLst/>
                          <a:latin typeface="Arial" panose="020B0604020202020204" pitchFamily="34" charset="0"/>
                        </a:rPr>
                        <a:t>Tiempo</a:t>
                      </a:r>
                    </a:p>
                  </a:txBody>
                  <a:tcPr anchor="ctr">
                    <a:lnL w="1905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s-AR" sz="1200" b="0" i="0" u="none" strike="noStrike">
                          <a:solidFill>
                            <a:srgbClr val="FFFFFF"/>
                          </a:solidFill>
                          <a:effectLst/>
                          <a:latin typeface="Arial" panose="020B0604020202020204" pitchFamily="34" charset="0"/>
                        </a:rPr>
                        <a:t>Costo retraso (</a:t>
                      </a:r>
                      <a:r>
                        <a:rPr lang="es-AR" sz="1200" b="0" i="0" u="none" strike="noStrike" err="1">
                          <a:solidFill>
                            <a:srgbClr val="FFFFFF"/>
                          </a:solidFill>
                          <a:effectLst/>
                          <a:latin typeface="Arial" panose="020B0604020202020204" pitchFamily="34" charset="0"/>
                        </a:rPr>
                        <a:t>kUSD</a:t>
                      </a:r>
                      <a:r>
                        <a:rPr lang="es-AR" sz="1200" b="0" i="0" u="none" strike="noStrike">
                          <a:solidFill>
                            <a:srgbClr val="FFFFFF"/>
                          </a:solidFill>
                          <a:effectLst/>
                          <a:latin typeface="Arial" panose="020B0604020202020204" pitchFamily="34" charset="0"/>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AR" sz="1200" b="0" i="0" u="none" strike="noStrike">
                          <a:solidFill>
                            <a:srgbClr val="FFFFFF"/>
                          </a:solidFill>
                          <a:effectLst/>
                          <a:latin typeface="Arial" panose="020B0604020202020204" pitchFamily="34" charset="0"/>
                        </a:rPr>
                        <a:t>Costo adelanto (</a:t>
                      </a:r>
                      <a:r>
                        <a:rPr lang="es-AR" sz="1200" b="0" i="0" u="none" strike="noStrike" err="1">
                          <a:solidFill>
                            <a:srgbClr val="FFFFFF"/>
                          </a:solidFill>
                          <a:effectLst/>
                          <a:latin typeface="Arial" panose="020B0604020202020204" pitchFamily="34" charset="0"/>
                        </a:rPr>
                        <a:t>kUSD</a:t>
                      </a:r>
                      <a:r>
                        <a:rPr lang="es-AR" sz="1200" b="0" i="0" u="none" strike="noStrike">
                          <a:solidFill>
                            <a:srgbClr val="FFFFFF"/>
                          </a:solidFill>
                          <a:effectLst/>
                          <a:latin typeface="Arial" panose="020B0604020202020204" pitchFamily="34" charset="0"/>
                        </a:rPr>
                        <a: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626231240"/>
                  </a:ext>
                </a:extLst>
              </a:tr>
              <a:tr h="563299">
                <a:tc>
                  <a:txBody>
                    <a:bodyPr/>
                    <a:lstStyle/>
                    <a:p>
                      <a:pPr algn="ctr" fontAlgn="ctr"/>
                      <a:r>
                        <a:rPr lang="es-AR" sz="1200" b="0" i="0" u="none" strike="noStrike">
                          <a:solidFill>
                            <a:srgbClr val="FFFFFF"/>
                          </a:solidFill>
                          <a:effectLst/>
                          <a:latin typeface="Arial" panose="020B0604020202020204" pitchFamily="34" charset="0"/>
                        </a:rPr>
                        <a:t>6 meses</a:t>
                      </a:r>
                    </a:p>
                  </a:txBody>
                  <a:tcPr anchor="ctr">
                    <a:lnL w="1905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tc>
                  <a:txBody>
                    <a:bodyPr/>
                    <a:lstStyle/>
                    <a:p>
                      <a:pPr algn="ctr" fontAlgn="ctr"/>
                      <a:r>
                        <a:rPr lang="es-AR" sz="1200" b="0" i="0" u="none" strike="noStrike">
                          <a:solidFill>
                            <a:srgbClr val="000000"/>
                          </a:solidFill>
                          <a:effectLst/>
                          <a:latin typeface="Arial" panose="020B0604020202020204" pitchFamily="34" charset="0"/>
                        </a:rPr>
                        <a:t> $ 2.350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algn="ctr" fontAlgn="ctr"/>
                      <a:r>
                        <a:rPr lang="es-AR" sz="1200" b="0" i="0" u="none" strike="noStrike">
                          <a:solidFill>
                            <a:srgbClr val="000000"/>
                          </a:solidFill>
                          <a:effectLst/>
                          <a:latin typeface="Arial" panose="020B0604020202020204" pitchFamily="34" charset="0"/>
                        </a:rPr>
                        <a:t> $ 1.498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578981522"/>
                  </a:ext>
                </a:extLst>
              </a:tr>
              <a:tr h="563299">
                <a:tc>
                  <a:txBody>
                    <a:bodyPr/>
                    <a:lstStyle/>
                    <a:p>
                      <a:pPr algn="ctr" fontAlgn="ctr"/>
                      <a:r>
                        <a:rPr lang="es-AR" sz="1200" b="0" i="0" u="none" strike="noStrike">
                          <a:solidFill>
                            <a:srgbClr val="FFFFFF"/>
                          </a:solidFill>
                          <a:effectLst/>
                          <a:latin typeface="Arial" panose="020B0604020202020204" pitchFamily="34" charset="0"/>
                        </a:rPr>
                        <a:t>1 año</a:t>
                      </a:r>
                    </a:p>
                  </a:txBody>
                  <a:tcPr anchor="ctr">
                    <a:lnL w="1905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AR" sz="1200" b="0" i="0" u="none" strike="noStrike">
                          <a:solidFill>
                            <a:srgbClr val="000000"/>
                          </a:solidFill>
                          <a:effectLst/>
                          <a:latin typeface="Arial" panose="020B0604020202020204" pitchFamily="34" charset="0"/>
                        </a:rPr>
                        <a:t> $ 10.868 </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AR" sz="1200" b="0" i="0" u="none" strike="noStrike">
                          <a:solidFill>
                            <a:srgbClr val="000000"/>
                          </a:solidFill>
                          <a:effectLst/>
                          <a:latin typeface="Arial" panose="020B0604020202020204" pitchFamily="34" charset="0"/>
                        </a:rPr>
                        <a:t> $ 4.561 </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1290361183"/>
                  </a:ext>
                </a:extLst>
              </a:tr>
              <a:tr h="563299">
                <a:tc>
                  <a:txBody>
                    <a:bodyPr/>
                    <a:lstStyle/>
                    <a:p>
                      <a:pPr algn="ctr" fontAlgn="ctr"/>
                      <a:r>
                        <a:rPr lang="es-AR" sz="1200" b="0" i="0" u="none" strike="noStrike">
                          <a:solidFill>
                            <a:srgbClr val="FFFFFF"/>
                          </a:solidFill>
                          <a:effectLst/>
                          <a:latin typeface="Arial" panose="020B0604020202020204" pitchFamily="34" charset="0"/>
                        </a:rPr>
                        <a:t>2 años</a:t>
                      </a:r>
                    </a:p>
                  </a:txBody>
                  <a:tcPr marL="0" marR="0" marT="0" marB="0" anchor="ctr">
                    <a:lnL w="1905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8080"/>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AR" sz="1200" b="0" i="0" u="none" strike="noStrike">
                          <a:solidFill>
                            <a:srgbClr val="000000"/>
                          </a:solidFill>
                          <a:effectLst/>
                          <a:latin typeface="Arial" panose="020B0604020202020204" pitchFamily="34" charset="0"/>
                        </a:rPr>
                        <a:t> $ 45.464</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AR" sz="1200" b="0" i="0" u="none" strike="noStrike">
                          <a:solidFill>
                            <a:srgbClr val="000000"/>
                          </a:solidFill>
                          <a:effectLst/>
                          <a:latin typeface="Arial" panose="020B0604020202020204" pitchFamily="34" charset="0"/>
                        </a:rPr>
                        <a:t> $ 11.794</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3904076372"/>
                  </a:ext>
                </a:extLst>
              </a:tr>
            </a:tbl>
          </a:graphicData>
        </a:graphic>
      </p:graphicFrame>
      <p:grpSp>
        <p:nvGrpSpPr>
          <p:cNvPr id="99" name="Grupo 98">
            <a:extLst>
              <a:ext uri="{FF2B5EF4-FFF2-40B4-BE49-F238E27FC236}">
                <a16:creationId xmlns:a16="http://schemas.microsoft.com/office/drawing/2014/main" id="{2D224261-AB94-4302-A9F0-20442B31DB06}"/>
              </a:ext>
            </a:extLst>
          </p:cNvPr>
          <p:cNvGrpSpPr/>
          <p:nvPr/>
        </p:nvGrpSpPr>
        <p:grpSpPr>
          <a:xfrm>
            <a:off x="473713" y="261459"/>
            <a:ext cx="11242762" cy="516657"/>
            <a:chOff x="344957" y="1325422"/>
            <a:chExt cx="8432072" cy="387493"/>
          </a:xfrm>
        </p:grpSpPr>
        <p:sp>
          <p:nvSpPr>
            <p:cNvPr id="100" name="Flecha: pentágono 99">
              <a:extLst>
                <a:ext uri="{FF2B5EF4-FFF2-40B4-BE49-F238E27FC236}">
                  <a16:creationId xmlns:a16="http://schemas.microsoft.com/office/drawing/2014/main" id="{90CD2630-97BE-45E4-BE83-1EB8AD4ACA18}"/>
                </a:ext>
              </a:extLst>
            </p:cNvPr>
            <p:cNvSpPr/>
            <p:nvPr/>
          </p:nvSpPr>
          <p:spPr>
            <a:xfrm rot="10800000">
              <a:off x="610265" y="1326777"/>
              <a:ext cx="4961538" cy="382811"/>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s-ES_tradnl" sz="1067">
                <a:solidFill>
                  <a:prstClr val="white"/>
                </a:solidFill>
                <a:latin typeface="Arial" panose="020B0604020202020204" pitchFamily="34" charset="0"/>
                <a:cs typeface="Arial" panose="020B0604020202020204" pitchFamily="34" charset="0"/>
              </a:endParaRPr>
            </a:p>
          </p:txBody>
        </p:sp>
        <p:sp>
          <p:nvSpPr>
            <p:cNvPr id="103" name="Rectángulo 102">
              <a:extLst>
                <a:ext uri="{FF2B5EF4-FFF2-40B4-BE49-F238E27FC236}">
                  <a16:creationId xmlns:a16="http://schemas.microsoft.com/office/drawing/2014/main" id="{6410CC2E-1B45-4E1B-8B27-80DF3E34E978}"/>
                </a:ext>
              </a:extLst>
            </p:cNvPr>
            <p:cNvSpPr/>
            <p:nvPr/>
          </p:nvSpPr>
          <p:spPr>
            <a:xfrm>
              <a:off x="792334" y="1327974"/>
              <a:ext cx="4748143" cy="375620"/>
            </a:xfrm>
            <a:prstGeom prst="rect">
              <a:avLst/>
            </a:prstGeom>
          </p:spPr>
          <p:txBody>
            <a:bodyPr wrap="square" lIns="0" tIns="0" rIns="0" bIns="0" anchor="ctr">
              <a:noAutofit/>
            </a:bodyPr>
            <a:lstStyle/>
            <a:p>
              <a:pPr defTabSz="914377">
                <a:spcBef>
                  <a:spcPts val="1200"/>
                </a:spcBef>
              </a:pPr>
              <a:r>
                <a:rPr lang="es-AR" sz="1067">
                  <a:solidFill>
                    <a:prstClr val="black"/>
                  </a:solidFill>
                  <a:latin typeface="Arial" panose="020B0604020202020204" pitchFamily="34" charset="0"/>
                  <a:cs typeface="Arial" panose="020B0604020202020204" pitchFamily="34" charset="0"/>
                </a:rPr>
                <a:t>Las estrategias que no incluyen la ampliación de la PTC destruyen valor del proyecto. El costo de la PTC representa menos del 1% de las inversiones totales. A su vez, la identificación de la fecha óptima de PEM incrementa el VAN del proyecto.</a:t>
              </a:r>
            </a:p>
          </p:txBody>
        </p:sp>
        <p:sp>
          <p:nvSpPr>
            <p:cNvPr id="104" name="Elipse 103">
              <a:extLst>
                <a:ext uri="{FF2B5EF4-FFF2-40B4-BE49-F238E27FC236}">
                  <a16:creationId xmlns:a16="http://schemas.microsoft.com/office/drawing/2014/main" id="{BA81279A-4DF8-4322-A368-3B60EFF34908}"/>
                </a:ext>
              </a:extLst>
            </p:cNvPr>
            <p:cNvSpPr/>
            <p:nvPr/>
          </p:nvSpPr>
          <p:spPr>
            <a:xfrm>
              <a:off x="344957" y="1330104"/>
              <a:ext cx="381600" cy="382811"/>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r>
                <a:rPr lang="es-ES_tradnl" sz="1333">
                  <a:solidFill>
                    <a:prstClr val="white"/>
                  </a:solidFill>
                  <a:latin typeface="Arial" panose="020B0604020202020204" pitchFamily="34" charset="0"/>
                  <a:cs typeface="Arial" panose="020B0604020202020204" pitchFamily="34" charset="0"/>
                </a:rPr>
                <a:t>2</a:t>
              </a:r>
            </a:p>
          </p:txBody>
        </p:sp>
        <p:sp>
          <p:nvSpPr>
            <p:cNvPr id="111" name="Rectángulo 110">
              <a:extLst>
                <a:ext uri="{FF2B5EF4-FFF2-40B4-BE49-F238E27FC236}">
                  <a16:creationId xmlns:a16="http://schemas.microsoft.com/office/drawing/2014/main" id="{7F718B7C-71AD-4739-8DB5-2C4A4175602D}"/>
                </a:ext>
              </a:extLst>
            </p:cNvPr>
            <p:cNvSpPr/>
            <p:nvPr/>
          </p:nvSpPr>
          <p:spPr>
            <a:xfrm>
              <a:off x="5753187" y="1325422"/>
              <a:ext cx="1421229" cy="382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algn="ctr" defTabSz="914377"/>
              <a:r>
                <a:rPr lang="es-AR" sz="1067">
                  <a:solidFill>
                    <a:prstClr val="white"/>
                  </a:solidFill>
                  <a:latin typeface="Arial" panose="020B0604020202020204" pitchFamily="34" charset="0"/>
                  <a:cs typeface="Arial" panose="020B0604020202020204" pitchFamily="34" charset="0"/>
                </a:rPr>
                <a:t>+17 MMUSD VAN</a:t>
              </a:r>
            </a:p>
            <a:p>
              <a:pPr algn="ctr" defTabSz="914377"/>
              <a:r>
                <a:rPr lang="es-AR" sz="933">
                  <a:solidFill>
                    <a:prstClr val="white"/>
                  </a:solidFill>
                  <a:latin typeface="Arial" panose="020B0604020202020204" pitchFamily="34" charset="0"/>
                  <a:cs typeface="Arial" panose="020B0604020202020204" pitchFamily="34" charset="0"/>
                </a:rPr>
                <a:t>Entre fecha PEM óptima vs la de </a:t>
              </a:r>
              <a:r>
                <a:rPr lang="es-AR" sz="933" err="1">
                  <a:solidFill>
                    <a:prstClr val="white"/>
                  </a:solidFill>
                  <a:latin typeface="Arial" panose="020B0604020202020204" pitchFamily="34" charset="0"/>
                  <a:cs typeface="Arial" panose="020B0604020202020204" pitchFamily="34" charset="0"/>
                </a:rPr>
                <a:t>facilities</a:t>
              </a:r>
              <a:endParaRPr lang="es-AR" sz="933">
                <a:solidFill>
                  <a:prstClr val="white"/>
                </a:solidFill>
                <a:latin typeface="Arial" panose="020B0604020202020204" pitchFamily="34" charset="0"/>
                <a:cs typeface="Arial" panose="020B0604020202020204" pitchFamily="34" charset="0"/>
              </a:endParaRPr>
            </a:p>
          </p:txBody>
        </p:sp>
        <p:sp>
          <p:nvSpPr>
            <p:cNvPr id="112" name="Rectángulo 111">
              <a:extLst>
                <a:ext uri="{FF2B5EF4-FFF2-40B4-BE49-F238E27FC236}">
                  <a16:creationId xmlns:a16="http://schemas.microsoft.com/office/drawing/2014/main" id="{6262EC96-4ED3-40BE-8B1D-27694131FA3C}"/>
                </a:ext>
              </a:extLst>
            </p:cNvPr>
            <p:cNvSpPr/>
            <p:nvPr/>
          </p:nvSpPr>
          <p:spPr>
            <a:xfrm>
              <a:off x="7355800" y="1325422"/>
              <a:ext cx="1421229" cy="38227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algn="ctr" defTabSz="914377"/>
              <a:r>
                <a:rPr lang="es-AR" sz="1067">
                  <a:solidFill>
                    <a:prstClr val="white"/>
                  </a:solidFill>
                  <a:latin typeface="Arial" panose="020B0604020202020204" pitchFamily="34" charset="0"/>
                  <a:cs typeface="Arial" panose="020B0604020202020204" pitchFamily="34" charset="0"/>
                </a:rPr>
                <a:t>+18 MMUSD VAN</a:t>
              </a:r>
            </a:p>
            <a:p>
              <a:pPr algn="ctr" defTabSz="914377"/>
              <a:r>
                <a:rPr lang="es-AR" sz="933">
                  <a:solidFill>
                    <a:prstClr val="white"/>
                  </a:solidFill>
                  <a:latin typeface="Arial" panose="020B0604020202020204" pitchFamily="34" charset="0"/>
                  <a:cs typeface="Arial" panose="020B0604020202020204" pitchFamily="34" charset="0"/>
                </a:rPr>
                <a:t>Entre fecha PEM óptima vs la de </a:t>
              </a:r>
              <a:r>
                <a:rPr lang="es-AR" sz="933" err="1">
                  <a:solidFill>
                    <a:prstClr val="white"/>
                  </a:solidFill>
                  <a:latin typeface="Arial" panose="020B0604020202020204" pitchFamily="34" charset="0"/>
                  <a:cs typeface="Arial" panose="020B0604020202020204" pitchFamily="34" charset="0"/>
                </a:rPr>
                <a:t>facilities</a:t>
              </a:r>
              <a:endParaRPr lang="es-AR" sz="933">
                <a:solidFill>
                  <a:prstClr val="white"/>
                </a:solidFill>
                <a:latin typeface="Arial" panose="020B0604020202020204" pitchFamily="34" charset="0"/>
                <a:cs typeface="Arial" panose="020B0604020202020204" pitchFamily="34" charset="0"/>
              </a:endParaRPr>
            </a:p>
          </p:txBody>
        </p:sp>
      </p:grpSp>
      <p:grpSp>
        <p:nvGrpSpPr>
          <p:cNvPr id="115" name="Grupo 114">
            <a:extLst>
              <a:ext uri="{FF2B5EF4-FFF2-40B4-BE49-F238E27FC236}">
                <a16:creationId xmlns:a16="http://schemas.microsoft.com/office/drawing/2014/main" id="{F3A1E9BB-89AE-4977-86BB-E6C25806218D}"/>
              </a:ext>
            </a:extLst>
          </p:cNvPr>
          <p:cNvGrpSpPr/>
          <p:nvPr/>
        </p:nvGrpSpPr>
        <p:grpSpPr>
          <a:xfrm>
            <a:off x="7666075" y="27456"/>
            <a:ext cx="4120411" cy="164212"/>
            <a:chOff x="5749556" y="699249"/>
            <a:chExt cx="3090308" cy="123159"/>
          </a:xfrm>
        </p:grpSpPr>
        <p:sp>
          <p:nvSpPr>
            <p:cNvPr id="116" name="CuadroTexto 115">
              <a:extLst>
                <a:ext uri="{FF2B5EF4-FFF2-40B4-BE49-F238E27FC236}">
                  <a16:creationId xmlns:a16="http://schemas.microsoft.com/office/drawing/2014/main" id="{C273C176-D944-46D5-9825-F617DF688149}"/>
                </a:ext>
              </a:extLst>
            </p:cNvPr>
            <p:cNvSpPr txBox="1"/>
            <p:nvPr/>
          </p:nvSpPr>
          <p:spPr>
            <a:xfrm>
              <a:off x="5749556" y="699249"/>
              <a:ext cx="1421229" cy="123159"/>
            </a:xfrm>
            <a:prstGeom prst="rect">
              <a:avLst/>
            </a:prstGeom>
            <a:noFill/>
          </p:spPr>
          <p:txBody>
            <a:bodyPr wrap="square" lIns="0" tIns="0" rIns="0" bIns="0" rtlCol="0">
              <a:spAutoFit/>
            </a:bodyPr>
            <a:lstStyle/>
            <a:p>
              <a:pPr algn="ctr" defTabSz="914377"/>
              <a:r>
                <a:rPr lang="es-ES_tradnl" sz="1067" i="1">
                  <a:solidFill>
                    <a:prstClr val="black"/>
                  </a:solidFill>
                  <a:latin typeface="Arial" panose="020B0604020202020204" pitchFamily="34" charset="0"/>
                  <a:ea typeface="Open Sans Light" panose="020B0306030504020204" pitchFamily="34" charset="0"/>
                  <a:cs typeface="Arial" panose="020B0604020202020204" pitchFamily="34" charset="0"/>
                </a:rPr>
                <a:t>Valor incremental Zona 1</a:t>
              </a:r>
            </a:p>
          </p:txBody>
        </p:sp>
        <p:sp>
          <p:nvSpPr>
            <p:cNvPr id="117" name="CuadroTexto 116">
              <a:extLst>
                <a:ext uri="{FF2B5EF4-FFF2-40B4-BE49-F238E27FC236}">
                  <a16:creationId xmlns:a16="http://schemas.microsoft.com/office/drawing/2014/main" id="{24142961-0F47-4563-8287-B99F75620103}"/>
                </a:ext>
              </a:extLst>
            </p:cNvPr>
            <p:cNvSpPr txBox="1"/>
            <p:nvPr/>
          </p:nvSpPr>
          <p:spPr>
            <a:xfrm>
              <a:off x="7324088" y="699249"/>
              <a:ext cx="1515776" cy="123159"/>
            </a:xfrm>
            <a:prstGeom prst="rect">
              <a:avLst/>
            </a:prstGeom>
            <a:noFill/>
          </p:spPr>
          <p:txBody>
            <a:bodyPr wrap="square" lIns="0" tIns="0" rIns="0" bIns="0" rtlCol="0">
              <a:spAutoFit/>
            </a:bodyPr>
            <a:lstStyle/>
            <a:p>
              <a:pPr algn="ctr" defTabSz="914377"/>
              <a:r>
                <a:rPr lang="es-ES_tradnl" sz="1067" i="1">
                  <a:solidFill>
                    <a:prstClr val="black"/>
                  </a:solidFill>
                  <a:latin typeface="Arial" panose="020B0604020202020204" pitchFamily="34" charset="0"/>
                  <a:ea typeface="Open Sans Light" panose="020B0306030504020204" pitchFamily="34" charset="0"/>
                  <a:cs typeface="Arial" panose="020B0604020202020204" pitchFamily="34" charset="0"/>
                </a:rPr>
                <a:t>Valor incremental Zona 2</a:t>
              </a:r>
            </a:p>
          </p:txBody>
        </p:sp>
      </p:grpSp>
      <p:grpSp>
        <p:nvGrpSpPr>
          <p:cNvPr id="6" name="Grupo 5">
            <a:extLst>
              <a:ext uri="{FF2B5EF4-FFF2-40B4-BE49-F238E27FC236}">
                <a16:creationId xmlns:a16="http://schemas.microsoft.com/office/drawing/2014/main" id="{4A40EA22-1D6C-4B88-B9AF-973EF951FC18}"/>
              </a:ext>
            </a:extLst>
          </p:cNvPr>
          <p:cNvGrpSpPr/>
          <p:nvPr/>
        </p:nvGrpSpPr>
        <p:grpSpPr>
          <a:xfrm>
            <a:off x="11023728" y="1"/>
            <a:ext cx="1270725" cy="1238761"/>
            <a:chOff x="7887665" y="692992"/>
            <a:chExt cx="953044" cy="929071"/>
          </a:xfrm>
        </p:grpSpPr>
        <p:sp>
          <p:nvSpPr>
            <p:cNvPr id="113" name="Franja diagonal 112">
              <a:extLst>
                <a:ext uri="{FF2B5EF4-FFF2-40B4-BE49-F238E27FC236}">
                  <a16:creationId xmlns:a16="http://schemas.microsoft.com/office/drawing/2014/main" id="{91D4CA2B-F17C-4247-91CC-97AFF2AD27D0}"/>
                </a:ext>
              </a:extLst>
            </p:cNvPr>
            <p:cNvSpPr/>
            <p:nvPr/>
          </p:nvSpPr>
          <p:spPr>
            <a:xfrm rot="5400000">
              <a:off x="7863937" y="716720"/>
              <a:ext cx="929071" cy="881615"/>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ES_tradnl" sz="667">
                <a:solidFill>
                  <a:prstClr val="black"/>
                </a:solidFill>
                <a:latin typeface="Arial" panose="020B0604020202020204" pitchFamily="34" charset="0"/>
              </a:endParaRPr>
            </a:p>
          </p:txBody>
        </p:sp>
        <p:sp>
          <p:nvSpPr>
            <p:cNvPr id="114" name="CuadroTexto 113">
              <a:extLst>
                <a:ext uri="{FF2B5EF4-FFF2-40B4-BE49-F238E27FC236}">
                  <a16:creationId xmlns:a16="http://schemas.microsoft.com/office/drawing/2014/main" id="{F23393E0-3A76-455D-8564-14D0D5A8BBF1}"/>
                </a:ext>
              </a:extLst>
            </p:cNvPr>
            <p:cNvSpPr txBox="1"/>
            <p:nvPr/>
          </p:nvSpPr>
          <p:spPr>
            <a:xfrm rot="2660543">
              <a:off x="8062946" y="926884"/>
              <a:ext cx="777763" cy="223091"/>
            </a:xfrm>
            <a:prstGeom prst="rect">
              <a:avLst/>
            </a:prstGeom>
            <a:noFill/>
          </p:spPr>
          <p:txBody>
            <a:bodyPr wrap="square" lIns="0" rIns="0" rtlCol="0" anchor="ctr">
              <a:spAutoFit/>
            </a:bodyPr>
            <a:lstStyle/>
            <a:p>
              <a:pPr algn="ctr" defTabSz="914377"/>
              <a:r>
                <a:rPr lang="es-ES_tradnl" sz="1333">
                  <a:solidFill>
                    <a:prstClr val="black"/>
                  </a:solidFill>
                  <a:latin typeface="Arial" panose="020B0604020202020204" pitchFamily="34" charset="0"/>
                  <a:ea typeface="Open Sans Light" panose="020B0306030504020204" pitchFamily="34" charset="0"/>
                  <a:cs typeface="Arial" panose="020B0604020202020204" pitchFamily="34" charset="0"/>
                </a:rPr>
                <a:t>Ejemplo</a:t>
              </a:r>
            </a:p>
          </p:txBody>
        </p:sp>
      </p:grpSp>
    </p:spTree>
    <p:extLst>
      <p:ext uri="{BB962C8B-B14F-4D97-AF65-F5344CB8AC3E}">
        <p14:creationId xmlns:p14="http://schemas.microsoft.com/office/powerpoint/2010/main" val="4056141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C7218-94D9-A46D-6D38-B2183CA2E1F1}"/>
              </a:ext>
            </a:extLst>
          </p:cNvPr>
          <p:cNvSpPr>
            <a:spLocks noGrp="1"/>
          </p:cNvSpPr>
          <p:nvPr>
            <p:ph type="title"/>
          </p:nvPr>
        </p:nvSpPr>
        <p:spPr/>
        <p:txBody>
          <a:bodyPr/>
          <a:lstStyle/>
          <a:p>
            <a:r>
              <a:rPr lang="es-ES_tradnl"/>
              <a:t>A pesar de la magnitud del capital en juego, los proyectos de inversión de las empresas de O&amp;G tienen pérdidas en su valor por procesos de decisión subóptimos</a:t>
            </a:r>
          </a:p>
        </p:txBody>
      </p:sp>
      <p:pic>
        <p:nvPicPr>
          <p:cNvPr id="42" name="Imagen 41">
            <a:extLst>
              <a:ext uri="{FF2B5EF4-FFF2-40B4-BE49-F238E27FC236}">
                <a16:creationId xmlns:a16="http://schemas.microsoft.com/office/drawing/2014/main" id="{85B90DCF-921F-57F6-286C-A8CC298D67EA}"/>
              </a:ext>
            </a:extLst>
          </p:cNvPr>
          <p:cNvPicPr>
            <a:picLocks noChangeAspect="1"/>
          </p:cNvPicPr>
          <p:nvPr/>
        </p:nvPicPr>
        <p:blipFill rotWithShape="1">
          <a:blip r:embed="rId3"/>
          <a:srcRect b="5730"/>
          <a:stretch/>
        </p:blipFill>
        <p:spPr>
          <a:xfrm>
            <a:off x="1790737" y="1170144"/>
            <a:ext cx="8610527" cy="4320000"/>
          </a:xfrm>
          <a:prstGeom prst="rect">
            <a:avLst/>
          </a:prstGeom>
        </p:spPr>
      </p:pic>
      <p:sp>
        <p:nvSpPr>
          <p:cNvPr id="44" name="Rectángulo 43">
            <a:extLst>
              <a:ext uri="{FF2B5EF4-FFF2-40B4-BE49-F238E27FC236}">
                <a16:creationId xmlns:a16="http://schemas.microsoft.com/office/drawing/2014/main" id="{E104060F-AF5A-ED2C-5955-A731D33C07F6}"/>
              </a:ext>
            </a:extLst>
          </p:cNvPr>
          <p:cNvSpPr/>
          <p:nvPr/>
        </p:nvSpPr>
        <p:spPr>
          <a:xfrm>
            <a:off x="431800" y="5407162"/>
            <a:ext cx="11328400" cy="601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a:solidFill>
                  <a:schemeClr val="tx2"/>
                </a:solidFill>
              </a:rPr>
              <a:t>Variación porcentual del VAN del proyecto</a:t>
            </a:r>
          </a:p>
          <a:p>
            <a:pPr algn="ctr"/>
            <a:r>
              <a:rPr lang="es-ES_tradnl" sz="1400">
                <a:solidFill>
                  <a:schemeClr val="tx2"/>
                </a:solidFill>
              </a:rPr>
              <a:t>(VAN real luego de 2 años de la aprobación del proyecto)</a:t>
            </a:r>
          </a:p>
        </p:txBody>
      </p:sp>
      <p:sp>
        <p:nvSpPr>
          <p:cNvPr id="47" name="CuadroTexto 46">
            <a:extLst>
              <a:ext uri="{FF2B5EF4-FFF2-40B4-BE49-F238E27FC236}">
                <a16:creationId xmlns:a16="http://schemas.microsoft.com/office/drawing/2014/main" id="{D032B08C-5558-8B79-73DE-0EB2F1222E14}"/>
              </a:ext>
            </a:extLst>
          </p:cNvPr>
          <p:cNvSpPr txBox="1"/>
          <p:nvPr/>
        </p:nvSpPr>
        <p:spPr>
          <a:xfrm>
            <a:off x="1678296" y="6223111"/>
            <a:ext cx="4186814" cy="230832"/>
          </a:xfrm>
          <a:prstGeom prst="rect">
            <a:avLst/>
          </a:prstGeom>
          <a:noFill/>
        </p:spPr>
        <p:txBody>
          <a:bodyPr wrap="square">
            <a:spAutoFit/>
          </a:bodyPr>
          <a:lstStyle/>
          <a:p>
            <a:r>
              <a:rPr lang="es-ES_tradnl" sz="900" i="0" u="none" strike="noStrike" baseline="0">
                <a:solidFill>
                  <a:srgbClr val="051C2C"/>
                </a:solidFill>
                <a:latin typeface="+mj-lt"/>
              </a:rPr>
              <a:t>Fuente: </a:t>
            </a:r>
            <a:r>
              <a:rPr lang="es-ES_tradnl" sz="900" i="0" u="none" strike="noStrike" baseline="0" err="1">
                <a:solidFill>
                  <a:srgbClr val="051C2C"/>
                </a:solidFill>
                <a:latin typeface="+mj-lt"/>
              </a:rPr>
              <a:t>Nandurdikar</a:t>
            </a:r>
            <a:r>
              <a:rPr lang="es-ES_tradnl" sz="900" i="0" u="none" strike="noStrike" baseline="0">
                <a:solidFill>
                  <a:srgbClr val="051C2C"/>
                </a:solidFill>
                <a:latin typeface="+mj-lt"/>
              </a:rPr>
              <a:t>, IPA, 2014</a:t>
            </a:r>
            <a:endParaRPr lang="es-ES_tradnl" sz="900" i="1">
              <a:latin typeface="+mj-lt"/>
            </a:endParaRPr>
          </a:p>
        </p:txBody>
      </p:sp>
      <p:sp>
        <p:nvSpPr>
          <p:cNvPr id="3" name="Rectángulo: esquinas redondeadas 2">
            <a:extLst>
              <a:ext uri="{FF2B5EF4-FFF2-40B4-BE49-F238E27FC236}">
                <a16:creationId xmlns:a16="http://schemas.microsoft.com/office/drawing/2014/main" id="{DF05B007-DCC8-733B-ECDA-732462D3F91E}"/>
              </a:ext>
            </a:extLst>
          </p:cNvPr>
          <p:cNvSpPr>
            <a:spLocks noChangeAspect="1"/>
          </p:cNvSpPr>
          <p:nvPr/>
        </p:nvSpPr>
        <p:spPr>
          <a:xfrm>
            <a:off x="1973815" y="1367856"/>
            <a:ext cx="2978034" cy="1473276"/>
          </a:xfrm>
          <a:prstGeom prst="roundRect">
            <a:avLst>
              <a:gd name="adj" fmla="val 19226"/>
            </a:avLst>
          </a:prstGeom>
          <a:solidFill>
            <a:srgbClr val="0070C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a:t>Se pierde valor en </a:t>
            </a:r>
            <a:r>
              <a:rPr lang="es-ES_tradnl" sz="2800"/>
              <a:t>75%</a:t>
            </a:r>
            <a:r>
              <a:rPr lang="es-ES_tradnl" sz="1600"/>
              <a:t> </a:t>
            </a:r>
            <a:r>
              <a:rPr lang="es-ES_tradnl" sz="1200"/>
              <a:t>de los proyectos</a:t>
            </a:r>
          </a:p>
          <a:p>
            <a:pPr algn="ctr"/>
            <a:endParaRPr lang="es-ES_tradnl" sz="1200"/>
          </a:p>
          <a:p>
            <a:pPr algn="ctr"/>
            <a:r>
              <a:rPr lang="es-ES_tradnl" sz="1200"/>
              <a:t>En promedio los proyectos de O&amp;G pierden </a:t>
            </a:r>
            <a:r>
              <a:rPr lang="es-ES_tradnl" sz="2800"/>
              <a:t>35% </a:t>
            </a:r>
            <a:r>
              <a:rPr lang="es-ES_tradnl" sz="1200"/>
              <a:t>de su valor </a:t>
            </a:r>
          </a:p>
        </p:txBody>
      </p:sp>
    </p:spTree>
    <p:extLst>
      <p:ext uri="{BB962C8B-B14F-4D97-AF65-F5344CB8AC3E}">
        <p14:creationId xmlns:p14="http://schemas.microsoft.com/office/powerpoint/2010/main" val="282372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C7218-94D9-A46D-6D38-B2183CA2E1F1}"/>
              </a:ext>
            </a:extLst>
          </p:cNvPr>
          <p:cNvSpPr>
            <a:spLocks noGrp="1"/>
          </p:cNvSpPr>
          <p:nvPr>
            <p:ph type="title"/>
          </p:nvPr>
        </p:nvSpPr>
        <p:spPr/>
        <p:txBody>
          <a:bodyPr/>
          <a:lstStyle/>
          <a:p>
            <a:r>
              <a:rPr lang="es-ES_tradnl"/>
              <a:t>A pesar de la magnitud del capital en juego, los proyectos de inversión de las empresas de O&amp;G tienen pérdidas en su valor por procesos de decisión subóptimos</a:t>
            </a:r>
          </a:p>
        </p:txBody>
      </p:sp>
      <p:pic>
        <p:nvPicPr>
          <p:cNvPr id="42" name="Imagen 41">
            <a:extLst>
              <a:ext uri="{FF2B5EF4-FFF2-40B4-BE49-F238E27FC236}">
                <a16:creationId xmlns:a16="http://schemas.microsoft.com/office/drawing/2014/main" id="{85B90DCF-921F-57F6-286C-A8CC298D67EA}"/>
              </a:ext>
            </a:extLst>
          </p:cNvPr>
          <p:cNvPicPr>
            <a:picLocks noChangeAspect="1"/>
          </p:cNvPicPr>
          <p:nvPr/>
        </p:nvPicPr>
        <p:blipFill rotWithShape="1">
          <a:blip r:embed="rId3"/>
          <a:srcRect b="5730"/>
          <a:stretch/>
        </p:blipFill>
        <p:spPr>
          <a:xfrm>
            <a:off x="3144049" y="3473040"/>
            <a:ext cx="5405591" cy="2712047"/>
          </a:xfrm>
          <a:prstGeom prst="rect">
            <a:avLst/>
          </a:prstGeom>
        </p:spPr>
      </p:pic>
      <p:pic>
        <p:nvPicPr>
          <p:cNvPr id="4" name="Imagen 3">
            <a:extLst>
              <a:ext uri="{FF2B5EF4-FFF2-40B4-BE49-F238E27FC236}">
                <a16:creationId xmlns:a16="http://schemas.microsoft.com/office/drawing/2014/main" id="{8FF541DE-0B23-5907-7A1F-8BDD7E96CE5A}"/>
              </a:ext>
            </a:extLst>
          </p:cNvPr>
          <p:cNvPicPr>
            <a:picLocks noChangeAspect="1"/>
          </p:cNvPicPr>
          <p:nvPr/>
        </p:nvPicPr>
        <p:blipFill>
          <a:blip r:embed="rId4"/>
          <a:stretch>
            <a:fillRect/>
          </a:stretch>
        </p:blipFill>
        <p:spPr>
          <a:xfrm>
            <a:off x="2137132" y="1243529"/>
            <a:ext cx="7550538" cy="1473276"/>
          </a:xfrm>
          <a:prstGeom prst="rect">
            <a:avLst/>
          </a:prstGeom>
        </p:spPr>
      </p:pic>
      <p:sp>
        <p:nvSpPr>
          <p:cNvPr id="5" name="CuadroTexto 4">
            <a:extLst>
              <a:ext uri="{FF2B5EF4-FFF2-40B4-BE49-F238E27FC236}">
                <a16:creationId xmlns:a16="http://schemas.microsoft.com/office/drawing/2014/main" id="{5CA49143-4CA6-E890-3820-34971BEFD985}"/>
              </a:ext>
            </a:extLst>
          </p:cNvPr>
          <p:cNvSpPr txBox="1"/>
          <p:nvPr/>
        </p:nvSpPr>
        <p:spPr>
          <a:xfrm>
            <a:off x="3017520" y="1261871"/>
            <a:ext cx="868680" cy="338554"/>
          </a:xfrm>
          <a:prstGeom prst="rect">
            <a:avLst/>
          </a:prstGeom>
          <a:solidFill>
            <a:schemeClr val="bg1"/>
          </a:solidFill>
        </p:spPr>
        <p:txBody>
          <a:bodyPr wrap="square" lIns="0" rIns="0" rtlCol="0">
            <a:spAutoFit/>
          </a:bodyPr>
          <a:lstStyle/>
          <a:p>
            <a:pPr algn="ctr"/>
            <a:r>
              <a:rPr lang="es-ES_tradnl" sz="1600">
                <a:latin typeface="Arial" panose="020B0604020202020204" pitchFamily="34" charset="0"/>
                <a:ea typeface="Open Sans Light" panose="020B0306030504020204" pitchFamily="34" charset="0"/>
                <a:cs typeface="Arial" panose="020B0604020202020204" pitchFamily="34" charset="0"/>
              </a:rPr>
              <a:t>Costo</a:t>
            </a:r>
          </a:p>
        </p:txBody>
      </p:sp>
      <p:sp>
        <p:nvSpPr>
          <p:cNvPr id="10" name="CuadroTexto 9">
            <a:extLst>
              <a:ext uri="{FF2B5EF4-FFF2-40B4-BE49-F238E27FC236}">
                <a16:creationId xmlns:a16="http://schemas.microsoft.com/office/drawing/2014/main" id="{D9378626-E9C2-4B0A-DF1B-EB72ACDE3CF1}"/>
              </a:ext>
            </a:extLst>
          </p:cNvPr>
          <p:cNvSpPr txBox="1"/>
          <p:nvPr/>
        </p:nvSpPr>
        <p:spPr>
          <a:xfrm>
            <a:off x="5227320" y="1245775"/>
            <a:ext cx="1420368" cy="338554"/>
          </a:xfrm>
          <a:prstGeom prst="rect">
            <a:avLst/>
          </a:prstGeom>
          <a:solidFill>
            <a:schemeClr val="bg1"/>
          </a:solidFill>
        </p:spPr>
        <p:txBody>
          <a:bodyPr wrap="square" lIns="0" rIns="0" rtlCol="0">
            <a:spAutoFit/>
          </a:bodyPr>
          <a:lstStyle/>
          <a:p>
            <a:pPr algn="ctr"/>
            <a:r>
              <a:rPr lang="es-ES_tradnl" sz="1600">
                <a:latin typeface="Arial" panose="020B0604020202020204" pitchFamily="34" charset="0"/>
                <a:ea typeface="Open Sans Light" panose="020B0306030504020204" pitchFamily="34" charset="0"/>
                <a:cs typeface="Arial" panose="020B0604020202020204" pitchFamily="34" charset="0"/>
              </a:rPr>
              <a:t>Producción</a:t>
            </a:r>
          </a:p>
        </p:txBody>
      </p:sp>
      <p:sp>
        <p:nvSpPr>
          <p:cNvPr id="11" name="CuadroTexto 10">
            <a:extLst>
              <a:ext uri="{FF2B5EF4-FFF2-40B4-BE49-F238E27FC236}">
                <a16:creationId xmlns:a16="http://schemas.microsoft.com/office/drawing/2014/main" id="{A96DEB9A-559C-AC85-03F0-E26682EBB3C4}"/>
              </a:ext>
            </a:extLst>
          </p:cNvPr>
          <p:cNvSpPr txBox="1"/>
          <p:nvPr/>
        </p:nvSpPr>
        <p:spPr>
          <a:xfrm>
            <a:off x="8144256" y="1243529"/>
            <a:ext cx="868680" cy="338554"/>
          </a:xfrm>
          <a:prstGeom prst="rect">
            <a:avLst/>
          </a:prstGeom>
          <a:solidFill>
            <a:schemeClr val="bg1"/>
          </a:solidFill>
        </p:spPr>
        <p:txBody>
          <a:bodyPr wrap="square" lIns="0" rIns="0" rtlCol="0">
            <a:spAutoFit/>
          </a:bodyPr>
          <a:lstStyle/>
          <a:p>
            <a:pPr algn="ctr"/>
            <a:r>
              <a:rPr lang="es-ES_tradnl" sz="1600">
                <a:latin typeface="Arial" panose="020B0604020202020204" pitchFamily="34" charset="0"/>
                <a:ea typeface="Open Sans Light" panose="020B0306030504020204" pitchFamily="34" charset="0"/>
                <a:cs typeface="Arial" panose="020B0604020202020204" pitchFamily="34" charset="0"/>
              </a:rPr>
              <a:t>Tiempo</a:t>
            </a:r>
          </a:p>
        </p:txBody>
      </p:sp>
      <p:sp>
        <p:nvSpPr>
          <p:cNvPr id="12" name="AutoShape 12">
            <a:extLst>
              <a:ext uri="{FF2B5EF4-FFF2-40B4-BE49-F238E27FC236}">
                <a16:creationId xmlns:a16="http://schemas.microsoft.com/office/drawing/2014/main" id="{F633778A-8865-5081-465E-6F6D46BB7127}"/>
              </a:ext>
            </a:extLst>
          </p:cNvPr>
          <p:cNvSpPr>
            <a:spLocks noChangeArrowheads="1"/>
          </p:cNvSpPr>
          <p:nvPr/>
        </p:nvSpPr>
        <p:spPr bwMode="auto">
          <a:xfrm rot="2600143">
            <a:off x="3580171" y="2983905"/>
            <a:ext cx="612057" cy="572949"/>
          </a:xfrm>
          <a:prstGeom prst="rightArrow">
            <a:avLst>
              <a:gd name="adj1" fmla="val 50000"/>
              <a:gd name="adj2" fmla="val 52278"/>
            </a:avLst>
          </a:prstGeom>
          <a:solidFill>
            <a:schemeClr val="accent1"/>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pPr>
            <a:endParaRPr lang="es-ES_tradnl" altLang="es-MX" sz="1600"/>
          </a:p>
        </p:txBody>
      </p:sp>
      <p:sp>
        <p:nvSpPr>
          <p:cNvPr id="13" name="AutoShape 12">
            <a:extLst>
              <a:ext uri="{FF2B5EF4-FFF2-40B4-BE49-F238E27FC236}">
                <a16:creationId xmlns:a16="http://schemas.microsoft.com/office/drawing/2014/main" id="{80FAED03-5C14-06CC-725E-5FCE4F3926C1}"/>
              </a:ext>
            </a:extLst>
          </p:cNvPr>
          <p:cNvSpPr>
            <a:spLocks noChangeArrowheads="1"/>
          </p:cNvSpPr>
          <p:nvPr/>
        </p:nvSpPr>
        <p:spPr bwMode="auto">
          <a:xfrm rot="5400000">
            <a:off x="5789971" y="2932504"/>
            <a:ext cx="612057" cy="572949"/>
          </a:xfrm>
          <a:prstGeom prst="rightArrow">
            <a:avLst>
              <a:gd name="adj1" fmla="val 50000"/>
              <a:gd name="adj2" fmla="val 52278"/>
            </a:avLst>
          </a:prstGeom>
          <a:solidFill>
            <a:schemeClr val="accent1"/>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pPr>
            <a:endParaRPr lang="es-ES_tradnl" altLang="es-MX" sz="1600"/>
          </a:p>
        </p:txBody>
      </p:sp>
      <p:sp>
        <p:nvSpPr>
          <p:cNvPr id="14" name="AutoShape 12">
            <a:extLst>
              <a:ext uri="{FF2B5EF4-FFF2-40B4-BE49-F238E27FC236}">
                <a16:creationId xmlns:a16="http://schemas.microsoft.com/office/drawing/2014/main" id="{558351EC-038B-42C2-AA38-907EFBB09781}"/>
              </a:ext>
            </a:extLst>
          </p:cNvPr>
          <p:cNvSpPr>
            <a:spLocks noChangeArrowheads="1"/>
          </p:cNvSpPr>
          <p:nvPr/>
        </p:nvSpPr>
        <p:spPr bwMode="auto">
          <a:xfrm rot="7284719">
            <a:off x="8200939" y="2926412"/>
            <a:ext cx="612057" cy="572949"/>
          </a:xfrm>
          <a:prstGeom prst="rightArrow">
            <a:avLst>
              <a:gd name="adj1" fmla="val 50000"/>
              <a:gd name="adj2" fmla="val 52278"/>
            </a:avLst>
          </a:prstGeom>
          <a:solidFill>
            <a:schemeClr val="accent1"/>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pPr>
            <a:endParaRPr lang="es-ES_tradnl" altLang="es-MX" sz="1600"/>
          </a:p>
        </p:txBody>
      </p:sp>
    </p:spTree>
    <p:extLst>
      <p:ext uri="{BB962C8B-B14F-4D97-AF65-F5344CB8AC3E}">
        <p14:creationId xmlns:p14="http://schemas.microsoft.com/office/powerpoint/2010/main" val="3789692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rgbClr val="21175E"/>
                </a:solidFill>
                <a:effectLst/>
                <a:uLnTx/>
                <a:uFillTx/>
                <a:latin typeface="Tahoma"/>
                <a:ea typeface="+mj-ea"/>
                <a:cs typeface="+mj-cs"/>
              </a:rPr>
              <a:t>Al mirar sólo un caso base, la planificación de desarrollos se expone a la influencia negativa de la no visualización de la incertidumbre sobre costos y plazos</a:t>
            </a:r>
          </a:p>
        </p:txBody>
      </p:sp>
      <p:pic>
        <p:nvPicPr>
          <p:cNvPr id="26" name="Imagen 3">
            <a:extLst>
              <a:ext uri="{FF2B5EF4-FFF2-40B4-BE49-F238E27FC236}">
                <a16:creationId xmlns:a16="http://schemas.microsoft.com/office/drawing/2014/main" id="{517E56FA-A272-94F5-C925-0574E8D92448}"/>
              </a:ext>
            </a:extLst>
          </p:cNvPr>
          <p:cNvPicPr>
            <a:picLocks noChangeAspect="1"/>
          </p:cNvPicPr>
          <p:nvPr/>
        </p:nvPicPr>
        <p:blipFill>
          <a:blip r:embed="rId3"/>
          <a:stretch>
            <a:fillRect/>
          </a:stretch>
        </p:blipFill>
        <p:spPr>
          <a:xfrm>
            <a:off x="632631" y="2169901"/>
            <a:ext cx="6630226" cy="3056199"/>
          </a:xfrm>
          <a:prstGeom prst="rect">
            <a:avLst/>
          </a:prstGeom>
        </p:spPr>
      </p:pic>
      <p:sp>
        <p:nvSpPr>
          <p:cNvPr id="27" name="Freeform 54">
            <a:extLst>
              <a:ext uri="{FF2B5EF4-FFF2-40B4-BE49-F238E27FC236}">
                <a16:creationId xmlns:a16="http://schemas.microsoft.com/office/drawing/2014/main" id="{036E7C7E-1CFA-020E-A9CE-BEAFEC4A7D8A}"/>
              </a:ext>
            </a:extLst>
          </p:cNvPr>
          <p:cNvSpPr>
            <a:spLocks/>
          </p:cNvSpPr>
          <p:nvPr/>
        </p:nvSpPr>
        <p:spPr bwMode="auto">
          <a:xfrm rot="16200000">
            <a:off x="6496173" y="4014348"/>
            <a:ext cx="420858" cy="27281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28" name="Rectangle 52">
            <a:extLst>
              <a:ext uri="{FF2B5EF4-FFF2-40B4-BE49-F238E27FC236}">
                <a16:creationId xmlns:a16="http://schemas.microsoft.com/office/drawing/2014/main" id="{1BD92F23-727C-F4FE-B61A-EF1336FEC704}"/>
              </a:ext>
            </a:extLst>
          </p:cNvPr>
          <p:cNvSpPr>
            <a:spLocks noChangeArrowheads="1"/>
          </p:cNvSpPr>
          <p:nvPr/>
        </p:nvSpPr>
        <p:spPr bwMode="auto">
          <a:xfrm>
            <a:off x="7052997" y="3868743"/>
            <a:ext cx="9787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Bef>
                <a:spcPts val="0"/>
              </a:spcBef>
              <a:defRPr/>
            </a:pPr>
            <a:r>
              <a:rPr lang="es-ES_tradnl" altLang="es-AR" sz="3200" kern="0">
                <a:solidFill>
                  <a:srgbClr val="006DEE"/>
                </a:solidFill>
                <a:latin typeface="Tahoma"/>
              </a:rPr>
              <a:t>45%</a:t>
            </a:r>
          </a:p>
        </p:txBody>
      </p:sp>
      <p:sp>
        <p:nvSpPr>
          <p:cNvPr id="29" name="CuadroTexto 7">
            <a:extLst>
              <a:ext uri="{FF2B5EF4-FFF2-40B4-BE49-F238E27FC236}">
                <a16:creationId xmlns:a16="http://schemas.microsoft.com/office/drawing/2014/main" id="{E82151A4-C670-2B75-322F-6555F63E4262}"/>
              </a:ext>
            </a:extLst>
          </p:cNvPr>
          <p:cNvSpPr txBox="1"/>
          <p:nvPr/>
        </p:nvSpPr>
        <p:spPr>
          <a:xfrm>
            <a:off x="8241721" y="3889146"/>
            <a:ext cx="3470853" cy="523220"/>
          </a:xfrm>
          <a:prstGeom prst="rect">
            <a:avLst/>
          </a:prstGeom>
          <a:noFill/>
        </p:spPr>
        <p:txBody>
          <a:bodyPr wrap="square">
            <a:spAutoFit/>
          </a:bodyPr>
          <a:lstStyle/>
          <a:p>
            <a:pPr eaLnBrk="0" fontAlgn="base" hangingPunct="0">
              <a:spcAft>
                <a:spcPct val="0"/>
              </a:spcAft>
              <a:defRPr/>
            </a:pPr>
            <a:r>
              <a:rPr lang="es-ES_tradnl" altLang="es-AR" sz="1400" kern="0">
                <a:solidFill>
                  <a:prstClr val="black"/>
                </a:solidFill>
                <a:latin typeface="Tahoma"/>
              </a:rPr>
              <a:t>De probabilidad de que los costos superen los máximos considerados</a:t>
            </a:r>
            <a:r>
              <a:rPr lang="es-ES_tradnl" altLang="es-AR" sz="1400" kern="0" baseline="30000">
                <a:solidFill>
                  <a:prstClr val="black"/>
                </a:solidFill>
                <a:latin typeface="Tahoma"/>
              </a:rPr>
              <a:t>1</a:t>
            </a:r>
          </a:p>
        </p:txBody>
      </p:sp>
      <p:sp>
        <p:nvSpPr>
          <p:cNvPr id="30" name="CuadroTexto 11">
            <a:extLst>
              <a:ext uri="{FF2B5EF4-FFF2-40B4-BE49-F238E27FC236}">
                <a16:creationId xmlns:a16="http://schemas.microsoft.com/office/drawing/2014/main" id="{A7E153A3-1C68-231E-A972-8DA68580A87B}"/>
              </a:ext>
            </a:extLst>
          </p:cNvPr>
          <p:cNvSpPr txBox="1"/>
          <p:nvPr/>
        </p:nvSpPr>
        <p:spPr>
          <a:xfrm>
            <a:off x="2790510" y="2102927"/>
            <a:ext cx="1157234" cy="316726"/>
          </a:xfrm>
          <a:prstGeom prst="rect">
            <a:avLst/>
          </a:prstGeom>
          <a:noFill/>
        </p:spPr>
        <p:txBody>
          <a:bodyPr wrap="square">
            <a:spAutoFit/>
          </a:bodyPr>
          <a:lstStyle/>
          <a:p>
            <a:pPr algn="ctr" eaLnBrk="0" fontAlgn="base" hangingPunct="0">
              <a:spcAft>
                <a:spcPct val="0"/>
              </a:spcAft>
              <a:defRPr/>
            </a:pPr>
            <a:r>
              <a:rPr lang="es-ES_tradnl" altLang="es-AR" sz="1400" kern="0">
                <a:solidFill>
                  <a:prstClr val="black"/>
                </a:solidFill>
                <a:latin typeface="Tahoma"/>
              </a:rPr>
              <a:t>Caso Base</a:t>
            </a:r>
            <a:endParaRPr lang="es-ES_tradnl" altLang="es-AR" sz="1400" kern="0" baseline="30000">
              <a:solidFill>
                <a:prstClr val="black"/>
              </a:solidFill>
              <a:latin typeface="Tahoma"/>
            </a:endParaRPr>
          </a:p>
        </p:txBody>
      </p:sp>
      <p:sp>
        <p:nvSpPr>
          <p:cNvPr id="31" name="CuadroTexto 12">
            <a:extLst>
              <a:ext uri="{FF2B5EF4-FFF2-40B4-BE49-F238E27FC236}">
                <a16:creationId xmlns:a16="http://schemas.microsoft.com/office/drawing/2014/main" id="{E0A63580-949A-4DE3-7032-88E8566EA19C}"/>
              </a:ext>
            </a:extLst>
          </p:cNvPr>
          <p:cNvSpPr txBox="1"/>
          <p:nvPr/>
        </p:nvSpPr>
        <p:spPr>
          <a:xfrm>
            <a:off x="3612338" y="3544111"/>
            <a:ext cx="1901908" cy="307777"/>
          </a:xfrm>
          <a:prstGeom prst="rect">
            <a:avLst/>
          </a:prstGeom>
          <a:noFill/>
        </p:spPr>
        <p:txBody>
          <a:bodyPr wrap="square">
            <a:spAutoFit/>
          </a:bodyPr>
          <a:lstStyle/>
          <a:p>
            <a:pPr algn="ctr" eaLnBrk="0" fontAlgn="base" hangingPunct="0">
              <a:spcAft>
                <a:spcPct val="0"/>
              </a:spcAft>
              <a:defRPr/>
            </a:pPr>
            <a:r>
              <a:rPr lang="es-ES_tradnl" altLang="es-AR" sz="1400" kern="0">
                <a:solidFill>
                  <a:srgbClr val="FF0000"/>
                </a:solidFill>
                <a:latin typeface="Tahoma"/>
              </a:rPr>
              <a:t>Lectura real ex-post</a:t>
            </a:r>
            <a:endParaRPr lang="es-ES_tradnl" altLang="es-AR" sz="1400" kern="0" baseline="30000">
              <a:solidFill>
                <a:srgbClr val="FF0000"/>
              </a:solidFill>
              <a:latin typeface="Tahoma"/>
            </a:endParaRPr>
          </a:p>
        </p:txBody>
      </p:sp>
      <p:sp>
        <p:nvSpPr>
          <p:cNvPr id="32" name="CuadroTexto 13">
            <a:extLst>
              <a:ext uri="{FF2B5EF4-FFF2-40B4-BE49-F238E27FC236}">
                <a16:creationId xmlns:a16="http://schemas.microsoft.com/office/drawing/2014/main" id="{20D2C4E3-4D2D-03A8-7DE2-1D16F0AA8C9A}"/>
              </a:ext>
            </a:extLst>
          </p:cNvPr>
          <p:cNvSpPr txBox="1"/>
          <p:nvPr/>
        </p:nvSpPr>
        <p:spPr>
          <a:xfrm>
            <a:off x="518771" y="6345694"/>
            <a:ext cx="6098720" cy="215444"/>
          </a:xfrm>
          <a:prstGeom prst="rect">
            <a:avLst/>
          </a:prstGeom>
          <a:noFill/>
        </p:spPr>
        <p:txBody>
          <a:bodyPr wrap="square">
            <a:spAutoFit/>
          </a:bodyPr>
          <a:lstStyle/>
          <a:p>
            <a:pPr>
              <a:defRPr/>
            </a:pPr>
            <a:r>
              <a:rPr lang="es-ES_tradnl" sz="800">
                <a:solidFill>
                  <a:prstClr val="black"/>
                </a:solidFill>
                <a:latin typeface="Tahoma"/>
                <a:hlinkClick r:id="rId4"/>
              </a:rPr>
              <a:t>2. Cost &amp; Schedule Risk Analysis (CSRA) | Independent Project Analysis (IPA) (ipaglobal.com)</a:t>
            </a:r>
            <a:endParaRPr lang="es-ES_tradnl" sz="800">
              <a:solidFill>
                <a:prstClr val="black"/>
              </a:solidFill>
              <a:latin typeface="Tahoma"/>
            </a:endParaRPr>
          </a:p>
        </p:txBody>
      </p:sp>
      <p:sp>
        <p:nvSpPr>
          <p:cNvPr id="33" name="CuadroTexto 14">
            <a:extLst>
              <a:ext uri="{FF2B5EF4-FFF2-40B4-BE49-F238E27FC236}">
                <a16:creationId xmlns:a16="http://schemas.microsoft.com/office/drawing/2014/main" id="{BB24F968-5ABF-39C9-AB5A-0E24BBB804C5}"/>
              </a:ext>
            </a:extLst>
          </p:cNvPr>
          <p:cNvSpPr txBox="1"/>
          <p:nvPr/>
        </p:nvSpPr>
        <p:spPr>
          <a:xfrm>
            <a:off x="518771" y="6193907"/>
            <a:ext cx="5349059" cy="215444"/>
          </a:xfrm>
          <a:prstGeom prst="rect">
            <a:avLst/>
          </a:prstGeom>
          <a:noFill/>
        </p:spPr>
        <p:txBody>
          <a:bodyPr wrap="square">
            <a:spAutoFit/>
          </a:bodyPr>
          <a:lstStyle/>
          <a:p>
            <a:pPr>
              <a:defRPr/>
            </a:pPr>
            <a:r>
              <a:rPr lang="es-ES_tradnl" altLang="es-AR" sz="800">
                <a:solidFill>
                  <a:srgbClr val="1F175A"/>
                </a:solidFill>
                <a:latin typeface="Tahoma"/>
              </a:rPr>
              <a:t>1 Creating Value from Uncertainty and Flexibility - Professor Reidar B Bratvold University of Stavanger – 2017</a:t>
            </a:r>
          </a:p>
        </p:txBody>
      </p:sp>
      <p:sp>
        <p:nvSpPr>
          <p:cNvPr id="34" name="CuadroTexto 18">
            <a:extLst>
              <a:ext uri="{FF2B5EF4-FFF2-40B4-BE49-F238E27FC236}">
                <a16:creationId xmlns:a16="http://schemas.microsoft.com/office/drawing/2014/main" id="{2FB10304-2FC7-2E53-44B7-73A0DB8667EA}"/>
              </a:ext>
            </a:extLst>
          </p:cNvPr>
          <p:cNvSpPr txBox="1"/>
          <p:nvPr/>
        </p:nvSpPr>
        <p:spPr>
          <a:xfrm>
            <a:off x="496224" y="5369652"/>
            <a:ext cx="11216351" cy="646331"/>
          </a:xfrm>
          <a:prstGeom prst="rect">
            <a:avLst/>
          </a:prstGeom>
          <a:noFill/>
        </p:spPr>
        <p:txBody>
          <a:bodyPr wrap="square" lIns="0" tIns="0" rIns="0" bIns="0">
            <a:spAutoFit/>
          </a:bodyPr>
          <a:lstStyle>
            <a:defPPr>
              <a:defRPr lang="es-AR"/>
            </a:defPPr>
            <a:lvl1pPr marR="0" lvl="0" indent="0" eaLnBrk="0" fontAlgn="base" hangingPunct="0">
              <a:lnSpc>
                <a:spcPct val="100000"/>
              </a:lnSpc>
              <a:spcBef>
                <a:spcPts val="0"/>
              </a:spcBef>
              <a:spcAft>
                <a:spcPct val="0"/>
              </a:spcAft>
              <a:buClrTx/>
              <a:buSzTx/>
              <a:buFontTx/>
              <a:buNone/>
              <a:tabLst/>
              <a:defRPr sz="1400" kern="0">
                <a:solidFill>
                  <a:prstClr val="black"/>
                </a:solidFill>
                <a:latin typeface="Tahoma"/>
              </a:defRPr>
            </a:lvl1pPr>
          </a:lstStyle>
          <a:p>
            <a:pPr marL="0" marR="0" lvl="0" indent="0" defTabSz="914400" eaLnBrk="0" fontAlgn="base" latinLnBrk="0" hangingPunct="0">
              <a:lnSpc>
                <a:spcPct val="100000"/>
              </a:lnSpc>
              <a:spcBef>
                <a:spcPts val="0"/>
              </a:spcBef>
              <a:spcAft>
                <a:spcPct val="0"/>
              </a:spcAft>
              <a:buClrTx/>
              <a:buSzTx/>
              <a:buFontTx/>
              <a:buNone/>
              <a:tabLst/>
              <a:defRPr/>
            </a:pPr>
            <a:r>
              <a:rPr kumimoji="0" lang="es-ES_tradnl" altLang="es-AR" sz="1400" b="0" i="0" u="none" strike="noStrike" kern="0" cap="none" spc="0" normalizeH="0" baseline="0" noProof="0" dirty="0">
                <a:ln>
                  <a:noFill/>
                </a:ln>
                <a:solidFill>
                  <a:prstClr val="black"/>
                </a:solidFill>
                <a:effectLst/>
                <a:uLnTx/>
                <a:uFillTx/>
                <a:latin typeface="Tahoma"/>
              </a:rPr>
              <a:t>A su vez, el retraso normal de tiempos de los proyectos de capital intensivo es del </a:t>
            </a:r>
            <a:r>
              <a:rPr kumimoji="0" lang="es-ES_tradnl" altLang="es-AR" sz="2800" b="0" i="0" u="none" strike="noStrike" kern="0" cap="none" spc="0" normalizeH="0" baseline="0" noProof="0" dirty="0">
                <a:ln>
                  <a:noFill/>
                </a:ln>
                <a:solidFill>
                  <a:srgbClr val="FF6E2E"/>
                </a:solidFill>
                <a:effectLst/>
                <a:uLnTx/>
                <a:uFillTx/>
                <a:latin typeface="Tahoma"/>
              </a:rPr>
              <a:t>20-50%</a:t>
            </a:r>
            <a:r>
              <a:rPr kumimoji="0" lang="es-ES_tradnl" altLang="es-AR" sz="1400" b="0" i="0" u="none" strike="noStrike" kern="0" cap="none" spc="0" normalizeH="0" baseline="30000" noProof="0" dirty="0">
                <a:ln>
                  <a:noFill/>
                </a:ln>
                <a:solidFill>
                  <a:prstClr val="black"/>
                </a:solidFill>
                <a:effectLst/>
                <a:uLnTx/>
                <a:uFillTx/>
                <a:latin typeface="Tahoma"/>
              </a:rPr>
              <a:t>2</a:t>
            </a:r>
            <a:r>
              <a:rPr kumimoji="0" lang="es-ES_tradnl" altLang="es-AR" sz="1400" b="0" i="0" u="none" strike="noStrike" kern="0" cap="none" spc="0" normalizeH="0" baseline="0" noProof="0" dirty="0">
                <a:ln>
                  <a:noFill/>
                </a:ln>
                <a:solidFill>
                  <a:prstClr val="black"/>
                </a:solidFill>
                <a:effectLst/>
                <a:uLnTx/>
                <a:uFillTx/>
                <a:latin typeface="Tahoma"/>
              </a:rPr>
              <a:t>, generando pérdidas adicionales por producción diferida</a:t>
            </a:r>
          </a:p>
        </p:txBody>
      </p:sp>
      <p:sp>
        <p:nvSpPr>
          <p:cNvPr id="35" name="Freeform 54">
            <a:extLst>
              <a:ext uri="{FF2B5EF4-FFF2-40B4-BE49-F238E27FC236}">
                <a16:creationId xmlns:a16="http://schemas.microsoft.com/office/drawing/2014/main" id="{3B2E821A-E8FB-062B-3D98-0BFB6F217022}"/>
              </a:ext>
            </a:extLst>
          </p:cNvPr>
          <p:cNvSpPr>
            <a:spLocks/>
          </p:cNvSpPr>
          <p:nvPr/>
        </p:nvSpPr>
        <p:spPr bwMode="auto">
          <a:xfrm rot="16200000">
            <a:off x="6496172" y="2721587"/>
            <a:ext cx="420858" cy="27281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36" name="Rectangle 52">
            <a:extLst>
              <a:ext uri="{FF2B5EF4-FFF2-40B4-BE49-F238E27FC236}">
                <a16:creationId xmlns:a16="http://schemas.microsoft.com/office/drawing/2014/main" id="{E482DD0C-AF32-6238-7484-712EE368F86C}"/>
              </a:ext>
            </a:extLst>
          </p:cNvPr>
          <p:cNvSpPr>
            <a:spLocks noChangeArrowheads="1"/>
          </p:cNvSpPr>
          <p:nvPr/>
        </p:nvSpPr>
        <p:spPr bwMode="auto">
          <a:xfrm>
            <a:off x="7052996" y="2575982"/>
            <a:ext cx="97873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spcBef>
                <a:spcPts val="0"/>
              </a:spcBef>
              <a:defRPr/>
            </a:pPr>
            <a:r>
              <a:rPr lang="es-ES_tradnl" altLang="es-AR" sz="3200" kern="0" dirty="0">
                <a:solidFill>
                  <a:srgbClr val="006DEE"/>
                </a:solidFill>
                <a:latin typeface="Tahoma"/>
              </a:rPr>
              <a:t>80%</a:t>
            </a:r>
          </a:p>
        </p:txBody>
      </p:sp>
      <p:sp>
        <p:nvSpPr>
          <p:cNvPr id="37" name="CuadroTexto 9">
            <a:extLst>
              <a:ext uri="{FF2B5EF4-FFF2-40B4-BE49-F238E27FC236}">
                <a16:creationId xmlns:a16="http://schemas.microsoft.com/office/drawing/2014/main" id="{EDA990FF-5F82-7CF5-D430-3B8B767BBE5A}"/>
              </a:ext>
            </a:extLst>
          </p:cNvPr>
          <p:cNvSpPr txBox="1"/>
          <p:nvPr/>
        </p:nvSpPr>
        <p:spPr>
          <a:xfrm>
            <a:off x="8241720" y="2596385"/>
            <a:ext cx="3470853" cy="523220"/>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De probabilidad de tener costos y plazos mayores al caso base</a:t>
            </a:r>
            <a:r>
              <a:rPr lang="es-ES_tradnl" altLang="es-AR" sz="1400" kern="0" baseline="30000" dirty="0">
                <a:solidFill>
                  <a:prstClr val="black"/>
                </a:solidFill>
                <a:latin typeface="Tahoma"/>
              </a:rPr>
              <a:t>1</a:t>
            </a:r>
          </a:p>
        </p:txBody>
      </p:sp>
      <p:sp>
        <p:nvSpPr>
          <p:cNvPr id="2" name="Rectángulo: esquina doblada 1">
            <a:extLst>
              <a:ext uri="{FF2B5EF4-FFF2-40B4-BE49-F238E27FC236}">
                <a16:creationId xmlns:a16="http://schemas.microsoft.com/office/drawing/2014/main" id="{5BF3EEA3-E383-2E59-091F-BE5857894D71}"/>
              </a:ext>
            </a:extLst>
          </p:cNvPr>
          <p:cNvSpPr/>
          <p:nvPr>
            <p:custDataLst>
              <p:tags r:id="rId1"/>
            </p:custDataLst>
          </p:nvPr>
        </p:nvSpPr>
        <p:spPr>
          <a:xfrm>
            <a:off x="9420736" y="1469736"/>
            <a:ext cx="2667000" cy="1270000"/>
          </a:xfrm>
          <a:prstGeom prst="foldedCorner">
            <a:avLst/>
          </a:prstGeom>
          <a:solidFill>
            <a:srgbClr val="FFFF80"/>
          </a:solidFill>
          <a:ln w="12700" cap="flat" cmpd="sng" algn="ctr">
            <a:noFill/>
            <a:prstDash val="solid"/>
            <a:miter lim="800000"/>
          </a:ln>
          <a:effectLst>
            <a:outerShdw blurRad="50800" dist="38100" dir="5400000" rotWithShape="0">
              <a:scrgbClr r="0" g="0" b="0">
                <a:alpha val="40000"/>
              </a:sc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t">
            <a:normAutofit/>
          </a:bodyPr>
          <a:lstStyle/>
          <a:p>
            <a:r>
              <a:rPr lang="es-ES_tradnl" sz="1400" dirty="0">
                <a:solidFill>
                  <a:srgbClr val="000000"/>
                </a:solidFill>
              </a:rPr>
              <a:t>Dejar números?</a:t>
            </a:r>
          </a:p>
        </p:txBody>
      </p:sp>
    </p:spTree>
    <p:extLst>
      <p:ext uri="{BB962C8B-B14F-4D97-AF65-F5344CB8AC3E}">
        <p14:creationId xmlns:p14="http://schemas.microsoft.com/office/powerpoint/2010/main" val="260854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4A97B007-99C4-413A-8E31-47C48F20DCE9}"/>
              </a:ext>
            </a:extLst>
          </p:cNvPr>
          <p:cNvGraphicFramePr>
            <a:graphicFrameLocks noGrp="1"/>
          </p:cNvGraphicFramePr>
          <p:nvPr/>
        </p:nvGraphicFramePr>
        <p:xfrm>
          <a:off x="431800" y="2056555"/>
          <a:ext cx="11328400" cy="3726344"/>
        </p:xfrm>
        <a:graphic>
          <a:graphicData uri="http://schemas.openxmlformats.org/drawingml/2006/table">
            <a:tbl>
              <a:tblPr firstRow="1" bandRow="1">
                <a:tableStyleId>{5940675A-B579-460E-94D1-54222C63F5DA}</a:tableStyleId>
              </a:tblPr>
              <a:tblGrid>
                <a:gridCol w="1739485">
                  <a:extLst>
                    <a:ext uri="{9D8B030D-6E8A-4147-A177-3AD203B41FA5}">
                      <a16:colId xmlns:a16="http://schemas.microsoft.com/office/drawing/2014/main" val="2487162302"/>
                    </a:ext>
                  </a:extLst>
                </a:gridCol>
                <a:gridCol w="1917783">
                  <a:extLst>
                    <a:ext uri="{9D8B030D-6E8A-4147-A177-3AD203B41FA5}">
                      <a16:colId xmlns:a16="http://schemas.microsoft.com/office/drawing/2014/main" val="4124719857"/>
                    </a:ext>
                  </a:extLst>
                </a:gridCol>
                <a:gridCol w="1917783">
                  <a:extLst>
                    <a:ext uri="{9D8B030D-6E8A-4147-A177-3AD203B41FA5}">
                      <a16:colId xmlns:a16="http://schemas.microsoft.com/office/drawing/2014/main" val="4207222948"/>
                    </a:ext>
                  </a:extLst>
                </a:gridCol>
                <a:gridCol w="1917783">
                  <a:extLst>
                    <a:ext uri="{9D8B030D-6E8A-4147-A177-3AD203B41FA5}">
                      <a16:colId xmlns:a16="http://schemas.microsoft.com/office/drawing/2014/main" val="1443452196"/>
                    </a:ext>
                  </a:extLst>
                </a:gridCol>
                <a:gridCol w="1917783">
                  <a:extLst>
                    <a:ext uri="{9D8B030D-6E8A-4147-A177-3AD203B41FA5}">
                      <a16:colId xmlns:a16="http://schemas.microsoft.com/office/drawing/2014/main" val="1072117797"/>
                    </a:ext>
                  </a:extLst>
                </a:gridCol>
                <a:gridCol w="1917783">
                  <a:extLst>
                    <a:ext uri="{9D8B030D-6E8A-4147-A177-3AD203B41FA5}">
                      <a16:colId xmlns:a16="http://schemas.microsoft.com/office/drawing/2014/main" val="1968020533"/>
                    </a:ext>
                  </a:extLst>
                </a:gridCol>
              </a:tblGrid>
              <a:tr h="991743">
                <a:tc>
                  <a:txBody>
                    <a:bodyPr/>
                    <a:lstStyle/>
                    <a:p>
                      <a:endParaRPr lang="es-AR" sz="1600" noProof="0">
                        <a:latin typeface="Arial" panose="020B0604020202020204" pitchFamily="34" charset="0"/>
                        <a:cs typeface="Arial" panose="020B0604020202020204" pitchFamily="34" charset="0"/>
                      </a:endParaRP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dirty="0">
                          <a:latin typeface="Arial" panose="020B0604020202020204" pitchFamily="34" charset="0"/>
                          <a:cs typeface="Arial" panose="020B0604020202020204" pitchFamily="34" charset="0"/>
                        </a:rPr>
                        <a:t>Certeza</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Riesgo</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Incertidumbre Estocástica</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Incertidumbre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AR" sz="1600" noProof="0">
                          <a:latin typeface="Arial" panose="020B0604020202020204" pitchFamily="34" charset="0"/>
                          <a:cs typeface="Arial" panose="020B0604020202020204" pitchFamily="34" charset="0"/>
                        </a:rPr>
                        <a:t>Hiper</a:t>
                      </a:r>
                    </a:p>
                    <a:p>
                      <a:pPr algn="ctr"/>
                      <a:r>
                        <a:rPr lang="es-AR" sz="1600" noProof="0">
                          <a:latin typeface="Arial" panose="020B0604020202020204" pitchFamily="34" charset="0"/>
                          <a:cs typeface="Arial" panose="020B0604020202020204" pitchFamily="34" charset="0"/>
                        </a:rPr>
                        <a:t>Incertidumbre</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287235"/>
                  </a:ext>
                </a:extLst>
              </a:tr>
              <a:tr h="651941">
                <a:tc>
                  <a:txBody>
                    <a:bodyPr/>
                    <a:lstStyle/>
                    <a:p>
                      <a:r>
                        <a:rPr lang="es-AR" sz="1600" noProof="0" dirty="0">
                          <a:latin typeface="Arial" panose="020B0604020202020204" pitchFamily="34" charset="0"/>
                          <a:cs typeface="Arial" panose="020B0604020202020204" pitchFamily="34" charset="0"/>
                        </a:rPr>
                        <a:t>Impacto</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AR" sz="2000" noProof="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dirty="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92388287"/>
                  </a:ext>
                </a:extLst>
              </a:tr>
              <a:tr h="694220">
                <a:tc>
                  <a:txBody>
                    <a:bodyPr/>
                    <a:lstStyle/>
                    <a:p>
                      <a:r>
                        <a:rPr lang="es-AR" sz="1600" noProof="0">
                          <a:latin typeface="Arial" panose="020B0604020202020204" pitchFamily="34" charset="0"/>
                          <a:cs typeface="Arial" panose="020B0604020202020204" pitchFamily="34" charset="0"/>
                        </a:rPr>
                        <a:t>Probabilidad</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12486636"/>
                  </a:ext>
                </a:extLst>
              </a:tr>
              <a:tr h="694220">
                <a:tc>
                  <a:txBody>
                    <a:bodyPr/>
                    <a:lstStyle/>
                    <a:p>
                      <a:r>
                        <a:rPr lang="es-AR" sz="1600" noProof="0">
                          <a:latin typeface="Arial" panose="020B0604020202020204" pitchFamily="34" charset="0"/>
                          <a:cs typeface="Arial" panose="020B0604020202020204" pitchFamily="34" charset="0"/>
                        </a:rPr>
                        <a:t>Escenarios</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dirty="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dirty="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s-AR" sz="2000" noProof="0">
                          <a:solidFill>
                            <a:schemeClr val="bg1"/>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510619853"/>
                  </a:ext>
                </a:extLst>
              </a:tr>
              <a:tr h="694220">
                <a:tc>
                  <a:txBody>
                    <a:bodyPr/>
                    <a:lstStyle/>
                    <a:p>
                      <a:r>
                        <a:rPr lang="es-AR" sz="1600" noProof="0">
                          <a:latin typeface="Arial" panose="020B0604020202020204" pitchFamily="34" charset="0"/>
                          <a:cs typeface="Arial" panose="020B0604020202020204" pitchFamily="34" charset="0"/>
                        </a:rPr>
                        <a:t>Lo que no sé</a:t>
                      </a:r>
                    </a:p>
                  </a:txBody>
                  <a:tcPr marL="121920" marR="121920"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AR" sz="2000" noProof="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s-AR" sz="2000" noProof="0">
                        <a:solidFill>
                          <a:schemeClr val="bg1"/>
                        </a:solidFill>
                        <a:latin typeface="Arial" panose="020B0604020202020204" pitchFamily="34" charset="0"/>
                        <a:cs typeface="Arial" panose="020B0604020202020204" pitchFamily="34" charset="0"/>
                      </a:endParaRP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s-AR" sz="2000" noProof="0" dirty="0">
                          <a:solidFill>
                            <a:srgbClr val="FFFF00"/>
                          </a:solidFill>
                          <a:latin typeface="Arial" panose="020B0604020202020204" pitchFamily="34" charset="0"/>
                          <a:cs typeface="Arial" panose="020B0604020202020204" pitchFamily="34" charset="0"/>
                        </a:rPr>
                        <a:t>?</a:t>
                      </a:r>
                    </a:p>
                  </a:txBody>
                  <a:tcPr marL="121920" marR="121920" marT="60960" marB="609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72889538"/>
                  </a:ext>
                </a:extLst>
              </a:tr>
            </a:tbl>
          </a:graphicData>
        </a:graphic>
      </p:graphicFrame>
      <p:sp>
        <p:nvSpPr>
          <p:cNvPr id="2" name="Título 1">
            <a:extLst>
              <a:ext uri="{FF2B5EF4-FFF2-40B4-BE49-F238E27FC236}">
                <a16:creationId xmlns:a16="http://schemas.microsoft.com/office/drawing/2014/main" id="{BB3B31BA-137D-4C12-AE2C-869E93BADF07}"/>
              </a:ext>
            </a:extLst>
          </p:cNvPr>
          <p:cNvSpPr>
            <a:spLocks noGrp="1"/>
          </p:cNvSpPr>
          <p:nvPr>
            <p:ph type="ctrTitle"/>
          </p:nvPr>
        </p:nvSpPr>
        <p:spPr>
          <a:xfrm>
            <a:off x="450135" y="1412953"/>
            <a:ext cx="11328400" cy="566905"/>
          </a:xfrm>
        </p:spPr>
        <p:txBody>
          <a:bodyPr/>
          <a:lstStyle/>
          <a:p>
            <a:r>
              <a:rPr lang="es-AR" dirty="0"/>
              <a:t>¿En qué contexto se toman las decisiones para el desarrollo de un Yacimiento NOC?</a:t>
            </a:r>
            <a:endParaRPr lang="en-US" dirty="0"/>
          </a:p>
        </p:txBody>
      </p:sp>
      <p:pic>
        <p:nvPicPr>
          <p:cNvPr id="18" name="Imagen 17">
            <a:extLst>
              <a:ext uri="{FF2B5EF4-FFF2-40B4-BE49-F238E27FC236}">
                <a16:creationId xmlns:a16="http://schemas.microsoft.com/office/drawing/2014/main" id="{674A82AF-DFC1-4BF0-BC0D-7E7C7523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55"/>
            <a:ext cx="11592585" cy="1208315"/>
          </a:xfrm>
          <a:prstGeom prst="rect">
            <a:avLst/>
          </a:prstGeom>
        </p:spPr>
      </p:pic>
      <p:sp>
        <p:nvSpPr>
          <p:cNvPr id="3" name="Rectángulo 2">
            <a:extLst>
              <a:ext uri="{FF2B5EF4-FFF2-40B4-BE49-F238E27FC236}">
                <a16:creationId xmlns:a16="http://schemas.microsoft.com/office/drawing/2014/main" id="{92983D5B-39B1-B5B3-C781-7869D85DE88B}"/>
              </a:ext>
            </a:extLst>
          </p:cNvPr>
          <p:cNvSpPr/>
          <p:nvPr/>
        </p:nvSpPr>
        <p:spPr>
          <a:xfrm>
            <a:off x="280657" y="2227152"/>
            <a:ext cx="11742345" cy="3632444"/>
          </a:xfrm>
          <a:prstGeom prst="rect">
            <a:avLst/>
          </a:prstGeom>
          <a:solidFill>
            <a:schemeClr val="bg1">
              <a:alpha val="8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 name="Tabla 3">
            <a:extLst>
              <a:ext uri="{FF2B5EF4-FFF2-40B4-BE49-F238E27FC236}">
                <a16:creationId xmlns:a16="http://schemas.microsoft.com/office/drawing/2014/main" id="{95538CD7-A487-FD78-2C09-89BE03FA387F}"/>
              </a:ext>
            </a:extLst>
          </p:cNvPr>
          <p:cNvGraphicFramePr>
            <a:graphicFrameLocks noGrp="1"/>
          </p:cNvGraphicFramePr>
          <p:nvPr>
            <p:extLst>
              <p:ext uri="{D42A27DB-BD31-4B8C-83A1-F6EECF244321}">
                <p14:modId xmlns:p14="http://schemas.microsoft.com/office/powerpoint/2010/main" val="1401774755"/>
              </p:ext>
            </p:extLst>
          </p:nvPr>
        </p:nvGraphicFramePr>
        <p:xfrm>
          <a:off x="1420354" y="2380684"/>
          <a:ext cx="9791700" cy="3709626"/>
        </p:xfrm>
        <a:graphic>
          <a:graphicData uri="http://schemas.openxmlformats.org/drawingml/2006/table">
            <a:tbl>
              <a:tblPr/>
              <a:tblGrid>
                <a:gridCol w="1958340">
                  <a:extLst>
                    <a:ext uri="{9D8B030D-6E8A-4147-A177-3AD203B41FA5}">
                      <a16:colId xmlns:a16="http://schemas.microsoft.com/office/drawing/2014/main" val="2321107519"/>
                    </a:ext>
                  </a:extLst>
                </a:gridCol>
                <a:gridCol w="1958340">
                  <a:extLst>
                    <a:ext uri="{9D8B030D-6E8A-4147-A177-3AD203B41FA5}">
                      <a16:colId xmlns:a16="http://schemas.microsoft.com/office/drawing/2014/main" val="653177265"/>
                    </a:ext>
                  </a:extLst>
                </a:gridCol>
                <a:gridCol w="1958340">
                  <a:extLst>
                    <a:ext uri="{9D8B030D-6E8A-4147-A177-3AD203B41FA5}">
                      <a16:colId xmlns:a16="http://schemas.microsoft.com/office/drawing/2014/main" val="1849897021"/>
                    </a:ext>
                  </a:extLst>
                </a:gridCol>
                <a:gridCol w="1958340">
                  <a:extLst>
                    <a:ext uri="{9D8B030D-6E8A-4147-A177-3AD203B41FA5}">
                      <a16:colId xmlns:a16="http://schemas.microsoft.com/office/drawing/2014/main" val="3700927778"/>
                    </a:ext>
                  </a:extLst>
                </a:gridCol>
                <a:gridCol w="1958340">
                  <a:extLst>
                    <a:ext uri="{9D8B030D-6E8A-4147-A177-3AD203B41FA5}">
                      <a16:colId xmlns:a16="http://schemas.microsoft.com/office/drawing/2014/main" val="3640107733"/>
                    </a:ext>
                  </a:extLst>
                </a:gridCol>
              </a:tblGrid>
              <a:tr h="532787">
                <a:tc>
                  <a:txBody>
                    <a:bodyPr/>
                    <a:lstStyle/>
                    <a:p>
                      <a:pPr algn="l" fontAlgn="b"/>
                      <a:r>
                        <a:rPr lang="es-ES" sz="1400" b="1" i="0" u="none" strike="noStrike">
                          <a:solidFill>
                            <a:srgbClr val="000000"/>
                          </a:solidFill>
                          <a:effectLst/>
                          <a:latin typeface="+mj-lt"/>
                        </a:rPr>
                        <a:t>Perforación y WO</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Facilities</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Económicas</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dirty="0">
                          <a:solidFill>
                            <a:srgbClr val="000000"/>
                          </a:solidFill>
                          <a:effectLst/>
                          <a:latin typeface="+mj-lt"/>
                        </a:rPr>
                        <a:t>Geociencias /Terminación</a:t>
                      </a:r>
                    </a:p>
                  </a:txBody>
                  <a:tcPr anchor="b">
                    <a:lnL>
                      <a:noFill/>
                    </a:lnL>
                    <a:lnR>
                      <a:noFill/>
                    </a:lnR>
                    <a:lnT>
                      <a:noFill/>
                    </a:lnT>
                    <a:lnB>
                      <a:noFill/>
                    </a:lnB>
                    <a:solidFill>
                      <a:schemeClr val="bg1">
                        <a:lumMod val="95000"/>
                      </a:schemeClr>
                    </a:solidFill>
                  </a:tcPr>
                </a:tc>
                <a:tc>
                  <a:txBody>
                    <a:bodyPr/>
                    <a:lstStyle/>
                    <a:p>
                      <a:pPr algn="l" fontAlgn="b"/>
                      <a:r>
                        <a:rPr lang="es-ES" sz="1400" b="1" i="0" u="none" strike="noStrike">
                          <a:solidFill>
                            <a:srgbClr val="000000"/>
                          </a:solidFill>
                          <a:effectLst/>
                          <a:latin typeface="+mj-lt"/>
                        </a:rPr>
                        <a:t>Opex</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1114702752"/>
                  </a:ext>
                </a:extLst>
              </a:tr>
              <a:tr h="661013">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NPTs / INPTs</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PEM </a:t>
                      </a:r>
                      <a:r>
                        <a:rPr lang="es-ES" sz="1400" b="0" i="0" u="none" strike="noStrike" dirty="0" err="1">
                          <a:solidFill>
                            <a:srgbClr val="000000"/>
                          </a:solidFill>
                          <a:effectLst/>
                          <a:latin typeface="+mj-lt"/>
                        </a:rPr>
                        <a:t>facilities</a:t>
                      </a: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Precio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Extensión / In Place</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de tratamiento</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3545467746"/>
                  </a:ext>
                </a:extLst>
              </a:tr>
              <a:tr h="661013">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PEM de los pozos</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planta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Inflación</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Tipo de fluido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de transporte</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1525684718"/>
                  </a:ext>
                </a:extLst>
              </a:tr>
              <a:tr h="532787">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pozo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Costo Energía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Tasa de cambio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Productividad del pozo / EUR</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a:solidFill>
                            <a:srgbClr val="000000"/>
                          </a:solidFill>
                          <a:effectLst/>
                          <a:latin typeface="+mj-lt"/>
                        </a:rPr>
                        <a:t>Costo de energía</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2229039906"/>
                  </a:ext>
                </a:extLst>
              </a:tr>
              <a:tr h="661013">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Riesgo mecánico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Costo batería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Demanda</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Presencia de fracturas</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Costo de producción</a:t>
                      </a: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598882536"/>
                  </a:ext>
                </a:extLst>
              </a:tr>
              <a:tr h="661013">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Efecto Padre-Hijo</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r>
                        <a:rPr lang="es-ES" sz="1400" b="0" i="0" u="none" strike="noStrike" dirty="0">
                          <a:solidFill>
                            <a:srgbClr val="000000"/>
                          </a:solidFill>
                          <a:effectLst/>
                          <a:latin typeface="+mj-lt"/>
                        </a:rPr>
                        <a:t>Eficiencia de terminación</a:t>
                      </a:r>
                    </a:p>
                  </a:txBody>
                  <a:tcPr anchor="b">
                    <a:lnL>
                      <a:noFill/>
                    </a:lnL>
                    <a:lnR>
                      <a:noFill/>
                    </a:lnR>
                    <a:lnT>
                      <a:noFill/>
                    </a:lnT>
                    <a:lnB>
                      <a:noFill/>
                    </a:lnB>
                    <a:solidFill>
                      <a:schemeClr val="bg1">
                        <a:lumMod val="95000"/>
                      </a:schemeClr>
                    </a:solidFill>
                  </a:tcPr>
                </a:tc>
                <a:tc>
                  <a:txBody>
                    <a:bodyPr/>
                    <a:lstStyle/>
                    <a:p>
                      <a:pPr marL="171450" indent="-171450" algn="l" fontAlgn="b">
                        <a:buFont typeface="Arial" panose="020B0604020202020204" pitchFamily="34" charset="0"/>
                        <a:buChar char="•"/>
                      </a:pPr>
                      <a:endParaRPr lang="es-ES" sz="1400" b="0" i="0" u="none" strike="noStrike" dirty="0">
                        <a:solidFill>
                          <a:srgbClr val="000000"/>
                        </a:solidFill>
                        <a:effectLst/>
                        <a:latin typeface="+mj-lt"/>
                      </a:endParaRPr>
                    </a:p>
                  </a:txBody>
                  <a:tcPr anchor="b">
                    <a:lnL>
                      <a:noFill/>
                    </a:lnL>
                    <a:lnR>
                      <a:noFill/>
                    </a:lnR>
                    <a:lnT>
                      <a:noFill/>
                    </a:lnT>
                    <a:lnB>
                      <a:noFill/>
                    </a:lnB>
                    <a:solidFill>
                      <a:schemeClr val="bg1">
                        <a:lumMod val="95000"/>
                      </a:schemeClr>
                    </a:solidFill>
                  </a:tcPr>
                </a:tc>
                <a:extLst>
                  <a:ext uri="{0D108BD9-81ED-4DB2-BD59-A6C34878D82A}">
                    <a16:rowId xmlns:a16="http://schemas.microsoft.com/office/drawing/2014/main" val="863787567"/>
                  </a:ext>
                </a:extLst>
              </a:tr>
            </a:tbl>
          </a:graphicData>
        </a:graphic>
      </p:graphicFrame>
      <p:sp>
        <p:nvSpPr>
          <p:cNvPr id="16" name="Rectángulo 15">
            <a:extLst>
              <a:ext uri="{FF2B5EF4-FFF2-40B4-BE49-F238E27FC236}">
                <a16:creationId xmlns:a16="http://schemas.microsoft.com/office/drawing/2014/main" id="{2DBC6AE7-A17C-81D5-8B41-D814024FCA19}"/>
              </a:ext>
            </a:extLst>
          </p:cNvPr>
          <p:cNvSpPr/>
          <p:nvPr/>
        </p:nvSpPr>
        <p:spPr>
          <a:xfrm rot="2063328">
            <a:off x="9871043" y="2434369"/>
            <a:ext cx="1801205" cy="472038"/>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a:solidFill>
                  <a:schemeClr val="tx1"/>
                </a:solidFill>
              </a:rPr>
              <a:t>No exhaustivo</a:t>
            </a:r>
          </a:p>
        </p:txBody>
      </p:sp>
    </p:spTree>
    <p:extLst>
      <p:ext uri="{BB962C8B-B14F-4D97-AF65-F5344CB8AC3E}">
        <p14:creationId xmlns:p14="http://schemas.microsoft.com/office/powerpoint/2010/main" val="7923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8E1E10-7CD5-4716-8774-2A8C102E5097}"/>
              </a:ext>
            </a:extLst>
          </p:cNvPr>
          <p:cNvSpPr>
            <a:spLocks noGrp="1"/>
          </p:cNvSpPr>
          <p:nvPr>
            <p:ph type="title"/>
          </p:nvPr>
        </p:nvSpPr>
        <p:spPr>
          <a:xfrm>
            <a:off x="429998" y="1066872"/>
            <a:ext cx="11617839" cy="64633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wrap="square" lIns="0" rIns="0">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El entendimiento de incertidumbres e impacto de las decisiones permite luego investigar en profundidad para construir y simular una estrategia superadora</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sp>
        <p:nvSpPr>
          <p:cNvPr id="7" name="Flecha: pentágono 6">
            <a:extLst>
              <a:ext uri="{FF2B5EF4-FFF2-40B4-BE49-F238E27FC236}">
                <a16:creationId xmlns:a16="http://schemas.microsoft.com/office/drawing/2014/main" id="{BEDFD677-DC0C-4392-9E86-5B98D388FC5C}"/>
              </a:ext>
            </a:extLst>
          </p:cNvPr>
          <p:cNvSpPr/>
          <p:nvPr/>
        </p:nvSpPr>
        <p:spPr>
          <a:xfrm rot="10800000">
            <a:off x="1896771" y="1785079"/>
            <a:ext cx="6615384" cy="51041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Flecha: pentágono 12">
            <a:extLst>
              <a:ext uri="{FF2B5EF4-FFF2-40B4-BE49-F238E27FC236}">
                <a16:creationId xmlns:a16="http://schemas.microsoft.com/office/drawing/2014/main" id="{2C0E6D71-8D01-4257-9E0A-B21B7D6357C4}"/>
              </a:ext>
            </a:extLst>
          </p:cNvPr>
          <p:cNvSpPr/>
          <p:nvPr/>
        </p:nvSpPr>
        <p:spPr>
          <a:xfrm rot="10800000">
            <a:off x="1896771" y="3678312"/>
            <a:ext cx="6615384" cy="51041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Flecha: pentágono 15">
            <a:extLst>
              <a:ext uri="{FF2B5EF4-FFF2-40B4-BE49-F238E27FC236}">
                <a16:creationId xmlns:a16="http://schemas.microsoft.com/office/drawing/2014/main" id="{3A5DF373-80B1-4B14-83BC-B93D201DA471}"/>
              </a:ext>
            </a:extLst>
          </p:cNvPr>
          <p:cNvSpPr/>
          <p:nvPr/>
        </p:nvSpPr>
        <p:spPr>
          <a:xfrm rot="10800000">
            <a:off x="1896771" y="4940467"/>
            <a:ext cx="6615384" cy="51041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Flecha: pentágono 18">
            <a:extLst>
              <a:ext uri="{FF2B5EF4-FFF2-40B4-BE49-F238E27FC236}">
                <a16:creationId xmlns:a16="http://schemas.microsoft.com/office/drawing/2014/main" id="{88C73DBE-EA15-4FF5-BEA6-9F3D95F5C938}"/>
              </a:ext>
            </a:extLst>
          </p:cNvPr>
          <p:cNvSpPr/>
          <p:nvPr/>
        </p:nvSpPr>
        <p:spPr>
          <a:xfrm rot="10800000">
            <a:off x="1896771" y="3047234"/>
            <a:ext cx="6615384" cy="51041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Flecha: pentágono 21">
            <a:extLst>
              <a:ext uri="{FF2B5EF4-FFF2-40B4-BE49-F238E27FC236}">
                <a16:creationId xmlns:a16="http://schemas.microsoft.com/office/drawing/2014/main" id="{6E495938-0DC6-444D-B16E-5B04C3AB6E70}"/>
              </a:ext>
            </a:extLst>
          </p:cNvPr>
          <p:cNvSpPr/>
          <p:nvPr/>
        </p:nvSpPr>
        <p:spPr>
          <a:xfrm rot="10800000">
            <a:off x="1896771" y="4309390"/>
            <a:ext cx="6615384" cy="51041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Flecha: pentágono 24">
            <a:extLst>
              <a:ext uri="{FF2B5EF4-FFF2-40B4-BE49-F238E27FC236}">
                <a16:creationId xmlns:a16="http://schemas.microsoft.com/office/drawing/2014/main" id="{4D0D3319-9AD7-413C-8742-E1C409220918}"/>
              </a:ext>
            </a:extLst>
          </p:cNvPr>
          <p:cNvSpPr/>
          <p:nvPr/>
        </p:nvSpPr>
        <p:spPr>
          <a:xfrm rot="10800000">
            <a:off x="1896771" y="5571546"/>
            <a:ext cx="6615384" cy="510415"/>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Rectángulo 31">
            <a:extLst>
              <a:ext uri="{FF2B5EF4-FFF2-40B4-BE49-F238E27FC236}">
                <a16:creationId xmlns:a16="http://schemas.microsoft.com/office/drawing/2014/main" id="{651B9F6E-5B16-4F04-9AD6-97ED3A2B08F3}"/>
              </a:ext>
            </a:extLst>
          </p:cNvPr>
          <p:cNvSpPr/>
          <p:nvPr/>
        </p:nvSpPr>
        <p:spPr>
          <a:xfrm>
            <a:off x="2139530" y="1785077"/>
            <a:ext cx="6330857" cy="500827"/>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Estrategia de mayor valor, priorizando por VAN y DPI.</a:t>
            </a:r>
          </a:p>
        </p:txBody>
      </p:sp>
      <p:sp>
        <p:nvSpPr>
          <p:cNvPr id="34" name="Rectángulo 33">
            <a:extLst>
              <a:ext uri="{FF2B5EF4-FFF2-40B4-BE49-F238E27FC236}">
                <a16:creationId xmlns:a16="http://schemas.microsoft.com/office/drawing/2014/main" id="{43552500-58D7-42F8-921A-D4907D51D85B}"/>
              </a:ext>
            </a:extLst>
          </p:cNvPr>
          <p:cNvSpPr/>
          <p:nvPr/>
        </p:nvSpPr>
        <p:spPr>
          <a:xfrm>
            <a:off x="2139530" y="3050429"/>
            <a:ext cx="6330857" cy="500827"/>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En ambos proyectos, de contar con disponibilidad de capital, la incorporación de un </a:t>
            </a:r>
            <a:r>
              <a:rPr kumimoji="0" lang="es-AR" sz="1067" b="0" i="0" u="none" strike="noStrike" kern="1200" cap="none" spc="0" normalizeH="0" baseline="0" noProof="0" err="1">
                <a:ln>
                  <a:noFill/>
                </a:ln>
                <a:solidFill>
                  <a:prstClr val="black"/>
                </a:solidFill>
                <a:effectLst/>
                <a:uLnTx/>
                <a:uFillTx/>
                <a:latin typeface="Tahoma" panose="020B0604030504040204" pitchFamily="34" charset="0"/>
                <a:ea typeface="+mn-ea"/>
                <a:cs typeface="Arial" panose="020B0604020202020204" pitchFamily="34" charset="0"/>
              </a:rPr>
              <a:t>Rig</a:t>
            </a: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 de perforación (Hi-</a:t>
            </a:r>
            <a:r>
              <a:rPr kumimoji="0" lang="es-AR" sz="1067" b="0" i="0" u="none" strike="noStrike" kern="1200" cap="none" spc="0" normalizeH="0" baseline="0" noProof="0" err="1">
                <a:ln>
                  <a:noFill/>
                </a:ln>
                <a:solidFill>
                  <a:prstClr val="black"/>
                </a:solidFill>
                <a:effectLst/>
                <a:uLnTx/>
                <a:uFillTx/>
                <a:latin typeface="Tahoma" panose="020B0604030504040204" pitchFamily="34" charset="0"/>
                <a:ea typeface="+mn-ea"/>
                <a:cs typeface="Arial" panose="020B0604020202020204" pitchFamily="34" charset="0"/>
              </a:rPr>
              <a:t>Spec</a:t>
            </a: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 agrega valor en los proyectos. La mayor cantidad de equipos reduce la amplitud del impacto en el atraso de la campaña de perforación.</a:t>
            </a:r>
          </a:p>
        </p:txBody>
      </p:sp>
      <p:sp>
        <p:nvSpPr>
          <p:cNvPr id="35" name="Rectángulo 34">
            <a:extLst>
              <a:ext uri="{FF2B5EF4-FFF2-40B4-BE49-F238E27FC236}">
                <a16:creationId xmlns:a16="http://schemas.microsoft.com/office/drawing/2014/main" id="{69FFE7A1-6849-4846-8403-11BC3425FE85}"/>
              </a:ext>
            </a:extLst>
          </p:cNvPr>
          <p:cNvSpPr/>
          <p:nvPr/>
        </p:nvSpPr>
        <p:spPr>
          <a:xfrm>
            <a:off x="2139530" y="3683105"/>
            <a:ext cx="6330857" cy="500827"/>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Los tiempos de perforación representan una de las incertidumbres de mayor impacto en los proyectos. Trabajar en los plazos de esta etapa deben ser una prioridad para cada uno de los Gerentes de Proyecto en conjunto con la especialidad.</a:t>
            </a:r>
          </a:p>
        </p:txBody>
      </p:sp>
      <p:sp>
        <p:nvSpPr>
          <p:cNvPr id="36" name="Rectángulo 35">
            <a:extLst>
              <a:ext uri="{FF2B5EF4-FFF2-40B4-BE49-F238E27FC236}">
                <a16:creationId xmlns:a16="http://schemas.microsoft.com/office/drawing/2014/main" id="{788CDD18-C5BE-4DEC-BE81-244D0733BA51}"/>
              </a:ext>
            </a:extLst>
          </p:cNvPr>
          <p:cNvSpPr/>
          <p:nvPr/>
        </p:nvSpPr>
        <p:spPr>
          <a:xfrm>
            <a:off x="2139530" y="4315781"/>
            <a:ext cx="6330857" cy="500827"/>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El pozo tipo 3 acumula el 43% de la productividad del total del proyecto. En busca de maximizar el valor del activo, es de total relevancia optimizar la campaña de perforación priorizando este pozo tipo.</a:t>
            </a:r>
          </a:p>
        </p:txBody>
      </p:sp>
      <p:sp>
        <p:nvSpPr>
          <p:cNvPr id="37" name="Rectángulo 36">
            <a:extLst>
              <a:ext uri="{FF2B5EF4-FFF2-40B4-BE49-F238E27FC236}">
                <a16:creationId xmlns:a16="http://schemas.microsoft.com/office/drawing/2014/main" id="{4DD0AE7B-6480-455D-BA05-35F6C3B2EDC6}"/>
              </a:ext>
            </a:extLst>
          </p:cNvPr>
          <p:cNvSpPr/>
          <p:nvPr/>
        </p:nvSpPr>
        <p:spPr>
          <a:xfrm>
            <a:off x="2139530" y="4948457"/>
            <a:ext cx="6330857" cy="500827"/>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En caso de poder mitigar el riesgo de producir por </a:t>
            </a:r>
            <a:r>
              <a:rPr kumimoji="0" lang="es-AR" sz="1067" b="0" i="0" u="none" strike="noStrike" kern="1200" cap="none" spc="0" normalizeH="0" baseline="0" noProof="0" err="1">
                <a:ln>
                  <a:noFill/>
                </a:ln>
                <a:solidFill>
                  <a:prstClr val="black"/>
                </a:solidFill>
                <a:effectLst/>
                <a:uLnTx/>
                <a:uFillTx/>
                <a:latin typeface="Tahoma" panose="020B0604030504040204" pitchFamily="34" charset="0"/>
                <a:ea typeface="+mn-ea"/>
                <a:cs typeface="Arial" panose="020B0604020202020204" pitchFamily="34" charset="0"/>
              </a:rPr>
              <a:t>casing</a:t>
            </a: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 (sin incidentes hasta bajar la instalación), hacerlo generará un impacto positivo que mejorará la rentabilidad del proyecto.</a:t>
            </a:r>
          </a:p>
        </p:txBody>
      </p:sp>
      <p:sp>
        <p:nvSpPr>
          <p:cNvPr id="38" name="Rectángulo 37">
            <a:extLst>
              <a:ext uri="{FF2B5EF4-FFF2-40B4-BE49-F238E27FC236}">
                <a16:creationId xmlns:a16="http://schemas.microsoft.com/office/drawing/2014/main" id="{58B76772-2CCD-47F3-A54C-45C7727B1411}"/>
              </a:ext>
            </a:extLst>
          </p:cNvPr>
          <p:cNvSpPr/>
          <p:nvPr/>
        </p:nvSpPr>
        <p:spPr>
          <a:xfrm>
            <a:off x="2139530" y="5581133"/>
            <a:ext cx="6330857" cy="500827"/>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Para LC,en caso de definir estudiar la estimulación de tipo HDC 1.0, se sugiere realizarla sobre el pozo tipo 3 que, al ser el pozo de mayor productividad, maximizará la respuesta.</a:t>
            </a:r>
          </a:p>
        </p:txBody>
      </p:sp>
      <p:sp>
        <p:nvSpPr>
          <p:cNvPr id="6" name="Elipse 5">
            <a:extLst>
              <a:ext uri="{FF2B5EF4-FFF2-40B4-BE49-F238E27FC236}">
                <a16:creationId xmlns:a16="http://schemas.microsoft.com/office/drawing/2014/main" id="{63103C05-2C44-4204-BCA1-F412C7B605B0}"/>
              </a:ext>
            </a:extLst>
          </p:cNvPr>
          <p:cNvSpPr/>
          <p:nvPr/>
        </p:nvSpPr>
        <p:spPr>
          <a:xfrm>
            <a:off x="1543027" y="1789515"/>
            <a:ext cx="508800" cy="51041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1</a:t>
            </a:r>
          </a:p>
        </p:txBody>
      </p:sp>
      <p:sp>
        <p:nvSpPr>
          <p:cNvPr id="14" name="Elipse 13">
            <a:extLst>
              <a:ext uri="{FF2B5EF4-FFF2-40B4-BE49-F238E27FC236}">
                <a16:creationId xmlns:a16="http://schemas.microsoft.com/office/drawing/2014/main" id="{08B96277-500F-461C-B8D7-A83EBF9E5320}"/>
              </a:ext>
            </a:extLst>
          </p:cNvPr>
          <p:cNvSpPr/>
          <p:nvPr/>
        </p:nvSpPr>
        <p:spPr>
          <a:xfrm>
            <a:off x="1543027" y="3682748"/>
            <a:ext cx="508800" cy="51041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4</a:t>
            </a:r>
          </a:p>
        </p:txBody>
      </p:sp>
      <p:sp>
        <p:nvSpPr>
          <p:cNvPr id="17" name="Elipse 16">
            <a:extLst>
              <a:ext uri="{FF2B5EF4-FFF2-40B4-BE49-F238E27FC236}">
                <a16:creationId xmlns:a16="http://schemas.microsoft.com/office/drawing/2014/main" id="{4988DEC3-9497-4721-A390-42AF01C30607}"/>
              </a:ext>
            </a:extLst>
          </p:cNvPr>
          <p:cNvSpPr/>
          <p:nvPr/>
        </p:nvSpPr>
        <p:spPr>
          <a:xfrm>
            <a:off x="1543027" y="4944903"/>
            <a:ext cx="508800" cy="51041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6</a:t>
            </a:r>
          </a:p>
        </p:txBody>
      </p:sp>
      <p:sp>
        <p:nvSpPr>
          <p:cNvPr id="20" name="Elipse 19">
            <a:extLst>
              <a:ext uri="{FF2B5EF4-FFF2-40B4-BE49-F238E27FC236}">
                <a16:creationId xmlns:a16="http://schemas.microsoft.com/office/drawing/2014/main" id="{05D032A0-E146-4D25-9007-9A9BD79334BD}"/>
              </a:ext>
            </a:extLst>
          </p:cNvPr>
          <p:cNvSpPr/>
          <p:nvPr/>
        </p:nvSpPr>
        <p:spPr>
          <a:xfrm>
            <a:off x="1543027" y="3051670"/>
            <a:ext cx="508800" cy="51041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3</a:t>
            </a:r>
          </a:p>
        </p:txBody>
      </p:sp>
      <p:sp>
        <p:nvSpPr>
          <p:cNvPr id="23" name="Elipse 22">
            <a:extLst>
              <a:ext uri="{FF2B5EF4-FFF2-40B4-BE49-F238E27FC236}">
                <a16:creationId xmlns:a16="http://schemas.microsoft.com/office/drawing/2014/main" id="{50222EEA-D2C5-4779-8528-4BD2A4651D3D}"/>
              </a:ext>
            </a:extLst>
          </p:cNvPr>
          <p:cNvSpPr/>
          <p:nvPr/>
        </p:nvSpPr>
        <p:spPr>
          <a:xfrm>
            <a:off x="1543027" y="4313826"/>
            <a:ext cx="508800" cy="51041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5</a:t>
            </a:r>
          </a:p>
        </p:txBody>
      </p:sp>
      <p:sp>
        <p:nvSpPr>
          <p:cNvPr id="26" name="Elipse 25">
            <a:extLst>
              <a:ext uri="{FF2B5EF4-FFF2-40B4-BE49-F238E27FC236}">
                <a16:creationId xmlns:a16="http://schemas.microsoft.com/office/drawing/2014/main" id="{C68B551B-7B70-487D-99FA-BB1C58DBA932}"/>
              </a:ext>
            </a:extLst>
          </p:cNvPr>
          <p:cNvSpPr/>
          <p:nvPr/>
        </p:nvSpPr>
        <p:spPr>
          <a:xfrm>
            <a:off x="1543027" y="5575980"/>
            <a:ext cx="508800" cy="510415"/>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7</a:t>
            </a:r>
          </a:p>
        </p:txBody>
      </p:sp>
      <p:sp>
        <p:nvSpPr>
          <p:cNvPr id="10" name="Flecha: pentágono 9">
            <a:extLst>
              <a:ext uri="{FF2B5EF4-FFF2-40B4-BE49-F238E27FC236}">
                <a16:creationId xmlns:a16="http://schemas.microsoft.com/office/drawing/2014/main" id="{9F9FE073-2322-420E-9638-EB1B7E0BB0E8}"/>
              </a:ext>
            </a:extLst>
          </p:cNvPr>
          <p:cNvSpPr/>
          <p:nvPr/>
        </p:nvSpPr>
        <p:spPr>
          <a:xfrm rot="10800000">
            <a:off x="1896771" y="2416158"/>
            <a:ext cx="6615384" cy="510414"/>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s-ES_tradnl" sz="1067"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ectángulo 32">
            <a:extLst>
              <a:ext uri="{FF2B5EF4-FFF2-40B4-BE49-F238E27FC236}">
                <a16:creationId xmlns:a16="http://schemas.microsoft.com/office/drawing/2014/main" id="{25429850-7CE6-4614-91A9-DFC2BC2FAB6B}"/>
              </a:ext>
            </a:extLst>
          </p:cNvPr>
          <p:cNvSpPr/>
          <p:nvPr/>
        </p:nvSpPr>
        <p:spPr>
          <a:xfrm>
            <a:off x="2139530" y="2417754"/>
            <a:ext cx="6330858" cy="500826"/>
          </a:xfrm>
          <a:prstGeom prst="rect">
            <a:avLst/>
          </a:prstGeom>
        </p:spPr>
        <p:txBody>
          <a:bodyPr wrap="square" lIns="0" tIns="0" rIns="0" bIns="0" anchor="ctr">
            <a:noAutofit/>
          </a:bodyPr>
          <a:lstStyle/>
          <a:p>
            <a:pPr marL="0" marR="0" lvl="0" indent="0" algn="l" defTabSz="914377" rtl="0" eaLnBrk="1" fontAlgn="auto" latinLnBrk="0" hangingPunct="1">
              <a:lnSpc>
                <a:spcPct val="100000"/>
              </a:lnSpc>
              <a:spcBef>
                <a:spcPts val="1200"/>
              </a:spcBef>
              <a:spcAft>
                <a:spcPts val="0"/>
              </a:spcAft>
              <a:buClrTx/>
              <a:buSzTx/>
              <a:buFontTx/>
              <a:buNone/>
              <a:tabLst/>
              <a:defRPr/>
            </a:pPr>
            <a:r>
              <a:rPr kumimoji="0" lang="es-AR" sz="1067"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Las estrategias que no incluyen la ampliación de la PTC destruyen valor del proyecto. El costo de la PTC representa menos del 1% de las inversiones totales. A su vez, la identificación de la fecha óptima de PEM incrementa el VAN del proyecto.</a:t>
            </a:r>
          </a:p>
        </p:txBody>
      </p:sp>
      <p:sp>
        <p:nvSpPr>
          <p:cNvPr id="11" name="Elipse 10">
            <a:extLst>
              <a:ext uri="{FF2B5EF4-FFF2-40B4-BE49-F238E27FC236}">
                <a16:creationId xmlns:a16="http://schemas.microsoft.com/office/drawing/2014/main" id="{33081395-D519-4490-BEF3-65437CEB524E}"/>
              </a:ext>
            </a:extLst>
          </p:cNvPr>
          <p:cNvSpPr/>
          <p:nvPr/>
        </p:nvSpPr>
        <p:spPr>
          <a:xfrm>
            <a:off x="1543027" y="2420594"/>
            <a:ext cx="508800" cy="510414"/>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3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2</a:t>
            </a:r>
          </a:p>
        </p:txBody>
      </p:sp>
      <p:sp>
        <p:nvSpPr>
          <p:cNvPr id="30" name="Rectángulo 29">
            <a:extLst>
              <a:ext uri="{FF2B5EF4-FFF2-40B4-BE49-F238E27FC236}">
                <a16:creationId xmlns:a16="http://schemas.microsoft.com/office/drawing/2014/main" id="{D9F494C3-B76E-4990-A019-A424811C1034}"/>
              </a:ext>
            </a:extLst>
          </p:cNvPr>
          <p:cNvSpPr/>
          <p:nvPr/>
        </p:nvSpPr>
        <p:spPr>
          <a:xfrm>
            <a:off x="8754001" y="2414351"/>
            <a:ext cx="1894972" cy="5096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AR" sz="1067"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+17 MMUSD VAN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AR"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Entre fecha PEM óptima vs la de </a:t>
            </a:r>
            <a:r>
              <a:rPr kumimoji="0" lang="es-AR" sz="933" b="0" i="0" u="none" strike="noStrike" kern="1200" cap="none" spc="0" normalizeH="0" baseline="0" noProof="0" err="1">
                <a:ln>
                  <a:noFill/>
                </a:ln>
                <a:solidFill>
                  <a:prstClr val="white"/>
                </a:solidFill>
                <a:effectLst/>
                <a:uLnTx/>
                <a:uFillTx/>
                <a:latin typeface="Tahoma" panose="020B0604030504040204" pitchFamily="34" charset="0"/>
                <a:ea typeface="+mn-ea"/>
                <a:cs typeface="Arial" panose="020B0604020202020204" pitchFamily="34" charset="0"/>
              </a:rPr>
              <a:t>facilities</a:t>
            </a:r>
            <a:endParaRPr kumimoji="0" lang="es-AR"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endParaRPr>
          </a:p>
        </p:txBody>
      </p:sp>
      <p:sp>
        <p:nvSpPr>
          <p:cNvPr id="40" name="Rectángulo 39">
            <a:extLst>
              <a:ext uri="{FF2B5EF4-FFF2-40B4-BE49-F238E27FC236}">
                <a16:creationId xmlns:a16="http://schemas.microsoft.com/office/drawing/2014/main" id="{25C66935-4A04-4F85-BB3D-AA089ADF506F}"/>
              </a:ext>
            </a:extLst>
          </p:cNvPr>
          <p:cNvSpPr/>
          <p:nvPr/>
        </p:nvSpPr>
        <p:spPr>
          <a:xfrm>
            <a:off x="8754001" y="3043625"/>
            <a:ext cx="1894972" cy="509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AR" sz="1067"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+180 MMUSD VAN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AR"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Reemplazando </a:t>
            </a:r>
            <a:r>
              <a:rPr kumimoji="0" lang="es-AR" sz="933" b="0" i="0" u="none" strike="noStrike" kern="1200" cap="none" spc="0" normalizeH="0" baseline="0" noProof="0" err="1">
                <a:ln>
                  <a:noFill/>
                </a:ln>
                <a:solidFill>
                  <a:prstClr val="white"/>
                </a:solidFill>
                <a:effectLst/>
                <a:uLnTx/>
                <a:uFillTx/>
                <a:latin typeface="Tahoma" panose="020B0604030504040204" pitchFamily="34" charset="0"/>
                <a:ea typeface="+mn-ea"/>
                <a:cs typeface="Arial" panose="020B0604020202020204" pitchFamily="34" charset="0"/>
              </a:rPr>
              <a:t>Spudder</a:t>
            </a:r>
            <a:r>
              <a:rPr kumimoji="0" lang="es-AR"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 por Hi-</a:t>
            </a:r>
            <a:r>
              <a:rPr kumimoji="0" lang="es-AR" sz="933" b="0" i="0" u="none" strike="noStrike" kern="1200" cap="none" spc="0" normalizeH="0" baseline="0" noProof="0" err="1">
                <a:ln>
                  <a:noFill/>
                </a:ln>
                <a:solidFill>
                  <a:prstClr val="white"/>
                </a:solidFill>
                <a:effectLst/>
                <a:uLnTx/>
                <a:uFillTx/>
                <a:latin typeface="Tahoma" panose="020B0604030504040204" pitchFamily="34" charset="0"/>
                <a:ea typeface="+mn-ea"/>
                <a:cs typeface="Arial" panose="020B0604020202020204" pitchFamily="34" charset="0"/>
              </a:rPr>
              <a:t>Spec</a:t>
            </a:r>
            <a:endParaRPr kumimoji="0" lang="es-AR"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endParaRPr>
          </a:p>
        </p:txBody>
      </p:sp>
      <p:sp>
        <p:nvSpPr>
          <p:cNvPr id="43" name="Rectángulo 42">
            <a:extLst>
              <a:ext uri="{FF2B5EF4-FFF2-40B4-BE49-F238E27FC236}">
                <a16:creationId xmlns:a16="http://schemas.microsoft.com/office/drawing/2014/main" id="{27A8E849-4B20-40B4-8FF9-FF91CEF2AC1D}"/>
              </a:ext>
            </a:extLst>
          </p:cNvPr>
          <p:cNvSpPr/>
          <p:nvPr/>
        </p:nvSpPr>
        <p:spPr>
          <a:xfrm>
            <a:off x="8754001" y="3672897"/>
            <a:ext cx="1894972" cy="509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+102 MMUSD VAN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Perforando un 10% más rápido</a:t>
            </a:r>
          </a:p>
        </p:txBody>
      </p:sp>
      <p:sp>
        <p:nvSpPr>
          <p:cNvPr id="46" name="Rectángulo 45">
            <a:extLst>
              <a:ext uri="{FF2B5EF4-FFF2-40B4-BE49-F238E27FC236}">
                <a16:creationId xmlns:a16="http://schemas.microsoft.com/office/drawing/2014/main" id="{DEB8FDF3-3FA5-4FD7-AEC0-D43224F0E523}"/>
              </a:ext>
            </a:extLst>
          </p:cNvPr>
          <p:cNvSpPr/>
          <p:nvPr/>
        </p:nvSpPr>
        <p:spPr>
          <a:xfrm>
            <a:off x="8754001" y="4302170"/>
            <a:ext cx="1894972" cy="509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TBD</a:t>
            </a:r>
          </a:p>
        </p:txBody>
      </p:sp>
      <p:sp>
        <p:nvSpPr>
          <p:cNvPr id="49" name="Rectángulo 48">
            <a:extLst>
              <a:ext uri="{FF2B5EF4-FFF2-40B4-BE49-F238E27FC236}">
                <a16:creationId xmlns:a16="http://schemas.microsoft.com/office/drawing/2014/main" id="{53FBA589-E280-43E4-88F3-7034892BC8E5}"/>
              </a:ext>
            </a:extLst>
          </p:cNvPr>
          <p:cNvSpPr/>
          <p:nvPr/>
        </p:nvSpPr>
        <p:spPr>
          <a:xfrm>
            <a:off x="8754001" y="4931445"/>
            <a:ext cx="1894972" cy="509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+110 MMUSD VAN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Produciendo por </a:t>
            </a:r>
            <a:r>
              <a:rPr kumimoji="0" lang="es-ES_tradnl" sz="933" b="0" i="0" u="none" strike="noStrike" kern="1200" cap="none" spc="0" normalizeH="0" baseline="0" noProof="0" err="1">
                <a:ln>
                  <a:noFill/>
                </a:ln>
                <a:solidFill>
                  <a:prstClr val="white"/>
                </a:solidFill>
                <a:effectLst/>
                <a:uLnTx/>
                <a:uFillTx/>
                <a:latin typeface="Tahoma" panose="020B0604030504040204" pitchFamily="34" charset="0"/>
                <a:ea typeface="+mn-ea"/>
                <a:cs typeface="Arial" panose="020B0604020202020204" pitchFamily="34" charset="0"/>
              </a:rPr>
              <a:t>casing</a:t>
            </a:r>
            <a:endParaRPr kumimoji="0" lang="es-ES_tradnl"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endParaRPr>
          </a:p>
        </p:txBody>
      </p:sp>
      <p:sp>
        <p:nvSpPr>
          <p:cNvPr id="52" name="Rectángulo 51">
            <a:extLst>
              <a:ext uri="{FF2B5EF4-FFF2-40B4-BE49-F238E27FC236}">
                <a16:creationId xmlns:a16="http://schemas.microsoft.com/office/drawing/2014/main" id="{73B88090-AAB5-47B2-B88B-5BCD8C5A3686}"/>
              </a:ext>
            </a:extLst>
          </p:cNvPr>
          <p:cNvSpPr/>
          <p:nvPr/>
        </p:nvSpPr>
        <p:spPr>
          <a:xfrm>
            <a:off x="8754001" y="5560718"/>
            <a:ext cx="1894972" cy="509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+625 MMUSD VAN</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933"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Con estimulación HDC 1.2 vs STD</a:t>
            </a:r>
          </a:p>
        </p:txBody>
      </p:sp>
      <p:sp>
        <p:nvSpPr>
          <p:cNvPr id="15" name="CuadroTexto 14">
            <a:extLst>
              <a:ext uri="{FF2B5EF4-FFF2-40B4-BE49-F238E27FC236}">
                <a16:creationId xmlns:a16="http://schemas.microsoft.com/office/drawing/2014/main" id="{9252F77B-F2CE-47F5-A20B-24BE1050D793}"/>
              </a:ext>
            </a:extLst>
          </p:cNvPr>
          <p:cNvSpPr txBox="1"/>
          <p:nvPr/>
        </p:nvSpPr>
        <p:spPr>
          <a:xfrm>
            <a:off x="8749159" y="1579454"/>
            <a:ext cx="1894972" cy="164212"/>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067" b="0" i="1" u="none" strike="noStrike" kern="1200" cap="none" spc="0" normalizeH="0" baseline="0" noProof="0" dirty="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Valor incremental</a:t>
            </a:r>
          </a:p>
        </p:txBody>
      </p:sp>
      <p:sp>
        <p:nvSpPr>
          <p:cNvPr id="42" name="Rectángulo 41">
            <a:extLst>
              <a:ext uri="{FF2B5EF4-FFF2-40B4-BE49-F238E27FC236}">
                <a16:creationId xmlns:a16="http://schemas.microsoft.com/office/drawing/2014/main" id="{8EE658BF-DAF0-4F94-A246-81A2363DC6EA}"/>
              </a:ext>
            </a:extLst>
          </p:cNvPr>
          <p:cNvSpPr/>
          <p:nvPr/>
        </p:nvSpPr>
        <p:spPr>
          <a:xfrm>
            <a:off x="8754001" y="1785077"/>
            <a:ext cx="1894972" cy="5096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AR" sz="1067" b="0" i="0" u="none" strike="noStrike" kern="1200" cap="none" spc="0" normalizeH="0" baseline="0" noProof="0">
                <a:ln>
                  <a:noFill/>
                </a:ln>
                <a:solidFill>
                  <a:prstClr val="white"/>
                </a:solidFill>
                <a:effectLst/>
                <a:uLnTx/>
                <a:uFillTx/>
                <a:latin typeface="Tahoma" panose="020B0604030504040204" pitchFamily="34" charset="0"/>
                <a:ea typeface="+mn-ea"/>
                <a:cs typeface="Arial"/>
              </a:rPr>
              <a:t>-317 MMUSD VAN </a:t>
            </a:r>
            <a:r>
              <a:rPr kumimoji="0" lang="es-AR" sz="1067" b="0" i="0" u="none" strike="noStrike" kern="1200" cap="none" spc="0" normalizeH="0" baseline="0" noProof="0" err="1">
                <a:ln>
                  <a:noFill/>
                </a:ln>
                <a:solidFill>
                  <a:prstClr val="white"/>
                </a:solidFill>
                <a:effectLst/>
                <a:uLnTx/>
                <a:uFillTx/>
                <a:latin typeface="Tahoma" panose="020B0604030504040204" pitchFamily="34" charset="0"/>
                <a:ea typeface="+mn-ea"/>
                <a:cs typeface="Arial"/>
              </a:rPr>
              <a:t>Inv</a:t>
            </a:r>
            <a:endParaRPr kumimoji="0" lang="es-AR" sz="1067" b="0" i="0" u="none" strike="noStrike" kern="1200" cap="none" spc="0" normalizeH="0" baseline="0" noProof="0">
              <a:ln>
                <a:noFill/>
              </a:ln>
              <a:solidFill>
                <a:prstClr val="white"/>
              </a:solidFill>
              <a:effectLst/>
              <a:uLnTx/>
              <a:uFillTx/>
              <a:latin typeface="Tahoma" panose="020B0604030504040204" pitchFamily="34" charset="0"/>
              <a:ea typeface="+mn-ea"/>
              <a:cs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AR" sz="800" b="0" i="0" u="none" strike="noStrike" kern="1200" cap="none" spc="0" normalizeH="0" baseline="0" noProof="0">
                <a:ln>
                  <a:noFill/>
                </a:ln>
                <a:solidFill>
                  <a:prstClr val="white"/>
                </a:solidFill>
                <a:effectLst/>
                <a:uLnTx/>
                <a:uFillTx/>
                <a:latin typeface="Tahoma" panose="020B0604030504040204" pitchFamily="34" charset="0"/>
                <a:ea typeface="+mn-ea"/>
                <a:cs typeface="Arial"/>
              </a:rPr>
              <a:t>Estrategia ganadora vs la actual   VAN similar, priorizado por DPI</a:t>
            </a:r>
            <a:endParaRPr kumimoji="0" lang="es-AR" sz="1000" b="0" i="0" u="none" strike="noStrike" kern="1200" cap="none" spc="0" normalizeH="0" baseline="0" noProof="0">
              <a:ln>
                <a:noFill/>
              </a:ln>
              <a:solidFill>
                <a:prstClr val="white"/>
              </a:solidFill>
              <a:effectLst/>
              <a:uLnTx/>
              <a:uFillTx/>
              <a:latin typeface="Tahoma" panose="020B0604030504040204" pitchFamily="34" charset="0"/>
              <a:ea typeface="+mn-ea"/>
              <a:cs typeface="Arial"/>
            </a:endParaRPr>
          </a:p>
        </p:txBody>
      </p:sp>
      <p:sp>
        <p:nvSpPr>
          <p:cNvPr id="12" name="CuadroTexto 11">
            <a:extLst>
              <a:ext uri="{FF2B5EF4-FFF2-40B4-BE49-F238E27FC236}">
                <a16:creationId xmlns:a16="http://schemas.microsoft.com/office/drawing/2014/main" id="{CF7DBF42-C1D9-4160-B1B0-DAFF4368FBA2}"/>
              </a:ext>
            </a:extLst>
          </p:cNvPr>
          <p:cNvSpPr txBox="1"/>
          <p:nvPr/>
        </p:nvSpPr>
        <p:spPr>
          <a:xfrm>
            <a:off x="1855002" y="6282488"/>
            <a:ext cx="6615385" cy="261610"/>
          </a:xfrm>
          <a:prstGeom prst="rect">
            <a:avLst/>
          </a:prstGeom>
          <a:noFill/>
        </p:spPr>
        <p:txBody>
          <a:bodyPr wrap="square" lIns="0" r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100" b="0" i="1"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Para el cálculo del Valor Actual Neto se utilizó una tasa de descuento del 13% para todos los casos.</a:t>
            </a:r>
            <a:endParaRPr kumimoji="0" lang="es-ES_tradnl" sz="1100" b="0" i="0" u="none" strike="noStrike" kern="120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endParaRPr>
          </a:p>
        </p:txBody>
      </p:sp>
      <p:sp>
        <p:nvSpPr>
          <p:cNvPr id="48" name="Rectángulo 47">
            <a:extLst>
              <a:ext uri="{FF2B5EF4-FFF2-40B4-BE49-F238E27FC236}">
                <a16:creationId xmlns:a16="http://schemas.microsoft.com/office/drawing/2014/main" id="{C9ADC90F-B06B-4C7D-A055-550B8269B91E}"/>
              </a:ext>
            </a:extLst>
          </p:cNvPr>
          <p:cNvSpPr/>
          <p:nvPr/>
        </p:nvSpPr>
        <p:spPr>
          <a:xfrm>
            <a:off x="8749159" y="6158444"/>
            <a:ext cx="1894972" cy="5096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900" tIns="38100" rIns="88900" bIns="38100" numCol="1" spcCol="0" rtlCol="0" fromWordArt="0" anchor="ctr" anchorCtr="0" forceAA="0" compatLnSpc="1">
            <a:prstTxWarp prst="textNoShape">
              <a:avLst/>
            </a:prstTxWarp>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a:ln>
                  <a:noFill/>
                </a:ln>
                <a:solidFill>
                  <a:prstClr val="white"/>
                </a:solidFill>
                <a:effectLst/>
                <a:uLnTx/>
                <a:uFillTx/>
                <a:latin typeface="Tahoma" panose="020B0604030504040204" pitchFamily="34" charset="0"/>
                <a:ea typeface="+mn-ea"/>
                <a:cs typeface="Arial" panose="020B0604020202020204" pitchFamily="34" charset="0"/>
              </a:rPr>
              <a:t>+1.351 MMUSD VAN</a:t>
            </a:r>
          </a:p>
        </p:txBody>
      </p:sp>
    </p:spTree>
    <p:extLst>
      <p:ext uri="{BB962C8B-B14F-4D97-AF65-F5344CB8AC3E}">
        <p14:creationId xmlns:p14="http://schemas.microsoft.com/office/powerpoint/2010/main" val="527102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_tradnl" sz="2000" b="0" i="0" u="none" strike="noStrike" kern="1200" cap="none" spc="0" normalizeH="0" baseline="0" noProof="0" dirty="0">
                <a:ln>
                  <a:noFill/>
                </a:ln>
                <a:solidFill>
                  <a:srgbClr val="21175E"/>
                </a:solidFill>
                <a:effectLst/>
                <a:uLnTx/>
                <a:uFillTx/>
                <a:latin typeface="Tahoma"/>
                <a:ea typeface="+mj-ea"/>
                <a:cs typeface="+mj-cs"/>
              </a:rPr>
              <a:t>A través del fortalecimiento de la calidad en la toma de decisiones de proyectos se puede robustecer el valor a capturar y minimizar los desvíos respecto de lo proyectado</a:t>
            </a:r>
          </a:p>
        </p:txBody>
      </p:sp>
      <p:sp>
        <p:nvSpPr>
          <p:cNvPr id="450" name="Redondear rectángulo de esquina del mismo lado 10">
            <a:extLst>
              <a:ext uri="{FF2B5EF4-FFF2-40B4-BE49-F238E27FC236}">
                <a16:creationId xmlns:a16="http://schemas.microsoft.com/office/drawing/2014/main" id="{B0E30B68-8E35-C279-3CAA-82A5CD30F5A7}"/>
              </a:ext>
            </a:extLst>
          </p:cNvPr>
          <p:cNvSpPr/>
          <p:nvPr/>
        </p:nvSpPr>
        <p:spPr>
          <a:xfrm rot="16200000" flipH="1">
            <a:off x="7987377" y="431602"/>
            <a:ext cx="623755" cy="3852714"/>
          </a:xfrm>
          <a:prstGeom prst="round2SameRect">
            <a:avLst>
              <a:gd name="adj1" fmla="val 50000"/>
              <a:gd name="adj2" fmla="val 0"/>
            </a:avLst>
          </a:prstGeom>
          <a:solidFill>
            <a:srgbClr val="006DEE"/>
          </a:solidFill>
          <a:ln w="12700" cap="flat" cmpd="sng" algn="ctr">
            <a:noFill/>
            <a:prstDash val="solid"/>
            <a:miter lim="800000"/>
          </a:ln>
          <a:effectLst/>
        </p:spPr>
        <p:txBody>
          <a:bodyPr vert="vert"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0" i="1" u="none" strike="noStrike" kern="1200" cap="none" spc="0" normalizeH="0" baseline="0" noProof="0" dirty="0">
                <a:ln>
                  <a:noFill/>
                </a:ln>
                <a:solidFill>
                  <a:prstClr val="white"/>
                </a:solidFill>
                <a:effectLst/>
                <a:uLnTx/>
                <a:uFillTx/>
                <a:latin typeface="Tahoma"/>
                <a:ea typeface="+mn-ea"/>
                <a:cs typeface="+mn-cs"/>
              </a:rPr>
              <a:t>¿Qué efectos prácticos genera la alta calidad de decisión?</a:t>
            </a:r>
            <a:endParaRPr kumimoji="0" lang="en-US" sz="1400" b="0" i="1" u="none" strike="noStrike" kern="1200" cap="none" spc="0" normalizeH="0" baseline="0" noProof="0" dirty="0">
              <a:ln>
                <a:noFill/>
              </a:ln>
              <a:solidFill>
                <a:prstClr val="white"/>
              </a:solidFill>
              <a:effectLst/>
              <a:uLnTx/>
              <a:uFillTx/>
              <a:latin typeface="Tahoma"/>
              <a:ea typeface="+mn-ea"/>
              <a:cs typeface="+mn-cs"/>
            </a:endParaRPr>
          </a:p>
        </p:txBody>
      </p:sp>
      <p:grpSp>
        <p:nvGrpSpPr>
          <p:cNvPr id="579" name="Group 578">
            <a:extLst>
              <a:ext uri="{FF2B5EF4-FFF2-40B4-BE49-F238E27FC236}">
                <a16:creationId xmlns:a16="http://schemas.microsoft.com/office/drawing/2014/main" id="{EA19AD87-F217-2C30-BD32-58DF97FA0454}"/>
              </a:ext>
            </a:extLst>
          </p:cNvPr>
          <p:cNvGrpSpPr/>
          <p:nvPr/>
        </p:nvGrpSpPr>
        <p:grpSpPr>
          <a:xfrm>
            <a:off x="6372900" y="2848835"/>
            <a:ext cx="3781059" cy="738664"/>
            <a:chOff x="8339288" y="3065511"/>
            <a:chExt cx="3781059" cy="738664"/>
          </a:xfrm>
        </p:grpSpPr>
        <p:sp>
          <p:nvSpPr>
            <p:cNvPr id="451" name="Freeform 54">
              <a:extLst>
                <a:ext uri="{FF2B5EF4-FFF2-40B4-BE49-F238E27FC236}">
                  <a16:creationId xmlns:a16="http://schemas.microsoft.com/office/drawing/2014/main" id="{9316CA0D-178C-A12F-5365-F527AA38936B}"/>
                </a:ext>
              </a:extLst>
            </p:cNvPr>
            <p:cNvSpPr>
              <a:spLocks noChangeAspect="1"/>
            </p:cNvSpPr>
            <p:nvPr/>
          </p:nvSpPr>
          <p:spPr bwMode="auto">
            <a:xfrm rot="16200000">
              <a:off x="8275972" y="3210438"/>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2" name="CuadroTexto 32">
              <a:extLst>
                <a:ext uri="{FF2B5EF4-FFF2-40B4-BE49-F238E27FC236}">
                  <a16:creationId xmlns:a16="http://schemas.microsoft.com/office/drawing/2014/main" id="{6E4CDC1D-DA0A-2AC6-A7EC-6E23B8DC62E9}"/>
                </a:ext>
              </a:extLst>
            </p:cNvPr>
            <p:cNvSpPr txBox="1"/>
            <p:nvPr/>
          </p:nvSpPr>
          <p:spPr>
            <a:xfrm>
              <a:off x="8668189" y="3065511"/>
              <a:ext cx="3452158" cy="738664"/>
            </a:xfrm>
            <a:prstGeom prst="rect">
              <a:avLst/>
            </a:prstGeom>
            <a:noFill/>
          </p:spPr>
          <p:txBody>
            <a:bodyPr wrap="square">
              <a:spAutoFit/>
            </a:bodyPr>
            <a:lstStyle>
              <a:defPPr>
                <a:defRPr lang="es-AR"/>
              </a:defPPr>
              <a:lvl1pPr eaLnBrk="0" fontAlgn="base" hangingPunct="0">
                <a:spcAft>
                  <a:spcPct val="0"/>
                </a:spcAft>
                <a:defRPr sz="1400" kern="0">
                  <a:solidFill>
                    <a:prstClr val="black"/>
                  </a:solidFill>
                  <a:latin typeface="Tahoma"/>
                </a:defRPr>
              </a:lvl1pPr>
            </a:lstStyle>
            <a:p>
              <a:r>
                <a:rPr lang="es-MX" altLang="es-AR" dirty="0"/>
                <a:t>Alinea a los equipos y decisores respecto a la claridad de la decisión, y lo que se debe hacer</a:t>
              </a:r>
              <a:endParaRPr lang="es-ES_tradnl" altLang="es-AR" dirty="0"/>
            </a:p>
          </p:txBody>
        </p:sp>
      </p:grpSp>
      <p:grpSp>
        <p:nvGrpSpPr>
          <p:cNvPr id="578" name="Group 577">
            <a:extLst>
              <a:ext uri="{FF2B5EF4-FFF2-40B4-BE49-F238E27FC236}">
                <a16:creationId xmlns:a16="http://schemas.microsoft.com/office/drawing/2014/main" id="{8FD08358-D2BD-401F-AD5D-79F13803DF3E}"/>
              </a:ext>
            </a:extLst>
          </p:cNvPr>
          <p:cNvGrpSpPr/>
          <p:nvPr/>
        </p:nvGrpSpPr>
        <p:grpSpPr>
          <a:xfrm>
            <a:off x="6372900" y="3697389"/>
            <a:ext cx="3781059" cy="738664"/>
            <a:chOff x="8339288" y="3879216"/>
            <a:chExt cx="3781059" cy="738664"/>
          </a:xfrm>
        </p:grpSpPr>
        <p:sp>
          <p:nvSpPr>
            <p:cNvPr id="453" name="Freeform 54">
              <a:extLst>
                <a:ext uri="{FF2B5EF4-FFF2-40B4-BE49-F238E27FC236}">
                  <a16:creationId xmlns:a16="http://schemas.microsoft.com/office/drawing/2014/main" id="{57995933-11CB-E04F-59B3-55C57FA7F81D}"/>
                </a:ext>
              </a:extLst>
            </p:cNvPr>
            <p:cNvSpPr>
              <a:spLocks noChangeAspect="1"/>
            </p:cNvSpPr>
            <p:nvPr/>
          </p:nvSpPr>
          <p:spPr bwMode="auto">
            <a:xfrm rot="16200000">
              <a:off x="8275972" y="4003450"/>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4" name="CuadroTexto 34">
              <a:extLst>
                <a:ext uri="{FF2B5EF4-FFF2-40B4-BE49-F238E27FC236}">
                  <a16:creationId xmlns:a16="http://schemas.microsoft.com/office/drawing/2014/main" id="{097BA957-E46E-1349-8388-4F91A38B0E15}"/>
                </a:ext>
              </a:extLst>
            </p:cNvPr>
            <p:cNvSpPr txBox="1"/>
            <p:nvPr/>
          </p:nvSpPr>
          <p:spPr>
            <a:xfrm>
              <a:off x="8668189" y="3879216"/>
              <a:ext cx="3452158" cy="738664"/>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Reduce los costos de la toma de decisión al reducir las reuniones innecesarias y retrabajos</a:t>
              </a:r>
              <a:endParaRPr lang="es-ES_tradnl" altLang="es-AR" sz="1400" kern="0" baseline="30000" dirty="0">
                <a:solidFill>
                  <a:prstClr val="black"/>
                </a:solidFill>
                <a:latin typeface="Tahoma"/>
              </a:endParaRPr>
            </a:p>
          </p:txBody>
        </p:sp>
      </p:grpSp>
      <p:grpSp>
        <p:nvGrpSpPr>
          <p:cNvPr id="575" name="Group 574">
            <a:extLst>
              <a:ext uri="{FF2B5EF4-FFF2-40B4-BE49-F238E27FC236}">
                <a16:creationId xmlns:a16="http://schemas.microsoft.com/office/drawing/2014/main" id="{E53B009F-6301-E346-DA9D-029DA8675D9A}"/>
              </a:ext>
            </a:extLst>
          </p:cNvPr>
          <p:cNvGrpSpPr/>
          <p:nvPr/>
        </p:nvGrpSpPr>
        <p:grpSpPr>
          <a:xfrm>
            <a:off x="6372899" y="4545943"/>
            <a:ext cx="3781060" cy="1169551"/>
            <a:chOff x="8339287" y="4684616"/>
            <a:chExt cx="3781060" cy="1169551"/>
          </a:xfrm>
        </p:grpSpPr>
        <p:sp>
          <p:nvSpPr>
            <p:cNvPr id="455" name="Freeform 54">
              <a:extLst>
                <a:ext uri="{FF2B5EF4-FFF2-40B4-BE49-F238E27FC236}">
                  <a16:creationId xmlns:a16="http://schemas.microsoft.com/office/drawing/2014/main" id="{44B3ADD2-8AD8-A706-C477-8B8E81E3065A}"/>
                </a:ext>
              </a:extLst>
            </p:cNvPr>
            <p:cNvSpPr>
              <a:spLocks noChangeAspect="1"/>
            </p:cNvSpPr>
            <p:nvPr/>
          </p:nvSpPr>
          <p:spPr bwMode="auto">
            <a:xfrm rot="16200000">
              <a:off x="8275971" y="4772647"/>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6" name="CuadroTexto 36">
              <a:extLst>
                <a:ext uri="{FF2B5EF4-FFF2-40B4-BE49-F238E27FC236}">
                  <a16:creationId xmlns:a16="http://schemas.microsoft.com/office/drawing/2014/main" id="{539A2E6F-61A8-A99D-E82D-ED7DF35F1E28}"/>
                </a:ext>
              </a:extLst>
            </p:cNvPr>
            <p:cNvSpPr txBox="1"/>
            <p:nvPr/>
          </p:nvSpPr>
          <p:spPr>
            <a:xfrm>
              <a:off x="8668189" y="4684616"/>
              <a:ext cx="3452158" cy="1169551"/>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Permite anticipar y reaccionar con rapidez frente a escenarios inesperados, como si el rig va más rápido, si el pozo produce más, si se generan atrasos de planta, entre otras cosas.</a:t>
              </a:r>
              <a:endParaRPr lang="es-ES_tradnl" altLang="es-AR" sz="1400" kern="0" baseline="30000" dirty="0">
                <a:solidFill>
                  <a:prstClr val="black"/>
                </a:solidFill>
                <a:latin typeface="Tahoma"/>
              </a:endParaRPr>
            </a:p>
          </p:txBody>
        </p:sp>
      </p:grpSp>
      <p:grpSp>
        <p:nvGrpSpPr>
          <p:cNvPr id="574" name="Group 573">
            <a:extLst>
              <a:ext uri="{FF2B5EF4-FFF2-40B4-BE49-F238E27FC236}">
                <a16:creationId xmlns:a16="http://schemas.microsoft.com/office/drawing/2014/main" id="{25A75962-DD7C-A960-0A84-D4EB38899DDA}"/>
              </a:ext>
            </a:extLst>
          </p:cNvPr>
          <p:cNvGrpSpPr/>
          <p:nvPr/>
        </p:nvGrpSpPr>
        <p:grpSpPr>
          <a:xfrm>
            <a:off x="6372898" y="5825385"/>
            <a:ext cx="3781062" cy="523220"/>
            <a:chOff x="8339286" y="6042061"/>
            <a:chExt cx="3781062" cy="523220"/>
          </a:xfrm>
        </p:grpSpPr>
        <p:sp>
          <p:nvSpPr>
            <p:cNvPr id="457" name="Freeform 54">
              <a:extLst>
                <a:ext uri="{FF2B5EF4-FFF2-40B4-BE49-F238E27FC236}">
                  <a16:creationId xmlns:a16="http://schemas.microsoft.com/office/drawing/2014/main" id="{296E886B-7654-83BB-83F7-BCD1E5D270AC}"/>
                </a:ext>
              </a:extLst>
            </p:cNvPr>
            <p:cNvSpPr>
              <a:spLocks noChangeAspect="1"/>
            </p:cNvSpPr>
            <p:nvPr/>
          </p:nvSpPr>
          <p:spPr bwMode="auto">
            <a:xfrm rot="16200000">
              <a:off x="8275970" y="6142336"/>
              <a:ext cx="360000" cy="233367"/>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006DEE"/>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458" name="CuadroTexto 38">
              <a:extLst>
                <a:ext uri="{FF2B5EF4-FFF2-40B4-BE49-F238E27FC236}">
                  <a16:creationId xmlns:a16="http://schemas.microsoft.com/office/drawing/2014/main" id="{242C9E49-9390-99A9-F2E5-C298B4346C09}"/>
                </a:ext>
              </a:extLst>
            </p:cNvPr>
            <p:cNvSpPr txBox="1"/>
            <p:nvPr/>
          </p:nvSpPr>
          <p:spPr>
            <a:xfrm>
              <a:off x="8668190" y="6042061"/>
              <a:ext cx="3452158" cy="523220"/>
            </a:xfrm>
            <a:prstGeom prst="rect">
              <a:avLst/>
            </a:prstGeom>
            <a:noFill/>
          </p:spPr>
          <p:txBody>
            <a:bodyPr wrap="square">
              <a:spAutoFit/>
            </a:bodyPr>
            <a:lstStyle/>
            <a:p>
              <a:pPr eaLnBrk="0" fontAlgn="base" hangingPunct="0">
                <a:spcAft>
                  <a:spcPct val="0"/>
                </a:spcAft>
                <a:defRPr/>
              </a:pPr>
              <a:r>
                <a:rPr lang="es-MX" altLang="es-AR" sz="1400" kern="0" dirty="0">
                  <a:solidFill>
                    <a:prstClr val="black"/>
                  </a:solidFill>
                  <a:latin typeface="Tahoma"/>
                </a:rPr>
                <a:t>Facilita el análisis de las mejores alternativas mientras se eliminan sesgos</a:t>
              </a:r>
              <a:endParaRPr lang="es-ES_tradnl" altLang="es-AR" sz="1400" kern="0" dirty="0">
                <a:solidFill>
                  <a:prstClr val="black"/>
                </a:solidFill>
                <a:latin typeface="Tahoma"/>
              </a:endParaRPr>
            </a:p>
          </p:txBody>
        </p:sp>
      </p:grpSp>
      <p:grpSp>
        <p:nvGrpSpPr>
          <p:cNvPr id="459" name="Grupo 12">
            <a:extLst>
              <a:ext uri="{FF2B5EF4-FFF2-40B4-BE49-F238E27FC236}">
                <a16:creationId xmlns:a16="http://schemas.microsoft.com/office/drawing/2014/main" id="{371CA5F1-3680-2C34-A012-7DCB7332E849}"/>
              </a:ext>
            </a:extLst>
          </p:cNvPr>
          <p:cNvGrpSpPr>
            <a:grpSpLocks noChangeAspect="1"/>
          </p:cNvGrpSpPr>
          <p:nvPr/>
        </p:nvGrpSpPr>
        <p:grpSpPr>
          <a:xfrm>
            <a:off x="1785764" y="2190034"/>
            <a:ext cx="3816889" cy="3672309"/>
            <a:chOff x="3784601" y="1705872"/>
            <a:chExt cx="4621213" cy="4446166"/>
          </a:xfrm>
        </p:grpSpPr>
        <p:pic>
          <p:nvPicPr>
            <p:cNvPr id="460" name="Picture 5">
              <a:extLst>
                <a:ext uri="{FF2B5EF4-FFF2-40B4-BE49-F238E27FC236}">
                  <a16:creationId xmlns:a16="http://schemas.microsoft.com/office/drawing/2014/main" id="{D8E5CC59-C477-BDA7-28D2-621DCEBDC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4601" y="2248609"/>
              <a:ext cx="1871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6">
              <a:extLst>
                <a:ext uri="{FF2B5EF4-FFF2-40B4-BE49-F238E27FC236}">
                  <a16:creationId xmlns:a16="http://schemas.microsoft.com/office/drawing/2014/main" id="{2C3E9098-C27F-3D4A-D7EE-684E31D85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01" y="3653545"/>
              <a:ext cx="18716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7">
              <a:extLst>
                <a:ext uri="{FF2B5EF4-FFF2-40B4-BE49-F238E27FC236}">
                  <a16:creationId xmlns:a16="http://schemas.microsoft.com/office/drawing/2014/main" id="{545C61E8-8671-07DD-1A61-4065255F1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275" y="1819984"/>
              <a:ext cx="21971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8">
              <a:extLst>
                <a:ext uri="{FF2B5EF4-FFF2-40B4-BE49-F238E27FC236}">
                  <a16:creationId xmlns:a16="http://schemas.microsoft.com/office/drawing/2014/main" id="{C8370BCB-B30F-4230-F2A4-9993543A4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4151" y="2248609"/>
              <a:ext cx="1871663"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9">
              <a:extLst>
                <a:ext uri="{FF2B5EF4-FFF2-40B4-BE49-F238E27FC236}">
                  <a16:creationId xmlns:a16="http://schemas.microsoft.com/office/drawing/2014/main" id="{AB82A31A-D804-BB4C-A6CC-760F1F2D6D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4151" y="3653545"/>
              <a:ext cx="187166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10">
              <a:extLst>
                <a:ext uri="{FF2B5EF4-FFF2-40B4-BE49-F238E27FC236}">
                  <a16:creationId xmlns:a16="http://schemas.microsoft.com/office/drawing/2014/main" id="{A879265D-4C20-C2E5-6A41-0239E41E3E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4275" y="4666371"/>
              <a:ext cx="21971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6" name="Elipse 2">
              <a:extLst>
                <a:ext uri="{FF2B5EF4-FFF2-40B4-BE49-F238E27FC236}">
                  <a16:creationId xmlns:a16="http://schemas.microsoft.com/office/drawing/2014/main" id="{EF202BF1-CBC6-1F7C-58CE-8FDA4017DA14}"/>
                </a:ext>
              </a:extLst>
            </p:cNvPr>
            <p:cNvSpPr/>
            <p:nvPr/>
          </p:nvSpPr>
          <p:spPr>
            <a:xfrm>
              <a:off x="5916000" y="1705872"/>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1</a:t>
              </a:r>
            </a:p>
          </p:txBody>
        </p:sp>
        <p:sp>
          <p:nvSpPr>
            <p:cNvPr id="467" name="Elipse 25">
              <a:extLst>
                <a:ext uri="{FF2B5EF4-FFF2-40B4-BE49-F238E27FC236}">
                  <a16:creationId xmlns:a16="http://schemas.microsoft.com/office/drawing/2014/main" id="{61308BED-A3BF-4C02-8414-5C1B7096706E}"/>
                </a:ext>
              </a:extLst>
            </p:cNvPr>
            <p:cNvSpPr/>
            <p:nvPr/>
          </p:nvSpPr>
          <p:spPr>
            <a:xfrm>
              <a:off x="5898000" y="5756038"/>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4</a:t>
              </a:r>
            </a:p>
          </p:txBody>
        </p:sp>
        <p:sp>
          <p:nvSpPr>
            <p:cNvPr id="468" name="Elipse 26">
              <a:extLst>
                <a:ext uri="{FF2B5EF4-FFF2-40B4-BE49-F238E27FC236}">
                  <a16:creationId xmlns:a16="http://schemas.microsoft.com/office/drawing/2014/main" id="{8DEC75C9-FA77-9089-0FB0-2464CFDEC517}"/>
                </a:ext>
              </a:extLst>
            </p:cNvPr>
            <p:cNvSpPr/>
            <p:nvPr/>
          </p:nvSpPr>
          <p:spPr>
            <a:xfrm>
              <a:off x="7824192" y="4883931"/>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3</a:t>
              </a:r>
            </a:p>
          </p:txBody>
        </p:sp>
        <p:sp>
          <p:nvSpPr>
            <p:cNvPr id="469" name="Elipse 27">
              <a:extLst>
                <a:ext uri="{FF2B5EF4-FFF2-40B4-BE49-F238E27FC236}">
                  <a16:creationId xmlns:a16="http://schemas.microsoft.com/office/drawing/2014/main" id="{3829F49D-A6CC-920D-A217-DF87C19F134A}"/>
                </a:ext>
              </a:extLst>
            </p:cNvPr>
            <p:cNvSpPr/>
            <p:nvPr/>
          </p:nvSpPr>
          <p:spPr>
            <a:xfrm>
              <a:off x="3965904" y="4883931"/>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5</a:t>
              </a:r>
            </a:p>
          </p:txBody>
        </p:sp>
        <p:sp>
          <p:nvSpPr>
            <p:cNvPr id="470" name="Elipse 28">
              <a:extLst>
                <a:ext uri="{FF2B5EF4-FFF2-40B4-BE49-F238E27FC236}">
                  <a16:creationId xmlns:a16="http://schemas.microsoft.com/office/drawing/2014/main" id="{5847B040-06E0-BE4E-0BA5-CC136C21EA44}"/>
                </a:ext>
              </a:extLst>
            </p:cNvPr>
            <p:cNvSpPr/>
            <p:nvPr/>
          </p:nvSpPr>
          <p:spPr>
            <a:xfrm>
              <a:off x="7824192" y="2601633"/>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2</a:t>
              </a:r>
            </a:p>
          </p:txBody>
        </p:sp>
        <p:sp>
          <p:nvSpPr>
            <p:cNvPr id="471" name="Elipse 29">
              <a:extLst>
                <a:ext uri="{FF2B5EF4-FFF2-40B4-BE49-F238E27FC236}">
                  <a16:creationId xmlns:a16="http://schemas.microsoft.com/office/drawing/2014/main" id="{4693D242-A8C4-665F-B9C2-E3E84678C67E}"/>
                </a:ext>
              </a:extLst>
            </p:cNvPr>
            <p:cNvSpPr/>
            <p:nvPr/>
          </p:nvSpPr>
          <p:spPr>
            <a:xfrm>
              <a:off x="3965904" y="2601633"/>
              <a:ext cx="396000" cy="396000"/>
            </a:xfrm>
            <a:prstGeom prst="ellipse">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Arial" panose="020B0604020202020204"/>
                  <a:ea typeface="+mn-ea"/>
                  <a:cs typeface="+mn-cs"/>
                </a:rPr>
                <a:t>6</a:t>
              </a:r>
            </a:p>
          </p:txBody>
        </p:sp>
        <p:sp>
          <p:nvSpPr>
            <p:cNvPr id="472" name="Marcador de texto 7">
              <a:extLst>
                <a:ext uri="{FF2B5EF4-FFF2-40B4-BE49-F238E27FC236}">
                  <a16:creationId xmlns:a16="http://schemas.microsoft.com/office/drawing/2014/main" id="{303E63FD-576F-9C41-A3A6-E6A8015DF514}"/>
                </a:ext>
              </a:extLst>
            </p:cNvPr>
            <p:cNvSpPr txBox="1">
              <a:spLocks/>
            </p:cNvSpPr>
            <p:nvPr/>
          </p:nvSpPr>
          <p:spPr>
            <a:xfrm>
              <a:off x="4030898" y="3002738"/>
              <a:ext cx="1265038" cy="763899"/>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Compromiso</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para la</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acción</a:t>
              </a:r>
            </a:p>
          </p:txBody>
        </p:sp>
        <p:sp>
          <p:nvSpPr>
            <p:cNvPr id="473" name="Marcador de texto 7">
              <a:extLst>
                <a:ext uri="{FF2B5EF4-FFF2-40B4-BE49-F238E27FC236}">
                  <a16:creationId xmlns:a16="http://schemas.microsoft.com/office/drawing/2014/main" id="{A1BF5C3E-763A-1BBD-4D0D-50EE836E537B}"/>
                </a:ext>
              </a:extLst>
            </p:cNvPr>
            <p:cNvSpPr txBox="1">
              <a:spLocks/>
            </p:cNvSpPr>
            <p:nvPr/>
          </p:nvSpPr>
          <p:spPr>
            <a:xfrm>
              <a:off x="5481481" y="2242812"/>
              <a:ext cx="1265038" cy="546530"/>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t>Oportunidad</a:t>
              </a:r>
              <a:b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t>clara</a:t>
              </a:r>
            </a:p>
          </p:txBody>
        </p:sp>
        <p:sp>
          <p:nvSpPr>
            <p:cNvPr id="474" name="Marcador de texto 7">
              <a:extLst>
                <a:ext uri="{FF2B5EF4-FFF2-40B4-BE49-F238E27FC236}">
                  <a16:creationId xmlns:a16="http://schemas.microsoft.com/office/drawing/2014/main" id="{1C1E9117-9569-35B2-A67D-186A5E2FD40A}"/>
                </a:ext>
              </a:extLst>
            </p:cNvPr>
            <p:cNvSpPr txBox="1">
              <a:spLocks/>
            </p:cNvSpPr>
            <p:nvPr/>
          </p:nvSpPr>
          <p:spPr>
            <a:xfrm>
              <a:off x="6962593" y="2908919"/>
              <a:ext cx="1265038" cy="763899"/>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Alternativas</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creativas y</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accionables</a:t>
              </a:r>
            </a:p>
          </p:txBody>
        </p:sp>
        <p:sp>
          <p:nvSpPr>
            <p:cNvPr id="475" name="Marcador de texto 7">
              <a:extLst>
                <a:ext uri="{FF2B5EF4-FFF2-40B4-BE49-F238E27FC236}">
                  <a16:creationId xmlns:a16="http://schemas.microsoft.com/office/drawing/2014/main" id="{0646EC78-408F-DD1D-095F-46779AFA65F5}"/>
                </a:ext>
              </a:extLst>
            </p:cNvPr>
            <p:cNvSpPr txBox="1">
              <a:spLocks/>
            </p:cNvSpPr>
            <p:nvPr/>
          </p:nvSpPr>
          <p:spPr>
            <a:xfrm>
              <a:off x="5481481" y="5101492"/>
              <a:ext cx="1265038" cy="763899"/>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Información</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valiosa y</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confiable</a:t>
              </a:r>
            </a:p>
          </p:txBody>
        </p:sp>
        <p:sp>
          <p:nvSpPr>
            <p:cNvPr id="476" name="Marcador de texto 7">
              <a:extLst>
                <a:ext uri="{FF2B5EF4-FFF2-40B4-BE49-F238E27FC236}">
                  <a16:creationId xmlns:a16="http://schemas.microsoft.com/office/drawing/2014/main" id="{12C13E15-D37E-D5E9-6F72-3172081DDAC4}"/>
                </a:ext>
              </a:extLst>
            </p:cNvPr>
            <p:cNvSpPr txBox="1">
              <a:spLocks/>
            </p:cNvSpPr>
            <p:nvPr/>
          </p:nvSpPr>
          <p:spPr>
            <a:xfrm>
              <a:off x="3975952" y="4412429"/>
              <a:ext cx="1265038" cy="546530"/>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Razonamiento</a:t>
              </a:r>
              <a:b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a:ln>
                    <a:noFill/>
                  </a:ln>
                  <a:solidFill>
                    <a:prstClr val="black"/>
                  </a:solidFill>
                  <a:effectLst/>
                  <a:uLnTx/>
                  <a:uFillTx/>
                  <a:latin typeface="Arial" panose="020B0604020202020204"/>
                  <a:ea typeface="Open Sans Light" pitchFamily="34" charset="0"/>
                  <a:cs typeface="Open Sans Light" pitchFamily="34" charset="0"/>
                </a:rPr>
                <a:t>no sesgado</a:t>
              </a:r>
            </a:p>
          </p:txBody>
        </p:sp>
        <p:sp>
          <p:nvSpPr>
            <p:cNvPr id="477" name="Marcador de texto 7">
              <a:extLst>
                <a:ext uri="{FF2B5EF4-FFF2-40B4-BE49-F238E27FC236}">
                  <a16:creationId xmlns:a16="http://schemas.microsoft.com/office/drawing/2014/main" id="{EC5AF0F0-7EC8-6A56-3220-B6BFC580C510}"/>
                </a:ext>
              </a:extLst>
            </p:cNvPr>
            <p:cNvSpPr txBox="1">
              <a:spLocks/>
            </p:cNvSpPr>
            <p:nvPr/>
          </p:nvSpPr>
          <p:spPr>
            <a:xfrm>
              <a:off x="6955154" y="4412429"/>
              <a:ext cx="1265038" cy="546530"/>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1400"/>
                </a:lnSpc>
                <a:spcBef>
                  <a:spcPct val="20000"/>
                </a:spcBef>
                <a:spcAft>
                  <a:spcPts val="0"/>
                </a:spcAft>
                <a:buClrTx/>
                <a:buSzTx/>
                <a:buFont typeface="Arial" pitchFamily="34" charset="0"/>
                <a:buNone/>
                <a:tabLst/>
                <a:defRPr/>
              </a:pPr>
              <a: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t>Incertidumbre</a:t>
              </a:r>
              <a:b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br>
              <a:r>
                <a:rPr kumimoji="0" lang="es-ES_tradnl" sz="1200" b="0" i="0" u="none" strike="noStrike" kern="1200" cap="none" spc="0" normalizeH="0" baseline="0" noProof="0" dirty="0">
                  <a:ln>
                    <a:noFill/>
                  </a:ln>
                  <a:solidFill>
                    <a:prstClr val="black"/>
                  </a:solidFill>
                  <a:effectLst/>
                  <a:uLnTx/>
                  <a:uFillTx/>
                  <a:latin typeface="Arial" panose="020B0604020202020204"/>
                  <a:ea typeface="Open Sans Light" pitchFamily="34" charset="0"/>
                  <a:cs typeface="Open Sans Light" pitchFamily="34" charset="0"/>
                </a:rPr>
                <a:t>analizada</a:t>
              </a:r>
            </a:p>
          </p:txBody>
        </p:sp>
        <p:sp>
          <p:nvSpPr>
            <p:cNvPr id="478" name="Marcador de texto 7">
              <a:extLst>
                <a:ext uri="{FF2B5EF4-FFF2-40B4-BE49-F238E27FC236}">
                  <a16:creationId xmlns:a16="http://schemas.microsoft.com/office/drawing/2014/main" id="{61D359BA-D86F-748B-40D8-686F6E71FE61}"/>
                </a:ext>
              </a:extLst>
            </p:cNvPr>
            <p:cNvSpPr txBox="1">
              <a:spLocks/>
            </p:cNvSpPr>
            <p:nvPr/>
          </p:nvSpPr>
          <p:spPr>
            <a:xfrm>
              <a:off x="5481481" y="3673532"/>
              <a:ext cx="1265038" cy="633477"/>
            </a:xfrm>
            <a:prstGeom prst="rect">
              <a:avLst/>
            </a:prstGeom>
          </p:spPr>
          <p:txBody>
            <a:bodyPr lIns="0" rIns="0">
              <a:spAutoFit/>
            </a:bodyPr>
            <a:lstStyle>
              <a:lvl1pPr marL="342900" indent="-3429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1pPr>
              <a:lvl2pPr marL="742950" indent="-28575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2pPr>
              <a:lvl3pPr marL="11430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3pPr>
              <a:lvl4pPr marL="1600200" indent="-228600" algn="l" defTabSz="914400" rtl="0" eaLnBrk="1" latinLnBrk="0" hangingPunct="1">
                <a:spcBef>
                  <a:spcPct val="20000"/>
                </a:spcBef>
                <a:buFont typeface="Arial" pitchFamily="34" charset="0"/>
                <a:buChar char="–"/>
                <a:defRPr lang="es-ES" sz="1000" kern="1200" dirty="0" smtClean="0">
                  <a:solidFill>
                    <a:schemeClr val="tx1"/>
                  </a:solidFill>
                  <a:latin typeface="Open Sans Light" pitchFamily="34" charset="0"/>
                  <a:ea typeface="Open Sans Light" pitchFamily="34" charset="0"/>
                  <a:cs typeface="Open Sans Light" pitchFamily="34" charset="0"/>
                </a:defRPr>
              </a:lvl4pPr>
              <a:lvl5pPr marL="2057400" indent="-228600" algn="l" defTabSz="914400" rtl="0" eaLnBrk="1" latinLnBrk="0" hangingPunct="1">
                <a:spcBef>
                  <a:spcPct val="20000"/>
                </a:spcBef>
                <a:buFont typeface="Arial" pitchFamily="34" charset="0"/>
                <a:buChar char="»"/>
                <a:defRPr lang="es-AR" sz="1000" kern="1200" dirty="0">
                  <a:solidFill>
                    <a:schemeClr val="tx1"/>
                  </a:solidFill>
                  <a:latin typeface="Open Sans Light" pitchFamily="34" charset="0"/>
                  <a:ea typeface="Open Sans Light" pitchFamily="34" charset="0"/>
                  <a:cs typeface="Open Sans Light"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1400" b="0" i="0" u="none" strike="noStrike" kern="1200" cap="none" spc="0" normalizeH="0" baseline="0" noProof="0">
                  <a:ln>
                    <a:noFill/>
                  </a:ln>
                  <a:solidFill>
                    <a:srgbClr val="00B050"/>
                  </a:solidFill>
                  <a:effectLst/>
                  <a:uLnTx/>
                  <a:uFillTx/>
                  <a:latin typeface="Arial" panose="020B0604020202020204"/>
                  <a:ea typeface="Open Sans Light" pitchFamily="34" charset="0"/>
                  <a:cs typeface="Open Sans Light" pitchFamily="34" charset="0"/>
                </a:rPr>
                <a:t>Calidad en </a:t>
              </a:r>
              <a:br>
                <a:rPr kumimoji="0" lang="es-ES_tradnl" sz="1400" b="0" i="0" u="none" strike="noStrike" kern="1200" cap="none" spc="0" normalizeH="0" baseline="0" noProof="0">
                  <a:ln>
                    <a:noFill/>
                  </a:ln>
                  <a:solidFill>
                    <a:srgbClr val="00B050"/>
                  </a:solidFill>
                  <a:effectLst/>
                  <a:uLnTx/>
                  <a:uFillTx/>
                  <a:latin typeface="Arial" panose="020B0604020202020204"/>
                  <a:ea typeface="Open Sans Light" pitchFamily="34" charset="0"/>
                  <a:cs typeface="Open Sans Light" pitchFamily="34" charset="0"/>
                </a:rPr>
              </a:br>
              <a:r>
                <a:rPr kumimoji="0" lang="es-ES_tradnl" sz="1400" b="0" i="0" u="none" strike="noStrike" kern="1200" cap="none" spc="0" normalizeH="0" baseline="0" noProof="0">
                  <a:ln>
                    <a:noFill/>
                  </a:ln>
                  <a:solidFill>
                    <a:srgbClr val="00B050"/>
                  </a:solidFill>
                  <a:effectLst/>
                  <a:uLnTx/>
                  <a:uFillTx/>
                  <a:latin typeface="Arial" panose="020B0604020202020204"/>
                  <a:ea typeface="Open Sans Light" pitchFamily="34" charset="0"/>
                  <a:cs typeface="Open Sans Light" pitchFamily="34" charset="0"/>
                </a:rPr>
                <a:t>la Decisión</a:t>
              </a:r>
            </a:p>
          </p:txBody>
        </p:sp>
      </p:grpSp>
    </p:spTree>
    <p:extLst>
      <p:ext uri="{BB962C8B-B14F-4D97-AF65-F5344CB8AC3E}">
        <p14:creationId xmlns:p14="http://schemas.microsoft.com/office/powerpoint/2010/main" val="353068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1332002"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2000" b="0" i="0" u="none" strike="noStrike" kern="1200" cap="none" spc="0" normalizeH="0" baseline="0" noProof="0" dirty="0">
                <a:ln>
                  <a:noFill/>
                </a:ln>
                <a:solidFill>
                  <a:srgbClr val="21175E"/>
                </a:solidFill>
                <a:effectLst/>
                <a:uLnTx/>
                <a:uFillTx/>
                <a:latin typeface="Tahoma"/>
                <a:ea typeface="+mj-ea"/>
                <a:cs typeface="+mj-cs"/>
              </a:rPr>
              <a:t>En los proyectos de desarrollo de NOC la deficiente incorporación de incertidumbre hace que los proyectos no logren optimizar su valor</a:t>
            </a:r>
            <a:endParaRPr lang="es-AR" dirty="0">
              <a:latin typeface="Tahoma"/>
            </a:endParaRPr>
          </a:p>
        </p:txBody>
      </p:sp>
      <p:sp>
        <p:nvSpPr>
          <p:cNvPr id="2" name="CuadroTexto 3">
            <a:extLst>
              <a:ext uri="{FF2B5EF4-FFF2-40B4-BE49-F238E27FC236}">
                <a16:creationId xmlns:a16="http://schemas.microsoft.com/office/drawing/2014/main" id="{579F2D96-1A56-C89E-1E32-25F0AF6B443B}"/>
              </a:ext>
            </a:extLst>
          </p:cNvPr>
          <p:cNvSpPr txBox="1"/>
          <p:nvPr/>
        </p:nvSpPr>
        <p:spPr>
          <a:xfrm>
            <a:off x="898042" y="2272080"/>
            <a:ext cx="5701563" cy="3616375"/>
          </a:xfrm>
          <a:prstGeom prst="rect">
            <a:avLst/>
          </a:prstGeom>
          <a:noFill/>
        </p:spPr>
        <p:txBody>
          <a:bodyPr wrap="square" lIns="91440" tIns="45720" rIns="91440" bIns="45720" rtlCol="0" anchor="t">
            <a:spAutoFit/>
          </a:bodyPr>
          <a:lstStyle/>
          <a:p>
            <a:pPr>
              <a:spcBef>
                <a:spcPts val="3000"/>
              </a:spcBef>
            </a:pPr>
            <a:r>
              <a:rPr lang="es-AR" sz="1400" dirty="0">
                <a:solidFill>
                  <a:srgbClr val="000000"/>
                </a:solidFill>
                <a:latin typeface="Tahoma"/>
              </a:rPr>
              <a:t>Los análisis se realizan sobre alternativas tomadas con parámetros clave determinísticos que no permiten visualizar todo el espectro de resultados posibles.</a:t>
            </a:r>
            <a:endParaRPr lang="es-AR" sz="1400" dirty="0">
              <a:solidFill>
                <a:srgbClr val="000000"/>
              </a:solidFill>
              <a:latin typeface="Tahoma"/>
              <a:ea typeface="Tahoma"/>
              <a:cs typeface="Tahoma"/>
            </a:endParaRPr>
          </a:p>
          <a:p>
            <a:pPr>
              <a:spcBef>
                <a:spcPts val="3000"/>
              </a:spcBef>
            </a:pPr>
            <a:r>
              <a:rPr lang="es-AR" sz="1400" dirty="0">
                <a:solidFill>
                  <a:srgbClr val="000000"/>
                </a:solidFill>
                <a:latin typeface="Tahoma"/>
              </a:rPr>
              <a:t>La planificación suele darle un fuerte foco en los riesgos y poco análisis sobre los </a:t>
            </a:r>
            <a:r>
              <a:rPr lang="es-AR" sz="1400" dirty="0" err="1">
                <a:solidFill>
                  <a:srgbClr val="000000"/>
                </a:solidFill>
                <a:latin typeface="Tahoma"/>
              </a:rPr>
              <a:t>upsides</a:t>
            </a:r>
            <a:r>
              <a:rPr lang="es-AR" sz="1400" dirty="0">
                <a:solidFill>
                  <a:srgbClr val="000000"/>
                </a:solidFill>
                <a:latin typeface="Tahoma"/>
              </a:rPr>
              <a:t>.</a:t>
            </a:r>
          </a:p>
          <a:p>
            <a:pPr>
              <a:spcBef>
                <a:spcPts val="3000"/>
              </a:spcBef>
            </a:pPr>
            <a:r>
              <a:rPr lang="es-AR" sz="1400" dirty="0">
                <a:solidFill>
                  <a:srgbClr val="000000"/>
                </a:solidFill>
                <a:latin typeface="Tahoma"/>
                <a:ea typeface="Tahoma"/>
                <a:cs typeface="Tahoma"/>
              </a:rPr>
              <a:t>El análisis de incertidumbres suele focalizarse en costos del proyecto y no en plazos y en el efecto sobre el plan integral. </a:t>
            </a:r>
          </a:p>
          <a:p>
            <a:pPr>
              <a:spcBef>
                <a:spcPts val="3000"/>
              </a:spcBef>
            </a:pPr>
            <a:r>
              <a:rPr lang="es-AR" sz="1400" dirty="0">
                <a:solidFill>
                  <a:srgbClr val="000000"/>
                </a:solidFill>
                <a:latin typeface="Tahoma"/>
                <a:ea typeface="Tahoma"/>
                <a:cs typeface="Tahoma"/>
              </a:rPr>
              <a:t>Las diferencias</a:t>
            </a:r>
            <a:r>
              <a:rPr lang="es-AR" sz="1400" dirty="0">
                <a:solidFill>
                  <a:srgbClr val="000000"/>
                </a:solidFill>
                <a:latin typeface="Tahoma"/>
              </a:rPr>
              <a:t> de profundidad de análisis de incertidumbres entre las disciplinas principales del Desarrollo afectan la calidad de la decisión. </a:t>
            </a:r>
            <a:r>
              <a:rPr lang="es-MX" sz="1400" dirty="0">
                <a:solidFill>
                  <a:srgbClr val="000000"/>
                </a:solidFill>
                <a:latin typeface="Tahoma"/>
              </a:rPr>
              <a:t>Geociencias / terminación del pozo &gt;  a otras disciplinas como </a:t>
            </a:r>
            <a:r>
              <a:rPr lang="es-MX" sz="1400" dirty="0" err="1">
                <a:solidFill>
                  <a:srgbClr val="000000"/>
                </a:solidFill>
                <a:latin typeface="Tahoma"/>
              </a:rPr>
              <a:t>facilities</a:t>
            </a:r>
            <a:r>
              <a:rPr lang="es-MX" sz="1400" dirty="0">
                <a:solidFill>
                  <a:srgbClr val="000000"/>
                </a:solidFill>
                <a:latin typeface="Tahoma"/>
              </a:rPr>
              <a:t> y perforación.</a:t>
            </a:r>
            <a:endParaRPr lang="es-AR" sz="1400" dirty="0">
              <a:solidFill>
                <a:srgbClr val="000000"/>
              </a:solidFill>
              <a:latin typeface="Tahoma"/>
              <a:ea typeface="Tahoma"/>
              <a:cs typeface="Tahoma"/>
            </a:endParaRPr>
          </a:p>
        </p:txBody>
      </p:sp>
      <p:pic>
        <p:nvPicPr>
          <p:cNvPr id="3" name="Imagen 22">
            <a:extLst>
              <a:ext uri="{FF2B5EF4-FFF2-40B4-BE49-F238E27FC236}">
                <a16:creationId xmlns:a16="http://schemas.microsoft.com/office/drawing/2014/main" id="{2A648300-2851-4C3F-8E15-A7930434ABE5}"/>
              </a:ext>
            </a:extLst>
          </p:cNvPr>
          <p:cNvPicPr>
            <a:picLocks noChangeAspect="1"/>
          </p:cNvPicPr>
          <p:nvPr/>
        </p:nvPicPr>
        <p:blipFill rotWithShape="1">
          <a:blip r:embed="rId3"/>
          <a:srcRect t="11252"/>
          <a:stretch/>
        </p:blipFill>
        <p:spPr>
          <a:xfrm>
            <a:off x="7494210" y="2707681"/>
            <a:ext cx="4269088" cy="2128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ángulo 23">
            <a:extLst>
              <a:ext uri="{FF2B5EF4-FFF2-40B4-BE49-F238E27FC236}">
                <a16:creationId xmlns:a16="http://schemas.microsoft.com/office/drawing/2014/main" id="{D793B0FF-AD3B-B3D9-52B1-609DC7B39B94}"/>
              </a:ext>
            </a:extLst>
          </p:cNvPr>
          <p:cNvSpPr>
            <a:spLocks noChangeAspect="1"/>
          </p:cNvSpPr>
          <p:nvPr/>
        </p:nvSpPr>
        <p:spPr>
          <a:xfrm>
            <a:off x="7554550" y="2598986"/>
            <a:ext cx="4269088" cy="2398394"/>
          </a:xfrm>
          <a:prstGeom prst="rect">
            <a:avLst/>
          </a:prstGeom>
          <a:solidFill>
            <a:srgbClr val="FFFFFF">
              <a:alpha val="50196"/>
            </a:srgbClr>
          </a:solidFill>
          <a:ln w="12700" cap="flat" cmpd="sng" algn="ctr">
            <a:noFill/>
            <a:prstDash val="solid"/>
            <a:miter lim="800000"/>
          </a:ln>
          <a:effectLst/>
        </p:spPr>
        <p:txBody>
          <a:bodyPr rtlCol="0" anchor="ctr"/>
          <a:lstStyle/>
          <a:p>
            <a:pPr algn="ctr">
              <a:defRPr/>
            </a:pPr>
            <a:endParaRPr lang="es-ES_tradnl" kern="0">
              <a:solidFill>
                <a:prstClr val="white"/>
              </a:solidFill>
              <a:latin typeface="Tahoma"/>
            </a:endParaRPr>
          </a:p>
        </p:txBody>
      </p:sp>
      <p:grpSp>
        <p:nvGrpSpPr>
          <p:cNvPr id="5" name="Grupo 24">
            <a:extLst>
              <a:ext uri="{FF2B5EF4-FFF2-40B4-BE49-F238E27FC236}">
                <a16:creationId xmlns:a16="http://schemas.microsoft.com/office/drawing/2014/main" id="{175CFB0E-4AD6-5148-22A1-B906F7F55344}"/>
              </a:ext>
            </a:extLst>
          </p:cNvPr>
          <p:cNvGrpSpPr>
            <a:grpSpLocks noChangeAspect="1"/>
          </p:cNvGrpSpPr>
          <p:nvPr/>
        </p:nvGrpSpPr>
        <p:grpSpPr>
          <a:xfrm>
            <a:off x="7498766" y="2510901"/>
            <a:ext cx="4317281" cy="2335237"/>
            <a:chOff x="901134" y="1477754"/>
            <a:chExt cx="9727036" cy="4287432"/>
          </a:xfrm>
        </p:grpSpPr>
        <p:sp>
          <p:nvSpPr>
            <p:cNvPr id="6" name="Freeform 5">
              <a:extLst>
                <a:ext uri="{FF2B5EF4-FFF2-40B4-BE49-F238E27FC236}">
                  <a16:creationId xmlns:a16="http://schemas.microsoft.com/office/drawing/2014/main" id="{8719A958-CAEB-C847-4822-90A5C95D81DB}"/>
                </a:ext>
              </a:extLst>
            </p:cNvPr>
            <p:cNvSpPr>
              <a:spLocks/>
            </p:cNvSpPr>
            <p:nvPr/>
          </p:nvSpPr>
          <p:spPr bwMode="auto">
            <a:xfrm>
              <a:off x="985040" y="1884440"/>
              <a:ext cx="9540085" cy="3787053"/>
            </a:xfrm>
            <a:custGeom>
              <a:avLst/>
              <a:gdLst>
                <a:gd name="T0" fmla="*/ 0 w 14563"/>
                <a:gd name="T1" fmla="*/ 5222 h 5408"/>
                <a:gd name="T2" fmla="*/ 2016 w 14563"/>
                <a:gd name="T3" fmla="*/ 2865 h 5408"/>
                <a:gd name="T4" fmla="*/ 2299 w 14563"/>
                <a:gd name="T5" fmla="*/ 2452 h 5408"/>
                <a:gd name="T6" fmla="*/ 4522 w 14563"/>
                <a:gd name="T7" fmla="*/ 371 h 5408"/>
                <a:gd name="T8" fmla="*/ 6845 w 14563"/>
                <a:gd name="T9" fmla="*/ 467 h 5408"/>
                <a:gd name="T10" fmla="*/ 8370 w 14563"/>
                <a:gd name="T11" fmla="*/ 1861 h 5408"/>
                <a:gd name="T12" fmla="*/ 11221 w 14563"/>
                <a:gd name="T13" fmla="*/ 3871 h 5408"/>
                <a:gd name="T14" fmla="*/ 13421 w 14563"/>
                <a:gd name="T15" fmla="*/ 4134 h 5408"/>
                <a:gd name="T16" fmla="*/ 14563 w 14563"/>
                <a:gd name="T17" fmla="*/ 4172 h 5408"/>
                <a:gd name="T18" fmla="*/ 14563 w 14563"/>
                <a:gd name="T19" fmla="*/ 4471 h 5408"/>
                <a:gd name="T20" fmla="*/ 13401 w 14563"/>
                <a:gd name="T21" fmla="*/ 4433 h 5408"/>
                <a:gd name="T22" fmla="*/ 11161 w 14563"/>
                <a:gd name="T23" fmla="*/ 4164 h 5408"/>
                <a:gd name="T24" fmla="*/ 8144 w 14563"/>
                <a:gd name="T25" fmla="*/ 2056 h 5408"/>
                <a:gd name="T26" fmla="*/ 6705 w 14563"/>
                <a:gd name="T27" fmla="*/ 732 h 5408"/>
                <a:gd name="T28" fmla="*/ 4643 w 14563"/>
                <a:gd name="T29" fmla="*/ 644 h 5408"/>
                <a:gd name="T30" fmla="*/ 2545 w 14563"/>
                <a:gd name="T31" fmla="*/ 2622 h 5408"/>
                <a:gd name="T32" fmla="*/ 2263 w 14563"/>
                <a:gd name="T33" fmla="*/ 3034 h 5408"/>
                <a:gd name="T34" fmla="*/ 250 w 14563"/>
                <a:gd name="T35" fmla="*/ 5408 h 5408"/>
                <a:gd name="T36" fmla="*/ 0 w 14563"/>
                <a:gd name="T37" fmla="*/ 5408 h 5408"/>
                <a:gd name="T38" fmla="*/ 0 w 14563"/>
                <a:gd name="T39" fmla="*/ 5222 h 5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63" h="5408">
                  <a:moveTo>
                    <a:pt x="0" y="5222"/>
                  </a:moveTo>
                  <a:cubicBezTo>
                    <a:pt x="840" y="4592"/>
                    <a:pt x="1401" y="3768"/>
                    <a:pt x="2016" y="2865"/>
                  </a:cubicBezTo>
                  <a:cubicBezTo>
                    <a:pt x="2102" y="2738"/>
                    <a:pt x="2190" y="2610"/>
                    <a:pt x="2299" y="2452"/>
                  </a:cubicBezTo>
                  <a:cubicBezTo>
                    <a:pt x="3065" y="1343"/>
                    <a:pt x="3811" y="687"/>
                    <a:pt x="4522" y="371"/>
                  </a:cubicBezTo>
                  <a:cubicBezTo>
                    <a:pt x="5355" y="0"/>
                    <a:pt x="6136" y="91"/>
                    <a:pt x="6845" y="467"/>
                  </a:cubicBezTo>
                  <a:cubicBezTo>
                    <a:pt x="7434" y="779"/>
                    <a:pt x="7889" y="1305"/>
                    <a:pt x="8370" y="1861"/>
                  </a:cubicBezTo>
                  <a:cubicBezTo>
                    <a:pt x="9088" y="2691"/>
                    <a:pt x="9867" y="3591"/>
                    <a:pt x="11221" y="3871"/>
                  </a:cubicBezTo>
                  <a:cubicBezTo>
                    <a:pt x="11649" y="3959"/>
                    <a:pt x="12552" y="4075"/>
                    <a:pt x="13421" y="4134"/>
                  </a:cubicBezTo>
                  <a:cubicBezTo>
                    <a:pt x="13829" y="4162"/>
                    <a:pt x="14227" y="4178"/>
                    <a:pt x="14563" y="4172"/>
                  </a:cubicBezTo>
                  <a:lnTo>
                    <a:pt x="14563" y="4471"/>
                  </a:lnTo>
                  <a:cubicBezTo>
                    <a:pt x="14217" y="4477"/>
                    <a:pt x="13813" y="4461"/>
                    <a:pt x="13401" y="4433"/>
                  </a:cubicBezTo>
                  <a:cubicBezTo>
                    <a:pt x="12521" y="4373"/>
                    <a:pt x="11601" y="4255"/>
                    <a:pt x="11161" y="4164"/>
                  </a:cubicBezTo>
                  <a:cubicBezTo>
                    <a:pt x="9707" y="3863"/>
                    <a:pt x="8894" y="2923"/>
                    <a:pt x="8144" y="2056"/>
                  </a:cubicBezTo>
                  <a:cubicBezTo>
                    <a:pt x="7682" y="1523"/>
                    <a:pt x="7245" y="1018"/>
                    <a:pt x="6705" y="732"/>
                  </a:cubicBezTo>
                  <a:cubicBezTo>
                    <a:pt x="6074" y="397"/>
                    <a:pt x="5381" y="316"/>
                    <a:pt x="4643" y="644"/>
                  </a:cubicBezTo>
                  <a:cubicBezTo>
                    <a:pt x="3980" y="939"/>
                    <a:pt x="3277" y="1562"/>
                    <a:pt x="2545" y="2622"/>
                  </a:cubicBezTo>
                  <a:cubicBezTo>
                    <a:pt x="2462" y="2742"/>
                    <a:pt x="2362" y="2889"/>
                    <a:pt x="2263" y="3034"/>
                  </a:cubicBezTo>
                  <a:cubicBezTo>
                    <a:pt x="1651" y="3933"/>
                    <a:pt x="1090" y="4756"/>
                    <a:pt x="250" y="5408"/>
                  </a:cubicBezTo>
                  <a:lnTo>
                    <a:pt x="0" y="5408"/>
                  </a:lnTo>
                  <a:lnTo>
                    <a:pt x="0" y="5222"/>
                  </a:lnTo>
                  <a:close/>
                </a:path>
              </a:pathLst>
            </a:custGeom>
            <a:solidFill>
              <a:srgbClr val="0070C0"/>
            </a:solidFill>
            <a:ln w="12700">
              <a:noFill/>
            </a:ln>
          </p:spPr>
          <p:txBody>
            <a:bodyPr vert="horz" wrap="square" lIns="91440" tIns="45720" rIns="91440" bIns="45720" numCol="1" anchor="t" anchorCtr="0" compatLnSpc="1">
              <a:prstTxWarp prst="textNoShape">
                <a:avLst/>
              </a:prstTxWarp>
            </a:bodyPr>
            <a:lstStyle/>
            <a:p>
              <a:pPr>
                <a:defRPr/>
              </a:pPr>
              <a:endParaRPr lang="es-ES_tradnl" sz="1867" kern="0">
                <a:solidFill>
                  <a:prstClr val="black"/>
                </a:solidFill>
                <a:latin typeface="Tahoma"/>
                <a:cs typeface="Arial" panose="020B0604020202020204" pitchFamily="34" charset="0"/>
              </a:endParaRPr>
            </a:p>
          </p:txBody>
        </p:sp>
        <p:sp>
          <p:nvSpPr>
            <p:cNvPr id="7" name="Freeform 6">
              <a:extLst>
                <a:ext uri="{FF2B5EF4-FFF2-40B4-BE49-F238E27FC236}">
                  <a16:creationId xmlns:a16="http://schemas.microsoft.com/office/drawing/2014/main" id="{496DEC8B-0930-F5E1-2718-5AF7BDE932BF}"/>
                </a:ext>
              </a:extLst>
            </p:cNvPr>
            <p:cNvSpPr>
              <a:spLocks/>
            </p:cNvSpPr>
            <p:nvPr/>
          </p:nvSpPr>
          <p:spPr bwMode="auto">
            <a:xfrm>
              <a:off x="1002142" y="5557353"/>
              <a:ext cx="9626028" cy="207833"/>
            </a:xfrm>
            <a:custGeom>
              <a:avLst/>
              <a:gdLst>
                <a:gd name="T0" fmla="*/ 0 w 15211"/>
                <a:gd name="T1" fmla="*/ 126 h 327"/>
                <a:gd name="T2" fmla="*/ 15015 w 15211"/>
                <a:gd name="T3" fmla="*/ 126 h 327"/>
                <a:gd name="T4" fmla="*/ 15015 w 15211"/>
                <a:gd name="T5" fmla="*/ 0 h 327"/>
                <a:gd name="T6" fmla="*/ 15211 w 15211"/>
                <a:gd name="T7" fmla="*/ 164 h 327"/>
                <a:gd name="T8" fmla="*/ 15015 w 15211"/>
                <a:gd name="T9" fmla="*/ 327 h 327"/>
                <a:gd name="T10" fmla="*/ 15015 w 15211"/>
                <a:gd name="T11" fmla="*/ 201 h 327"/>
                <a:gd name="T12" fmla="*/ 0 w 15211"/>
                <a:gd name="T13" fmla="*/ 201 h 327"/>
                <a:gd name="T14" fmla="*/ 0 w 15211"/>
                <a:gd name="T15" fmla="*/ 126 h 3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11" h="327">
                  <a:moveTo>
                    <a:pt x="0" y="126"/>
                  </a:moveTo>
                  <a:lnTo>
                    <a:pt x="15015" y="126"/>
                  </a:lnTo>
                  <a:lnTo>
                    <a:pt x="15015" y="0"/>
                  </a:lnTo>
                  <a:lnTo>
                    <a:pt x="15211" y="164"/>
                  </a:lnTo>
                  <a:lnTo>
                    <a:pt x="15015" y="327"/>
                  </a:lnTo>
                  <a:lnTo>
                    <a:pt x="15015" y="201"/>
                  </a:lnTo>
                  <a:lnTo>
                    <a:pt x="0" y="201"/>
                  </a:lnTo>
                  <a:lnTo>
                    <a:pt x="0" y="126"/>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s-ES_tradnl" sz="1867" kern="0">
                <a:solidFill>
                  <a:prstClr val="black"/>
                </a:solidFill>
                <a:latin typeface="Tahoma"/>
                <a:cs typeface="Arial" panose="020B0604020202020204" pitchFamily="34" charset="0"/>
              </a:endParaRPr>
            </a:p>
          </p:txBody>
        </p:sp>
        <p:sp>
          <p:nvSpPr>
            <p:cNvPr id="8" name="Freeform 7">
              <a:extLst>
                <a:ext uri="{FF2B5EF4-FFF2-40B4-BE49-F238E27FC236}">
                  <a16:creationId xmlns:a16="http://schemas.microsoft.com/office/drawing/2014/main" id="{ADFEBA6E-6E3A-57E1-13A4-5451C797BC6A}"/>
                </a:ext>
              </a:extLst>
            </p:cNvPr>
            <p:cNvSpPr>
              <a:spLocks/>
            </p:cNvSpPr>
            <p:nvPr/>
          </p:nvSpPr>
          <p:spPr bwMode="auto">
            <a:xfrm>
              <a:off x="901134" y="1477754"/>
              <a:ext cx="206708" cy="4208036"/>
            </a:xfrm>
            <a:custGeom>
              <a:avLst/>
              <a:gdLst>
                <a:gd name="T0" fmla="*/ 126 w 327"/>
                <a:gd name="T1" fmla="*/ 6664 h 6664"/>
                <a:gd name="T2" fmla="*/ 126 w 327"/>
                <a:gd name="T3" fmla="*/ 196 h 6664"/>
                <a:gd name="T4" fmla="*/ 0 w 327"/>
                <a:gd name="T5" fmla="*/ 196 h 6664"/>
                <a:gd name="T6" fmla="*/ 164 w 327"/>
                <a:gd name="T7" fmla="*/ 0 h 6664"/>
                <a:gd name="T8" fmla="*/ 327 w 327"/>
                <a:gd name="T9" fmla="*/ 196 h 6664"/>
                <a:gd name="T10" fmla="*/ 201 w 327"/>
                <a:gd name="T11" fmla="*/ 196 h 6664"/>
                <a:gd name="T12" fmla="*/ 201 w 327"/>
                <a:gd name="T13" fmla="*/ 6664 h 6664"/>
                <a:gd name="T14" fmla="*/ 126 w 327"/>
                <a:gd name="T15" fmla="*/ 6664 h 6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7" h="6664">
                  <a:moveTo>
                    <a:pt x="126" y="6664"/>
                  </a:moveTo>
                  <a:lnTo>
                    <a:pt x="126" y="196"/>
                  </a:lnTo>
                  <a:lnTo>
                    <a:pt x="0" y="196"/>
                  </a:lnTo>
                  <a:lnTo>
                    <a:pt x="164" y="0"/>
                  </a:lnTo>
                  <a:lnTo>
                    <a:pt x="327" y="196"/>
                  </a:lnTo>
                  <a:lnTo>
                    <a:pt x="201" y="196"/>
                  </a:lnTo>
                  <a:lnTo>
                    <a:pt x="201" y="6664"/>
                  </a:lnTo>
                  <a:lnTo>
                    <a:pt x="126" y="6664"/>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s-ES_tradnl" sz="1867" kern="0">
                <a:solidFill>
                  <a:prstClr val="black"/>
                </a:solidFill>
                <a:latin typeface="Tahoma"/>
                <a:cs typeface="Arial" panose="020B0604020202020204" pitchFamily="34" charset="0"/>
              </a:endParaRPr>
            </a:p>
          </p:txBody>
        </p:sp>
        <p:sp>
          <p:nvSpPr>
            <p:cNvPr id="9" name="Forma libre: forma 28">
              <a:extLst>
                <a:ext uri="{FF2B5EF4-FFF2-40B4-BE49-F238E27FC236}">
                  <a16:creationId xmlns:a16="http://schemas.microsoft.com/office/drawing/2014/main" id="{6C9A963E-E599-96D1-75C5-E30E8B8A84A3}"/>
                </a:ext>
              </a:extLst>
            </p:cNvPr>
            <p:cNvSpPr>
              <a:spLocks/>
            </p:cNvSpPr>
            <p:nvPr/>
          </p:nvSpPr>
          <p:spPr bwMode="auto">
            <a:xfrm>
              <a:off x="1072161" y="3705941"/>
              <a:ext cx="9435605" cy="1973947"/>
            </a:xfrm>
            <a:custGeom>
              <a:avLst/>
              <a:gdLst>
                <a:gd name="connsiteX0" fmla="*/ 4229083 w 9452964"/>
                <a:gd name="connsiteY0" fmla="*/ 2054 h 2492111"/>
                <a:gd name="connsiteX1" fmla="*/ 5052019 w 9452964"/>
                <a:gd name="connsiteY1" fmla="*/ 157118 h 2492111"/>
                <a:gd name="connsiteX2" fmla="*/ 6177560 w 9452964"/>
                <a:gd name="connsiteY2" fmla="*/ 815887 h 2492111"/>
                <a:gd name="connsiteX3" fmla="*/ 8281769 w 9452964"/>
                <a:gd name="connsiteY3" fmla="*/ 1765763 h 2492111"/>
                <a:gd name="connsiteX4" fmla="*/ 9425634 w 9452964"/>
                <a:gd name="connsiteY4" fmla="*/ 1864716 h 2492111"/>
                <a:gd name="connsiteX5" fmla="*/ 9452964 w 9452964"/>
                <a:gd name="connsiteY5" fmla="*/ 1866159 h 2492111"/>
                <a:gd name="connsiteX6" fmla="*/ 9452964 w 9452964"/>
                <a:gd name="connsiteY6" fmla="*/ 2008162 h 2492111"/>
                <a:gd name="connsiteX7" fmla="*/ 9404081 w 9452964"/>
                <a:gd name="connsiteY7" fmla="*/ 2005573 h 2492111"/>
                <a:gd name="connsiteX8" fmla="*/ 8237485 w 9452964"/>
                <a:gd name="connsiteY8" fmla="*/ 1904228 h 2492111"/>
                <a:gd name="connsiteX9" fmla="*/ 6010759 w 9452964"/>
                <a:gd name="connsiteY9" fmla="*/ 908040 h 2492111"/>
                <a:gd name="connsiteX10" fmla="*/ 4948691 w 9452964"/>
                <a:gd name="connsiteY10" fmla="*/ 282350 h 2492111"/>
                <a:gd name="connsiteX11" fmla="*/ 3426811 w 9452964"/>
                <a:gd name="connsiteY11" fmla="*/ 240763 h 2492111"/>
                <a:gd name="connsiteX12" fmla="*/ 1878362 w 9452964"/>
                <a:gd name="connsiteY12" fmla="*/ 1175517 h 2492111"/>
                <a:gd name="connsiteX13" fmla="*/ 1670229 w 9452964"/>
                <a:gd name="connsiteY13" fmla="*/ 1370218 h 2492111"/>
                <a:gd name="connsiteX14" fmla="*/ 184515 w 9452964"/>
                <a:gd name="connsiteY14" fmla="*/ 2492111 h 2492111"/>
                <a:gd name="connsiteX15" fmla="*/ 0 w 9452964"/>
                <a:gd name="connsiteY15" fmla="*/ 2492111 h 2492111"/>
                <a:gd name="connsiteX16" fmla="*/ 0 w 9452964"/>
                <a:gd name="connsiteY16" fmla="*/ 2404212 h 2492111"/>
                <a:gd name="connsiteX17" fmla="*/ 1487929 w 9452964"/>
                <a:gd name="connsiteY17" fmla="*/ 1290353 h 2492111"/>
                <a:gd name="connsiteX18" fmla="*/ 1696800 w 9452964"/>
                <a:gd name="connsiteY18" fmla="*/ 1095179 h 2492111"/>
                <a:gd name="connsiteX19" fmla="*/ 3337506 w 9452964"/>
                <a:gd name="connsiteY19" fmla="*/ 111750 h 2492111"/>
                <a:gd name="connsiteX20" fmla="*/ 4229083 w 9452964"/>
                <a:gd name="connsiteY20" fmla="*/ 2054 h 249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52964" h="2492111">
                  <a:moveTo>
                    <a:pt x="4229083" y="2054"/>
                  </a:moveTo>
                  <a:cubicBezTo>
                    <a:pt x="4515450" y="13100"/>
                    <a:pt x="4790377" y="68274"/>
                    <a:pt x="5052019" y="157118"/>
                  </a:cubicBezTo>
                  <a:cubicBezTo>
                    <a:pt x="5486736" y="304561"/>
                    <a:pt x="5822554" y="553136"/>
                    <a:pt x="6177560" y="815887"/>
                  </a:cubicBezTo>
                  <a:cubicBezTo>
                    <a:pt x="6707487" y="1208125"/>
                    <a:pt x="7282436" y="1633442"/>
                    <a:pt x="8281769" y="1765763"/>
                  </a:cubicBezTo>
                  <a:cubicBezTo>
                    <a:pt x="8518686" y="1796953"/>
                    <a:pt x="8952803" y="1835586"/>
                    <a:pt x="9425634" y="1864716"/>
                  </a:cubicBezTo>
                  <a:lnTo>
                    <a:pt x="9452964" y="1866159"/>
                  </a:lnTo>
                  <a:lnTo>
                    <a:pt x="9452964" y="2008162"/>
                  </a:lnTo>
                  <a:lnTo>
                    <a:pt x="9404081" y="2005573"/>
                  </a:lnTo>
                  <a:cubicBezTo>
                    <a:pt x="8923880" y="1975912"/>
                    <a:pt x="8481044" y="1936481"/>
                    <a:pt x="8237485" y="1904228"/>
                  </a:cubicBezTo>
                  <a:cubicBezTo>
                    <a:pt x="7164346" y="1761983"/>
                    <a:pt x="6564304" y="1317762"/>
                    <a:pt x="6010759" y="908040"/>
                  </a:cubicBezTo>
                  <a:cubicBezTo>
                    <a:pt x="5669775" y="656157"/>
                    <a:pt x="5347243" y="417507"/>
                    <a:pt x="4948691" y="282350"/>
                  </a:cubicBezTo>
                  <a:cubicBezTo>
                    <a:pt x="4482975" y="124037"/>
                    <a:pt x="3971500" y="85759"/>
                    <a:pt x="3426811" y="240763"/>
                  </a:cubicBezTo>
                  <a:cubicBezTo>
                    <a:pt x="2937478" y="380173"/>
                    <a:pt x="2418622" y="674587"/>
                    <a:pt x="1878362" y="1175517"/>
                  </a:cubicBezTo>
                  <a:cubicBezTo>
                    <a:pt x="1817103" y="1232226"/>
                    <a:pt x="1743297" y="1301695"/>
                    <a:pt x="1670229" y="1370218"/>
                  </a:cubicBezTo>
                  <a:cubicBezTo>
                    <a:pt x="1218537" y="1795063"/>
                    <a:pt x="804485" y="2183992"/>
                    <a:pt x="184515" y="2492111"/>
                  </a:cubicBezTo>
                  <a:lnTo>
                    <a:pt x="0" y="2492111"/>
                  </a:lnTo>
                  <a:lnTo>
                    <a:pt x="0" y="2404212"/>
                  </a:lnTo>
                  <a:cubicBezTo>
                    <a:pt x="619970" y="2106490"/>
                    <a:pt x="1034022" y="1717088"/>
                    <a:pt x="1487929" y="1290353"/>
                  </a:cubicBezTo>
                  <a:cubicBezTo>
                    <a:pt x="1551402" y="1230336"/>
                    <a:pt x="1616351" y="1169846"/>
                    <a:pt x="1696800" y="1095179"/>
                  </a:cubicBezTo>
                  <a:cubicBezTo>
                    <a:pt x="2262153" y="571093"/>
                    <a:pt x="2812746" y="261084"/>
                    <a:pt x="3337506" y="111750"/>
                  </a:cubicBezTo>
                  <a:cubicBezTo>
                    <a:pt x="3644908" y="24088"/>
                    <a:pt x="3942716" y="-8992"/>
                    <a:pt x="4229083" y="2054"/>
                  </a:cubicBezTo>
                  <a:close/>
                </a:path>
              </a:pathLst>
            </a:custGeom>
            <a:solidFill>
              <a:srgbClr val="FF6E2E"/>
            </a:solidFill>
            <a:ln w="12700">
              <a:solidFill>
                <a:srgbClr val="FF6E2E"/>
              </a:solidFill>
            </a:ln>
          </p:spPr>
          <p:txBody>
            <a:bodyPr vert="horz" wrap="square" lIns="91440" tIns="45720" rIns="91440" bIns="45720" numCol="1" anchor="t" anchorCtr="0" compatLnSpc="1">
              <a:prstTxWarp prst="textNoShape">
                <a:avLst/>
              </a:prstTxWarp>
              <a:noAutofit/>
            </a:bodyPr>
            <a:lstStyle/>
            <a:p>
              <a:pPr>
                <a:defRPr/>
              </a:pPr>
              <a:endParaRPr lang="es-ES_tradnl" sz="1867" kern="0">
                <a:solidFill>
                  <a:prstClr val="black"/>
                </a:solidFill>
                <a:latin typeface="Tahoma"/>
                <a:cs typeface="Arial" panose="020B0604020202020204" pitchFamily="34" charset="0"/>
              </a:endParaRPr>
            </a:p>
          </p:txBody>
        </p:sp>
      </p:grpSp>
      <p:sp>
        <p:nvSpPr>
          <p:cNvPr id="10" name="Rectángulo 29">
            <a:extLst>
              <a:ext uri="{FF2B5EF4-FFF2-40B4-BE49-F238E27FC236}">
                <a16:creationId xmlns:a16="http://schemas.microsoft.com/office/drawing/2014/main" id="{01194706-56EE-873B-B3D8-57C525A92B05}"/>
              </a:ext>
            </a:extLst>
          </p:cNvPr>
          <p:cNvSpPr>
            <a:spLocks noChangeAspect="1"/>
          </p:cNvSpPr>
          <p:nvPr/>
        </p:nvSpPr>
        <p:spPr>
          <a:xfrm>
            <a:off x="11113640" y="2927029"/>
            <a:ext cx="662610" cy="209222"/>
          </a:xfrm>
          <a:prstGeom prst="rect">
            <a:avLst/>
          </a:prstGeom>
          <a:solidFill>
            <a:srgbClr val="FF6E2E"/>
          </a:solidFill>
          <a:ln w="12700" cap="flat" cmpd="sng" algn="ctr">
            <a:noFill/>
            <a:prstDash val="solid"/>
            <a:miter lim="800000"/>
          </a:ln>
          <a:effectLst/>
        </p:spPr>
        <p:txBody>
          <a:bodyPr rtlCol="0" anchor="ctr"/>
          <a:lstStyle/>
          <a:p>
            <a:pPr algn="ctr">
              <a:defRPr/>
            </a:pPr>
            <a:r>
              <a:rPr lang="es-ES_tradnl" sz="800" kern="0" dirty="0">
                <a:solidFill>
                  <a:prstClr val="white"/>
                </a:solidFill>
                <a:latin typeface="Tahoma"/>
              </a:rPr>
              <a:t>Aprobado</a:t>
            </a:r>
          </a:p>
        </p:txBody>
      </p:sp>
      <p:sp>
        <p:nvSpPr>
          <p:cNvPr id="11" name="Rectángulo 30">
            <a:extLst>
              <a:ext uri="{FF2B5EF4-FFF2-40B4-BE49-F238E27FC236}">
                <a16:creationId xmlns:a16="http://schemas.microsoft.com/office/drawing/2014/main" id="{843139B1-F568-E86C-24B8-EF3530DD410A}"/>
              </a:ext>
            </a:extLst>
          </p:cNvPr>
          <p:cNvSpPr>
            <a:spLocks noChangeAspect="1"/>
          </p:cNvSpPr>
          <p:nvPr/>
        </p:nvSpPr>
        <p:spPr>
          <a:xfrm>
            <a:off x="11113640" y="3204308"/>
            <a:ext cx="662610" cy="209222"/>
          </a:xfrm>
          <a:prstGeom prst="rect">
            <a:avLst/>
          </a:prstGeom>
          <a:solidFill>
            <a:srgbClr val="006DEE"/>
          </a:solidFill>
          <a:ln w="12700" cap="flat" cmpd="sng" algn="ctr">
            <a:noFill/>
            <a:prstDash val="solid"/>
            <a:miter lim="800000"/>
          </a:ln>
          <a:effectLst/>
        </p:spPr>
        <p:txBody>
          <a:bodyPr rtlCol="0" anchor="ctr"/>
          <a:lstStyle/>
          <a:p>
            <a:pPr algn="ctr">
              <a:defRPr/>
            </a:pPr>
            <a:r>
              <a:rPr lang="es-ES_tradnl" sz="800" kern="0">
                <a:solidFill>
                  <a:prstClr val="white"/>
                </a:solidFill>
                <a:latin typeface="Tahoma"/>
              </a:rPr>
              <a:t>Real</a:t>
            </a:r>
          </a:p>
        </p:txBody>
      </p:sp>
      <p:pic>
        <p:nvPicPr>
          <p:cNvPr id="12" name="Imagen 31">
            <a:extLst>
              <a:ext uri="{FF2B5EF4-FFF2-40B4-BE49-F238E27FC236}">
                <a16:creationId xmlns:a16="http://schemas.microsoft.com/office/drawing/2014/main" id="{20A16BF1-4579-15AB-E96F-3D6FA442D26D}"/>
              </a:ext>
            </a:extLst>
          </p:cNvPr>
          <p:cNvPicPr>
            <a:picLocks noChangeAspect="1"/>
          </p:cNvPicPr>
          <p:nvPr/>
        </p:nvPicPr>
        <p:blipFill>
          <a:blip r:embed="rId4"/>
          <a:stretch>
            <a:fillRect/>
          </a:stretch>
        </p:blipFill>
        <p:spPr>
          <a:xfrm>
            <a:off x="7385510" y="5840617"/>
            <a:ext cx="4277458" cy="834626"/>
          </a:xfrm>
          <a:prstGeom prst="rect">
            <a:avLst/>
          </a:prstGeom>
        </p:spPr>
      </p:pic>
      <p:sp>
        <p:nvSpPr>
          <p:cNvPr id="13" name="AutoShape 12">
            <a:extLst>
              <a:ext uri="{FF2B5EF4-FFF2-40B4-BE49-F238E27FC236}">
                <a16:creationId xmlns:a16="http://schemas.microsoft.com/office/drawing/2014/main" id="{18876253-268E-32CC-6441-1E25F6FE28E3}"/>
              </a:ext>
            </a:extLst>
          </p:cNvPr>
          <p:cNvSpPr>
            <a:spLocks noChangeAspect="1" noChangeArrowheads="1"/>
          </p:cNvSpPr>
          <p:nvPr/>
        </p:nvSpPr>
        <p:spPr bwMode="auto">
          <a:xfrm rot="18191927">
            <a:off x="8048878" y="5114272"/>
            <a:ext cx="488955" cy="457713"/>
          </a:xfrm>
          <a:prstGeom prst="rightArrow">
            <a:avLst>
              <a:gd name="adj1" fmla="val 50000"/>
              <a:gd name="adj2" fmla="val 52278"/>
            </a:avLst>
          </a:prstGeom>
          <a:solidFill>
            <a:srgbClr val="FF6E2E"/>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defRPr/>
            </a:pPr>
            <a:endParaRPr lang="es-ES_tradnl" altLang="es-MX" sz="1600" kern="0">
              <a:solidFill>
                <a:prstClr val="black"/>
              </a:solidFill>
              <a:latin typeface="Tahoma"/>
            </a:endParaRPr>
          </a:p>
        </p:txBody>
      </p:sp>
      <p:sp>
        <p:nvSpPr>
          <p:cNvPr id="14" name="AutoShape 12">
            <a:extLst>
              <a:ext uri="{FF2B5EF4-FFF2-40B4-BE49-F238E27FC236}">
                <a16:creationId xmlns:a16="http://schemas.microsoft.com/office/drawing/2014/main" id="{79EAA31A-0557-8084-25FB-3F800AE61538}"/>
              </a:ext>
            </a:extLst>
          </p:cNvPr>
          <p:cNvSpPr>
            <a:spLocks noChangeAspect="1" noChangeArrowheads="1"/>
          </p:cNvSpPr>
          <p:nvPr/>
        </p:nvSpPr>
        <p:spPr bwMode="auto">
          <a:xfrm rot="16200000">
            <a:off x="9362444" y="5132486"/>
            <a:ext cx="488954" cy="457712"/>
          </a:xfrm>
          <a:prstGeom prst="rightArrow">
            <a:avLst>
              <a:gd name="adj1" fmla="val 50000"/>
              <a:gd name="adj2" fmla="val 52278"/>
            </a:avLst>
          </a:prstGeom>
          <a:solidFill>
            <a:srgbClr val="FF6E2E"/>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defRPr/>
            </a:pPr>
            <a:endParaRPr lang="es-ES_tradnl" altLang="es-MX" sz="1600" kern="0">
              <a:solidFill>
                <a:prstClr val="black"/>
              </a:solidFill>
              <a:latin typeface="Tahoma"/>
            </a:endParaRPr>
          </a:p>
        </p:txBody>
      </p:sp>
      <p:sp>
        <p:nvSpPr>
          <p:cNvPr id="15" name="AutoShape 12">
            <a:extLst>
              <a:ext uri="{FF2B5EF4-FFF2-40B4-BE49-F238E27FC236}">
                <a16:creationId xmlns:a16="http://schemas.microsoft.com/office/drawing/2014/main" id="{8FDF5E73-1425-064E-4D35-AC51A279ECAC}"/>
              </a:ext>
            </a:extLst>
          </p:cNvPr>
          <p:cNvSpPr>
            <a:spLocks noChangeAspect="1" noChangeArrowheads="1"/>
          </p:cNvSpPr>
          <p:nvPr/>
        </p:nvSpPr>
        <p:spPr bwMode="auto">
          <a:xfrm rot="14872380">
            <a:off x="10628468" y="5104601"/>
            <a:ext cx="488954" cy="457712"/>
          </a:xfrm>
          <a:prstGeom prst="rightArrow">
            <a:avLst>
              <a:gd name="adj1" fmla="val 50000"/>
              <a:gd name="adj2" fmla="val 52278"/>
            </a:avLst>
          </a:prstGeom>
          <a:solidFill>
            <a:srgbClr val="FF6E2E"/>
          </a:solidFill>
          <a:ln>
            <a:noFill/>
          </a:ln>
        </p:spPr>
        <p:txBody>
          <a:bodyPr rot="10800000" vert="eaVert" tIns="121920" bIns="121920"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50000"/>
              </a:spcBef>
              <a:spcAft>
                <a:spcPct val="0"/>
              </a:spcAft>
              <a:defRPr sz="1200">
                <a:solidFill>
                  <a:schemeClr val="tx1"/>
                </a:solidFill>
                <a:latin typeface="Arial" panose="020B0604020202020204" pitchFamily="34" charset="0"/>
              </a:defRPr>
            </a:lvl6pPr>
            <a:lvl7pPr marL="2971800" indent="-228600" eaLnBrk="0" fontAlgn="base" hangingPunct="0">
              <a:spcBef>
                <a:spcPct val="50000"/>
              </a:spcBef>
              <a:spcAft>
                <a:spcPct val="0"/>
              </a:spcAft>
              <a:defRPr sz="1200">
                <a:solidFill>
                  <a:schemeClr val="tx1"/>
                </a:solidFill>
                <a:latin typeface="Arial" panose="020B0604020202020204" pitchFamily="34" charset="0"/>
              </a:defRPr>
            </a:lvl7pPr>
            <a:lvl8pPr marL="3429000" indent="-228600" eaLnBrk="0" fontAlgn="base" hangingPunct="0">
              <a:spcBef>
                <a:spcPct val="50000"/>
              </a:spcBef>
              <a:spcAft>
                <a:spcPct val="0"/>
              </a:spcAft>
              <a:defRPr sz="1200">
                <a:solidFill>
                  <a:schemeClr val="tx1"/>
                </a:solidFill>
                <a:latin typeface="Arial" panose="020B0604020202020204" pitchFamily="34" charset="0"/>
              </a:defRPr>
            </a:lvl8pPr>
            <a:lvl9pPr marL="3886200" indent="-228600" eaLnBrk="0" fontAlgn="base" hangingPunct="0">
              <a:spcBef>
                <a:spcPct val="50000"/>
              </a:spcBef>
              <a:spcAft>
                <a:spcPct val="0"/>
              </a:spcAft>
              <a:defRPr sz="1200">
                <a:solidFill>
                  <a:schemeClr val="tx1"/>
                </a:solidFill>
                <a:latin typeface="Arial" panose="020B0604020202020204" pitchFamily="34" charset="0"/>
              </a:defRPr>
            </a:lvl9pPr>
          </a:lstStyle>
          <a:p>
            <a:pPr algn="ctr">
              <a:spcBef>
                <a:spcPct val="0"/>
              </a:spcBef>
              <a:defRPr/>
            </a:pPr>
            <a:endParaRPr lang="es-ES_tradnl" altLang="es-MX" sz="1600" kern="0">
              <a:solidFill>
                <a:prstClr val="black"/>
              </a:solidFill>
              <a:latin typeface="Tahoma"/>
            </a:endParaRPr>
          </a:p>
        </p:txBody>
      </p:sp>
      <p:sp>
        <p:nvSpPr>
          <p:cNvPr id="16" name="CuadroTexto 35">
            <a:extLst>
              <a:ext uri="{FF2B5EF4-FFF2-40B4-BE49-F238E27FC236}">
                <a16:creationId xmlns:a16="http://schemas.microsoft.com/office/drawing/2014/main" id="{2A177BD9-4D89-2FC8-85E3-916DCC3488BD}"/>
              </a:ext>
            </a:extLst>
          </p:cNvPr>
          <p:cNvSpPr txBox="1">
            <a:spLocks noChangeAspect="1"/>
          </p:cNvSpPr>
          <p:nvPr/>
        </p:nvSpPr>
        <p:spPr>
          <a:xfrm>
            <a:off x="7783327" y="5762224"/>
            <a:ext cx="693964" cy="276999"/>
          </a:xfrm>
          <a:prstGeom prst="rect">
            <a:avLst/>
          </a:prstGeom>
          <a:solidFill>
            <a:sysClr val="window" lastClr="FFFFFF"/>
          </a:solidFill>
        </p:spPr>
        <p:txBody>
          <a:bodyPr wrap="square" lIns="0" rIns="0" rtlCol="0">
            <a:spAutoFit/>
          </a:bodyPr>
          <a:lstStyle/>
          <a:p>
            <a:pPr algn="ctr">
              <a:defRPr/>
            </a:pPr>
            <a:r>
              <a:rPr lang="es-ES_tradnl" sz="1200" kern="0">
                <a:solidFill>
                  <a:prstClr val="black"/>
                </a:solidFill>
                <a:latin typeface="Tahoma"/>
                <a:ea typeface="Open Sans Light" panose="020B0306030504020204" pitchFamily="34" charset="0"/>
                <a:cs typeface="Arial" panose="020B0604020202020204" pitchFamily="34" charset="0"/>
              </a:rPr>
              <a:t>Costo</a:t>
            </a:r>
          </a:p>
        </p:txBody>
      </p:sp>
      <p:sp>
        <p:nvSpPr>
          <p:cNvPr id="17" name="CuadroTexto 36">
            <a:extLst>
              <a:ext uri="{FF2B5EF4-FFF2-40B4-BE49-F238E27FC236}">
                <a16:creationId xmlns:a16="http://schemas.microsoft.com/office/drawing/2014/main" id="{F9F8C178-71DA-E556-8212-815D78780FFA}"/>
              </a:ext>
            </a:extLst>
          </p:cNvPr>
          <p:cNvSpPr txBox="1">
            <a:spLocks noChangeAspect="1"/>
          </p:cNvSpPr>
          <p:nvPr/>
        </p:nvSpPr>
        <p:spPr>
          <a:xfrm>
            <a:off x="9027957" y="5751900"/>
            <a:ext cx="1134691" cy="276999"/>
          </a:xfrm>
          <a:prstGeom prst="rect">
            <a:avLst/>
          </a:prstGeom>
          <a:solidFill>
            <a:sysClr val="window" lastClr="FFFFFF"/>
          </a:solidFill>
        </p:spPr>
        <p:txBody>
          <a:bodyPr wrap="square" lIns="0" rIns="0" rtlCol="0">
            <a:spAutoFit/>
          </a:bodyPr>
          <a:lstStyle/>
          <a:p>
            <a:pPr algn="ctr">
              <a:defRPr/>
            </a:pPr>
            <a:r>
              <a:rPr lang="es-ES_tradnl" sz="1200" kern="0">
                <a:solidFill>
                  <a:prstClr val="black"/>
                </a:solidFill>
                <a:latin typeface="Tahoma"/>
                <a:ea typeface="Open Sans Light" panose="020B0306030504020204" pitchFamily="34" charset="0"/>
                <a:cs typeface="Arial" panose="020B0604020202020204" pitchFamily="34" charset="0"/>
              </a:rPr>
              <a:t>Producción</a:t>
            </a:r>
          </a:p>
        </p:txBody>
      </p:sp>
      <p:sp>
        <p:nvSpPr>
          <p:cNvPr id="18" name="CuadroTexto 37">
            <a:extLst>
              <a:ext uri="{FF2B5EF4-FFF2-40B4-BE49-F238E27FC236}">
                <a16:creationId xmlns:a16="http://schemas.microsoft.com/office/drawing/2014/main" id="{50256F72-F309-708F-342F-3B1250F03E69}"/>
              </a:ext>
            </a:extLst>
          </p:cNvPr>
          <p:cNvSpPr txBox="1">
            <a:spLocks noChangeAspect="1"/>
          </p:cNvSpPr>
          <p:nvPr/>
        </p:nvSpPr>
        <p:spPr>
          <a:xfrm>
            <a:off x="10801027" y="5803751"/>
            <a:ext cx="693964" cy="276999"/>
          </a:xfrm>
          <a:prstGeom prst="rect">
            <a:avLst/>
          </a:prstGeom>
          <a:solidFill>
            <a:sysClr val="window" lastClr="FFFFFF"/>
          </a:solidFill>
        </p:spPr>
        <p:txBody>
          <a:bodyPr wrap="square" lIns="0" rIns="0" rtlCol="0">
            <a:spAutoFit/>
          </a:bodyPr>
          <a:lstStyle/>
          <a:p>
            <a:pPr algn="ctr">
              <a:defRPr/>
            </a:pPr>
            <a:r>
              <a:rPr lang="es-ES_tradnl" sz="1200" kern="0">
                <a:solidFill>
                  <a:prstClr val="black"/>
                </a:solidFill>
                <a:latin typeface="Tahoma"/>
                <a:ea typeface="Open Sans Light" panose="020B0306030504020204" pitchFamily="34" charset="0"/>
                <a:cs typeface="Arial" panose="020B0604020202020204" pitchFamily="34" charset="0"/>
              </a:rPr>
              <a:t>Tiempo</a:t>
            </a:r>
          </a:p>
        </p:txBody>
      </p:sp>
      <p:sp>
        <p:nvSpPr>
          <p:cNvPr id="19" name="Rectángulo 38">
            <a:extLst>
              <a:ext uri="{FF2B5EF4-FFF2-40B4-BE49-F238E27FC236}">
                <a16:creationId xmlns:a16="http://schemas.microsoft.com/office/drawing/2014/main" id="{368C7C92-39A0-3649-1668-F2B5D332DB0E}"/>
              </a:ext>
            </a:extLst>
          </p:cNvPr>
          <p:cNvSpPr>
            <a:spLocks noChangeAspect="1"/>
          </p:cNvSpPr>
          <p:nvPr/>
        </p:nvSpPr>
        <p:spPr>
          <a:xfrm>
            <a:off x="11151143" y="2458165"/>
            <a:ext cx="662610" cy="233634"/>
          </a:xfrm>
          <a:prstGeom prst="rect">
            <a:avLst/>
          </a:prstGeom>
          <a:solidFill>
            <a:sysClr val="window" lastClr="FFFFFF">
              <a:lumMod val="95000"/>
            </a:sysClr>
          </a:solidFill>
          <a:ln w="12700" cap="flat" cmpd="sng" algn="ctr">
            <a:noFill/>
            <a:prstDash val="solid"/>
            <a:miter lim="800000"/>
          </a:ln>
          <a:effectLst/>
        </p:spPr>
        <p:txBody>
          <a:bodyPr rtlCol="0" anchor="ctr"/>
          <a:lstStyle/>
          <a:p>
            <a:pPr algn="ctr">
              <a:defRPr/>
            </a:pPr>
            <a:endParaRPr lang="es-ES_tradnl" kern="0">
              <a:solidFill>
                <a:prstClr val="white"/>
              </a:solidFill>
              <a:latin typeface="Tahoma"/>
            </a:endParaRPr>
          </a:p>
        </p:txBody>
      </p:sp>
      <p:sp>
        <p:nvSpPr>
          <p:cNvPr id="20" name="Bocadillo: rectángulo con esquinas redondeadas 39">
            <a:extLst>
              <a:ext uri="{FF2B5EF4-FFF2-40B4-BE49-F238E27FC236}">
                <a16:creationId xmlns:a16="http://schemas.microsoft.com/office/drawing/2014/main" id="{E8739A65-F325-79FA-4B7E-11A9E8CE3A15}"/>
              </a:ext>
            </a:extLst>
          </p:cNvPr>
          <p:cNvSpPr/>
          <p:nvPr/>
        </p:nvSpPr>
        <p:spPr>
          <a:xfrm>
            <a:off x="9648612" y="2214078"/>
            <a:ext cx="1771920" cy="615642"/>
          </a:xfrm>
          <a:prstGeom prst="wedgeRoundRectCallout">
            <a:avLst>
              <a:gd name="adj1" fmla="val -43937"/>
              <a:gd name="adj2" fmla="val 77758"/>
              <a:gd name="adj3" fmla="val 16667"/>
            </a:avLst>
          </a:prstGeom>
          <a:solidFill>
            <a:sysClr val="windowText" lastClr="000000">
              <a:alpha val="75000"/>
            </a:sysClr>
          </a:solidFill>
          <a:ln>
            <a:noFill/>
          </a:ln>
        </p:spPr>
        <p:txBody>
          <a:bodyPr spcFirstLastPara="1" wrap="square" lIns="0" tIns="60933" rIns="0" bIns="60933" anchor="ctr" anchorCtr="0">
            <a:noAutofit/>
          </a:bodyPr>
          <a:lstStyle/>
          <a:p>
            <a:pPr algn="ctr">
              <a:buClr>
                <a:srgbClr val="000000"/>
              </a:buClr>
              <a:buSzPts val="1000"/>
              <a:defRPr/>
            </a:pPr>
            <a:r>
              <a:rPr lang="es-ES_tradnl" sz="1100" kern="0">
                <a:solidFill>
                  <a:prstClr val="white"/>
                </a:solidFill>
                <a:latin typeface="Tahoma"/>
                <a:ea typeface="Tahoma"/>
                <a:cs typeface="Tahoma"/>
              </a:rPr>
              <a:t>Cuando se pierde calidad en la decisión, se pierde valor en el proyecto</a:t>
            </a:r>
          </a:p>
        </p:txBody>
      </p:sp>
      <p:sp>
        <p:nvSpPr>
          <p:cNvPr id="21" name="Freeform 54">
            <a:extLst>
              <a:ext uri="{FF2B5EF4-FFF2-40B4-BE49-F238E27FC236}">
                <a16:creationId xmlns:a16="http://schemas.microsoft.com/office/drawing/2014/main" id="{5B3A1640-C150-680E-9FD4-FD05F15A5C5D}"/>
              </a:ext>
            </a:extLst>
          </p:cNvPr>
          <p:cNvSpPr>
            <a:spLocks noChangeAspect="1"/>
          </p:cNvSpPr>
          <p:nvPr/>
        </p:nvSpPr>
        <p:spPr bwMode="auto">
          <a:xfrm rot="16200000">
            <a:off x="528136" y="2541597"/>
            <a:ext cx="252000" cy="163356"/>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1F17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22" name="Freeform 54">
            <a:extLst>
              <a:ext uri="{FF2B5EF4-FFF2-40B4-BE49-F238E27FC236}">
                <a16:creationId xmlns:a16="http://schemas.microsoft.com/office/drawing/2014/main" id="{B1C49D5E-1985-B8B0-FBB4-39879F38742A}"/>
              </a:ext>
            </a:extLst>
          </p:cNvPr>
          <p:cNvSpPr>
            <a:spLocks noChangeAspect="1"/>
          </p:cNvSpPr>
          <p:nvPr/>
        </p:nvSpPr>
        <p:spPr bwMode="auto">
          <a:xfrm rot="16200000">
            <a:off x="528135" y="3344113"/>
            <a:ext cx="252000" cy="163356"/>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1F17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23" name="Freeform 54">
            <a:extLst>
              <a:ext uri="{FF2B5EF4-FFF2-40B4-BE49-F238E27FC236}">
                <a16:creationId xmlns:a16="http://schemas.microsoft.com/office/drawing/2014/main" id="{9F80E214-63D7-31E9-9490-E8AEB1258690}"/>
              </a:ext>
            </a:extLst>
          </p:cNvPr>
          <p:cNvSpPr>
            <a:spLocks noChangeAspect="1"/>
          </p:cNvSpPr>
          <p:nvPr/>
        </p:nvSpPr>
        <p:spPr bwMode="auto">
          <a:xfrm rot="16200000">
            <a:off x="528135" y="4124637"/>
            <a:ext cx="252000" cy="163356"/>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1F17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24" name="Freeform 54">
            <a:extLst>
              <a:ext uri="{FF2B5EF4-FFF2-40B4-BE49-F238E27FC236}">
                <a16:creationId xmlns:a16="http://schemas.microsoft.com/office/drawing/2014/main" id="{19315905-F08C-D6E8-D9F6-08EEC1332DBC}"/>
              </a:ext>
            </a:extLst>
          </p:cNvPr>
          <p:cNvSpPr>
            <a:spLocks noChangeAspect="1"/>
          </p:cNvSpPr>
          <p:nvPr/>
        </p:nvSpPr>
        <p:spPr bwMode="auto">
          <a:xfrm rot="16200000">
            <a:off x="528135" y="4975946"/>
            <a:ext cx="252000" cy="163356"/>
          </a:xfrm>
          <a:custGeom>
            <a:avLst/>
            <a:gdLst>
              <a:gd name="T0" fmla="*/ 788 w 1787"/>
              <a:gd name="T1" fmla="*/ 1103 h 1158"/>
              <a:gd name="T2" fmla="*/ 797 w 1787"/>
              <a:gd name="T3" fmla="*/ 1111 h 1158"/>
              <a:gd name="T4" fmla="*/ 988 w 1787"/>
              <a:gd name="T5" fmla="*/ 1113 h 1158"/>
              <a:gd name="T6" fmla="*/ 999 w 1787"/>
              <a:gd name="T7" fmla="*/ 1103 h 1158"/>
              <a:gd name="T8" fmla="*/ 1000 w 1787"/>
              <a:gd name="T9" fmla="*/ 1102 h 1158"/>
              <a:gd name="T10" fmla="*/ 1387 w 1787"/>
              <a:gd name="T11" fmla="*/ 715 h 1158"/>
              <a:gd name="T12" fmla="*/ 1386 w 1787"/>
              <a:gd name="T13" fmla="*/ 715 h 1158"/>
              <a:gd name="T14" fmla="*/ 1700 w 1787"/>
              <a:gd name="T15" fmla="*/ 400 h 1158"/>
              <a:gd name="T16" fmla="*/ 1700 w 1787"/>
              <a:gd name="T17" fmla="*/ 87 h 1158"/>
              <a:gd name="T18" fmla="*/ 1387 w 1787"/>
              <a:gd name="T19" fmla="*/ 87 h 1158"/>
              <a:gd name="T20" fmla="*/ 1000 w 1787"/>
              <a:gd name="T21" fmla="*/ 474 h 1158"/>
              <a:gd name="T22" fmla="*/ 999 w 1787"/>
              <a:gd name="T23" fmla="*/ 475 h 1158"/>
              <a:gd name="T24" fmla="*/ 788 w 1787"/>
              <a:gd name="T25" fmla="*/ 475 h 1158"/>
              <a:gd name="T26" fmla="*/ 788 w 1787"/>
              <a:gd name="T27" fmla="*/ 475 h 1158"/>
              <a:gd name="T28" fmla="*/ 400 w 1787"/>
              <a:gd name="T29" fmla="*/ 87 h 1158"/>
              <a:gd name="T30" fmla="*/ 87 w 1787"/>
              <a:gd name="T31" fmla="*/ 87 h 1158"/>
              <a:gd name="T32" fmla="*/ 87 w 1787"/>
              <a:gd name="T33" fmla="*/ 400 h 1158"/>
              <a:gd name="T34" fmla="*/ 401 w 1787"/>
              <a:gd name="T35" fmla="*/ 715 h 1158"/>
              <a:gd name="T36" fmla="*/ 400 w 1787"/>
              <a:gd name="T37" fmla="*/ 715 h 1158"/>
              <a:gd name="T38" fmla="*/ 788 w 1787"/>
              <a:gd name="T39" fmla="*/ 1102 h 1158"/>
              <a:gd name="T40" fmla="*/ 788 w 1787"/>
              <a:gd name="T41" fmla="*/ 110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7" h="1158">
                <a:moveTo>
                  <a:pt x="788" y="1103"/>
                </a:moveTo>
                <a:cubicBezTo>
                  <a:pt x="791" y="1106"/>
                  <a:pt x="794" y="1108"/>
                  <a:pt x="797" y="1111"/>
                </a:cubicBezTo>
                <a:cubicBezTo>
                  <a:pt x="852" y="1158"/>
                  <a:pt x="932" y="1158"/>
                  <a:pt x="988" y="1113"/>
                </a:cubicBezTo>
                <a:cubicBezTo>
                  <a:pt x="992" y="1110"/>
                  <a:pt x="995" y="1107"/>
                  <a:pt x="999" y="1103"/>
                </a:cubicBezTo>
                <a:lnTo>
                  <a:pt x="1000" y="1102"/>
                </a:lnTo>
                <a:lnTo>
                  <a:pt x="1387" y="715"/>
                </a:lnTo>
                <a:lnTo>
                  <a:pt x="1386" y="715"/>
                </a:lnTo>
                <a:lnTo>
                  <a:pt x="1700" y="400"/>
                </a:lnTo>
                <a:cubicBezTo>
                  <a:pt x="1787" y="314"/>
                  <a:pt x="1787" y="174"/>
                  <a:pt x="1700" y="87"/>
                </a:cubicBezTo>
                <a:cubicBezTo>
                  <a:pt x="1614" y="0"/>
                  <a:pt x="1473" y="0"/>
                  <a:pt x="1387" y="87"/>
                </a:cubicBezTo>
                <a:lnTo>
                  <a:pt x="1000" y="474"/>
                </a:lnTo>
                <a:lnTo>
                  <a:pt x="999" y="475"/>
                </a:lnTo>
                <a:cubicBezTo>
                  <a:pt x="940" y="533"/>
                  <a:pt x="846" y="533"/>
                  <a:pt x="788" y="475"/>
                </a:cubicBezTo>
                <a:lnTo>
                  <a:pt x="788" y="475"/>
                </a:lnTo>
                <a:lnTo>
                  <a:pt x="400" y="87"/>
                </a:lnTo>
                <a:cubicBezTo>
                  <a:pt x="314" y="0"/>
                  <a:pt x="173" y="0"/>
                  <a:pt x="87" y="87"/>
                </a:cubicBezTo>
                <a:cubicBezTo>
                  <a:pt x="0" y="173"/>
                  <a:pt x="0" y="314"/>
                  <a:pt x="87" y="400"/>
                </a:cubicBezTo>
                <a:lnTo>
                  <a:pt x="401" y="715"/>
                </a:lnTo>
                <a:lnTo>
                  <a:pt x="400" y="715"/>
                </a:lnTo>
                <a:lnTo>
                  <a:pt x="788" y="1102"/>
                </a:lnTo>
                <a:lnTo>
                  <a:pt x="788" y="1103"/>
                </a:lnTo>
                <a:close/>
              </a:path>
            </a:pathLst>
          </a:custGeom>
          <a:solidFill>
            <a:srgbClr val="1F175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srgbClr val="006FF6"/>
              </a:solidFill>
              <a:effectLst/>
              <a:uLnTx/>
              <a:uFillTx/>
              <a:latin typeface="Tahoma"/>
            </a:endParaRPr>
          </a:p>
        </p:txBody>
      </p:sp>
      <p:sp>
        <p:nvSpPr>
          <p:cNvPr id="26" name="CuadroTexto 25">
            <a:extLst>
              <a:ext uri="{FF2B5EF4-FFF2-40B4-BE49-F238E27FC236}">
                <a16:creationId xmlns:a16="http://schemas.microsoft.com/office/drawing/2014/main" id="{46DBC355-95FC-15CE-44BE-F0F36034934F}"/>
              </a:ext>
            </a:extLst>
          </p:cNvPr>
          <p:cNvSpPr txBox="1"/>
          <p:nvPr/>
        </p:nvSpPr>
        <p:spPr>
          <a:xfrm>
            <a:off x="6782978" y="2424430"/>
            <a:ext cx="807534" cy="246221"/>
          </a:xfrm>
          <a:prstGeom prst="rect">
            <a:avLst/>
          </a:prstGeom>
          <a:noFill/>
        </p:spPr>
        <p:txBody>
          <a:bodyPr wrap="square" rtlCol="0">
            <a:spAutoFit/>
          </a:bodyPr>
          <a:lstStyle/>
          <a:p>
            <a:r>
              <a:rPr lang="es-AR" sz="1000" b="1" dirty="0"/>
              <a:t>Costos</a:t>
            </a:r>
          </a:p>
        </p:txBody>
      </p:sp>
      <p:sp>
        <p:nvSpPr>
          <p:cNvPr id="27" name="CuadroTexto 26">
            <a:extLst>
              <a:ext uri="{FF2B5EF4-FFF2-40B4-BE49-F238E27FC236}">
                <a16:creationId xmlns:a16="http://schemas.microsoft.com/office/drawing/2014/main" id="{7881B06C-9BE6-DDA6-D56F-1FA9AB881A43}"/>
              </a:ext>
            </a:extLst>
          </p:cNvPr>
          <p:cNvSpPr txBox="1"/>
          <p:nvPr/>
        </p:nvSpPr>
        <p:spPr>
          <a:xfrm>
            <a:off x="11217592" y="4971578"/>
            <a:ext cx="807534" cy="246221"/>
          </a:xfrm>
          <a:prstGeom prst="rect">
            <a:avLst/>
          </a:prstGeom>
          <a:noFill/>
        </p:spPr>
        <p:txBody>
          <a:bodyPr wrap="square" rtlCol="0">
            <a:spAutoFit/>
          </a:bodyPr>
          <a:lstStyle/>
          <a:p>
            <a:r>
              <a:rPr lang="es-AR" sz="1000" b="1" dirty="0"/>
              <a:t>Tiempos</a:t>
            </a:r>
          </a:p>
        </p:txBody>
      </p:sp>
    </p:spTree>
    <p:extLst>
      <p:ext uri="{BB962C8B-B14F-4D97-AF65-F5344CB8AC3E}">
        <p14:creationId xmlns:p14="http://schemas.microsoft.com/office/powerpoint/2010/main" val="5579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La vulnerabilidad frente a la incertidumbre viene dada cuando la maduración de la decisión se construye en torno a querer predecir qué sucederá en lugar de entender qué puede pasar</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pic>
        <p:nvPicPr>
          <p:cNvPr id="57" name="Graphic 17">
            <a:extLst>
              <a:ext uri="{FF2B5EF4-FFF2-40B4-BE49-F238E27FC236}">
                <a16:creationId xmlns:a16="http://schemas.microsoft.com/office/drawing/2014/main" id="{EF25443A-DE64-2CEC-E57E-667563617D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5758217" y="3815016"/>
            <a:ext cx="508601" cy="360645"/>
          </a:xfrm>
          <a:prstGeom prst="rect">
            <a:avLst/>
          </a:prstGeom>
        </p:spPr>
      </p:pic>
      <p:sp>
        <p:nvSpPr>
          <p:cNvPr id="58" name="Rectangle 28">
            <a:extLst>
              <a:ext uri="{FF2B5EF4-FFF2-40B4-BE49-F238E27FC236}">
                <a16:creationId xmlns:a16="http://schemas.microsoft.com/office/drawing/2014/main" id="{9ADFE71C-6FDF-C41E-BC36-4EE732E349C9}"/>
              </a:ext>
            </a:extLst>
          </p:cNvPr>
          <p:cNvSpPr/>
          <p:nvPr/>
        </p:nvSpPr>
        <p:spPr>
          <a:xfrm>
            <a:off x="2907681" y="2150019"/>
            <a:ext cx="2732951" cy="3690640"/>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Tahoma"/>
              <a:ea typeface="+mn-ea"/>
              <a:cs typeface="+mn-cs"/>
            </a:endParaRPr>
          </a:p>
        </p:txBody>
      </p:sp>
      <p:sp>
        <p:nvSpPr>
          <p:cNvPr id="59" name="30 Rectángulo">
            <a:extLst>
              <a:ext uri="{FF2B5EF4-FFF2-40B4-BE49-F238E27FC236}">
                <a16:creationId xmlns:a16="http://schemas.microsoft.com/office/drawing/2014/main" id="{07C16330-6355-669A-107A-2ED5BDC12127}"/>
              </a:ext>
            </a:extLst>
          </p:cNvPr>
          <p:cNvSpPr/>
          <p:nvPr/>
        </p:nvSpPr>
        <p:spPr>
          <a:xfrm>
            <a:off x="3027600" y="2212190"/>
            <a:ext cx="2588981" cy="553255"/>
          </a:xfrm>
          <a:prstGeom prst="rect">
            <a:avLst/>
          </a:prstGeom>
          <a:noFill/>
        </p:spPr>
        <p:txBody>
          <a:bodyPr wrap="square" tIns="144000" bIns="144000" anchor="ctr">
            <a:noAutofit/>
          </a:bodyPr>
          <a:lstStyle/>
          <a:p>
            <a:pPr algn="ctr" defTabSz="1219170">
              <a:lnSpc>
                <a:spcPct val="90000"/>
              </a:lnSpc>
              <a:defRPr/>
            </a:pPr>
            <a:r>
              <a:rPr lang="en-US" sz="1600">
                <a:solidFill>
                  <a:srgbClr val="FF6E2E"/>
                </a:solidFill>
                <a:latin typeface="Tahoma"/>
                <a:ea typeface="Open Sans" panose="020B0606030504020204" pitchFamily="34" charset="0"/>
                <a:cs typeface="Arial" panose="020B0604020202020204" pitchFamily="34" charset="0"/>
              </a:rPr>
              <a:t>Lógica de decisión determinista:</a:t>
            </a:r>
            <a:endParaRPr lang="en-US" sz="1600" dirty="0">
              <a:solidFill>
                <a:srgbClr val="FF6E2E"/>
              </a:solidFill>
              <a:latin typeface="Tahoma"/>
              <a:ea typeface="Open Sans" panose="020B0606030504020204" pitchFamily="34" charset="0"/>
              <a:cs typeface="Arial" panose="020B0604020202020204" pitchFamily="34" charset="0"/>
            </a:endParaRPr>
          </a:p>
        </p:txBody>
      </p:sp>
      <p:cxnSp>
        <p:nvCxnSpPr>
          <p:cNvPr id="60" name="23 Conector recto">
            <a:extLst>
              <a:ext uri="{FF2B5EF4-FFF2-40B4-BE49-F238E27FC236}">
                <a16:creationId xmlns:a16="http://schemas.microsoft.com/office/drawing/2014/main" id="{E9FF3E7A-4CCF-CFEA-D384-C4D4272498B2}"/>
              </a:ext>
            </a:extLst>
          </p:cNvPr>
          <p:cNvCxnSpPr/>
          <p:nvPr/>
        </p:nvCxnSpPr>
        <p:spPr bwMode="auto">
          <a:xfrm rot="5400000">
            <a:off x="3994622" y="4063182"/>
            <a:ext cx="366294" cy="1040"/>
          </a:xfrm>
          <a:prstGeom prst="line">
            <a:avLst/>
          </a:prstGeom>
          <a:solidFill>
            <a:srgbClr val="34D16C"/>
          </a:solidFill>
          <a:ln w="38100" cap="flat" cmpd="sng" algn="ctr">
            <a:noFill/>
            <a:prstDash val="solid"/>
            <a:round/>
            <a:headEnd type="none" w="med" len="med"/>
            <a:tailEnd type="none" w="med" len="med"/>
          </a:ln>
          <a:effectLst/>
        </p:spPr>
      </p:cxnSp>
      <p:cxnSp>
        <p:nvCxnSpPr>
          <p:cNvPr id="61" name="24 Conector recto">
            <a:extLst>
              <a:ext uri="{FF2B5EF4-FFF2-40B4-BE49-F238E27FC236}">
                <a16:creationId xmlns:a16="http://schemas.microsoft.com/office/drawing/2014/main" id="{4AAE2555-2F5A-81F0-733D-E3285E405B8F}"/>
              </a:ext>
            </a:extLst>
          </p:cNvPr>
          <p:cNvCxnSpPr/>
          <p:nvPr/>
        </p:nvCxnSpPr>
        <p:spPr bwMode="auto">
          <a:xfrm rot="5400000">
            <a:off x="4189171" y="4064308"/>
            <a:ext cx="366295" cy="1040"/>
          </a:xfrm>
          <a:prstGeom prst="line">
            <a:avLst/>
          </a:prstGeom>
          <a:solidFill>
            <a:srgbClr val="34D16C"/>
          </a:solidFill>
          <a:ln w="38100" cap="flat" cmpd="sng" algn="ctr">
            <a:noFill/>
            <a:prstDash val="solid"/>
            <a:round/>
            <a:headEnd type="none" w="med" len="med"/>
            <a:tailEnd type="none" w="med" len="med"/>
          </a:ln>
          <a:effectLst/>
        </p:spPr>
      </p:cxnSp>
      <p:cxnSp>
        <p:nvCxnSpPr>
          <p:cNvPr id="62" name="Straight Connector 25">
            <a:extLst>
              <a:ext uri="{FF2B5EF4-FFF2-40B4-BE49-F238E27FC236}">
                <a16:creationId xmlns:a16="http://schemas.microsoft.com/office/drawing/2014/main" id="{3756D768-11E0-37A2-191E-478C4DD3BD64}"/>
              </a:ext>
            </a:extLst>
          </p:cNvPr>
          <p:cNvCxnSpPr>
            <a:cxnSpLocks/>
          </p:cNvCxnSpPr>
          <p:nvPr/>
        </p:nvCxnSpPr>
        <p:spPr>
          <a:xfrm>
            <a:off x="3132087" y="2765445"/>
            <a:ext cx="2364574" cy="0"/>
          </a:xfrm>
          <a:prstGeom prst="line">
            <a:avLst/>
          </a:prstGeom>
          <a:noFill/>
          <a:ln w="6350" cap="flat" cmpd="sng" algn="ctr">
            <a:solidFill>
              <a:srgbClr val="FF6E2E"/>
            </a:solidFill>
            <a:prstDash val="solid"/>
            <a:miter lim="800000"/>
          </a:ln>
          <a:effectLst/>
        </p:spPr>
      </p:cxnSp>
      <p:cxnSp>
        <p:nvCxnSpPr>
          <p:cNvPr id="63" name="Straight Connector 26">
            <a:extLst>
              <a:ext uri="{FF2B5EF4-FFF2-40B4-BE49-F238E27FC236}">
                <a16:creationId xmlns:a16="http://schemas.microsoft.com/office/drawing/2014/main" id="{D1AFA358-E691-5F94-ACAB-EC9259E88172}"/>
              </a:ext>
            </a:extLst>
          </p:cNvPr>
          <p:cNvCxnSpPr>
            <a:cxnSpLocks/>
          </p:cNvCxnSpPr>
          <p:nvPr/>
        </p:nvCxnSpPr>
        <p:spPr>
          <a:xfrm>
            <a:off x="3132087" y="4734678"/>
            <a:ext cx="2364574" cy="0"/>
          </a:xfrm>
          <a:prstGeom prst="line">
            <a:avLst/>
          </a:prstGeom>
          <a:noFill/>
          <a:ln w="6350" cap="flat" cmpd="sng" algn="ctr">
            <a:solidFill>
              <a:srgbClr val="FF6E2E"/>
            </a:solidFill>
            <a:prstDash val="solid"/>
            <a:miter lim="800000"/>
          </a:ln>
          <a:effectLst/>
        </p:spPr>
      </p:cxnSp>
      <p:grpSp>
        <p:nvGrpSpPr>
          <p:cNvPr id="448" name="Grupo 20">
            <a:extLst>
              <a:ext uri="{FF2B5EF4-FFF2-40B4-BE49-F238E27FC236}">
                <a16:creationId xmlns:a16="http://schemas.microsoft.com/office/drawing/2014/main" id="{55F2E6AC-E2F9-FB46-4647-964A64E2199E}"/>
              </a:ext>
            </a:extLst>
          </p:cNvPr>
          <p:cNvGrpSpPr/>
          <p:nvPr/>
        </p:nvGrpSpPr>
        <p:grpSpPr>
          <a:xfrm>
            <a:off x="3170800" y="3796986"/>
            <a:ext cx="791319" cy="217315"/>
            <a:chOff x="1635024" y="3515329"/>
            <a:chExt cx="976902" cy="268281"/>
          </a:xfrm>
          <a:solidFill>
            <a:srgbClr val="006DEE"/>
          </a:solidFill>
        </p:grpSpPr>
        <p:sp>
          <p:nvSpPr>
            <p:cNvPr id="449" name="Freeform 111">
              <a:extLst>
                <a:ext uri="{FF2B5EF4-FFF2-40B4-BE49-F238E27FC236}">
                  <a16:creationId xmlns:a16="http://schemas.microsoft.com/office/drawing/2014/main" id="{7C236FB8-C5E8-BFB4-E179-900286442284}"/>
                </a:ext>
              </a:extLst>
            </p:cNvPr>
            <p:cNvSpPr>
              <a:spLocks/>
            </p:cNvSpPr>
            <p:nvPr/>
          </p:nvSpPr>
          <p:spPr bwMode="auto">
            <a:xfrm rot="2747993">
              <a:off x="2361247"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50" name="Freeform 111">
              <a:extLst>
                <a:ext uri="{FF2B5EF4-FFF2-40B4-BE49-F238E27FC236}">
                  <a16:creationId xmlns:a16="http://schemas.microsoft.com/office/drawing/2014/main" id="{9ACCC849-86D9-35C4-D6A2-FE398F132ABD}"/>
                </a:ext>
              </a:extLst>
            </p:cNvPr>
            <p:cNvSpPr>
              <a:spLocks/>
            </p:cNvSpPr>
            <p:nvPr/>
          </p:nvSpPr>
          <p:spPr bwMode="auto">
            <a:xfrm rot="2747993">
              <a:off x="2136918"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51" name="Freeform 111">
              <a:extLst>
                <a:ext uri="{FF2B5EF4-FFF2-40B4-BE49-F238E27FC236}">
                  <a16:creationId xmlns:a16="http://schemas.microsoft.com/office/drawing/2014/main" id="{B0BEBF0E-816D-C53C-0BC2-3A64736C64D9}"/>
                </a:ext>
              </a:extLst>
            </p:cNvPr>
            <p:cNvSpPr>
              <a:spLocks/>
            </p:cNvSpPr>
            <p:nvPr/>
          </p:nvSpPr>
          <p:spPr bwMode="auto">
            <a:xfrm rot="2747993">
              <a:off x="1885723"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52" name="Freeform 111">
              <a:extLst>
                <a:ext uri="{FF2B5EF4-FFF2-40B4-BE49-F238E27FC236}">
                  <a16:creationId xmlns:a16="http://schemas.microsoft.com/office/drawing/2014/main" id="{97F68D10-D348-3FC6-A716-BD6BBB777C86}"/>
                </a:ext>
              </a:extLst>
            </p:cNvPr>
            <p:cNvSpPr>
              <a:spLocks/>
            </p:cNvSpPr>
            <p:nvPr/>
          </p:nvSpPr>
          <p:spPr bwMode="auto">
            <a:xfrm rot="2747993">
              <a:off x="1617422"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grpSp>
      <p:grpSp>
        <p:nvGrpSpPr>
          <p:cNvPr id="453" name="Grupo 21">
            <a:extLst>
              <a:ext uri="{FF2B5EF4-FFF2-40B4-BE49-F238E27FC236}">
                <a16:creationId xmlns:a16="http://schemas.microsoft.com/office/drawing/2014/main" id="{D1CF38F7-1E84-3D8A-1772-549EB656570C}"/>
              </a:ext>
            </a:extLst>
          </p:cNvPr>
          <p:cNvGrpSpPr/>
          <p:nvPr/>
        </p:nvGrpSpPr>
        <p:grpSpPr>
          <a:xfrm rot="10800000">
            <a:off x="4543865" y="3796985"/>
            <a:ext cx="791319" cy="217315"/>
            <a:chOff x="1635024" y="3515329"/>
            <a:chExt cx="976902" cy="268281"/>
          </a:xfrm>
          <a:solidFill>
            <a:srgbClr val="006DEE"/>
          </a:solidFill>
        </p:grpSpPr>
        <p:sp>
          <p:nvSpPr>
            <p:cNvPr id="454" name="Freeform 111">
              <a:extLst>
                <a:ext uri="{FF2B5EF4-FFF2-40B4-BE49-F238E27FC236}">
                  <a16:creationId xmlns:a16="http://schemas.microsoft.com/office/drawing/2014/main" id="{07CC032E-8144-A028-DA8F-D9D95E361218}"/>
                </a:ext>
              </a:extLst>
            </p:cNvPr>
            <p:cNvSpPr>
              <a:spLocks/>
            </p:cNvSpPr>
            <p:nvPr/>
          </p:nvSpPr>
          <p:spPr bwMode="auto">
            <a:xfrm rot="2747993">
              <a:off x="2361247"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55" name="Freeform 111">
              <a:extLst>
                <a:ext uri="{FF2B5EF4-FFF2-40B4-BE49-F238E27FC236}">
                  <a16:creationId xmlns:a16="http://schemas.microsoft.com/office/drawing/2014/main" id="{BD45D0CF-5063-7E51-0CE3-24180FC99B59}"/>
                </a:ext>
              </a:extLst>
            </p:cNvPr>
            <p:cNvSpPr>
              <a:spLocks/>
            </p:cNvSpPr>
            <p:nvPr/>
          </p:nvSpPr>
          <p:spPr bwMode="auto">
            <a:xfrm rot="2747993">
              <a:off x="2136918"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56" name="Freeform 111">
              <a:extLst>
                <a:ext uri="{FF2B5EF4-FFF2-40B4-BE49-F238E27FC236}">
                  <a16:creationId xmlns:a16="http://schemas.microsoft.com/office/drawing/2014/main" id="{1DFF9377-69D8-ED31-3007-99B8C58FF482}"/>
                </a:ext>
              </a:extLst>
            </p:cNvPr>
            <p:cNvSpPr>
              <a:spLocks/>
            </p:cNvSpPr>
            <p:nvPr/>
          </p:nvSpPr>
          <p:spPr bwMode="auto">
            <a:xfrm rot="2747993">
              <a:off x="1885723"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57" name="Freeform 111">
              <a:extLst>
                <a:ext uri="{FF2B5EF4-FFF2-40B4-BE49-F238E27FC236}">
                  <a16:creationId xmlns:a16="http://schemas.microsoft.com/office/drawing/2014/main" id="{728CFBEB-63ED-D1CA-2609-380F0E838C25}"/>
                </a:ext>
              </a:extLst>
            </p:cNvPr>
            <p:cNvSpPr>
              <a:spLocks/>
            </p:cNvSpPr>
            <p:nvPr/>
          </p:nvSpPr>
          <p:spPr bwMode="auto">
            <a:xfrm rot="2747993">
              <a:off x="1617422"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grpSp>
      <p:sp>
        <p:nvSpPr>
          <p:cNvPr id="458" name="Rectangle 3">
            <a:extLst>
              <a:ext uri="{FF2B5EF4-FFF2-40B4-BE49-F238E27FC236}">
                <a16:creationId xmlns:a16="http://schemas.microsoft.com/office/drawing/2014/main" id="{DEA34414-6F2E-4D4A-A8F5-CC46421D3A7C}"/>
              </a:ext>
            </a:extLst>
          </p:cNvPr>
          <p:cNvSpPr txBox="1">
            <a:spLocks noChangeArrowheads="1"/>
          </p:cNvSpPr>
          <p:nvPr/>
        </p:nvSpPr>
        <p:spPr bwMode="auto">
          <a:xfrm>
            <a:off x="2761053" y="4654360"/>
            <a:ext cx="3026208" cy="1198228"/>
          </a:xfrm>
          <a:prstGeom prst="rect">
            <a:avLst/>
          </a:prstGeom>
          <a:noFill/>
          <a:ln w="9525">
            <a:noFill/>
            <a:miter lim="800000"/>
            <a:headEnd/>
            <a:tailEnd/>
          </a:ln>
        </p:spPr>
        <p:txBody>
          <a:bodyPr wrap="square" lIns="192000" tIns="192000" rIns="192000" bIns="192000" anchor="ctr">
            <a:spAutoFit/>
          </a:bodyPr>
          <a:lstStyle/>
          <a:p>
            <a:pPr marL="0" lvl="1" algn="ctr" defTabSz="1219170" fontAlgn="base">
              <a:spcBef>
                <a:spcPts val="800"/>
              </a:spcBef>
              <a:spcAft>
                <a:spcPct val="0"/>
              </a:spcAft>
              <a:defRPr/>
            </a:pPr>
            <a:r>
              <a:rPr lang="es-AR" sz="2800" kern="0" dirty="0">
                <a:solidFill>
                  <a:srgbClr val="FF6E2E"/>
                </a:solidFill>
                <a:latin typeface="Tahoma"/>
                <a:ea typeface="Open Sans" panose="020B0606030504020204" pitchFamily="34" charset="0"/>
                <a:cs typeface="Arial" panose="020B0604020202020204" pitchFamily="34" charset="0"/>
              </a:rPr>
              <a:t>Predecir</a:t>
            </a:r>
          </a:p>
          <a:p>
            <a:pPr marL="0" lvl="1" algn="ctr" defTabSz="1219170" fontAlgn="base">
              <a:spcBef>
                <a:spcPts val="800"/>
              </a:spcBef>
              <a:spcAft>
                <a:spcPct val="0"/>
              </a:spcAft>
              <a:defRPr/>
            </a:pPr>
            <a:r>
              <a:rPr lang="es-AR" kern="0" dirty="0">
                <a:solidFill>
                  <a:prstClr val="black"/>
                </a:solidFill>
                <a:latin typeface="Tahoma"/>
                <a:ea typeface="Open Sans" panose="020B0606030504020204" pitchFamily="34" charset="0"/>
                <a:cs typeface="Arial" panose="020B0604020202020204" pitchFamily="34" charset="0"/>
              </a:rPr>
              <a:t>Qué va a suceder</a:t>
            </a:r>
          </a:p>
        </p:txBody>
      </p:sp>
      <p:sp>
        <p:nvSpPr>
          <p:cNvPr id="459" name="Freeform 2">
            <a:extLst>
              <a:ext uri="{FF2B5EF4-FFF2-40B4-BE49-F238E27FC236}">
                <a16:creationId xmlns:a16="http://schemas.microsoft.com/office/drawing/2014/main" id="{35AF57EE-CFE8-3894-15E4-D38CC0CFA8A8}"/>
              </a:ext>
            </a:extLst>
          </p:cNvPr>
          <p:cNvSpPr>
            <a:spLocks/>
          </p:cNvSpPr>
          <p:nvPr/>
        </p:nvSpPr>
        <p:spPr bwMode="auto">
          <a:xfrm>
            <a:off x="4009495" y="2974559"/>
            <a:ext cx="500561" cy="1569171"/>
          </a:xfrm>
          <a:custGeom>
            <a:avLst/>
            <a:gdLst>
              <a:gd name="T0" fmla="*/ 68 w 2212"/>
              <a:gd name="T1" fmla="*/ 1296 h 1297"/>
              <a:gd name="T2" fmla="*/ 142 w 2212"/>
              <a:gd name="T3" fmla="*/ 1287 h 1297"/>
              <a:gd name="T4" fmla="*/ 224 w 2212"/>
              <a:gd name="T5" fmla="*/ 1287 h 1297"/>
              <a:gd name="T6" fmla="*/ 299 w 2212"/>
              <a:gd name="T7" fmla="*/ 1270 h 1297"/>
              <a:gd name="T8" fmla="*/ 374 w 2212"/>
              <a:gd name="T9" fmla="*/ 1246 h 1297"/>
              <a:gd name="T10" fmla="*/ 456 w 2212"/>
              <a:gd name="T11" fmla="*/ 1203 h 1297"/>
              <a:gd name="T12" fmla="*/ 530 w 2212"/>
              <a:gd name="T13" fmla="*/ 1137 h 1297"/>
              <a:gd name="T14" fmla="*/ 605 w 2212"/>
              <a:gd name="T15" fmla="*/ 1045 h 1297"/>
              <a:gd name="T16" fmla="*/ 687 w 2212"/>
              <a:gd name="T17" fmla="*/ 927 h 1297"/>
              <a:gd name="T18" fmla="*/ 762 w 2212"/>
              <a:gd name="T19" fmla="*/ 778 h 1297"/>
              <a:gd name="T20" fmla="*/ 843 w 2212"/>
              <a:gd name="T21" fmla="*/ 594 h 1297"/>
              <a:gd name="T22" fmla="*/ 918 w 2212"/>
              <a:gd name="T23" fmla="*/ 410 h 1297"/>
              <a:gd name="T24" fmla="*/ 993 w 2212"/>
              <a:gd name="T25" fmla="*/ 242 h 1297"/>
              <a:gd name="T26" fmla="*/ 1074 w 2212"/>
              <a:gd name="T27" fmla="*/ 100 h 1297"/>
              <a:gd name="T28" fmla="*/ 1149 w 2212"/>
              <a:gd name="T29" fmla="*/ 16 h 1297"/>
              <a:gd name="T30" fmla="*/ 1224 w 2212"/>
              <a:gd name="T31" fmla="*/ 16 h 1297"/>
              <a:gd name="T32" fmla="*/ 1306 w 2212"/>
              <a:gd name="T33" fmla="*/ 83 h 1297"/>
              <a:gd name="T34" fmla="*/ 1381 w 2212"/>
              <a:gd name="T35" fmla="*/ 184 h 1297"/>
              <a:gd name="T36" fmla="*/ 1462 w 2212"/>
              <a:gd name="T37" fmla="*/ 342 h 1297"/>
              <a:gd name="T38" fmla="*/ 1537 w 2212"/>
              <a:gd name="T39" fmla="*/ 527 h 1297"/>
              <a:gd name="T40" fmla="*/ 1612 w 2212"/>
              <a:gd name="T41" fmla="*/ 720 h 1297"/>
              <a:gd name="T42" fmla="*/ 1693 w 2212"/>
              <a:gd name="T43" fmla="*/ 885 h 1297"/>
              <a:gd name="T44" fmla="*/ 1769 w 2212"/>
              <a:gd name="T45" fmla="*/ 1011 h 1297"/>
              <a:gd name="T46" fmla="*/ 1843 w 2212"/>
              <a:gd name="T47" fmla="*/ 1103 h 1297"/>
              <a:gd name="T48" fmla="*/ 1924 w 2212"/>
              <a:gd name="T49" fmla="*/ 1178 h 1297"/>
              <a:gd name="T50" fmla="*/ 2000 w 2212"/>
              <a:gd name="T51" fmla="*/ 1229 h 1297"/>
              <a:gd name="T52" fmla="*/ 2081 w 2212"/>
              <a:gd name="T53" fmla="*/ 1270 h 1297"/>
              <a:gd name="T54" fmla="*/ 2157 w 2212"/>
              <a:gd name="T55" fmla="*/ 1296 h 1297"/>
              <a:gd name="T56" fmla="*/ 2190 w 2212"/>
              <a:gd name="T57" fmla="*/ 1296 h 1297"/>
              <a:gd name="T58" fmla="*/ 2109 w 2212"/>
              <a:gd name="T59" fmla="*/ 1296 h 1297"/>
              <a:gd name="T60" fmla="*/ 2033 w 2212"/>
              <a:gd name="T61" fmla="*/ 1296 h 1297"/>
              <a:gd name="T62" fmla="*/ 1959 w 2212"/>
              <a:gd name="T63" fmla="*/ 1296 h 1297"/>
              <a:gd name="T64" fmla="*/ 1878 w 2212"/>
              <a:gd name="T65" fmla="*/ 1296 h 1297"/>
              <a:gd name="T66" fmla="*/ 1802 w 2212"/>
              <a:gd name="T67" fmla="*/ 1296 h 1297"/>
              <a:gd name="T68" fmla="*/ 1728 w 2212"/>
              <a:gd name="T69" fmla="*/ 1296 h 1297"/>
              <a:gd name="T70" fmla="*/ 1646 w 2212"/>
              <a:gd name="T71" fmla="*/ 1296 h 1297"/>
              <a:gd name="T72" fmla="*/ 1571 w 2212"/>
              <a:gd name="T73" fmla="*/ 1296 h 1297"/>
              <a:gd name="T74" fmla="*/ 1490 w 2212"/>
              <a:gd name="T75" fmla="*/ 1296 h 1297"/>
              <a:gd name="T76" fmla="*/ 1414 w 2212"/>
              <a:gd name="T77" fmla="*/ 1296 h 1297"/>
              <a:gd name="T78" fmla="*/ 1340 w 2212"/>
              <a:gd name="T79" fmla="*/ 1296 h 1297"/>
              <a:gd name="T80" fmla="*/ 1258 w 2212"/>
              <a:gd name="T81" fmla="*/ 1296 h 1297"/>
              <a:gd name="T82" fmla="*/ 1183 w 2212"/>
              <a:gd name="T83" fmla="*/ 1296 h 1297"/>
              <a:gd name="T84" fmla="*/ 1108 w 2212"/>
              <a:gd name="T85" fmla="*/ 1296 h 1297"/>
              <a:gd name="T86" fmla="*/ 1027 w 2212"/>
              <a:gd name="T87" fmla="*/ 1296 h 1297"/>
              <a:gd name="T88" fmla="*/ 952 w 2212"/>
              <a:gd name="T89" fmla="*/ 1296 h 1297"/>
              <a:gd name="T90" fmla="*/ 870 w 2212"/>
              <a:gd name="T91" fmla="*/ 1296 h 1297"/>
              <a:gd name="T92" fmla="*/ 796 w 2212"/>
              <a:gd name="T93" fmla="*/ 1296 h 1297"/>
              <a:gd name="T94" fmla="*/ 720 w 2212"/>
              <a:gd name="T95" fmla="*/ 1296 h 1297"/>
              <a:gd name="T96" fmla="*/ 639 w 2212"/>
              <a:gd name="T97" fmla="*/ 1296 h 1297"/>
              <a:gd name="T98" fmla="*/ 564 w 2212"/>
              <a:gd name="T99" fmla="*/ 1296 h 1297"/>
              <a:gd name="T100" fmla="*/ 489 w 2212"/>
              <a:gd name="T101" fmla="*/ 1296 h 1297"/>
              <a:gd name="T102" fmla="*/ 408 w 2212"/>
              <a:gd name="T103" fmla="*/ 1296 h 1297"/>
              <a:gd name="T104" fmla="*/ 332 w 2212"/>
              <a:gd name="T105" fmla="*/ 1296 h 1297"/>
              <a:gd name="T106" fmla="*/ 251 w 2212"/>
              <a:gd name="T107" fmla="*/ 1296 h 1297"/>
              <a:gd name="T108" fmla="*/ 177 w 2212"/>
              <a:gd name="T109" fmla="*/ 1296 h 1297"/>
              <a:gd name="T110" fmla="*/ 101 w 2212"/>
              <a:gd name="T111" fmla="*/ 1296 h 1297"/>
              <a:gd name="T112" fmla="*/ 20 w 2212"/>
              <a:gd name="T113" fmla="*/ 1296 h 1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12"/>
              <a:gd name="T172" fmla="*/ 0 h 1297"/>
              <a:gd name="T173" fmla="*/ 2212 w 2212"/>
              <a:gd name="T174" fmla="*/ 1297 h 1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12" h="1297">
                <a:moveTo>
                  <a:pt x="0" y="1296"/>
                </a:moveTo>
                <a:lnTo>
                  <a:pt x="13" y="1296"/>
                </a:lnTo>
                <a:lnTo>
                  <a:pt x="20" y="1296"/>
                </a:lnTo>
                <a:lnTo>
                  <a:pt x="33" y="1296"/>
                </a:lnTo>
                <a:lnTo>
                  <a:pt x="47" y="1296"/>
                </a:lnTo>
                <a:lnTo>
                  <a:pt x="53" y="1296"/>
                </a:lnTo>
                <a:lnTo>
                  <a:pt x="68" y="1296"/>
                </a:lnTo>
                <a:lnTo>
                  <a:pt x="75" y="1296"/>
                </a:lnTo>
                <a:lnTo>
                  <a:pt x="88" y="1296"/>
                </a:lnTo>
                <a:lnTo>
                  <a:pt x="101" y="1296"/>
                </a:lnTo>
                <a:lnTo>
                  <a:pt x="108" y="1287"/>
                </a:lnTo>
                <a:lnTo>
                  <a:pt x="122" y="1287"/>
                </a:lnTo>
                <a:lnTo>
                  <a:pt x="136" y="1287"/>
                </a:lnTo>
                <a:lnTo>
                  <a:pt x="142" y="1287"/>
                </a:lnTo>
                <a:lnTo>
                  <a:pt x="156" y="1287"/>
                </a:lnTo>
                <a:lnTo>
                  <a:pt x="162" y="1287"/>
                </a:lnTo>
                <a:lnTo>
                  <a:pt x="177" y="1287"/>
                </a:lnTo>
                <a:lnTo>
                  <a:pt x="190" y="1287"/>
                </a:lnTo>
                <a:lnTo>
                  <a:pt x="197" y="1287"/>
                </a:lnTo>
                <a:lnTo>
                  <a:pt x="210" y="1287"/>
                </a:lnTo>
                <a:lnTo>
                  <a:pt x="224" y="1287"/>
                </a:lnTo>
                <a:lnTo>
                  <a:pt x="231" y="1279"/>
                </a:lnTo>
                <a:lnTo>
                  <a:pt x="245" y="1279"/>
                </a:lnTo>
                <a:lnTo>
                  <a:pt x="251" y="1279"/>
                </a:lnTo>
                <a:lnTo>
                  <a:pt x="265" y="1279"/>
                </a:lnTo>
                <a:lnTo>
                  <a:pt x="278" y="1279"/>
                </a:lnTo>
                <a:lnTo>
                  <a:pt x="286" y="1279"/>
                </a:lnTo>
                <a:lnTo>
                  <a:pt x="299" y="1270"/>
                </a:lnTo>
                <a:lnTo>
                  <a:pt x="312" y="1270"/>
                </a:lnTo>
                <a:lnTo>
                  <a:pt x="319" y="1270"/>
                </a:lnTo>
                <a:lnTo>
                  <a:pt x="332" y="1262"/>
                </a:lnTo>
                <a:lnTo>
                  <a:pt x="339" y="1262"/>
                </a:lnTo>
                <a:lnTo>
                  <a:pt x="354" y="1253"/>
                </a:lnTo>
                <a:lnTo>
                  <a:pt x="367" y="1253"/>
                </a:lnTo>
                <a:lnTo>
                  <a:pt x="374" y="1246"/>
                </a:lnTo>
                <a:lnTo>
                  <a:pt x="387" y="1237"/>
                </a:lnTo>
                <a:lnTo>
                  <a:pt x="401" y="1237"/>
                </a:lnTo>
                <a:lnTo>
                  <a:pt x="408" y="1229"/>
                </a:lnTo>
                <a:lnTo>
                  <a:pt x="421" y="1220"/>
                </a:lnTo>
                <a:lnTo>
                  <a:pt x="428" y="1220"/>
                </a:lnTo>
                <a:lnTo>
                  <a:pt x="441" y="1212"/>
                </a:lnTo>
                <a:lnTo>
                  <a:pt x="456" y="1203"/>
                </a:lnTo>
                <a:lnTo>
                  <a:pt x="462" y="1195"/>
                </a:lnTo>
                <a:lnTo>
                  <a:pt x="476" y="1187"/>
                </a:lnTo>
                <a:lnTo>
                  <a:pt x="489" y="1178"/>
                </a:lnTo>
                <a:lnTo>
                  <a:pt x="496" y="1170"/>
                </a:lnTo>
                <a:lnTo>
                  <a:pt x="509" y="1153"/>
                </a:lnTo>
                <a:lnTo>
                  <a:pt x="517" y="1145"/>
                </a:lnTo>
                <a:lnTo>
                  <a:pt x="530" y="1137"/>
                </a:lnTo>
                <a:lnTo>
                  <a:pt x="544" y="1120"/>
                </a:lnTo>
                <a:lnTo>
                  <a:pt x="550" y="1111"/>
                </a:lnTo>
                <a:lnTo>
                  <a:pt x="564" y="1103"/>
                </a:lnTo>
                <a:lnTo>
                  <a:pt x="578" y="1086"/>
                </a:lnTo>
                <a:lnTo>
                  <a:pt x="585" y="1069"/>
                </a:lnTo>
                <a:lnTo>
                  <a:pt x="598" y="1061"/>
                </a:lnTo>
                <a:lnTo>
                  <a:pt x="605" y="1045"/>
                </a:lnTo>
                <a:lnTo>
                  <a:pt x="618" y="1028"/>
                </a:lnTo>
                <a:lnTo>
                  <a:pt x="633" y="1011"/>
                </a:lnTo>
                <a:lnTo>
                  <a:pt x="639" y="994"/>
                </a:lnTo>
                <a:lnTo>
                  <a:pt x="653" y="977"/>
                </a:lnTo>
                <a:lnTo>
                  <a:pt x="666" y="960"/>
                </a:lnTo>
                <a:lnTo>
                  <a:pt x="673" y="944"/>
                </a:lnTo>
                <a:lnTo>
                  <a:pt x="687" y="927"/>
                </a:lnTo>
                <a:lnTo>
                  <a:pt x="694" y="910"/>
                </a:lnTo>
                <a:lnTo>
                  <a:pt x="707" y="885"/>
                </a:lnTo>
                <a:lnTo>
                  <a:pt x="720" y="868"/>
                </a:lnTo>
                <a:lnTo>
                  <a:pt x="727" y="844"/>
                </a:lnTo>
                <a:lnTo>
                  <a:pt x="741" y="819"/>
                </a:lnTo>
                <a:lnTo>
                  <a:pt x="755" y="803"/>
                </a:lnTo>
                <a:lnTo>
                  <a:pt x="762" y="778"/>
                </a:lnTo>
                <a:lnTo>
                  <a:pt x="775" y="753"/>
                </a:lnTo>
                <a:lnTo>
                  <a:pt x="782" y="727"/>
                </a:lnTo>
                <a:lnTo>
                  <a:pt x="796" y="703"/>
                </a:lnTo>
                <a:lnTo>
                  <a:pt x="809" y="678"/>
                </a:lnTo>
                <a:lnTo>
                  <a:pt x="816" y="644"/>
                </a:lnTo>
                <a:lnTo>
                  <a:pt x="829" y="619"/>
                </a:lnTo>
                <a:lnTo>
                  <a:pt x="843" y="594"/>
                </a:lnTo>
                <a:lnTo>
                  <a:pt x="849" y="569"/>
                </a:lnTo>
                <a:lnTo>
                  <a:pt x="864" y="543"/>
                </a:lnTo>
                <a:lnTo>
                  <a:pt x="870" y="519"/>
                </a:lnTo>
                <a:lnTo>
                  <a:pt x="884" y="493"/>
                </a:lnTo>
                <a:lnTo>
                  <a:pt x="897" y="460"/>
                </a:lnTo>
                <a:lnTo>
                  <a:pt x="904" y="434"/>
                </a:lnTo>
                <a:lnTo>
                  <a:pt x="918" y="410"/>
                </a:lnTo>
                <a:lnTo>
                  <a:pt x="932" y="385"/>
                </a:lnTo>
                <a:lnTo>
                  <a:pt x="938" y="359"/>
                </a:lnTo>
                <a:lnTo>
                  <a:pt x="952" y="335"/>
                </a:lnTo>
                <a:lnTo>
                  <a:pt x="958" y="318"/>
                </a:lnTo>
                <a:lnTo>
                  <a:pt x="973" y="293"/>
                </a:lnTo>
                <a:lnTo>
                  <a:pt x="986" y="267"/>
                </a:lnTo>
                <a:lnTo>
                  <a:pt x="993" y="242"/>
                </a:lnTo>
                <a:lnTo>
                  <a:pt x="1006" y="226"/>
                </a:lnTo>
                <a:lnTo>
                  <a:pt x="1019" y="200"/>
                </a:lnTo>
                <a:lnTo>
                  <a:pt x="1027" y="175"/>
                </a:lnTo>
                <a:lnTo>
                  <a:pt x="1041" y="158"/>
                </a:lnTo>
                <a:lnTo>
                  <a:pt x="1047" y="142"/>
                </a:lnTo>
                <a:lnTo>
                  <a:pt x="1061" y="117"/>
                </a:lnTo>
                <a:lnTo>
                  <a:pt x="1074" y="100"/>
                </a:lnTo>
                <a:lnTo>
                  <a:pt x="1082" y="83"/>
                </a:lnTo>
                <a:lnTo>
                  <a:pt x="1095" y="66"/>
                </a:lnTo>
                <a:lnTo>
                  <a:pt x="1108" y="58"/>
                </a:lnTo>
                <a:lnTo>
                  <a:pt x="1115" y="42"/>
                </a:lnTo>
                <a:lnTo>
                  <a:pt x="1128" y="33"/>
                </a:lnTo>
                <a:lnTo>
                  <a:pt x="1136" y="25"/>
                </a:lnTo>
                <a:lnTo>
                  <a:pt x="1149" y="16"/>
                </a:lnTo>
                <a:lnTo>
                  <a:pt x="1163" y="8"/>
                </a:lnTo>
                <a:lnTo>
                  <a:pt x="1169" y="8"/>
                </a:lnTo>
                <a:lnTo>
                  <a:pt x="1183" y="0"/>
                </a:lnTo>
                <a:lnTo>
                  <a:pt x="1197" y="0"/>
                </a:lnTo>
                <a:lnTo>
                  <a:pt x="1204" y="8"/>
                </a:lnTo>
                <a:lnTo>
                  <a:pt x="1217" y="8"/>
                </a:lnTo>
                <a:lnTo>
                  <a:pt x="1224" y="16"/>
                </a:lnTo>
                <a:lnTo>
                  <a:pt x="1237" y="25"/>
                </a:lnTo>
                <a:lnTo>
                  <a:pt x="1252" y="33"/>
                </a:lnTo>
                <a:lnTo>
                  <a:pt x="1258" y="42"/>
                </a:lnTo>
                <a:lnTo>
                  <a:pt x="1272" y="49"/>
                </a:lnTo>
                <a:lnTo>
                  <a:pt x="1285" y="58"/>
                </a:lnTo>
                <a:lnTo>
                  <a:pt x="1292" y="66"/>
                </a:lnTo>
                <a:lnTo>
                  <a:pt x="1306" y="83"/>
                </a:lnTo>
                <a:lnTo>
                  <a:pt x="1313" y="92"/>
                </a:lnTo>
                <a:lnTo>
                  <a:pt x="1326" y="108"/>
                </a:lnTo>
                <a:lnTo>
                  <a:pt x="1340" y="125"/>
                </a:lnTo>
                <a:lnTo>
                  <a:pt x="1346" y="134"/>
                </a:lnTo>
                <a:lnTo>
                  <a:pt x="1361" y="150"/>
                </a:lnTo>
                <a:lnTo>
                  <a:pt x="1374" y="167"/>
                </a:lnTo>
                <a:lnTo>
                  <a:pt x="1381" y="184"/>
                </a:lnTo>
                <a:lnTo>
                  <a:pt x="1394" y="209"/>
                </a:lnTo>
                <a:lnTo>
                  <a:pt x="1401" y="226"/>
                </a:lnTo>
                <a:lnTo>
                  <a:pt x="1414" y="250"/>
                </a:lnTo>
                <a:lnTo>
                  <a:pt x="1428" y="276"/>
                </a:lnTo>
                <a:lnTo>
                  <a:pt x="1435" y="293"/>
                </a:lnTo>
                <a:lnTo>
                  <a:pt x="1448" y="318"/>
                </a:lnTo>
                <a:lnTo>
                  <a:pt x="1462" y="342"/>
                </a:lnTo>
                <a:lnTo>
                  <a:pt x="1469" y="368"/>
                </a:lnTo>
                <a:lnTo>
                  <a:pt x="1483" y="393"/>
                </a:lnTo>
                <a:lnTo>
                  <a:pt x="1490" y="427"/>
                </a:lnTo>
                <a:lnTo>
                  <a:pt x="1503" y="451"/>
                </a:lnTo>
                <a:lnTo>
                  <a:pt x="1516" y="477"/>
                </a:lnTo>
                <a:lnTo>
                  <a:pt x="1523" y="502"/>
                </a:lnTo>
                <a:lnTo>
                  <a:pt x="1537" y="527"/>
                </a:lnTo>
                <a:lnTo>
                  <a:pt x="1551" y="560"/>
                </a:lnTo>
                <a:lnTo>
                  <a:pt x="1557" y="586"/>
                </a:lnTo>
                <a:lnTo>
                  <a:pt x="1571" y="611"/>
                </a:lnTo>
                <a:lnTo>
                  <a:pt x="1577" y="635"/>
                </a:lnTo>
                <a:lnTo>
                  <a:pt x="1592" y="661"/>
                </a:lnTo>
                <a:lnTo>
                  <a:pt x="1605" y="694"/>
                </a:lnTo>
                <a:lnTo>
                  <a:pt x="1612" y="720"/>
                </a:lnTo>
                <a:lnTo>
                  <a:pt x="1625" y="744"/>
                </a:lnTo>
                <a:lnTo>
                  <a:pt x="1639" y="770"/>
                </a:lnTo>
                <a:lnTo>
                  <a:pt x="1646" y="795"/>
                </a:lnTo>
                <a:lnTo>
                  <a:pt x="1660" y="812"/>
                </a:lnTo>
                <a:lnTo>
                  <a:pt x="1666" y="835"/>
                </a:lnTo>
                <a:lnTo>
                  <a:pt x="1680" y="861"/>
                </a:lnTo>
                <a:lnTo>
                  <a:pt x="1693" y="885"/>
                </a:lnTo>
                <a:lnTo>
                  <a:pt x="1701" y="902"/>
                </a:lnTo>
                <a:lnTo>
                  <a:pt x="1714" y="919"/>
                </a:lnTo>
                <a:lnTo>
                  <a:pt x="1728" y="944"/>
                </a:lnTo>
                <a:lnTo>
                  <a:pt x="1734" y="960"/>
                </a:lnTo>
                <a:lnTo>
                  <a:pt x="1748" y="977"/>
                </a:lnTo>
                <a:lnTo>
                  <a:pt x="1754" y="994"/>
                </a:lnTo>
                <a:lnTo>
                  <a:pt x="1769" y="1011"/>
                </a:lnTo>
                <a:lnTo>
                  <a:pt x="1782" y="1028"/>
                </a:lnTo>
                <a:lnTo>
                  <a:pt x="1789" y="1036"/>
                </a:lnTo>
                <a:lnTo>
                  <a:pt x="1802" y="1053"/>
                </a:lnTo>
                <a:lnTo>
                  <a:pt x="1816" y="1069"/>
                </a:lnTo>
                <a:lnTo>
                  <a:pt x="1823" y="1078"/>
                </a:lnTo>
                <a:lnTo>
                  <a:pt x="1836" y="1095"/>
                </a:lnTo>
                <a:lnTo>
                  <a:pt x="1843" y="1103"/>
                </a:lnTo>
                <a:lnTo>
                  <a:pt x="1856" y="1111"/>
                </a:lnTo>
                <a:lnTo>
                  <a:pt x="1871" y="1128"/>
                </a:lnTo>
                <a:lnTo>
                  <a:pt x="1878" y="1137"/>
                </a:lnTo>
                <a:lnTo>
                  <a:pt x="1891" y="1145"/>
                </a:lnTo>
                <a:lnTo>
                  <a:pt x="1904" y="1161"/>
                </a:lnTo>
                <a:lnTo>
                  <a:pt x="1911" y="1170"/>
                </a:lnTo>
                <a:lnTo>
                  <a:pt x="1924" y="1178"/>
                </a:lnTo>
                <a:lnTo>
                  <a:pt x="1932" y="1187"/>
                </a:lnTo>
                <a:lnTo>
                  <a:pt x="1945" y="1195"/>
                </a:lnTo>
                <a:lnTo>
                  <a:pt x="1959" y="1203"/>
                </a:lnTo>
                <a:lnTo>
                  <a:pt x="1965" y="1212"/>
                </a:lnTo>
                <a:lnTo>
                  <a:pt x="1979" y="1220"/>
                </a:lnTo>
                <a:lnTo>
                  <a:pt x="1993" y="1220"/>
                </a:lnTo>
                <a:lnTo>
                  <a:pt x="2000" y="1229"/>
                </a:lnTo>
                <a:lnTo>
                  <a:pt x="2013" y="1237"/>
                </a:lnTo>
                <a:lnTo>
                  <a:pt x="2020" y="1246"/>
                </a:lnTo>
                <a:lnTo>
                  <a:pt x="2033" y="1246"/>
                </a:lnTo>
                <a:lnTo>
                  <a:pt x="2048" y="1253"/>
                </a:lnTo>
                <a:lnTo>
                  <a:pt x="2054" y="1262"/>
                </a:lnTo>
                <a:lnTo>
                  <a:pt x="2068" y="1262"/>
                </a:lnTo>
                <a:lnTo>
                  <a:pt x="2081" y="1270"/>
                </a:lnTo>
                <a:lnTo>
                  <a:pt x="2088" y="1279"/>
                </a:lnTo>
                <a:lnTo>
                  <a:pt x="2102" y="1287"/>
                </a:lnTo>
                <a:lnTo>
                  <a:pt x="2109" y="1287"/>
                </a:lnTo>
                <a:lnTo>
                  <a:pt x="2122" y="1296"/>
                </a:lnTo>
                <a:lnTo>
                  <a:pt x="2135" y="1296"/>
                </a:lnTo>
                <a:lnTo>
                  <a:pt x="2142" y="1296"/>
                </a:lnTo>
                <a:lnTo>
                  <a:pt x="2157" y="1296"/>
                </a:lnTo>
                <a:lnTo>
                  <a:pt x="2170" y="1296"/>
                </a:lnTo>
                <a:lnTo>
                  <a:pt x="2177" y="1296"/>
                </a:lnTo>
                <a:lnTo>
                  <a:pt x="2190" y="1296"/>
                </a:lnTo>
                <a:lnTo>
                  <a:pt x="2197" y="1296"/>
                </a:lnTo>
                <a:lnTo>
                  <a:pt x="2211" y="1296"/>
                </a:lnTo>
                <a:lnTo>
                  <a:pt x="2197" y="1296"/>
                </a:lnTo>
                <a:lnTo>
                  <a:pt x="2190" y="1296"/>
                </a:lnTo>
                <a:lnTo>
                  <a:pt x="2177" y="1296"/>
                </a:lnTo>
                <a:lnTo>
                  <a:pt x="2170" y="1296"/>
                </a:lnTo>
                <a:lnTo>
                  <a:pt x="2157" y="1296"/>
                </a:lnTo>
                <a:lnTo>
                  <a:pt x="2142" y="1296"/>
                </a:lnTo>
                <a:lnTo>
                  <a:pt x="2135" y="1296"/>
                </a:lnTo>
                <a:lnTo>
                  <a:pt x="2122" y="1296"/>
                </a:lnTo>
                <a:lnTo>
                  <a:pt x="2109" y="1296"/>
                </a:lnTo>
                <a:lnTo>
                  <a:pt x="2102" y="1296"/>
                </a:lnTo>
                <a:lnTo>
                  <a:pt x="2088" y="1296"/>
                </a:lnTo>
                <a:lnTo>
                  <a:pt x="2081" y="1296"/>
                </a:lnTo>
                <a:lnTo>
                  <a:pt x="2068" y="1296"/>
                </a:lnTo>
                <a:lnTo>
                  <a:pt x="2054" y="1296"/>
                </a:lnTo>
                <a:lnTo>
                  <a:pt x="2048" y="1296"/>
                </a:lnTo>
                <a:lnTo>
                  <a:pt x="2033" y="1296"/>
                </a:lnTo>
                <a:lnTo>
                  <a:pt x="2020" y="1296"/>
                </a:lnTo>
                <a:lnTo>
                  <a:pt x="2013" y="1296"/>
                </a:lnTo>
                <a:lnTo>
                  <a:pt x="2000" y="1296"/>
                </a:lnTo>
                <a:lnTo>
                  <a:pt x="1993" y="1296"/>
                </a:lnTo>
                <a:lnTo>
                  <a:pt x="1979" y="1296"/>
                </a:lnTo>
                <a:lnTo>
                  <a:pt x="1965" y="1296"/>
                </a:lnTo>
                <a:lnTo>
                  <a:pt x="1959" y="1296"/>
                </a:lnTo>
                <a:lnTo>
                  <a:pt x="1945" y="1296"/>
                </a:lnTo>
                <a:lnTo>
                  <a:pt x="1932" y="1296"/>
                </a:lnTo>
                <a:lnTo>
                  <a:pt x="1924" y="1296"/>
                </a:lnTo>
                <a:lnTo>
                  <a:pt x="1911" y="1296"/>
                </a:lnTo>
                <a:lnTo>
                  <a:pt x="1904" y="1296"/>
                </a:lnTo>
                <a:lnTo>
                  <a:pt x="1891" y="1296"/>
                </a:lnTo>
                <a:lnTo>
                  <a:pt x="1878" y="1296"/>
                </a:lnTo>
                <a:lnTo>
                  <a:pt x="1871" y="1296"/>
                </a:lnTo>
                <a:lnTo>
                  <a:pt x="1856" y="1296"/>
                </a:lnTo>
                <a:lnTo>
                  <a:pt x="1843" y="1296"/>
                </a:lnTo>
                <a:lnTo>
                  <a:pt x="1836" y="1296"/>
                </a:lnTo>
                <a:lnTo>
                  <a:pt x="1823" y="1296"/>
                </a:lnTo>
                <a:lnTo>
                  <a:pt x="1816" y="1296"/>
                </a:lnTo>
                <a:lnTo>
                  <a:pt x="1802" y="1296"/>
                </a:lnTo>
                <a:lnTo>
                  <a:pt x="1789" y="1296"/>
                </a:lnTo>
                <a:lnTo>
                  <a:pt x="1782" y="1296"/>
                </a:lnTo>
                <a:lnTo>
                  <a:pt x="1769" y="1296"/>
                </a:lnTo>
                <a:lnTo>
                  <a:pt x="1754" y="1296"/>
                </a:lnTo>
                <a:lnTo>
                  <a:pt x="1748" y="1296"/>
                </a:lnTo>
                <a:lnTo>
                  <a:pt x="1734" y="1296"/>
                </a:lnTo>
                <a:lnTo>
                  <a:pt x="1728" y="1296"/>
                </a:lnTo>
                <a:lnTo>
                  <a:pt x="1714" y="1296"/>
                </a:lnTo>
                <a:lnTo>
                  <a:pt x="1701" y="1296"/>
                </a:lnTo>
                <a:lnTo>
                  <a:pt x="1693" y="1296"/>
                </a:lnTo>
                <a:lnTo>
                  <a:pt x="1680" y="1296"/>
                </a:lnTo>
                <a:lnTo>
                  <a:pt x="1666" y="1296"/>
                </a:lnTo>
                <a:lnTo>
                  <a:pt x="1660" y="1296"/>
                </a:lnTo>
                <a:lnTo>
                  <a:pt x="1646" y="1296"/>
                </a:lnTo>
                <a:lnTo>
                  <a:pt x="1639" y="1296"/>
                </a:lnTo>
                <a:lnTo>
                  <a:pt x="1625" y="1296"/>
                </a:lnTo>
                <a:lnTo>
                  <a:pt x="1612" y="1296"/>
                </a:lnTo>
                <a:lnTo>
                  <a:pt x="1605" y="1296"/>
                </a:lnTo>
                <a:lnTo>
                  <a:pt x="1592" y="1296"/>
                </a:lnTo>
                <a:lnTo>
                  <a:pt x="1577" y="1296"/>
                </a:lnTo>
                <a:lnTo>
                  <a:pt x="1571" y="1296"/>
                </a:lnTo>
                <a:lnTo>
                  <a:pt x="1557" y="1296"/>
                </a:lnTo>
                <a:lnTo>
                  <a:pt x="1551" y="1296"/>
                </a:lnTo>
                <a:lnTo>
                  <a:pt x="1537" y="1296"/>
                </a:lnTo>
                <a:lnTo>
                  <a:pt x="1523" y="1296"/>
                </a:lnTo>
                <a:lnTo>
                  <a:pt x="1516" y="1296"/>
                </a:lnTo>
                <a:lnTo>
                  <a:pt x="1503" y="1296"/>
                </a:lnTo>
                <a:lnTo>
                  <a:pt x="1490" y="1296"/>
                </a:lnTo>
                <a:lnTo>
                  <a:pt x="1483" y="1296"/>
                </a:lnTo>
                <a:lnTo>
                  <a:pt x="1469" y="1296"/>
                </a:lnTo>
                <a:lnTo>
                  <a:pt x="1462" y="1296"/>
                </a:lnTo>
                <a:lnTo>
                  <a:pt x="1448" y="1296"/>
                </a:lnTo>
                <a:lnTo>
                  <a:pt x="1435" y="1296"/>
                </a:lnTo>
                <a:lnTo>
                  <a:pt x="1428" y="1296"/>
                </a:lnTo>
                <a:lnTo>
                  <a:pt x="1414" y="1296"/>
                </a:lnTo>
                <a:lnTo>
                  <a:pt x="1401" y="1296"/>
                </a:lnTo>
                <a:lnTo>
                  <a:pt x="1394" y="1296"/>
                </a:lnTo>
                <a:lnTo>
                  <a:pt x="1381" y="1296"/>
                </a:lnTo>
                <a:lnTo>
                  <a:pt x="1374" y="1296"/>
                </a:lnTo>
                <a:lnTo>
                  <a:pt x="1361" y="1296"/>
                </a:lnTo>
                <a:lnTo>
                  <a:pt x="1346" y="1296"/>
                </a:lnTo>
                <a:lnTo>
                  <a:pt x="1340" y="1296"/>
                </a:lnTo>
                <a:lnTo>
                  <a:pt x="1326" y="1296"/>
                </a:lnTo>
                <a:lnTo>
                  <a:pt x="1313" y="1296"/>
                </a:lnTo>
                <a:lnTo>
                  <a:pt x="1306" y="1296"/>
                </a:lnTo>
                <a:lnTo>
                  <a:pt x="1292" y="1296"/>
                </a:lnTo>
                <a:lnTo>
                  <a:pt x="1285" y="1296"/>
                </a:lnTo>
                <a:lnTo>
                  <a:pt x="1272" y="1296"/>
                </a:lnTo>
                <a:lnTo>
                  <a:pt x="1258" y="1296"/>
                </a:lnTo>
                <a:lnTo>
                  <a:pt x="1252" y="1296"/>
                </a:lnTo>
                <a:lnTo>
                  <a:pt x="1237" y="1296"/>
                </a:lnTo>
                <a:lnTo>
                  <a:pt x="1224" y="1296"/>
                </a:lnTo>
                <a:lnTo>
                  <a:pt x="1217" y="1296"/>
                </a:lnTo>
                <a:lnTo>
                  <a:pt x="1204" y="1296"/>
                </a:lnTo>
                <a:lnTo>
                  <a:pt x="1197" y="1296"/>
                </a:lnTo>
                <a:lnTo>
                  <a:pt x="1183" y="1296"/>
                </a:lnTo>
                <a:lnTo>
                  <a:pt x="1169" y="1296"/>
                </a:lnTo>
                <a:lnTo>
                  <a:pt x="1163" y="1296"/>
                </a:lnTo>
                <a:lnTo>
                  <a:pt x="1149" y="1296"/>
                </a:lnTo>
                <a:lnTo>
                  <a:pt x="1136" y="1296"/>
                </a:lnTo>
                <a:lnTo>
                  <a:pt x="1128" y="1296"/>
                </a:lnTo>
                <a:lnTo>
                  <a:pt x="1115" y="1296"/>
                </a:lnTo>
                <a:lnTo>
                  <a:pt x="1108" y="1296"/>
                </a:lnTo>
                <a:lnTo>
                  <a:pt x="1095" y="1296"/>
                </a:lnTo>
                <a:lnTo>
                  <a:pt x="1082" y="1296"/>
                </a:lnTo>
                <a:lnTo>
                  <a:pt x="1074" y="1296"/>
                </a:lnTo>
                <a:lnTo>
                  <a:pt x="1061" y="1296"/>
                </a:lnTo>
                <a:lnTo>
                  <a:pt x="1047" y="1296"/>
                </a:lnTo>
                <a:lnTo>
                  <a:pt x="1041" y="1296"/>
                </a:lnTo>
                <a:lnTo>
                  <a:pt x="1027" y="1296"/>
                </a:lnTo>
                <a:lnTo>
                  <a:pt x="1019" y="1296"/>
                </a:lnTo>
                <a:lnTo>
                  <a:pt x="1006" y="1296"/>
                </a:lnTo>
                <a:lnTo>
                  <a:pt x="993" y="1296"/>
                </a:lnTo>
                <a:lnTo>
                  <a:pt x="986" y="1296"/>
                </a:lnTo>
                <a:lnTo>
                  <a:pt x="973" y="1296"/>
                </a:lnTo>
                <a:lnTo>
                  <a:pt x="958" y="1296"/>
                </a:lnTo>
                <a:lnTo>
                  <a:pt x="952" y="1296"/>
                </a:lnTo>
                <a:lnTo>
                  <a:pt x="938" y="1296"/>
                </a:lnTo>
                <a:lnTo>
                  <a:pt x="932" y="1296"/>
                </a:lnTo>
                <a:lnTo>
                  <a:pt x="918" y="1296"/>
                </a:lnTo>
                <a:lnTo>
                  <a:pt x="904" y="1296"/>
                </a:lnTo>
                <a:lnTo>
                  <a:pt x="897" y="1296"/>
                </a:lnTo>
                <a:lnTo>
                  <a:pt x="884" y="1296"/>
                </a:lnTo>
                <a:lnTo>
                  <a:pt x="870" y="1296"/>
                </a:lnTo>
                <a:lnTo>
                  <a:pt x="864" y="1296"/>
                </a:lnTo>
                <a:lnTo>
                  <a:pt x="849" y="1296"/>
                </a:lnTo>
                <a:lnTo>
                  <a:pt x="843" y="1296"/>
                </a:lnTo>
                <a:lnTo>
                  <a:pt x="829" y="1296"/>
                </a:lnTo>
                <a:lnTo>
                  <a:pt x="816" y="1296"/>
                </a:lnTo>
                <a:lnTo>
                  <a:pt x="809" y="1296"/>
                </a:lnTo>
                <a:lnTo>
                  <a:pt x="796" y="1296"/>
                </a:lnTo>
                <a:lnTo>
                  <a:pt x="782" y="1296"/>
                </a:lnTo>
                <a:lnTo>
                  <a:pt x="775" y="1296"/>
                </a:lnTo>
                <a:lnTo>
                  <a:pt x="762" y="1296"/>
                </a:lnTo>
                <a:lnTo>
                  <a:pt x="755" y="1296"/>
                </a:lnTo>
                <a:lnTo>
                  <a:pt x="741" y="1296"/>
                </a:lnTo>
                <a:lnTo>
                  <a:pt x="727" y="1296"/>
                </a:lnTo>
                <a:lnTo>
                  <a:pt x="720" y="1296"/>
                </a:lnTo>
                <a:lnTo>
                  <a:pt x="707" y="1296"/>
                </a:lnTo>
                <a:lnTo>
                  <a:pt x="694" y="1296"/>
                </a:lnTo>
                <a:lnTo>
                  <a:pt x="687" y="1296"/>
                </a:lnTo>
                <a:lnTo>
                  <a:pt x="673" y="1296"/>
                </a:lnTo>
                <a:lnTo>
                  <a:pt x="666" y="1296"/>
                </a:lnTo>
                <a:lnTo>
                  <a:pt x="653" y="1296"/>
                </a:lnTo>
                <a:lnTo>
                  <a:pt x="639" y="1296"/>
                </a:lnTo>
                <a:lnTo>
                  <a:pt x="633" y="1296"/>
                </a:lnTo>
                <a:lnTo>
                  <a:pt x="618" y="1296"/>
                </a:lnTo>
                <a:lnTo>
                  <a:pt x="605" y="1296"/>
                </a:lnTo>
                <a:lnTo>
                  <a:pt x="598" y="1296"/>
                </a:lnTo>
                <a:lnTo>
                  <a:pt x="585" y="1296"/>
                </a:lnTo>
                <a:lnTo>
                  <a:pt x="578" y="1296"/>
                </a:lnTo>
                <a:lnTo>
                  <a:pt x="564" y="1296"/>
                </a:lnTo>
                <a:lnTo>
                  <a:pt x="550" y="1296"/>
                </a:lnTo>
                <a:lnTo>
                  <a:pt x="544" y="1296"/>
                </a:lnTo>
                <a:lnTo>
                  <a:pt x="530" y="1296"/>
                </a:lnTo>
                <a:lnTo>
                  <a:pt x="517" y="1296"/>
                </a:lnTo>
                <a:lnTo>
                  <a:pt x="509" y="1296"/>
                </a:lnTo>
                <a:lnTo>
                  <a:pt x="496" y="1296"/>
                </a:lnTo>
                <a:lnTo>
                  <a:pt x="489" y="1296"/>
                </a:lnTo>
                <a:lnTo>
                  <a:pt x="476" y="1296"/>
                </a:lnTo>
                <a:lnTo>
                  <a:pt x="462" y="1296"/>
                </a:lnTo>
                <a:lnTo>
                  <a:pt x="456" y="1296"/>
                </a:lnTo>
                <a:lnTo>
                  <a:pt x="441" y="1296"/>
                </a:lnTo>
                <a:lnTo>
                  <a:pt x="428" y="1296"/>
                </a:lnTo>
                <a:lnTo>
                  <a:pt x="421" y="1296"/>
                </a:lnTo>
                <a:lnTo>
                  <a:pt x="408" y="1296"/>
                </a:lnTo>
                <a:lnTo>
                  <a:pt x="401" y="1296"/>
                </a:lnTo>
                <a:lnTo>
                  <a:pt x="387" y="1296"/>
                </a:lnTo>
                <a:lnTo>
                  <a:pt x="374" y="1296"/>
                </a:lnTo>
                <a:lnTo>
                  <a:pt x="367" y="1296"/>
                </a:lnTo>
                <a:lnTo>
                  <a:pt x="354" y="1296"/>
                </a:lnTo>
                <a:lnTo>
                  <a:pt x="339" y="1296"/>
                </a:lnTo>
                <a:lnTo>
                  <a:pt x="332" y="1296"/>
                </a:lnTo>
                <a:lnTo>
                  <a:pt x="319" y="1296"/>
                </a:lnTo>
                <a:lnTo>
                  <a:pt x="312" y="1296"/>
                </a:lnTo>
                <a:lnTo>
                  <a:pt x="299" y="1296"/>
                </a:lnTo>
                <a:lnTo>
                  <a:pt x="286" y="1296"/>
                </a:lnTo>
                <a:lnTo>
                  <a:pt x="278" y="1296"/>
                </a:lnTo>
                <a:lnTo>
                  <a:pt x="265" y="1296"/>
                </a:lnTo>
                <a:lnTo>
                  <a:pt x="251" y="1296"/>
                </a:lnTo>
                <a:lnTo>
                  <a:pt x="245" y="1296"/>
                </a:lnTo>
                <a:lnTo>
                  <a:pt x="231" y="1296"/>
                </a:lnTo>
                <a:lnTo>
                  <a:pt x="224" y="1296"/>
                </a:lnTo>
                <a:lnTo>
                  <a:pt x="210" y="1296"/>
                </a:lnTo>
                <a:lnTo>
                  <a:pt x="197" y="1296"/>
                </a:lnTo>
                <a:lnTo>
                  <a:pt x="190" y="1296"/>
                </a:lnTo>
                <a:lnTo>
                  <a:pt x="177" y="1296"/>
                </a:lnTo>
                <a:lnTo>
                  <a:pt x="162" y="1296"/>
                </a:lnTo>
                <a:lnTo>
                  <a:pt x="156" y="1296"/>
                </a:lnTo>
                <a:lnTo>
                  <a:pt x="142" y="1296"/>
                </a:lnTo>
                <a:lnTo>
                  <a:pt x="136" y="1296"/>
                </a:lnTo>
                <a:lnTo>
                  <a:pt x="122" y="1296"/>
                </a:lnTo>
                <a:lnTo>
                  <a:pt x="108" y="1296"/>
                </a:lnTo>
                <a:lnTo>
                  <a:pt x="101" y="1296"/>
                </a:lnTo>
                <a:lnTo>
                  <a:pt x="88" y="1296"/>
                </a:lnTo>
                <a:lnTo>
                  <a:pt x="75" y="1296"/>
                </a:lnTo>
                <a:lnTo>
                  <a:pt x="68" y="1296"/>
                </a:lnTo>
                <a:lnTo>
                  <a:pt x="53" y="1296"/>
                </a:lnTo>
                <a:lnTo>
                  <a:pt x="47" y="1296"/>
                </a:lnTo>
                <a:lnTo>
                  <a:pt x="33" y="1296"/>
                </a:lnTo>
                <a:lnTo>
                  <a:pt x="20" y="1296"/>
                </a:lnTo>
                <a:lnTo>
                  <a:pt x="13" y="1296"/>
                </a:lnTo>
                <a:lnTo>
                  <a:pt x="0" y="1296"/>
                </a:lnTo>
              </a:path>
            </a:pathLst>
          </a:custGeom>
          <a:solidFill>
            <a:srgbClr val="006DEE"/>
          </a:solidFill>
          <a:ln w="12700" cap="rnd">
            <a:noFill/>
            <a:round/>
            <a:headEnd type="none" w="sm" len="sm"/>
            <a:tailEnd type="none" w="sm" len="sm"/>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sz="1800" b="0" i="0" u="none" strike="noStrike" kern="0" cap="none" spc="0" normalizeH="0" baseline="0" noProof="0">
              <a:ln>
                <a:noFill/>
              </a:ln>
              <a:solidFill>
                <a:srgbClr val="000000"/>
              </a:solidFill>
              <a:effectLst/>
              <a:uLnTx/>
              <a:uFillTx/>
              <a:latin typeface="Tahoma"/>
              <a:cs typeface="Arial" pitchFamily="34" charset="0"/>
            </a:endParaRPr>
          </a:p>
        </p:txBody>
      </p:sp>
      <p:sp>
        <p:nvSpPr>
          <p:cNvPr id="460" name="Freeform 5">
            <a:extLst>
              <a:ext uri="{FF2B5EF4-FFF2-40B4-BE49-F238E27FC236}">
                <a16:creationId xmlns:a16="http://schemas.microsoft.com/office/drawing/2014/main" id="{08E637E2-3A79-D44E-3FE2-1A0AF2C1A2AD}"/>
              </a:ext>
            </a:extLst>
          </p:cNvPr>
          <p:cNvSpPr>
            <a:spLocks/>
          </p:cNvSpPr>
          <p:nvPr/>
        </p:nvSpPr>
        <p:spPr bwMode="auto">
          <a:xfrm>
            <a:off x="4154710" y="3798226"/>
            <a:ext cx="238902" cy="258105"/>
          </a:xfrm>
          <a:custGeom>
            <a:avLst/>
            <a:gdLst>
              <a:gd name="T0" fmla="*/ 0 w 973"/>
              <a:gd name="T1" fmla="*/ 1283 h 1283"/>
              <a:gd name="T2" fmla="*/ 0 w 973"/>
              <a:gd name="T3" fmla="*/ 1254 h 1283"/>
              <a:gd name="T4" fmla="*/ 21 w 973"/>
              <a:gd name="T5" fmla="*/ 1170 h 1283"/>
              <a:gd name="T6" fmla="*/ 21 w 973"/>
              <a:gd name="T7" fmla="*/ 1085 h 1283"/>
              <a:gd name="T8" fmla="*/ 42 w 973"/>
              <a:gd name="T9" fmla="*/ 958 h 1283"/>
              <a:gd name="T10" fmla="*/ 42 w 973"/>
              <a:gd name="T11" fmla="*/ 873 h 1283"/>
              <a:gd name="T12" fmla="*/ 64 w 973"/>
              <a:gd name="T13" fmla="*/ 747 h 1283"/>
              <a:gd name="T14" fmla="*/ 64 w 973"/>
              <a:gd name="T15" fmla="*/ 620 h 1283"/>
              <a:gd name="T16" fmla="*/ 85 w 973"/>
              <a:gd name="T17" fmla="*/ 556 h 1283"/>
              <a:gd name="T18" fmla="*/ 85 w 973"/>
              <a:gd name="T19" fmla="*/ 429 h 1283"/>
              <a:gd name="T20" fmla="*/ 106 w 973"/>
              <a:gd name="T21" fmla="*/ 302 h 1283"/>
              <a:gd name="T22" fmla="*/ 106 w 973"/>
              <a:gd name="T23" fmla="*/ 176 h 1283"/>
              <a:gd name="T24" fmla="*/ 127 w 973"/>
              <a:gd name="T25" fmla="*/ 49 h 1283"/>
              <a:gd name="T26" fmla="*/ 127 w 973"/>
              <a:gd name="T27" fmla="*/ 0 h 1283"/>
              <a:gd name="T28" fmla="*/ 846 w 973"/>
              <a:gd name="T29" fmla="*/ 0 h 1283"/>
              <a:gd name="T30" fmla="*/ 846 w 973"/>
              <a:gd name="T31" fmla="*/ 6 h 1283"/>
              <a:gd name="T32" fmla="*/ 867 w 973"/>
              <a:gd name="T33" fmla="*/ 133 h 1283"/>
              <a:gd name="T34" fmla="*/ 867 w 973"/>
              <a:gd name="T35" fmla="*/ 260 h 1283"/>
              <a:gd name="T36" fmla="*/ 888 w 973"/>
              <a:gd name="T37" fmla="*/ 387 h 1283"/>
              <a:gd name="T38" fmla="*/ 888 w 973"/>
              <a:gd name="T39" fmla="*/ 514 h 1283"/>
              <a:gd name="T40" fmla="*/ 910 w 973"/>
              <a:gd name="T41" fmla="*/ 599 h 1283"/>
              <a:gd name="T42" fmla="*/ 910 w 973"/>
              <a:gd name="T43" fmla="*/ 704 h 1283"/>
              <a:gd name="T44" fmla="*/ 931 w 973"/>
              <a:gd name="T45" fmla="*/ 831 h 1283"/>
              <a:gd name="T46" fmla="*/ 931 w 973"/>
              <a:gd name="T47" fmla="*/ 958 h 1283"/>
              <a:gd name="T48" fmla="*/ 952 w 973"/>
              <a:gd name="T49" fmla="*/ 1043 h 1283"/>
              <a:gd name="T50" fmla="*/ 952 w 973"/>
              <a:gd name="T51" fmla="*/ 1127 h 1283"/>
              <a:gd name="T52" fmla="*/ 973 w 973"/>
              <a:gd name="T53" fmla="*/ 1254 h 1283"/>
              <a:gd name="T54" fmla="*/ 973 w 973"/>
              <a:gd name="T55" fmla="*/ 1283 h 1283"/>
              <a:gd name="T56" fmla="*/ 0 w 973"/>
              <a:gd name="T57" fmla="*/ 128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3" h="1283">
                <a:moveTo>
                  <a:pt x="0" y="1283"/>
                </a:moveTo>
                <a:lnTo>
                  <a:pt x="0" y="1254"/>
                </a:lnTo>
                <a:lnTo>
                  <a:pt x="21" y="1170"/>
                </a:lnTo>
                <a:lnTo>
                  <a:pt x="21" y="1085"/>
                </a:lnTo>
                <a:lnTo>
                  <a:pt x="42" y="958"/>
                </a:lnTo>
                <a:lnTo>
                  <a:pt x="42" y="873"/>
                </a:lnTo>
                <a:lnTo>
                  <a:pt x="64" y="747"/>
                </a:lnTo>
                <a:lnTo>
                  <a:pt x="64" y="620"/>
                </a:lnTo>
                <a:lnTo>
                  <a:pt x="85" y="556"/>
                </a:lnTo>
                <a:lnTo>
                  <a:pt x="85" y="429"/>
                </a:lnTo>
                <a:lnTo>
                  <a:pt x="106" y="302"/>
                </a:lnTo>
                <a:lnTo>
                  <a:pt x="106" y="176"/>
                </a:lnTo>
                <a:lnTo>
                  <a:pt x="127" y="49"/>
                </a:lnTo>
                <a:lnTo>
                  <a:pt x="127" y="0"/>
                </a:lnTo>
                <a:lnTo>
                  <a:pt x="846" y="0"/>
                </a:lnTo>
                <a:lnTo>
                  <a:pt x="846" y="6"/>
                </a:lnTo>
                <a:lnTo>
                  <a:pt x="867" y="133"/>
                </a:lnTo>
                <a:lnTo>
                  <a:pt x="867" y="260"/>
                </a:lnTo>
                <a:lnTo>
                  <a:pt x="888" y="387"/>
                </a:lnTo>
                <a:lnTo>
                  <a:pt x="888" y="514"/>
                </a:lnTo>
                <a:lnTo>
                  <a:pt x="910" y="599"/>
                </a:lnTo>
                <a:lnTo>
                  <a:pt x="910" y="704"/>
                </a:lnTo>
                <a:lnTo>
                  <a:pt x="931" y="831"/>
                </a:lnTo>
                <a:lnTo>
                  <a:pt x="931" y="958"/>
                </a:lnTo>
                <a:lnTo>
                  <a:pt x="952" y="1043"/>
                </a:lnTo>
                <a:lnTo>
                  <a:pt x="952" y="1127"/>
                </a:lnTo>
                <a:lnTo>
                  <a:pt x="973" y="1254"/>
                </a:lnTo>
                <a:lnTo>
                  <a:pt x="973" y="1283"/>
                </a:lnTo>
                <a:lnTo>
                  <a:pt x="0" y="1283"/>
                </a:lnTo>
                <a:close/>
              </a:path>
            </a:pathLst>
          </a:custGeom>
          <a:solidFill>
            <a:srgbClr val="FF6E2E"/>
          </a:solidFill>
          <a:ln>
            <a:noFill/>
          </a:ln>
        </p:spPr>
        <p:txBody>
          <a:bodyPr vert="horz" wrap="square" lIns="91440" tIns="45720" rIns="91440" bIns="45720" numCol="1" anchor="t" anchorCtr="0" compatLnSpc="1">
            <a:prstTxWarp prst="textNoShape">
              <a:avLst/>
            </a:prstTxWarp>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61" name="Rectangle 30">
            <a:extLst>
              <a:ext uri="{FF2B5EF4-FFF2-40B4-BE49-F238E27FC236}">
                <a16:creationId xmlns:a16="http://schemas.microsoft.com/office/drawing/2014/main" id="{42C9278A-C900-53E7-7A2A-262EFB1AE104}"/>
              </a:ext>
            </a:extLst>
          </p:cNvPr>
          <p:cNvSpPr/>
          <p:nvPr/>
        </p:nvSpPr>
        <p:spPr>
          <a:xfrm>
            <a:off x="6327714" y="2124999"/>
            <a:ext cx="3026207" cy="3690640"/>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prstClr val="white"/>
              </a:solidFill>
              <a:effectLst/>
              <a:uLnTx/>
              <a:uFillTx/>
              <a:latin typeface="Tahoma"/>
              <a:ea typeface="+mn-ea"/>
              <a:cs typeface="+mn-cs"/>
            </a:endParaRPr>
          </a:p>
        </p:txBody>
      </p:sp>
      <p:sp>
        <p:nvSpPr>
          <p:cNvPr id="462" name="13 Rectángulo">
            <a:extLst>
              <a:ext uri="{FF2B5EF4-FFF2-40B4-BE49-F238E27FC236}">
                <a16:creationId xmlns:a16="http://schemas.microsoft.com/office/drawing/2014/main" id="{FE921B55-3C5D-835A-B649-378AF1CA9AE7}"/>
              </a:ext>
            </a:extLst>
          </p:cNvPr>
          <p:cNvSpPr/>
          <p:nvPr/>
        </p:nvSpPr>
        <p:spPr>
          <a:xfrm>
            <a:off x="6394337" y="4667451"/>
            <a:ext cx="3045180" cy="1198228"/>
          </a:xfrm>
          <a:prstGeom prst="rect">
            <a:avLst/>
          </a:prstGeom>
          <a:noFill/>
        </p:spPr>
        <p:txBody>
          <a:bodyPr wrap="square" lIns="192000" tIns="192000" rIns="192000" bIns="192000" anchor="ctr">
            <a:spAutoFit/>
          </a:bodyPr>
          <a:lstStyle/>
          <a:p>
            <a:pPr marL="0" lvl="1" algn="ctr" defTabSz="1219170" fontAlgn="base">
              <a:spcBef>
                <a:spcPts val="800"/>
              </a:spcBef>
              <a:spcAft>
                <a:spcPct val="0"/>
              </a:spcAft>
              <a:defRPr/>
            </a:pPr>
            <a:r>
              <a:rPr lang="es-AR" sz="2800" kern="0">
                <a:solidFill>
                  <a:srgbClr val="FF6E2E"/>
                </a:solidFill>
                <a:latin typeface="Tahoma"/>
                <a:cs typeface="Arial" panose="020B0604020202020204" pitchFamily="34" charset="0"/>
              </a:rPr>
              <a:t>Entender</a:t>
            </a:r>
            <a:endParaRPr lang="es-AR" sz="2800" kern="0">
              <a:solidFill>
                <a:prstClr val="white"/>
              </a:solidFill>
              <a:latin typeface="Tahoma"/>
              <a:ea typeface="Open Sans" panose="020B0606030504020204" pitchFamily="34" charset="0"/>
              <a:cs typeface="Arial" panose="020B0604020202020204" pitchFamily="34" charset="0"/>
            </a:endParaRPr>
          </a:p>
          <a:p>
            <a:pPr marL="0" lvl="1" algn="ctr" defTabSz="1219170" fontAlgn="base">
              <a:spcBef>
                <a:spcPts val="800"/>
              </a:spcBef>
              <a:spcAft>
                <a:spcPct val="0"/>
              </a:spcAft>
              <a:defRPr/>
            </a:pPr>
            <a:r>
              <a:rPr lang="es-AR" kern="0" dirty="0">
                <a:solidFill>
                  <a:prstClr val="black"/>
                </a:solidFill>
                <a:latin typeface="Tahoma"/>
                <a:ea typeface="Open Sans" panose="020B0606030504020204" pitchFamily="34" charset="0"/>
                <a:cs typeface="Arial" panose="020B0604020202020204" pitchFamily="34" charset="0"/>
              </a:rPr>
              <a:t>Qué puede pasar</a:t>
            </a:r>
          </a:p>
        </p:txBody>
      </p:sp>
      <p:sp>
        <p:nvSpPr>
          <p:cNvPr id="463" name="31 Rectángulo">
            <a:extLst>
              <a:ext uri="{FF2B5EF4-FFF2-40B4-BE49-F238E27FC236}">
                <a16:creationId xmlns:a16="http://schemas.microsoft.com/office/drawing/2014/main" id="{4375106A-15B5-06FA-AA51-472DCBB36043}"/>
              </a:ext>
            </a:extLst>
          </p:cNvPr>
          <p:cNvSpPr/>
          <p:nvPr/>
        </p:nvSpPr>
        <p:spPr>
          <a:xfrm>
            <a:off x="6444847" y="2225277"/>
            <a:ext cx="2781428" cy="553255"/>
          </a:xfrm>
          <a:prstGeom prst="rect">
            <a:avLst/>
          </a:prstGeom>
          <a:noFill/>
        </p:spPr>
        <p:txBody>
          <a:bodyPr wrap="square" tIns="144000" bIns="144000" anchor="ctr">
            <a:noAutofit/>
          </a:bodyPr>
          <a:lstStyle/>
          <a:p>
            <a:pPr algn="ctr" defTabSz="1219170">
              <a:lnSpc>
                <a:spcPct val="90000"/>
              </a:lnSpc>
              <a:defRPr/>
            </a:pPr>
            <a:r>
              <a:rPr lang="es-AR" sz="1600" dirty="0">
                <a:solidFill>
                  <a:srgbClr val="FF6E2E"/>
                </a:solidFill>
                <a:latin typeface="Tahoma"/>
                <a:ea typeface="Open Sans" panose="020B0606030504020204" pitchFamily="34" charset="0"/>
                <a:cs typeface="Arial" panose="020B0604020202020204" pitchFamily="34" charset="0"/>
              </a:rPr>
              <a:t>Lógica de decisión probabilística </a:t>
            </a:r>
          </a:p>
        </p:txBody>
      </p:sp>
      <p:cxnSp>
        <p:nvCxnSpPr>
          <p:cNvPr id="464" name="Straight Connector 27">
            <a:extLst>
              <a:ext uri="{FF2B5EF4-FFF2-40B4-BE49-F238E27FC236}">
                <a16:creationId xmlns:a16="http://schemas.microsoft.com/office/drawing/2014/main" id="{9E367D81-5FC7-C15A-44D5-C74E51753F2C}"/>
              </a:ext>
            </a:extLst>
          </p:cNvPr>
          <p:cNvCxnSpPr>
            <a:cxnSpLocks/>
          </p:cNvCxnSpPr>
          <p:nvPr/>
        </p:nvCxnSpPr>
        <p:spPr>
          <a:xfrm>
            <a:off x="6444848" y="4747767"/>
            <a:ext cx="2760855" cy="0"/>
          </a:xfrm>
          <a:prstGeom prst="line">
            <a:avLst/>
          </a:prstGeom>
          <a:noFill/>
          <a:ln w="6350" cap="flat" cmpd="sng" algn="ctr">
            <a:solidFill>
              <a:srgbClr val="FF6E2E"/>
            </a:solidFill>
            <a:prstDash val="solid"/>
            <a:miter lim="800000"/>
          </a:ln>
          <a:effectLst/>
        </p:spPr>
      </p:cxnSp>
      <p:cxnSp>
        <p:nvCxnSpPr>
          <p:cNvPr id="465" name="Straight Connector 29">
            <a:extLst>
              <a:ext uri="{FF2B5EF4-FFF2-40B4-BE49-F238E27FC236}">
                <a16:creationId xmlns:a16="http://schemas.microsoft.com/office/drawing/2014/main" id="{1D033B9B-E365-D573-52E6-1AA5928AF10C}"/>
              </a:ext>
            </a:extLst>
          </p:cNvPr>
          <p:cNvCxnSpPr>
            <a:cxnSpLocks/>
          </p:cNvCxnSpPr>
          <p:nvPr/>
        </p:nvCxnSpPr>
        <p:spPr>
          <a:xfrm>
            <a:off x="6444848" y="2778533"/>
            <a:ext cx="2760855" cy="0"/>
          </a:xfrm>
          <a:prstGeom prst="line">
            <a:avLst/>
          </a:prstGeom>
          <a:noFill/>
          <a:ln w="6350" cap="flat" cmpd="sng" algn="ctr">
            <a:solidFill>
              <a:srgbClr val="FF6E2E"/>
            </a:solidFill>
            <a:prstDash val="solid"/>
            <a:miter lim="800000"/>
          </a:ln>
          <a:effectLst/>
        </p:spPr>
      </p:cxnSp>
      <p:sp>
        <p:nvSpPr>
          <p:cNvPr id="466" name="Freeform 17">
            <a:extLst>
              <a:ext uri="{FF2B5EF4-FFF2-40B4-BE49-F238E27FC236}">
                <a16:creationId xmlns:a16="http://schemas.microsoft.com/office/drawing/2014/main" id="{CF1FE5DE-6273-B71F-407F-114D50876FA0}"/>
              </a:ext>
            </a:extLst>
          </p:cNvPr>
          <p:cNvSpPr>
            <a:spLocks/>
          </p:cNvSpPr>
          <p:nvPr/>
        </p:nvSpPr>
        <p:spPr bwMode="auto">
          <a:xfrm>
            <a:off x="6500857" y="2987646"/>
            <a:ext cx="2679923" cy="1569171"/>
          </a:xfrm>
          <a:custGeom>
            <a:avLst/>
            <a:gdLst>
              <a:gd name="T0" fmla="*/ 68 w 2212"/>
              <a:gd name="T1" fmla="*/ 1296 h 1297"/>
              <a:gd name="T2" fmla="*/ 142 w 2212"/>
              <a:gd name="T3" fmla="*/ 1287 h 1297"/>
              <a:gd name="T4" fmla="*/ 224 w 2212"/>
              <a:gd name="T5" fmla="*/ 1287 h 1297"/>
              <a:gd name="T6" fmla="*/ 299 w 2212"/>
              <a:gd name="T7" fmla="*/ 1270 h 1297"/>
              <a:gd name="T8" fmla="*/ 374 w 2212"/>
              <a:gd name="T9" fmla="*/ 1246 h 1297"/>
              <a:gd name="T10" fmla="*/ 456 w 2212"/>
              <a:gd name="T11" fmla="*/ 1203 h 1297"/>
              <a:gd name="T12" fmla="*/ 530 w 2212"/>
              <a:gd name="T13" fmla="*/ 1137 h 1297"/>
              <a:gd name="T14" fmla="*/ 605 w 2212"/>
              <a:gd name="T15" fmla="*/ 1045 h 1297"/>
              <a:gd name="T16" fmla="*/ 687 w 2212"/>
              <a:gd name="T17" fmla="*/ 927 h 1297"/>
              <a:gd name="T18" fmla="*/ 762 w 2212"/>
              <a:gd name="T19" fmla="*/ 778 h 1297"/>
              <a:gd name="T20" fmla="*/ 843 w 2212"/>
              <a:gd name="T21" fmla="*/ 594 h 1297"/>
              <a:gd name="T22" fmla="*/ 918 w 2212"/>
              <a:gd name="T23" fmla="*/ 410 h 1297"/>
              <a:gd name="T24" fmla="*/ 993 w 2212"/>
              <a:gd name="T25" fmla="*/ 242 h 1297"/>
              <a:gd name="T26" fmla="*/ 1074 w 2212"/>
              <a:gd name="T27" fmla="*/ 100 h 1297"/>
              <a:gd name="T28" fmla="*/ 1149 w 2212"/>
              <a:gd name="T29" fmla="*/ 16 h 1297"/>
              <a:gd name="T30" fmla="*/ 1224 w 2212"/>
              <a:gd name="T31" fmla="*/ 16 h 1297"/>
              <a:gd name="T32" fmla="*/ 1306 w 2212"/>
              <a:gd name="T33" fmla="*/ 83 h 1297"/>
              <a:gd name="T34" fmla="*/ 1381 w 2212"/>
              <a:gd name="T35" fmla="*/ 184 h 1297"/>
              <a:gd name="T36" fmla="*/ 1462 w 2212"/>
              <a:gd name="T37" fmla="*/ 342 h 1297"/>
              <a:gd name="T38" fmla="*/ 1537 w 2212"/>
              <a:gd name="T39" fmla="*/ 527 h 1297"/>
              <a:gd name="T40" fmla="*/ 1612 w 2212"/>
              <a:gd name="T41" fmla="*/ 720 h 1297"/>
              <a:gd name="T42" fmla="*/ 1693 w 2212"/>
              <a:gd name="T43" fmla="*/ 885 h 1297"/>
              <a:gd name="T44" fmla="*/ 1769 w 2212"/>
              <a:gd name="T45" fmla="*/ 1011 h 1297"/>
              <a:gd name="T46" fmla="*/ 1843 w 2212"/>
              <a:gd name="T47" fmla="*/ 1103 h 1297"/>
              <a:gd name="T48" fmla="*/ 1924 w 2212"/>
              <a:gd name="T49" fmla="*/ 1178 h 1297"/>
              <a:gd name="T50" fmla="*/ 2000 w 2212"/>
              <a:gd name="T51" fmla="*/ 1229 h 1297"/>
              <a:gd name="T52" fmla="*/ 2081 w 2212"/>
              <a:gd name="T53" fmla="*/ 1270 h 1297"/>
              <a:gd name="T54" fmla="*/ 2157 w 2212"/>
              <a:gd name="T55" fmla="*/ 1296 h 1297"/>
              <a:gd name="T56" fmla="*/ 2190 w 2212"/>
              <a:gd name="T57" fmla="*/ 1296 h 1297"/>
              <a:gd name="T58" fmla="*/ 2109 w 2212"/>
              <a:gd name="T59" fmla="*/ 1296 h 1297"/>
              <a:gd name="T60" fmla="*/ 2033 w 2212"/>
              <a:gd name="T61" fmla="*/ 1296 h 1297"/>
              <a:gd name="T62" fmla="*/ 1959 w 2212"/>
              <a:gd name="T63" fmla="*/ 1296 h 1297"/>
              <a:gd name="T64" fmla="*/ 1878 w 2212"/>
              <a:gd name="T65" fmla="*/ 1296 h 1297"/>
              <a:gd name="T66" fmla="*/ 1802 w 2212"/>
              <a:gd name="T67" fmla="*/ 1296 h 1297"/>
              <a:gd name="T68" fmla="*/ 1728 w 2212"/>
              <a:gd name="T69" fmla="*/ 1296 h 1297"/>
              <a:gd name="T70" fmla="*/ 1646 w 2212"/>
              <a:gd name="T71" fmla="*/ 1296 h 1297"/>
              <a:gd name="T72" fmla="*/ 1571 w 2212"/>
              <a:gd name="T73" fmla="*/ 1296 h 1297"/>
              <a:gd name="T74" fmla="*/ 1490 w 2212"/>
              <a:gd name="T75" fmla="*/ 1296 h 1297"/>
              <a:gd name="T76" fmla="*/ 1414 w 2212"/>
              <a:gd name="T77" fmla="*/ 1296 h 1297"/>
              <a:gd name="T78" fmla="*/ 1340 w 2212"/>
              <a:gd name="T79" fmla="*/ 1296 h 1297"/>
              <a:gd name="T80" fmla="*/ 1258 w 2212"/>
              <a:gd name="T81" fmla="*/ 1296 h 1297"/>
              <a:gd name="T82" fmla="*/ 1183 w 2212"/>
              <a:gd name="T83" fmla="*/ 1296 h 1297"/>
              <a:gd name="T84" fmla="*/ 1108 w 2212"/>
              <a:gd name="T85" fmla="*/ 1296 h 1297"/>
              <a:gd name="T86" fmla="*/ 1027 w 2212"/>
              <a:gd name="T87" fmla="*/ 1296 h 1297"/>
              <a:gd name="T88" fmla="*/ 952 w 2212"/>
              <a:gd name="T89" fmla="*/ 1296 h 1297"/>
              <a:gd name="T90" fmla="*/ 870 w 2212"/>
              <a:gd name="T91" fmla="*/ 1296 h 1297"/>
              <a:gd name="T92" fmla="*/ 796 w 2212"/>
              <a:gd name="T93" fmla="*/ 1296 h 1297"/>
              <a:gd name="T94" fmla="*/ 720 w 2212"/>
              <a:gd name="T95" fmla="*/ 1296 h 1297"/>
              <a:gd name="T96" fmla="*/ 639 w 2212"/>
              <a:gd name="T97" fmla="*/ 1296 h 1297"/>
              <a:gd name="T98" fmla="*/ 564 w 2212"/>
              <a:gd name="T99" fmla="*/ 1296 h 1297"/>
              <a:gd name="T100" fmla="*/ 489 w 2212"/>
              <a:gd name="T101" fmla="*/ 1296 h 1297"/>
              <a:gd name="T102" fmla="*/ 408 w 2212"/>
              <a:gd name="T103" fmla="*/ 1296 h 1297"/>
              <a:gd name="T104" fmla="*/ 332 w 2212"/>
              <a:gd name="T105" fmla="*/ 1296 h 1297"/>
              <a:gd name="T106" fmla="*/ 251 w 2212"/>
              <a:gd name="T107" fmla="*/ 1296 h 1297"/>
              <a:gd name="T108" fmla="*/ 177 w 2212"/>
              <a:gd name="T109" fmla="*/ 1296 h 1297"/>
              <a:gd name="T110" fmla="*/ 101 w 2212"/>
              <a:gd name="T111" fmla="*/ 1296 h 1297"/>
              <a:gd name="T112" fmla="*/ 20 w 2212"/>
              <a:gd name="T113" fmla="*/ 1296 h 1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12"/>
              <a:gd name="T172" fmla="*/ 0 h 1297"/>
              <a:gd name="T173" fmla="*/ 2212 w 2212"/>
              <a:gd name="T174" fmla="*/ 1297 h 1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12" h="1297">
                <a:moveTo>
                  <a:pt x="0" y="1296"/>
                </a:moveTo>
                <a:lnTo>
                  <a:pt x="13" y="1296"/>
                </a:lnTo>
                <a:lnTo>
                  <a:pt x="20" y="1296"/>
                </a:lnTo>
                <a:lnTo>
                  <a:pt x="33" y="1296"/>
                </a:lnTo>
                <a:lnTo>
                  <a:pt x="47" y="1296"/>
                </a:lnTo>
                <a:lnTo>
                  <a:pt x="53" y="1296"/>
                </a:lnTo>
                <a:lnTo>
                  <a:pt x="68" y="1296"/>
                </a:lnTo>
                <a:lnTo>
                  <a:pt x="75" y="1296"/>
                </a:lnTo>
                <a:lnTo>
                  <a:pt x="88" y="1296"/>
                </a:lnTo>
                <a:lnTo>
                  <a:pt x="101" y="1296"/>
                </a:lnTo>
                <a:lnTo>
                  <a:pt x="108" y="1287"/>
                </a:lnTo>
                <a:lnTo>
                  <a:pt x="122" y="1287"/>
                </a:lnTo>
                <a:lnTo>
                  <a:pt x="136" y="1287"/>
                </a:lnTo>
                <a:lnTo>
                  <a:pt x="142" y="1287"/>
                </a:lnTo>
                <a:lnTo>
                  <a:pt x="156" y="1287"/>
                </a:lnTo>
                <a:lnTo>
                  <a:pt x="162" y="1287"/>
                </a:lnTo>
                <a:lnTo>
                  <a:pt x="177" y="1287"/>
                </a:lnTo>
                <a:lnTo>
                  <a:pt x="190" y="1287"/>
                </a:lnTo>
                <a:lnTo>
                  <a:pt x="197" y="1287"/>
                </a:lnTo>
                <a:lnTo>
                  <a:pt x="210" y="1287"/>
                </a:lnTo>
                <a:lnTo>
                  <a:pt x="224" y="1287"/>
                </a:lnTo>
                <a:lnTo>
                  <a:pt x="231" y="1279"/>
                </a:lnTo>
                <a:lnTo>
                  <a:pt x="245" y="1279"/>
                </a:lnTo>
                <a:lnTo>
                  <a:pt x="251" y="1279"/>
                </a:lnTo>
                <a:lnTo>
                  <a:pt x="265" y="1279"/>
                </a:lnTo>
                <a:lnTo>
                  <a:pt x="278" y="1279"/>
                </a:lnTo>
                <a:lnTo>
                  <a:pt x="286" y="1279"/>
                </a:lnTo>
                <a:lnTo>
                  <a:pt x="299" y="1270"/>
                </a:lnTo>
                <a:lnTo>
                  <a:pt x="312" y="1270"/>
                </a:lnTo>
                <a:lnTo>
                  <a:pt x="319" y="1270"/>
                </a:lnTo>
                <a:lnTo>
                  <a:pt x="332" y="1262"/>
                </a:lnTo>
                <a:lnTo>
                  <a:pt x="339" y="1262"/>
                </a:lnTo>
                <a:lnTo>
                  <a:pt x="354" y="1253"/>
                </a:lnTo>
                <a:lnTo>
                  <a:pt x="367" y="1253"/>
                </a:lnTo>
                <a:lnTo>
                  <a:pt x="374" y="1246"/>
                </a:lnTo>
                <a:lnTo>
                  <a:pt x="387" y="1237"/>
                </a:lnTo>
                <a:lnTo>
                  <a:pt x="401" y="1237"/>
                </a:lnTo>
                <a:lnTo>
                  <a:pt x="408" y="1229"/>
                </a:lnTo>
                <a:lnTo>
                  <a:pt x="421" y="1220"/>
                </a:lnTo>
                <a:lnTo>
                  <a:pt x="428" y="1220"/>
                </a:lnTo>
                <a:lnTo>
                  <a:pt x="441" y="1212"/>
                </a:lnTo>
                <a:lnTo>
                  <a:pt x="456" y="1203"/>
                </a:lnTo>
                <a:lnTo>
                  <a:pt x="462" y="1195"/>
                </a:lnTo>
                <a:lnTo>
                  <a:pt x="476" y="1187"/>
                </a:lnTo>
                <a:lnTo>
                  <a:pt x="489" y="1178"/>
                </a:lnTo>
                <a:lnTo>
                  <a:pt x="496" y="1170"/>
                </a:lnTo>
                <a:lnTo>
                  <a:pt x="509" y="1153"/>
                </a:lnTo>
                <a:lnTo>
                  <a:pt x="517" y="1145"/>
                </a:lnTo>
                <a:lnTo>
                  <a:pt x="530" y="1137"/>
                </a:lnTo>
                <a:lnTo>
                  <a:pt x="544" y="1120"/>
                </a:lnTo>
                <a:lnTo>
                  <a:pt x="550" y="1111"/>
                </a:lnTo>
                <a:lnTo>
                  <a:pt x="564" y="1103"/>
                </a:lnTo>
                <a:lnTo>
                  <a:pt x="578" y="1086"/>
                </a:lnTo>
                <a:lnTo>
                  <a:pt x="585" y="1069"/>
                </a:lnTo>
                <a:lnTo>
                  <a:pt x="598" y="1061"/>
                </a:lnTo>
                <a:lnTo>
                  <a:pt x="605" y="1045"/>
                </a:lnTo>
                <a:lnTo>
                  <a:pt x="618" y="1028"/>
                </a:lnTo>
                <a:lnTo>
                  <a:pt x="633" y="1011"/>
                </a:lnTo>
                <a:lnTo>
                  <a:pt x="639" y="994"/>
                </a:lnTo>
                <a:lnTo>
                  <a:pt x="653" y="977"/>
                </a:lnTo>
                <a:lnTo>
                  <a:pt x="666" y="960"/>
                </a:lnTo>
                <a:lnTo>
                  <a:pt x="673" y="944"/>
                </a:lnTo>
                <a:lnTo>
                  <a:pt x="687" y="927"/>
                </a:lnTo>
                <a:lnTo>
                  <a:pt x="694" y="910"/>
                </a:lnTo>
                <a:lnTo>
                  <a:pt x="707" y="885"/>
                </a:lnTo>
                <a:lnTo>
                  <a:pt x="720" y="868"/>
                </a:lnTo>
                <a:lnTo>
                  <a:pt x="727" y="844"/>
                </a:lnTo>
                <a:lnTo>
                  <a:pt x="741" y="819"/>
                </a:lnTo>
                <a:lnTo>
                  <a:pt x="755" y="803"/>
                </a:lnTo>
                <a:lnTo>
                  <a:pt x="762" y="778"/>
                </a:lnTo>
                <a:lnTo>
                  <a:pt x="775" y="753"/>
                </a:lnTo>
                <a:lnTo>
                  <a:pt x="782" y="727"/>
                </a:lnTo>
                <a:lnTo>
                  <a:pt x="796" y="703"/>
                </a:lnTo>
                <a:lnTo>
                  <a:pt x="809" y="678"/>
                </a:lnTo>
                <a:lnTo>
                  <a:pt x="816" y="644"/>
                </a:lnTo>
                <a:lnTo>
                  <a:pt x="829" y="619"/>
                </a:lnTo>
                <a:lnTo>
                  <a:pt x="843" y="594"/>
                </a:lnTo>
                <a:lnTo>
                  <a:pt x="849" y="569"/>
                </a:lnTo>
                <a:lnTo>
                  <a:pt x="864" y="543"/>
                </a:lnTo>
                <a:lnTo>
                  <a:pt x="870" y="519"/>
                </a:lnTo>
                <a:lnTo>
                  <a:pt x="884" y="493"/>
                </a:lnTo>
                <a:lnTo>
                  <a:pt x="897" y="460"/>
                </a:lnTo>
                <a:lnTo>
                  <a:pt x="904" y="434"/>
                </a:lnTo>
                <a:lnTo>
                  <a:pt x="918" y="410"/>
                </a:lnTo>
                <a:lnTo>
                  <a:pt x="932" y="385"/>
                </a:lnTo>
                <a:lnTo>
                  <a:pt x="938" y="359"/>
                </a:lnTo>
                <a:lnTo>
                  <a:pt x="952" y="335"/>
                </a:lnTo>
                <a:lnTo>
                  <a:pt x="958" y="318"/>
                </a:lnTo>
                <a:lnTo>
                  <a:pt x="973" y="293"/>
                </a:lnTo>
                <a:lnTo>
                  <a:pt x="986" y="267"/>
                </a:lnTo>
                <a:lnTo>
                  <a:pt x="993" y="242"/>
                </a:lnTo>
                <a:lnTo>
                  <a:pt x="1006" y="226"/>
                </a:lnTo>
                <a:lnTo>
                  <a:pt x="1019" y="200"/>
                </a:lnTo>
                <a:lnTo>
                  <a:pt x="1027" y="175"/>
                </a:lnTo>
                <a:lnTo>
                  <a:pt x="1041" y="158"/>
                </a:lnTo>
                <a:lnTo>
                  <a:pt x="1047" y="142"/>
                </a:lnTo>
                <a:lnTo>
                  <a:pt x="1061" y="117"/>
                </a:lnTo>
                <a:lnTo>
                  <a:pt x="1074" y="100"/>
                </a:lnTo>
                <a:lnTo>
                  <a:pt x="1082" y="83"/>
                </a:lnTo>
                <a:lnTo>
                  <a:pt x="1095" y="66"/>
                </a:lnTo>
                <a:lnTo>
                  <a:pt x="1108" y="58"/>
                </a:lnTo>
                <a:lnTo>
                  <a:pt x="1115" y="42"/>
                </a:lnTo>
                <a:lnTo>
                  <a:pt x="1128" y="33"/>
                </a:lnTo>
                <a:lnTo>
                  <a:pt x="1136" y="25"/>
                </a:lnTo>
                <a:lnTo>
                  <a:pt x="1149" y="16"/>
                </a:lnTo>
                <a:lnTo>
                  <a:pt x="1163" y="8"/>
                </a:lnTo>
                <a:lnTo>
                  <a:pt x="1169" y="8"/>
                </a:lnTo>
                <a:lnTo>
                  <a:pt x="1183" y="0"/>
                </a:lnTo>
                <a:lnTo>
                  <a:pt x="1197" y="0"/>
                </a:lnTo>
                <a:lnTo>
                  <a:pt x="1204" y="8"/>
                </a:lnTo>
                <a:lnTo>
                  <a:pt x="1217" y="8"/>
                </a:lnTo>
                <a:lnTo>
                  <a:pt x="1224" y="16"/>
                </a:lnTo>
                <a:lnTo>
                  <a:pt x="1237" y="25"/>
                </a:lnTo>
                <a:lnTo>
                  <a:pt x="1252" y="33"/>
                </a:lnTo>
                <a:lnTo>
                  <a:pt x="1258" y="42"/>
                </a:lnTo>
                <a:lnTo>
                  <a:pt x="1272" y="49"/>
                </a:lnTo>
                <a:lnTo>
                  <a:pt x="1285" y="58"/>
                </a:lnTo>
                <a:lnTo>
                  <a:pt x="1292" y="66"/>
                </a:lnTo>
                <a:lnTo>
                  <a:pt x="1306" y="83"/>
                </a:lnTo>
                <a:lnTo>
                  <a:pt x="1313" y="92"/>
                </a:lnTo>
                <a:lnTo>
                  <a:pt x="1326" y="108"/>
                </a:lnTo>
                <a:lnTo>
                  <a:pt x="1340" y="125"/>
                </a:lnTo>
                <a:lnTo>
                  <a:pt x="1346" y="134"/>
                </a:lnTo>
                <a:lnTo>
                  <a:pt x="1361" y="150"/>
                </a:lnTo>
                <a:lnTo>
                  <a:pt x="1374" y="167"/>
                </a:lnTo>
                <a:lnTo>
                  <a:pt x="1381" y="184"/>
                </a:lnTo>
                <a:lnTo>
                  <a:pt x="1394" y="209"/>
                </a:lnTo>
                <a:lnTo>
                  <a:pt x="1401" y="226"/>
                </a:lnTo>
                <a:lnTo>
                  <a:pt x="1414" y="250"/>
                </a:lnTo>
                <a:lnTo>
                  <a:pt x="1428" y="276"/>
                </a:lnTo>
                <a:lnTo>
                  <a:pt x="1435" y="293"/>
                </a:lnTo>
                <a:lnTo>
                  <a:pt x="1448" y="318"/>
                </a:lnTo>
                <a:lnTo>
                  <a:pt x="1462" y="342"/>
                </a:lnTo>
                <a:lnTo>
                  <a:pt x="1469" y="368"/>
                </a:lnTo>
                <a:lnTo>
                  <a:pt x="1483" y="393"/>
                </a:lnTo>
                <a:lnTo>
                  <a:pt x="1490" y="427"/>
                </a:lnTo>
                <a:lnTo>
                  <a:pt x="1503" y="451"/>
                </a:lnTo>
                <a:lnTo>
                  <a:pt x="1516" y="477"/>
                </a:lnTo>
                <a:lnTo>
                  <a:pt x="1523" y="502"/>
                </a:lnTo>
                <a:lnTo>
                  <a:pt x="1537" y="527"/>
                </a:lnTo>
                <a:lnTo>
                  <a:pt x="1551" y="560"/>
                </a:lnTo>
                <a:lnTo>
                  <a:pt x="1557" y="586"/>
                </a:lnTo>
                <a:lnTo>
                  <a:pt x="1571" y="611"/>
                </a:lnTo>
                <a:lnTo>
                  <a:pt x="1577" y="635"/>
                </a:lnTo>
                <a:lnTo>
                  <a:pt x="1592" y="661"/>
                </a:lnTo>
                <a:lnTo>
                  <a:pt x="1605" y="694"/>
                </a:lnTo>
                <a:lnTo>
                  <a:pt x="1612" y="720"/>
                </a:lnTo>
                <a:lnTo>
                  <a:pt x="1625" y="744"/>
                </a:lnTo>
                <a:lnTo>
                  <a:pt x="1639" y="770"/>
                </a:lnTo>
                <a:lnTo>
                  <a:pt x="1646" y="795"/>
                </a:lnTo>
                <a:lnTo>
                  <a:pt x="1660" y="812"/>
                </a:lnTo>
                <a:lnTo>
                  <a:pt x="1666" y="835"/>
                </a:lnTo>
                <a:lnTo>
                  <a:pt x="1680" y="861"/>
                </a:lnTo>
                <a:lnTo>
                  <a:pt x="1693" y="885"/>
                </a:lnTo>
                <a:lnTo>
                  <a:pt x="1701" y="902"/>
                </a:lnTo>
                <a:lnTo>
                  <a:pt x="1714" y="919"/>
                </a:lnTo>
                <a:lnTo>
                  <a:pt x="1728" y="944"/>
                </a:lnTo>
                <a:lnTo>
                  <a:pt x="1734" y="960"/>
                </a:lnTo>
                <a:lnTo>
                  <a:pt x="1748" y="977"/>
                </a:lnTo>
                <a:lnTo>
                  <a:pt x="1754" y="994"/>
                </a:lnTo>
                <a:lnTo>
                  <a:pt x="1769" y="1011"/>
                </a:lnTo>
                <a:lnTo>
                  <a:pt x="1782" y="1028"/>
                </a:lnTo>
                <a:lnTo>
                  <a:pt x="1789" y="1036"/>
                </a:lnTo>
                <a:lnTo>
                  <a:pt x="1802" y="1053"/>
                </a:lnTo>
                <a:lnTo>
                  <a:pt x="1816" y="1069"/>
                </a:lnTo>
                <a:lnTo>
                  <a:pt x="1823" y="1078"/>
                </a:lnTo>
                <a:lnTo>
                  <a:pt x="1836" y="1095"/>
                </a:lnTo>
                <a:lnTo>
                  <a:pt x="1843" y="1103"/>
                </a:lnTo>
                <a:lnTo>
                  <a:pt x="1856" y="1111"/>
                </a:lnTo>
                <a:lnTo>
                  <a:pt x="1871" y="1128"/>
                </a:lnTo>
                <a:lnTo>
                  <a:pt x="1878" y="1137"/>
                </a:lnTo>
                <a:lnTo>
                  <a:pt x="1891" y="1145"/>
                </a:lnTo>
                <a:lnTo>
                  <a:pt x="1904" y="1161"/>
                </a:lnTo>
                <a:lnTo>
                  <a:pt x="1911" y="1170"/>
                </a:lnTo>
                <a:lnTo>
                  <a:pt x="1924" y="1178"/>
                </a:lnTo>
                <a:lnTo>
                  <a:pt x="1932" y="1187"/>
                </a:lnTo>
                <a:lnTo>
                  <a:pt x="1945" y="1195"/>
                </a:lnTo>
                <a:lnTo>
                  <a:pt x="1959" y="1203"/>
                </a:lnTo>
                <a:lnTo>
                  <a:pt x="1965" y="1212"/>
                </a:lnTo>
                <a:lnTo>
                  <a:pt x="1979" y="1220"/>
                </a:lnTo>
                <a:lnTo>
                  <a:pt x="1993" y="1220"/>
                </a:lnTo>
                <a:lnTo>
                  <a:pt x="2000" y="1229"/>
                </a:lnTo>
                <a:lnTo>
                  <a:pt x="2013" y="1237"/>
                </a:lnTo>
                <a:lnTo>
                  <a:pt x="2020" y="1246"/>
                </a:lnTo>
                <a:lnTo>
                  <a:pt x="2033" y="1246"/>
                </a:lnTo>
                <a:lnTo>
                  <a:pt x="2048" y="1253"/>
                </a:lnTo>
                <a:lnTo>
                  <a:pt x="2054" y="1262"/>
                </a:lnTo>
                <a:lnTo>
                  <a:pt x="2068" y="1262"/>
                </a:lnTo>
                <a:lnTo>
                  <a:pt x="2081" y="1270"/>
                </a:lnTo>
                <a:lnTo>
                  <a:pt x="2088" y="1279"/>
                </a:lnTo>
                <a:lnTo>
                  <a:pt x="2102" y="1287"/>
                </a:lnTo>
                <a:lnTo>
                  <a:pt x="2109" y="1287"/>
                </a:lnTo>
                <a:lnTo>
                  <a:pt x="2122" y="1296"/>
                </a:lnTo>
                <a:lnTo>
                  <a:pt x="2135" y="1296"/>
                </a:lnTo>
                <a:lnTo>
                  <a:pt x="2142" y="1296"/>
                </a:lnTo>
                <a:lnTo>
                  <a:pt x="2157" y="1296"/>
                </a:lnTo>
                <a:lnTo>
                  <a:pt x="2170" y="1296"/>
                </a:lnTo>
                <a:lnTo>
                  <a:pt x="2177" y="1296"/>
                </a:lnTo>
                <a:lnTo>
                  <a:pt x="2190" y="1296"/>
                </a:lnTo>
                <a:lnTo>
                  <a:pt x="2197" y="1296"/>
                </a:lnTo>
                <a:lnTo>
                  <a:pt x="2211" y="1296"/>
                </a:lnTo>
                <a:lnTo>
                  <a:pt x="2197" y="1296"/>
                </a:lnTo>
                <a:lnTo>
                  <a:pt x="2190" y="1296"/>
                </a:lnTo>
                <a:lnTo>
                  <a:pt x="2177" y="1296"/>
                </a:lnTo>
                <a:lnTo>
                  <a:pt x="2170" y="1296"/>
                </a:lnTo>
                <a:lnTo>
                  <a:pt x="2157" y="1296"/>
                </a:lnTo>
                <a:lnTo>
                  <a:pt x="2142" y="1296"/>
                </a:lnTo>
                <a:lnTo>
                  <a:pt x="2135" y="1296"/>
                </a:lnTo>
                <a:lnTo>
                  <a:pt x="2122" y="1296"/>
                </a:lnTo>
                <a:lnTo>
                  <a:pt x="2109" y="1296"/>
                </a:lnTo>
                <a:lnTo>
                  <a:pt x="2102" y="1296"/>
                </a:lnTo>
                <a:lnTo>
                  <a:pt x="2088" y="1296"/>
                </a:lnTo>
                <a:lnTo>
                  <a:pt x="2081" y="1296"/>
                </a:lnTo>
                <a:lnTo>
                  <a:pt x="2068" y="1296"/>
                </a:lnTo>
                <a:lnTo>
                  <a:pt x="2054" y="1296"/>
                </a:lnTo>
                <a:lnTo>
                  <a:pt x="2048" y="1296"/>
                </a:lnTo>
                <a:lnTo>
                  <a:pt x="2033" y="1296"/>
                </a:lnTo>
                <a:lnTo>
                  <a:pt x="2020" y="1296"/>
                </a:lnTo>
                <a:lnTo>
                  <a:pt x="2013" y="1296"/>
                </a:lnTo>
                <a:lnTo>
                  <a:pt x="2000" y="1296"/>
                </a:lnTo>
                <a:lnTo>
                  <a:pt x="1993" y="1296"/>
                </a:lnTo>
                <a:lnTo>
                  <a:pt x="1979" y="1296"/>
                </a:lnTo>
                <a:lnTo>
                  <a:pt x="1965" y="1296"/>
                </a:lnTo>
                <a:lnTo>
                  <a:pt x="1959" y="1296"/>
                </a:lnTo>
                <a:lnTo>
                  <a:pt x="1945" y="1296"/>
                </a:lnTo>
                <a:lnTo>
                  <a:pt x="1932" y="1296"/>
                </a:lnTo>
                <a:lnTo>
                  <a:pt x="1924" y="1296"/>
                </a:lnTo>
                <a:lnTo>
                  <a:pt x="1911" y="1296"/>
                </a:lnTo>
                <a:lnTo>
                  <a:pt x="1904" y="1296"/>
                </a:lnTo>
                <a:lnTo>
                  <a:pt x="1891" y="1296"/>
                </a:lnTo>
                <a:lnTo>
                  <a:pt x="1878" y="1296"/>
                </a:lnTo>
                <a:lnTo>
                  <a:pt x="1871" y="1296"/>
                </a:lnTo>
                <a:lnTo>
                  <a:pt x="1856" y="1296"/>
                </a:lnTo>
                <a:lnTo>
                  <a:pt x="1843" y="1296"/>
                </a:lnTo>
                <a:lnTo>
                  <a:pt x="1836" y="1296"/>
                </a:lnTo>
                <a:lnTo>
                  <a:pt x="1823" y="1296"/>
                </a:lnTo>
                <a:lnTo>
                  <a:pt x="1816" y="1296"/>
                </a:lnTo>
                <a:lnTo>
                  <a:pt x="1802" y="1296"/>
                </a:lnTo>
                <a:lnTo>
                  <a:pt x="1789" y="1296"/>
                </a:lnTo>
                <a:lnTo>
                  <a:pt x="1782" y="1296"/>
                </a:lnTo>
                <a:lnTo>
                  <a:pt x="1769" y="1296"/>
                </a:lnTo>
                <a:lnTo>
                  <a:pt x="1754" y="1296"/>
                </a:lnTo>
                <a:lnTo>
                  <a:pt x="1748" y="1296"/>
                </a:lnTo>
                <a:lnTo>
                  <a:pt x="1734" y="1296"/>
                </a:lnTo>
                <a:lnTo>
                  <a:pt x="1728" y="1296"/>
                </a:lnTo>
                <a:lnTo>
                  <a:pt x="1714" y="1296"/>
                </a:lnTo>
                <a:lnTo>
                  <a:pt x="1701" y="1296"/>
                </a:lnTo>
                <a:lnTo>
                  <a:pt x="1693" y="1296"/>
                </a:lnTo>
                <a:lnTo>
                  <a:pt x="1680" y="1296"/>
                </a:lnTo>
                <a:lnTo>
                  <a:pt x="1666" y="1296"/>
                </a:lnTo>
                <a:lnTo>
                  <a:pt x="1660" y="1296"/>
                </a:lnTo>
                <a:lnTo>
                  <a:pt x="1646" y="1296"/>
                </a:lnTo>
                <a:lnTo>
                  <a:pt x="1639" y="1296"/>
                </a:lnTo>
                <a:lnTo>
                  <a:pt x="1625" y="1296"/>
                </a:lnTo>
                <a:lnTo>
                  <a:pt x="1612" y="1296"/>
                </a:lnTo>
                <a:lnTo>
                  <a:pt x="1605" y="1296"/>
                </a:lnTo>
                <a:lnTo>
                  <a:pt x="1592" y="1296"/>
                </a:lnTo>
                <a:lnTo>
                  <a:pt x="1577" y="1296"/>
                </a:lnTo>
                <a:lnTo>
                  <a:pt x="1571" y="1296"/>
                </a:lnTo>
                <a:lnTo>
                  <a:pt x="1557" y="1296"/>
                </a:lnTo>
                <a:lnTo>
                  <a:pt x="1551" y="1296"/>
                </a:lnTo>
                <a:lnTo>
                  <a:pt x="1537" y="1296"/>
                </a:lnTo>
                <a:lnTo>
                  <a:pt x="1523" y="1296"/>
                </a:lnTo>
                <a:lnTo>
                  <a:pt x="1516" y="1296"/>
                </a:lnTo>
                <a:lnTo>
                  <a:pt x="1503" y="1296"/>
                </a:lnTo>
                <a:lnTo>
                  <a:pt x="1490" y="1296"/>
                </a:lnTo>
                <a:lnTo>
                  <a:pt x="1483" y="1296"/>
                </a:lnTo>
                <a:lnTo>
                  <a:pt x="1469" y="1296"/>
                </a:lnTo>
                <a:lnTo>
                  <a:pt x="1462" y="1296"/>
                </a:lnTo>
                <a:lnTo>
                  <a:pt x="1448" y="1296"/>
                </a:lnTo>
                <a:lnTo>
                  <a:pt x="1435" y="1296"/>
                </a:lnTo>
                <a:lnTo>
                  <a:pt x="1428" y="1296"/>
                </a:lnTo>
                <a:lnTo>
                  <a:pt x="1414" y="1296"/>
                </a:lnTo>
                <a:lnTo>
                  <a:pt x="1401" y="1296"/>
                </a:lnTo>
                <a:lnTo>
                  <a:pt x="1394" y="1296"/>
                </a:lnTo>
                <a:lnTo>
                  <a:pt x="1381" y="1296"/>
                </a:lnTo>
                <a:lnTo>
                  <a:pt x="1374" y="1296"/>
                </a:lnTo>
                <a:lnTo>
                  <a:pt x="1361" y="1296"/>
                </a:lnTo>
                <a:lnTo>
                  <a:pt x="1346" y="1296"/>
                </a:lnTo>
                <a:lnTo>
                  <a:pt x="1340" y="1296"/>
                </a:lnTo>
                <a:lnTo>
                  <a:pt x="1326" y="1296"/>
                </a:lnTo>
                <a:lnTo>
                  <a:pt x="1313" y="1296"/>
                </a:lnTo>
                <a:lnTo>
                  <a:pt x="1306" y="1296"/>
                </a:lnTo>
                <a:lnTo>
                  <a:pt x="1292" y="1296"/>
                </a:lnTo>
                <a:lnTo>
                  <a:pt x="1285" y="1296"/>
                </a:lnTo>
                <a:lnTo>
                  <a:pt x="1272" y="1296"/>
                </a:lnTo>
                <a:lnTo>
                  <a:pt x="1258" y="1296"/>
                </a:lnTo>
                <a:lnTo>
                  <a:pt x="1252" y="1296"/>
                </a:lnTo>
                <a:lnTo>
                  <a:pt x="1237" y="1296"/>
                </a:lnTo>
                <a:lnTo>
                  <a:pt x="1224" y="1296"/>
                </a:lnTo>
                <a:lnTo>
                  <a:pt x="1217" y="1296"/>
                </a:lnTo>
                <a:lnTo>
                  <a:pt x="1204" y="1296"/>
                </a:lnTo>
                <a:lnTo>
                  <a:pt x="1197" y="1296"/>
                </a:lnTo>
                <a:lnTo>
                  <a:pt x="1183" y="1296"/>
                </a:lnTo>
                <a:lnTo>
                  <a:pt x="1169" y="1296"/>
                </a:lnTo>
                <a:lnTo>
                  <a:pt x="1163" y="1296"/>
                </a:lnTo>
                <a:lnTo>
                  <a:pt x="1149" y="1296"/>
                </a:lnTo>
                <a:lnTo>
                  <a:pt x="1136" y="1296"/>
                </a:lnTo>
                <a:lnTo>
                  <a:pt x="1128" y="1296"/>
                </a:lnTo>
                <a:lnTo>
                  <a:pt x="1115" y="1296"/>
                </a:lnTo>
                <a:lnTo>
                  <a:pt x="1108" y="1296"/>
                </a:lnTo>
                <a:lnTo>
                  <a:pt x="1095" y="1296"/>
                </a:lnTo>
                <a:lnTo>
                  <a:pt x="1082" y="1296"/>
                </a:lnTo>
                <a:lnTo>
                  <a:pt x="1074" y="1296"/>
                </a:lnTo>
                <a:lnTo>
                  <a:pt x="1061" y="1296"/>
                </a:lnTo>
                <a:lnTo>
                  <a:pt x="1047" y="1296"/>
                </a:lnTo>
                <a:lnTo>
                  <a:pt x="1041" y="1296"/>
                </a:lnTo>
                <a:lnTo>
                  <a:pt x="1027" y="1296"/>
                </a:lnTo>
                <a:lnTo>
                  <a:pt x="1019" y="1296"/>
                </a:lnTo>
                <a:lnTo>
                  <a:pt x="1006" y="1296"/>
                </a:lnTo>
                <a:lnTo>
                  <a:pt x="993" y="1296"/>
                </a:lnTo>
                <a:lnTo>
                  <a:pt x="986" y="1296"/>
                </a:lnTo>
                <a:lnTo>
                  <a:pt x="973" y="1296"/>
                </a:lnTo>
                <a:lnTo>
                  <a:pt x="958" y="1296"/>
                </a:lnTo>
                <a:lnTo>
                  <a:pt x="952" y="1296"/>
                </a:lnTo>
                <a:lnTo>
                  <a:pt x="938" y="1296"/>
                </a:lnTo>
                <a:lnTo>
                  <a:pt x="932" y="1296"/>
                </a:lnTo>
                <a:lnTo>
                  <a:pt x="918" y="1296"/>
                </a:lnTo>
                <a:lnTo>
                  <a:pt x="904" y="1296"/>
                </a:lnTo>
                <a:lnTo>
                  <a:pt x="897" y="1296"/>
                </a:lnTo>
                <a:lnTo>
                  <a:pt x="884" y="1296"/>
                </a:lnTo>
                <a:lnTo>
                  <a:pt x="870" y="1296"/>
                </a:lnTo>
                <a:lnTo>
                  <a:pt x="864" y="1296"/>
                </a:lnTo>
                <a:lnTo>
                  <a:pt x="849" y="1296"/>
                </a:lnTo>
                <a:lnTo>
                  <a:pt x="843" y="1296"/>
                </a:lnTo>
                <a:lnTo>
                  <a:pt x="829" y="1296"/>
                </a:lnTo>
                <a:lnTo>
                  <a:pt x="816" y="1296"/>
                </a:lnTo>
                <a:lnTo>
                  <a:pt x="809" y="1296"/>
                </a:lnTo>
                <a:lnTo>
                  <a:pt x="796" y="1296"/>
                </a:lnTo>
                <a:lnTo>
                  <a:pt x="782" y="1296"/>
                </a:lnTo>
                <a:lnTo>
                  <a:pt x="775" y="1296"/>
                </a:lnTo>
                <a:lnTo>
                  <a:pt x="762" y="1296"/>
                </a:lnTo>
                <a:lnTo>
                  <a:pt x="755" y="1296"/>
                </a:lnTo>
                <a:lnTo>
                  <a:pt x="741" y="1296"/>
                </a:lnTo>
                <a:lnTo>
                  <a:pt x="727" y="1296"/>
                </a:lnTo>
                <a:lnTo>
                  <a:pt x="720" y="1296"/>
                </a:lnTo>
                <a:lnTo>
                  <a:pt x="707" y="1296"/>
                </a:lnTo>
                <a:lnTo>
                  <a:pt x="694" y="1296"/>
                </a:lnTo>
                <a:lnTo>
                  <a:pt x="687" y="1296"/>
                </a:lnTo>
                <a:lnTo>
                  <a:pt x="673" y="1296"/>
                </a:lnTo>
                <a:lnTo>
                  <a:pt x="666" y="1296"/>
                </a:lnTo>
                <a:lnTo>
                  <a:pt x="653" y="1296"/>
                </a:lnTo>
                <a:lnTo>
                  <a:pt x="639" y="1296"/>
                </a:lnTo>
                <a:lnTo>
                  <a:pt x="633" y="1296"/>
                </a:lnTo>
                <a:lnTo>
                  <a:pt x="618" y="1296"/>
                </a:lnTo>
                <a:lnTo>
                  <a:pt x="605" y="1296"/>
                </a:lnTo>
                <a:lnTo>
                  <a:pt x="598" y="1296"/>
                </a:lnTo>
                <a:lnTo>
                  <a:pt x="585" y="1296"/>
                </a:lnTo>
                <a:lnTo>
                  <a:pt x="578" y="1296"/>
                </a:lnTo>
                <a:lnTo>
                  <a:pt x="564" y="1296"/>
                </a:lnTo>
                <a:lnTo>
                  <a:pt x="550" y="1296"/>
                </a:lnTo>
                <a:lnTo>
                  <a:pt x="544" y="1296"/>
                </a:lnTo>
                <a:lnTo>
                  <a:pt x="530" y="1296"/>
                </a:lnTo>
                <a:lnTo>
                  <a:pt x="517" y="1296"/>
                </a:lnTo>
                <a:lnTo>
                  <a:pt x="509" y="1296"/>
                </a:lnTo>
                <a:lnTo>
                  <a:pt x="496" y="1296"/>
                </a:lnTo>
                <a:lnTo>
                  <a:pt x="489" y="1296"/>
                </a:lnTo>
                <a:lnTo>
                  <a:pt x="476" y="1296"/>
                </a:lnTo>
                <a:lnTo>
                  <a:pt x="462" y="1296"/>
                </a:lnTo>
                <a:lnTo>
                  <a:pt x="456" y="1296"/>
                </a:lnTo>
                <a:lnTo>
                  <a:pt x="441" y="1296"/>
                </a:lnTo>
                <a:lnTo>
                  <a:pt x="428" y="1296"/>
                </a:lnTo>
                <a:lnTo>
                  <a:pt x="421" y="1296"/>
                </a:lnTo>
                <a:lnTo>
                  <a:pt x="408" y="1296"/>
                </a:lnTo>
                <a:lnTo>
                  <a:pt x="401" y="1296"/>
                </a:lnTo>
                <a:lnTo>
                  <a:pt x="387" y="1296"/>
                </a:lnTo>
                <a:lnTo>
                  <a:pt x="374" y="1296"/>
                </a:lnTo>
                <a:lnTo>
                  <a:pt x="367" y="1296"/>
                </a:lnTo>
                <a:lnTo>
                  <a:pt x="354" y="1296"/>
                </a:lnTo>
                <a:lnTo>
                  <a:pt x="339" y="1296"/>
                </a:lnTo>
                <a:lnTo>
                  <a:pt x="332" y="1296"/>
                </a:lnTo>
                <a:lnTo>
                  <a:pt x="319" y="1296"/>
                </a:lnTo>
                <a:lnTo>
                  <a:pt x="312" y="1296"/>
                </a:lnTo>
                <a:lnTo>
                  <a:pt x="299" y="1296"/>
                </a:lnTo>
                <a:lnTo>
                  <a:pt x="286" y="1296"/>
                </a:lnTo>
                <a:lnTo>
                  <a:pt x="278" y="1296"/>
                </a:lnTo>
                <a:lnTo>
                  <a:pt x="265" y="1296"/>
                </a:lnTo>
                <a:lnTo>
                  <a:pt x="251" y="1296"/>
                </a:lnTo>
                <a:lnTo>
                  <a:pt x="245" y="1296"/>
                </a:lnTo>
                <a:lnTo>
                  <a:pt x="231" y="1296"/>
                </a:lnTo>
                <a:lnTo>
                  <a:pt x="224" y="1296"/>
                </a:lnTo>
                <a:lnTo>
                  <a:pt x="210" y="1296"/>
                </a:lnTo>
                <a:lnTo>
                  <a:pt x="197" y="1296"/>
                </a:lnTo>
                <a:lnTo>
                  <a:pt x="190" y="1296"/>
                </a:lnTo>
                <a:lnTo>
                  <a:pt x="177" y="1296"/>
                </a:lnTo>
                <a:lnTo>
                  <a:pt x="162" y="1296"/>
                </a:lnTo>
                <a:lnTo>
                  <a:pt x="156" y="1296"/>
                </a:lnTo>
                <a:lnTo>
                  <a:pt x="142" y="1296"/>
                </a:lnTo>
                <a:lnTo>
                  <a:pt x="136" y="1296"/>
                </a:lnTo>
                <a:lnTo>
                  <a:pt x="122" y="1296"/>
                </a:lnTo>
                <a:lnTo>
                  <a:pt x="108" y="1296"/>
                </a:lnTo>
                <a:lnTo>
                  <a:pt x="101" y="1296"/>
                </a:lnTo>
                <a:lnTo>
                  <a:pt x="88" y="1296"/>
                </a:lnTo>
                <a:lnTo>
                  <a:pt x="75" y="1296"/>
                </a:lnTo>
                <a:lnTo>
                  <a:pt x="68" y="1296"/>
                </a:lnTo>
                <a:lnTo>
                  <a:pt x="53" y="1296"/>
                </a:lnTo>
                <a:lnTo>
                  <a:pt x="47" y="1296"/>
                </a:lnTo>
                <a:lnTo>
                  <a:pt x="33" y="1296"/>
                </a:lnTo>
                <a:lnTo>
                  <a:pt x="20" y="1296"/>
                </a:lnTo>
                <a:lnTo>
                  <a:pt x="13" y="1296"/>
                </a:lnTo>
                <a:lnTo>
                  <a:pt x="0" y="1296"/>
                </a:lnTo>
              </a:path>
            </a:pathLst>
          </a:custGeom>
          <a:solidFill>
            <a:srgbClr val="006DEE"/>
          </a:solidFill>
          <a:ln w="12700" cap="rnd">
            <a:noFill/>
            <a:round/>
            <a:headEnd type="none" w="sm" len="sm"/>
            <a:tailEnd type="none" w="sm" len="sm"/>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sz="1800" b="0" i="0" u="none" strike="noStrike" kern="0" cap="none" spc="0" normalizeH="0" baseline="0" noProof="0">
              <a:ln>
                <a:noFill/>
              </a:ln>
              <a:solidFill>
                <a:srgbClr val="000000"/>
              </a:solidFill>
              <a:effectLst/>
              <a:uLnTx/>
              <a:uFillTx/>
              <a:latin typeface="Tahoma"/>
              <a:cs typeface="Arial" pitchFamily="34" charset="0"/>
            </a:endParaRPr>
          </a:p>
        </p:txBody>
      </p:sp>
      <p:sp>
        <p:nvSpPr>
          <p:cNvPr id="467" name="Trapecio 88">
            <a:extLst>
              <a:ext uri="{FF2B5EF4-FFF2-40B4-BE49-F238E27FC236}">
                <a16:creationId xmlns:a16="http://schemas.microsoft.com/office/drawing/2014/main" id="{C4E43722-0641-C903-71A4-4903029B0DBB}"/>
              </a:ext>
            </a:extLst>
          </p:cNvPr>
          <p:cNvSpPr/>
          <p:nvPr/>
        </p:nvSpPr>
        <p:spPr>
          <a:xfrm>
            <a:off x="7282548" y="3662434"/>
            <a:ext cx="1349301" cy="555863"/>
          </a:xfrm>
          <a:prstGeom prst="trapezoid">
            <a:avLst>
              <a:gd name="adj" fmla="val 46845"/>
            </a:avLst>
          </a:prstGeom>
          <a:solidFill>
            <a:srgbClr val="FF6E2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ahoma"/>
              <a:ea typeface="+mn-ea"/>
              <a:cs typeface="+mn-cs"/>
            </a:endParaRPr>
          </a:p>
        </p:txBody>
      </p:sp>
      <p:grpSp>
        <p:nvGrpSpPr>
          <p:cNvPr id="468" name="Grupo 74">
            <a:extLst>
              <a:ext uri="{FF2B5EF4-FFF2-40B4-BE49-F238E27FC236}">
                <a16:creationId xmlns:a16="http://schemas.microsoft.com/office/drawing/2014/main" id="{83B16542-4CBA-E635-CC76-AA30A52BC276}"/>
              </a:ext>
            </a:extLst>
          </p:cNvPr>
          <p:cNvGrpSpPr/>
          <p:nvPr/>
        </p:nvGrpSpPr>
        <p:grpSpPr>
          <a:xfrm>
            <a:off x="8335188" y="3810074"/>
            <a:ext cx="791318" cy="217315"/>
            <a:chOff x="1635024" y="3515329"/>
            <a:chExt cx="976902" cy="268281"/>
          </a:xfrm>
          <a:solidFill>
            <a:srgbClr val="006DEE"/>
          </a:solidFill>
        </p:grpSpPr>
        <p:sp>
          <p:nvSpPr>
            <p:cNvPr id="469" name="Freeform 111">
              <a:extLst>
                <a:ext uri="{FF2B5EF4-FFF2-40B4-BE49-F238E27FC236}">
                  <a16:creationId xmlns:a16="http://schemas.microsoft.com/office/drawing/2014/main" id="{4BC43FC3-DE31-EAF4-6D66-F22257BC0FF8}"/>
                </a:ext>
              </a:extLst>
            </p:cNvPr>
            <p:cNvSpPr>
              <a:spLocks/>
            </p:cNvSpPr>
            <p:nvPr/>
          </p:nvSpPr>
          <p:spPr bwMode="auto">
            <a:xfrm rot="2747993">
              <a:off x="2361247"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70" name="Freeform 111">
              <a:extLst>
                <a:ext uri="{FF2B5EF4-FFF2-40B4-BE49-F238E27FC236}">
                  <a16:creationId xmlns:a16="http://schemas.microsoft.com/office/drawing/2014/main" id="{DEF30AE4-189F-209D-2107-056E1CBB5B84}"/>
                </a:ext>
              </a:extLst>
            </p:cNvPr>
            <p:cNvSpPr>
              <a:spLocks/>
            </p:cNvSpPr>
            <p:nvPr/>
          </p:nvSpPr>
          <p:spPr bwMode="auto">
            <a:xfrm rot="2747993">
              <a:off x="2136918"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71" name="Freeform 111">
              <a:extLst>
                <a:ext uri="{FF2B5EF4-FFF2-40B4-BE49-F238E27FC236}">
                  <a16:creationId xmlns:a16="http://schemas.microsoft.com/office/drawing/2014/main" id="{DE074828-8AD9-EB48-AC1D-89158D1AD10D}"/>
                </a:ext>
              </a:extLst>
            </p:cNvPr>
            <p:cNvSpPr>
              <a:spLocks/>
            </p:cNvSpPr>
            <p:nvPr/>
          </p:nvSpPr>
          <p:spPr bwMode="auto">
            <a:xfrm rot="2747993">
              <a:off x="1885723"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72" name="Freeform 111">
              <a:extLst>
                <a:ext uri="{FF2B5EF4-FFF2-40B4-BE49-F238E27FC236}">
                  <a16:creationId xmlns:a16="http://schemas.microsoft.com/office/drawing/2014/main" id="{E15461BD-1D46-CDD2-6C4F-7CE99913CE4B}"/>
                </a:ext>
              </a:extLst>
            </p:cNvPr>
            <p:cNvSpPr>
              <a:spLocks/>
            </p:cNvSpPr>
            <p:nvPr/>
          </p:nvSpPr>
          <p:spPr bwMode="auto">
            <a:xfrm rot="2747993">
              <a:off x="1617422"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grpSp>
      <p:grpSp>
        <p:nvGrpSpPr>
          <p:cNvPr id="473" name="Grupo 79">
            <a:extLst>
              <a:ext uri="{FF2B5EF4-FFF2-40B4-BE49-F238E27FC236}">
                <a16:creationId xmlns:a16="http://schemas.microsoft.com/office/drawing/2014/main" id="{E6D8AD32-6859-F651-0109-B91F427561BF}"/>
              </a:ext>
            </a:extLst>
          </p:cNvPr>
          <p:cNvGrpSpPr/>
          <p:nvPr/>
        </p:nvGrpSpPr>
        <p:grpSpPr>
          <a:xfrm rot="10800000">
            <a:off x="6782062" y="3810074"/>
            <a:ext cx="791318" cy="217315"/>
            <a:chOff x="1635024" y="3515329"/>
            <a:chExt cx="976902" cy="268281"/>
          </a:xfrm>
          <a:solidFill>
            <a:srgbClr val="006DEE"/>
          </a:solidFill>
        </p:grpSpPr>
        <p:sp>
          <p:nvSpPr>
            <p:cNvPr id="474" name="Freeform 111">
              <a:extLst>
                <a:ext uri="{FF2B5EF4-FFF2-40B4-BE49-F238E27FC236}">
                  <a16:creationId xmlns:a16="http://schemas.microsoft.com/office/drawing/2014/main" id="{CDDC4587-9204-4077-6059-0BA841EFB1E0}"/>
                </a:ext>
              </a:extLst>
            </p:cNvPr>
            <p:cNvSpPr>
              <a:spLocks/>
            </p:cNvSpPr>
            <p:nvPr/>
          </p:nvSpPr>
          <p:spPr bwMode="auto">
            <a:xfrm rot="2747993">
              <a:off x="2361247"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75" name="Freeform 111">
              <a:extLst>
                <a:ext uri="{FF2B5EF4-FFF2-40B4-BE49-F238E27FC236}">
                  <a16:creationId xmlns:a16="http://schemas.microsoft.com/office/drawing/2014/main" id="{77A707BF-5244-CE7F-8E96-8CAEDA5F201B}"/>
                </a:ext>
              </a:extLst>
            </p:cNvPr>
            <p:cNvSpPr>
              <a:spLocks/>
            </p:cNvSpPr>
            <p:nvPr/>
          </p:nvSpPr>
          <p:spPr bwMode="auto">
            <a:xfrm rot="2747993">
              <a:off x="2136918"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76" name="Freeform 111">
              <a:extLst>
                <a:ext uri="{FF2B5EF4-FFF2-40B4-BE49-F238E27FC236}">
                  <a16:creationId xmlns:a16="http://schemas.microsoft.com/office/drawing/2014/main" id="{C30198DE-1C54-66D5-2A8B-19B0B516A0E9}"/>
                </a:ext>
              </a:extLst>
            </p:cNvPr>
            <p:cNvSpPr>
              <a:spLocks/>
            </p:cNvSpPr>
            <p:nvPr/>
          </p:nvSpPr>
          <p:spPr bwMode="auto">
            <a:xfrm rot="2747993">
              <a:off x="1885723"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sp>
          <p:nvSpPr>
            <p:cNvPr id="477" name="Freeform 111">
              <a:extLst>
                <a:ext uri="{FF2B5EF4-FFF2-40B4-BE49-F238E27FC236}">
                  <a16:creationId xmlns:a16="http://schemas.microsoft.com/office/drawing/2014/main" id="{B2464A25-8839-0FA4-A949-3E0E7A84DA03}"/>
                </a:ext>
              </a:extLst>
            </p:cNvPr>
            <p:cNvSpPr>
              <a:spLocks/>
            </p:cNvSpPr>
            <p:nvPr/>
          </p:nvSpPr>
          <p:spPr bwMode="auto">
            <a:xfrm rot="2747993">
              <a:off x="1617422" y="3532931"/>
              <a:ext cx="268281" cy="233077"/>
            </a:xfrm>
            <a:custGeom>
              <a:avLst/>
              <a:gdLst>
                <a:gd name="T0" fmla="*/ 639 w 764"/>
                <a:gd name="T1" fmla="*/ 0 h 762"/>
                <a:gd name="T2" fmla="*/ 122 w 764"/>
                <a:gd name="T3" fmla="*/ 2 h 762"/>
                <a:gd name="T4" fmla="*/ 0 w 764"/>
                <a:gd name="T5" fmla="*/ 125 h 762"/>
                <a:gd name="T6" fmla="*/ 123 w 764"/>
                <a:gd name="T7" fmla="*/ 247 h 762"/>
                <a:gd name="T8" fmla="*/ 419 w 764"/>
                <a:gd name="T9" fmla="*/ 246 h 762"/>
                <a:gd name="T10" fmla="*/ 419 w 764"/>
                <a:gd name="T11" fmla="*/ 246 h 762"/>
                <a:gd name="T12" fmla="*/ 517 w 764"/>
                <a:gd name="T13" fmla="*/ 344 h 762"/>
                <a:gd name="T14" fmla="*/ 518 w 764"/>
                <a:gd name="T15" fmla="*/ 344 h 762"/>
                <a:gd name="T16" fmla="*/ 519 w 764"/>
                <a:gd name="T17" fmla="*/ 640 h 762"/>
                <a:gd name="T18" fmla="*/ 642 w 764"/>
                <a:gd name="T19" fmla="*/ 762 h 762"/>
                <a:gd name="T20" fmla="*/ 764 w 764"/>
                <a:gd name="T21" fmla="*/ 639 h 762"/>
                <a:gd name="T22" fmla="*/ 762 w 764"/>
                <a:gd name="T23" fmla="*/ 122 h 762"/>
                <a:gd name="T24" fmla="*/ 639 w 764"/>
                <a:gd name="T2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4" h="762">
                  <a:moveTo>
                    <a:pt x="639" y="0"/>
                  </a:moveTo>
                  <a:lnTo>
                    <a:pt x="122" y="2"/>
                  </a:lnTo>
                  <a:cubicBezTo>
                    <a:pt x="55" y="2"/>
                    <a:pt x="0" y="57"/>
                    <a:pt x="0" y="125"/>
                  </a:cubicBezTo>
                  <a:cubicBezTo>
                    <a:pt x="0" y="193"/>
                    <a:pt x="56" y="247"/>
                    <a:pt x="123" y="247"/>
                  </a:cubicBezTo>
                  <a:lnTo>
                    <a:pt x="419" y="246"/>
                  </a:lnTo>
                  <a:lnTo>
                    <a:pt x="419" y="246"/>
                  </a:lnTo>
                  <a:cubicBezTo>
                    <a:pt x="473" y="246"/>
                    <a:pt x="517" y="290"/>
                    <a:pt x="517" y="344"/>
                  </a:cubicBezTo>
                  <a:cubicBezTo>
                    <a:pt x="517" y="344"/>
                    <a:pt x="517" y="344"/>
                    <a:pt x="518" y="344"/>
                  </a:cubicBezTo>
                  <a:lnTo>
                    <a:pt x="519" y="640"/>
                  </a:lnTo>
                  <a:cubicBezTo>
                    <a:pt x="519" y="707"/>
                    <a:pt x="574" y="762"/>
                    <a:pt x="642" y="762"/>
                  </a:cubicBezTo>
                  <a:cubicBezTo>
                    <a:pt x="710" y="762"/>
                    <a:pt x="764" y="706"/>
                    <a:pt x="764" y="639"/>
                  </a:cubicBezTo>
                  <a:lnTo>
                    <a:pt x="762" y="122"/>
                  </a:lnTo>
                  <a:cubicBezTo>
                    <a:pt x="762" y="54"/>
                    <a:pt x="707" y="0"/>
                    <a:pt x="63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Tahoma"/>
              </a:endParaRPr>
            </a:p>
          </p:txBody>
        </p:sp>
      </p:grpSp>
      <p:sp>
        <p:nvSpPr>
          <p:cNvPr id="478" name="Redondear rectángulo de esquina del mismo lado 10">
            <a:extLst>
              <a:ext uri="{FF2B5EF4-FFF2-40B4-BE49-F238E27FC236}">
                <a16:creationId xmlns:a16="http://schemas.microsoft.com/office/drawing/2014/main" id="{CBCADE25-2400-6C9D-87D1-D9AEE60626D3}"/>
              </a:ext>
            </a:extLst>
          </p:cNvPr>
          <p:cNvSpPr/>
          <p:nvPr/>
        </p:nvSpPr>
        <p:spPr>
          <a:xfrm rot="5400000" flipH="1">
            <a:off x="1074349" y="1138983"/>
            <a:ext cx="590521" cy="2751035"/>
          </a:xfrm>
          <a:prstGeom prst="round2SameRect">
            <a:avLst>
              <a:gd name="adj1" fmla="val 50000"/>
              <a:gd name="adj2" fmla="val 0"/>
            </a:avLst>
          </a:prstGeom>
          <a:solidFill>
            <a:srgbClr val="34D16C">
              <a:lumMod val="20000"/>
              <a:lumOff val="80000"/>
            </a:srgbClr>
          </a:solidFill>
          <a:ln w="12700" cap="flat" cmpd="sng" algn="ctr">
            <a:noFill/>
            <a:prstDash val="solid"/>
            <a:miter lim="800000"/>
          </a:ln>
          <a:effectLst/>
        </p:spPr>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Tahoma"/>
              <a:ea typeface="+mn-ea"/>
              <a:cs typeface="+mn-cs"/>
            </a:endParaRPr>
          </a:p>
        </p:txBody>
      </p:sp>
      <p:sp>
        <p:nvSpPr>
          <p:cNvPr id="479" name="CuadroTexto 27">
            <a:extLst>
              <a:ext uri="{FF2B5EF4-FFF2-40B4-BE49-F238E27FC236}">
                <a16:creationId xmlns:a16="http://schemas.microsoft.com/office/drawing/2014/main" id="{E8351DC2-6200-8F5C-2046-19D4D610B763}"/>
              </a:ext>
            </a:extLst>
          </p:cNvPr>
          <p:cNvSpPr txBox="1"/>
          <p:nvPr/>
        </p:nvSpPr>
        <p:spPr>
          <a:xfrm>
            <a:off x="-5910" y="2276173"/>
            <a:ext cx="2776753" cy="461665"/>
          </a:xfrm>
          <a:prstGeom prst="rect">
            <a:avLst/>
          </a:prstGeom>
          <a:noFill/>
        </p:spPr>
        <p:txBody>
          <a:bodyPr wrap="square">
            <a:spAutoFit/>
          </a:bodyPr>
          <a:lstStyle/>
          <a:p>
            <a:r>
              <a:rPr lang="es-MX" sz="1200" i="1" dirty="0">
                <a:solidFill>
                  <a:prstClr val="black"/>
                </a:solidFill>
                <a:latin typeface="Tahoma"/>
              </a:rPr>
              <a:t>¿Cuáles son </a:t>
            </a:r>
            <a:r>
              <a:rPr lang="es-MX" sz="1200" i="1" dirty="0">
                <a:solidFill>
                  <a:srgbClr val="34D16C"/>
                </a:solidFill>
                <a:latin typeface="Tahoma"/>
              </a:rPr>
              <a:t>los errores más comunes al aplicar un enfoque determinista</a:t>
            </a:r>
            <a:r>
              <a:rPr lang="es-MX" sz="1200" i="1" dirty="0">
                <a:solidFill>
                  <a:prstClr val="black"/>
                </a:solidFill>
                <a:latin typeface="Tahoma"/>
              </a:rPr>
              <a:t>?</a:t>
            </a:r>
            <a:endParaRPr lang="en-US" sz="1200" i="1" dirty="0">
              <a:solidFill>
                <a:srgbClr val="34D16C"/>
              </a:solidFill>
              <a:latin typeface="Tahoma"/>
            </a:endParaRPr>
          </a:p>
        </p:txBody>
      </p:sp>
      <p:sp>
        <p:nvSpPr>
          <p:cNvPr id="480" name="CuadroTexto 30">
            <a:extLst>
              <a:ext uri="{FF2B5EF4-FFF2-40B4-BE49-F238E27FC236}">
                <a16:creationId xmlns:a16="http://schemas.microsoft.com/office/drawing/2014/main" id="{BAE713AD-9D95-9EDE-8A82-FB302099BCF4}"/>
              </a:ext>
            </a:extLst>
          </p:cNvPr>
          <p:cNvSpPr txBox="1"/>
          <p:nvPr/>
        </p:nvSpPr>
        <p:spPr>
          <a:xfrm>
            <a:off x="81931" y="2879823"/>
            <a:ext cx="2596285" cy="2015936"/>
          </a:xfrm>
          <a:prstGeom prst="rect">
            <a:avLst/>
          </a:prstGeom>
          <a:noFill/>
        </p:spPr>
        <p:txBody>
          <a:bodyPr wrap="square" lIns="91440" tIns="45720" rIns="91440" bIns="45720" anchor="t">
            <a:spAutoFit/>
          </a:bodyPr>
          <a:lstStyle/>
          <a:p>
            <a:pPr marL="171450" indent="-171450">
              <a:spcAft>
                <a:spcPts val="600"/>
              </a:spcAft>
              <a:buFont typeface="Arial" panose="020B0604020202020204" pitchFamily="34" charset="0"/>
              <a:buChar char="•"/>
            </a:pPr>
            <a:r>
              <a:rPr lang="es-MX" sz="1000" dirty="0">
                <a:solidFill>
                  <a:prstClr val="black"/>
                </a:solidFill>
                <a:latin typeface="Tahoma"/>
              </a:rPr>
              <a:t>Falta de consideración de la incertidumbre 
Subestimar los riesgos o pasar por alto los problemas potenciales
Buscar información que confirme creencias/preferencias preexistentes 
Optimismo y </a:t>
            </a:r>
            <a:r>
              <a:rPr lang="es-MX" sz="1000" dirty="0" err="1">
                <a:solidFill>
                  <a:prstClr val="black"/>
                </a:solidFill>
                <a:latin typeface="Tahoma"/>
              </a:rPr>
              <a:t>sobreconfianza</a:t>
            </a:r>
            <a:r>
              <a:rPr lang="es-MX" sz="1000" dirty="0">
                <a:solidFill>
                  <a:prstClr val="black"/>
                </a:solidFill>
                <a:latin typeface="Tahoma"/>
              </a:rPr>
              <a:t>.
Enfocarse en un solo plan de acción
Falta de planes de contingencia en el proceso</a:t>
            </a:r>
            <a:endParaRPr lang="en-US" sz="1000" dirty="0">
              <a:solidFill>
                <a:prstClr val="black"/>
              </a:solidFill>
              <a:latin typeface="Tahoma"/>
              <a:ea typeface="Tahoma"/>
              <a:cs typeface="Tahoma"/>
            </a:endParaRPr>
          </a:p>
        </p:txBody>
      </p:sp>
      <p:sp>
        <p:nvSpPr>
          <p:cNvPr id="481" name="Redondear rectángulo de esquina del mismo lado 10">
            <a:extLst>
              <a:ext uri="{FF2B5EF4-FFF2-40B4-BE49-F238E27FC236}">
                <a16:creationId xmlns:a16="http://schemas.microsoft.com/office/drawing/2014/main" id="{86857FAC-83D0-C26E-6C47-B4F61FC013C7}"/>
              </a:ext>
            </a:extLst>
          </p:cNvPr>
          <p:cNvSpPr/>
          <p:nvPr/>
        </p:nvSpPr>
        <p:spPr>
          <a:xfrm rot="16200000" flipH="1">
            <a:off x="10535701" y="1138983"/>
            <a:ext cx="590521" cy="2751035"/>
          </a:xfrm>
          <a:prstGeom prst="round2SameRect">
            <a:avLst>
              <a:gd name="adj1" fmla="val 50000"/>
              <a:gd name="adj2" fmla="val 0"/>
            </a:avLst>
          </a:prstGeom>
          <a:solidFill>
            <a:srgbClr val="BBBDBF">
              <a:lumMod val="20000"/>
              <a:lumOff val="80000"/>
            </a:srgbClr>
          </a:solidFill>
          <a:ln w="12700" cap="flat" cmpd="sng" algn="ctr">
            <a:noFill/>
            <a:prstDash val="solid"/>
            <a:miter lim="800000"/>
          </a:ln>
          <a:effectLst/>
        </p:spPr>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Tahoma"/>
              <a:ea typeface="+mn-ea"/>
              <a:cs typeface="+mn-cs"/>
            </a:endParaRPr>
          </a:p>
        </p:txBody>
      </p:sp>
      <p:sp>
        <p:nvSpPr>
          <p:cNvPr id="482" name="CuadroTexto 35">
            <a:extLst>
              <a:ext uri="{FF2B5EF4-FFF2-40B4-BE49-F238E27FC236}">
                <a16:creationId xmlns:a16="http://schemas.microsoft.com/office/drawing/2014/main" id="{56F804B9-11E0-87DD-D66D-94D24BAEBE95}"/>
              </a:ext>
            </a:extLst>
          </p:cNvPr>
          <p:cNvSpPr txBox="1"/>
          <p:nvPr/>
        </p:nvSpPr>
        <p:spPr>
          <a:xfrm>
            <a:off x="9455444" y="2276173"/>
            <a:ext cx="2614198" cy="461665"/>
          </a:xfrm>
          <a:prstGeom prst="rect">
            <a:avLst/>
          </a:prstGeom>
          <a:noFill/>
        </p:spPr>
        <p:txBody>
          <a:bodyPr wrap="square">
            <a:spAutoFit/>
          </a:bodyPr>
          <a:lstStyle/>
          <a:p>
            <a:r>
              <a:rPr lang="es-MX" sz="1200" i="1" dirty="0">
                <a:solidFill>
                  <a:prstClr val="black"/>
                </a:solidFill>
                <a:latin typeface="Tahoma"/>
              </a:rPr>
              <a:t>¿Cuáles son los </a:t>
            </a:r>
            <a:r>
              <a:rPr lang="es-MX" sz="1200" i="1" dirty="0">
                <a:solidFill>
                  <a:prstClr val="white">
                    <a:lumMod val="50000"/>
                  </a:prstClr>
                </a:solidFill>
                <a:latin typeface="Tahoma"/>
              </a:rPr>
              <a:t>beneficios de aplicar un enfoque probabilístico</a:t>
            </a:r>
            <a:r>
              <a:rPr lang="es-MX" sz="1200" i="1" dirty="0">
                <a:solidFill>
                  <a:prstClr val="black"/>
                </a:solidFill>
                <a:latin typeface="Tahoma"/>
              </a:rPr>
              <a:t>?</a:t>
            </a:r>
            <a:endParaRPr lang="en-US" sz="1200" i="1" dirty="0">
              <a:solidFill>
                <a:srgbClr val="BBBDBF"/>
              </a:solidFill>
              <a:latin typeface="Tahoma"/>
            </a:endParaRPr>
          </a:p>
        </p:txBody>
      </p:sp>
      <p:sp>
        <p:nvSpPr>
          <p:cNvPr id="483" name="CuadroTexto 36">
            <a:extLst>
              <a:ext uri="{FF2B5EF4-FFF2-40B4-BE49-F238E27FC236}">
                <a16:creationId xmlns:a16="http://schemas.microsoft.com/office/drawing/2014/main" id="{AF74C3B3-68B0-3404-1DEE-CDFAE6B99A4C}"/>
              </a:ext>
            </a:extLst>
          </p:cNvPr>
          <p:cNvSpPr txBox="1"/>
          <p:nvPr/>
        </p:nvSpPr>
        <p:spPr>
          <a:xfrm>
            <a:off x="9543283" y="2879823"/>
            <a:ext cx="2596285" cy="1708160"/>
          </a:xfrm>
          <a:prstGeom prst="rect">
            <a:avLst/>
          </a:prstGeom>
          <a:noFill/>
        </p:spPr>
        <p:txBody>
          <a:bodyPr wrap="square" lIns="91440" tIns="45720" rIns="91440" bIns="45720" anchor="t">
            <a:spAutoFit/>
          </a:bodyPr>
          <a:lstStyle>
            <a:defPPr>
              <a:defRPr lang="es-AR"/>
            </a:defPPr>
            <a:lvl1pPr marL="171450" indent="-171450">
              <a:spcAft>
                <a:spcPts val="600"/>
              </a:spcAft>
              <a:buFont typeface="Arial" panose="020B0604020202020204" pitchFamily="34" charset="0"/>
              <a:buChar char="•"/>
              <a:defRPr sz="1000"/>
            </a:lvl1pPr>
          </a:lstStyle>
          <a:p>
            <a:r>
              <a:rPr lang="es-MX" dirty="0">
                <a:solidFill>
                  <a:prstClr val="black"/>
                </a:solidFill>
                <a:latin typeface="Tahoma"/>
              </a:rPr>
              <a:t>La incertidumbre se entiende como una oportunidad
Se generan alternativas superadoras </a:t>
            </a:r>
          </a:p>
          <a:p>
            <a:r>
              <a:rPr lang="es-MX" dirty="0">
                <a:solidFill>
                  <a:prstClr val="black"/>
                </a:solidFill>
                <a:latin typeface="Tahoma"/>
              </a:rPr>
              <a:t>Se analizan los </a:t>
            </a:r>
            <a:r>
              <a:rPr lang="es-MX" dirty="0" err="1">
                <a:solidFill>
                  <a:prstClr val="black"/>
                </a:solidFill>
                <a:latin typeface="Tahoma"/>
              </a:rPr>
              <a:t>trade-offs</a:t>
            </a:r>
            <a:r>
              <a:rPr lang="es-MX" dirty="0">
                <a:solidFill>
                  <a:prstClr val="black"/>
                </a:solidFill>
                <a:latin typeface="Tahoma"/>
              </a:rPr>
              <a:t>
Comprensión de la probabilidad
Se analizan diferentes planes
Se alienan tiempo, recursos y acciones para el éxito</a:t>
            </a:r>
            <a:endParaRPr lang="en-US" dirty="0">
              <a:solidFill>
                <a:prstClr val="black"/>
              </a:solidFill>
              <a:latin typeface="Tahoma"/>
            </a:endParaRPr>
          </a:p>
        </p:txBody>
      </p:sp>
    </p:spTree>
    <p:extLst>
      <p:ext uri="{BB962C8B-B14F-4D97-AF65-F5344CB8AC3E}">
        <p14:creationId xmlns:p14="http://schemas.microsoft.com/office/powerpoint/2010/main" val="24746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animBg="1"/>
      <p:bldP spid="462" grpId="0"/>
      <p:bldP spid="463" grpId="0"/>
      <p:bldP spid="466" grpId="0" animBg="1"/>
      <p:bldP spid="467" grpId="0" animBg="1"/>
      <p:bldP spid="481" grpId="0" animBg="1"/>
      <p:bldP spid="482" grpId="0"/>
      <p:bldP spid="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Analizar el rendimiento de las alternativas comprendiendo su nivel de riesgo, </a:t>
            </a:r>
            <a:r>
              <a:rPr kumimoji="0" lang="es-ES" sz="2000" b="0" i="0" u="none" strike="noStrike" kern="1200" cap="none" spc="0" normalizeH="0" baseline="0" noProof="0" dirty="0" err="1">
                <a:ln>
                  <a:noFill/>
                </a:ln>
                <a:solidFill>
                  <a:srgbClr val="21175E"/>
                </a:solidFill>
                <a:effectLst/>
                <a:uLnTx/>
                <a:uFillTx/>
                <a:latin typeface="Tahoma"/>
                <a:ea typeface="+mj-ea"/>
                <a:cs typeface="+mj-cs"/>
              </a:rPr>
              <a:t>upsides</a:t>
            </a:r>
            <a:r>
              <a:rPr kumimoji="0" lang="es-ES" sz="2000" b="0" i="0" u="none" strike="noStrike" kern="1200" cap="none" spc="0" normalizeH="0" baseline="0" noProof="0" dirty="0">
                <a:ln>
                  <a:noFill/>
                </a:ln>
                <a:solidFill>
                  <a:srgbClr val="21175E"/>
                </a:solidFill>
                <a:effectLst/>
                <a:uLnTx/>
                <a:uFillTx/>
                <a:latin typeface="Tahoma"/>
                <a:ea typeface="+mj-ea"/>
                <a:cs typeface="+mj-cs"/>
              </a:rPr>
              <a:t> y </a:t>
            </a:r>
            <a:r>
              <a:rPr kumimoji="0" lang="es-ES" sz="2000" b="0" i="0" u="none" strike="noStrike" kern="1200" cap="none" spc="0" normalizeH="0" baseline="0" noProof="0" dirty="0" err="1">
                <a:ln>
                  <a:noFill/>
                </a:ln>
                <a:solidFill>
                  <a:srgbClr val="21175E"/>
                </a:solidFill>
                <a:effectLst/>
                <a:uLnTx/>
                <a:uFillTx/>
                <a:latin typeface="Tahoma"/>
                <a:ea typeface="+mj-ea"/>
                <a:cs typeface="+mj-cs"/>
              </a:rPr>
              <a:t>downsides</a:t>
            </a:r>
            <a:r>
              <a:rPr kumimoji="0" lang="es-ES" sz="2000" b="0" i="0" u="none" strike="noStrike" kern="1200" cap="none" spc="0" normalizeH="0" baseline="0" noProof="0" dirty="0">
                <a:ln>
                  <a:noFill/>
                </a:ln>
                <a:solidFill>
                  <a:srgbClr val="21175E"/>
                </a:solidFill>
                <a:effectLst/>
                <a:uLnTx/>
                <a:uFillTx/>
                <a:latin typeface="Tahoma"/>
                <a:ea typeface="+mj-ea"/>
                <a:cs typeface="+mj-cs"/>
              </a:rPr>
              <a:t>, </a:t>
            </a:r>
            <a:r>
              <a:rPr lang="es-ES" dirty="0">
                <a:latin typeface="Tahoma"/>
              </a:rPr>
              <a:t>brinda claridad de la exposición y valor de negocios con alternativas nuevas</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grpSp>
        <p:nvGrpSpPr>
          <p:cNvPr id="2" name="Grupo 23">
            <a:extLst>
              <a:ext uri="{FF2B5EF4-FFF2-40B4-BE49-F238E27FC236}">
                <a16:creationId xmlns:a16="http://schemas.microsoft.com/office/drawing/2014/main" id="{A80B9545-A298-BC52-BF52-1F3756B3E12A}"/>
              </a:ext>
            </a:extLst>
          </p:cNvPr>
          <p:cNvGrpSpPr/>
          <p:nvPr/>
        </p:nvGrpSpPr>
        <p:grpSpPr>
          <a:xfrm>
            <a:off x="268308" y="2234155"/>
            <a:ext cx="2646993" cy="4295179"/>
            <a:chOff x="8418281" y="1655228"/>
            <a:chExt cx="2646993" cy="4295179"/>
          </a:xfrm>
        </p:grpSpPr>
        <p:grpSp>
          <p:nvGrpSpPr>
            <p:cNvPr id="3" name="Grupo 20">
              <a:extLst>
                <a:ext uri="{FF2B5EF4-FFF2-40B4-BE49-F238E27FC236}">
                  <a16:creationId xmlns:a16="http://schemas.microsoft.com/office/drawing/2014/main" id="{5E30B2DD-9C75-BA18-ADDD-3203D5BC87E6}"/>
                </a:ext>
              </a:extLst>
            </p:cNvPr>
            <p:cNvGrpSpPr/>
            <p:nvPr/>
          </p:nvGrpSpPr>
          <p:grpSpPr>
            <a:xfrm>
              <a:off x="8476009" y="1766911"/>
              <a:ext cx="2427737" cy="4135092"/>
              <a:chOff x="8476009" y="1766911"/>
              <a:chExt cx="2427737" cy="4135092"/>
            </a:xfrm>
          </p:grpSpPr>
          <p:sp>
            <p:nvSpPr>
              <p:cNvPr id="5" name="Rectangle 141">
                <a:extLst>
                  <a:ext uri="{FF2B5EF4-FFF2-40B4-BE49-F238E27FC236}">
                    <a16:creationId xmlns:a16="http://schemas.microsoft.com/office/drawing/2014/main" id="{E856F1C8-D7E3-F8F0-59C1-2EDD63F8AA1E}"/>
                  </a:ext>
                </a:extLst>
              </p:cNvPr>
              <p:cNvSpPr>
                <a:spLocks noChangeArrowheads="1"/>
              </p:cNvSpPr>
              <p:nvPr/>
            </p:nvSpPr>
            <p:spPr bwMode="auto">
              <a:xfrm>
                <a:off x="8476009" y="3785728"/>
                <a:ext cx="4328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3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Media</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nvGrpSpPr>
              <p:cNvPr id="6" name="Grupo 18">
                <a:extLst>
                  <a:ext uri="{FF2B5EF4-FFF2-40B4-BE49-F238E27FC236}">
                    <a16:creationId xmlns:a16="http://schemas.microsoft.com/office/drawing/2014/main" id="{57D5A937-7E81-0E25-CA91-CAFC2505AAA5}"/>
                  </a:ext>
                </a:extLst>
              </p:cNvPr>
              <p:cNvGrpSpPr/>
              <p:nvPr/>
            </p:nvGrpSpPr>
            <p:grpSpPr>
              <a:xfrm>
                <a:off x="8621340" y="1766911"/>
                <a:ext cx="2282406" cy="4135092"/>
                <a:chOff x="8621340" y="1766911"/>
                <a:chExt cx="2282406" cy="4135092"/>
              </a:xfrm>
            </p:grpSpPr>
            <p:sp>
              <p:nvSpPr>
                <p:cNvPr id="7" name="Freeform 88">
                  <a:extLst>
                    <a:ext uri="{FF2B5EF4-FFF2-40B4-BE49-F238E27FC236}">
                      <a16:creationId xmlns:a16="http://schemas.microsoft.com/office/drawing/2014/main" id="{3A4E1370-D89F-7B26-EFFF-03B1CAC5F7DF}"/>
                    </a:ext>
                  </a:extLst>
                </p:cNvPr>
                <p:cNvSpPr>
                  <a:spLocks/>
                </p:cNvSpPr>
                <p:nvPr/>
              </p:nvSpPr>
              <p:spPr bwMode="auto">
                <a:xfrm>
                  <a:off x="8995679" y="3864044"/>
                  <a:ext cx="1908067" cy="29587"/>
                </a:xfrm>
                <a:custGeom>
                  <a:avLst/>
                  <a:gdLst>
                    <a:gd name="T0" fmla="*/ 5030 w 5030"/>
                    <a:gd name="T1" fmla="*/ 39 h 77"/>
                    <a:gd name="T2" fmla="*/ 5030 w 5030"/>
                    <a:gd name="T3" fmla="*/ 39 h 77"/>
                    <a:gd name="T4" fmla="*/ 4991 w 5030"/>
                    <a:gd name="T5" fmla="*/ 77 h 77"/>
                    <a:gd name="T6" fmla="*/ 39 w 5030"/>
                    <a:gd name="T7" fmla="*/ 77 h 77"/>
                    <a:gd name="T8" fmla="*/ 0 w 5030"/>
                    <a:gd name="T9" fmla="*/ 39 h 77"/>
                    <a:gd name="T10" fmla="*/ 0 w 5030"/>
                    <a:gd name="T11" fmla="*/ 39 h 77"/>
                    <a:gd name="T12" fmla="*/ 39 w 5030"/>
                    <a:gd name="T13" fmla="*/ 0 h 77"/>
                    <a:gd name="T14" fmla="*/ 4991 w 5030"/>
                    <a:gd name="T15" fmla="*/ 0 h 77"/>
                    <a:gd name="T16" fmla="*/ 5030 w 5030"/>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77">
                      <a:moveTo>
                        <a:pt x="5030" y="39"/>
                      </a:moveTo>
                      <a:lnTo>
                        <a:pt x="5030" y="39"/>
                      </a:lnTo>
                      <a:cubicBezTo>
                        <a:pt x="5030" y="60"/>
                        <a:pt x="5013" y="77"/>
                        <a:pt x="4991" y="77"/>
                      </a:cubicBezTo>
                      <a:lnTo>
                        <a:pt x="39" y="77"/>
                      </a:lnTo>
                      <a:cubicBezTo>
                        <a:pt x="17" y="77"/>
                        <a:pt x="0" y="60"/>
                        <a:pt x="0" y="39"/>
                      </a:cubicBezTo>
                      <a:lnTo>
                        <a:pt x="0" y="39"/>
                      </a:lnTo>
                      <a:cubicBezTo>
                        <a:pt x="0" y="17"/>
                        <a:pt x="17" y="0"/>
                        <a:pt x="39" y="0"/>
                      </a:cubicBezTo>
                      <a:lnTo>
                        <a:pt x="4991" y="0"/>
                      </a:lnTo>
                      <a:cubicBezTo>
                        <a:pt x="5013" y="0"/>
                        <a:pt x="5030" y="17"/>
                        <a:pt x="5030"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8" name="Freeform 89">
                  <a:extLst>
                    <a:ext uri="{FF2B5EF4-FFF2-40B4-BE49-F238E27FC236}">
                      <a16:creationId xmlns:a16="http://schemas.microsoft.com/office/drawing/2014/main" id="{864DC691-EF72-4D19-695C-133A437FAFB1}"/>
                    </a:ext>
                  </a:extLst>
                </p:cNvPr>
                <p:cNvSpPr>
                  <a:spLocks/>
                </p:cNvSpPr>
                <p:nvPr/>
              </p:nvSpPr>
              <p:spPr bwMode="auto">
                <a:xfrm>
                  <a:off x="8995680" y="3940620"/>
                  <a:ext cx="1891344" cy="31326"/>
                </a:xfrm>
                <a:custGeom>
                  <a:avLst/>
                  <a:gdLst>
                    <a:gd name="T0" fmla="*/ 4982 w 4982"/>
                    <a:gd name="T1" fmla="*/ 39 h 77"/>
                    <a:gd name="T2" fmla="*/ 4982 w 4982"/>
                    <a:gd name="T3" fmla="*/ 39 h 77"/>
                    <a:gd name="T4" fmla="*/ 4943 w 4982"/>
                    <a:gd name="T5" fmla="*/ 77 h 77"/>
                    <a:gd name="T6" fmla="*/ 39 w 4982"/>
                    <a:gd name="T7" fmla="*/ 77 h 77"/>
                    <a:gd name="T8" fmla="*/ 0 w 4982"/>
                    <a:gd name="T9" fmla="*/ 39 h 77"/>
                    <a:gd name="T10" fmla="*/ 0 w 4982"/>
                    <a:gd name="T11" fmla="*/ 39 h 77"/>
                    <a:gd name="T12" fmla="*/ 39 w 4982"/>
                    <a:gd name="T13" fmla="*/ 0 h 77"/>
                    <a:gd name="T14" fmla="*/ 4943 w 4982"/>
                    <a:gd name="T15" fmla="*/ 0 h 77"/>
                    <a:gd name="T16" fmla="*/ 4982 w 4982"/>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2" h="77">
                      <a:moveTo>
                        <a:pt x="4982" y="39"/>
                      </a:moveTo>
                      <a:lnTo>
                        <a:pt x="4982" y="39"/>
                      </a:lnTo>
                      <a:cubicBezTo>
                        <a:pt x="4982" y="60"/>
                        <a:pt x="4964" y="77"/>
                        <a:pt x="4943" y="77"/>
                      </a:cubicBezTo>
                      <a:lnTo>
                        <a:pt x="39" y="77"/>
                      </a:lnTo>
                      <a:cubicBezTo>
                        <a:pt x="17" y="77"/>
                        <a:pt x="0" y="60"/>
                        <a:pt x="0" y="39"/>
                      </a:cubicBezTo>
                      <a:lnTo>
                        <a:pt x="0" y="39"/>
                      </a:lnTo>
                      <a:cubicBezTo>
                        <a:pt x="0" y="17"/>
                        <a:pt x="17" y="0"/>
                        <a:pt x="39" y="0"/>
                      </a:cubicBezTo>
                      <a:lnTo>
                        <a:pt x="4943" y="0"/>
                      </a:lnTo>
                      <a:cubicBezTo>
                        <a:pt x="4964" y="0"/>
                        <a:pt x="4982" y="17"/>
                        <a:pt x="4982"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9" name="Freeform 90">
                  <a:extLst>
                    <a:ext uri="{FF2B5EF4-FFF2-40B4-BE49-F238E27FC236}">
                      <a16:creationId xmlns:a16="http://schemas.microsoft.com/office/drawing/2014/main" id="{12345CBA-33AB-7475-D85F-BDB5B0816394}"/>
                    </a:ext>
                  </a:extLst>
                </p:cNvPr>
                <p:cNvSpPr>
                  <a:spLocks/>
                </p:cNvSpPr>
                <p:nvPr/>
              </p:nvSpPr>
              <p:spPr bwMode="auto">
                <a:xfrm>
                  <a:off x="8995680" y="4018935"/>
                  <a:ext cx="1856226" cy="29587"/>
                </a:xfrm>
                <a:custGeom>
                  <a:avLst/>
                  <a:gdLst>
                    <a:gd name="T0" fmla="*/ 4893 w 4893"/>
                    <a:gd name="T1" fmla="*/ 39 h 77"/>
                    <a:gd name="T2" fmla="*/ 4893 w 4893"/>
                    <a:gd name="T3" fmla="*/ 39 h 77"/>
                    <a:gd name="T4" fmla="*/ 4855 w 4893"/>
                    <a:gd name="T5" fmla="*/ 77 h 77"/>
                    <a:gd name="T6" fmla="*/ 39 w 4893"/>
                    <a:gd name="T7" fmla="*/ 77 h 77"/>
                    <a:gd name="T8" fmla="*/ 0 w 4893"/>
                    <a:gd name="T9" fmla="*/ 39 h 77"/>
                    <a:gd name="T10" fmla="*/ 0 w 4893"/>
                    <a:gd name="T11" fmla="*/ 39 h 77"/>
                    <a:gd name="T12" fmla="*/ 39 w 4893"/>
                    <a:gd name="T13" fmla="*/ 0 h 77"/>
                    <a:gd name="T14" fmla="*/ 4855 w 4893"/>
                    <a:gd name="T15" fmla="*/ 0 h 77"/>
                    <a:gd name="T16" fmla="*/ 4893 w 4893"/>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3" h="77">
                      <a:moveTo>
                        <a:pt x="4893" y="39"/>
                      </a:moveTo>
                      <a:lnTo>
                        <a:pt x="4893" y="39"/>
                      </a:lnTo>
                      <a:cubicBezTo>
                        <a:pt x="4893" y="60"/>
                        <a:pt x="4876" y="77"/>
                        <a:pt x="4855" y="77"/>
                      </a:cubicBezTo>
                      <a:lnTo>
                        <a:pt x="39" y="77"/>
                      </a:lnTo>
                      <a:cubicBezTo>
                        <a:pt x="17" y="77"/>
                        <a:pt x="0" y="60"/>
                        <a:pt x="0" y="39"/>
                      </a:cubicBezTo>
                      <a:lnTo>
                        <a:pt x="0" y="39"/>
                      </a:lnTo>
                      <a:cubicBezTo>
                        <a:pt x="0" y="17"/>
                        <a:pt x="17" y="0"/>
                        <a:pt x="39" y="0"/>
                      </a:cubicBezTo>
                      <a:lnTo>
                        <a:pt x="4855" y="0"/>
                      </a:lnTo>
                      <a:cubicBezTo>
                        <a:pt x="4876" y="0"/>
                        <a:pt x="4893" y="17"/>
                        <a:pt x="4893"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0" name="Freeform 91">
                  <a:extLst>
                    <a:ext uri="{FF2B5EF4-FFF2-40B4-BE49-F238E27FC236}">
                      <a16:creationId xmlns:a16="http://schemas.microsoft.com/office/drawing/2014/main" id="{A23D6BA6-A8E2-8524-E2E9-7CC1D409D2C5}"/>
                    </a:ext>
                  </a:extLst>
                </p:cNvPr>
                <p:cNvSpPr>
                  <a:spLocks/>
                </p:cNvSpPr>
                <p:nvPr/>
              </p:nvSpPr>
              <p:spPr bwMode="auto">
                <a:xfrm>
                  <a:off x="8995680" y="4095511"/>
                  <a:ext cx="1824453" cy="31326"/>
                </a:xfrm>
                <a:custGeom>
                  <a:avLst/>
                  <a:gdLst>
                    <a:gd name="T0" fmla="*/ 4808 w 4808"/>
                    <a:gd name="T1" fmla="*/ 39 h 77"/>
                    <a:gd name="T2" fmla="*/ 4808 w 4808"/>
                    <a:gd name="T3" fmla="*/ 39 h 77"/>
                    <a:gd name="T4" fmla="*/ 4769 w 4808"/>
                    <a:gd name="T5" fmla="*/ 77 h 77"/>
                    <a:gd name="T6" fmla="*/ 39 w 4808"/>
                    <a:gd name="T7" fmla="*/ 77 h 77"/>
                    <a:gd name="T8" fmla="*/ 0 w 4808"/>
                    <a:gd name="T9" fmla="*/ 39 h 77"/>
                    <a:gd name="T10" fmla="*/ 0 w 4808"/>
                    <a:gd name="T11" fmla="*/ 39 h 77"/>
                    <a:gd name="T12" fmla="*/ 39 w 4808"/>
                    <a:gd name="T13" fmla="*/ 0 h 77"/>
                    <a:gd name="T14" fmla="*/ 4769 w 4808"/>
                    <a:gd name="T15" fmla="*/ 0 h 77"/>
                    <a:gd name="T16" fmla="*/ 4808 w 4808"/>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8" h="77">
                      <a:moveTo>
                        <a:pt x="4808" y="39"/>
                      </a:moveTo>
                      <a:lnTo>
                        <a:pt x="4808" y="39"/>
                      </a:lnTo>
                      <a:cubicBezTo>
                        <a:pt x="4808" y="60"/>
                        <a:pt x="4791" y="77"/>
                        <a:pt x="4769" y="77"/>
                      </a:cubicBezTo>
                      <a:lnTo>
                        <a:pt x="39" y="77"/>
                      </a:lnTo>
                      <a:cubicBezTo>
                        <a:pt x="17" y="77"/>
                        <a:pt x="0" y="60"/>
                        <a:pt x="0" y="39"/>
                      </a:cubicBezTo>
                      <a:lnTo>
                        <a:pt x="0" y="39"/>
                      </a:lnTo>
                      <a:cubicBezTo>
                        <a:pt x="0" y="17"/>
                        <a:pt x="17" y="0"/>
                        <a:pt x="39" y="0"/>
                      </a:cubicBezTo>
                      <a:lnTo>
                        <a:pt x="4769" y="0"/>
                      </a:lnTo>
                      <a:cubicBezTo>
                        <a:pt x="4791" y="0"/>
                        <a:pt x="4808" y="17"/>
                        <a:pt x="4808"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1" name="Freeform 92">
                  <a:extLst>
                    <a:ext uri="{FF2B5EF4-FFF2-40B4-BE49-F238E27FC236}">
                      <a16:creationId xmlns:a16="http://schemas.microsoft.com/office/drawing/2014/main" id="{02FCF958-C959-1B57-3E5F-3B47E9540340}"/>
                    </a:ext>
                  </a:extLst>
                </p:cNvPr>
                <p:cNvSpPr>
                  <a:spLocks/>
                </p:cNvSpPr>
                <p:nvPr/>
              </p:nvSpPr>
              <p:spPr bwMode="auto">
                <a:xfrm>
                  <a:off x="8995680" y="4173827"/>
                  <a:ext cx="1770940" cy="29587"/>
                </a:xfrm>
                <a:custGeom>
                  <a:avLst/>
                  <a:gdLst>
                    <a:gd name="T0" fmla="*/ 4668 w 4668"/>
                    <a:gd name="T1" fmla="*/ 39 h 77"/>
                    <a:gd name="T2" fmla="*/ 4668 w 4668"/>
                    <a:gd name="T3" fmla="*/ 39 h 77"/>
                    <a:gd name="T4" fmla="*/ 4629 w 4668"/>
                    <a:gd name="T5" fmla="*/ 77 h 77"/>
                    <a:gd name="T6" fmla="*/ 39 w 4668"/>
                    <a:gd name="T7" fmla="*/ 77 h 77"/>
                    <a:gd name="T8" fmla="*/ 0 w 4668"/>
                    <a:gd name="T9" fmla="*/ 39 h 77"/>
                    <a:gd name="T10" fmla="*/ 0 w 4668"/>
                    <a:gd name="T11" fmla="*/ 39 h 77"/>
                    <a:gd name="T12" fmla="*/ 39 w 4668"/>
                    <a:gd name="T13" fmla="*/ 0 h 77"/>
                    <a:gd name="T14" fmla="*/ 4629 w 4668"/>
                    <a:gd name="T15" fmla="*/ 0 h 77"/>
                    <a:gd name="T16" fmla="*/ 4668 w 4668"/>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8" h="77">
                      <a:moveTo>
                        <a:pt x="4668" y="39"/>
                      </a:moveTo>
                      <a:lnTo>
                        <a:pt x="4668" y="39"/>
                      </a:lnTo>
                      <a:cubicBezTo>
                        <a:pt x="4668" y="60"/>
                        <a:pt x="4650" y="77"/>
                        <a:pt x="4629" y="77"/>
                      </a:cubicBezTo>
                      <a:lnTo>
                        <a:pt x="39" y="77"/>
                      </a:lnTo>
                      <a:cubicBezTo>
                        <a:pt x="17" y="77"/>
                        <a:pt x="0" y="60"/>
                        <a:pt x="0" y="39"/>
                      </a:cubicBezTo>
                      <a:lnTo>
                        <a:pt x="0" y="39"/>
                      </a:lnTo>
                      <a:cubicBezTo>
                        <a:pt x="0" y="17"/>
                        <a:pt x="17" y="0"/>
                        <a:pt x="39" y="0"/>
                      </a:cubicBezTo>
                      <a:lnTo>
                        <a:pt x="4629" y="0"/>
                      </a:lnTo>
                      <a:cubicBezTo>
                        <a:pt x="4650" y="0"/>
                        <a:pt x="4668" y="17"/>
                        <a:pt x="4668"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2" name="Freeform 93">
                  <a:extLst>
                    <a:ext uri="{FF2B5EF4-FFF2-40B4-BE49-F238E27FC236}">
                      <a16:creationId xmlns:a16="http://schemas.microsoft.com/office/drawing/2014/main" id="{3F3F48E7-68C6-5219-529B-909D06E87B80}"/>
                    </a:ext>
                  </a:extLst>
                </p:cNvPr>
                <p:cNvSpPr>
                  <a:spLocks/>
                </p:cNvSpPr>
                <p:nvPr/>
              </p:nvSpPr>
              <p:spPr bwMode="auto">
                <a:xfrm>
                  <a:off x="8995680" y="4250404"/>
                  <a:ext cx="1717427" cy="31326"/>
                </a:xfrm>
                <a:custGeom>
                  <a:avLst/>
                  <a:gdLst>
                    <a:gd name="T0" fmla="*/ 4525 w 4525"/>
                    <a:gd name="T1" fmla="*/ 38 h 77"/>
                    <a:gd name="T2" fmla="*/ 4525 w 4525"/>
                    <a:gd name="T3" fmla="*/ 39 h 77"/>
                    <a:gd name="T4" fmla="*/ 4486 w 4525"/>
                    <a:gd name="T5" fmla="*/ 77 h 77"/>
                    <a:gd name="T6" fmla="*/ 39 w 4525"/>
                    <a:gd name="T7" fmla="*/ 77 h 77"/>
                    <a:gd name="T8" fmla="*/ 0 w 4525"/>
                    <a:gd name="T9" fmla="*/ 39 h 77"/>
                    <a:gd name="T10" fmla="*/ 0 w 4525"/>
                    <a:gd name="T11" fmla="*/ 38 h 77"/>
                    <a:gd name="T12" fmla="*/ 39 w 4525"/>
                    <a:gd name="T13" fmla="*/ 0 h 77"/>
                    <a:gd name="T14" fmla="*/ 4486 w 4525"/>
                    <a:gd name="T15" fmla="*/ 0 h 77"/>
                    <a:gd name="T16" fmla="*/ 4525 w 4525"/>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25" h="77">
                      <a:moveTo>
                        <a:pt x="4525" y="38"/>
                      </a:moveTo>
                      <a:lnTo>
                        <a:pt x="4525" y="39"/>
                      </a:lnTo>
                      <a:cubicBezTo>
                        <a:pt x="4525" y="60"/>
                        <a:pt x="4507" y="77"/>
                        <a:pt x="4486" y="77"/>
                      </a:cubicBezTo>
                      <a:lnTo>
                        <a:pt x="39" y="77"/>
                      </a:lnTo>
                      <a:cubicBezTo>
                        <a:pt x="18" y="77"/>
                        <a:pt x="0" y="60"/>
                        <a:pt x="0" y="39"/>
                      </a:cubicBezTo>
                      <a:lnTo>
                        <a:pt x="0" y="38"/>
                      </a:lnTo>
                      <a:cubicBezTo>
                        <a:pt x="0" y="17"/>
                        <a:pt x="18" y="0"/>
                        <a:pt x="39" y="0"/>
                      </a:cubicBezTo>
                      <a:lnTo>
                        <a:pt x="4486" y="0"/>
                      </a:lnTo>
                      <a:cubicBezTo>
                        <a:pt x="4507" y="0"/>
                        <a:pt x="4525" y="17"/>
                        <a:pt x="4525"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3" name="Freeform 94">
                  <a:extLst>
                    <a:ext uri="{FF2B5EF4-FFF2-40B4-BE49-F238E27FC236}">
                      <a16:creationId xmlns:a16="http://schemas.microsoft.com/office/drawing/2014/main" id="{15F5445F-4ACE-3898-CE1C-C5E77CF72FF2}"/>
                    </a:ext>
                  </a:extLst>
                </p:cNvPr>
                <p:cNvSpPr>
                  <a:spLocks/>
                </p:cNvSpPr>
                <p:nvPr/>
              </p:nvSpPr>
              <p:spPr bwMode="auto">
                <a:xfrm>
                  <a:off x="8995679" y="4328718"/>
                  <a:ext cx="1653882" cy="29587"/>
                </a:xfrm>
                <a:custGeom>
                  <a:avLst/>
                  <a:gdLst>
                    <a:gd name="T0" fmla="*/ 4357 w 4357"/>
                    <a:gd name="T1" fmla="*/ 38 h 77"/>
                    <a:gd name="T2" fmla="*/ 4357 w 4357"/>
                    <a:gd name="T3" fmla="*/ 38 h 77"/>
                    <a:gd name="T4" fmla="*/ 4318 w 4357"/>
                    <a:gd name="T5" fmla="*/ 77 h 77"/>
                    <a:gd name="T6" fmla="*/ 39 w 4357"/>
                    <a:gd name="T7" fmla="*/ 77 h 77"/>
                    <a:gd name="T8" fmla="*/ 0 w 4357"/>
                    <a:gd name="T9" fmla="*/ 38 h 77"/>
                    <a:gd name="T10" fmla="*/ 0 w 4357"/>
                    <a:gd name="T11" fmla="*/ 38 h 77"/>
                    <a:gd name="T12" fmla="*/ 39 w 4357"/>
                    <a:gd name="T13" fmla="*/ 0 h 77"/>
                    <a:gd name="T14" fmla="*/ 4318 w 4357"/>
                    <a:gd name="T15" fmla="*/ 0 h 77"/>
                    <a:gd name="T16" fmla="*/ 4357 w 4357"/>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7" h="77">
                      <a:moveTo>
                        <a:pt x="4357" y="38"/>
                      </a:moveTo>
                      <a:lnTo>
                        <a:pt x="4357" y="38"/>
                      </a:lnTo>
                      <a:cubicBezTo>
                        <a:pt x="4357" y="60"/>
                        <a:pt x="4340" y="77"/>
                        <a:pt x="4318" y="77"/>
                      </a:cubicBezTo>
                      <a:lnTo>
                        <a:pt x="39" y="77"/>
                      </a:lnTo>
                      <a:cubicBezTo>
                        <a:pt x="17" y="77"/>
                        <a:pt x="0" y="60"/>
                        <a:pt x="0" y="38"/>
                      </a:cubicBezTo>
                      <a:lnTo>
                        <a:pt x="0" y="38"/>
                      </a:lnTo>
                      <a:cubicBezTo>
                        <a:pt x="0" y="17"/>
                        <a:pt x="17" y="0"/>
                        <a:pt x="39" y="0"/>
                      </a:cubicBezTo>
                      <a:lnTo>
                        <a:pt x="4318" y="0"/>
                      </a:lnTo>
                      <a:cubicBezTo>
                        <a:pt x="4340" y="0"/>
                        <a:pt x="4357" y="17"/>
                        <a:pt x="4357"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4" name="Freeform 95">
                  <a:extLst>
                    <a:ext uri="{FF2B5EF4-FFF2-40B4-BE49-F238E27FC236}">
                      <a16:creationId xmlns:a16="http://schemas.microsoft.com/office/drawing/2014/main" id="{33309F90-F1FB-0A0C-95FC-E13B68C044AD}"/>
                    </a:ext>
                  </a:extLst>
                </p:cNvPr>
                <p:cNvSpPr>
                  <a:spLocks/>
                </p:cNvSpPr>
                <p:nvPr/>
              </p:nvSpPr>
              <p:spPr bwMode="auto">
                <a:xfrm>
                  <a:off x="8995680" y="4405295"/>
                  <a:ext cx="1568594" cy="31326"/>
                </a:xfrm>
                <a:custGeom>
                  <a:avLst/>
                  <a:gdLst>
                    <a:gd name="T0" fmla="*/ 4135 w 4135"/>
                    <a:gd name="T1" fmla="*/ 38 h 77"/>
                    <a:gd name="T2" fmla="*/ 4135 w 4135"/>
                    <a:gd name="T3" fmla="*/ 38 h 77"/>
                    <a:gd name="T4" fmla="*/ 4096 w 4135"/>
                    <a:gd name="T5" fmla="*/ 77 h 77"/>
                    <a:gd name="T6" fmla="*/ 39 w 4135"/>
                    <a:gd name="T7" fmla="*/ 77 h 77"/>
                    <a:gd name="T8" fmla="*/ 0 w 4135"/>
                    <a:gd name="T9" fmla="*/ 38 h 77"/>
                    <a:gd name="T10" fmla="*/ 0 w 4135"/>
                    <a:gd name="T11" fmla="*/ 38 h 77"/>
                    <a:gd name="T12" fmla="*/ 39 w 4135"/>
                    <a:gd name="T13" fmla="*/ 0 h 77"/>
                    <a:gd name="T14" fmla="*/ 4096 w 4135"/>
                    <a:gd name="T15" fmla="*/ 0 h 77"/>
                    <a:gd name="T16" fmla="*/ 4135 w 4135"/>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5" h="77">
                      <a:moveTo>
                        <a:pt x="4135" y="38"/>
                      </a:moveTo>
                      <a:lnTo>
                        <a:pt x="4135" y="38"/>
                      </a:lnTo>
                      <a:cubicBezTo>
                        <a:pt x="4135" y="60"/>
                        <a:pt x="4117" y="77"/>
                        <a:pt x="4096" y="77"/>
                      </a:cubicBezTo>
                      <a:lnTo>
                        <a:pt x="39" y="77"/>
                      </a:lnTo>
                      <a:cubicBezTo>
                        <a:pt x="18" y="77"/>
                        <a:pt x="0" y="60"/>
                        <a:pt x="0" y="38"/>
                      </a:cubicBezTo>
                      <a:lnTo>
                        <a:pt x="0" y="38"/>
                      </a:lnTo>
                      <a:cubicBezTo>
                        <a:pt x="0" y="17"/>
                        <a:pt x="18" y="0"/>
                        <a:pt x="39" y="0"/>
                      </a:cubicBezTo>
                      <a:lnTo>
                        <a:pt x="4096" y="0"/>
                      </a:lnTo>
                      <a:cubicBezTo>
                        <a:pt x="4117" y="0"/>
                        <a:pt x="4135" y="17"/>
                        <a:pt x="4135"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5" name="Freeform 96">
                  <a:extLst>
                    <a:ext uri="{FF2B5EF4-FFF2-40B4-BE49-F238E27FC236}">
                      <a16:creationId xmlns:a16="http://schemas.microsoft.com/office/drawing/2014/main" id="{2831748E-736E-2E98-197A-E2224713899F}"/>
                    </a:ext>
                  </a:extLst>
                </p:cNvPr>
                <p:cNvSpPr>
                  <a:spLocks/>
                </p:cNvSpPr>
                <p:nvPr/>
              </p:nvSpPr>
              <p:spPr bwMode="auto">
                <a:xfrm>
                  <a:off x="8995680" y="4483611"/>
                  <a:ext cx="1459897" cy="29587"/>
                </a:xfrm>
                <a:custGeom>
                  <a:avLst/>
                  <a:gdLst>
                    <a:gd name="T0" fmla="*/ 3846 w 3846"/>
                    <a:gd name="T1" fmla="*/ 38 h 77"/>
                    <a:gd name="T2" fmla="*/ 3846 w 3846"/>
                    <a:gd name="T3" fmla="*/ 38 h 77"/>
                    <a:gd name="T4" fmla="*/ 3807 w 3846"/>
                    <a:gd name="T5" fmla="*/ 77 h 77"/>
                    <a:gd name="T6" fmla="*/ 39 w 3846"/>
                    <a:gd name="T7" fmla="*/ 77 h 77"/>
                    <a:gd name="T8" fmla="*/ 0 w 3846"/>
                    <a:gd name="T9" fmla="*/ 38 h 77"/>
                    <a:gd name="T10" fmla="*/ 0 w 3846"/>
                    <a:gd name="T11" fmla="*/ 38 h 77"/>
                    <a:gd name="T12" fmla="*/ 39 w 3846"/>
                    <a:gd name="T13" fmla="*/ 0 h 77"/>
                    <a:gd name="T14" fmla="*/ 3807 w 3846"/>
                    <a:gd name="T15" fmla="*/ 0 h 77"/>
                    <a:gd name="T16" fmla="*/ 3846 w 3846"/>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6" h="77">
                      <a:moveTo>
                        <a:pt x="3846" y="38"/>
                      </a:moveTo>
                      <a:lnTo>
                        <a:pt x="3846" y="38"/>
                      </a:lnTo>
                      <a:cubicBezTo>
                        <a:pt x="3846" y="60"/>
                        <a:pt x="3829" y="77"/>
                        <a:pt x="3807" y="77"/>
                      </a:cubicBezTo>
                      <a:lnTo>
                        <a:pt x="39" y="77"/>
                      </a:lnTo>
                      <a:cubicBezTo>
                        <a:pt x="17" y="77"/>
                        <a:pt x="0" y="60"/>
                        <a:pt x="0" y="38"/>
                      </a:cubicBezTo>
                      <a:lnTo>
                        <a:pt x="0" y="38"/>
                      </a:lnTo>
                      <a:cubicBezTo>
                        <a:pt x="0" y="17"/>
                        <a:pt x="17" y="0"/>
                        <a:pt x="39" y="0"/>
                      </a:cubicBezTo>
                      <a:lnTo>
                        <a:pt x="3807" y="0"/>
                      </a:lnTo>
                      <a:cubicBezTo>
                        <a:pt x="3829" y="0"/>
                        <a:pt x="3846" y="17"/>
                        <a:pt x="3846"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6" name="Freeform 97">
                  <a:extLst>
                    <a:ext uri="{FF2B5EF4-FFF2-40B4-BE49-F238E27FC236}">
                      <a16:creationId xmlns:a16="http://schemas.microsoft.com/office/drawing/2014/main" id="{73AB7F69-C2EE-0522-8820-7580BCF2BDC7}"/>
                    </a:ext>
                  </a:extLst>
                </p:cNvPr>
                <p:cNvSpPr>
                  <a:spLocks/>
                </p:cNvSpPr>
                <p:nvPr/>
              </p:nvSpPr>
              <p:spPr bwMode="auto">
                <a:xfrm>
                  <a:off x="8995680" y="4560187"/>
                  <a:ext cx="1327786" cy="31326"/>
                </a:xfrm>
                <a:custGeom>
                  <a:avLst/>
                  <a:gdLst>
                    <a:gd name="T0" fmla="*/ 3500 w 3500"/>
                    <a:gd name="T1" fmla="*/ 38 h 77"/>
                    <a:gd name="T2" fmla="*/ 3500 w 3500"/>
                    <a:gd name="T3" fmla="*/ 38 h 77"/>
                    <a:gd name="T4" fmla="*/ 3462 w 3500"/>
                    <a:gd name="T5" fmla="*/ 77 h 77"/>
                    <a:gd name="T6" fmla="*/ 39 w 3500"/>
                    <a:gd name="T7" fmla="*/ 77 h 77"/>
                    <a:gd name="T8" fmla="*/ 0 w 3500"/>
                    <a:gd name="T9" fmla="*/ 38 h 77"/>
                    <a:gd name="T10" fmla="*/ 0 w 3500"/>
                    <a:gd name="T11" fmla="*/ 38 h 77"/>
                    <a:gd name="T12" fmla="*/ 39 w 3500"/>
                    <a:gd name="T13" fmla="*/ 0 h 77"/>
                    <a:gd name="T14" fmla="*/ 3462 w 3500"/>
                    <a:gd name="T15" fmla="*/ 0 h 77"/>
                    <a:gd name="T16" fmla="*/ 3500 w 3500"/>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0" h="77">
                      <a:moveTo>
                        <a:pt x="3500" y="38"/>
                      </a:moveTo>
                      <a:lnTo>
                        <a:pt x="3500" y="38"/>
                      </a:lnTo>
                      <a:cubicBezTo>
                        <a:pt x="3500" y="60"/>
                        <a:pt x="3483" y="77"/>
                        <a:pt x="3462" y="77"/>
                      </a:cubicBezTo>
                      <a:lnTo>
                        <a:pt x="39" y="77"/>
                      </a:lnTo>
                      <a:cubicBezTo>
                        <a:pt x="18" y="77"/>
                        <a:pt x="0" y="60"/>
                        <a:pt x="0" y="38"/>
                      </a:cubicBezTo>
                      <a:lnTo>
                        <a:pt x="0" y="38"/>
                      </a:lnTo>
                      <a:cubicBezTo>
                        <a:pt x="0" y="17"/>
                        <a:pt x="18" y="0"/>
                        <a:pt x="39" y="0"/>
                      </a:cubicBezTo>
                      <a:lnTo>
                        <a:pt x="3462" y="0"/>
                      </a:lnTo>
                      <a:cubicBezTo>
                        <a:pt x="3483" y="0"/>
                        <a:pt x="3500" y="17"/>
                        <a:pt x="3500"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7" name="Freeform 98">
                  <a:extLst>
                    <a:ext uri="{FF2B5EF4-FFF2-40B4-BE49-F238E27FC236}">
                      <a16:creationId xmlns:a16="http://schemas.microsoft.com/office/drawing/2014/main" id="{E0E27E67-1BA8-1A91-0ED7-194A86AAF8DF}"/>
                    </a:ext>
                  </a:extLst>
                </p:cNvPr>
                <p:cNvSpPr>
                  <a:spLocks/>
                </p:cNvSpPr>
                <p:nvPr/>
              </p:nvSpPr>
              <p:spPr bwMode="auto">
                <a:xfrm>
                  <a:off x="8995680" y="4638503"/>
                  <a:ext cx="1182299" cy="29587"/>
                </a:xfrm>
                <a:custGeom>
                  <a:avLst/>
                  <a:gdLst>
                    <a:gd name="T0" fmla="*/ 3113 w 3113"/>
                    <a:gd name="T1" fmla="*/ 38 h 77"/>
                    <a:gd name="T2" fmla="*/ 3113 w 3113"/>
                    <a:gd name="T3" fmla="*/ 38 h 77"/>
                    <a:gd name="T4" fmla="*/ 3074 w 3113"/>
                    <a:gd name="T5" fmla="*/ 77 h 77"/>
                    <a:gd name="T6" fmla="*/ 39 w 3113"/>
                    <a:gd name="T7" fmla="*/ 77 h 77"/>
                    <a:gd name="T8" fmla="*/ 0 w 3113"/>
                    <a:gd name="T9" fmla="*/ 38 h 77"/>
                    <a:gd name="T10" fmla="*/ 0 w 3113"/>
                    <a:gd name="T11" fmla="*/ 38 h 77"/>
                    <a:gd name="T12" fmla="*/ 39 w 3113"/>
                    <a:gd name="T13" fmla="*/ 0 h 77"/>
                    <a:gd name="T14" fmla="*/ 3074 w 3113"/>
                    <a:gd name="T15" fmla="*/ 0 h 77"/>
                    <a:gd name="T16" fmla="*/ 3113 w 3113"/>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3" h="77">
                      <a:moveTo>
                        <a:pt x="3113" y="38"/>
                      </a:moveTo>
                      <a:lnTo>
                        <a:pt x="3113" y="38"/>
                      </a:lnTo>
                      <a:cubicBezTo>
                        <a:pt x="3113" y="60"/>
                        <a:pt x="3095" y="77"/>
                        <a:pt x="3074" y="77"/>
                      </a:cubicBezTo>
                      <a:lnTo>
                        <a:pt x="39" y="77"/>
                      </a:lnTo>
                      <a:cubicBezTo>
                        <a:pt x="17" y="77"/>
                        <a:pt x="0" y="60"/>
                        <a:pt x="0" y="38"/>
                      </a:cubicBezTo>
                      <a:lnTo>
                        <a:pt x="0" y="38"/>
                      </a:lnTo>
                      <a:cubicBezTo>
                        <a:pt x="0" y="17"/>
                        <a:pt x="17" y="0"/>
                        <a:pt x="39" y="0"/>
                      </a:cubicBezTo>
                      <a:lnTo>
                        <a:pt x="3074" y="0"/>
                      </a:lnTo>
                      <a:cubicBezTo>
                        <a:pt x="3095" y="0"/>
                        <a:pt x="3113" y="17"/>
                        <a:pt x="3113"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8" name="Freeform 99">
                  <a:extLst>
                    <a:ext uri="{FF2B5EF4-FFF2-40B4-BE49-F238E27FC236}">
                      <a16:creationId xmlns:a16="http://schemas.microsoft.com/office/drawing/2014/main" id="{A25885DB-4ADB-CDCB-8AA8-61FFEE984A77}"/>
                    </a:ext>
                  </a:extLst>
                </p:cNvPr>
                <p:cNvSpPr>
                  <a:spLocks/>
                </p:cNvSpPr>
                <p:nvPr/>
              </p:nvSpPr>
              <p:spPr bwMode="auto">
                <a:xfrm>
                  <a:off x="8995680" y="4715080"/>
                  <a:ext cx="1021760" cy="31326"/>
                </a:xfrm>
                <a:custGeom>
                  <a:avLst/>
                  <a:gdLst>
                    <a:gd name="T0" fmla="*/ 2693 w 2693"/>
                    <a:gd name="T1" fmla="*/ 38 h 77"/>
                    <a:gd name="T2" fmla="*/ 2693 w 2693"/>
                    <a:gd name="T3" fmla="*/ 38 h 77"/>
                    <a:gd name="T4" fmla="*/ 2655 w 2693"/>
                    <a:gd name="T5" fmla="*/ 77 h 77"/>
                    <a:gd name="T6" fmla="*/ 39 w 2693"/>
                    <a:gd name="T7" fmla="*/ 77 h 77"/>
                    <a:gd name="T8" fmla="*/ 0 w 2693"/>
                    <a:gd name="T9" fmla="*/ 38 h 77"/>
                    <a:gd name="T10" fmla="*/ 0 w 2693"/>
                    <a:gd name="T11" fmla="*/ 38 h 77"/>
                    <a:gd name="T12" fmla="*/ 39 w 2693"/>
                    <a:gd name="T13" fmla="*/ 0 h 77"/>
                    <a:gd name="T14" fmla="*/ 2655 w 2693"/>
                    <a:gd name="T15" fmla="*/ 0 h 77"/>
                    <a:gd name="T16" fmla="*/ 2693 w 2693"/>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3" h="77">
                      <a:moveTo>
                        <a:pt x="2693" y="38"/>
                      </a:moveTo>
                      <a:lnTo>
                        <a:pt x="2693" y="38"/>
                      </a:lnTo>
                      <a:cubicBezTo>
                        <a:pt x="2693" y="60"/>
                        <a:pt x="2676" y="77"/>
                        <a:pt x="2655" y="77"/>
                      </a:cubicBezTo>
                      <a:lnTo>
                        <a:pt x="39" y="77"/>
                      </a:lnTo>
                      <a:cubicBezTo>
                        <a:pt x="18" y="77"/>
                        <a:pt x="0" y="60"/>
                        <a:pt x="0" y="38"/>
                      </a:cubicBezTo>
                      <a:lnTo>
                        <a:pt x="0" y="38"/>
                      </a:lnTo>
                      <a:cubicBezTo>
                        <a:pt x="0" y="17"/>
                        <a:pt x="18" y="0"/>
                        <a:pt x="39" y="0"/>
                      </a:cubicBezTo>
                      <a:lnTo>
                        <a:pt x="2655" y="0"/>
                      </a:lnTo>
                      <a:cubicBezTo>
                        <a:pt x="2676" y="0"/>
                        <a:pt x="2693" y="17"/>
                        <a:pt x="2693"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19" name="Freeform 100">
                  <a:extLst>
                    <a:ext uri="{FF2B5EF4-FFF2-40B4-BE49-F238E27FC236}">
                      <a16:creationId xmlns:a16="http://schemas.microsoft.com/office/drawing/2014/main" id="{5C9990D9-6F0B-DF75-B74C-126B78A1D8A0}"/>
                    </a:ext>
                  </a:extLst>
                </p:cNvPr>
                <p:cNvSpPr>
                  <a:spLocks/>
                </p:cNvSpPr>
                <p:nvPr/>
              </p:nvSpPr>
              <p:spPr bwMode="auto">
                <a:xfrm>
                  <a:off x="8995680" y="4793396"/>
                  <a:ext cx="867912" cy="29587"/>
                </a:xfrm>
                <a:custGeom>
                  <a:avLst/>
                  <a:gdLst>
                    <a:gd name="T0" fmla="*/ 2288 w 2288"/>
                    <a:gd name="T1" fmla="*/ 38 h 77"/>
                    <a:gd name="T2" fmla="*/ 2288 w 2288"/>
                    <a:gd name="T3" fmla="*/ 38 h 77"/>
                    <a:gd name="T4" fmla="*/ 2249 w 2288"/>
                    <a:gd name="T5" fmla="*/ 77 h 77"/>
                    <a:gd name="T6" fmla="*/ 39 w 2288"/>
                    <a:gd name="T7" fmla="*/ 77 h 77"/>
                    <a:gd name="T8" fmla="*/ 0 w 2288"/>
                    <a:gd name="T9" fmla="*/ 38 h 77"/>
                    <a:gd name="T10" fmla="*/ 0 w 2288"/>
                    <a:gd name="T11" fmla="*/ 38 h 77"/>
                    <a:gd name="T12" fmla="*/ 39 w 2288"/>
                    <a:gd name="T13" fmla="*/ 0 h 77"/>
                    <a:gd name="T14" fmla="*/ 2249 w 2288"/>
                    <a:gd name="T15" fmla="*/ 0 h 77"/>
                    <a:gd name="T16" fmla="*/ 2288 w 2288"/>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8" h="77">
                      <a:moveTo>
                        <a:pt x="2288" y="38"/>
                      </a:moveTo>
                      <a:lnTo>
                        <a:pt x="2288" y="38"/>
                      </a:lnTo>
                      <a:cubicBezTo>
                        <a:pt x="2288" y="60"/>
                        <a:pt x="2270" y="77"/>
                        <a:pt x="2249" y="77"/>
                      </a:cubicBezTo>
                      <a:lnTo>
                        <a:pt x="39" y="77"/>
                      </a:lnTo>
                      <a:cubicBezTo>
                        <a:pt x="17" y="77"/>
                        <a:pt x="0" y="60"/>
                        <a:pt x="0" y="38"/>
                      </a:cubicBezTo>
                      <a:lnTo>
                        <a:pt x="0" y="38"/>
                      </a:lnTo>
                      <a:cubicBezTo>
                        <a:pt x="0" y="17"/>
                        <a:pt x="17" y="0"/>
                        <a:pt x="39" y="0"/>
                      </a:cubicBezTo>
                      <a:lnTo>
                        <a:pt x="2249" y="0"/>
                      </a:lnTo>
                      <a:cubicBezTo>
                        <a:pt x="2270" y="0"/>
                        <a:pt x="2288" y="17"/>
                        <a:pt x="2288"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0" name="Freeform 101">
                  <a:extLst>
                    <a:ext uri="{FF2B5EF4-FFF2-40B4-BE49-F238E27FC236}">
                      <a16:creationId xmlns:a16="http://schemas.microsoft.com/office/drawing/2014/main" id="{B9A123D1-EE1E-1349-1D9C-E41B58D97A36}"/>
                    </a:ext>
                  </a:extLst>
                </p:cNvPr>
                <p:cNvSpPr>
                  <a:spLocks/>
                </p:cNvSpPr>
                <p:nvPr/>
              </p:nvSpPr>
              <p:spPr bwMode="auto">
                <a:xfrm>
                  <a:off x="8995680" y="4869972"/>
                  <a:ext cx="772592" cy="31326"/>
                </a:xfrm>
                <a:custGeom>
                  <a:avLst/>
                  <a:gdLst>
                    <a:gd name="T0" fmla="*/ 2035 w 2035"/>
                    <a:gd name="T1" fmla="*/ 38 h 77"/>
                    <a:gd name="T2" fmla="*/ 2035 w 2035"/>
                    <a:gd name="T3" fmla="*/ 38 h 77"/>
                    <a:gd name="T4" fmla="*/ 1996 w 2035"/>
                    <a:gd name="T5" fmla="*/ 77 h 77"/>
                    <a:gd name="T6" fmla="*/ 39 w 2035"/>
                    <a:gd name="T7" fmla="*/ 77 h 77"/>
                    <a:gd name="T8" fmla="*/ 0 w 2035"/>
                    <a:gd name="T9" fmla="*/ 38 h 77"/>
                    <a:gd name="T10" fmla="*/ 0 w 2035"/>
                    <a:gd name="T11" fmla="*/ 38 h 77"/>
                    <a:gd name="T12" fmla="*/ 39 w 2035"/>
                    <a:gd name="T13" fmla="*/ 0 h 77"/>
                    <a:gd name="T14" fmla="*/ 1996 w 2035"/>
                    <a:gd name="T15" fmla="*/ 0 h 77"/>
                    <a:gd name="T16" fmla="*/ 2035 w 2035"/>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5" h="77">
                      <a:moveTo>
                        <a:pt x="2035" y="38"/>
                      </a:moveTo>
                      <a:lnTo>
                        <a:pt x="2035" y="38"/>
                      </a:lnTo>
                      <a:cubicBezTo>
                        <a:pt x="2035" y="60"/>
                        <a:pt x="2017" y="77"/>
                        <a:pt x="1996" y="77"/>
                      </a:cubicBezTo>
                      <a:lnTo>
                        <a:pt x="39" y="77"/>
                      </a:lnTo>
                      <a:cubicBezTo>
                        <a:pt x="18" y="77"/>
                        <a:pt x="0" y="60"/>
                        <a:pt x="0" y="38"/>
                      </a:cubicBezTo>
                      <a:lnTo>
                        <a:pt x="0" y="38"/>
                      </a:lnTo>
                      <a:cubicBezTo>
                        <a:pt x="0" y="17"/>
                        <a:pt x="18" y="0"/>
                        <a:pt x="39" y="0"/>
                      </a:cubicBezTo>
                      <a:lnTo>
                        <a:pt x="1996" y="0"/>
                      </a:lnTo>
                      <a:cubicBezTo>
                        <a:pt x="2017" y="0"/>
                        <a:pt x="2035" y="17"/>
                        <a:pt x="2035"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1" name="Freeform 102">
                  <a:extLst>
                    <a:ext uri="{FF2B5EF4-FFF2-40B4-BE49-F238E27FC236}">
                      <a16:creationId xmlns:a16="http://schemas.microsoft.com/office/drawing/2014/main" id="{00E7CDD0-EF45-BF02-0031-FE8424296579}"/>
                    </a:ext>
                  </a:extLst>
                </p:cNvPr>
                <p:cNvSpPr>
                  <a:spLocks/>
                </p:cNvSpPr>
                <p:nvPr/>
              </p:nvSpPr>
              <p:spPr bwMode="auto">
                <a:xfrm>
                  <a:off x="8995680" y="4948287"/>
                  <a:ext cx="633793" cy="29587"/>
                </a:xfrm>
                <a:custGeom>
                  <a:avLst/>
                  <a:gdLst>
                    <a:gd name="T0" fmla="*/ 1670 w 1670"/>
                    <a:gd name="T1" fmla="*/ 38 h 77"/>
                    <a:gd name="T2" fmla="*/ 1670 w 1670"/>
                    <a:gd name="T3" fmla="*/ 38 h 77"/>
                    <a:gd name="T4" fmla="*/ 1631 w 1670"/>
                    <a:gd name="T5" fmla="*/ 77 h 77"/>
                    <a:gd name="T6" fmla="*/ 39 w 1670"/>
                    <a:gd name="T7" fmla="*/ 77 h 77"/>
                    <a:gd name="T8" fmla="*/ 0 w 1670"/>
                    <a:gd name="T9" fmla="*/ 38 h 77"/>
                    <a:gd name="T10" fmla="*/ 0 w 1670"/>
                    <a:gd name="T11" fmla="*/ 38 h 77"/>
                    <a:gd name="T12" fmla="*/ 39 w 1670"/>
                    <a:gd name="T13" fmla="*/ 0 h 77"/>
                    <a:gd name="T14" fmla="*/ 1631 w 1670"/>
                    <a:gd name="T15" fmla="*/ 0 h 77"/>
                    <a:gd name="T16" fmla="*/ 1670 w 1670"/>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0" h="77">
                      <a:moveTo>
                        <a:pt x="1670" y="38"/>
                      </a:moveTo>
                      <a:lnTo>
                        <a:pt x="1670" y="38"/>
                      </a:lnTo>
                      <a:cubicBezTo>
                        <a:pt x="1670" y="60"/>
                        <a:pt x="1653" y="77"/>
                        <a:pt x="1631" y="77"/>
                      </a:cubicBezTo>
                      <a:lnTo>
                        <a:pt x="39" y="77"/>
                      </a:lnTo>
                      <a:cubicBezTo>
                        <a:pt x="18" y="77"/>
                        <a:pt x="0" y="60"/>
                        <a:pt x="0" y="38"/>
                      </a:cubicBezTo>
                      <a:lnTo>
                        <a:pt x="0" y="38"/>
                      </a:lnTo>
                      <a:cubicBezTo>
                        <a:pt x="0" y="17"/>
                        <a:pt x="18" y="0"/>
                        <a:pt x="39" y="0"/>
                      </a:cubicBezTo>
                      <a:lnTo>
                        <a:pt x="1631" y="0"/>
                      </a:lnTo>
                      <a:cubicBezTo>
                        <a:pt x="1653" y="0"/>
                        <a:pt x="1670" y="17"/>
                        <a:pt x="1670"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2" name="Freeform 103">
                  <a:extLst>
                    <a:ext uri="{FF2B5EF4-FFF2-40B4-BE49-F238E27FC236}">
                      <a16:creationId xmlns:a16="http://schemas.microsoft.com/office/drawing/2014/main" id="{0A00B95B-73E7-E8E1-7396-3BDE3645ACFC}"/>
                    </a:ext>
                  </a:extLst>
                </p:cNvPr>
                <p:cNvSpPr>
                  <a:spLocks/>
                </p:cNvSpPr>
                <p:nvPr/>
              </p:nvSpPr>
              <p:spPr bwMode="auto">
                <a:xfrm>
                  <a:off x="8995680" y="5026603"/>
                  <a:ext cx="493322" cy="29587"/>
                </a:xfrm>
                <a:custGeom>
                  <a:avLst/>
                  <a:gdLst>
                    <a:gd name="T0" fmla="*/ 1299 w 1299"/>
                    <a:gd name="T1" fmla="*/ 38 h 77"/>
                    <a:gd name="T2" fmla="*/ 1299 w 1299"/>
                    <a:gd name="T3" fmla="*/ 38 h 77"/>
                    <a:gd name="T4" fmla="*/ 1261 w 1299"/>
                    <a:gd name="T5" fmla="*/ 77 h 77"/>
                    <a:gd name="T6" fmla="*/ 39 w 1299"/>
                    <a:gd name="T7" fmla="*/ 77 h 77"/>
                    <a:gd name="T8" fmla="*/ 0 w 1299"/>
                    <a:gd name="T9" fmla="*/ 38 h 77"/>
                    <a:gd name="T10" fmla="*/ 0 w 1299"/>
                    <a:gd name="T11" fmla="*/ 38 h 77"/>
                    <a:gd name="T12" fmla="*/ 39 w 1299"/>
                    <a:gd name="T13" fmla="*/ 0 h 77"/>
                    <a:gd name="T14" fmla="*/ 1261 w 1299"/>
                    <a:gd name="T15" fmla="*/ 0 h 77"/>
                    <a:gd name="T16" fmla="*/ 1299 w 1299"/>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7">
                      <a:moveTo>
                        <a:pt x="1299" y="38"/>
                      </a:moveTo>
                      <a:lnTo>
                        <a:pt x="1299" y="38"/>
                      </a:lnTo>
                      <a:cubicBezTo>
                        <a:pt x="1299" y="60"/>
                        <a:pt x="1282" y="77"/>
                        <a:pt x="1261" y="77"/>
                      </a:cubicBezTo>
                      <a:lnTo>
                        <a:pt x="39" y="77"/>
                      </a:lnTo>
                      <a:cubicBezTo>
                        <a:pt x="18" y="77"/>
                        <a:pt x="0" y="60"/>
                        <a:pt x="0" y="38"/>
                      </a:cubicBezTo>
                      <a:lnTo>
                        <a:pt x="0" y="38"/>
                      </a:lnTo>
                      <a:cubicBezTo>
                        <a:pt x="0" y="17"/>
                        <a:pt x="18" y="0"/>
                        <a:pt x="39" y="0"/>
                      </a:cubicBezTo>
                      <a:lnTo>
                        <a:pt x="1261" y="0"/>
                      </a:lnTo>
                      <a:cubicBezTo>
                        <a:pt x="1282" y="0"/>
                        <a:pt x="1299" y="17"/>
                        <a:pt x="1299"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3" name="Freeform 104">
                  <a:extLst>
                    <a:ext uri="{FF2B5EF4-FFF2-40B4-BE49-F238E27FC236}">
                      <a16:creationId xmlns:a16="http://schemas.microsoft.com/office/drawing/2014/main" id="{F6D5A2D5-F43E-3E1F-4D2D-615CAAA3570F}"/>
                    </a:ext>
                  </a:extLst>
                </p:cNvPr>
                <p:cNvSpPr>
                  <a:spLocks/>
                </p:cNvSpPr>
                <p:nvPr/>
              </p:nvSpPr>
              <p:spPr bwMode="auto">
                <a:xfrm>
                  <a:off x="8995679" y="5103179"/>
                  <a:ext cx="409709" cy="31326"/>
                </a:xfrm>
                <a:custGeom>
                  <a:avLst/>
                  <a:gdLst>
                    <a:gd name="T0" fmla="*/ 1080 w 1080"/>
                    <a:gd name="T1" fmla="*/ 38 h 77"/>
                    <a:gd name="T2" fmla="*/ 1080 w 1080"/>
                    <a:gd name="T3" fmla="*/ 38 h 77"/>
                    <a:gd name="T4" fmla="*/ 1041 w 1080"/>
                    <a:gd name="T5" fmla="*/ 77 h 77"/>
                    <a:gd name="T6" fmla="*/ 39 w 1080"/>
                    <a:gd name="T7" fmla="*/ 77 h 77"/>
                    <a:gd name="T8" fmla="*/ 0 w 1080"/>
                    <a:gd name="T9" fmla="*/ 38 h 77"/>
                    <a:gd name="T10" fmla="*/ 0 w 1080"/>
                    <a:gd name="T11" fmla="*/ 38 h 77"/>
                    <a:gd name="T12" fmla="*/ 39 w 1080"/>
                    <a:gd name="T13" fmla="*/ 0 h 77"/>
                    <a:gd name="T14" fmla="*/ 1041 w 1080"/>
                    <a:gd name="T15" fmla="*/ 0 h 77"/>
                    <a:gd name="T16" fmla="*/ 1080 w 1080"/>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0" h="77">
                      <a:moveTo>
                        <a:pt x="1080" y="38"/>
                      </a:moveTo>
                      <a:lnTo>
                        <a:pt x="1080" y="38"/>
                      </a:lnTo>
                      <a:cubicBezTo>
                        <a:pt x="1080" y="60"/>
                        <a:pt x="1063" y="77"/>
                        <a:pt x="1041" y="77"/>
                      </a:cubicBezTo>
                      <a:lnTo>
                        <a:pt x="39" y="77"/>
                      </a:lnTo>
                      <a:cubicBezTo>
                        <a:pt x="18" y="77"/>
                        <a:pt x="0" y="60"/>
                        <a:pt x="0" y="38"/>
                      </a:cubicBezTo>
                      <a:lnTo>
                        <a:pt x="0" y="38"/>
                      </a:lnTo>
                      <a:cubicBezTo>
                        <a:pt x="0" y="17"/>
                        <a:pt x="18" y="0"/>
                        <a:pt x="39" y="0"/>
                      </a:cubicBezTo>
                      <a:lnTo>
                        <a:pt x="1041" y="0"/>
                      </a:lnTo>
                      <a:cubicBezTo>
                        <a:pt x="1063" y="0"/>
                        <a:pt x="1080" y="17"/>
                        <a:pt x="1080" y="38"/>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4" name="Freeform 105">
                  <a:extLst>
                    <a:ext uri="{FF2B5EF4-FFF2-40B4-BE49-F238E27FC236}">
                      <a16:creationId xmlns:a16="http://schemas.microsoft.com/office/drawing/2014/main" id="{E7FD3F9B-5F5C-7B5B-E3DB-167980DA99ED}"/>
                    </a:ext>
                  </a:extLst>
                </p:cNvPr>
                <p:cNvSpPr>
                  <a:spLocks/>
                </p:cNvSpPr>
                <p:nvPr/>
              </p:nvSpPr>
              <p:spPr bwMode="auto">
                <a:xfrm>
                  <a:off x="8995680" y="5181495"/>
                  <a:ext cx="311043" cy="29587"/>
                </a:xfrm>
                <a:custGeom>
                  <a:avLst/>
                  <a:gdLst>
                    <a:gd name="T0" fmla="*/ 819 w 819"/>
                    <a:gd name="T1" fmla="*/ 38 h 77"/>
                    <a:gd name="T2" fmla="*/ 819 w 819"/>
                    <a:gd name="T3" fmla="*/ 38 h 77"/>
                    <a:gd name="T4" fmla="*/ 780 w 819"/>
                    <a:gd name="T5" fmla="*/ 77 h 77"/>
                    <a:gd name="T6" fmla="*/ 39 w 819"/>
                    <a:gd name="T7" fmla="*/ 77 h 77"/>
                    <a:gd name="T8" fmla="*/ 0 w 819"/>
                    <a:gd name="T9" fmla="*/ 38 h 77"/>
                    <a:gd name="T10" fmla="*/ 0 w 819"/>
                    <a:gd name="T11" fmla="*/ 38 h 77"/>
                    <a:gd name="T12" fmla="*/ 39 w 819"/>
                    <a:gd name="T13" fmla="*/ 0 h 77"/>
                    <a:gd name="T14" fmla="*/ 780 w 819"/>
                    <a:gd name="T15" fmla="*/ 0 h 77"/>
                    <a:gd name="T16" fmla="*/ 819 w 819"/>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9" h="77">
                      <a:moveTo>
                        <a:pt x="819" y="38"/>
                      </a:moveTo>
                      <a:lnTo>
                        <a:pt x="819" y="38"/>
                      </a:lnTo>
                      <a:cubicBezTo>
                        <a:pt x="819" y="60"/>
                        <a:pt x="801" y="77"/>
                        <a:pt x="780" y="77"/>
                      </a:cubicBezTo>
                      <a:lnTo>
                        <a:pt x="39" y="77"/>
                      </a:lnTo>
                      <a:cubicBezTo>
                        <a:pt x="18" y="77"/>
                        <a:pt x="0" y="60"/>
                        <a:pt x="0" y="38"/>
                      </a:cubicBezTo>
                      <a:lnTo>
                        <a:pt x="0" y="38"/>
                      </a:lnTo>
                      <a:cubicBezTo>
                        <a:pt x="0" y="17"/>
                        <a:pt x="18" y="0"/>
                        <a:pt x="39" y="0"/>
                      </a:cubicBezTo>
                      <a:lnTo>
                        <a:pt x="780" y="0"/>
                      </a:lnTo>
                      <a:cubicBezTo>
                        <a:pt x="801" y="0"/>
                        <a:pt x="819" y="17"/>
                        <a:pt x="819"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5" name="Freeform 106">
                  <a:extLst>
                    <a:ext uri="{FF2B5EF4-FFF2-40B4-BE49-F238E27FC236}">
                      <a16:creationId xmlns:a16="http://schemas.microsoft.com/office/drawing/2014/main" id="{0B6B6AE8-7D1A-0C22-9926-22FFDA18C449}"/>
                    </a:ext>
                  </a:extLst>
                </p:cNvPr>
                <p:cNvSpPr>
                  <a:spLocks/>
                </p:cNvSpPr>
                <p:nvPr/>
              </p:nvSpPr>
              <p:spPr bwMode="auto">
                <a:xfrm>
                  <a:off x="8995680" y="5258072"/>
                  <a:ext cx="277598" cy="31326"/>
                </a:xfrm>
                <a:custGeom>
                  <a:avLst/>
                  <a:gdLst>
                    <a:gd name="T0" fmla="*/ 729 w 729"/>
                    <a:gd name="T1" fmla="*/ 38 h 77"/>
                    <a:gd name="T2" fmla="*/ 729 w 729"/>
                    <a:gd name="T3" fmla="*/ 38 h 77"/>
                    <a:gd name="T4" fmla="*/ 691 w 729"/>
                    <a:gd name="T5" fmla="*/ 77 h 77"/>
                    <a:gd name="T6" fmla="*/ 39 w 729"/>
                    <a:gd name="T7" fmla="*/ 77 h 77"/>
                    <a:gd name="T8" fmla="*/ 0 w 729"/>
                    <a:gd name="T9" fmla="*/ 38 h 77"/>
                    <a:gd name="T10" fmla="*/ 0 w 729"/>
                    <a:gd name="T11" fmla="*/ 38 h 77"/>
                    <a:gd name="T12" fmla="*/ 39 w 729"/>
                    <a:gd name="T13" fmla="*/ 0 h 77"/>
                    <a:gd name="T14" fmla="*/ 691 w 729"/>
                    <a:gd name="T15" fmla="*/ 0 h 77"/>
                    <a:gd name="T16" fmla="*/ 729 w 729"/>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7">
                      <a:moveTo>
                        <a:pt x="729" y="38"/>
                      </a:moveTo>
                      <a:lnTo>
                        <a:pt x="729" y="38"/>
                      </a:lnTo>
                      <a:cubicBezTo>
                        <a:pt x="729" y="60"/>
                        <a:pt x="712" y="77"/>
                        <a:pt x="691" y="77"/>
                      </a:cubicBezTo>
                      <a:lnTo>
                        <a:pt x="39" y="77"/>
                      </a:lnTo>
                      <a:cubicBezTo>
                        <a:pt x="18" y="77"/>
                        <a:pt x="0" y="60"/>
                        <a:pt x="0" y="38"/>
                      </a:cubicBezTo>
                      <a:lnTo>
                        <a:pt x="0" y="38"/>
                      </a:lnTo>
                      <a:cubicBezTo>
                        <a:pt x="0" y="17"/>
                        <a:pt x="18" y="0"/>
                        <a:pt x="39" y="0"/>
                      </a:cubicBezTo>
                      <a:lnTo>
                        <a:pt x="691" y="0"/>
                      </a:lnTo>
                      <a:cubicBezTo>
                        <a:pt x="712" y="0"/>
                        <a:pt x="729" y="17"/>
                        <a:pt x="729"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6" name="Freeform 107">
                  <a:extLst>
                    <a:ext uri="{FF2B5EF4-FFF2-40B4-BE49-F238E27FC236}">
                      <a16:creationId xmlns:a16="http://schemas.microsoft.com/office/drawing/2014/main" id="{4BF57DF9-ECF1-E49D-7D9E-3FCC91341C81}"/>
                    </a:ext>
                  </a:extLst>
                </p:cNvPr>
                <p:cNvSpPr>
                  <a:spLocks/>
                </p:cNvSpPr>
                <p:nvPr/>
              </p:nvSpPr>
              <p:spPr bwMode="auto">
                <a:xfrm>
                  <a:off x="8995680" y="5336388"/>
                  <a:ext cx="210707" cy="29587"/>
                </a:xfrm>
                <a:custGeom>
                  <a:avLst/>
                  <a:gdLst>
                    <a:gd name="T0" fmla="*/ 556 w 556"/>
                    <a:gd name="T1" fmla="*/ 38 h 77"/>
                    <a:gd name="T2" fmla="*/ 556 w 556"/>
                    <a:gd name="T3" fmla="*/ 38 h 77"/>
                    <a:gd name="T4" fmla="*/ 518 w 556"/>
                    <a:gd name="T5" fmla="*/ 77 h 77"/>
                    <a:gd name="T6" fmla="*/ 39 w 556"/>
                    <a:gd name="T7" fmla="*/ 77 h 77"/>
                    <a:gd name="T8" fmla="*/ 0 w 556"/>
                    <a:gd name="T9" fmla="*/ 38 h 77"/>
                    <a:gd name="T10" fmla="*/ 0 w 556"/>
                    <a:gd name="T11" fmla="*/ 38 h 77"/>
                    <a:gd name="T12" fmla="*/ 39 w 556"/>
                    <a:gd name="T13" fmla="*/ 0 h 77"/>
                    <a:gd name="T14" fmla="*/ 518 w 556"/>
                    <a:gd name="T15" fmla="*/ 0 h 77"/>
                    <a:gd name="T16" fmla="*/ 556 w 556"/>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77">
                      <a:moveTo>
                        <a:pt x="556" y="38"/>
                      </a:moveTo>
                      <a:lnTo>
                        <a:pt x="556" y="38"/>
                      </a:lnTo>
                      <a:cubicBezTo>
                        <a:pt x="556" y="60"/>
                        <a:pt x="539" y="77"/>
                        <a:pt x="518" y="77"/>
                      </a:cubicBezTo>
                      <a:lnTo>
                        <a:pt x="39" y="77"/>
                      </a:lnTo>
                      <a:cubicBezTo>
                        <a:pt x="18" y="77"/>
                        <a:pt x="0" y="60"/>
                        <a:pt x="0" y="38"/>
                      </a:cubicBezTo>
                      <a:lnTo>
                        <a:pt x="0" y="38"/>
                      </a:lnTo>
                      <a:cubicBezTo>
                        <a:pt x="0" y="17"/>
                        <a:pt x="18" y="0"/>
                        <a:pt x="39" y="0"/>
                      </a:cubicBezTo>
                      <a:lnTo>
                        <a:pt x="518" y="0"/>
                      </a:lnTo>
                      <a:cubicBezTo>
                        <a:pt x="539" y="0"/>
                        <a:pt x="556" y="17"/>
                        <a:pt x="556"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7" name="Freeform 108">
                  <a:extLst>
                    <a:ext uri="{FF2B5EF4-FFF2-40B4-BE49-F238E27FC236}">
                      <a16:creationId xmlns:a16="http://schemas.microsoft.com/office/drawing/2014/main" id="{016E5E6E-D331-D83F-201D-9D93A9969A13}"/>
                    </a:ext>
                  </a:extLst>
                </p:cNvPr>
                <p:cNvSpPr>
                  <a:spLocks/>
                </p:cNvSpPr>
                <p:nvPr/>
              </p:nvSpPr>
              <p:spPr bwMode="auto">
                <a:xfrm>
                  <a:off x="8995679" y="5412964"/>
                  <a:ext cx="155523" cy="31326"/>
                </a:xfrm>
                <a:custGeom>
                  <a:avLst/>
                  <a:gdLst>
                    <a:gd name="T0" fmla="*/ 409 w 409"/>
                    <a:gd name="T1" fmla="*/ 38 h 77"/>
                    <a:gd name="T2" fmla="*/ 409 w 409"/>
                    <a:gd name="T3" fmla="*/ 38 h 77"/>
                    <a:gd name="T4" fmla="*/ 371 w 409"/>
                    <a:gd name="T5" fmla="*/ 77 h 77"/>
                    <a:gd name="T6" fmla="*/ 39 w 409"/>
                    <a:gd name="T7" fmla="*/ 77 h 77"/>
                    <a:gd name="T8" fmla="*/ 0 w 409"/>
                    <a:gd name="T9" fmla="*/ 38 h 77"/>
                    <a:gd name="T10" fmla="*/ 0 w 409"/>
                    <a:gd name="T11" fmla="*/ 38 h 77"/>
                    <a:gd name="T12" fmla="*/ 39 w 409"/>
                    <a:gd name="T13" fmla="*/ 0 h 77"/>
                    <a:gd name="T14" fmla="*/ 371 w 409"/>
                    <a:gd name="T15" fmla="*/ 0 h 77"/>
                    <a:gd name="T16" fmla="*/ 409 w 409"/>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9" h="77">
                      <a:moveTo>
                        <a:pt x="409" y="38"/>
                      </a:moveTo>
                      <a:lnTo>
                        <a:pt x="409" y="38"/>
                      </a:lnTo>
                      <a:cubicBezTo>
                        <a:pt x="409" y="60"/>
                        <a:pt x="392" y="77"/>
                        <a:pt x="371" y="77"/>
                      </a:cubicBezTo>
                      <a:lnTo>
                        <a:pt x="39" y="77"/>
                      </a:lnTo>
                      <a:cubicBezTo>
                        <a:pt x="18" y="77"/>
                        <a:pt x="0" y="60"/>
                        <a:pt x="0" y="38"/>
                      </a:cubicBezTo>
                      <a:lnTo>
                        <a:pt x="0" y="38"/>
                      </a:lnTo>
                      <a:cubicBezTo>
                        <a:pt x="0" y="17"/>
                        <a:pt x="18" y="0"/>
                        <a:pt x="39" y="0"/>
                      </a:cubicBezTo>
                      <a:lnTo>
                        <a:pt x="371" y="0"/>
                      </a:lnTo>
                      <a:cubicBezTo>
                        <a:pt x="392" y="0"/>
                        <a:pt x="409" y="17"/>
                        <a:pt x="409"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8" name="Freeform 109">
                  <a:extLst>
                    <a:ext uri="{FF2B5EF4-FFF2-40B4-BE49-F238E27FC236}">
                      <a16:creationId xmlns:a16="http://schemas.microsoft.com/office/drawing/2014/main" id="{BBD31632-EC2D-9E3F-25E5-E8A4281E7FF3}"/>
                    </a:ext>
                  </a:extLst>
                </p:cNvPr>
                <p:cNvSpPr>
                  <a:spLocks/>
                </p:cNvSpPr>
                <p:nvPr/>
              </p:nvSpPr>
              <p:spPr bwMode="auto">
                <a:xfrm>
                  <a:off x="8995680" y="5491279"/>
                  <a:ext cx="132111" cy="29587"/>
                </a:xfrm>
                <a:custGeom>
                  <a:avLst/>
                  <a:gdLst>
                    <a:gd name="T0" fmla="*/ 346 w 346"/>
                    <a:gd name="T1" fmla="*/ 38 h 77"/>
                    <a:gd name="T2" fmla="*/ 346 w 346"/>
                    <a:gd name="T3" fmla="*/ 38 h 77"/>
                    <a:gd name="T4" fmla="*/ 307 w 346"/>
                    <a:gd name="T5" fmla="*/ 77 h 77"/>
                    <a:gd name="T6" fmla="*/ 39 w 346"/>
                    <a:gd name="T7" fmla="*/ 77 h 77"/>
                    <a:gd name="T8" fmla="*/ 0 w 346"/>
                    <a:gd name="T9" fmla="*/ 38 h 77"/>
                    <a:gd name="T10" fmla="*/ 0 w 346"/>
                    <a:gd name="T11" fmla="*/ 38 h 77"/>
                    <a:gd name="T12" fmla="*/ 39 w 346"/>
                    <a:gd name="T13" fmla="*/ 0 h 77"/>
                    <a:gd name="T14" fmla="*/ 307 w 346"/>
                    <a:gd name="T15" fmla="*/ 0 h 77"/>
                    <a:gd name="T16" fmla="*/ 346 w 346"/>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 h="77">
                      <a:moveTo>
                        <a:pt x="346" y="38"/>
                      </a:moveTo>
                      <a:lnTo>
                        <a:pt x="346" y="38"/>
                      </a:lnTo>
                      <a:cubicBezTo>
                        <a:pt x="346" y="60"/>
                        <a:pt x="328" y="77"/>
                        <a:pt x="307" y="77"/>
                      </a:cubicBezTo>
                      <a:lnTo>
                        <a:pt x="39" y="77"/>
                      </a:lnTo>
                      <a:cubicBezTo>
                        <a:pt x="18" y="77"/>
                        <a:pt x="0" y="60"/>
                        <a:pt x="0" y="38"/>
                      </a:cubicBezTo>
                      <a:lnTo>
                        <a:pt x="0" y="38"/>
                      </a:lnTo>
                      <a:cubicBezTo>
                        <a:pt x="0" y="17"/>
                        <a:pt x="18" y="0"/>
                        <a:pt x="39" y="0"/>
                      </a:cubicBezTo>
                      <a:lnTo>
                        <a:pt x="307" y="0"/>
                      </a:lnTo>
                      <a:cubicBezTo>
                        <a:pt x="328" y="0"/>
                        <a:pt x="346" y="17"/>
                        <a:pt x="346"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29" name="Freeform 110">
                  <a:extLst>
                    <a:ext uri="{FF2B5EF4-FFF2-40B4-BE49-F238E27FC236}">
                      <a16:creationId xmlns:a16="http://schemas.microsoft.com/office/drawing/2014/main" id="{0D757FC6-97EA-CE79-A3CA-1B3D9CED677A}"/>
                    </a:ext>
                  </a:extLst>
                </p:cNvPr>
                <p:cNvSpPr>
                  <a:spLocks/>
                </p:cNvSpPr>
                <p:nvPr/>
              </p:nvSpPr>
              <p:spPr bwMode="auto">
                <a:xfrm>
                  <a:off x="8995680" y="5567855"/>
                  <a:ext cx="120404" cy="31326"/>
                </a:xfrm>
                <a:custGeom>
                  <a:avLst/>
                  <a:gdLst>
                    <a:gd name="T0" fmla="*/ 314 w 314"/>
                    <a:gd name="T1" fmla="*/ 38 h 77"/>
                    <a:gd name="T2" fmla="*/ 314 w 314"/>
                    <a:gd name="T3" fmla="*/ 38 h 77"/>
                    <a:gd name="T4" fmla="*/ 275 w 314"/>
                    <a:gd name="T5" fmla="*/ 77 h 77"/>
                    <a:gd name="T6" fmla="*/ 39 w 314"/>
                    <a:gd name="T7" fmla="*/ 77 h 77"/>
                    <a:gd name="T8" fmla="*/ 0 w 314"/>
                    <a:gd name="T9" fmla="*/ 38 h 77"/>
                    <a:gd name="T10" fmla="*/ 0 w 314"/>
                    <a:gd name="T11" fmla="*/ 38 h 77"/>
                    <a:gd name="T12" fmla="*/ 39 w 314"/>
                    <a:gd name="T13" fmla="*/ 0 h 77"/>
                    <a:gd name="T14" fmla="*/ 275 w 314"/>
                    <a:gd name="T15" fmla="*/ 0 h 77"/>
                    <a:gd name="T16" fmla="*/ 314 w 314"/>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 h="77">
                      <a:moveTo>
                        <a:pt x="314" y="38"/>
                      </a:moveTo>
                      <a:lnTo>
                        <a:pt x="314" y="38"/>
                      </a:lnTo>
                      <a:cubicBezTo>
                        <a:pt x="314" y="60"/>
                        <a:pt x="297" y="77"/>
                        <a:pt x="275" y="77"/>
                      </a:cubicBezTo>
                      <a:lnTo>
                        <a:pt x="39" y="77"/>
                      </a:lnTo>
                      <a:cubicBezTo>
                        <a:pt x="18" y="77"/>
                        <a:pt x="0" y="60"/>
                        <a:pt x="0" y="38"/>
                      </a:cubicBezTo>
                      <a:lnTo>
                        <a:pt x="0" y="38"/>
                      </a:lnTo>
                      <a:cubicBezTo>
                        <a:pt x="0" y="17"/>
                        <a:pt x="18" y="0"/>
                        <a:pt x="39" y="0"/>
                      </a:cubicBezTo>
                      <a:lnTo>
                        <a:pt x="275" y="0"/>
                      </a:lnTo>
                      <a:cubicBezTo>
                        <a:pt x="297" y="0"/>
                        <a:pt x="314" y="17"/>
                        <a:pt x="314"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0" name="Freeform 111">
                  <a:extLst>
                    <a:ext uri="{FF2B5EF4-FFF2-40B4-BE49-F238E27FC236}">
                      <a16:creationId xmlns:a16="http://schemas.microsoft.com/office/drawing/2014/main" id="{4CE20BCD-EC31-2D25-DE36-D9AF69CF8438}"/>
                    </a:ext>
                  </a:extLst>
                </p:cNvPr>
                <p:cNvSpPr>
                  <a:spLocks/>
                </p:cNvSpPr>
                <p:nvPr/>
              </p:nvSpPr>
              <p:spPr bwMode="auto">
                <a:xfrm>
                  <a:off x="8995680" y="5646171"/>
                  <a:ext cx="103681" cy="29587"/>
                </a:xfrm>
                <a:custGeom>
                  <a:avLst/>
                  <a:gdLst>
                    <a:gd name="T0" fmla="*/ 270 w 270"/>
                    <a:gd name="T1" fmla="*/ 38 h 77"/>
                    <a:gd name="T2" fmla="*/ 270 w 270"/>
                    <a:gd name="T3" fmla="*/ 38 h 77"/>
                    <a:gd name="T4" fmla="*/ 231 w 270"/>
                    <a:gd name="T5" fmla="*/ 77 h 77"/>
                    <a:gd name="T6" fmla="*/ 39 w 270"/>
                    <a:gd name="T7" fmla="*/ 77 h 77"/>
                    <a:gd name="T8" fmla="*/ 0 w 270"/>
                    <a:gd name="T9" fmla="*/ 38 h 77"/>
                    <a:gd name="T10" fmla="*/ 0 w 270"/>
                    <a:gd name="T11" fmla="*/ 38 h 77"/>
                    <a:gd name="T12" fmla="*/ 39 w 270"/>
                    <a:gd name="T13" fmla="*/ 0 h 77"/>
                    <a:gd name="T14" fmla="*/ 231 w 270"/>
                    <a:gd name="T15" fmla="*/ 0 h 77"/>
                    <a:gd name="T16" fmla="*/ 270 w 270"/>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77">
                      <a:moveTo>
                        <a:pt x="270" y="38"/>
                      </a:moveTo>
                      <a:lnTo>
                        <a:pt x="270" y="38"/>
                      </a:lnTo>
                      <a:cubicBezTo>
                        <a:pt x="270" y="60"/>
                        <a:pt x="252" y="77"/>
                        <a:pt x="231" y="77"/>
                      </a:cubicBezTo>
                      <a:lnTo>
                        <a:pt x="39" y="77"/>
                      </a:lnTo>
                      <a:cubicBezTo>
                        <a:pt x="18" y="77"/>
                        <a:pt x="0" y="60"/>
                        <a:pt x="0" y="38"/>
                      </a:cubicBezTo>
                      <a:lnTo>
                        <a:pt x="0" y="38"/>
                      </a:lnTo>
                      <a:cubicBezTo>
                        <a:pt x="0" y="17"/>
                        <a:pt x="18" y="0"/>
                        <a:pt x="39" y="0"/>
                      </a:cubicBezTo>
                      <a:lnTo>
                        <a:pt x="231" y="0"/>
                      </a:lnTo>
                      <a:cubicBezTo>
                        <a:pt x="252" y="0"/>
                        <a:pt x="270" y="17"/>
                        <a:pt x="270"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1" name="Freeform 112">
                  <a:extLst>
                    <a:ext uri="{FF2B5EF4-FFF2-40B4-BE49-F238E27FC236}">
                      <a16:creationId xmlns:a16="http://schemas.microsoft.com/office/drawing/2014/main" id="{605AE4D7-07E0-E81C-EF16-0B92425AD532}"/>
                    </a:ext>
                  </a:extLst>
                </p:cNvPr>
                <p:cNvSpPr>
                  <a:spLocks/>
                </p:cNvSpPr>
                <p:nvPr/>
              </p:nvSpPr>
              <p:spPr bwMode="auto">
                <a:xfrm>
                  <a:off x="8999024" y="5722748"/>
                  <a:ext cx="88632" cy="31326"/>
                </a:xfrm>
                <a:custGeom>
                  <a:avLst/>
                  <a:gdLst>
                    <a:gd name="T0" fmla="*/ 231 w 231"/>
                    <a:gd name="T1" fmla="*/ 38 h 77"/>
                    <a:gd name="T2" fmla="*/ 231 w 231"/>
                    <a:gd name="T3" fmla="*/ 38 h 77"/>
                    <a:gd name="T4" fmla="*/ 193 w 231"/>
                    <a:gd name="T5" fmla="*/ 77 h 77"/>
                    <a:gd name="T6" fmla="*/ 38 w 231"/>
                    <a:gd name="T7" fmla="*/ 77 h 77"/>
                    <a:gd name="T8" fmla="*/ 0 w 231"/>
                    <a:gd name="T9" fmla="*/ 38 h 77"/>
                    <a:gd name="T10" fmla="*/ 0 w 231"/>
                    <a:gd name="T11" fmla="*/ 38 h 77"/>
                    <a:gd name="T12" fmla="*/ 38 w 231"/>
                    <a:gd name="T13" fmla="*/ 0 h 77"/>
                    <a:gd name="T14" fmla="*/ 193 w 231"/>
                    <a:gd name="T15" fmla="*/ 0 h 77"/>
                    <a:gd name="T16" fmla="*/ 231 w 231"/>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77">
                      <a:moveTo>
                        <a:pt x="231" y="38"/>
                      </a:moveTo>
                      <a:lnTo>
                        <a:pt x="231" y="38"/>
                      </a:lnTo>
                      <a:cubicBezTo>
                        <a:pt x="231" y="60"/>
                        <a:pt x="214" y="77"/>
                        <a:pt x="193" y="77"/>
                      </a:cubicBezTo>
                      <a:lnTo>
                        <a:pt x="38" y="77"/>
                      </a:lnTo>
                      <a:cubicBezTo>
                        <a:pt x="17" y="77"/>
                        <a:pt x="0" y="60"/>
                        <a:pt x="0" y="38"/>
                      </a:cubicBezTo>
                      <a:lnTo>
                        <a:pt x="0" y="38"/>
                      </a:lnTo>
                      <a:cubicBezTo>
                        <a:pt x="0" y="17"/>
                        <a:pt x="17" y="0"/>
                        <a:pt x="38" y="0"/>
                      </a:cubicBezTo>
                      <a:lnTo>
                        <a:pt x="193" y="0"/>
                      </a:lnTo>
                      <a:cubicBezTo>
                        <a:pt x="214" y="0"/>
                        <a:pt x="231" y="17"/>
                        <a:pt x="231" y="38"/>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2" name="Freeform 113">
                  <a:extLst>
                    <a:ext uri="{FF2B5EF4-FFF2-40B4-BE49-F238E27FC236}">
                      <a16:creationId xmlns:a16="http://schemas.microsoft.com/office/drawing/2014/main" id="{7EB35046-F0B5-D60A-C9C7-0F2053DC206F}"/>
                    </a:ext>
                  </a:extLst>
                </p:cNvPr>
                <p:cNvSpPr>
                  <a:spLocks/>
                </p:cNvSpPr>
                <p:nvPr/>
              </p:nvSpPr>
              <p:spPr bwMode="auto">
                <a:xfrm>
                  <a:off x="8995679" y="3785728"/>
                  <a:ext cx="1908067" cy="31326"/>
                </a:xfrm>
                <a:custGeom>
                  <a:avLst/>
                  <a:gdLst>
                    <a:gd name="T0" fmla="*/ 5030 w 5030"/>
                    <a:gd name="T1" fmla="*/ 39 h 77"/>
                    <a:gd name="T2" fmla="*/ 5030 w 5030"/>
                    <a:gd name="T3" fmla="*/ 39 h 77"/>
                    <a:gd name="T4" fmla="*/ 4991 w 5030"/>
                    <a:gd name="T5" fmla="*/ 77 h 77"/>
                    <a:gd name="T6" fmla="*/ 39 w 5030"/>
                    <a:gd name="T7" fmla="*/ 77 h 77"/>
                    <a:gd name="T8" fmla="*/ 0 w 5030"/>
                    <a:gd name="T9" fmla="*/ 39 h 77"/>
                    <a:gd name="T10" fmla="*/ 0 w 5030"/>
                    <a:gd name="T11" fmla="*/ 39 h 77"/>
                    <a:gd name="T12" fmla="*/ 39 w 5030"/>
                    <a:gd name="T13" fmla="*/ 0 h 77"/>
                    <a:gd name="T14" fmla="*/ 4991 w 5030"/>
                    <a:gd name="T15" fmla="*/ 0 h 77"/>
                    <a:gd name="T16" fmla="*/ 5030 w 5030"/>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77">
                      <a:moveTo>
                        <a:pt x="5030" y="39"/>
                      </a:moveTo>
                      <a:lnTo>
                        <a:pt x="5030" y="39"/>
                      </a:lnTo>
                      <a:cubicBezTo>
                        <a:pt x="5030" y="60"/>
                        <a:pt x="5013" y="77"/>
                        <a:pt x="4991" y="77"/>
                      </a:cubicBezTo>
                      <a:lnTo>
                        <a:pt x="39" y="77"/>
                      </a:lnTo>
                      <a:cubicBezTo>
                        <a:pt x="17" y="77"/>
                        <a:pt x="0" y="60"/>
                        <a:pt x="0" y="39"/>
                      </a:cubicBezTo>
                      <a:lnTo>
                        <a:pt x="0" y="39"/>
                      </a:lnTo>
                      <a:cubicBezTo>
                        <a:pt x="0" y="17"/>
                        <a:pt x="17" y="0"/>
                        <a:pt x="39" y="0"/>
                      </a:cubicBezTo>
                      <a:lnTo>
                        <a:pt x="4991" y="0"/>
                      </a:lnTo>
                      <a:cubicBezTo>
                        <a:pt x="5013" y="0"/>
                        <a:pt x="5030" y="17"/>
                        <a:pt x="5030"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3" name="Freeform 114">
                  <a:extLst>
                    <a:ext uri="{FF2B5EF4-FFF2-40B4-BE49-F238E27FC236}">
                      <a16:creationId xmlns:a16="http://schemas.microsoft.com/office/drawing/2014/main" id="{DC191B22-BB46-F9FD-2EAA-BAAE458AD4E6}"/>
                    </a:ext>
                  </a:extLst>
                </p:cNvPr>
                <p:cNvSpPr>
                  <a:spLocks/>
                </p:cNvSpPr>
                <p:nvPr/>
              </p:nvSpPr>
              <p:spPr bwMode="auto">
                <a:xfrm>
                  <a:off x="8995680" y="3709152"/>
                  <a:ext cx="1891344" cy="29587"/>
                </a:xfrm>
                <a:custGeom>
                  <a:avLst/>
                  <a:gdLst>
                    <a:gd name="T0" fmla="*/ 4983 w 4983"/>
                    <a:gd name="T1" fmla="*/ 39 h 77"/>
                    <a:gd name="T2" fmla="*/ 4983 w 4983"/>
                    <a:gd name="T3" fmla="*/ 39 h 77"/>
                    <a:gd name="T4" fmla="*/ 4944 w 4983"/>
                    <a:gd name="T5" fmla="*/ 77 h 77"/>
                    <a:gd name="T6" fmla="*/ 39 w 4983"/>
                    <a:gd name="T7" fmla="*/ 77 h 77"/>
                    <a:gd name="T8" fmla="*/ 0 w 4983"/>
                    <a:gd name="T9" fmla="*/ 39 h 77"/>
                    <a:gd name="T10" fmla="*/ 0 w 4983"/>
                    <a:gd name="T11" fmla="*/ 39 h 77"/>
                    <a:gd name="T12" fmla="*/ 39 w 4983"/>
                    <a:gd name="T13" fmla="*/ 0 h 77"/>
                    <a:gd name="T14" fmla="*/ 4944 w 4983"/>
                    <a:gd name="T15" fmla="*/ 0 h 77"/>
                    <a:gd name="T16" fmla="*/ 4983 w 4983"/>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83" h="77">
                      <a:moveTo>
                        <a:pt x="4983" y="39"/>
                      </a:moveTo>
                      <a:lnTo>
                        <a:pt x="4983" y="39"/>
                      </a:lnTo>
                      <a:cubicBezTo>
                        <a:pt x="4983" y="60"/>
                        <a:pt x="4965" y="77"/>
                        <a:pt x="4944" y="77"/>
                      </a:cubicBezTo>
                      <a:lnTo>
                        <a:pt x="39" y="77"/>
                      </a:lnTo>
                      <a:cubicBezTo>
                        <a:pt x="17" y="77"/>
                        <a:pt x="0" y="60"/>
                        <a:pt x="0" y="39"/>
                      </a:cubicBezTo>
                      <a:lnTo>
                        <a:pt x="0" y="39"/>
                      </a:lnTo>
                      <a:cubicBezTo>
                        <a:pt x="0" y="17"/>
                        <a:pt x="17" y="0"/>
                        <a:pt x="39" y="0"/>
                      </a:cubicBezTo>
                      <a:lnTo>
                        <a:pt x="4944" y="0"/>
                      </a:lnTo>
                      <a:cubicBezTo>
                        <a:pt x="4965" y="0"/>
                        <a:pt x="4983" y="17"/>
                        <a:pt x="4983"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4" name="Freeform 115">
                  <a:extLst>
                    <a:ext uri="{FF2B5EF4-FFF2-40B4-BE49-F238E27FC236}">
                      <a16:creationId xmlns:a16="http://schemas.microsoft.com/office/drawing/2014/main" id="{65C9EE46-07CA-64A9-5FBA-33E47431E355}"/>
                    </a:ext>
                  </a:extLst>
                </p:cNvPr>
                <p:cNvSpPr>
                  <a:spLocks/>
                </p:cNvSpPr>
                <p:nvPr/>
              </p:nvSpPr>
              <p:spPr bwMode="auto">
                <a:xfrm>
                  <a:off x="8995679" y="3630837"/>
                  <a:ext cx="1867933" cy="31326"/>
                </a:xfrm>
                <a:custGeom>
                  <a:avLst/>
                  <a:gdLst>
                    <a:gd name="T0" fmla="*/ 4921 w 4921"/>
                    <a:gd name="T1" fmla="*/ 39 h 77"/>
                    <a:gd name="T2" fmla="*/ 4921 w 4921"/>
                    <a:gd name="T3" fmla="*/ 39 h 77"/>
                    <a:gd name="T4" fmla="*/ 4882 w 4921"/>
                    <a:gd name="T5" fmla="*/ 77 h 77"/>
                    <a:gd name="T6" fmla="*/ 39 w 4921"/>
                    <a:gd name="T7" fmla="*/ 77 h 77"/>
                    <a:gd name="T8" fmla="*/ 0 w 4921"/>
                    <a:gd name="T9" fmla="*/ 39 h 77"/>
                    <a:gd name="T10" fmla="*/ 0 w 4921"/>
                    <a:gd name="T11" fmla="*/ 39 h 77"/>
                    <a:gd name="T12" fmla="*/ 39 w 4921"/>
                    <a:gd name="T13" fmla="*/ 0 h 77"/>
                    <a:gd name="T14" fmla="*/ 4882 w 4921"/>
                    <a:gd name="T15" fmla="*/ 0 h 77"/>
                    <a:gd name="T16" fmla="*/ 4921 w 4921"/>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1" h="77">
                      <a:moveTo>
                        <a:pt x="4921" y="39"/>
                      </a:moveTo>
                      <a:lnTo>
                        <a:pt x="4921" y="39"/>
                      </a:lnTo>
                      <a:cubicBezTo>
                        <a:pt x="4921" y="60"/>
                        <a:pt x="4903" y="77"/>
                        <a:pt x="4882" y="77"/>
                      </a:cubicBezTo>
                      <a:lnTo>
                        <a:pt x="39" y="77"/>
                      </a:lnTo>
                      <a:cubicBezTo>
                        <a:pt x="18" y="77"/>
                        <a:pt x="0" y="60"/>
                        <a:pt x="0" y="39"/>
                      </a:cubicBezTo>
                      <a:lnTo>
                        <a:pt x="0" y="39"/>
                      </a:lnTo>
                      <a:cubicBezTo>
                        <a:pt x="0" y="17"/>
                        <a:pt x="18" y="0"/>
                        <a:pt x="39" y="0"/>
                      </a:cubicBezTo>
                      <a:lnTo>
                        <a:pt x="4882" y="0"/>
                      </a:lnTo>
                      <a:cubicBezTo>
                        <a:pt x="4903" y="0"/>
                        <a:pt x="4921" y="17"/>
                        <a:pt x="4921"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5" name="Freeform 116">
                  <a:extLst>
                    <a:ext uri="{FF2B5EF4-FFF2-40B4-BE49-F238E27FC236}">
                      <a16:creationId xmlns:a16="http://schemas.microsoft.com/office/drawing/2014/main" id="{B1C456AF-1081-8A80-3A26-FF9AD7C66E28}"/>
                    </a:ext>
                  </a:extLst>
                </p:cNvPr>
                <p:cNvSpPr>
                  <a:spLocks/>
                </p:cNvSpPr>
                <p:nvPr/>
              </p:nvSpPr>
              <p:spPr bwMode="auto">
                <a:xfrm>
                  <a:off x="8995680" y="3554261"/>
                  <a:ext cx="1831142" cy="29587"/>
                </a:xfrm>
                <a:custGeom>
                  <a:avLst/>
                  <a:gdLst>
                    <a:gd name="T0" fmla="*/ 4826 w 4826"/>
                    <a:gd name="T1" fmla="*/ 39 h 77"/>
                    <a:gd name="T2" fmla="*/ 4826 w 4826"/>
                    <a:gd name="T3" fmla="*/ 39 h 77"/>
                    <a:gd name="T4" fmla="*/ 4787 w 4826"/>
                    <a:gd name="T5" fmla="*/ 77 h 77"/>
                    <a:gd name="T6" fmla="*/ 39 w 4826"/>
                    <a:gd name="T7" fmla="*/ 77 h 77"/>
                    <a:gd name="T8" fmla="*/ 0 w 4826"/>
                    <a:gd name="T9" fmla="*/ 39 h 77"/>
                    <a:gd name="T10" fmla="*/ 0 w 4826"/>
                    <a:gd name="T11" fmla="*/ 39 h 77"/>
                    <a:gd name="T12" fmla="*/ 39 w 4826"/>
                    <a:gd name="T13" fmla="*/ 0 h 77"/>
                    <a:gd name="T14" fmla="*/ 4787 w 4826"/>
                    <a:gd name="T15" fmla="*/ 0 h 77"/>
                    <a:gd name="T16" fmla="*/ 4826 w 4826"/>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26" h="77">
                      <a:moveTo>
                        <a:pt x="4826" y="39"/>
                      </a:moveTo>
                      <a:lnTo>
                        <a:pt x="4826" y="39"/>
                      </a:lnTo>
                      <a:cubicBezTo>
                        <a:pt x="4826" y="60"/>
                        <a:pt x="4808" y="77"/>
                        <a:pt x="4787" y="77"/>
                      </a:cubicBezTo>
                      <a:lnTo>
                        <a:pt x="39" y="77"/>
                      </a:lnTo>
                      <a:cubicBezTo>
                        <a:pt x="17" y="77"/>
                        <a:pt x="0" y="60"/>
                        <a:pt x="0" y="39"/>
                      </a:cubicBezTo>
                      <a:lnTo>
                        <a:pt x="0" y="39"/>
                      </a:lnTo>
                      <a:cubicBezTo>
                        <a:pt x="0" y="17"/>
                        <a:pt x="17" y="0"/>
                        <a:pt x="39" y="0"/>
                      </a:cubicBezTo>
                      <a:lnTo>
                        <a:pt x="4787" y="0"/>
                      </a:lnTo>
                      <a:cubicBezTo>
                        <a:pt x="4808" y="0"/>
                        <a:pt x="4826" y="17"/>
                        <a:pt x="4826"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6" name="Freeform 117">
                  <a:extLst>
                    <a:ext uri="{FF2B5EF4-FFF2-40B4-BE49-F238E27FC236}">
                      <a16:creationId xmlns:a16="http://schemas.microsoft.com/office/drawing/2014/main" id="{292CAB4E-18E4-F412-2887-0E0E70E5A2C4}"/>
                    </a:ext>
                  </a:extLst>
                </p:cNvPr>
                <p:cNvSpPr>
                  <a:spLocks/>
                </p:cNvSpPr>
                <p:nvPr/>
              </p:nvSpPr>
              <p:spPr bwMode="auto">
                <a:xfrm>
                  <a:off x="8995680" y="3475943"/>
                  <a:ext cx="1782645" cy="29587"/>
                </a:xfrm>
                <a:custGeom>
                  <a:avLst/>
                  <a:gdLst>
                    <a:gd name="T0" fmla="*/ 4697 w 4697"/>
                    <a:gd name="T1" fmla="*/ 39 h 77"/>
                    <a:gd name="T2" fmla="*/ 4697 w 4697"/>
                    <a:gd name="T3" fmla="*/ 39 h 77"/>
                    <a:gd name="T4" fmla="*/ 4659 w 4697"/>
                    <a:gd name="T5" fmla="*/ 77 h 77"/>
                    <a:gd name="T6" fmla="*/ 39 w 4697"/>
                    <a:gd name="T7" fmla="*/ 77 h 77"/>
                    <a:gd name="T8" fmla="*/ 0 w 4697"/>
                    <a:gd name="T9" fmla="*/ 39 h 77"/>
                    <a:gd name="T10" fmla="*/ 0 w 4697"/>
                    <a:gd name="T11" fmla="*/ 39 h 77"/>
                    <a:gd name="T12" fmla="*/ 39 w 4697"/>
                    <a:gd name="T13" fmla="*/ 0 h 77"/>
                    <a:gd name="T14" fmla="*/ 4659 w 4697"/>
                    <a:gd name="T15" fmla="*/ 0 h 77"/>
                    <a:gd name="T16" fmla="*/ 4697 w 4697"/>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7" h="77">
                      <a:moveTo>
                        <a:pt x="4697" y="39"/>
                      </a:moveTo>
                      <a:lnTo>
                        <a:pt x="4697" y="39"/>
                      </a:lnTo>
                      <a:cubicBezTo>
                        <a:pt x="4697" y="60"/>
                        <a:pt x="4680" y="77"/>
                        <a:pt x="4659" y="77"/>
                      </a:cubicBezTo>
                      <a:lnTo>
                        <a:pt x="39" y="77"/>
                      </a:lnTo>
                      <a:cubicBezTo>
                        <a:pt x="18" y="77"/>
                        <a:pt x="0" y="60"/>
                        <a:pt x="0" y="39"/>
                      </a:cubicBezTo>
                      <a:lnTo>
                        <a:pt x="0" y="39"/>
                      </a:lnTo>
                      <a:cubicBezTo>
                        <a:pt x="0" y="17"/>
                        <a:pt x="18" y="0"/>
                        <a:pt x="39" y="0"/>
                      </a:cubicBezTo>
                      <a:lnTo>
                        <a:pt x="4659" y="0"/>
                      </a:lnTo>
                      <a:cubicBezTo>
                        <a:pt x="4680" y="0"/>
                        <a:pt x="4697" y="17"/>
                        <a:pt x="4697"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7" name="Freeform 118">
                  <a:extLst>
                    <a:ext uri="{FF2B5EF4-FFF2-40B4-BE49-F238E27FC236}">
                      <a16:creationId xmlns:a16="http://schemas.microsoft.com/office/drawing/2014/main" id="{14506CA8-CD03-BC7D-1D40-618131E43171}"/>
                    </a:ext>
                  </a:extLst>
                </p:cNvPr>
                <p:cNvSpPr>
                  <a:spLocks/>
                </p:cNvSpPr>
                <p:nvPr/>
              </p:nvSpPr>
              <p:spPr bwMode="auto">
                <a:xfrm>
                  <a:off x="8995680" y="3397629"/>
                  <a:ext cx="1729132" cy="31326"/>
                </a:xfrm>
                <a:custGeom>
                  <a:avLst/>
                  <a:gdLst>
                    <a:gd name="T0" fmla="*/ 4556 w 4556"/>
                    <a:gd name="T1" fmla="*/ 39 h 77"/>
                    <a:gd name="T2" fmla="*/ 4556 w 4556"/>
                    <a:gd name="T3" fmla="*/ 39 h 77"/>
                    <a:gd name="T4" fmla="*/ 4517 w 4556"/>
                    <a:gd name="T5" fmla="*/ 77 h 77"/>
                    <a:gd name="T6" fmla="*/ 39 w 4556"/>
                    <a:gd name="T7" fmla="*/ 77 h 77"/>
                    <a:gd name="T8" fmla="*/ 0 w 4556"/>
                    <a:gd name="T9" fmla="*/ 39 h 77"/>
                    <a:gd name="T10" fmla="*/ 0 w 4556"/>
                    <a:gd name="T11" fmla="*/ 39 h 77"/>
                    <a:gd name="T12" fmla="*/ 39 w 4556"/>
                    <a:gd name="T13" fmla="*/ 0 h 77"/>
                    <a:gd name="T14" fmla="*/ 4517 w 4556"/>
                    <a:gd name="T15" fmla="*/ 0 h 77"/>
                    <a:gd name="T16" fmla="*/ 4556 w 4556"/>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6" h="77">
                      <a:moveTo>
                        <a:pt x="4556" y="39"/>
                      </a:moveTo>
                      <a:lnTo>
                        <a:pt x="4556" y="39"/>
                      </a:lnTo>
                      <a:cubicBezTo>
                        <a:pt x="4556" y="60"/>
                        <a:pt x="4539" y="77"/>
                        <a:pt x="4517" y="77"/>
                      </a:cubicBezTo>
                      <a:lnTo>
                        <a:pt x="39" y="77"/>
                      </a:lnTo>
                      <a:cubicBezTo>
                        <a:pt x="17" y="77"/>
                        <a:pt x="0" y="60"/>
                        <a:pt x="0" y="39"/>
                      </a:cubicBezTo>
                      <a:lnTo>
                        <a:pt x="0" y="39"/>
                      </a:lnTo>
                      <a:cubicBezTo>
                        <a:pt x="0" y="17"/>
                        <a:pt x="17" y="0"/>
                        <a:pt x="39" y="0"/>
                      </a:cubicBezTo>
                      <a:lnTo>
                        <a:pt x="4517" y="0"/>
                      </a:lnTo>
                      <a:cubicBezTo>
                        <a:pt x="4539" y="0"/>
                        <a:pt x="4556" y="17"/>
                        <a:pt x="4556"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8" name="Freeform 119">
                  <a:extLst>
                    <a:ext uri="{FF2B5EF4-FFF2-40B4-BE49-F238E27FC236}">
                      <a16:creationId xmlns:a16="http://schemas.microsoft.com/office/drawing/2014/main" id="{B6E48E4F-9A8B-C7AF-AEA8-397F98FC27D1}"/>
                    </a:ext>
                  </a:extLst>
                </p:cNvPr>
                <p:cNvSpPr>
                  <a:spLocks/>
                </p:cNvSpPr>
                <p:nvPr/>
              </p:nvSpPr>
              <p:spPr bwMode="auto">
                <a:xfrm>
                  <a:off x="8995680" y="3321052"/>
                  <a:ext cx="1663914" cy="29587"/>
                </a:xfrm>
                <a:custGeom>
                  <a:avLst/>
                  <a:gdLst>
                    <a:gd name="T0" fmla="*/ 4385 w 4385"/>
                    <a:gd name="T1" fmla="*/ 39 h 77"/>
                    <a:gd name="T2" fmla="*/ 4385 w 4385"/>
                    <a:gd name="T3" fmla="*/ 39 h 77"/>
                    <a:gd name="T4" fmla="*/ 4347 w 4385"/>
                    <a:gd name="T5" fmla="*/ 77 h 77"/>
                    <a:gd name="T6" fmla="*/ 39 w 4385"/>
                    <a:gd name="T7" fmla="*/ 77 h 77"/>
                    <a:gd name="T8" fmla="*/ 0 w 4385"/>
                    <a:gd name="T9" fmla="*/ 39 h 77"/>
                    <a:gd name="T10" fmla="*/ 0 w 4385"/>
                    <a:gd name="T11" fmla="*/ 39 h 77"/>
                    <a:gd name="T12" fmla="*/ 39 w 4385"/>
                    <a:gd name="T13" fmla="*/ 0 h 77"/>
                    <a:gd name="T14" fmla="*/ 4347 w 4385"/>
                    <a:gd name="T15" fmla="*/ 0 h 77"/>
                    <a:gd name="T16" fmla="*/ 4385 w 4385"/>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5" h="77">
                      <a:moveTo>
                        <a:pt x="4385" y="39"/>
                      </a:moveTo>
                      <a:lnTo>
                        <a:pt x="4385" y="39"/>
                      </a:lnTo>
                      <a:cubicBezTo>
                        <a:pt x="4385" y="60"/>
                        <a:pt x="4368" y="77"/>
                        <a:pt x="4347" y="77"/>
                      </a:cubicBezTo>
                      <a:lnTo>
                        <a:pt x="39" y="77"/>
                      </a:lnTo>
                      <a:cubicBezTo>
                        <a:pt x="18" y="77"/>
                        <a:pt x="0" y="60"/>
                        <a:pt x="0" y="39"/>
                      </a:cubicBezTo>
                      <a:lnTo>
                        <a:pt x="0" y="39"/>
                      </a:lnTo>
                      <a:cubicBezTo>
                        <a:pt x="0" y="17"/>
                        <a:pt x="18" y="0"/>
                        <a:pt x="39" y="0"/>
                      </a:cubicBezTo>
                      <a:lnTo>
                        <a:pt x="4347" y="0"/>
                      </a:lnTo>
                      <a:cubicBezTo>
                        <a:pt x="4368" y="0"/>
                        <a:pt x="4385" y="17"/>
                        <a:pt x="4385"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39" name="Freeform 120">
                  <a:extLst>
                    <a:ext uri="{FF2B5EF4-FFF2-40B4-BE49-F238E27FC236}">
                      <a16:creationId xmlns:a16="http://schemas.microsoft.com/office/drawing/2014/main" id="{49F8658D-6554-471D-F25C-3D342EC00FDD}"/>
                    </a:ext>
                  </a:extLst>
                </p:cNvPr>
                <p:cNvSpPr>
                  <a:spLocks/>
                </p:cNvSpPr>
                <p:nvPr/>
              </p:nvSpPr>
              <p:spPr bwMode="auto">
                <a:xfrm>
                  <a:off x="8995680" y="3242736"/>
                  <a:ext cx="1581972" cy="31326"/>
                </a:xfrm>
                <a:custGeom>
                  <a:avLst/>
                  <a:gdLst>
                    <a:gd name="T0" fmla="*/ 4167 w 4167"/>
                    <a:gd name="T1" fmla="*/ 39 h 77"/>
                    <a:gd name="T2" fmla="*/ 4167 w 4167"/>
                    <a:gd name="T3" fmla="*/ 39 h 77"/>
                    <a:gd name="T4" fmla="*/ 4129 w 4167"/>
                    <a:gd name="T5" fmla="*/ 77 h 77"/>
                    <a:gd name="T6" fmla="*/ 39 w 4167"/>
                    <a:gd name="T7" fmla="*/ 77 h 77"/>
                    <a:gd name="T8" fmla="*/ 0 w 4167"/>
                    <a:gd name="T9" fmla="*/ 39 h 77"/>
                    <a:gd name="T10" fmla="*/ 0 w 4167"/>
                    <a:gd name="T11" fmla="*/ 39 h 77"/>
                    <a:gd name="T12" fmla="*/ 39 w 4167"/>
                    <a:gd name="T13" fmla="*/ 0 h 77"/>
                    <a:gd name="T14" fmla="*/ 4129 w 4167"/>
                    <a:gd name="T15" fmla="*/ 0 h 77"/>
                    <a:gd name="T16" fmla="*/ 4167 w 4167"/>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7" h="77">
                      <a:moveTo>
                        <a:pt x="4167" y="39"/>
                      </a:moveTo>
                      <a:lnTo>
                        <a:pt x="4167" y="39"/>
                      </a:lnTo>
                      <a:cubicBezTo>
                        <a:pt x="4167" y="60"/>
                        <a:pt x="4150" y="77"/>
                        <a:pt x="4129" y="77"/>
                      </a:cubicBezTo>
                      <a:lnTo>
                        <a:pt x="39" y="77"/>
                      </a:lnTo>
                      <a:cubicBezTo>
                        <a:pt x="18" y="77"/>
                        <a:pt x="0" y="60"/>
                        <a:pt x="0" y="39"/>
                      </a:cubicBezTo>
                      <a:lnTo>
                        <a:pt x="0" y="39"/>
                      </a:lnTo>
                      <a:cubicBezTo>
                        <a:pt x="0" y="17"/>
                        <a:pt x="18" y="0"/>
                        <a:pt x="39" y="0"/>
                      </a:cubicBezTo>
                      <a:lnTo>
                        <a:pt x="4129" y="0"/>
                      </a:lnTo>
                      <a:cubicBezTo>
                        <a:pt x="4150" y="0"/>
                        <a:pt x="4167" y="17"/>
                        <a:pt x="4167"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0" name="Freeform 121">
                  <a:extLst>
                    <a:ext uri="{FF2B5EF4-FFF2-40B4-BE49-F238E27FC236}">
                      <a16:creationId xmlns:a16="http://schemas.microsoft.com/office/drawing/2014/main" id="{7C1193D8-58F0-D4AC-B467-89AADC4D25FA}"/>
                    </a:ext>
                  </a:extLst>
                </p:cNvPr>
                <p:cNvSpPr>
                  <a:spLocks/>
                </p:cNvSpPr>
                <p:nvPr/>
              </p:nvSpPr>
              <p:spPr bwMode="auto">
                <a:xfrm>
                  <a:off x="8995680" y="3166160"/>
                  <a:ext cx="1468258" cy="29587"/>
                </a:xfrm>
                <a:custGeom>
                  <a:avLst/>
                  <a:gdLst>
                    <a:gd name="T0" fmla="*/ 3871 w 3871"/>
                    <a:gd name="T1" fmla="*/ 39 h 77"/>
                    <a:gd name="T2" fmla="*/ 3871 w 3871"/>
                    <a:gd name="T3" fmla="*/ 39 h 77"/>
                    <a:gd name="T4" fmla="*/ 3833 w 3871"/>
                    <a:gd name="T5" fmla="*/ 77 h 77"/>
                    <a:gd name="T6" fmla="*/ 39 w 3871"/>
                    <a:gd name="T7" fmla="*/ 77 h 77"/>
                    <a:gd name="T8" fmla="*/ 0 w 3871"/>
                    <a:gd name="T9" fmla="*/ 39 h 77"/>
                    <a:gd name="T10" fmla="*/ 0 w 3871"/>
                    <a:gd name="T11" fmla="*/ 39 h 77"/>
                    <a:gd name="T12" fmla="*/ 39 w 3871"/>
                    <a:gd name="T13" fmla="*/ 0 h 77"/>
                    <a:gd name="T14" fmla="*/ 3833 w 3871"/>
                    <a:gd name="T15" fmla="*/ 0 h 77"/>
                    <a:gd name="T16" fmla="*/ 3871 w 3871"/>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1" h="77">
                      <a:moveTo>
                        <a:pt x="3871" y="39"/>
                      </a:moveTo>
                      <a:lnTo>
                        <a:pt x="3871" y="39"/>
                      </a:lnTo>
                      <a:cubicBezTo>
                        <a:pt x="3871" y="60"/>
                        <a:pt x="3854" y="77"/>
                        <a:pt x="3833" y="77"/>
                      </a:cubicBezTo>
                      <a:lnTo>
                        <a:pt x="39" y="77"/>
                      </a:lnTo>
                      <a:cubicBezTo>
                        <a:pt x="17" y="77"/>
                        <a:pt x="0" y="60"/>
                        <a:pt x="0" y="39"/>
                      </a:cubicBezTo>
                      <a:lnTo>
                        <a:pt x="0" y="39"/>
                      </a:lnTo>
                      <a:cubicBezTo>
                        <a:pt x="0" y="17"/>
                        <a:pt x="17" y="0"/>
                        <a:pt x="39" y="0"/>
                      </a:cubicBezTo>
                      <a:lnTo>
                        <a:pt x="3833" y="0"/>
                      </a:lnTo>
                      <a:cubicBezTo>
                        <a:pt x="3854" y="0"/>
                        <a:pt x="3871" y="17"/>
                        <a:pt x="3871"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1" name="Freeform 122">
                  <a:extLst>
                    <a:ext uri="{FF2B5EF4-FFF2-40B4-BE49-F238E27FC236}">
                      <a16:creationId xmlns:a16="http://schemas.microsoft.com/office/drawing/2014/main" id="{2BDE845D-1B81-50AF-09F1-EF71F50A7ADB}"/>
                    </a:ext>
                  </a:extLst>
                </p:cNvPr>
                <p:cNvSpPr>
                  <a:spLocks/>
                </p:cNvSpPr>
                <p:nvPr/>
              </p:nvSpPr>
              <p:spPr bwMode="auto">
                <a:xfrm>
                  <a:off x="8995680" y="3087845"/>
                  <a:ext cx="1341164" cy="31326"/>
                </a:xfrm>
                <a:custGeom>
                  <a:avLst/>
                  <a:gdLst>
                    <a:gd name="T0" fmla="*/ 3532 w 3532"/>
                    <a:gd name="T1" fmla="*/ 39 h 77"/>
                    <a:gd name="T2" fmla="*/ 3532 w 3532"/>
                    <a:gd name="T3" fmla="*/ 39 h 77"/>
                    <a:gd name="T4" fmla="*/ 3493 w 3532"/>
                    <a:gd name="T5" fmla="*/ 77 h 77"/>
                    <a:gd name="T6" fmla="*/ 39 w 3532"/>
                    <a:gd name="T7" fmla="*/ 77 h 77"/>
                    <a:gd name="T8" fmla="*/ 0 w 3532"/>
                    <a:gd name="T9" fmla="*/ 39 h 77"/>
                    <a:gd name="T10" fmla="*/ 0 w 3532"/>
                    <a:gd name="T11" fmla="*/ 39 h 77"/>
                    <a:gd name="T12" fmla="*/ 39 w 3532"/>
                    <a:gd name="T13" fmla="*/ 0 h 77"/>
                    <a:gd name="T14" fmla="*/ 3493 w 3532"/>
                    <a:gd name="T15" fmla="*/ 0 h 77"/>
                    <a:gd name="T16" fmla="*/ 3532 w 3532"/>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2" h="77">
                      <a:moveTo>
                        <a:pt x="3532" y="39"/>
                      </a:moveTo>
                      <a:lnTo>
                        <a:pt x="3532" y="39"/>
                      </a:lnTo>
                      <a:cubicBezTo>
                        <a:pt x="3532" y="60"/>
                        <a:pt x="3515" y="77"/>
                        <a:pt x="3493" y="77"/>
                      </a:cubicBezTo>
                      <a:lnTo>
                        <a:pt x="39" y="77"/>
                      </a:lnTo>
                      <a:cubicBezTo>
                        <a:pt x="18" y="77"/>
                        <a:pt x="0" y="60"/>
                        <a:pt x="0" y="39"/>
                      </a:cubicBezTo>
                      <a:lnTo>
                        <a:pt x="0" y="39"/>
                      </a:lnTo>
                      <a:cubicBezTo>
                        <a:pt x="0" y="17"/>
                        <a:pt x="18" y="0"/>
                        <a:pt x="39" y="0"/>
                      </a:cubicBezTo>
                      <a:lnTo>
                        <a:pt x="3493" y="0"/>
                      </a:lnTo>
                      <a:cubicBezTo>
                        <a:pt x="3515" y="0"/>
                        <a:pt x="3532" y="17"/>
                        <a:pt x="3532"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2" name="Freeform 123">
                  <a:extLst>
                    <a:ext uri="{FF2B5EF4-FFF2-40B4-BE49-F238E27FC236}">
                      <a16:creationId xmlns:a16="http://schemas.microsoft.com/office/drawing/2014/main" id="{4A6B55C7-6A88-E612-5EF5-41F303DA1692}"/>
                    </a:ext>
                  </a:extLst>
                </p:cNvPr>
                <p:cNvSpPr>
                  <a:spLocks/>
                </p:cNvSpPr>
                <p:nvPr/>
              </p:nvSpPr>
              <p:spPr bwMode="auto">
                <a:xfrm>
                  <a:off x="8995680" y="3011269"/>
                  <a:ext cx="1192333" cy="29587"/>
                </a:xfrm>
                <a:custGeom>
                  <a:avLst/>
                  <a:gdLst>
                    <a:gd name="T0" fmla="*/ 3140 w 3140"/>
                    <a:gd name="T1" fmla="*/ 39 h 77"/>
                    <a:gd name="T2" fmla="*/ 3140 w 3140"/>
                    <a:gd name="T3" fmla="*/ 39 h 77"/>
                    <a:gd name="T4" fmla="*/ 3101 w 3140"/>
                    <a:gd name="T5" fmla="*/ 77 h 77"/>
                    <a:gd name="T6" fmla="*/ 39 w 3140"/>
                    <a:gd name="T7" fmla="*/ 77 h 77"/>
                    <a:gd name="T8" fmla="*/ 0 w 3140"/>
                    <a:gd name="T9" fmla="*/ 39 h 77"/>
                    <a:gd name="T10" fmla="*/ 0 w 3140"/>
                    <a:gd name="T11" fmla="*/ 39 h 77"/>
                    <a:gd name="T12" fmla="*/ 39 w 3140"/>
                    <a:gd name="T13" fmla="*/ 0 h 77"/>
                    <a:gd name="T14" fmla="*/ 3101 w 3140"/>
                    <a:gd name="T15" fmla="*/ 0 h 77"/>
                    <a:gd name="T16" fmla="*/ 3140 w 3140"/>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0" h="77">
                      <a:moveTo>
                        <a:pt x="3140" y="39"/>
                      </a:moveTo>
                      <a:lnTo>
                        <a:pt x="3140" y="39"/>
                      </a:lnTo>
                      <a:cubicBezTo>
                        <a:pt x="3140" y="60"/>
                        <a:pt x="3123" y="77"/>
                        <a:pt x="3101" y="77"/>
                      </a:cubicBezTo>
                      <a:lnTo>
                        <a:pt x="39" y="77"/>
                      </a:lnTo>
                      <a:cubicBezTo>
                        <a:pt x="17" y="77"/>
                        <a:pt x="0" y="60"/>
                        <a:pt x="0" y="39"/>
                      </a:cubicBezTo>
                      <a:lnTo>
                        <a:pt x="0" y="39"/>
                      </a:lnTo>
                      <a:cubicBezTo>
                        <a:pt x="0" y="17"/>
                        <a:pt x="17" y="0"/>
                        <a:pt x="39" y="0"/>
                      </a:cubicBezTo>
                      <a:lnTo>
                        <a:pt x="3101" y="0"/>
                      </a:lnTo>
                      <a:cubicBezTo>
                        <a:pt x="3123" y="0"/>
                        <a:pt x="3140" y="17"/>
                        <a:pt x="3140"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3" name="Freeform 124">
                  <a:extLst>
                    <a:ext uri="{FF2B5EF4-FFF2-40B4-BE49-F238E27FC236}">
                      <a16:creationId xmlns:a16="http://schemas.microsoft.com/office/drawing/2014/main" id="{A711B33A-284E-C5EC-82B8-412F2BB83378}"/>
                    </a:ext>
                  </a:extLst>
                </p:cNvPr>
                <p:cNvSpPr>
                  <a:spLocks/>
                </p:cNvSpPr>
                <p:nvPr/>
              </p:nvSpPr>
              <p:spPr bwMode="auto">
                <a:xfrm>
                  <a:off x="8995680" y="2932953"/>
                  <a:ext cx="1018416" cy="31326"/>
                </a:xfrm>
                <a:custGeom>
                  <a:avLst/>
                  <a:gdLst>
                    <a:gd name="T0" fmla="*/ 2685 w 2685"/>
                    <a:gd name="T1" fmla="*/ 39 h 77"/>
                    <a:gd name="T2" fmla="*/ 2685 w 2685"/>
                    <a:gd name="T3" fmla="*/ 39 h 77"/>
                    <a:gd name="T4" fmla="*/ 2646 w 2685"/>
                    <a:gd name="T5" fmla="*/ 77 h 77"/>
                    <a:gd name="T6" fmla="*/ 39 w 2685"/>
                    <a:gd name="T7" fmla="*/ 77 h 77"/>
                    <a:gd name="T8" fmla="*/ 0 w 2685"/>
                    <a:gd name="T9" fmla="*/ 39 h 77"/>
                    <a:gd name="T10" fmla="*/ 0 w 2685"/>
                    <a:gd name="T11" fmla="*/ 39 h 77"/>
                    <a:gd name="T12" fmla="*/ 39 w 2685"/>
                    <a:gd name="T13" fmla="*/ 0 h 77"/>
                    <a:gd name="T14" fmla="*/ 2646 w 2685"/>
                    <a:gd name="T15" fmla="*/ 0 h 77"/>
                    <a:gd name="T16" fmla="*/ 2685 w 2685"/>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5" h="77">
                      <a:moveTo>
                        <a:pt x="2685" y="39"/>
                      </a:moveTo>
                      <a:lnTo>
                        <a:pt x="2685" y="39"/>
                      </a:lnTo>
                      <a:cubicBezTo>
                        <a:pt x="2685" y="60"/>
                        <a:pt x="2667" y="77"/>
                        <a:pt x="2646" y="77"/>
                      </a:cubicBezTo>
                      <a:lnTo>
                        <a:pt x="39" y="77"/>
                      </a:lnTo>
                      <a:cubicBezTo>
                        <a:pt x="17" y="77"/>
                        <a:pt x="0" y="60"/>
                        <a:pt x="0" y="39"/>
                      </a:cubicBezTo>
                      <a:lnTo>
                        <a:pt x="0" y="39"/>
                      </a:lnTo>
                      <a:cubicBezTo>
                        <a:pt x="0" y="17"/>
                        <a:pt x="17" y="0"/>
                        <a:pt x="39" y="0"/>
                      </a:cubicBezTo>
                      <a:lnTo>
                        <a:pt x="2646" y="0"/>
                      </a:lnTo>
                      <a:cubicBezTo>
                        <a:pt x="2667" y="0"/>
                        <a:pt x="2685" y="17"/>
                        <a:pt x="2685"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4" name="Freeform 125">
                  <a:extLst>
                    <a:ext uri="{FF2B5EF4-FFF2-40B4-BE49-F238E27FC236}">
                      <a16:creationId xmlns:a16="http://schemas.microsoft.com/office/drawing/2014/main" id="{F13C787A-3E80-C0C3-7C9C-EB0DF472FA95}"/>
                    </a:ext>
                  </a:extLst>
                </p:cNvPr>
                <p:cNvSpPr>
                  <a:spLocks/>
                </p:cNvSpPr>
                <p:nvPr/>
              </p:nvSpPr>
              <p:spPr bwMode="auto">
                <a:xfrm>
                  <a:off x="8995680" y="2856376"/>
                  <a:ext cx="867912" cy="29587"/>
                </a:xfrm>
                <a:custGeom>
                  <a:avLst/>
                  <a:gdLst>
                    <a:gd name="T0" fmla="*/ 2286 w 2286"/>
                    <a:gd name="T1" fmla="*/ 39 h 77"/>
                    <a:gd name="T2" fmla="*/ 2286 w 2286"/>
                    <a:gd name="T3" fmla="*/ 39 h 77"/>
                    <a:gd name="T4" fmla="*/ 2248 w 2286"/>
                    <a:gd name="T5" fmla="*/ 77 h 77"/>
                    <a:gd name="T6" fmla="*/ 39 w 2286"/>
                    <a:gd name="T7" fmla="*/ 77 h 77"/>
                    <a:gd name="T8" fmla="*/ 0 w 2286"/>
                    <a:gd name="T9" fmla="*/ 39 h 77"/>
                    <a:gd name="T10" fmla="*/ 0 w 2286"/>
                    <a:gd name="T11" fmla="*/ 39 h 77"/>
                    <a:gd name="T12" fmla="*/ 39 w 2286"/>
                    <a:gd name="T13" fmla="*/ 0 h 77"/>
                    <a:gd name="T14" fmla="*/ 2248 w 2286"/>
                    <a:gd name="T15" fmla="*/ 0 h 77"/>
                    <a:gd name="T16" fmla="*/ 2286 w 2286"/>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6" h="77">
                      <a:moveTo>
                        <a:pt x="2286" y="39"/>
                      </a:moveTo>
                      <a:lnTo>
                        <a:pt x="2286" y="39"/>
                      </a:lnTo>
                      <a:cubicBezTo>
                        <a:pt x="2286" y="60"/>
                        <a:pt x="2269" y="77"/>
                        <a:pt x="2248" y="77"/>
                      </a:cubicBezTo>
                      <a:lnTo>
                        <a:pt x="39" y="77"/>
                      </a:lnTo>
                      <a:cubicBezTo>
                        <a:pt x="18" y="77"/>
                        <a:pt x="0" y="60"/>
                        <a:pt x="0" y="39"/>
                      </a:cubicBezTo>
                      <a:lnTo>
                        <a:pt x="0" y="39"/>
                      </a:lnTo>
                      <a:cubicBezTo>
                        <a:pt x="0" y="17"/>
                        <a:pt x="18" y="0"/>
                        <a:pt x="39" y="0"/>
                      </a:cubicBezTo>
                      <a:lnTo>
                        <a:pt x="2248" y="0"/>
                      </a:lnTo>
                      <a:cubicBezTo>
                        <a:pt x="2269" y="0"/>
                        <a:pt x="2286" y="17"/>
                        <a:pt x="2286"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5" name="Freeform 126">
                  <a:extLst>
                    <a:ext uri="{FF2B5EF4-FFF2-40B4-BE49-F238E27FC236}">
                      <a16:creationId xmlns:a16="http://schemas.microsoft.com/office/drawing/2014/main" id="{A2F999B1-93EE-0B57-791D-A66DA6F9C65B}"/>
                    </a:ext>
                  </a:extLst>
                </p:cNvPr>
                <p:cNvSpPr>
                  <a:spLocks/>
                </p:cNvSpPr>
                <p:nvPr/>
              </p:nvSpPr>
              <p:spPr bwMode="auto">
                <a:xfrm>
                  <a:off x="8995680" y="2778060"/>
                  <a:ext cx="780953" cy="31326"/>
                </a:xfrm>
                <a:custGeom>
                  <a:avLst/>
                  <a:gdLst>
                    <a:gd name="T0" fmla="*/ 2055 w 2055"/>
                    <a:gd name="T1" fmla="*/ 39 h 77"/>
                    <a:gd name="T2" fmla="*/ 2055 w 2055"/>
                    <a:gd name="T3" fmla="*/ 39 h 77"/>
                    <a:gd name="T4" fmla="*/ 2016 w 2055"/>
                    <a:gd name="T5" fmla="*/ 77 h 77"/>
                    <a:gd name="T6" fmla="*/ 39 w 2055"/>
                    <a:gd name="T7" fmla="*/ 77 h 77"/>
                    <a:gd name="T8" fmla="*/ 0 w 2055"/>
                    <a:gd name="T9" fmla="*/ 39 h 77"/>
                    <a:gd name="T10" fmla="*/ 0 w 2055"/>
                    <a:gd name="T11" fmla="*/ 39 h 77"/>
                    <a:gd name="T12" fmla="*/ 39 w 2055"/>
                    <a:gd name="T13" fmla="*/ 0 h 77"/>
                    <a:gd name="T14" fmla="*/ 2016 w 2055"/>
                    <a:gd name="T15" fmla="*/ 0 h 77"/>
                    <a:gd name="T16" fmla="*/ 2055 w 2055"/>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5" h="77">
                      <a:moveTo>
                        <a:pt x="2055" y="39"/>
                      </a:moveTo>
                      <a:lnTo>
                        <a:pt x="2055" y="39"/>
                      </a:lnTo>
                      <a:cubicBezTo>
                        <a:pt x="2055" y="60"/>
                        <a:pt x="2037" y="77"/>
                        <a:pt x="2016" y="77"/>
                      </a:cubicBezTo>
                      <a:lnTo>
                        <a:pt x="39" y="77"/>
                      </a:lnTo>
                      <a:cubicBezTo>
                        <a:pt x="17" y="77"/>
                        <a:pt x="0" y="60"/>
                        <a:pt x="0" y="39"/>
                      </a:cubicBezTo>
                      <a:lnTo>
                        <a:pt x="0" y="39"/>
                      </a:lnTo>
                      <a:cubicBezTo>
                        <a:pt x="0" y="17"/>
                        <a:pt x="17" y="0"/>
                        <a:pt x="39" y="0"/>
                      </a:cubicBezTo>
                      <a:lnTo>
                        <a:pt x="2016" y="0"/>
                      </a:lnTo>
                      <a:cubicBezTo>
                        <a:pt x="2037" y="0"/>
                        <a:pt x="2055" y="17"/>
                        <a:pt x="2055"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6" name="Freeform 127">
                  <a:extLst>
                    <a:ext uri="{FF2B5EF4-FFF2-40B4-BE49-F238E27FC236}">
                      <a16:creationId xmlns:a16="http://schemas.microsoft.com/office/drawing/2014/main" id="{56A06F1E-8F7F-D4E4-0D79-FC61CD128065}"/>
                    </a:ext>
                  </a:extLst>
                </p:cNvPr>
                <p:cNvSpPr>
                  <a:spLocks/>
                </p:cNvSpPr>
                <p:nvPr/>
              </p:nvSpPr>
              <p:spPr bwMode="auto">
                <a:xfrm>
                  <a:off x="8995680" y="2701484"/>
                  <a:ext cx="640482" cy="29587"/>
                </a:xfrm>
                <a:custGeom>
                  <a:avLst/>
                  <a:gdLst>
                    <a:gd name="T0" fmla="*/ 1688 w 1688"/>
                    <a:gd name="T1" fmla="*/ 39 h 77"/>
                    <a:gd name="T2" fmla="*/ 1688 w 1688"/>
                    <a:gd name="T3" fmla="*/ 39 h 77"/>
                    <a:gd name="T4" fmla="*/ 1649 w 1688"/>
                    <a:gd name="T5" fmla="*/ 77 h 77"/>
                    <a:gd name="T6" fmla="*/ 39 w 1688"/>
                    <a:gd name="T7" fmla="*/ 77 h 77"/>
                    <a:gd name="T8" fmla="*/ 0 w 1688"/>
                    <a:gd name="T9" fmla="*/ 39 h 77"/>
                    <a:gd name="T10" fmla="*/ 0 w 1688"/>
                    <a:gd name="T11" fmla="*/ 39 h 77"/>
                    <a:gd name="T12" fmla="*/ 39 w 1688"/>
                    <a:gd name="T13" fmla="*/ 0 h 77"/>
                    <a:gd name="T14" fmla="*/ 1649 w 1688"/>
                    <a:gd name="T15" fmla="*/ 0 h 77"/>
                    <a:gd name="T16" fmla="*/ 1688 w 1688"/>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8" h="77">
                      <a:moveTo>
                        <a:pt x="1688" y="39"/>
                      </a:moveTo>
                      <a:lnTo>
                        <a:pt x="1688" y="39"/>
                      </a:lnTo>
                      <a:cubicBezTo>
                        <a:pt x="1688" y="60"/>
                        <a:pt x="1671" y="77"/>
                        <a:pt x="1649" y="77"/>
                      </a:cubicBezTo>
                      <a:lnTo>
                        <a:pt x="39" y="77"/>
                      </a:lnTo>
                      <a:cubicBezTo>
                        <a:pt x="18" y="77"/>
                        <a:pt x="0" y="60"/>
                        <a:pt x="0" y="39"/>
                      </a:cubicBezTo>
                      <a:lnTo>
                        <a:pt x="0" y="39"/>
                      </a:lnTo>
                      <a:cubicBezTo>
                        <a:pt x="0" y="17"/>
                        <a:pt x="18" y="0"/>
                        <a:pt x="39" y="0"/>
                      </a:cubicBezTo>
                      <a:lnTo>
                        <a:pt x="1649" y="0"/>
                      </a:lnTo>
                      <a:cubicBezTo>
                        <a:pt x="1671" y="0"/>
                        <a:pt x="1688" y="17"/>
                        <a:pt x="1688"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7" name="Freeform 128">
                  <a:extLst>
                    <a:ext uri="{FF2B5EF4-FFF2-40B4-BE49-F238E27FC236}">
                      <a16:creationId xmlns:a16="http://schemas.microsoft.com/office/drawing/2014/main" id="{B9327E92-F8FA-18F6-C594-7C6CED7707A6}"/>
                    </a:ext>
                  </a:extLst>
                </p:cNvPr>
                <p:cNvSpPr>
                  <a:spLocks/>
                </p:cNvSpPr>
                <p:nvPr/>
              </p:nvSpPr>
              <p:spPr bwMode="auto">
                <a:xfrm>
                  <a:off x="8995680" y="2623168"/>
                  <a:ext cx="505027" cy="31326"/>
                </a:xfrm>
                <a:custGeom>
                  <a:avLst/>
                  <a:gdLst>
                    <a:gd name="T0" fmla="*/ 1330 w 1330"/>
                    <a:gd name="T1" fmla="*/ 39 h 77"/>
                    <a:gd name="T2" fmla="*/ 1330 w 1330"/>
                    <a:gd name="T3" fmla="*/ 39 h 77"/>
                    <a:gd name="T4" fmla="*/ 1291 w 1330"/>
                    <a:gd name="T5" fmla="*/ 77 h 77"/>
                    <a:gd name="T6" fmla="*/ 39 w 1330"/>
                    <a:gd name="T7" fmla="*/ 77 h 77"/>
                    <a:gd name="T8" fmla="*/ 0 w 1330"/>
                    <a:gd name="T9" fmla="*/ 39 h 77"/>
                    <a:gd name="T10" fmla="*/ 0 w 1330"/>
                    <a:gd name="T11" fmla="*/ 39 h 77"/>
                    <a:gd name="T12" fmla="*/ 39 w 1330"/>
                    <a:gd name="T13" fmla="*/ 0 h 77"/>
                    <a:gd name="T14" fmla="*/ 1291 w 1330"/>
                    <a:gd name="T15" fmla="*/ 0 h 77"/>
                    <a:gd name="T16" fmla="*/ 1330 w 1330"/>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0" h="77">
                      <a:moveTo>
                        <a:pt x="1330" y="39"/>
                      </a:moveTo>
                      <a:lnTo>
                        <a:pt x="1330" y="39"/>
                      </a:lnTo>
                      <a:cubicBezTo>
                        <a:pt x="1330" y="60"/>
                        <a:pt x="1312" y="77"/>
                        <a:pt x="1291" y="77"/>
                      </a:cubicBezTo>
                      <a:lnTo>
                        <a:pt x="39" y="77"/>
                      </a:lnTo>
                      <a:cubicBezTo>
                        <a:pt x="18" y="77"/>
                        <a:pt x="0" y="60"/>
                        <a:pt x="0" y="39"/>
                      </a:cubicBezTo>
                      <a:lnTo>
                        <a:pt x="0" y="39"/>
                      </a:lnTo>
                      <a:cubicBezTo>
                        <a:pt x="0" y="17"/>
                        <a:pt x="18" y="0"/>
                        <a:pt x="39" y="0"/>
                      </a:cubicBezTo>
                      <a:lnTo>
                        <a:pt x="1291" y="0"/>
                      </a:lnTo>
                      <a:cubicBezTo>
                        <a:pt x="1312" y="0"/>
                        <a:pt x="1330" y="17"/>
                        <a:pt x="1330"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8" name="Freeform 129">
                  <a:extLst>
                    <a:ext uri="{FF2B5EF4-FFF2-40B4-BE49-F238E27FC236}">
                      <a16:creationId xmlns:a16="http://schemas.microsoft.com/office/drawing/2014/main" id="{620E7EAE-057E-6402-DF71-3D91524D7F8B}"/>
                    </a:ext>
                  </a:extLst>
                </p:cNvPr>
                <p:cNvSpPr>
                  <a:spLocks/>
                </p:cNvSpPr>
                <p:nvPr/>
              </p:nvSpPr>
              <p:spPr bwMode="auto">
                <a:xfrm>
                  <a:off x="8995680" y="2546591"/>
                  <a:ext cx="416397" cy="29587"/>
                </a:xfrm>
                <a:custGeom>
                  <a:avLst/>
                  <a:gdLst>
                    <a:gd name="T0" fmla="*/ 1094 w 1094"/>
                    <a:gd name="T1" fmla="*/ 39 h 77"/>
                    <a:gd name="T2" fmla="*/ 1094 w 1094"/>
                    <a:gd name="T3" fmla="*/ 39 h 77"/>
                    <a:gd name="T4" fmla="*/ 1055 w 1094"/>
                    <a:gd name="T5" fmla="*/ 77 h 77"/>
                    <a:gd name="T6" fmla="*/ 39 w 1094"/>
                    <a:gd name="T7" fmla="*/ 77 h 77"/>
                    <a:gd name="T8" fmla="*/ 0 w 1094"/>
                    <a:gd name="T9" fmla="*/ 39 h 77"/>
                    <a:gd name="T10" fmla="*/ 0 w 1094"/>
                    <a:gd name="T11" fmla="*/ 39 h 77"/>
                    <a:gd name="T12" fmla="*/ 39 w 1094"/>
                    <a:gd name="T13" fmla="*/ 0 h 77"/>
                    <a:gd name="T14" fmla="*/ 1055 w 1094"/>
                    <a:gd name="T15" fmla="*/ 0 h 77"/>
                    <a:gd name="T16" fmla="*/ 1094 w 1094"/>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77">
                      <a:moveTo>
                        <a:pt x="1094" y="39"/>
                      </a:moveTo>
                      <a:lnTo>
                        <a:pt x="1094" y="39"/>
                      </a:lnTo>
                      <a:cubicBezTo>
                        <a:pt x="1094" y="60"/>
                        <a:pt x="1076" y="77"/>
                        <a:pt x="1055" y="77"/>
                      </a:cubicBezTo>
                      <a:lnTo>
                        <a:pt x="39" y="77"/>
                      </a:lnTo>
                      <a:cubicBezTo>
                        <a:pt x="18" y="77"/>
                        <a:pt x="0" y="60"/>
                        <a:pt x="0" y="39"/>
                      </a:cubicBezTo>
                      <a:lnTo>
                        <a:pt x="0" y="39"/>
                      </a:lnTo>
                      <a:cubicBezTo>
                        <a:pt x="0" y="17"/>
                        <a:pt x="18" y="0"/>
                        <a:pt x="39" y="0"/>
                      </a:cubicBezTo>
                      <a:lnTo>
                        <a:pt x="1055" y="0"/>
                      </a:lnTo>
                      <a:cubicBezTo>
                        <a:pt x="1076" y="0"/>
                        <a:pt x="1094" y="17"/>
                        <a:pt x="1094" y="39"/>
                      </a:cubicBezTo>
                      <a:close/>
                    </a:path>
                  </a:pathLst>
                </a:custGeom>
                <a:solidFill>
                  <a:srgbClr val="006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 name="Freeform 130">
                  <a:extLst>
                    <a:ext uri="{FF2B5EF4-FFF2-40B4-BE49-F238E27FC236}">
                      <a16:creationId xmlns:a16="http://schemas.microsoft.com/office/drawing/2014/main" id="{90796A22-33F5-0BA2-F099-ED3C6D62305C}"/>
                    </a:ext>
                  </a:extLst>
                </p:cNvPr>
                <p:cNvSpPr>
                  <a:spLocks/>
                </p:cNvSpPr>
                <p:nvPr/>
              </p:nvSpPr>
              <p:spPr bwMode="auto">
                <a:xfrm>
                  <a:off x="8995679" y="2468277"/>
                  <a:ext cx="382952" cy="31326"/>
                </a:xfrm>
                <a:custGeom>
                  <a:avLst/>
                  <a:gdLst>
                    <a:gd name="T0" fmla="*/ 1007 w 1007"/>
                    <a:gd name="T1" fmla="*/ 39 h 77"/>
                    <a:gd name="T2" fmla="*/ 1007 w 1007"/>
                    <a:gd name="T3" fmla="*/ 39 h 77"/>
                    <a:gd name="T4" fmla="*/ 969 w 1007"/>
                    <a:gd name="T5" fmla="*/ 77 h 77"/>
                    <a:gd name="T6" fmla="*/ 39 w 1007"/>
                    <a:gd name="T7" fmla="*/ 77 h 77"/>
                    <a:gd name="T8" fmla="*/ 0 w 1007"/>
                    <a:gd name="T9" fmla="*/ 39 h 77"/>
                    <a:gd name="T10" fmla="*/ 0 w 1007"/>
                    <a:gd name="T11" fmla="*/ 39 h 77"/>
                    <a:gd name="T12" fmla="*/ 39 w 1007"/>
                    <a:gd name="T13" fmla="*/ 0 h 77"/>
                    <a:gd name="T14" fmla="*/ 969 w 1007"/>
                    <a:gd name="T15" fmla="*/ 0 h 77"/>
                    <a:gd name="T16" fmla="*/ 1007 w 1007"/>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7" h="77">
                      <a:moveTo>
                        <a:pt x="1007" y="39"/>
                      </a:moveTo>
                      <a:lnTo>
                        <a:pt x="1007" y="39"/>
                      </a:lnTo>
                      <a:cubicBezTo>
                        <a:pt x="1007" y="60"/>
                        <a:pt x="990" y="77"/>
                        <a:pt x="969" y="77"/>
                      </a:cubicBezTo>
                      <a:lnTo>
                        <a:pt x="39" y="77"/>
                      </a:lnTo>
                      <a:cubicBezTo>
                        <a:pt x="18" y="77"/>
                        <a:pt x="0" y="60"/>
                        <a:pt x="0" y="39"/>
                      </a:cubicBezTo>
                      <a:lnTo>
                        <a:pt x="0" y="39"/>
                      </a:lnTo>
                      <a:cubicBezTo>
                        <a:pt x="0" y="17"/>
                        <a:pt x="18" y="0"/>
                        <a:pt x="39" y="0"/>
                      </a:cubicBezTo>
                      <a:lnTo>
                        <a:pt x="969" y="0"/>
                      </a:lnTo>
                      <a:cubicBezTo>
                        <a:pt x="990" y="0"/>
                        <a:pt x="1007" y="17"/>
                        <a:pt x="1007"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 name="Freeform 131">
                  <a:extLst>
                    <a:ext uri="{FF2B5EF4-FFF2-40B4-BE49-F238E27FC236}">
                      <a16:creationId xmlns:a16="http://schemas.microsoft.com/office/drawing/2014/main" id="{F7F5A645-B644-E5DD-66A6-D89A579AC90B}"/>
                    </a:ext>
                  </a:extLst>
                </p:cNvPr>
                <p:cNvSpPr>
                  <a:spLocks/>
                </p:cNvSpPr>
                <p:nvPr/>
              </p:nvSpPr>
              <p:spPr bwMode="auto">
                <a:xfrm>
                  <a:off x="8995680" y="2391700"/>
                  <a:ext cx="311043" cy="29587"/>
                </a:xfrm>
                <a:custGeom>
                  <a:avLst/>
                  <a:gdLst>
                    <a:gd name="T0" fmla="*/ 818 w 818"/>
                    <a:gd name="T1" fmla="*/ 39 h 77"/>
                    <a:gd name="T2" fmla="*/ 818 w 818"/>
                    <a:gd name="T3" fmla="*/ 39 h 77"/>
                    <a:gd name="T4" fmla="*/ 779 w 818"/>
                    <a:gd name="T5" fmla="*/ 77 h 77"/>
                    <a:gd name="T6" fmla="*/ 39 w 818"/>
                    <a:gd name="T7" fmla="*/ 77 h 77"/>
                    <a:gd name="T8" fmla="*/ 0 w 818"/>
                    <a:gd name="T9" fmla="*/ 39 h 77"/>
                    <a:gd name="T10" fmla="*/ 0 w 818"/>
                    <a:gd name="T11" fmla="*/ 39 h 77"/>
                    <a:gd name="T12" fmla="*/ 39 w 818"/>
                    <a:gd name="T13" fmla="*/ 0 h 77"/>
                    <a:gd name="T14" fmla="*/ 779 w 818"/>
                    <a:gd name="T15" fmla="*/ 0 h 77"/>
                    <a:gd name="T16" fmla="*/ 818 w 818"/>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77">
                      <a:moveTo>
                        <a:pt x="818" y="39"/>
                      </a:moveTo>
                      <a:lnTo>
                        <a:pt x="818" y="39"/>
                      </a:lnTo>
                      <a:cubicBezTo>
                        <a:pt x="818" y="60"/>
                        <a:pt x="800" y="77"/>
                        <a:pt x="779" y="77"/>
                      </a:cubicBezTo>
                      <a:lnTo>
                        <a:pt x="39" y="77"/>
                      </a:lnTo>
                      <a:cubicBezTo>
                        <a:pt x="18" y="77"/>
                        <a:pt x="0" y="60"/>
                        <a:pt x="0" y="39"/>
                      </a:cubicBezTo>
                      <a:lnTo>
                        <a:pt x="0" y="39"/>
                      </a:lnTo>
                      <a:cubicBezTo>
                        <a:pt x="0" y="17"/>
                        <a:pt x="18" y="0"/>
                        <a:pt x="39" y="0"/>
                      </a:cubicBezTo>
                      <a:lnTo>
                        <a:pt x="779" y="0"/>
                      </a:lnTo>
                      <a:cubicBezTo>
                        <a:pt x="800" y="0"/>
                        <a:pt x="818" y="17"/>
                        <a:pt x="818"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1" name="Freeform 132">
                  <a:extLst>
                    <a:ext uri="{FF2B5EF4-FFF2-40B4-BE49-F238E27FC236}">
                      <a16:creationId xmlns:a16="http://schemas.microsoft.com/office/drawing/2014/main" id="{A726FEBB-D839-662A-1400-685526FB9A2D}"/>
                    </a:ext>
                  </a:extLst>
                </p:cNvPr>
                <p:cNvSpPr>
                  <a:spLocks/>
                </p:cNvSpPr>
                <p:nvPr/>
              </p:nvSpPr>
              <p:spPr bwMode="auto">
                <a:xfrm>
                  <a:off x="8995680" y="2313384"/>
                  <a:ext cx="272581" cy="31326"/>
                </a:xfrm>
                <a:custGeom>
                  <a:avLst/>
                  <a:gdLst>
                    <a:gd name="T0" fmla="*/ 716 w 716"/>
                    <a:gd name="T1" fmla="*/ 39 h 77"/>
                    <a:gd name="T2" fmla="*/ 716 w 716"/>
                    <a:gd name="T3" fmla="*/ 39 h 77"/>
                    <a:gd name="T4" fmla="*/ 678 w 716"/>
                    <a:gd name="T5" fmla="*/ 77 h 77"/>
                    <a:gd name="T6" fmla="*/ 39 w 716"/>
                    <a:gd name="T7" fmla="*/ 77 h 77"/>
                    <a:gd name="T8" fmla="*/ 0 w 716"/>
                    <a:gd name="T9" fmla="*/ 39 h 77"/>
                    <a:gd name="T10" fmla="*/ 0 w 716"/>
                    <a:gd name="T11" fmla="*/ 39 h 77"/>
                    <a:gd name="T12" fmla="*/ 39 w 716"/>
                    <a:gd name="T13" fmla="*/ 0 h 77"/>
                    <a:gd name="T14" fmla="*/ 678 w 716"/>
                    <a:gd name="T15" fmla="*/ 0 h 77"/>
                    <a:gd name="T16" fmla="*/ 716 w 716"/>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77">
                      <a:moveTo>
                        <a:pt x="716" y="39"/>
                      </a:moveTo>
                      <a:lnTo>
                        <a:pt x="716" y="39"/>
                      </a:lnTo>
                      <a:cubicBezTo>
                        <a:pt x="716" y="60"/>
                        <a:pt x="699" y="77"/>
                        <a:pt x="678" y="77"/>
                      </a:cubicBezTo>
                      <a:lnTo>
                        <a:pt x="39" y="77"/>
                      </a:lnTo>
                      <a:cubicBezTo>
                        <a:pt x="18" y="77"/>
                        <a:pt x="0" y="60"/>
                        <a:pt x="0" y="39"/>
                      </a:cubicBezTo>
                      <a:lnTo>
                        <a:pt x="0" y="39"/>
                      </a:lnTo>
                      <a:cubicBezTo>
                        <a:pt x="0" y="17"/>
                        <a:pt x="18" y="0"/>
                        <a:pt x="39" y="0"/>
                      </a:cubicBezTo>
                      <a:lnTo>
                        <a:pt x="678" y="0"/>
                      </a:lnTo>
                      <a:cubicBezTo>
                        <a:pt x="699" y="0"/>
                        <a:pt x="716" y="17"/>
                        <a:pt x="716"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2" name="Freeform 133">
                  <a:extLst>
                    <a:ext uri="{FF2B5EF4-FFF2-40B4-BE49-F238E27FC236}">
                      <a16:creationId xmlns:a16="http://schemas.microsoft.com/office/drawing/2014/main" id="{F413B5B2-B6CD-CBBD-5138-420AECFE0464}"/>
                    </a:ext>
                  </a:extLst>
                </p:cNvPr>
                <p:cNvSpPr>
                  <a:spLocks/>
                </p:cNvSpPr>
                <p:nvPr/>
              </p:nvSpPr>
              <p:spPr bwMode="auto">
                <a:xfrm>
                  <a:off x="8995680" y="2236808"/>
                  <a:ext cx="240808" cy="29587"/>
                </a:xfrm>
                <a:custGeom>
                  <a:avLst/>
                  <a:gdLst>
                    <a:gd name="T0" fmla="*/ 634 w 634"/>
                    <a:gd name="T1" fmla="*/ 39 h 77"/>
                    <a:gd name="T2" fmla="*/ 634 w 634"/>
                    <a:gd name="T3" fmla="*/ 39 h 77"/>
                    <a:gd name="T4" fmla="*/ 596 w 634"/>
                    <a:gd name="T5" fmla="*/ 77 h 77"/>
                    <a:gd name="T6" fmla="*/ 39 w 634"/>
                    <a:gd name="T7" fmla="*/ 77 h 77"/>
                    <a:gd name="T8" fmla="*/ 0 w 634"/>
                    <a:gd name="T9" fmla="*/ 39 h 77"/>
                    <a:gd name="T10" fmla="*/ 0 w 634"/>
                    <a:gd name="T11" fmla="*/ 39 h 77"/>
                    <a:gd name="T12" fmla="*/ 39 w 634"/>
                    <a:gd name="T13" fmla="*/ 0 h 77"/>
                    <a:gd name="T14" fmla="*/ 596 w 634"/>
                    <a:gd name="T15" fmla="*/ 0 h 77"/>
                    <a:gd name="T16" fmla="*/ 634 w 634"/>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4" h="77">
                      <a:moveTo>
                        <a:pt x="634" y="39"/>
                      </a:moveTo>
                      <a:lnTo>
                        <a:pt x="634" y="39"/>
                      </a:lnTo>
                      <a:cubicBezTo>
                        <a:pt x="634" y="60"/>
                        <a:pt x="617" y="77"/>
                        <a:pt x="596" y="77"/>
                      </a:cubicBezTo>
                      <a:lnTo>
                        <a:pt x="39" y="77"/>
                      </a:lnTo>
                      <a:cubicBezTo>
                        <a:pt x="18" y="77"/>
                        <a:pt x="0" y="60"/>
                        <a:pt x="0" y="39"/>
                      </a:cubicBezTo>
                      <a:lnTo>
                        <a:pt x="0" y="39"/>
                      </a:lnTo>
                      <a:cubicBezTo>
                        <a:pt x="0" y="18"/>
                        <a:pt x="18" y="0"/>
                        <a:pt x="39" y="0"/>
                      </a:cubicBezTo>
                      <a:lnTo>
                        <a:pt x="596" y="0"/>
                      </a:lnTo>
                      <a:cubicBezTo>
                        <a:pt x="617" y="0"/>
                        <a:pt x="634" y="18"/>
                        <a:pt x="634"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3" name="Freeform 134">
                  <a:extLst>
                    <a:ext uri="{FF2B5EF4-FFF2-40B4-BE49-F238E27FC236}">
                      <a16:creationId xmlns:a16="http://schemas.microsoft.com/office/drawing/2014/main" id="{AA64A9D6-5F06-ABC9-BE25-621C3A90CA5C}"/>
                    </a:ext>
                  </a:extLst>
                </p:cNvPr>
                <p:cNvSpPr>
                  <a:spLocks/>
                </p:cNvSpPr>
                <p:nvPr/>
              </p:nvSpPr>
              <p:spPr bwMode="auto">
                <a:xfrm>
                  <a:off x="8995680" y="2158492"/>
                  <a:ext cx="204017" cy="29587"/>
                </a:xfrm>
                <a:custGeom>
                  <a:avLst/>
                  <a:gdLst>
                    <a:gd name="T0" fmla="*/ 536 w 536"/>
                    <a:gd name="T1" fmla="*/ 39 h 77"/>
                    <a:gd name="T2" fmla="*/ 536 w 536"/>
                    <a:gd name="T3" fmla="*/ 39 h 77"/>
                    <a:gd name="T4" fmla="*/ 498 w 536"/>
                    <a:gd name="T5" fmla="*/ 77 h 77"/>
                    <a:gd name="T6" fmla="*/ 39 w 536"/>
                    <a:gd name="T7" fmla="*/ 77 h 77"/>
                    <a:gd name="T8" fmla="*/ 0 w 536"/>
                    <a:gd name="T9" fmla="*/ 39 h 77"/>
                    <a:gd name="T10" fmla="*/ 0 w 536"/>
                    <a:gd name="T11" fmla="*/ 39 h 77"/>
                    <a:gd name="T12" fmla="*/ 39 w 536"/>
                    <a:gd name="T13" fmla="*/ 0 h 77"/>
                    <a:gd name="T14" fmla="*/ 498 w 536"/>
                    <a:gd name="T15" fmla="*/ 0 h 77"/>
                    <a:gd name="T16" fmla="*/ 536 w 536"/>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77">
                      <a:moveTo>
                        <a:pt x="536" y="39"/>
                      </a:moveTo>
                      <a:lnTo>
                        <a:pt x="536" y="39"/>
                      </a:lnTo>
                      <a:cubicBezTo>
                        <a:pt x="536" y="60"/>
                        <a:pt x="519" y="77"/>
                        <a:pt x="498" y="77"/>
                      </a:cubicBezTo>
                      <a:lnTo>
                        <a:pt x="39" y="77"/>
                      </a:lnTo>
                      <a:cubicBezTo>
                        <a:pt x="18" y="77"/>
                        <a:pt x="0" y="60"/>
                        <a:pt x="0" y="39"/>
                      </a:cubicBezTo>
                      <a:lnTo>
                        <a:pt x="0" y="39"/>
                      </a:lnTo>
                      <a:cubicBezTo>
                        <a:pt x="0" y="18"/>
                        <a:pt x="18" y="0"/>
                        <a:pt x="39" y="0"/>
                      </a:cubicBezTo>
                      <a:lnTo>
                        <a:pt x="498" y="0"/>
                      </a:lnTo>
                      <a:cubicBezTo>
                        <a:pt x="519" y="0"/>
                        <a:pt x="536" y="18"/>
                        <a:pt x="536"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 name="Freeform 135">
                  <a:extLst>
                    <a:ext uri="{FF2B5EF4-FFF2-40B4-BE49-F238E27FC236}">
                      <a16:creationId xmlns:a16="http://schemas.microsoft.com/office/drawing/2014/main" id="{550E5FDC-E739-D1AD-44AA-5D1A43D0D9D5}"/>
                    </a:ext>
                  </a:extLst>
                </p:cNvPr>
                <p:cNvSpPr>
                  <a:spLocks/>
                </p:cNvSpPr>
                <p:nvPr/>
              </p:nvSpPr>
              <p:spPr bwMode="auto">
                <a:xfrm>
                  <a:off x="8995680" y="2080176"/>
                  <a:ext cx="163883" cy="31326"/>
                </a:xfrm>
                <a:custGeom>
                  <a:avLst/>
                  <a:gdLst>
                    <a:gd name="T0" fmla="*/ 429 w 429"/>
                    <a:gd name="T1" fmla="*/ 39 h 77"/>
                    <a:gd name="T2" fmla="*/ 429 w 429"/>
                    <a:gd name="T3" fmla="*/ 39 h 77"/>
                    <a:gd name="T4" fmla="*/ 390 w 429"/>
                    <a:gd name="T5" fmla="*/ 77 h 77"/>
                    <a:gd name="T6" fmla="*/ 39 w 429"/>
                    <a:gd name="T7" fmla="*/ 77 h 77"/>
                    <a:gd name="T8" fmla="*/ 0 w 429"/>
                    <a:gd name="T9" fmla="*/ 39 h 77"/>
                    <a:gd name="T10" fmla="*/ 0 w 429"/>
                    <a:gd name="T11" fmla="*/ 39 h 77"/>
                    <a:gd name="T12" fmla="*/ 39 w 429"/>
                    <a:gd name="T13" fmla="*/ 0 h 77"/>
                    <a:gd name="T14" fmla="*/ 390 w 429"/>
                    <a:gd name="T15" fmla="*/ 0 h 77"/>
                    <a:gd name="T16" fmla="*/ 429 w 429"/>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77">
                      <a:moveTo>
                        <a:pt x="429" y="39"/>
                      </a:moveTo>
                      <a:lnTo>
                        <a:pt x="429" y="39"/>
                      </a:lnTo>
                      <a:cubicBezTo>
                        <a:pt x="429" y="60"/>
                        <a:pt x="411" y="77"/>
                        <a:pt x="390" y="77"/>
                      </a:cubicBezTo>
                      <a:lnTo>
                        <a:pt x="39" y="77"/>
                      </a:lnTo>
                      <a:cubicBezTo>
                        <a:pt x="18" y="77"/>
                        <a:pt x="0" y="60"/>
                        <a:pt x="0" y="39"/>
                      </a:cubicBezTo>
                      <a:lnTo>
                        <a:pt x="0" y="39"/>
                      </a:lnTo>
                      <a:cubicBezTo>
                        <a:pt x="0" y="18"/>
                        <a:pt x="18" y="0"/>
                        <a:pt x="39" y="0"/>
                      </a:cubicBezTo>
                      <a:lnTo>
                        <a:pt x="390" y="0"/>
                      </a:lnTo>
                      <a:cubicBezTo>
                        <a:pt x="411" y="0"/>
                        <a:pt x="429" y="18"/>
                        <a:pt x="429"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 name="Freeform 136">
                  <a:extLst>
                    <a:ext uri="{FF2B5EF4-FFF2-40B4-BE49-F238E27FC236}">
                      <a16:creationId xmlns:a16="http://schemas.microsoft.com/office/drawing/2014/main" id="{544C4E57-DF12-8F55-300F-51669C6BD34F}"/>
                    </a:ext>
                  </a:extLst>
                </p:cNvPr>
                <p:cNvSpPr>
                  <a:spLocks/>
                </p:cNvSpPr>
                <p:nvPr/>
              </p:nvSpPr>
              <p:spPr bwMode="auto">
                <a:xfrm>
                  <a:off x="8995680" y="2003599"/>
                  <a:ext cx="132111" cy="29587"/>
                </a:xfrm>
                <a:custGeom>
                  <a:avLst/>
                  <a:gdLst>
                    <a:gd name="T0" fmla="*/ 347 w 347"/>
                    <a:gd name="T1" fmla="*/ 39 h 77"/>
                    <a:gd name="T2" fmla="*/ 347 w 347"/>
                    <a:gd name="T3" fmla="*/ 39 h 77"/>
                    <a:gd name="T4" fmla="*/ 308 w 347"/>
                    <a:gd name="T5" fmla="*/ 77 h 77"/>
                    <a:gd name="T6" fmla="*/ 39 w 347"/>
                    <a:gd name="T7" fmla="*/ 77 h 77"/>
                    <a:gd name="T8" fmla="*/ 0 w 347"/>
                    <a:gd name="T9" fmla="*/ 39 h 77"/>
                    <a:gd name="T10" fmla="*/ 0 w 347"/>
                    <a:gd name="T11" fmla="*/ 39 h 77"/>
                    <a:gd name="T12" fmla="*/ 39 w 347"/>
                    <a:gd name="T13" fmla="*/ 0 h 77"/>
                    <a:gd name="T14" fmla="*/ 308 w 347"/>
                    <a:gd name="T15" fmla="*/ 0 h 77"/>
                    <a:gd name="T16" fmla="*/ 347 w 347"/>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77">
                      <a:moveTo>
                        <a:pt x="347" y="39"/>
                      </a:moveTo>
                      <a:lnTo>
                        <a:pt x="347" y="39"/>
                      </a:lnTo>
                      <a:cubicBezTo>
                        <a:pt x="347" y="60"/>
                        <a:pt x="329" y="77"/>
                        <a:pt x="308" y="77"/>
                      </a:cubicBezTo>
                      <a:lnTo>
                        <a:pt x="39" y="77"/>
                      </a:lnTo>
                      <a:cubicBezTo>
                        <a:pt x="18" y="77"/>
                        <a:pt x="0" y="60"/>
                        <a:pt x="0" y="39"/>
                      </a:cubicBezTo>
                      <a:lnTo>
                        <a:pt x="0" y="39"/>
                      </a:lnTo>
                      <a:cubicBezTo>
                        <a:pt x="0" y="18"/>
                        <a:pt x="18" y="0"/>
                        <a:pt x="39" y="0"/>
                      </a:cubicBezTo>
                      <a:lnTo>
                        <a:pt x="308" y="0"/>
                      </a:lnTo>
                      <a:cubicBezTo>
                        <a:pt x="329" y="0"/>
                        <a:pt x="347" y="18"/>
                        <a:pt x="347"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6" name="Freeform 137">
                  <a:extLst>
                    <a:ext uri="{FF2B5EF4-FFF2-40B4-BE49-F238E27FC236}">
                      <a16:creationId xmlns:a16="http://schemas.microsoft.com/office/drawing/2014/main" id="{96BC3F51-3F98-583A-0868-E8B931FDDDFC}"/>
                    </a:ext>
                  </a:extLst>
                </p:cNvPr>
                <p:cNvSpPr>
                  <a:spLocks/>
                </p:cNvSpPr>
                <p:nvPr/>
              </p:nvSpPr>
              <p:spPr bwMode="auto">
                <a:xfrm>
                  <a:off x="8995680" y="1925285"/>
                  <a:ext cx="95320" cy="31326"/>
                </a:xfrm>
                <a:custGeom>
                  <a:avLst/>
                  <a:gdLst>
                    <a:gd name="T0" fmla="*/ 250 w 250"/>
                    <a:gd name="T1" fmla="*/ 39 h 77"/>
                    <a:gd name="T2" fmla="*/ 250 w 250"/>
                    <a:gd name="T3" fmla="*/ 39 h 77"/>
                    <a:gd name="T4" fmla="*/ 211 w 250"/>
                    <a:gd name="T5" fmla="*/ 77 h 77"/>
                    <a:gd name="T6" fmla="*/ 39 w 250"/>
                    <a:gd name="T7" fmla="*/ 77 h 77"/>
                    <a:gd name="T8" fmla="*/ 0 w 250"/>
                    <a:gd name="T9" fmla="*/ 39 h 77"/>
                    <a:gd name="T10" fmla="*/ 0 w 250"/>
                    <a:gd name="T11" fmla="*/ 39 h 77"/>
                    <a:gd name="T12" fmla="*/ 39 w 250"/>
                    <a:gd name="T13" fmla="*/ 0 h 77"/>
                    <a:gd name="T14" fmla="*/ 211 w 250"/>
                    <a:gd name="T15" fmla="*/ 0 h 77"/>
                    <a:gd name="T16" fmla="*/ 250 w 250"/>
                    <a:gd name="T17"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77">
                      <a:moveTo>
                        <a:pt x="250" y="39"/>
                      </a:moveTo>
                      <a:lnTo>
                        <a:pt x="250" y="39"/>
                      </a:lnTo>
                      <a:cubicBezTo>
                        <a:pt x="250" y="60"/>
                        <a:pt x="232" y="77"/>
                        <a:pt x="211" y="77"/>
                      </a:cubicBezTo>
                      <a:lnTo>
                        <a:pt x="39" y="77"/>
                      </a:lnTo>
                      <a:cubicBezTo>
                        <a:pt x="18" y="77"/>
                        <a:pt x="0" y="60"/>
                        <a:pt x="0" y="39"/>
                      </a:cubicBezTo>
                      <a:lnTo>
                        <a:pt x="0" y="39"/>
                      </a:lnTo>
                      <a:cubicBezTo>
                        <a:pt x="0" y="18"/>
                        <a:pt x="18" y="0"/>
                        <a:pt x="39" y="0"/>
                      </a:cubicBezTo>
                      <a:lnTo>
                        <a:pt x="211" y="0"/>
                      </a:lnTo>
                      <a:cubicBezTo>
                        <a:pt x="232" y="0"/>
                        <a:pt x="250" y="18"/>
                        <a:pt x="250" y="39"/>
                      </a:cubicBez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84" name="Freeform 138">
                  <a:extLst>
                    <a:ext uri="{FF2B5EF4-FFF2-40B4-BE49-F238E27FC236}">
                      <a16:creationId xmlns:a16="http://schemas.microsoft.com/office/drawing/2014/main" id="{89F211C7-3D6F-50CF-1056-9A99DADA8E24}"/>
                    </a:ext>
                  </a:extLst>
                </p:cNvPr>
                <p:cNvSpPr>
                  <a:spLocks/>
                </p:cNvSpPr>
                <p:nvPr/>
              </p:nvSpPr>
              <p:spPr bwMode="auto">
                <a:xfrm>
                  <a:off x="8985646" y="1766911"/>
                  <a:ext cx="38463" cy="4135092"/>
                </a:xfrm>
                <a:custGeom>
                  <a:avLst/>
                  <a:gdLst>
                    <a:gd name="T0" fmla="*/ 53 w 105"/>
                    <a:gd name="T1" fmla="*/ 0 h 10462"/>
                    <a:gd name="T2" fmla="*/ 53 w 105"/>
                    <a:gd name="T3" fmla="*/ 0 h 10462"/>
                    <a:gd name="T4" fmla="*/ 105 w 105"/>
                    <a:gd name="T5" fmla="*/ 52 h 10462"/>
                    <a:gd name="T6" fmla="*/ 105 w 105"/>
                    <a:gd name="T7" fmla="*/ 10409 h 10462"/>
                    <a:gd name="T8" fmla="*/ 53 w 105"/>
                    <a:gd name="T9" fmla="*/ 10462 h 10462"/>
                    <a:gd name="T10" fmla="*/ 53 w 105"/>
                    <a:gd name="T11" fmla="*/ 10462 h 10462"/>
                    <a:gd name="T12" fmla="*/ 0 w 105"/>
                    <a:gd name="T13" fmla="*/ 10409 h 10462"/>
                    <a:gd name="T14" fmla="*/ 0 w 105"/>
                    <a:gd name="T15" fmla="*/ 52 h 10462"/>
                    <a:gd name="T16" fmla="*/ 53 w 105"/>
                    <a:gd name="T17" fmla="*/ 0 h 10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62">
                      <a:moveTo>
                        <a:pt x="53" y="0"/>
                      </a:moveTo>
                      <a:lnTo>
                        <a:pt x="53" y="0"/>
                      </a:lnTo>
                      <a:cubicBezTo>
                        <a:pt x="81" y="0"/>
                        <a:pt x="105" y="24"/>
                        <a:pt x="105" y="52"/>
                      </a:cubicBezTo>
                      <a:lnTo>
                        <a:pt x="105" y="10409"/>
                      </a:lnTo>
                      <a:cubicBezTo>
                        <a:pt x="105" y="10438"/>
                        <a:pt x="81" y="10462"/>
                        <a:pt x="53" y="10462"/>
                      </a:cubicBezTo>
                      <a:lnTo>
                        <a:pt x="53" y="10462"/>
                      </a:lnTo>
                      <a:cubicBezTo>
                        <a:pt x="24" y="10462"/>
                        <a:pt x="0" y="10438"/>
                        <a:pt x="0" y="10409"/>
                      </a:cubicBezTo>
                      <a:lnTo>
                        <a:pt x="0" y="52"/>
                      </a:lnTo>
                      <a:cubicBezTo>
                        <a:pt x="0" y="24"/>
                        <a:pt x="24" y="0"/>
                        <a:pt x="53" y="0"/>
                      </a:cubicBezTo>
                      <a:close/>
                    </a:path>
                  </a:pathLst>
                </a:custGeom>
                <a:solidFill>
                  <a:srgbClr val="1F1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85" name="Rectangle 139">
                  <a:extLst>
                    <a:ext uri="{FF2B5EF4-FFF2-40B4-BE49-F238E27FC236}">
                      <a16:creationId xmlns:a16="http://schemas.microsoft.com/office/drawing/2014/main" id="{9F11F1A7-072E-D768-9548-F9CE1A0B5156}"/>
                    </a:ext>
                  </a:extLst>
                </p:cNvPr>
                <p:cNvSpPr>
                  <a:spLocks noChangeArrowheads="1"/>
                </p:cNvSpPr>
                <p:nvPr/>
              </p:nvSpPr>
              <p:spPr bwMode="auto">
                <a:xfrm>
                  <a:off x="8629702" y="2421287"/>
                  <a:ext cx="27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3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P90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86" name="Rectangle 140">
                  <a:extLst>
                    <a:ext uri="{FF2B5EF4-FFF2-40B4-BE49-F238E27FC236}">
                      <a16:creationId xmlns:a16="http://schemas.microsoft.com/office/drawing/2014/main" id="{85764111-5CE7-1A9B-D96E-E9DBF9D3BC02}"/>
                    </a:ext>
                  </a:extLst>
                </p:cNvPr>
                <p:cNvSpPr>
                  <a:spLocks noChangeArrowheads="1"/>
                </p:cNvSpPr>
                <p:nvPr/>
              </p:nvSpPr>
              <p:spPr bwMode="auto">
                <a:xfrm>
                  <a:off x="8628027" y="3446358"/>
                  <a:ext cx="27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3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P70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87" name="Rectangle 142">
                  <a:extLst>
                    <a:ext uri="{FF2B5EF4-FFF2-40B4-BE49-F238E27FC236}">
                      <a16:creationId xmlns:a16="http://schemas.microsoft.com/office/drawing/2014/main" id="{9FC289ED-3A26-09B6-AB79-48FA6DF788E6}"/>
                    </a:ext>
                  </a:extLst>
                </p:cNvPr>
                <p:cNvSpPr>
                  <a:spLocks noChangeArrowheads="1"/>
                </p:cNvSpPr>
                <p:nvPr/>
              </p:nvSpPr>
              <p:spPr bwMode="auto">
                <a:xfrm>
                  <a:off x="8621340" y="4464467"/>
                  <a:ext cx="27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3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P30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488" name="Rectangle 143">
                  <a:extLst>
                    <a:ext uri="{FF2B5EF4-FFF2-40B4-BE49-F238E27FC236}">
                      <a16:creationId xmlns:a16="http://schemas.microsoft.com/office/drawing/2014/main" id="{8160FECE-96B8-537C-CE59-6C7565E30707}"/>
                    </a:ext>
                  </a:extLst>
                </p:cNvPr>
                <p:cNvSpPr>
                  <a:spLocks noChangeArrowheads="1"/>
                </p:cNvSpPr>
                <p:nvPr/>
              </p:nvSpPr>
              <p:spPr bwMode="auto">
                <a:xfrm>
                  <a:off x="8621340" y="5085776"/>
                  <a:ext cx="27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3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P10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grpSp>
        </p:grpSp>
        <p:sp>
          <p:nvSpPr>
            <p:cNvPr id="4" name="Rectángulo 22">
              <a:extLst>
                <a:ext uri="{FF2B5EF4-FFF2-40B4-BE49-F238E27FC236}">
                  <a16:creationId xmlns:a16="http://schemas.microsoft.com/office/drawing/2014/main" id="{17E002DF-DDF6-F370-82E6-5D5D9B5FF517}"/>
                </a:ext>
              </a:extLst>
            </p:cNvPr>
            <p:cNvSpPr/>
            <p:nvPr/>
          </p:nvSpPr>
          <p:spPr>
            <a:xfrm>
              <a:off x="8418281" y="1655228"/>
              <a:ext cx="2646993" cy="4295179"/>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white"/>
                </a:solidFill>
                <a:effectLst/>
                <a:uLnTx/>
                <a:uFillTx/>
                <a:latin typeface="Tahoma"/>
                <a:ea typeface="+mn-ea"/>
                <a:cs typeface="+mn-cs"/>
              </a:endParaRPr>
            </a:p>
          </p:txBody>
        </p:sp>
      </p:grpSp>
      <p:grpSp>
        <p:nvGrpSpPr>
          <p:cNvPr id="489" name="Grupo 2">
            <a:extLst>
              <a:ext uri="{FF2B5EF4-FFF2-40B4-BE49-F238E27FC236}">
                <a16:creationId xmlns:a16="http://schemas.microsoft.com/office/drawing/2014/main" id="{5C9E899C-1DE1-1F19-FB43-C8EA6498844B}"/>
              </a:ext>
            </a:extLst>
          </p:cNvPr>
          <p:cNvGrpSpPr/>
          <p:nvPr/>
        </p:nvGrpSpPr>
        <p:grpSpPr>
          <a:xfrm>
            <a:off x="1926885" y="2715195"/>
            <a:ext cx="6008689" cy="2662238"/>
            <a:chOff x="1876108" y="2125663"/>
            <a:chExt cx="6008688" cy="2662238"/>
          </a:xfrm>
        </p:grpSpPr>
        <p:sp>
          <p:nvSpPr>
            <p:cNvPr id="490" name="Line 5">
              <a:extLst>
                <a:ext uri="{FF2B5EF4-FFF2-40B4-BE49-F238E27FC236}">
                  <a16:creationId xmlns:a16="http://schemas.microsoft.com/office/drawing/2014/main" id="{2E9C4754-747F-3EF9-11BB-DD7400BBAFD0}"/>
                </a:ext>
              </a:extLst>
            </p:cNvPr>
            <p:cNvSpPr>
              <a:spLocks noChangeShapeType="1"/>
            </p:cNvSpPr>
            <p:nvPr/>
          </p:nvSpPr>
          <p:spPr bwMode="auto">
            <a:xfrm>
              <a:off x="1934846" y="2130425"/>
              <a:ext cx="5949950" cy="0"/>
            </a:xfrm>
            <a:prstGeom prst="line">
              <a:avLst/>
            </a:prstGeom>
            <a:noFill/>
            <a:ln w="7938" cap="flat">
              <a:solidFill>
                <a:srgbClr val="E5E6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1" name="Line 6">
              <a:extLst>
                <a:ext uri="{FF2B5EF4-FFF2-40B4-BE49-F238E27FC236}">
                  <a16:creationId xmlns:a16="http://schemas.microsoft.com/office/drawing/2014/main" id="{9C1867BD-09AD-25B3-34F0-2E8B589832DA}"/>
                </a:ext>
              </a:extLst>
            </p:cNvPr>
            <p:cNvSpPr>
              <a:spLocks noChangeShapeType="1"/>
            </p:cNvSpPr>
            <p:nvPr/>
          </p:nvSpPr>
          <p:spPr bwMode="auto">
            <a:xfrm>
              <a:off x="1934846" y="2568575"/>
              <a:ext cx="5949950" cy="0"/>
            </a:xfrm>
            <a:prstGeom prst="line">
              <a:avLst/>
            </a:prstGeom>
            <a:noFill/>
            <a:ln w="7938" cap="flat">
              <a:solidFill>
                <a:srgbClr val="E5E6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4" name="Line 7">
              <a:extLst>
                <a:ext uri="{FF2B5EF4-FFF2-40B4-BE49-F238E27FC236}">
                  <a16:creationId xmlns:a16="http://schemas.microsoft.com/office/drawing/2014/main" id="{EE59C2C8-A710-4218-9C88-0918860DC05B}"/>
                </a:ext>
              </a:extLst>
            </p:cNvPr>
            <p:cNvSpPr>
              <a:spLocks noChangeShapeType="1"/>
            </p:cNvSpPr>
            <p:nvPr/>
          </p:nvSpPr>
          <p:spPr bwMode="auto">
            <a:xfrm>
              <a:off x="1934846" y="3017838"/>
              <a:ext cx="5949950" cy="0"/>
            </a:xfrm>
            <a:prstGeom prst="line">
              <a:avLst/>
            </a:prstGeom>
            <a:noFill/>
            <a:ln w="7938" cap="flat">
              <a:solidFill>
                <a:srgbClr val="E5E6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5" name="Line 8">
              <a:extLst>
                <a:ext uri="{FF2B5EF4-FFF2-40B4-BE49-F238E27FC236}">
                  <a16:creationId xmlns:a16="http://schemas.microsoft.com/office/drawing/2014/main" id="{B66C8A8C-0511-8EA9-E746-4C666A01BE57}"/>
                </a:ext>
              </a:extLst>
            </p:cNvPr>
            <p:cNvSpPr>
              <a:spLocks noChangeShapeType="1"/>
            </p:cNvSpPr>
            <p:nvPr/>
          </p:nvSpPr>
          <p:spPr bwMode="auto">
            <a:xfrm>
              <a:off x="1934846" y="3455988"/>
              <a:ext cx="5949950" cy="0"/>
            </a:xfrm>
            <a:prstGeom prst="line">
              <a:avLst/>
            </a:prstGeom>
            <a:noFill/>
            <a:ln w="7938" cap="flat">
              <a:solidFill>
                <a:srgbClr val="E5E6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6" name="Line 9">
              <a:extLst>
                <a:ext uri="{FF2B5EF4-FFF2-40B4-BE49-F238E27FC236}">
                  <a16:creationId xmlns:a16="http://schemas.microsoft.com/office/drawing/2014/main" id="{4A48931C-001B-F8E9-8363-2984DB0FD3F1}"/>
                </a:ext>
              </a:extLst>
            </p:cNvPr>
            <p:cNvSpPr>
              <a:spLocks noChangeShapeType="1"/>
            </p:cNvSpPr>
            <p:nvPr/>
          </p:nvSpPr>
          <p:spPr bwMode="auto">
            <a:xfrm>
              <a:off x="1934846" y="3895725"/>
              <a:ext cx="5949950" cy="0"/>
            </a:xfrm>
            <a:prstGeom prst="line">
              <a:avLst/>
            </a:prstGeom>
            <a:noFill/>
            <a:ln w="7938" cap="flat">
              <a:solidFill>
                <a:srgbClr val="E5E6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7" name="Line 10">
              <a:extLst>
                <a:ext uri="{FF2B5EF4-FFF2-40B4-BE49-F238E27FC236}">
                  <a16:creationId xmlns:a16="http://schemas.microsoft.com/office/drawing/2014/main" id="{398EAA22-6714-16A2-30BA-AFCDFB301CF3}"/>
                </a:ext>
              </a:extLst>
            </p:cNvPr>
            <p:cNvSpPr>
              <a:spLocks noChangeShapeType="1"/>
            </p:cNvSpPr>
            <p:nvPr/>
          </p:nvSpPr>
          <p:spPr bwMode="auto">
            <a:xfrm>
              <a:off x="1934846" y="4333875"/>
              <a:ext cx="5949950" cy="0"/>
            </a:xfrm>
            <a:prstGeom prst="line">
              <a:avLst/>
            </a:prstGeom>
            <a:noFill/>
            <a:ln w="7938" cap="flat">
              <a:solidFill>
                <a:srgbClr val="E5E6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8" name="Line 11">
              <a:extLst>
                <a:ext uri="{FF2B5EF4-FFF2-40B4-BE49-F238E27FC236}">
                  <a16:creationId xmlns:a16="http://schemas.microsoft.com/office/drawing/2014/main" id="{BDE41B5C-D85F-0CFB-D065-3FD4794DEEA7}"/>
                </a:ext>
              </a:extLst>
            </p:cNvPr>
            <p:cNvSpPr>
              <a:spLocks noChangeShapeType="1"/>
            </p:cNvSpPr>
            <p:nvPr/>
          </p:nvSpPr>
          <p:spPr bwMode="auto">
            <a:xfrm>
              <a:off x="1934846" y="4783138"/>
              <a:ext cx="5949950"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499" name="Rectangle 13">
              <a:extLst>
                <a:ext uri="{FF2B5EF4-FFF2-40B4-BE49-F238E27FC236}">
                  <a16:creationId xmlns:a16="http://schemas.microsoft.com/office/drawing/2014/main" id="{7F787EB9-CB41-2AAE-DF6C-76778B353AAD}"/>
                </a:ext>
              </a:extLst>
            </p:cNvPr>
            <p:cNvSpPr>
              <a:spLocks noChangeArrowheads="1"/>
            </p:cNvSpPr>
            <p:nvPr/>
          </p:nvSpPr>
          <p:spPr bwMode="auto">
            <a:xfrm>
              <a:off x="1876108" y="4776788"/>
              <a:ext cx="58738" cy="11113"/>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0" name="Rectangle 14">
              <a:extLst>
                <a:ext uri="{FF2B5EF4-FFF2-40B4-BE49-F238E27FC236}">
                  <a16:creationId xmlns:a16="http://schemas.microsoft.com/office/drawing/2014/main" id="{BA06E0B2-A8B0-1607-E01C-8B9CB9AB14F6}"/>
                </a:ext>
              </a:extLst>
            </p:cNvPr>
            <p:cNvSpPr>
              <a:spLocks noChangeArrowheads="1"/>
            </p:cNvSpPr>
            <p:nvPr/>
          </p:nvSpPr>
          <p:spPr bwMode="auto">
            <a:xfrm>
              <a:off x="1876108" y="4327525"/>
              <a:ext cx="58738" cy="11113"/>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1" name="Rectangle 15">
              <a:extLst>
                <a:ext uri="{FF2B5EF4-FFF2-40B4-BE49-F238E27FC236}">
                  <a16:creationId xmlns:a16="http://schemas.microsoft.com/office/drawing/2014/main" id="{5CC63953-BBB9-9EEB-EEFA-930DD3D726FA}"/>
                </a:ext>
              </a:extLst>
            </p:cNvPr>
            <p:cNvSpPr>
              <a:spLocks noChangeArrowheads="1"/>
            </p:cNvSpPr>
            <p:nvPr/>
          </p:nvSpPr>
          <p:spPr bwMode="auto">
            <a:xfrm>
              <a:off x="1876108" y="3889375"/>
              <a:ext cx="58738" cy="11113"/>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2" name="Rectangle 16">
              <a:extLst>
                <a:ext uri="{FF2B5EF4-FFF2-40B4-BE49-F238E27FC236}">
                  <a16:creationId xmlns:a16="http://schemas.microsoft.com/office/drawing/2014/main" id="{78451643-1380-3E8A-B842-ED7307855029}"/>
                </a:ext>
              </a:extLst>
            </p:cNvPr>
            <p:cNvSpPr>
              <a:spLocks noChangeArrowheads="1"/>
            </p:cNvSpPr>
            <p:nvPr/>
          </p:nvSpPr>
          <p:spPr bwMode="auto">
            <a:xfrm>
              <a:off x="1876108" y="3451225"/>
              <a:ext cx="58738" cy="11113"/>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3" name="Rectangle 17">
              <a:extLst>
                <a:ext uri="{FF2B5EF4-FFF2-40B4-BE49-F238E27FC236}">
                  <a16:creationId xmlns:a16="http://schemas.microsoft.com/office/drawing/2014/main" id="{436BC595-5FC0-678C-18F4-EB13CCDEDD65}"/>
                </a:ext>
              </a:extLst>
            </p:cNvPr>
            <p:cNvSpPr>
              <a:spLocks noChangeArrowheads="1"/>
            </p:cNvSpPr>
            <p:nvPr/>
          </p:nvSpPr>
          <p:spPr bwMode="auto">
            <a:xfrm>
              <a:off x="1876108" y="3013075"/>
              <a:ext cx="58738" cy="9525"/>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4" name="Rectangle 18">
              <a:extLst>
                <a:ext uri="{FF2B5EF4-FFF2-40B4-BE49-F238E27FC236}">
                  <a16:creationId xmlns:a16="http://schemas.microsoft.com/office/drawing/2014/main" id="{FCCABA72-9200-9223-0581-E8197DB90227}"/>
                </a:ext>
              </a:extLst>
            </p:cNvPr>
            <p:cNvSpPr>
              <a:spLocks noChangeArrowheads="1"/>
            </p:cNvSpPr>
            <p:nvPr/>
          </p:nvSpPr>
          <p:spPr bwMode="auto">
            <a:xfrm>
              <a:off x="1876108" y="2563813"/>
              <a:ext cx="58738" cy="9525"/>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5" name="Rectangle 19">
              <a:extLst>
                <a:ext uri="{FF2B5EF4-FFF2-40B4-BE49-F238E27FC236}">
                  <a16:creationId xmlns:a16="http://schemas.microsoft.com/office/drawing/2014/main" id="{AAF56D3E-9818-48AC-C767-433B76EF0255}"/>
                </a:ext>
              </a:extLst>
            </p:cNvPr>
            <p:cNvSpPr>
              <a:spLocks noChangeArrowheads="1"/>
            </p:cNvSpPr>
            <p:nvPr/>
          </p:nvSpPr>
          <p:spPr bwMode="auto">
            <a:xfrm>
              <a:off x="1876108" y="2125663"/>
              <a:ext cx="58738" cy="9525"/>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grpSp>
      <p:sp>
        <p:nvSpPr>
          <p:cNvPr id="506" name="Rectangle 43">
            <a:extLst>
              <a:ext uri="{FF2B5EF4-FFF2-40B4-BE49-F238E27FC236}">
                <a16:creationId xmlns:a16="http://schemas.microsoft.com/office/drawing/2014/main" id="{BC30BAE5-984C-9B0F-90BE-FA92780D35ED}"/>
              </a:ext>
            </a:extLst>
          </p:cNvPr>
          <p:cNvSpPr>
            <a:spLocks noChangeArrowheads="1"/>
          </p:cNvSpPr>
          <p:nvPr/>
        </p:nvSpPr>
        <p:spPr bwMode="auto">
          <a:xfrm>
            <a:off x="1009590" y="2105227"/>
            <a:ext cx="42291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s-ES_tradnl" altLang="es-AR" sz="1800" b="0" i="0" u="none" strike="noStrike" kern="1200" cap="none" spc="0" normalizeH="0" baseline="0" noProof="0" dirty="0">
                <a:ln>
                  <a:noFill/>
                </a:ln>
                <a:solidFill>
                  <a:srgbClr val="1F175A"/>
                </a:solidFill>
                <a:effectLst/>
                <a:uLnTx/>
                <a:uFillTx/>
                <a:latin typeface="Tahoma"/>
                <a:ea typeface="+mn-ea"/>
                <a:cs typeface="+mn-cs"/>
              </a:rPr>
              <a:t>Perfil de riesgo del VAN</a:t>
            </a:r>
            <a:endParaRPr kumimoji="0" lang="es-ES_tradnl" altLang="es-AR" sz="1600" b="0" i="0" u="none" strike="noStrike" kern="1200" cap="none" spc="0" normalizeH="0" baseline="0" noProof="0" dirty="0">
              <a:ln>
                <a:noFill/>
              </a:ln>
              <a:solidFill>
                <a:srgbClr val="1F175A"/>
              </a:solidFill>
              <a:effectLst/>
              <a:uLnTx/>
              <a:uFillTx/>
              <a:latin typeface="Tahoma"/>
              <a:ea typeface="+mn-ea"/>
              <a:cs typeface="+mn-cs"/>
            </a:endParaRPr>
          </a:p>
        </p:txBody>
      </p:sp>
      <p:sp>
        <p:nvSpPr>
          <p:cNvPr id="507" name="Rectangle 26">
            <a:extLst>
              <a:ext uri="{FF2B5EF4-FFF2-40B4-BE49-F238E27FC236}">
                <a16:creationId xmlns:a16="http://schemas.microsoft.com/office/drawing/2014/main" id="{26973967-E961-73AA-8CC4-ABFC16E004CF}"/>
              </a:ext>
            </a:extLst>
          </p:cNvPr>
          <p:cNvSpPr>
            <a:spLocks noChangeArrowheads="1"/>
          </p:cNvSpPr>
          <p:nvPr/>
        </p:nvSpPr>
        <p:spPr bwMode="auto">
          <a:xfrm>
            <a:off x="2057499" y="2772227"/>
            <a:ext cx="10034" cy="3435468"/>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08" name="Rectangle 27">
            <a:extLst>
              <a:ext uri="{FF2B5EF4-FFF2-40B4-BE49-F238E27FC236}">
                <a16:creationId xmlns:a16="http://schemas.microsoft.com/office/drawing/2014/main" id="{FB58672E-05C0-DDC0-8CD4-7F0537FCDA38}"/>
              </a:ext>
            </a:extLst>
          </p:cNvPr>
          <p:cNvSpPr>
            <a:spLocks noChangeArrowheads="1"/>
          </p:cNvSpPr>
          <p:nvPr/>
        </p:nvSpPr>
        <p:spPr bwMode="auto">
          <a:xfrm>
            <a:off x="2487549" y="4328106"/>
            <a:ext cx="3991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537 </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09" name="Rectangle 28">
            <a:extLst>
              <a:ext uri="{FF2B5EF4-FFF2-40B4-BE49-F238E27FC236}">
                <a16:creationId xmlns:a16="http://schemas.microsoft.com/office/drawing/2014/main" id="{8A7775BE-E280-4FE2-5709-89ABEDCC337B}"/>
              </a:ext>
            </a:extLst>
          </p:cNvPr>
          <p:cNvSpPr>
            <a:spLocks noChangeArrowheads="1"/>
          </p:cNvSpPr>
          <p:nvPr/>
        </p:nvSpPr>
        <p:spPr bwMode="auto">
          <a:xfrm>
            <a:off x="3734794" y="3946968"/>
            <a:ext cx="40134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618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0" name="Rectangle 29">
            <a:extLst>
              <a:ext uri="{FF2B5EF4-FFF2-40B4-BE49-F238E27FC236}">
                <a16:creationId xmlns:a16="http://schemas.microsoft.com/office/drawing/2014/main" id="{ED5E19BE-5535-900F-755B-1455C6AE355B}"/>
              </a:ext>
            </a:extLst>
          </p:cNvPr>
          <p:cNvSpPr>
            <a:spLocks noChangeArrowheads="1"/>
          </p:cNvSpPr>
          <p:nvPr/>
        </p:nvSpPr>
        <p:spPr bwMode="auto">
          <a:xfrm>
            <a:off x="4994015" y="3736888"/>
            <a:ext cx="3996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s-ES_tradnl" altLang="es-AR" sz="1100" b="1" dirty="0">
                <a:solidFill>
                  <a:srgbClr val="1F175A"/>
                </a:solidFill>
                <a:latin typeface="Tahoma" panose="020B0604030504040204" pitchFamily="34" charset="0"/>
              </a:rPr>
              <a:t>688</a:t>
            </a:r>
            <a:r>
              <a:rPr kumimoji="0" lang="es-ES_tradnl" altLang="es-AR" sz="1100" b="1"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 </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11" name="Rectangle 30">
            <a:extLst>
              <a:ext uri="{FF2B5EF4-FFF2-40B4-BE49-F238E27FC236}">
                <a16:creationId xmlns:a16="http://schemas.microsoft.com/office/drawing/2014/main" id="{95788F90-C570-83F8-0380-8AC4E0BAE7FF}"/>
              </a:ext>
            </a:extLst>
          </p:cNvPr>
          <p:cNvSpPr>
            <a:spLocks noChangeArrowheads="1"/>
          </p:cNvSpPr>
          <p:nvPr/>
        </p:nvSpPr>
        <p:spPr bwMode="auto">
          <a:xfrm>
            <a:off x="6256583" y="2787889"/>
            <a:ext cx="38127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855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2" name="Rectangle 31">
            <a:extLst>
              <a:ext uri="{FF2B5EF4-FFF2-40B4-BE49-F238E27FC236}">
                <a16:creationId xmlns:a16="http://schemas.microsoft.com/office/drawing/2014/main" id="{A3CB4F2A-CAC4-F47A-C9AA-F3FA19684E27}"/>
              </a:ext>
            </a:extLst>
          </p:cNvPr>
          <p:cNvSpPr>
            <a:spLocks noChangeArrowheads="1"/>
          </p:cNvSpPr>
          <p:nvPr/>
        </p:nvSpPr>
        <p:spPr bwMode="auto">
          <a:xfrm>
            <a:off x="7494432" y="2753081"/>
            <a:ext cx="40787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863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3" name="Rectangle 32">
            <a:extLst>
              <a:ext uri="{FF2B5EF4-FFF2-40B4-BE49-F238E27FC236}">
                <a16:creationId xmlns:a16="http://schemas.microsoft.com/office/drawing/2014/main" id="{C95F9673-C863-AA0B-6E32-D2FA1B130AFF}"/>
              </a:ext>
            </a:extLst>
          </p:cNvPr>
          <p:cNvSpPr>
            <a:spLocks noChangeArrowheads="1"/>
          </p:cNvSpPr>
          <p:nvPr/>
        </p:nvSpPr>
        <p:spPr bwMode="auto">
          <a:xfrm>
            <a:off x="2487546" y="5826556"/>
            <a:ext cx="39913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281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4" name="Rectangle 33">
            <a:extLst>
              <a:ext uri="{FF2B5EF4-FFF2-40B4-BE49-F238E27FC236}">
                <a16:creationId xmlns:a16="http://schemas.microsoft.com/office/drawing/2014/main" id="{2999B86F-6B1B-6AC6-E23B-7DE7DEA73D8A}"/>
              </a:ext>
            </a:extLst>
          </p:cNvPr>
          <p:cNvSpPr>
            <a:spLocks noChangeArrowheads="1"/>
          </p:cNvSpPr>
          <p:nvPr/>
        </p:nvSpPr>
        <p:spPr bwMode="auto">
          <a:xfrm>
            <a:off x="3729122" y="5685588"/>
            <a:ext cx="41268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317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5" name="Rectangle 34">
            <a:extLst>
              <a:ext uri="{FF2B5EF4-FFF2-40B4-BE49-F238E27FC236}">
                <a16:creationId xmlns:a16="http://schemas.microsoft.com/office/drawing/2014/main" id="{9D676ECF-CAAB-8997-39ED-32021244F8C6}"/>
              </a:ext>
            </a:extLst>
          </p:cNvPr>
          <p:cNvSpPr>
            <a:spLocks noChangeArrowheads="1"/>
          </p:cNvSpPr>
          <p:nvPr/>
        </p:nvSpPr>
        <p:spPr bwMode="auto">
          <a:xfrm>
            <a:off x="4980364" y="5454622"/>
            <a:ext cx="4269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lang="es-ES_tradnl" altLang="es-AR" sz="1100" b="1" dirty="0">
                <a:solidFill>
                  <a:srgbClr val="1F175A"/>
                </a:solidFill>
                <a:latin typeface="Tahoma" panose="020B0604030504040204" pitchFamily="34" charset="0"/>
              </a:rPr>
              <a:t>372 </a:t>
            </a:r>
          </a:p>
        </p:txBody>
      </p:sp>
      <p:sp>
        <p:nvSpPr>
          <p:cNvPr id="516" name="Rectangle 35">
            <a:extLst>
              <a:ext uri="{FF2B5EF4-FFF2-40B4-BE49-F238E27FC236}">
                <a16:creationId xmlns:a16="http://schemas.microsoft.com/office/drawing/2014/main" id="{35165F62-13F4-D84B-7250-1550FF263B20}"/>
              </a:ext>
            </a:extLst>
          </p:cNvPr>
          <p:cNvSpPr>
            <a:spLocks noChangeArrowheads="1"/>
          </p:cNvSpPr>
          <p:nvPr/>
        </p:nvSpPr>
        <p:spPr bwMode="auto">
          <a:xfrm>
            <a:off x="6247386" y="5960564"/>
            <a:ext cx="3996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249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7" name="Rectangle 36">
            <a:extLst>
              <a:ext uri="{FF2B5EF4-FFF2-40B4-BE49-F238E27FC236}">
                <a16:creationId xmlns:a16="http://schemas.microsoft.com/office/drawing/2014/main" id="{B23957D4-74F0-60DE-F27E-E761E397B63D}"/>
              </a:ext>
            </a:extLst>
          </p:cNvPr>
          <p:cNvSpPr>
            <a:spLocks noChangeArrowheads="1"/>
          </p:cNvSpPr>
          <p:nvPr/>
        </p:nvSpPr>
        <p:spPr bwMode="auto">
          <a:xfrm>
            <a:off x="7494431" y="5219171"/>
            <a:ext cx="4078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a:ln>
                  <a:noFill/>
                </a:ln>
                <a:solidFill>
                  <a:srgbClr val="1F175A"/>
                </a:solidFill>
                <a:effectLst/>
                <a:uLnTx/>
                <a:uFillTx/>
                <a:latin typeface="Tahoma" panose="020B0604030504040204" pitchFamily="34" charset="0"/>
                <a:ea typeface="+mn-ea"/>
                <a:cs typeface="+mn-cs"/>
              </a:rPr>
              <a:t>408 </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18" name="Rectangle 37">
            <a:extLst>
              <a:ext uri="{FF2B5EF4-FFF2-40B4-BE49-F238E27FC236}">
                <a16:creationId xmlns:a16="http://schemas.microsoft.com/office/drawing/2014/main" id="{E2249048-A0A6-1D62-E946-91DF41DBF2C0}"/>
              </a:ext>
            </a:extLst>
          </p:cNvPr>
          <p:cNvSpPr>
            <a:spLocks noChangeArrowheads="1"/>
          </p:cNvSpPr>
          <p:nvPr/>
        </p:nvSpPr>
        <p:spPr bwMode="auto">
          <a:xfrm>
            <a:off x="3018527" y="5240055"/>
            <a:ext cx="3109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370 </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19" name="Rectangle 38">
            <a:extLst>
              <a:ext uri="{FF2B5EF4-FFF2-40B4-BE49-F238E27FC236}">
                <a16:creationId xmlns:a16="http://schemas.microsoft.com/office/drawing/2014/main" id="{1336B08D-DDAE-00FF-68FD-3C718F14FE79}"/>
              </a:ext>
            </a:extLst>
          </p:cNvPr>
          <p:cNvSpPr>
            <a:spLocks noChangeArrowheads="1"/>
          </p:cNvSpPr>
          <p:nvPr/>
        </p:nvSpPr>
        <p:spPr bwMode="auto">
          <a:xfrm>
            <a:off x="4263354" y="4858916"/>
            <a:ext cx="3109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449 </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20" name="Rectangle 39">
            <a:extLst>
              <a:ext uri="{FF2B5EF4-FFF2-40B4-BE49-F238E27FC236}">
                <a16:creationId xmlns:a16="http://schemas.microsoft.com/office/drawing/2014/main" id="{7A5236D8-9913-F5D0-7DEE-E8A2170715FE}"/>
              </a:ext>
            </a:extLst>
          </p:cNvPr>
          <p:cNvSpPr>
            <a:spLocks noChangeArrowheads="1"/>
          </p:cNvSpPr>
          <p:nvPr/>
        </p:nvSpPr>
        <p:spPr bwMode="auto">
          <a:xfrm>
            <a:off x="5529653" y="4556598"/>
            <a:ext cx="3109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lang="es-ES_tradnl" altLang="es-AR" sz="1100" b="1" dirty="0">
                <a:solidFill>
                  <a:srgbClr val="1F175A"/>
                </a:solidFill>
                <a:latin typeface="Tahoma" panose="020B0604030504040204" pitchFamily="34" charset="0"/>
              </a:rPr>
              <a:t>512 </a:t>
            </a:r>
          </a:p>
        </p:txBody>
      </p:sp>
      <p:sp>
        <p:nvSpPr>
          <p:cNvPr id="521" name="Rectangle 40">
            <a:extLst>
              <a:ext uri="{FF2B5EF4-FFF2-40B4-BE49-F238E27FC236}">
                <a16:creationId xmlns:a16="http://schemas.microsoft.com/office/drawing/2014/main" id="{794C0F08-AFE1-0C67-3B41-75646BBE078E}"/>
              </a:ext>
            </a:extLst>
          </p:cNvPr>
          <p:cNvSpPr>
            <a:spLocks noChangeArrowheads="1"/>
          </p:cNvSpPr>
          <p:nvPr/>
        </p:nvSpPr>
        <p:spPr bwMode="auto">
          <a:xfrm>
            <a:off x="6775595" y="4258492"/>
            <a:ext cx="3109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s-ES_tradnl" altLang="es-AR" sz="1100" b="1"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573 </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22" name="Rectangle 41">
            <a:extLst>
              <a:ext uri="{FF2B5EF4-FFF2-40B4-BE49-F238E27FC236}">
                <a16:creationId xmlns:a16="http://schemas.microsoft.com/office/drawing/2014/main" id="{B9C5D1CC-BEFA-E158-5CBF-7F617A51F3AA}"/>
              </a:ext>
            </a:extLst>
          </p:cNvPr>
          <p:cNvSpPr>
            <a:spLocks noChangeArrowheads="1"/>
          </p:cNvSpPr>
          <p:nvPr/>
        </p:nvSpPr>
        <p:spPr bwMode="auto">
          <a:xfrm>
            <a:off x="8017640" y="4357791"/>
            <a:ext cx="3109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lang="es-ES_tradnl" altLang="es-AR" sz="1100" b="1" dirty="0">
                <a:solidFill>
                  <a:srgbClr val="1F175A"/>
                </a:solidFill>
                <a:latin typeface="Tahoma" panose="020B0604030504040204" pitchFamily="34" charset="0"/>
              </a:rPr>
              <a:t>551 </a:t>
            </a:r>
          </a:p>
        </p:txBody>
      </p:sp>
      <p:sp>
        <p:nvSpPr>
          <p:cNvPr id="523" name="Rectangle 42">
            <a:extLst>
              <a:ext uri="{FF2B5EF4-FFF2-40B4-BE49-F238E27FC236}">
                <a16:creationId xmlns:a16="http://schemas.microsoft.com/office/drawing/2014/main" id="{0D9883B2-2CB7-C428-C720-12D18E92EF12}"/>
              </a:ext>
            </a:extLst>
          </p:cNvPr>
          <p:cNvSpPr>
            <a:spLocks noChangeArrowheads="1"/>
          </p:cNvSpPr>
          <p:nvPr/>
        </p:nvSpPr>
        <p:spPr bwMode="auto">
          <a:xfrm>
            <a:off x="1641807" y="2402387"/>
            <a:ext cx="2153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s-ES_tradnl" altLang="es-AR" sz="1400" b="0" i="0" u="none" strike="noStrike" kern="1200" cap="none" spc="0" normalizeH="0" baseline="0" noProof="0" dirty="0">
                <a:ln>
                  <a:noFill/>
                </a:ln>
                <a:solidFill>
                  <a:srgbClr val="1F175A"/>
                </a:solidFill>
                <a:effectLst/>
                <a:uLnTx/>
                <a:uFillTx/>
                <a:latin typeface="Tahoma"/>
                <a:ea typeface="+mn-ea"/>
                <a:cs typeface="+mn-cs"/>
              </a:rPr>
              <a:t>Total NPV (10%) | MM US$</a:t>
            </a:r>
            <a:endParaRPr kumimoji="0" lang="es-ES_tradnl" altLang="es-AR" sz="1600" b="0" i="0" u="none" strike="noStrike" kern="1200" cap="none" spc="0" normalizeH="0" baseline="0" noProof="0" dirty="0">
              <a:ln>
                <a:noFill/>
              </a:ln>
              <a:solidFill>
                <a:srgbClr val="1F175A"/>
              </a:solidFill>
              <a:effectLst/>
              <a:uLnTx/>
              <a:uFillTx/>
              <a:latin typeface="Tahoma"/>
              <a:ea typeface="+mn-ea"/>
              <a:cs typeface="+mn-cs"/>
            </a:endParaRPr>
          </a:p>
        </p:txBody>
      </p:sp>
      <p:sp>
        <p:nvSpPr>
          <p:cNvPr id="524" name="Rectangle 44">
            <a:extLst>
              <a:ext uri="{FF2B5EF4-FFF2-40B4-BE49-F238E27FC236}">
                <a16:creationId xmlns:a16="http://schemas.microsoft.com/office/drawing/2014/main" id="{95187F7C-B2BD-93B4-DDAF-E321271901A6}"/>
              </a:ext>
            </a:extLst>
          </p:cNvPr>
          <p:cNvSpPr>
            <a:spLocks noChangeArrowheads="1"/>
          </p:cNvSpPr>
          <p:nvPr/>
        </p:nvSpPr>
        <p:spPr bwMode="auto">
          <a:xfrm>
            <a:off x="1731347" y="270261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900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25" name="Rectangle 45">
            <a:extLst>
              <a:ext uri="{FF2B5EF4-FFF2-40B4-BE49-F238E27FC236}">
                <a16:creationId xmlns:a16="http://schemas.microsoft.com/office/drawing/2014/main" id="{1B0F1488-4C62-EE34-A6AE-26571637F793}"/>
              </a:ext>
            </a:extLst>
          </p:cNvPr>
          <p:cNvSpPr>
            <a:spLocks noChangeArrowheads="1"/>
          </p:cNvSpPr>
          <p:nvPr/>
        </p:nvSpPr>
        <p:spPr bwMode="auto">
          <a:xfrm>
            <a:off x="1724656" y="318469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800</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26" name="Rectangle 46">
            <a:extLst>
              <a:ext uri="{FF2B5EF4-FFF2-40B4-BE49-F238E27FC236}">
                <a16:creationId xmlns:a16="http://schemas.microsoft.com/office/drawing/2014/main" id="{A00B665E-E065-4369-CFAD-8A98579AC007}"/>
              </a:ext>
            </a:extLst>
          </p:cNvPr>
          <p:cNvSpPr>
            <a:spLocks noChangeArrowheads="1"/>
          </p:cNvSpPr>
          <p:nvPr/>
        </p:nvSpPr>
        <p:spPr bwMode="auto">
          <a:xfrm>
            <a:off x="1724656" y="3671992"/>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700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27" name="Rectangle 47">
            <a:extLst>
              <a:ext uri="{FF2B5EF4-FFF2-40B4-BE49-F238E27FC236}">
                <a16:creationId xmlns:a16="http://schemas.microsoft.com/office/drawing/2014/main" id="{31A881D4-E073-C9E4-F60C-38330588D617}"/>
              </a:ext>
            </a:extLst>
          </p:cNvPr>
          <p:cNvSpPr>
            <a:spLocks noChangeArrowheads="1"/>
          </p:cNvSpPr>
          <p:nvPr/>
        </p:nvSpPr>
        <p:spPr bwMode="auto">
          <a:xfrm>
            <a:off x="1731349" y="4152330"/>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600</a:t>
            </a:r>
            <a:endParaRPr kumimoji="0" lang="es-ES_tradnl" altLang="es-AR"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p:txBody>
      </p:sp>
      <p:sp>
        <p:nvSpPr>
          <p:cNvPr id="528" name="Rectangle 48">
            <a:extLst>
              <a:ext uri="{FF2B5EF4-FFF2-40B4-BE49-F238E27FC236}">
                <a16:creationId xmlns:a16="http://schemas.microsoft.com/office/drawing/2014/main" id="{B518209E-5719-BF74-3919-ED6EC55DE653}"/>
              </a:ext>
            </a:extLst>
          </p:cNvPr>
          <p:cNvSpPr>
            <a:spLocks noChangeArrowheads="1"/>
          </p:cNvSpPr>
          <p:nvPr/>
        </p:nvSpPr>
        <p:spPr bwMode="auto">
          <a:xfrm>
            <a:off x="1724656" y="4632670"/>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500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29" name="Rectangle 49">
            <a:extLst>
              <a:ext uri="{FF2B5EF4-FFF2-40B4-BE49-F238E27FC236}">
                <a16:creationId xmlns:a16="http://schemas.microsoft.com/office/drawing/2014/main" id="{607C8496-FDD3-4D31-F4E2-3CD4403A72F1}"/>
              </a:ext>
            </a:extLst>
          </p:cNvPr>
          <p:cNvSpPr>
            <a:spLocks noChangeArrowheads="1"/>
          </p:cNvSpPr>
          <p:nvPr/>
        </p:nvSpPr>
        <p:spPr bwMode="auto">
          <a:xfrm>
            <a:off x="1724656" y="5113008"/>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400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30" name="Rectangle 50">
            <a:extLst>
              <a:ext uri="{FF2B5EF4-FFF2-40B4-BE49-F238E27FC236}">
                <a16:creationId xmlns:a16="http://schemas.microsoft.com/office/drawing/2014/main" id="{0B6D1C10-6DBA-B195-A895-16AA3C1144AD}"/>
              </a:ext>
            </a:extLst>
          </p:cNvPr>
          <p:cNvSpPr>
            <a:spLocks noChangeArrowheads="1"/>
          </p:cNvSpPr>
          <p:nvPr/>
        </p:nvSpPr>
        <p:spPr bwMode="auto">
          <a:xfrm>
            <a:off x="1724656" y="5607271"/>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300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31" name="Rectangle 51">
            <a:extLst>
              <a:ext uri="{FF2B5EF4-FFF2-40B4-BE49-F238E27FC236}">
                <a16:creationId xmlns:a16="http://schemas.microsoft.com/office/drawing/2014/main" id="{84A3CD49-FF8C-45E8-C9D6-FC6ADF5371D2}"/>
              </a:ext>
            </a:extLst>
          </p:cNvPr>
          <p:cNvSpPr>
            <a:spLocks noChangeArrowheads="1"/>
          </p:cNvSpPr>
          <p:nvPr/>
        </p:nvSpPr>
        <p:spPr bwMode="auto">
          <a:xfrm>
            <a:off x="1724656" y="6087609"/>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377" rtl="0" eaLnBrk="0" fontAlgn="base" latinLnBrk="0" hangingPunct="0">
              <a:lnSpc>
                <a:spcPct val="100000"/>
              </a:lnSpc>
              <a:spcBef>
                <a:spcPct val="0"/>
              </a:spcBef>
              <a:spcAft>
                <a:spcPct val="0"/>
              </a:spcAft>
              <a:buClrTx/>
              <a:buSzTx/>
              <a:buFontTx/>
              <a:buNone/>
              <a:tabLst/>
              <a:defRPr/>
            </a:pPr>
            <a:r>
              <a:rPr kumimoji="0" lang="es-ES_tradnl" altLang="es-AR" sz="1000" b="0" i="0" u="none" strike="noStrike" kern="1200" cap="none" spc="0" normalizeH="0" baseline="0" noProof="0">
                <a:ln>
                  <a:noFill/>
                </a:ln>
                <a:solidFill>
                  <a:srgbClr val="1F175A"/>
                </a:solidFill>
                <a:effectLst/>
                <a:uLnTx/>
                <a:uFillTx/>
                <a:latin typeface="Tahoma" panose="020B0604030504040204" pitchFamily="34" charset="0"/>
                <a:ea typeface="+mn-ea"/>
                <a:cs typeface="+mn-cs"/>
              </a:rPr>
              <a:t>200</a:t>
            </a:r>
            <a:endParaRPr kumimoji="0" lang="es-ES_tradnl" altLang="es-AR" sz="18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532" name="Rectangle 52">
            <a:extLst>
              <a:ext uri="{FF2B5EF4-FFF2-40B4-BE49-F238E27FC236}">
                <a16:creationId xmlns:a16="http://schemas.microsoft.com/office/drawing/2014/main" id="{054516AC-0D0B-3ED1-DC21-D358008F21C3}"/>
              </a:ext>
            </a:extLst>
          </p:cNvPr>
          <p:cNvSpPr>
            <a:spLocks noChangeArrowheads="1"/>
          </p:cNvSpPr>
          <p:nvPr/>
        </p:nvSpPr>
        <p:spPr bwMode="auto">
          <a:xfrm>
            <a:off x="2067533" y="6272087"/>
            <a:ext cx="1239157"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ts val="1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Alternativa 1</a:t>
            </a:r>
          </a:p>
        </p:txBody>
      </p:sp>
      <p:sp>
        <p:nvSpPr>
          <p:cNvPr id="533" name="Rectangle 54">
            <a:extLst>
              <a:ext uri="{FF2B5EF4-FFF2-40B4-BE49-F238E27FC236}">
                <a16:creationId xmlns:a16="http://schemas.microsoft.com/office/drawing/2014/main" id="{8F436D7A-869C-3F25-FE68-98457B3AAF8E}"/>
              </a:ext>
            </a:extLst>
          </p:cNvPr>
          <p:cNvSpPr>
            <a:spLocks noChangeArrowheads="1"/>
          </p:cNvSpPr>
          <p:nvPr/>
        </p:nvSpPr>
        <p:spPr bwMode="auto">
          <a:xfrm>
            <a:off x="3306690" y="6272087"/>
            <a:ext cx="1257550"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ts val="1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Alternativa 2</a:t>
            </a:r>
          </a:p>
        </p:txBody>
      </p:sp>
      <p:sp>
        <p:nvSpPr>
          <p:cNvPr id="534" name="Rectangle 56">
            <a:extLst>
              <a:ext uri="{FF2B5EF4-FFF2-40B4-BE49-F238E27FC236}">
                <a16:creationId xmlns:a16="http://schemas.microsoft.com/office/drawing/2014/main" id="{9C35625A-6469-3A53-2499-96EE67663659}"/>
              </a:ext>
            </a:extLst>
          </p:cNvPr>
          <p:cNvSpPr>
            <a:spLocks noChangeArrowheads="1"/>
          </p:cNvSpPr>
          <p:nvPr/>
        </p:nvSpPr>
        <p:spPr bwMode="auto">
          <a:xfrm>
            <a:off x="4575946" y="6272087"/>
            <a:ext cx="1235810"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ts val="1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Alternativa 3</a:t>
            </a:r>
          </a:p>
        </p:txBody>
      </p:sp>
      <p:sp>
        <p:nvSpPr>
          <p:cNvPr id="535" name="Rectangle 58">
            <a:extLst>
              <a:ext uri="{FF2B5EF4-FFF2-40B4-BE49-F238E27FC236}">
                <a16:creationId xmlns:a16="http://schemas.microsoft.com/office/drawing/2014/main" id="{572B75C4-9B03-2BBC-8F0C-2ADF95F0994A}"/>
              </a:ext>
            </a:extLst>
          </p:cNvPr>
          <p:cNvSpPr>
            <a:spLocks noChangeArrowheads="1"/>
          </p:cNvSpPr>
          <p:nvPr/>
        </p:nvSpPr>
        <p:spPr bwMode="auto">
          <a:xfrm>
            <a:off x="5823465" y="6272087"/>
            <a:ext cx="1247517"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ts val="1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Alternativa 4</a:t>
            </a:r>
          </a:p>
        </p:txBody>
      </p:sp>
      <p:sp>
        <p:nvSpPr>
          <p:cNvPr id="536" name="Rectangle 60">
            <a:extLst>
              <a:ext uri="{FF2B5EF4-FFF2-40B4-BE49-F238E27FC236}">
                <a16:creationId xmlns:a16="http://schemas.microsoft.com/office/drawing/2014/main" id="{7FCFD5BD-F831-59EA-0EF7-C3620B891150}"/>
              </a:ext>
            </a:extLst>
          </p:cNvPr>
          <p:cNvSpPr>
            <a:spLocks noChangeArrowheads="1"/>
          </p:cNvSpPr>
          <p:nvPr/>
        </p:nvSpPr>
        <p:spPr bwMode="auto">
          <a:xfrm>
            <a:off x="7070980" y="6184405"/>
            <a:ext cx="124751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70" rtl="0" eaLnBrk="0" fontAlgn="base" latinLnBrk="0" hangingPunct="0">
              <a:lnSpc>
                <a:spcPts val="1000"/>
              </a:lnSpc>
              <a:spcBef>
                <a:spcPct val="0"/>
              </a:spcBef>
              <a:spcAft>
                <a:spcPct val="0"/>
              </a:spcAft>
              <a:buClrTx/>
              <a:buSzTx/>
              <a:buFontTx/>
              <a:buNone/>
              <a:tabLst/>
              <a:defRPr/>
            </a:pPr>
            <a:r>
              <a:rPr kumimoji="0" lang="es-ES_tradnl" altLang="es-AR" sz="1000" b="0" i="0" u="none" strike="noStrike" kern="1200" cap="none" spc="0" normalizeH="0" baseline="0" noProof="0" dirty="0">
                <a:ln>
                  <a:noFill/>
                </a:ln>
                <a:solidFill>
                  <a:srgbClr val="1F175A"/>
                </a:solidFill>
                <a:effectLst/>
                <a:uLnTx/>
                <a:uFillTx/>
                <a:latin typeface="Tahoma" panose="020B0604030504040204" pitchFamily="34" charset="0"/>
                <a:ea typeface="+mn-ea"/>
                <a:cs typeface="+mn-cs"/>
              </a:rPr>
              <a:t>Alternativa basada en efecto de decisiones</a:t>
            </a:r>
          </a:p>
        </p:txBody>
      </p:sp>
      <p:sp>
        <p:nvSpPr>
          <p:cNvPr id="537" name="Freeform 62">
            <a:extLst>
              <a:ext uri="{FF2B5EF4-FFF2-40B4-BE49-F238E27FC236}">
                <a16:creationId xmlns:a16="http://schemas.microsoft.com/office/drawing/2014/main" id="{94FBF516-EF53-1712-D5C0-72390C84EACD}"/>
              </a:ext>
            </a:extLst>
          </p:cNvPr>
          <p:cNvSpPr>
            <a:spLocks/>
          </p:cNvSpPr>
          <p:nvPr/>
        </p:nvSpPr>
        <p:spPr bwMode="auto">
          <a:xfrm rot="13538023">
            <a:off x="7945074" y="2589258"/>
            <a:ext cx="541818" cy="365475"/>
          </a:xfrm>
          <a:custGeom>
            <a:avLst/>
            <a:gdLst>
              <a:gd name="T0" fmla="*/ 797 w 1426"/>
              <a:gd name="T1" fmla="*/ 44 h 924"/>
              <a:gd name="T2" fmla="*/ 790 w 1426"/>
              <a:gd name="T3" fmla="*/ 38 h 924"/>
              <a:gd name="T4" fmla="*/ 638 w 1426"/>
              <a:gd name="T5" fmla="*/ 36 h 924"/>
              <a:gd name="T6" fmla="*/ 629 w 1426"/>
              <a:gd name="T7" fmla="*/ 44 h 924"/>
              <a:gd name="T8" fmla="*/ 628 w 1426"/>
              <a:gd name="T9" fmla="*/ 45 h 924"/>
              <a:gd name="T10" fmla="*/ 319 w 1426"/>
              <a:gd name="T11" fmla="*/ 354 h 924"/>
              <a:gd name="T12" fmla="*/ 320 w 1426"/>
              <a:gd name="T13" fmla="*/ 354 h 924"/>
              <a:gd name="T14" fmla="*/ 69 w 1426"/>
              <a:gd name="T15" fmla="*/ 605 h 924"/>
              <a:gd name="T16" fmla="*/ 69 w 1426"/>
              <a:gd name="T17" fmla="*/ 855 h 924"/>
              <a:gd name="T18" fmla="*/ 319 w 1426"/>
              <a:gd name="T19" fmla="*/ 855 h 924"/>
              <a:gd name="T20" fmla="*/ 628 w 1426"/>
              <a:gd name="T21" fmla="*/ 546 h 924"/>
              <a:gd name="T22" fmla="*/ 629 w 1426"/>
              <a:gd name="T23" fmla="*/ 545 h 924"/>
              <a:gd name="T24" fmla="*/ 797 w 1426"/>
              <a:gd name="T25" fmla="*/ 546 h 924"/>
              <a:gd name="T26" fmla="*/ 797 w 1426"/>
              <a:gd name="T27" fmla="*/ 546 h 924"/>
              <a:gd name="T28" fmla="*/ 1107 w 1426"/>
              <a:gd name="T29" fmla="*/ 855 h 924"/>
              <a:gd name="T30" fmla="*/ 1357 w 1426"/>
              <a:gd name="T31" fmla="*/ 855 h 924"/>
              <a:gd name="T32" fmla="*/ 1357 w 1426"/>
              <a:gd name="T33" fmla="*/ 605 h 924"/>
              <a:gd name="T34" fmla="*/ 1106 w 1426"/>
              <a:gd name="T35" fmla="*/ 354 h 924"/>
              <a:gd name="T36" fmla="*/ 1107 w 1426"/>
              <a:gd name="T37" fmla="*/ 354 h 924"/>
              <a:gd name="T38" fmla="*/ 797 w 1426"/>
              <a:gd name="T39" fmla="*/ 45 h 924"/>
              <a:gd name="T40" fmla="*/ 797 w 1426"/>
              <a:gd name="T41" fmla="*/ 4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6" h="924">
                <a:moveTo>
                  <a:pt x="797" y="44"/>
                </a:moveTo>
                <a:cubicBezTo>
                  <a:pt x="795" y="42"/>
                  <a:pt x="792" y="40"/>
                  <a:pt x="790" y="38"/>
                </a:cubicBezTo>
                <a:cubicBezTo>
                  <a:pt x="746" y="1"/>
                  <a:pt x="682" y="0"/>
                  <a:pt x="638" y="36"/>
                </a:cubicBezTo>
                <a:cubicBezTo>
                  <a:pt x="635" y="39"/>
                  <a:pt x="632" y="41"/>
                  <a:pt x="629" y="44"/>
                </a:cubicBezTo>
                <a:lnTo>
                  <a:pt x="628" y="45"/>
                </a:lnTo>
                <a:lnTo>
                  <a:pt x="319" y="354"/>
                </a:lnTo>
                <a:lnTo>
                  <a:pt x="320" y="354"/>
                </a:lnTo>
                <a:lnTo>
                  <a:pt x="69" y="605"/>
                </a:lnTo>
                <a:cubicBezTo>
                  <a:pt x="0" y="674"/>
                  <a:pt x="0" y="786"/>
                  <a:pt x="69" y="855"/>
                </a:cubicBezTo>
                <a:cubicBezTo>
                  <a:pt x="138" y="924"/>
                  <a:pt x="250" y="924"/>
                  <a:pt x="319" y="855"/>
                </a:cubicBezTo>
                <a:lnTo>
                  <a:pt x="628" y="546"/>
                </a:lnTo>
                <a:lnTo>
                  <a:pt x="629" y="545"/>
                </a:lnTo>
                <a:cubicBezTo>
                  <a:pt x="676" y="499"/>
                  <a:pt x="751" y="499"/>
                  <a:pt x="797" y="546"/>
                </a:cubicBezTo>
                <a:lnTo>
                  <a:pt x="797" y="546"/>
                </a:lnTo>
                <a:lnTo>
                  <a:pt x="1107" y="855"/>
                </a:lnTo>
                <a:cubicBezTo>
                  <a:pt x="1176" y="924"/>
                  <a:pt x="1288" y="924"/>
                  <a:pt x="1357" y="855"/>
                </a:cubicBezTo>
                <a:cubicBezTo>
                  <a:pt x="1426" y="786"/>
                  <a:pt x="1426" y="674"/>
                  <a:pt x="1357" y="605"/>
                </a:cubicBezTo>
                <a:lnTo>
                  <a:pt x="1106" y="354"/>
                </a:lnTo>
                <a:lnTo>
                  <a:pt x="1107" y="354"/>
                </a:lnTo>
                <a:lnTo>
                  <a:pt x="797" y="45"/>
                </a:lnTo>
                <a:lnTo>
                  <a:pt x="797" y="44"/>
                </a:lnTo>
                <a:close/>
              </a:path>
            </a:pathLst>
          </a:custGeom>
          <a:solidFill>
            <a:srgbClr val="FF6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38" name="Rectangle 63">
            <a:extLst>
              <a:ext uri="{FF2B5EF4-FFF2-40B4-BE49-F238E27FC236}">
                <a16:creationId xmlns:a16="http://schemas.microsoft.com/office/drawing/2014/main" id="{25571C78-4ADD-BFDA-D14B-09B96DD895D4}"/>
              </a:ext>
            </a:extLst>
          </p:cNvPr>
          <p:cNvSpPr>
            <a:spLocks noChangeArrowheads="1"/>
          </p:cNvSpPr>
          <p:nvPr/>
        </p:nvSpPr>
        <p:spPr bwMode="auto">
          <a:xfrm>
            <a:off x="2486438" y="4547392"/>
            <a:ext cx="401346" cy="1232175"/>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39" name="Rectangle 64">
            <a:extLst>
              <a:ext uri="{FF2B5EF4-FFF2-40B4-BE49-F238E27FC236}">
                <a16:creationId xmlns:a16="http://schemas.microsoft.com/office/drawing/2014/main" id="{AEF85DED-CC6D-337A-34F4-AEAA6D4A0065}"/>
              </a:ext>
            </a:extLst>
          </p:cNvPr>
          <p:cNvSpPr>
            <a:spLocks noChangeArrowheads="1"/>
          </p:cNvSpPr>
          <p:nvPr/>
        </p:nvSpPr>
        <p:spPr bwMode="auto">
          <a:xfrm>
            <a:off x="3734791" y="4154071"/>
            <a:ext cx="401346" cy="1449719"/>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0" name="Rectangle 65">
            <a:extLst>
              <a:ext uri="{FF2B5EF4-FFF2-40B4-BE49-F238E27FC236}">
                <a16:creationId xmlns:a16="http://schemas.microsoft.com/office/drawing/2014/main" id="{E2BE1F63-66A7-A6EF-94AC-E24A4FBC56BF}"/>
              </a:ext>
            </a:extLst>
          </p:cNvPr>
          <p:cNvSpPr>
            <a:spLocks noChangeArrowheads="1"/>
          </p:cNvSpPr>
          <p:nvPr/>
        </p:nvSpPr>
        <p:spPr bwMode="auto">
          <a:xfrm>
            <a:off x="4994015" y="3943991"/>
            <a:ext cx="399675" cy="1447978"/>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1" name="Rectangle 66">
            <a:extLst>
              <a:ext uri="{FF2B5EF4-FFF2-40B4-BE49-F238E27FC236}">
                <a16:creationId xmlns:a16="http://schemas.microsoft.com/office/drawing/2014/main" id="{C416032D-EE96-A876-17DD-032B144344F5}"/>
              </a:ext>
            </a:extLst>
          </p:cNvPr>
          <p:cNvSpPr>
            <a:spLocks noChangeArrowheads="1"/>
          </p:cNvSpPr>
          <p:nvPr/>
        </p:nvSpPr>
        <p:spPr bwMode="auto">
          <a:xfrm>
            <a:off x="6247386" y="3000212"/>
            <a:ext cx="399675" cy="2930765"/>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2" name="Rectangle 67">
            <a:extLst>
              <a:ext uri="{FF2B5EF4-FFF2-40B4-BE49-F238E27FC236}">
                <a16:creationId xmlns:a16="http://schemas.microsoft.com/office/drawing/2014/main" id="{F642AE9E-2BB9-56CC-0742-0F2A3BCF4072}"/>
              </a:ext>
            </a:extLst>
          </p:cNvPr>
          <p:cNvSpPr>
            <a:spLocks noChangeArrowheads="1"/>
          </p:cNvSpPr>
          <p:nvPr/>
        </p:nvSpPr>
        <p:spPr bwMode="auto">
          <a:xfrm>
            <a:off x="7500964" y="2965406"/>
            <a:ext cx="401346" cy="2203294"/>
          </a:xfrm>
          <a:prstGeom prst="rect">
            <a:avLst/>
          </a:prstGeom>
          <a:solidFill>
            <a:srgbClr val="BB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3" name="Rectangle 68">
            <a:extLst>
              <a:ext uri="{FF2B5EF4-FFF2-40B4-BE49-F238E27FC236}">
                <a16:creationId xmlns:a16="http://schemas.microsoft.com/office/drawing/2014/main" id="{CCD1F1C1-C576-9D14-53F4-DA40FBEDFDBA}"/>
              </a:ext>
            </a:extLst>
          </p:cNvPr>
          <p:cNvSpPr>
            <a:spLocks noChangeArrowheads="1"/>
          </p:cNvSpPr>
          <p:nvPr/>
        </p:nvSpPr>
        <p:spPr bwMode="auto">
          <a:xfrm>
            <a:off x="2486438" y="5158257"/>
            <a:ext cx="401346" cy="363735"/>
          </a:xfrm>
          <a:prstGeom prst="rect">
            <a:avLst/>
          </a:prstGeom>
          <a:solidFill>
            <a:srgbClr val="006D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4" name="Rectangle 69">
            <a:extLst>
              <a:ext uri="{FF2B5EF4-FFF2-40B4-BE49-F238E27FC236}">
                <a16:creationId xmlns:a16="http://schemas.microsoft.com/office/drawing/2014/main" id="{7D87FE5D-ADA1-E7FE-F771-2261436B5E96}"/>
              </a:ext>
            </a:extLst>
          </p:cNvPr>
          <p:cNvSpPr>
            <a:spLocks noChangeArrowheads="1"/>
          </p:cNvSpPr>
          <p:nvPr/>
        </p:nvSpPr>
        <p:spPr bwMode="auto">
          <a:xfrm>
            <a:off x="3734791" y="4770158"/>
            <a:ext cx="401346" cy="551695"/>
          </a:xfrm>
          <a:prstGeom prst="rect">
            <a:avLst/>
          </a:prstGeom>
          <a:solidFill>
            <a:srgbClr val="006D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5" name="Rectangle 70">
            <a:extLst>
              <a:ext uri="{FF2B5EF4-FFF2-40B4-BE49-F238E27FC236}">
                <a16:creationId xmlns:a16="http://schemas.microsoft.com/office/drawing/2014/main" id="{FF9CE108-EFCF-A0EA-C255-E3EED4E3F661}"/>
              </a:ext>
            </a:extLst>
          </p:cNvPr>
          <p:cNvSpPr>
            <a:spLocks noChangeArrowheads="1"/>
          </p:cNvSpPr>
          <p:nvPr/>
        </p:nvSpPr>
        <p:spPr bwMode="auto">
          <a:xfrm>
            <a:off x="4994015" y="4459138"/>
            <a:ext cx="399675" cy="709562"/>
          </a:xfrm>
          <a:prstGeom prst="rect">
            <a:avLst/>
          </a:prstGeom>
          <a:solidFill>
            <a:srgbClr val="006D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6" name="Rectangle 71">
            <a:extLst>
              <a:ext uri="{FF2B5EF4-FFF2-40B4-BE49-F238E27FC236}">
                <a16:creationId xmlns:a16="http://schemas.microsoft.com/office/drawing/2014/main" id="{15DFA4E7-F21F-55F1-CE74-A8226187D256}"/>
              </a:ext>
            </a:extLst>
          </p:cNvPr>
          <p:cNvSpPr>
            <a:spLocks noChangeArrowheads="1"/>
          </p:cNvSpPr>
          <p:nvPr/>
        </p:nvSpPr>
        <p:spPr bwMode="auto">
          <a:xfrm>
            <a:off x="6247386" y="3842547"/>
            <a:ext cx="399675" cy="1383585"/>
          </a:xfrm>
          <a:prstGeom prst="rect">
            <a:avLst/>
          </a:prstGeom>
          <a:solidFill>
            <a:srgbClr val="006D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7" name="Rectangle 72">
            <a:extLst>
              <a:ext uri="{FF2B5EF4-FFF2-40B4-BE49-F238E27FC236}">
                <a16:creationId xmlns:a16="http://schemas.microsoft.com/office/drawing/2014/main" id="{DB0703C3-D372-D69C-445B-D6A98D221337}"/>
              </a:ext>
            </a:extLst>
          </p:cNvPr>
          <p:cNvSpPr>
            <a:spLocks noChangeArrowheads="1"/>
          </p:cNvSpPr>
          <p:nvPr/>
        </p:nvSpPr>
        <p:spPr bwMode="auto">
          <a:xfrm>
            <a:off x="7500964" y="3402630"/>
            <a:ext cx="401346" cy="1416665"/>
          </a:xfrm>
          <a:prstGeom prst="rect">
            <a:avLst/>
          </a:prstGeom>
          <a:solidFill>
            <a:srgbClr val="006D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8" name="Oval 73">
            <a:extLst>
              <a:ext uri="{FF2B5EF4-FFF2-40B4-BE49-F238E27FC236}">
                <a16:creationId xmlns:a16="http://schemas.microsoft.com/office/drawing/2014/main" id="{41275B68-36F9-C970-3390-F2D6B7429F09}"/>
              </a:ext>
            </a:extLst>
          </p:cNvPr>
          <p:cNvSpPr>
            <a:spLocks noChangeArrowheads="1"/>
          </p:cNvSpPr>
          <p:nvPr/>
        </p:nvSpPr>
        <p:spPr bwMode="auto">
          <a:xfrm>
            <a:off x="2620220" y="5264420"/>
            <a:ext cx="133782" cy="137489"/>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49" name="Oval 74">
            <a:extLst>
              <a:ext uri="{FF2B5EF4-FFF2-40B4-BE49-F238E27FC236}">
                <a16:creationId xmlns:a16="http://schemas.microsoft.com/office/drawing/2014/main" id="{F52ABED8-DBE9-38A2-9CBF-9CE6FAA5A548}"/>
              </a:ext>
            </a:extLst>
          </p:cNvPr>
          <p:cNvSpPr>
            <a:spLocks noChangeArrowheads="1"/>
          </p:cNvSpPr>
          <p:nvPr/>
        </p:nvSpPr>
        <p:spPr bwMode="auto">
          <a:xfrm>
            <a:off x="3868573" y="4878060"/>
            <a:ext cx="133782" cy="137489"/>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0" name="Oval 75">
            <a:extLst>
              <a:ext uri="{FF2B5EF4-FFF2-40B4-BE49-F238E27FC236}">
                <a16:creationId xmlns:a16="http://schemas.microsoft.com/office/drawing/2014/main" id="{28E949F6-51BB-5AAC-F4DD-8B313192116E}"/>
              </a:ext>
            </a:extLst>
          </p:cNvPr>
          <p:cNvSpPr>
            <a:spLocks noChangeArrowheads="1"/>
          </p:cNvSpPr>
          <p:nvPr/>
        </p:nvSpPr>
        <p:spPr bwMode="auto">
          <a:xfrm>
            <a:off x="5127797" y="4575742"/>
            <a:ext cx="132111" cy="139229"/>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1" name="Oval 76">
            <a:extLst>
              <a:ext uri="{FF2B5EF4-FFF2-40B4-BE49-F238E27FC236}">
                <a16:creationId xmlns:a16="http://schemas.microsoft.com/office/drawing/2014/main" id="{B13DA235-6968-6CF6-A266-8439F2CBAFC4}"/>
              </a:ext>
            </a:extLst>
          </p:cNvPr>
          <p:cNvSpPr>
            <a:spLocks noChangeArrowheads="1"/>
          </p:cNvSpPr>
          <p:nvPr/>
        </p:nvSpPr>
        <p:spPr bwMode="auto">
          <a:xfrm>
            <a:off x="6380331" y="4279377"/>
            <a:ext cx="133782" cy="139229"/>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2" name="Oval 77">
            <a:extLst>
              <a:ext uri="{FF2B5EF4-FFF2-40B4-BE49-F238E27FC236}">
                <a16:creationId xmlns:a16="http://schemas.microsoft.com/office/drawing/2014/main" id="{183DBA37-806D-6A95-AF3A-5E4904ED224B}"/>
              </a:ext>
            </a:extLst>
          </p:cNvPr>
          <p:cNvSpPr>
            <a:spLocks noChangeArrowheads="1"/>
          </p:cNvSpPr>
          <p:nvPr/>
        </p:nvSpPr>
        <p:spPr bwMode="auto">
          <a:xfrm>
            <a:off x="7634746" y="4376934"/>
            <a:ext cx="133782" cy="139229"/>
          </a:xfrm>
          <a:prstGeom prst="ellipse">
            <a:avLst/>
          </a:pr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3" name="Freeform 78">
            <a:extLst>
              <a:ext uri="{FF2B5EF4-FFF2-40B4-BE49-F238E27FC236}">
                <a16:creationId xmlns:a16="http://schemas.microsoft.com/office/drawing/2014/main" id="{998D5371-E916-DEA3-B972-8E5CD8B7B483}"/>
              </a:ext>
            </a:extLst>
          </p:cNvPr>
          <p:cNvSpPr>
            <a:spLocks/>
          </p:cNvSpPr>
          <p:nvPr/>
        </p:nvSpPr>
        <p:spPr bwMode="auto">
          <a:xfrm>
            <a:off x="2791628" y="5328812"/>
            <a:ext cx="168901" cy="20885"/>
          </a:xfrm>
          <a:custGeom>
            <a:avLst/>
            <a:gdLst>
              <a:gd name="T0" fmla="*/ 27 w 447"/>
              <a:gd name="T1" fmla="*/ 0 h 54"/>
              <a:gd name="T2" fmla="*/ 420 w 447"/>
              <a:gd name="T3" fmla="*/ 0 h 54"/>
              <a:gd name="T4" fmla="*/ 447 w 447"/>
              <a:gd name="T5" fmla="*/ 27 h 54"/>
              <a:gd name="T6" fmla="*/ 447 w 447"/>
              <a:gd name="T7" fmla="*/ 27 h 54"/>
              <a:gd name="T8" fmla="*/ 420 w 447"/>
              <a:gd name="T9" fmla="*/ 54 h 54"/>
              <a:gd name="T10" fmla="*/ 27 w 447"/>
              <a:gd name="T11" fmla="*/ 54 h 54"/>
              <a:gd name="T12" fmla="*/ 0 w 447"/>
              <a:gd name="T13" fmla="*/ 27 h 54"/>
              <a:gd name="T14" fmla="*/ 0 w 447"/>
              <a:gd name="T15" fmla="*/ 27 h 54"/>
              <a:gd name="T16" fmla="*/ 27 w 44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54">
                <a:moveTo>
                  <a:pt x="27" y="0"/>
                </a:moveTo>
                <a:lnTo>
                  <a:pt x="420" y="0"/>
                </a:lnTo>
                <a:cubicBezTo>
                  <a:pt x="435" y="0"/>
                  <a:pt x="447" y="12"/>
                  <a:pt x="447" y="27"/>
                </a:cubicBezTo>
                <a:lnTo>
                  <a:pt x="447" y="27"/>
                </a:lnTo>
                <a:cubicBezTo>
                  <a:pt x="447" y="42"/>
                  <a:pt x="435" y="54"/>
                  <a:pt x="420" y="54"/>
                </a:cubicBezTo>
                <a:lnTo>
                  <a:pt x="27" y="54"/>
                </a:lnTo>
                <a:cubicBezTo>
                  <a:pt x="12" y="54"/>
                  <a:pt x="0" y="42"/>
                  <a:pt x="0" y="27"/>
                </a:cubicBezTo>
                <a:lnTo>
                  <a:pt x="0" y="27"/>
                </a:lnTo>
                <a:cubicBezTo>
                  <a:pt x="0" y="12"/>
                  <a:pt x="12" y="0"/>
                  <a:pt x="27" y="0"/>
                </a:cubicBezTo>
                <a:close/>
              </a:path>
            </a:pathLst>
          </a:custGeom>
          <a:solidFill>
            <a:srgbClr val="1F1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4" name="Freeform 79">
            <a:extLst>
              <a:ext uri="{FF2B5EF4-FFF2-40B4-BE49-F238E27FC236}">
                <a16:creationId xmlns:a16="http://schemas.microsoft.com/office/drawing/2014/main" id="{44CD3314-8C4F-D8FB-2619-5733DC79051F}"/>
              </a:ext>
            </a:extLst>
          </p:cNvPr>
          <p:cNvSpPr>
            <a:spLocks/>
          </p:cNvSpPr>
          <p:nvPr/>
        </p:nvSpPr>
        <p:spPr bwMode="auto">
          <a:xfrm>
            <a:off x="4044161" y="4935491"/>
            <a:ext cx="167228" cy="20885"/>
          </a:xfrm>
          <a:custGeom>
            <a:avLst/>
            <a:gdLst>
              <a:gd name="T0" fmla="*/ 27 w 441"/>
              <a:gd name="T1" fmla="*/ 0 h 54"/>
              <a:gd name="T2" fmla="*/ 414 w 441"/>
              <a:gd name="T3" fmla="*/ 0 h 54"/>
              <a:gd name="T4" fmla="*/ 441 w 441"/>
              <a:gd name="T5" fmla="*/ 27 h 54"/>
              <a:gd name="T6" fmla="*/ 441 w 441"/>
              <a:gd name="T7" fmla="*/ 27 h 54"/>
              <a:gd name="T8" fmla="*/ 414 w 441"/>
              <a:gd name="T9" fmla="*/ 54 h 54"/>
              <a:gd name="T10" fmla="*/ 27 w 441"/>
              <a:gd name="T11" fmla="*/ 54 h 54"/>
              <a:gd name="T12" fmla="*/ 0 w 441"/>
              <a:gd name="T13" fmla="*/ 27 h 54"/>
              <a:gd name="T14" fmla="*/ 0 w 441"/>
              <a:gd name="T15" fmla="*/ 27 h 54"/>
              <a:gd name="T16" fmla="*/ 27 w 441"/>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54">
                <a:moveTo>
                  <a:pt x="27" y="0"/>
                </a:moveTo>
                <a:lnTo>
                  <a:pt x="414" y="0"/>
                </a:lnTo>
                <a:cubicBezTo>
                  <a:pt x="429" y="0"/>
                  <a:pt x="441" y="13"/>
                  <a:pt x="441" y="27"/>
                </a:cubicBezTo>
                <a:lnTo>
                  <a:pt x="441" y="27"/>
                </a:lnTo>
                <a:cubicBezTo>
                  <a:pt x="441" y="42"/>
                  <a:pt x="429" y="54"/>
                  <a:pt x="414" y="54"/>
                </a:cubicBezTo>
                <a:lnTo>
                  <a:pt x="27" y="54"/>
                </a:lnTo>
                <a:cubicBezTo>
                  <a:pt x="12" y="54"/>
                  <a:pt x="0" y="42"/>
                  <a:pt x="0" y="27"/>
                </a:cubicBezTo>
                <a:lnTo>
                  <a:pt x="0" y="27"/>
                </a:lnTo>
                <a:cubicBezTo>
                  <a:pt x="0" y="13"/>
                  <a:pt x="12" y="0"/>
                  <a:pt x="27" y="0"/>
                </a:cubicBezTo>
                <a:close/>
              </a:path>
            </a:pathLst>
          </a:custGeom>
          <a:solidFill>
            <a:srgbClr val="1F1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5" name="Freeform 80">
            <a:extLst>
              <a:ext uri="{FF2B5EF4-FFF2-40B4-BE49-F238E27FC236}">
                <a16:creationId xmlns:a16="http://schemas.microsoft.com/office/drawing/2014/main" id="{0290E574-8A45-DF7D-3B20-83BE07F0F23F}"/>
              </a:ext>
            </a:extLst>
          </p:cNvPr>
          <p:cNvSpPr>
            <a:spLocks/>
          </p:cNvSpPr>
          <p:nvPr/>
        </p:nvSpPr>
        <p:spPr bwMode="auto">
          <a:xfrm>
            <a:off x="5298368" y="4634914"/>
            <a:ext cx="168901" cy="20885"/>
          </a:xfrm>
          <a:custGeom>
            <a:avLst/>
            <a:gdLst>
              <a:gd name="T0" fmla="*/ 27 w 446"/>
              <a:gd name="T1" fmla="*/ 0 h 53"/>
              <a:gd name="T2" fmla="*/ 419 w 446"/>
              <a:gd name="T3" fmla="*/ 0 h 53"/>
              <a:gd name="T4" fmla="*/ 446 w 446"/>
              <a:gd name="T5" fmla="*/ 26 h 53"/>
              <a:gd name="T6" fmla="*/ 446 w 446"/>
              <a:gd name="T7" fmla="*/ 26 h 53"/>
              <a:gd name="T8" fmla="*/ 419 w 446"/>
              <a:gd name="T9" fmla="*/ 53 h 53"/>
              <a:gd name="T10" fmla="*/ 27 w 446"/>
              <a:gd name="T11" fmla="*/ 53 h 53"/>
              <a:gd name="T12" fmla="*/ 0 w 446"/>
              <a:gd name="T13" fmla="*/ 26 h 53"/>
              <a:gd name="T14" fmla="*/ 0 w 446"/>
              <a:gd name="T15" fmla="*/ 26 h 53"/>
              <a:gd name="T16" fmla="*/ 27 w 446"/>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53">
                <a:moveTo>
                  <a:pt x="27" y="0"/>
                </a:moveTo>
                <a:lnTo>
                  <a:pt x="419" y="0"/>
                </a:lnTo>
                <a:cubicBezTo>
                  <a:pt x="434" y="0"/>
                  <a:pt x="446" y="12"/>
                  <a:pt x="446" y="26"/>
                </a:cubicBezTo>
                <a:lnTo>
                  <a:pt x="446" y="26"/>
                </a:lnTo>
                <a:cubicBezTo>
                  <a:pt x="446" y="41"/>
                  <a:pt x="434" y="53"/>
                  <a:pt x="419" y="53"/>
                </a:cubicBezTo>
                <a:lnTo>
                  <a:pt x="27" y="53"/>
                </a:lnTo>
                <a:cubicBezTo>
                  <a:pt x="12" y="53"/>
                  <a:pt x="0" y="41"/>
                  <a:pt x="0" y="26"/>
                </a:cubicBezTo>
                <a:lnTo>
                  <a:pt x="0" y="26"/>
                </a:lnTo>
                <a:cubicBezTo>
                  <a:pt x="0" y="12"/>
                  <a:pt x="12" y="0"/>
                  <a:pt x="27" y="0"/>
                </a:cubicBezTo>
                <a:close/>
              </a:path>
            </a:pathLst>
          </a:custGeom>
          <a:solidFill>
            <a:srgbClr val="1F1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6" name="Freeform 81">
            <a:extLst>
              <a:ext uri="{FF2B5EF4-FFF2-40B4-BE49-F238E27FC236}">
                <a16:creationId xmlns:a16="http://schemas.microsoft.com/office/drawing/2014/main" id="{CED2E63C-D871-40C7-4CBD-33A74BC6A213}"/>
              </a:ext>
            </a:extLst>
          </p:cNvPr>
          <p:cNvSpPr>
            <a:spLocks/>
          </p:cNvSpPr>
          <p:nvPr/>
        </p:nvSpPr>
        <p:spPr bwMode="auto">
          <a:xfrm>
            <a:off x="6550614" y="4338549"/>
            <a:ext cx="175589" cy="20885"/>
          </a:xfrm>
          <a:custGeom>
            <a:avLst/>
            <a:gdLst>
              <a:gd name="T0" fmla="*/ 27 w 463"/>
              <a:gd name="T1" fmla="*/ 0 h 54"/>
              <a:gd name="T2" fmla="*/ 436 w 463"/>
              <a:gd name="T3" fmla="*/ 0 h 54"/>
              <a:gd name="T4" fmla="*/ 463 w 463"/>
              <a:gd name="T5" fmla="*/ 27 h 54"/>
              <a:gd name="T6" fmla="*/ 463 w 463"/>
              <a:gd name="T7" fmla="*/ 27 h 54"/>
              <a:gd name="T8" fmla="*/ 436 w 463"/>
              <a:gd name="T9" fmla="*/ 54 h 54"/>
              <a:gd name="T10" fmla="*/ 27 w 463"/>
              <a:gd name="T11" fmla="*/ 54 h 54"/>
              <a:gd name="T12" fmla="*/ 0 w 463"/>
              <a:gd name="T13" fmla="*/ 27 h 54"/>
              <a:gd name="T14" fmla="*/ 0 w 463"/>
              <a:gd name="T15" fmla="*/ 27 h 54"/>
              <a:gd name="T16" fmla="*/ 27 w 463"/>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54">
                <a:moveTo>
                  <a:pt x="27" y="0"/>
                </a:moveTo>
                <a:lnTo>
                  <a:pt x="436" y="0"/>
                </a:lnTo>
                <a:cubicBezTo>
                  <a:pt x="451" y="0"/>
                  <a:pt x="463" y="12"/>
                  <a:pt x="463" y="27"/>
                </a:cubicBezTo>
                <a:lnTo>
                  <a:pt x="463" y="27"/>
                </a:lnTo>
                <a:cubicBezTo>
                  <a:pt x="463" y="42"/>
                  <a:pt x="451" y="54"/>
                  <a:pt x="436" y="54"/>
                </a:cubicBezTo>
                <a:lnTo>
                  <a:pt x="27" y="54"/>
                </a:lnTo>
                <a:cubicBezTo>
                  <a:pt x="12" y="54"/>
                  <a:pt x="0" y="42"/>
                  <a:pt x="0" y="27"/>
                </a:cubicBezTo>
                <a:lnTo>
                  <a:pt x="0" y="27"/>
                </a:lnTo>
                <a:cubicBezTo>
                  <a:pt x="0" y="12"/>
                  <a:pt x="12" y="0"/>
                  <a:pt x="27" y="0"/>
                </a:cubicBezTo>
                <a:close/>
              </a:path>
            </a:pathLst>
          </a:custGeom>
          <a:solidFill>
            <a:srgbClr val="1F1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7" name="Freeform 82">
            <a:extLst>
              <a:ext uri="{FF2B5EF4-FFF2-40B4-BE49-F238E27FC236}">
                <a16:creationId xmlns:a16="http://schemas.microsoft.com/office/drawing/2014/main" id="{52BE1F8E-3355-E918-253D-C34F7D93407A}"/>
              </a:ext>
            </a:extLst>
          </p:cNvPr>
          <p:cNvSpPr>
            <a:spLocks/>
          </p:cNvSpPr>
          <p:nvPr/>
        </p:nvSpPr>
        <p:spPr bwMode="auto">
          <a:xfrm>
            <a:off x="7811895" y="4436105"/>
            <a:ext cx="173917" cy="20885"/>
          </a:xfrm>
          <a:custGeom>
            <a:avLst/>
            <a:gdLst>
              <a:gd name="T0" fmla="*/ 26 w 458"/>
              <a:gd name="T1" fmla="*/ 0 h 54"/>
              <a:gd name="T2" fmla="*/ 431 w 458"/>
              <a:gd name="T3" fmla="*/ 0 h 54"/>
              <a:gd name="T4" fmla="*/ 458 w 458"/>
              <a:gd name="T5" fmla="*/ 27 h 54"/>
              <a:gd name="T6" fmla="*/ 458 w 458"/>
              <a:gd name="T7" fmla="*/ 27 h 54"/>
              <a:gd name="T8" fmla="*/ 431 w 458"/>
              <a:gd name="T9" fmla="*/ 54 h 54"/>
              <a:gd name="T10" fmla="*/ 26 w 458"/>
              <a:gd name="T11" fmla="*/ 54 h 54"/>
              <a:gd name="T12" fmla="*/ 0 w 458"/>
              <a:gd name="T13" fmla="*/ 27 h 54"/>
              <a:gd name="T14" fmla="*/ 0 w 458"/>
              <a:gd name="T15" fmla="*/ 27 h 54"/>
              <a:gd name="T16" fmla="*/ 26 w 458"/>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 h="54">
                <a:moveTo>
                  <a:pt x="26" y="0"/>
                </a:moveTo>
                <a:lnTo>
                  <a:pt x="431" y="0"/>
                </a:lnTo>
                <a:cubicBezTo>
                  <a:pt x="446" y="0"/>
                  <a:pt x="458" y="12"/>
                  <a:pt x="458" y="27"/>
                </a:cubicBezTo>
                <a:lnTo>
                  <a:pt x="458" y="27"/>
                </a:lnTo>
                <a:cubicBezTo>
                  <a:pt x="458" y="42"/>
                  <a:pt x="446" y="54"/>
                  <a:pt x="431" y="54"/>
                </a:cubicBezTo>
                <a:lnTo>
                  <a:pt x="26" y="54"/>
                </a:lnTo>
                <a:cubicBezTo>
                  <a:pt x="12" y="54"/>
                  <a:pt x="0" y="42"/>
                  <a:pt x="0" y="27"/>
                </a:cubicBezTo>
                <a:lnTo>
                  <a:pt x="0" y="27"/>
                </a:lnTo>
                <a:cubicBezTo>
                  <a:pt x="0" y="12"/>
                  <a:pt x="12" y="0"/>
                  <a:pt x="26" y="0"/>
                </a:cubicBezTo>
                <a:close/>
              </a:path>
            </a:pathLst>
          </a:custGeom>
          <a:solidFill>
            <a:srgbClr val="1F1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8" name="Oval 83">
            <a:extLst>
              <a:ext uri="{FF2B5EF4-FFF2-40B4-BE49-F238E27FC236}">
                <a16:creationId xmlns:a16="http://schemas.microsoft.com/office/drawing/2014/main" id="{66E3EFC0-0570-B97B-4ED2-7F57C561BB1A}"/>
              </a:ext>
            </a:extLst>
          </p:cNvPr>
          <p:cNvSpPr>
            <a:spLocks noChangeArrowheads="1"/>
          </p:cNvSpPr>
          <p:nvPr/>
        </p:nvSpPr>
        <p:spPr bwMode="auto">
          <a:xfrm>
            <a:off x="2580086" y="5222652"/>
            <a:ext cx="214051" cy="222766"/>
          </a:xfrm>
          <a:prstGeom prst="ellipse">
            <a:avLst/>
          </a:prstGeom>
          <a:noFill/>
          <a:ln w="14288" cap="flat">
            <a:solidFill>
              <a:srgbClr val="1F17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59" name="Oval 84">
            <a:extLst>
              <a:ext uri="{FF2B5EF4-FFF2-40B4-BE49-F238E27FC236}">
                <a16:creationId xmlns:a16="http://schemas.microsoft.com/office/drawing/2014/main" id="{5A5E5D02-0CE1-C4E6-744A-4C6F2F00F560}"/>
              </a:ext>
            </a:extLst>
          </p:cNvPr>
          <p:cNvSpPr>
            <a:spLocks noChangeArrowheads="1"/>
          </p:cNvSpPr>
          <p:nvPr/>
        </p:nvSpPr>
        <p:spPr bwMode="auto">
          <a:xfrm>
            <a:off x="3828438" y="4834551"/>
            <a:ext cx="214051" cy="222766"/>
          </a:xfrm>
          <a:prstGeom prst="ellipse">
            <a:avLst/>
          </a:prstGeom>
          <a:noFill/>
          <a:ln w="14288" cap="flat">
            <a:solidFill>
              <a:srgbClr val="1F17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60" name="Oval 85">
            <a:extLst>
              <a:ext uri="{FF2B5EF4-FFF2-40B4-BE49-F238E27FC236}">
                <a16:creationId xmlns:a16="http://schemas.microsoft.com/office/drawing/2014/main" id="{AFE86F90-ACA3-6AD9-BD86-7F2893A2C6E3}"/>
              </a:ext>
            </a:extLst>
          </p:cNvPr>
          <p:cNvSpPr>
            <a:spLocks noChangeArrowheads="1"/>
          </p:cNvSpPr>
          <p:nvPr/>
        </p:nvSpPr>
        <p:spPr bwMode="auto">
          <a:xfrm>
            <a:off x="5087662" y="4533973"/>
            <a:ext cx="212380" cy="222766"/>
          </a:xfrm>
          <a:prstGeom prst="ellipse">
            <a:avLst/>
          </a:prstGeom>
          <a:noFill/>
          <a:ln w="14288" cap="flat">
            <a:solidFill>
              <a:srgbClr val="1F17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61" name="Oval 86">
            <a:extLst>
              <a:ext uri="{FF2B5EF4-FFF2-40B4-BE49-F238E27FC236}">
                <a16:creationId xmlns:a16="http://schemas.microsoft.com/office/drawing/2014/main" id="{9980D1D6-649C-95DB-4567-E5996E139212}"/>
              </a:ext>
            </a:extLst>
          </p:cNvPr>
          <p:cNvSpPr>
            <a:spLocks noChangeArrowheads="1"/>
          </p:cNvSpPr>
          <p:nvPr/>
        </p:nvSpPr>
        <p:spPr bwMode="auto">
          <a:xfrm>
            <a:off x="6340196" y="4237608"/>
            <a:ext cx="214051" cy="222766"/>
          </a:xfrm>
          <a:prstGeom prst="ellipse">
            <a:avLst/>
          </a:prstGeom>
          <a:noFill/>
          <a:ln w="14288" cap="flat">
            <a:solidFill>
              <a:srgbClr val="1F17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62" name="Oval 87">
            <a:extLst>
              <a:ext uri="{FF2B5EF4-FFF2-40B4-BE49-F238E27FC236}">
                <a16:creationId xmlns:a16="http://schemas.microsoft.com/office/drawing/2014/main" id="{B4B1484C-0361-D107-C516-1076B2133305}"/>
              </a:ext>
            </a:extLst>
          </p:cNvPr>
          <p:cNvSpPr>
            <a:spLocks noChangeArrowheads="1"/>
          </p:cNvSpPr>
          <p:nvPr/>
        </p:nvSpPr>
        <p:spPr bwMode="auto">
          <a:xfrm>
            <a:off x="7594611" y="4335165"/>
            <a:ext cx="214051" cy="222766"/>
          </a:xfrm>
          <a:prstGeom prst="ellipse">
            <a:avLst/>
          </a:prstGeom>
          <a:noFill/>
          <a:ln w="14288" cap="flat">
            <a:solidFill>
              <a:srgbClr val="1F175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prstClr val="black"/>
              </a:solidFill>
              <a:effectLst/>
              <a:uLnTx/>
              <a:uFillTx/>
              <a:latin typeface="Tahoma"/>
              <a:ea typeface="+mn-ea"/>
              <a:cs typeface="+mn-cs"/>
            </a:endParaRPr>
          </a:p>
        </p:txBody>
      </p:sp>
      <p:sp>
        <p:nvSpPr>
          <p:cNvPr id="565" name="Cerrar llave 142">
            <a:extLst>
              <a:ext uri="{FF2B5EF4-FFF2-40B4-BE49-F238E27FC236}">
                <a16:creationId xmlns:a16="http://schemas.microsoft.com/office/drawing/2014/main" id="{BA6D1C74-0BCA-D038-7387-019929073F0D}"/>
              </a:ext>
            </a:extLst>
          </p:cNvPr>
          <p:cNvSpPr/>
          <p:nvPr/>
        </p:nvSpPr>
        <p:spPr>
          <a:xfrm>
            <a:off x="7929942" y="4696148"/>
            <a:ext cx="183600" cy="43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566" name="Cerrar llave 143">
            <a:extLst>
              <a:ext uri="{FF2B5EF4-FFF2-40B4-BE49-F238E27FC236}">
                <a16:creationId xmlns:a16="http://schemas.microsoft.com/office/drawing/2014/main" id="{4BF2F6D1-A2BA-FC31-17A3-88BF7E836A02}"/>
              </a:ext>
            </a:extLst>
          </p:cNvPr>
          <p:cNvSpPr/>
          <p:nvPr/>
        </p:nvSpPr>
        <p:spPr>
          <a:xfrm>
            <a:off x="7929942" y="3012126"/>
            <a:ext cx="184059" cy="75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a:ea typeface="+mn-ea"/>
              <a:cs typeface="+mn-cs"/>
            </a:endParaRPr>
          </a:p>
        </p:txBody>
      </p:sp>
      <p:sp>
        <p:nvSpPr>
          <p:cNvPr id="567" name="CuadroTexto 8">
            <a:extLst>
              <a:ext uri="{FF2B5EF4-FFF2-40B4-BE49-F238E27FC236}">
                <a16:creationId xmlns:a16="http://schemas.microsoft.com/office/drawing/2014/main" id="{FE0F0093-7F7F-D65F-A445-8287382B335B}"/>
              </a:ext>
            </a:extLst>
          </p:cNvPr>
          <p:cNvSpPr txBox="1"/>
          <p:nvPr/>
        </p:nvSpPr>
        <p:spPr>
          <a:xfrm>
            <a:off x="8181782" y="3649122"/>
            <a:ext cx="3890190" cy="274913"/>
          </a:xfrm>
          <a:prstGeom prst="rect">
            <a:avLst/>
          </a:prstGeom>
          <a:noFill/>
        </p:spPr>
        <p:txBody>
          <a:bodyPr wrap="square" rtlCol="0" anchor="ctr">
            <a:no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Tahoma"/>
                <a:ea typeface="Open Sans Light" panose="020B0306030504020204" pitchFamily="34" charset="0"/>
                <a:cs typeface="Open Sans Light" panose="020B0306030504020204" pitchFamily="34" charset="0"/>
              </a:rPr>
              <a:t>Impulsa los resultados capturando las oportunidades</a:t>
            </a:r>
          </a:p>
        </p:txBody>
      </p:sp>
      <p:sp>
        <p:nvSpPr>
          <p:cNvPr id="568" name="CuadroTexto 145">
            <a:extLst>
              <a:ext uri="{FF2B5EF4-FFF2-40B4-BE49-F238E27FC236}">
                <a16:creationId xmlns:a16="http://schemas.microsoft.com/office/drawing/2014/main" id="{12A4C1AD-CD4B-8727-5228-DFC31A9E933D}"/>
              </a:ext>
            </a:extLst>
          </p:cNvPr>
          <p:cNvSpPr txBox="1"/>
          <p:nvPr/>
        </p:nvSpPr>
        <p:spPr>
          <a:xfrm>
            <a:off x="8181782" y="3356720"/>
            <a:ext cx="1680245" cy="369332"/>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6E2E"/>
                </a:solidFill>
                <a:effectLst/>
                <a:uLnTx/>
                <a:uFillTx/>
                <a:latin typeface="Tahoma"/>
                <a:ea typeface="+mn-ea"/>
                <a:cs typeface="+mn-cs"/>
              </a:rPr>
              <a:t>Mayor upside</a:t>
            </a:r>
          </a:p>
        </p:txBody>
      </p:sp>
      <p:sp>
        <p:nvSpPr>
          <p:cNvPr id="569" name="CuadroTexto 146">
            <a:extLst>
              <a:ext uri="{FF2B5EF4-FFF2-40B4-BE49-F238E27FC236}">
                <a16:creationId xmlns:a16="http://schemas.microsoft.com/office/drawing/2014/main" id="{B0AFA3C2-5796-5FD1-A4BB-43FC35918933}"/>
              </a:ext>
            </a:extLst>
          </p:cNvPr>
          <p:cNvSpPr txBox="1"/>
          <p:nvPr/>
        </p:nvSpPr>
        <p:spPr>
          <a:xfrm>
            <a:off x="8181782" y="4436946"/>
            <a:ext cx="2494084" cy="369332"/>
          </a:xfrm>
          <a:prstGeom prst="rect">
            <a:avLst/>
          </a:prstGeom>
          <a:noFill/>
        </p:spPr>
        <p:txBody>
          <a:bodyPr wrap="square">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6E2E"/>
                </a:solidFill>
                <a:effectLst/>
                <a:uLnTx/>
                <a:uFillTx/>
                <a:latin typeface="Tahoma"/>
                <a:ea typeface="+mn-ea"/>
                <a:cs typeface="+mn-cs"/>
              </a:rPr>
              <a:t>Menor downside</a:t>
            </a:r>
          </a:p>
        </p:txBody>
      </p:sp>
      <p:sp>
        <p:nvSpPr>
          <p:cNvPr id="570" name="CuadroTexto 8">
            <a:extLst>
              <a:ext uri="{FF2B5EF4-FFF2-40B4-BE49-F238E27FC236}">
                <a16:creationId xmlns:a16="http://schemas.microsoft.com/office/drawing/2014/main" id="{899A27BC-4792-5485-1A3B-5FC015585BD9}"/>
              </a:ext>
            </a:extLst>
          </p:cNvPr>
          <p:cNvSpPr txBox="1"/>
          <p:nvPr/>
        </p:nvSpPr>
        <p:spPr>
          <a:xfrm>
            <a:off x="8181781" y="4715141"/>
            <a:ext cx="3748027" cy="269082"/>
          </a:xfrm>
          <a:prstGeom prst="rect">
            <a:avLst/>
          </a:prstGeom>
          <a:noFill/>
        </p:spPr>
        <p:txBody>
          <a:bodyPr wrap="square" rtlCol="0" anchor="ctr">
            <a:no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Tahoma"/>
                <a:ea typeface="Open Sans Light" panose="020B0306030504020204" pitchFamily="34" charset="0"/>
                <a:cs typeface="Open Sans Light" panose="020B0306030504020204" pitchFamily="34" charset="0"/>
              </a:rPr>
              <a:t>Se puede mitigar el impacto negativo de los riesgos</a:t>
            </a:r>
            <a:endParaRPr lang="es-AR" sz="1200" dirty="0">
              <a:solidFill>
                <a:prstClr val="black"/>
              </a:solidFill>
              <a:latin typeface="Tahoma"/>
              <a:ea typeface="Open Sans Light" panose="020B0306030504020204" pitchFamily="34" charset="0"/>
              <a:cs typeface="Open Sans Light" panose="020B0306030504020204" pitchFamily="34" charset="0"/>
            </a:endParaRPr>
          </a:p>
        </p:txBody>
      </p:sp>
      <p:sp>
        <p:nvSpPr>
          <p:cNvPr id="571" name="Rectangle 13">
            <a:extLst>
              <a:ext uri="{FF2B5EF4-FFF2-40B4-BE49-F238E27FC236}">
                <a16:creationId xmlns:a16="http://schemas.microsoft.com/office/drawing/2014/main" id="{928A4E61-256A-0441-8F6F-A49E47E06B66}"/>
              </a:ext>
            </a:extLst>
          </p:cNvPr>
          <p:cNvSpPr/>
          <p:nvPr/>
        </p:nvSpPr>
        <p:spPr>
          <a:xfrm rot="5400000">
            <a:off x="4712178" y="3818079"/>
            <a:ext cx="3502045" cy="1246752"/>
          </a:xfrm>
          <a:prstGeom prst="flowChartTerminator">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l" defTabSz="914400" rtl="0" eaLnBrk="1" fontAlgn="auto" latinLnBrk="0" hangingPunct="1">
              <a:lnSpc>
                <a:spcPct val="100000"/>
              </a:lnSpc>
              <a:spcBef>
                <a:spcPts val="0"/>
              </a:spcBef>
              <a:spcAft>
                <a:spcPts val="0"/>
              </a:spcAft>
              <a:buClr>
                <a:prstClr val="white"/>
              </a:buClr>
              <a:buSzPct val="100000"/>
              <a:buFontTx/>
              <a:buNone/>
              <a:tabLst/>
              <a:defRPr/>
            </a:pPr>
            <a:endParaRPr kumimoji="0" lang="en-US" sz="1000" b="0" i="0" u="none" strike="noStrike" kern="1200" cap="none" spc="0" normalizeH="0" baseline="0" noProof="0">
              <a:ln>
                <a:noFill/>
              </a:ln>
              <a:solidFill>
                <a:prstClr val="white"/>
              </a:solidFill>
              <a:effectLst/>
              <a:uLnTx/>
              <a:uFillTx/>
              <a:latin typeface="Tahoma"/>
              <a:ea typeface="+mn-ea"/>
              <a:cs typeface="+mn-cs"/>
            </a:endParaRPr>
          </a:p>
        </p:txBody>
      </p:sp>
      <p:sp>
        <p:nvSpPr>
          <p:cNvPr id="576" name="CuadroTexto 149">
            <a:extLst>
              <a:ext uri="{FF2B5EF4-FFF2-40B4-BE49-F238E27FC236}">
                <a16:creationId xmlns:a16="http://schemas.microsoft.com/office/drawing/2014/main" id="{0D77C7FD-7A5C-8064-FAA7-FD48484FD2A8}"/>
              </a:ext>
            </a:extLst>
          </p:cNvPr>
          <p:cNvSpPr txBox="1"/>
          <p:nvPr/>
        </p:nvSpPr>
        <p:spPr>
          <a:xfrm>
            <a:off x="5449621" y="2149165"/>
            <a:ext cx="2055628" cy="408623"/>
          </a:xfrm>
          <a:prstGeom prst="roundRect">
            <a:avLst/>
          </a:prstGeom>
          <a:solidFill>
            <a:srgbClr val="1F175A"/>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200" b="0" i="0" u="none" strike="noStrike" kern="0" cap="none" spc="0" normalizeH="0" baseline="0" noProof="0" dirty="0">
                <a:ln>
                  <a:noFill/>
                </a:ln>
                <a:solidFill>
                  <a:prstClr val="white"/>
                </a:solidFill>
                <a:effectLst/>
                <a:uLnTx/>
                <a:uFillTx/>
                <a:latin typeface="Tahoma"/>
              </a:rPr>
              <a:t>Alternativa elegida utilizando un enfoque determinista</a:t>
            </a:r>
          </a:p>
        </p:txBody>
      </p:sp>
      <p:sp>
        <p:nvSpPr>
          <p:cNvPr id="577" name="CuadroTexto 150">
            <a:extLst>
              <a:ext uri="{FF2B5EF4-FFF2-40B4-BE49-F238E27FC236}">
                <a16:creationId xmlns:a16="http://schemas.microsoft.com/office/drawing/2014/main" id="{80251315-4F6E-D1DD-E88A-DDE34D7B894C}"/>
              </a:ext>
            </a:extLst>
          </p:cNvPr>
          <p:cNvSpPr txBox="1"/>
          <p:nvPr/>
        </p:nvSpPr>
        <p:spPr>
          <a:xfrm>
            <a:off x="8328622" y="2149165"/>
            <a:ext cx="2719334" cy="408623"/>
          </a:xfrm>
          <a:prstGeom prst="roundRect">
            <a:avLst/>
          </a:prstGeom>
          <a:solidFill>
            <a:srgbClr val="FF6E2E"/>
          </a:solid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AR" sz="1200" b="0" i="0" u="none" strike="noStrike" kern="0" cap="none" spc="0" normalizeH="0" baseline="0" noProof="0" dirty="0">
                <a:ln>
                  <a:noFill/>
                </a:ln>
                <a:solidFill>
                  <a:prstClr val="white"/>
                </a:solidFill>
                <a:effectLst/>
                <a:uLnTx/>
                <a:uFillTx/>
                <a:latin typeface="Tahoma"/>
              </a:rPr>
              <a:t>Alternativa superior </a:t>
            </a:r>
            <a:r>
              <a:rPr lang="es-AR" sz="1200" kern="0" dirty="0">
                <a:solidFill>
                  <a:prstClr val="white"/>
                </a:solidFill>
                <a:latin typeface="Tahoma"/>
              </a:rPr>
              <a:t>generada a través de afectar las decisiones críticas</a:t>
            </a:r>
            <a:endParaRPr kumimoji="0" lang="es-AR" sz="1200" b="0" i="0" u="none" strike="noStrike" kern="0" cap="none" spc="0" normalizeH="0" baseline="0" noProof="0" dirty="0">
              <a:ln>
                <a:noFill/>
              </a:ln>
              <a:solidFill>
                <a:prstClr val="white"/>
              </a:solidFill>
              <a:effectLst/>
              <a:uLnTx/>
              <a:uFillTx/>
              <a:latin typeface="Tahoma"/>
            </a:endParaRPr>
          </a:p>
        </p:txBody>
      </p:sp>
      <p:pic>
        <p:nvPicPr>
          <p:cNvPr id="58" name="Imagen 57">
            <a:extLst>
              <a:ext uri="{FF2B5EF4-FFF2-40B4-BE49-F238E27FC236}">
                <a16:creationId xmlns:a16="http://schemas.microsoft.com/office/drawing/2014/main" id="{42E28472-14BD-54C4-3004-B94B4367D60B}"/>
              </a:ext>
            </a:extLst>
          </p:cNvPr>
          <p:cNvPicPr>
            <a:picLocks noChangeAspect="1"/>
          </p:cNvPicPr>
          <p:nvPr/>
        </p:nvPicPr>
        <p:blipFill>
          <a:blip r:embed="rId2"/>
          <a:stretch>
            <a:fillRect/>
          </a:stretch>
        </p:blipFill>
        <p:spPr>
          <a:xfrm>
            <a:off x="9750714" y="2624324"/>
            <a:ext cx="2218766" cy="999746"/>
          </a:xfrm>
          <a:prstGeom prst="rect">
            <a:avLst/>
          </a:prstGeom>
        </p:spPr>
      </p:pic>
    </p:spTree>
    <p:extLst>
      <p:ext uri="{BB962C8B-B14F-4D97-AF65-F5344CB8AC3E}">
        <p14:creationId xmlns:p14="http://schemas.microsoft.com/office/powerpoint/2010/main" val="14871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p:bldP spid="509" grpId="0"/>
      <p:bldP spid="510" grpId="0"/>
      <p:bldP spid="511" grpId="0"/>
      <p:bldP spid="512" grpId="0"/>
      <p:bldP spid="513" grpId="0"/>
      <p:bldP spid="514" grpId="0"/>
      <p:bldP spid="515" grpId="0"/>
      <p:bldP spid="516" grpId="0"/>
      <p:bldP spid="517" grpId="0"/>
      <p:bldP spid="522" grpId="0"/>
      <p:bldP spid="536" grpId="0"/>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52" grpId="0" animBg="1"/>
      <p:bldP spid="557" grpId="0" animBg="1"/>
      <p:bldP spid="562" grpId="0" animBg="1"/>
      <p:bldP spid="565" grpId="0" animBg="1"/>
      <p:bldP spid="566" grpId="0" animBg="1"/>
      <p:bldP spid="567" grpId="0"/>
      <p:bldP spid="568" grpId="0"/>
      <p:bldP spid="569" grpId="0"/>
      <p:bldP spid="570" grpId="0"/>
      <p:bldP spid="571" grpId="0" animBg="1"/>
      <p:bldP spid="576" grpId="0" animBg="1"/>
      <p:bldP spid="5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9" y="1066872"/>
            <a:ext cx="10801348"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En función a la relevancia y tiempos de la decisión a tomar, pueden aplicarse distintos enfoques para estimar el rango de incertidumbre que le impacta</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sp>
        <p:nvSpPr>
          <p:cNvPr id="564" name="Rectángulo 115">
            <a:extLst>
              <a:ext uri="{FF2B5EF4-FFF2-40B4-BE49-F238E27FC236}">
                <a16:creationId xmlns:a16="http://schemas.microsoft.com/office/drawing/2014/main" id="{F9ADDA0B-7585-C543-D240-5C53B2BE3FB3}"/>
              </a:ext>
            </a:extLst>
          </p:cNvPr>
          <p:cNvSpPr/>
          <p:nvPr/>
        </p:nvSpPr>
        <p:spPr>
          <a:xfrm>
            <a:off x="440479" y="1955198"/>
            <a:ext cx="3288868" cy="620293"/>
          </a:xfrm>
          <a:prstGeom prst="rect">
            <a:avLst/>
          </a:prstGeom>
          <a:solidFill>
            <a:srgbClr val="000000"/>
          </a:solidFill>
          <a:ln w="12700" cap="flat" cmpd="sng" algn="ctr">
            <a:noFill/>
            <a:prstDash val="solid"/>
            <a:miter lim="800000"/>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867" b="0" i="0" u="none" strike="noStrike" kern="0" cap="none" spc="0" normalizeH="0" baseline="0" noProof="0">
                <a:ln>
                  <a:noFill/>
                </a:ln>
                <a:solidFill>
                  <a:prstClr val="white"/>
                </a:solidFill>
                <a:effectLst/>
                <a:uLnTx/>
                <a:uFillTx/>
                <a:latin typeface="Tahoma" panose="020B0604030504040204" pitchFamily="34" charset="0"/>
                <a:ea typeface="+mn-ea"/>
                <a:cs typeface="+mn-cs"/>
              </a:rPr>
              <a:t>Optimización integrada</a:t>
            </a:r>
          </a:p>
        </p:txBody>
      </p:sp>
      <p:sp>
        <p:nvSpPr>
          <p:cNvPr id="565" name="Rectángulo 116">
            <a:extLst>
              <a:ext uri="{FF2B5EF4-FFF2-40B4-BE49-F238E27FC236}">
                <a16:creationId xmlns:a16="http://schemas.microsoft.com/office/drawing/2014/main" id="{5551EDFD-C929-8624-A05B-7D1C0DA6D3EF}"/>
              </a:ext>
            </a:extLst>
          </p:cNvPr>
          <p:cNvSpPr/>
          <p:nvPr/>
        </p:nvSpPr>
        <p:spPr>
          <a:xfrm>
            <a:off x="440476" y="2645763"/>
            <a:ext cx="3022768" cy="1309960"/>
          </a:xfrm>
          <a:prstGeom prst="rect">
            <a:avLst/>
          </a:prstGeom>
          <a:solidFill>
            <a:srgbClr val="0070C0"/>
          </a:solidFill>
          <a:ln w="12700" cap="flat" cmpd="sng" algn="ctr">
            <a:noFill/>
            <a:prstDash val="solid"/>
            <a:miter lim="800000"/>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867" b="0" i="0" u="none" strike="noStrike" kern="0" cap="none" spc="0" normalizeH="0" baseline="0" noProof="0">
                <a:ln>
                  <a:noFill/>
                </a:ln>
                <a:solidFill>
                  <a:prstClr val="white"/>
                </a:solidFill>
                <a:effectLst/>
                <a:uLnTx/>
                <a:uFillTx/>
                <a:latin typeface="Tahoma" panose="020B0604030504040204" pitchFamily="34" charset="0"/>
                <a:ea typeface="+mn-ea"/>
                <a:cs typeface="+mn-cs"/>
              </a:rPr>
              <a:t>Estocástico</a:t>
            </a:r>
          </a:p>
        </p:txBody>
      </p:sp>
      <p:sp>
        <p:nvSpPr>
          <p:cNvPr id="566" name="Rectángulo 112">
            <a:extLst>
              <a:ext uri="{FF2B5EF4-FFF2-40B4-BE49-F238E27FC236}">
                <a16:creationId xmlns:a16="http://schemas.microsoft.com/office/drawing/2014/main" id="{C19C5D5C-9842-137D-8BD6-67A634620A47}"/>
              </a:ext>
            </a:extLst>
          </p:cNvPr>
          <p:cNvSpPr/>
          <p:nvPr/>
        </p:nvSpPr>
        <p:spPr>
          <a:xfrm>
            <a:off x="440479" y="6096357"/>
            <a:ext cx="1726904" cy="620983"/>
          </a:xfrm>
          <a:prstGeom prst="rect">
            <a:avLst/>
          </a:prstGeom>
          <a:solidFill>
            <a:srgbClr val="00B050"/>
          </a:solidFill>
          <a:ln w="12700" cap="flat" cmpd="sng" algn="ctr">
            <a:noFill/>
            <a:prstDash val="solid"/>
            <a:miter lim="800000"/>
          </a:ln>
          <a:effectLst/>
        </p:spPr>
        <p:txBody>
          <a:bodyPr lIns="60960"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867" b="0" i="0" u="none" strike="noStrike" kern="0" cap="none" spc="0" normalizeH="0" baseline="0" noProof="0">
                <a:ln>
                  <a:noFill/>
                </a:ln>
                <a:solidFill>
                  <a:prstClr val="white"/>
                </a:solidFill>
                <a:effectLst/>
                <a:uLnTx/>
                <a:uFillTx/>
                <a:latin typeface="Tahoma" panose="020B0604030504040204" pitchFamily="34" charset="0"/>
                <a:ea typeface="+mn-ea"/>
                <a:cs typeface="+mn-cs"/>
              </a:rPr>
              <a:t>Det.</a:t>
            </a:r>
          </a:p>
        </p:txBody>
      </p:sp>
      <p:sp>
        <p:nvSpPr>
          <p:cNvPr id="567" name="Rectángulo 113">
            <a:extLst>
              <a:ext uri="{FF2B5EF4-FFF2-40B4-BE49-F238E27FC236}">
                <a16:creationId xmlns:a16="http://schemas.microsoft.com/office/drawing/2014/main" id="{83A9D93E-C117-D552-A585-CCE8BD1021AE}"/>
              </a:ext>
            </a:extLst>
          </p:cNvPr>
          <p:cNvSpPr/>
          <p:nvPr/>
        </p:nvSpPr>
        <p:spPr>
          <a:xfrm>
            <a:off x="440479" y="4026002"/>
            <a:ext cx="2499604" cy="2000077"/>
          </a:xfrm>
          <a:prstGeom prst="rect">
            <a:avLst/>
          </a:prstGeom>
          <a:solidFill>
            <a:srgbClr val="FF6E2E"/>
          </a:solidFill>
          <a:ln w="12700" cap="flat" cmpd="sng" algn="ctr">
            <a:noFill/>
            <a:prstDash val="solid"/>
            <a:miter lim="800000"/>
          </a:ln>
          <a:effectLst/>
        </p:spPr>
        <p:txBody>
          <a:bodyPr rtlCol="0" anchor="ctr"/>
          <a:lstStyle/>
          <a:p>
            <a:pPr marL="0" marR="0" lvl="0" indent="0" defTabSz="1219110" eaLnBrk="1" fontAlgn="auto" latinLnBrk="0" hangingPunct="1">
              <a:lnSpc>
                <a:spcPct val="100000"/>
              </a:lnSpc>
              <a:spcBef>
                <a:spcPts val="0"/>
              </a:spcBef>
              <a:spcAft>
                <a:spcPts val="0"/>
              </a:spcAft>
              <a:buClrTx/>
              <a:buSzTx/>
              <a:buFontTx/>
              <a:buNone/>
              <a:tabLst/>
              <a:defRPr/>
            </a:pPr>
            <a:r>
              <a:rPr kumimoji="0" lang="es-ES_tradnl" sz="1867" b="0" i="0" u="none" strike="noStrike" kern="0" cap="none" spc="0" normalizeH="0" baseline="0" noProof="0">
                <a:ln>
                  <a:noFill/>
                </a:ln>
                <a:solidFill>
                  <a:prstClr val="white"/>
                </a:solidFill>
                <a:effectLst/>
                <a:uLnTx/>
                <a:uFillTx/>
                <a:latin typeface="Tahoma" panose="020B0604030504040204" pitchFamily="34" charset="0"/>
                <a:ea typeface="+mn-ea"/>
                <a:cs typeface="+mn-cs"/>
              </a:rPr>
              <a:t>Semi</a:t>
            </a:r>
          </a:p>
          <a:p>
            <a:pPr marL="0" marR="0" lvl="0" indent="0" defTabSz="1219110" eaLnBrk="1" fontAlgn="auto" latinLnBrk="0" hangingPunct="1">
              <a:lnSpc>
                <a:spcPct val="100000"/>
              </a:lnSpc>
              <a:spcBef>
                <a:spcPts val="0"/>
              </a:spcBef>
              <a:spcAft>
                <a:spcPts val="0"/>
              </a:spcAft>
              <a:buClrTx/>
              <a:buSzTx/>
              <a:buFontTx/>
              <a:buNone/>
              <a:tabLst/>
              <a:defRPr/>
            </a:pPr>
            <a:r>
              <a:rPr kumimoji="0" lang="es-ES_tradnl" sz="1867" b="0" i="0" u="none" strike="noStrike" kern="0" cap="none" spc="0" normalizeH="0" baseline="0" noProof="0">
                <a:ln>
                  <a:noFill/>
                </a:ln>
                <a:solidFill>
                  <a:prstClr val="white"/>
                </a:solidFill>
                <a:effectLst/>
                <a:uLnTx/>
                <a:uFillTx/>
                <a:latin typeface="Tahoma" panose="020B0604030504040204" pitchFamily="34" charset="0"/>
                <a:ea typeface="+mn-ea"/>
                <a:cs typeface="+mn-cs"/>
              </a:rPr>
              <a:t>Determinístico</a:t>
            </a:r>
          </a:p>
        </p:txBody>
      </p:sp>
      <p:sp>
        <p:nvSpPr>
          <p:cNvPr id="568" name="2 Rectángulo">
            <a:extLst>
              <a:ext uri="{FF2B5EF4-FFF2-40B4-BE49-F238E27FC236}">
                <a16:creationId xmlns:a16="http://schemas.microsoft.com/office/drawing/2014/main" id="{F8667077-712A-6415-5EE8-285518827D3D}"/>
              </a:ext>
            </a:extLst>
          </p:cNvPr>
          <p:cNvSpPr/>
          <p:nvPr/>
        </p:nvSpPr>
        <p:spPr>
          <a:xfrm>
            <a:off x="2687212" y="5335959"/>
            <a:ext cx="252869" cy="128397"/>
          </a:xfrm>
          <a:prstGeom prst="rect">
            <a:avLst/>
          </a:prstGeom>
          <a:solidFill>
            <a:srgbClr val="FFFFF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a:ln>
                <a:noFill/>
              </a:ln>
              <a:solidFill>
                <a:prstClr val="white"/>
              </a:solidFill>
              <a:effectLst/>
              <a:uLnTx/>
              <a:uFillTx/>
              <a:latin typeface="Tahoma"/>
              <a:ea typeface="+mn-ea"/>
              <a:cs typeface="+mn-cs"/>
            </a:endParaRPr>
          </a:p>
        </p:txBody>
      </p:sp>
      <p:sp>
        <p:nvSpPr>
          <p:cNvPr id="569" name="19 Rectángulo">
            <a:extLst>
              <a:ext uri="{FF2B5EF4-FFF2-40B4-BE49-F238E27FC236}">
                <a16:creationId xmlns:a16="http://schemas.microsoft.com/office/drawing/2014/main" id="{7F2A2AA2-9FAE-2E79-DF9E-E6655AA651B3}"/>
              </a:ext>
            </a:extLst>
          </p:cNvPr>
          <p:cNvSpPr>
            <a:spLocks noChangeArrowheads="1"/>
          </p:cNvSpPr>
          <p:nvPr/>
        </p:nvSpPr>
        <p:spPr bwMode="auto">
          <a:xfrm>
            <a:off x="2167383" y="6096357"/>
            <a:ext cx="7824000" cy="62098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10" eaLnBrk="0" hangingPunct="0">
              <a:defRPr/>
            </a:pPr>
            <a:r>
              <a:rPr lang="es-ES_tradnl" sz="1600" kern="0">
                <a:solidFill>
                  <a:srgbClr val="000000"/>
                </a:solidFill>
                <a:latin typeface="Tahoma" panose="020B0604030504040204" pitchFamily="34" charset="0"/>
                <a:cs typeface="Arial" pitchFamily="34" charset="0"/>
              </a:rPr>
              <a:t>Evaluación determinística</a:t>
            </a:r>
          </a:p>
        </p:txBody>
      </p:sp>
      <p:sp>
        <p:nvSpPr>
          <p:cNvPr id="570" name="20 Rectángulo">
            <a:extLst>
              <a:ext uri="{FF2B5EF4-FFF2-40B4-BE49-F238E27FC236}">
                <a16:creationId xmlns:a16="http://schemas.microsoft.com/office/drawing/2014/main" id="{8A4D4502-2C87-E757-659B-90EF7182D2C5}"/>
              </a:ext>
            </a:extLst>
          </p:cNvPr>
          <p:cNvSpPr>
            <a:spLocks noChangeArrowheads="1"/>
          </p:cNvSpPr>
          <p:nvPr/>
        </p:nvSpPr>
        <p:spPr bwMode="auto">
          <a:xfrm>
            <a:off x="2425955" y="5406235"/>
            <a:ext cx="7824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10" eaLnBrk="0" hangingPunct="0">
              <a:defRPr/>
            </a:pPr>
            <a:r>
              <a:rPr lang="es-ES_tradnl" sz="1600" kern="0">
                <a:solidFill>
                  <a:srgbClr val="000000"/>
                </a:solidFill>
                <a:latin typeface="Tahoma" panose="020B0604030504040204" pitchFamily="34" charset="0"/>
                <a:cs typeface="Arial" pitchFamily="34" charset="0"/>
              </a:rPr>
              <a:t>Determinístico incremental basado en riesgo</a:t>
            </a:r>
          </a:p>
        </p:txBody>
      </p:sp>
      <p:sp>
        <p:nvSpPr>
          <p:cNvPr id="571" name="53 CuadroTexto">
            <a:extLst>
              <a:ext uri="{FF2B5EF4-FFF2-40B4-BE49-F238E27FC236}">
                <a16:creationId xmlns:a16="http://schemas.microsoft.com/office/drawing/2014/main" id="{FB610262-5F6B-9374-36F4-F2DA0432AEE5}"/>
              </a:ext>
            </a:extLst>
          </p:cNvPr>
          <p:cNvSpPr txBox="1"/>
          <p:nvPr/>
        </p:nvSpPr>
        <p:spPr bwMode="auto">
          <a:xfrm>
            <a:off x="1866255" y="5406235"/>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10">
              <a:defRPr/>
            </a:pPr>
            <a:r>
              <a:rPr lang="es-ES_tradnl" sz="1600" kern="0">
                <a:solidFill>
                  <a:srgbClr val="FFFFFF"/>
                </a:solidFill>
                <a:latin typeface="Tahoma" panose="020B0604030504040204" pitchFamily="34" charset="0"/>
                <a:cs typeface="Arial" pitchFamily="34" charset="0"/>
              </a:rPr>
              <a:t>DA 1</a:t>
            </a:r>
          </a:p>
        </p:txBody>
      </p:sp>
      <p:sp>
        <p:nvSpPr>
          <p:cNvPr id="576" name="22 Rectángulo">
            <a:extLst>
              <a:ext uri="{FF2B5EF4-FFF2-40B4-BE49-F238E27FC236}">
                <a16:creationId xmlns:a16="http://schemas.microsoft.com/office/drawing/2014/main" id="{7B4E7ACA-B531-9DA6-95AF-30D42F0EDDA5}"/>
              </a:ext>
            </a:extLst>
          </p:cNvPr>
          <p:cNvSpPr>
            <a:spLocks noChangeArrowheads="1"/>
          </p:cNvSpPr>
          <p:nvPr/>
        </p:nvSpPr>
        <p:spPr bwMode="auto">
          <a:xfrm>
            <a:off x="2940080" y="4026000"/>
            <a:ext cx="7824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hangingPunct="0">
              <a:defRPr/>
            </a:pPr>
            <a:r>
              <a:rPr lang="es-ES_tradnl" sz="1600" kern="0">
                <a:solidFill>
                  <a:srgbClr val="000000"/>
                </a:solidFill>
                <a:latin typeface="Tahoma" panose="020B0604030504040204" pitchFamily="34" charset="0"/>
                <a:cs typeface="Arial" pitchFamily="34" charset="0"/>
              </a:rPr>
              <a:t>Determinístico con escenarios</a:t>
            </a:r>
          </a:p>
        </p:txBody>
      </p:sp>
      <p:sp>
        <p:nvSpPr>
          <p:cNvPr id="577" name="59 CuadroTexto">
            <a:extLst>
              <a:ext uri="{FF2B5EF4-FFF2-40B4-BE49-F238E27FC236}">
                <a16:creationId xmlns:a16="http://schemas.microsoft.com/office/drawing/2014/main" id="{5926BB5E-7955-229B-AC05-62917BB4DCF0}"/>
              </a:ext>
            </a:extLst>
          </p:cNvPr>
          <p:cNvSpPr txBox="1"/>
          <p:nvPr/>
        </p:nvSpPr>
        <p:spPr bwMode="auto">
          <a:xfrm>
            <a:off x="2380383" y="4026000"/>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10">
              <a:defRPr/>
            </a:pPr>
            <a:r>
              <a:rPr lang="es-ES_tradnl" sz="1600" kern="0">
                <a:solidFill>
                  <a:srgbClr val="FFFFFF"/>
                </a:solidFill>
                <a:latin typeface="Tahoma" panose="020B0604030504040204" pitchFamily="34" charset="0"/>
                <a:cs typeface="Arial" pitchFamily="34" charset="0"/>
              </a:rPr>
              <a:t>DA 3</a:t>
            </a:r>
          </a:p>
        </p:txBody>
      </p:sp>
      <p:sp>
        <p:nvSpPr>
          <p:cNvPr id="580" name="23 Rectángulo">
            <a:extLst>
              <a:ext uri="{FF2B5EF4-FFF2-40B4-BE49-F238E27FC236}">
                <a16:creationId xmlns:a16="http://schemas.microsoft.com/office/drawing/2014/main" id="{839462FE-001C-1210-2B4F-2A6E0841A9E4}"/>
              </a:ext>
            </a:extLst>
          </p:cNvPr>
          <p:cNvSpPr>
            <a:spLocks noChangeArrowheads="1"/>
          </p:cNvSpPr>
          <p:nvPr/>
        </p:nvSpPr>
        <p:spPr bwMode="auto">
          <a:xfrm>
            <a:off x="3197143" y="3335883"/>
            <a:ext cx="7824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10" eaLnBrk="0" hangingPunct="0">
              <a:defRPr/>
            </a:pPr>
            <a:r>
              <a:rPr lang="es-ES_tradnl" sz="1600" kern="0">
                <a:solidFill>
                  <a:srgbClr val="000000"/>
                </a:solidFill>
                <a:latin typeface="Tahoma" panose="020B0604030504040204" pitchFamily="34" charset="0"/>
                <a:cs typeface="Arial" pitchFamily="34" charset="0"/>
              </a:rPr>
              <a:t>Simulación </a:t>
            </a:r>
          </a:p>
        </p:txBody>
      </p:sp>
      <p:sp>
        <p:nvSpPr>
          <p:cNvPr id="581" name="62 CuadroTexto">
            <a:extLst>
              <a:ext uri="{FF2B5EF4-FFF2-40B4-BE49-F238E27FC236}">
                <a16:creationId xmlns:a16="http://schemas.microsoft.com/office/drawing/2014/main" id="{53A98284-4632-28F8-C347-CC531ED18F03}"/>
              </a:ext>
            </a:extLst>
          </p:cNvPr>
          <p:cNvSpPr txBox="1"/>
          <p:nvPr/>
        </p:nvSpPr>
        <p:spPr bwMode="auto">
          <a:xfrm>
            <a:off x="2637443" y="3335883"/>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10">
              <a:defRPr/>
            </a:pPr>
            <a:r>
              <a:rPr lang="es-ES_tradnl" sz="1600" kern="0">
                <a:solidFill>
                  <a:srgbClr val="FFFFFF"/>
                </a:solidFill>
                <a:latin typeface="Tahoma" panose="020B0604030504040204" pitchFamily="34" charset="0"/>
                <a:cs typeface="Arial" pitchFamily="34" charset="0"/>
              </a:rPr>
              <a:t>DA 4</a:t>
            </a:r>
          </a:p>
        </p:txBody>
      </p:sp>
      <p:sp>
        <p:nvSpPr>
          <p:cNvPr id="582" name="23 Rectángulo">
            <a:extLst>
              <a:ext uri="{FF2B5EF4-FFF2-40B4-BE49-F238E27FC236}">
                <a16:creationId xmlns:a16="http://schemas.microsoft.com/office/drawing/2014/main" id="{B0AE133D-1C48-22D8-F156-760AD7A11D19}"/>
              </a:ext>
            </a:extLst>
          </p:cNvPr>
          <p:cNvSpPr>
            <a:spLocks noChangeArrowheads="1"/>
          </p:cNvSpPr>
          <p:nvPr/>
        </p:nvSpPr>
        <p:spPr bwMode="auto">
          <a:xfrm>
            <a:off x="3463244" y="2645764"/>
            <a:ext cx="7824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10" eaLnBrk="0" hangingPunct="0">
              <a:defRPr/>
            </a:pPr>
            <a:r>
              <a:rPr lang="es-ES_tradnl" sz="1600" kern="0">
                <a:solidFill>
                  <a:srgbClr val="000000"/>
                </a:solidFill>
                <a:latin typeface="Tahoma" panose="020B0604030504040204" pitchFamily="34" charset="0"/>
                <a:cs typeface="Arial" pitchFamily="34" charset="0"/>
              </a:rPr>
              <a:t>Simulación integrada</a:t>
            </a:r>
          </a:p>
        </p:txBody>
      </p:sp>
      <p:sp>
        <p:nvSpPr>
          <p:cNvPr id="583" name="62 CuadroTexto">
            <a:extLst>
              <a:ext uri="{FF2B5EF4-FFF2-40B4-BE49-F238E27FC236}">
                <a16:creationId xmlns:a16="http://schemas.microsoft.com/office/drawing/2014/main" id="{0A17FBE6-5122-4309-FE80-3C30E3BF7240}"/>
              </a:ext>
            </a:extLst>
          </p:cNvPr>
          <p:cNvSpPr txBox="1"/>
          <p:nvPr/>
        </p:nvSpPr>
        <p:spPr bwMode="auto">
          <a:xfrm>
            <a:off x="2903547" y="2645764"/>
            <a:ext cx="559700" cy="619843"/>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10">
              <a:defRPr/>
            </a:pPr>
            <a:r>
              <a:rPr lang="es-ES_tradnl" sz="1600" kern="0">
                <a:solidFill>
                  <a:srgbClr val="FFFFFF"/>
                </a:solidFill>
                <a:latin typeface="Tahoma" panose="020B0604030504040204" pitchFamily="34" charset="0"/>
                <a:cs typeface="Arial" pitchFamily="34" charset="0"/>
              </a:rPr>
              <a:t>DA 5</a:t>
            </a:r>
          </a:p>
        </p:txBody>
      </p:sp>
      <p:sp>
        <p:nvSpPr>
          <p:cNvPr id="584" name="23 Rectángulo">
            <a:extLst>
              <a:ext uri="{FF2B5EF4-FFF2-40B4-BE49-F238E27FC236}">
                <a16:creationId xmlns:a16="http://schemas.microsoft.com/office/drawing/2014/main" id="{187E3A9E-A3A2-8759-7658-32FFCF0BB134}"/>
              </a:ext>
            </a:extLst>
          </p:cNvPr>
          <p:cNvSpPr>
            <a:spLocks noChangeArrowheads="1"/>
          </p:cNvSpPr>
          <p:nvPr/>
        </p:nvSpPr>
        <p:spPr bwMode="auto">
          <a:xfrm>
            <a:off x="3729345" y="1955648"/>
            <a:ext cx="7824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10" eaLnBrk="0" hangingPunct="0">
              <a:defRPr/>
            </a:pPr>
            <a:r>
              <a:rPr lang="es-ES_tradnl" sz="1600" kern="0">
                <a:solidFill>
                  <a:srgbClr val="000000"/>
                </a:solidFill>
                <a:latin typeface="Tahoma" panose="020B0604030504040204" pitchFamily="34" charset="0"/>
                <a:cs typeface="Arial" pitchFamily="34" charset="0"/>
              </a:rPr>
              <a:t>Optimización integrada de porfolio de inversiones</a:t>
            </a:r>
          </a:p>
        </p:txBody>
      </p:sp>
      <p:sp>
        <p:nvSpPr>
          <p:cNvPr id="585" name="29 Rectángulo">
            <a:extLst>
              <a:ext uri="{FF2B5EF4-FFF2-40B4-BE49-F238E27FC236}">
                <a16:creationId xmlns:a16="http://schemas.microsoft.com/office/drawing/2014/main" id="{C04FB6CC-1FA6-3D33-A9E9-9E5A2DFB0323}"/>
              </a:ext>
            </a:extLst>
          </p:cNvPr>
          <p:cNvSpPr/>
          <p:nvPr/>
        </p:nvSpPr>
        <p:spPr>
          <a:xfrm>
            <a:off x="2940080" y="4645842"/>
            <a:ext cx="252869" cy="164464"/>
          </a:xfrm>
          <a:prstGeom prst="rect">
            <a:avLst/>
          </a:prstGeom>
          <a:solidFill>
            <a:srgbClr val="FFFFF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a:ln>
                <a:noFill/>
              </a:ln>
              <a:solidFill>
                <a:prstClr val="white"/>
              </a:solidFill>
              <a:effectLst/>
              <a:uLnTx/>
              <a:uFillTx/>
              <a:latin typeface="Tahoma"/>
              <a:ea typeface="+mn-ea"/>
              <a:cs typeface="+mn-cs"/>
            </a:endParaRPr>
          </a:p>
        </p:txBody>
      </p:sp>
      <p:sp>
        <p:nvSpPr>
          <p:cNvPr id="586" name="62 CuadroTexto">
            <a:extLst>
              <a:ext uri="{FF2B5EF4-FFF2-40B4-BE49-F238E27FC236}">
                <a16:creationId xmlns:a16="http://schemas.microsoft.com/office/drawing/2014/main" id="{29E8BD0C-D4DB-FDC5-4F8D-5E475107E425}"/>
              </a:ext>
            </a:extLst>
          </p:cNvPr>
          <p:cNvSpPr txBox="1"/>
          <p:nvPr/>
        </p:nvSpPr>
        <p:spPr bwMode="auto">
          <a:xfrm>
            <a:off x="3178551" y="1955196"/>
            <a:ext cx="559700" cy="619843"/>
          </a:xfrm>
          <a:prstGeom prst="rect">
            <a:avLst/>
          </a:prstGeom>
          <a:solidFill>
            <a:srgbClr val="FFFFFF">
              <a:lumMod val="50000"/>
            </a:srgb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srgbClr val="FFFFFF"/>
                </a:solidFill>
                <a:effectLst/>
                <a:uLnTx/>
                <a:uFillTx/>
                <a:latin typeface="Tahoma" panose="020B0604030504040204" pitchFamily="34" charset="0"/>
                <a:ea typeface="+mn-ea"/>
                <a:cs typeface="Arial" pitchFamily="34" charset="0"/>
              </a:rPr>
              <a:t>DA 6</a:t>
            </a:r>
          </a:p>
        </p:txBody>
      </p:sp>
      <p:sp>
        <p:nvSpPr>
          <p:cNvPr id="587" name="21 Rectángulo">
            <a:extLst>
              <a:ext uri="{FF2B5EF4-FFF2-40B4-BE49-F238E27FC236}">
                <a16:creationId xmlns:a16="http://schemas.microsoft.com/office/drawing/2014/main" id="{E1661862-2F69-4DB2-ECA8-B85B1B60F13D}"/>
              </a:ext>
            </a:extLst>
          </p:cNvPr>
          <p:cNvSpPr>
            <a:spLocks noChangeArrowheads="1"/>
          </p:cNvSpPr>
          <p:nvPr/>
        </p:nvSpPr>
        <p:spPr bwMode="auto">
          <a:xfrm>
            <a:off x="2683017" y="4716116"/>
            <a:ext cx="7824000" cy="619843"/>
          </a:xfrm>
          <a:prstGeom prst="rect">
            <a:avLst/>
          </a:prstGeom>
          <a:solidFill>
            <a:srgbClr val="BFBCBD">
              <a:lumMod val="40000"/>
              <a:lumOff val="60000"/>
            </a:srgbClr>
          </a:solidFill>
          <a:ln w="25400" algn="ctr">
            <a:noFill/>
            <a:miter lim="800000"/>
            <a:headEnd/>
            <a:tailEnd/>
          </a:ln>
        </p:spPr>
        <p:txBody>
          <a:bodyPr lIns="365760" tIns="48000" rIns="144000" bIns="4800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10" eaLnBrk="0" hangingPunct="0">
              <a:defRPr/>
            </a:pPr>
            <a:r>
              <a:rPr lang="es-ES_tradnl" sz="1600" kern="0">
                <a:solidFill>
                  <a:srgbClr val="000000"/>
                </a:solidFill>
                <a:latin typeface="Tahoma" panose="020B0604030504040204" pitchFamily="34" charset="0"/>
                <a:cs typeface="Arial" pitchFamily="34" charset="0"/>
              </a:rPr>
              <a:t>Determinístico con sensitividades</a:t>
            </a:r>
          </a:p>
        </p:txBody>
      </p:sp>
      <p:sp>
        <p:nvSpPr>
          <p:cNvPr id="588" name="56 CuadroTexto">
            <a:extLst>
              <a:ext uri="{FF2B5EF4-FFF2-40B4-BE49-F238E27FC236}">
                <a16:creationId xmlns:a16="http://schemas.microsoft.com/office/drawing/2014/main" id="{7FFCB224-09FF-69C2-3C52-3F7E733671C8}"/>
              </a:ext>
            </a:extLst>
          </p:cNvPr>
          <p:cNvSpPr txBox="1"/>
          <p:nvPr/>
        </p:nvSpPr>
        <p:spPr bwMode="auto">
          <a:xfrm>
            <a:off x="2127511" y="4716116"/>
            <a:ext cx="559700" cy="619843"/>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10">
              <a:defRPr/>
            </a:pPr>
            <a:r>
              <a:rPr lang="es-ES_tradnl" sz="1600" kern="0">
                <a:solidFill>
                  <a:srgbClr val="FFFFFF"/>
                </a:solidFill>
                <a:latin typeface="Tahoma" panose="020B0604030504040204" pitchFamily="34" charset="0"/>
                <a:cs typeface="Arial" pitchFamily="34" charset="0"/>
              </a:rPr>
              <a:t>DA 2</a:t>
            </a:r>
          </a:p>
        </p:txBody>
      </p:sp>
      <p:sp>
        <p:nvSpPr>
          <p:cNvPr id="589" name="65 Flecha circular">
            <a:extLst>
              <a:ext uri="{FF2B5EF4-FFF2-40B4-BE49-F238E27FC236}">
                <a16:creationId xmlns:a16="http://schemas.microsoft.com/office/drawing/2014/main" id="{A62629F6-7BF9-06B3-E191-6D1C564B727A}"/>
              </a:ext>
            </a:extLst>
          </p:cNvPr>
          <p:cNvSpPr/>
          <p:nvPr/>
        </p:nvSpPr>
        <p:spPr bwMode="auto">
          <a:xfrm rot="5400000" flipH="1">
            <a:off x="9934549" y="5736354"/>
            <a:ext cx="720000" cy="720000"/>
          </a:xfrm>
          <a:prstGeom prst="circularArrow">
            <a:avLst>
              <a:gd name="adj1" fmla="val 11923"/>
              <a:gd name="adj2" fmla="val 1088862"/>
              <a:gd name="adj3" fmla="val 20474776"/>
              <a:gd name="adj4" fmla="val 10800000"/>
              <a:gd name="adj5" fmla="val 15020"/>
            </a:avLst>
          </a:prstGeom>
          <a:solidFill>
            <a:srgbClr val="FF6E2E"/>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s-ES_tradnl" sz="1067"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0" name="65 Flecha circular">
            <a:extLst>
              <a:ext uri="{FF2B5EF4-FFF2-40B4-BE49-F238E27FC236}">
                <a16:creationId xmlns:a16="http://schemas.microsoft.com/office/drawing/2014/main" id="{DDDA039D-7AE4-4DA3-072B-CA1CA3E812E2}"/>
              </a:ext>
            </a:extLst>
          </p:cNvPr>
          <p:cNvSpPr/>
          <p:nvPr/>
        </p:nvSpPr>
        <p:spPr bwMode="auto">
          <a:xfrm rot="5400000" flipH="1">
            <a:off x="10194060" y="5042454"/>
            <a:ext cx="720000" cy="720000"/>
          </a:xfrm>
          <a:prstGeom prst="circularArrow">
            <a:avLst>
              <a:gd name="adj1" fmla="val 11923"/>
              <a:gd name="adj2" fmla="val 1088862"/>
              <a:gd name="adj3" fmla="val 20474776"/>
              <a:gd name="adj4" fmla="val 10800000"/>
              <a:gd name="adj5" fmla="val 15020"/>
            </a:avLst>
          </a:prstGeom>
          <a:solidFill>
            <a:srgbClr val="FF6E2E"/>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s-ES_tradnl" sz="1067"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1" name="65 Flecha circular">
            <a:extLst>
              <a:ext uri="{FF2B5EF4-FFF2-40B4-BE49-F238E27FC236}">
                <a16:creationId xmlns:a16="http://schemas.microsoft.com/office/drawing/2014/main" id="{203E7A41-213F-5E99-94E9-2710E980A9CF}"/>
              </a:ext>
            </a:extLst>
          </p:cNvPr>
          <p:cNvSpPr/>
          <p:nvPr/>
        </p:nvSpPr>
        <p:spPr bwMode="auto">
          <a:xfrm rot="5400000" flipH="1">
            <a:off x="10453571" y="4348551"/>
            <a:ext cx="720000" cy="720000"/>
          </a:xfrm>
          <a:prstGeom prst="circularArrow">
            <a:avLst>
              <a:gd name="adj1" fmla="val 11923"/>
              <a:gd name="adj2" fmla="val 1088862"/>
              <a:gd name="adj3" fmla="val 20474776"/>
              <a:gd name="adj4" fmla="val 10800000"/>
              <a:gd name="adj5" fmla="val 15020"/>
            </a:avLst>
          </a:prstGeom>
          <a:solidFill>
            <a:srgbClr val="FF6E2E"/>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s-ES_tradnl" sz="1067"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2" name="65 Flecha circular">
            <a:extLst>
              <a:ext uri="{FF2B5EF4-FFF2-40B4-BE49-F238E27FC236}">
                <a16:creationId xmlns:a16="http://schemas.microsoft.com/office/drawing/2014/main" id="{A71D771E-6324-F127-64DC-73BBDC601999}"/>
              </a:ext>
            </a:extLst>
          </p:cNvPr>
          <p:cNvSpPr/>
          <p:nvPr/>
        </p:nvSpPr>
        <p:spPr bwMode="auto">
          <a:xfrm rot="5400000" flipH="1">
            <a:off x="10713081" y="3654650"/>
            <a:ext cx="720000" cy="720000"/>
          </a:xfrm>
          <a:prstGeom prst="circularArrow">
            <a:avLst>
              <a:gd name="adj1" fmla="val 11923"/>
              <a:gd name="adj2" fmla="val 1088862"/>
              <a:gd name="adj3" fmla="val 20474776"/>
              <a:gd name="adj4" fmla="val 10800000"/>
              <a:gd name="adj5" fmla="val 15020"/>
            </a:avLst>
          </a:prstGeom>
          <a:solidFill>
            <a:srgbClr val="FF6E2E"/>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s-ES_tradnl" sz="1067"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3" name="65 Flecha circular">
            <a:extLst>
              <a:ext uri="{FF2B5EF4-FFF2-40B4-BE49-F238E27FC236}">
                <a16:creationId xmlns:a16="http://schemas.microsoft.com/office/drawing/2014/main" id="{316DEE82-D469-B0E6-F6D8-8F981192974C}"/>
              </a:ext>
            </a:extLst>
          </p:cNvPr>
          <p:cNvSpPr/>
          <p:nvPr/>
        </p:nvSpPr>
        <p:spPr bwMode="auto">
          <a:xfrm rot="5400000" flipH="1">
            <a:off x="10972592" y="2960746"/>
            <a:ext cx="720000" cy="720000"/>
          </a:xfrm>
          <a:prstGeom prst="circularArrow">
            <a:avLst>
              <a:gd name="adj1" fmla="val 11923"/>
              <a:gd name="adj2" fmla="val 1088862"/>
              <a:gd name="adj3" fmla="val 20474776"/>
              <a:gd name="adj4" fmla="val 10800000"/>
              <a:gd name="adj5" fmla="val 15020"/>
            </a:avLst>
          </a:prstGeom>
          <a:solidFill>
            <a:srgbClr val="FF6E2E"/>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s-ES_tradnl" sz="1067"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4" name="65 Flecha circular">
            <a:extLst>
              <a:ext uri="{FF2B5EF4-FFF2-40B4-BE49-F238E27FC236}">
                <a16:creationId xmlns:a16="http://schemas.microsoft.com/office/drawing/2014/main" id="{C7A2B962-3FFE-1DA8-B5DB-C2DF3F924CC3}"/>
              </a:ext>
            </a:extLst>
          </p:cNvPr>
          <p:cNvSpPr/>
          <p:nvPr/>
        </p:nvSpPr>
        <p:spPr bwMode="auto">
          <a:xfrm rot="5400000" flipH="1">
            <a:off x="11232100" y="2266843"/>
            <a:ext cx="720000" cy="720000"/>
          </a:xfrm>
          <a:prstGeom prst="circularArrow">
            <a:avLst>
              <a:gd name="adj1" fmla="val 11923"/>
              <a:gd name="adj2" fmla="val 1088862"/>
              <a:gd name="adj3" fmla="val 20474776"/>
              <a:gd name="adj4" fmla="val 10800000"/>
              <a:gd name="adj5" fmla="val 15020"/>
            </a:avLst>
          </a:prstGeom>
          <a:solidFill>
            <a:srgbClr val="FF6E2E"/>
          </a:solidFill>
          <a:ln w="25400" cap="flat" cmpd="sng" algn="ctr">
            <a:noFill/>
            <a:prstDash val="solid"/>
          </a:ln>
          <a:effectLst/>
        </p:spPr>
        <p:txBody>
          <a:bodyPr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kumimoji="0" lang="es-ES_tradnl" sz="1067"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595" name="50 CuadroTexto">
            <a:extLst>
              <a:ext uri="{FF2B5EF4-FFF2-40B4-BE49-F238E27FC236}">
                <a16:creationId xmlns:a16="http://schemas.microsoft.com/office/drawing/2014/main" id="{613C83B4-2793-393C-1425-D7F3F4B685E8}"/>
              </a:ext>
            </a:extLst>
          </p:cNvPr>
          <p:cNvSpPr txBox="1"/>
          <p:nvPr/>
        </p:nvSpPr>
        <p:spPr bwMode="auto">
          <a:xfrm>
            <a:off x="1608979" y="6096357"/>
            <a:ext cx="558404" cy="620983"/>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10">
              <a:defRPr/>
            </a:pPr>
            <a:r>
              <a:rPr lang="es-ES_tradnl" sz="1600" kern="0">
                <a:solidFill>
                  <a:srgbClr val="FFFFFF"/>
                </a:solidFill>
                <a:latin typeface="Tahoma" panose="020B0604030504040204" pitchFamily="34" charset="0"/>
                <a:cs typeface="Arial" pitchFamily="34" charset="0"/>
              </a:rPr>
              <a:t>DA 0</a:t>
            </a:r>
          </a:p>
        </p:txBody>
      </p:sp>
      <p:sp>
        <p:nvSpPr>
          <p:cNvPr id="596" name="30 Rectángulo">
            <a:extLst>
              <a:ext uri="{FF2B5EF4-FFF2-40B4-BE49-F238E27FC236}">
                <a16:creationId xmlns:a16="http://schemas.microsoft.com/office/drawing/2014/main" id="{08ACCD39-56D1-712E-E93E-9D923CA32B63}"/>
              </a:ext>
            </a:extLst>
          </p:cNvPr>
          <p:cNvSpPr/>
          <p:nvPr/>
        </p:nvSpPr>
        <p:spPr>
          <a:xfrm>
            <a:off x="3463244" y="3265608"/>
            <a:ext cx="252869" cy="70275"/>
          </a:xfrm>
          <a:prstGeom prst="rect">
            <a:avLst/>
          </a:prstGeom>
          <a:solidFill>
            <a:srgbClr val="FFFFFF"/>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a:ln>
                <a:noFill/>
              </a:ln>
              <a:solidFill>
                <a:prstClr val="white"/>
              </a:solidFill>
              <a:effectLst/>
              <a:uLnTx/>
              <a:uFillTx/>
              <a:latin typeface="Tahoma"/>
              <a:ea typeface="+mn-ea"/>
              <a:cs typeface="+mn-cs"/>
            </a:endParaRPr>
          </a:p>
        </p:txBody>
      </p:sp>
      <p:grpSp>
        <p:nvGrpSpPr>
          <p:cNvPr id="597" name="Grupo 31">
            <a:extLst>
              <a:ext uri="{FF2B5EF4-FFF2-40B4-BE49-F238E27FC236}">
                <a16:creationId xmlns:a16="http://schemas.microsoft.com/office/drawing/2014/main" id="{84800F59-DAF7-2782-D4A3-261F1662D363}"/>
              </a:ext>
            </a:extLst>
          </p:cNvPr>
          <p:cNvGrpSpPr/>
          <p:nvPr/>
        </p:nvGrpSpPr>
        <p:grpSpPr>
          <a:xfrm>
            <a:off x="7268903" y="6141605"/>
            <a:ext cx="581128" cy="575735"/>
            <a:chOff x="688622" y="1942218"/>
            <a:chExt cx="1140178" cy="1151467"/>
          </a:xfrm>
        </p:grpSpPr>
        <p:sp>
          <p:nvSpPr>
            <p:cNvPr id="598" name="Elipse 32">
              <a:extLst>
                <a:ext uri="{FF2B5EF4-FFF2-40B4-BE49-F238E27FC236}">
                  <a16:creationId xmlns:a16="http://schemas.microsoft.com/office/drawing/2014/main" id="{159FDD6E-9D36-9AAC-8362-A84C1FC6B5BA}"/>
                </a:ext>
              </a:extLst>
            </p:cNvPr>
            <p:cNvSpPr/>
            <p:nvPr/>
          </p:nvSpPr>
          <p:spPr>
            <a:xfrm>
              <a:off x="688622" y="1942218"/>
              <a:ext cx="1140178" cy="1151467"/>
            </a:xfrm>
            <a:prstGeom prst="ellipse">
              <a:avLst/>
            </a:prstGeom>
            <a:noFill/>
            <a:ln w="12700" cap="flat" cmpd="sng" algn="ctr">
              <a:solidFill>
                <a:srgbClr val="006DEE"/>
              </a:solidFill>
              <a:prstDash val="solid"/>
              <a:miter lim="800000"/>
            </a:ln>
            <a:effectLst/>
          </p:spPr>
          <p:txBody>
            <a:bodyPr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599" name="Elipse 33">
              <a:extLst>
                <a:ext uri="{FF2B5EF4-FFF2-40B4-BE49-F238E27FC236}">
                  <a16:creationId xmlns:a16="http://schemas.microsoft.com/office/drawing/2014/main" id="{81654C34-1924-A3BD-98A7-C165AE07D25F}"/>
                </a:ext>
              </a:extLst>
            </p:cNvPr>
            <p:cNvSpPr/>
            <p:nvPr/>
          </p:nvSpPr>
          <p:spPr>
            <a:xfrm>
              <a:off x="1190978" y="2449689"/>
              <a:ext cx="141111" cy="130352"/>
            </a:xfrm>
            <a:prstGeom prst="ellipse">
              <a:avLst/>
            </a:prstGeom>
            <a:solidFill>
              <a:srgbClr val="006DEE"/>
            </a:solidFill>
            <a:ln w="12700" cap="flat" cmpd="sng" algn="ctr">
              <a:solidFill>
                <a:srgbClr val="006DEE"/>
              </a:solidFill>
              <a:prstDash val="solid"/>
              <a:miter lim="800000"/>
            </a:ln>
            <a:effectLst/>
          </p:spPr>
          <p:txBody>
            <a:bodyPr rtlCol="0" anchor="ctr"/>
            <a:lstStyle/>
            <a:p>
              <a:pPr marL="0" marR="0" lvl="0" indent="0" algn="ctr" defTabSz="914356"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grpSp>
      <p:grpSp>
        <p:nvGrpSpPr>
          <p:cNvPr id="600" name="Grupo 34">
            <a:extLst>
              <a:ext uri="{FF2B5EF4-FFF2-40B4-BE49-F238E27FC236}">
                <a16:creationId xmlns:a16="http://schemas.microsoft.com/office/drawing/2014/main" id="{0C2BA24A-227D-20BD-FDDE-9E7F15FF4178}"/>
              </a:ext>
            </a:extLst>
          </p:cNvPr>
          <p:cNvGrpSpPr/>
          <p:nvPr/>
        </p:nvGrpSpPr>
        <p:grpSpPr>
          <a:xfrm>
            <a:off x="7381974" y="5307790"/>
            <a:ext cx="1085419" cy="730059"/>
            <a:chOff x="553121" y="1689722"/>
            <a:chExt cx="2354568" cy="2136042"/>
          </a:xfrm>
        </p:grpSpPr>
        <p:sp>
          <p:nvSpPr>
            <p:cNvPr id="601" name="Rectangle 13">
              <a:extLst>
                <a:ext uri="{FF2B5EF4-FFF2-40B4-BE49-F238E27FC236}">
                  <a16:creationId xmlns:a16="http://schemas.microsoft.com/office/drawing/2014/main" id="{445514DD-7F2E-F8BD-E6AB-D33676D7B8BC}"/>
                </a:ext>
              </a:extLst>
            </p:cNvPr>
            <p:cNvSpPr>
              <a:spLocks noChangeArrowheads="1"/>
            </p:cNvSpPr>
            <p:nvPr/>
          </p:nvSpPr>
          <p:spPr bwMode="auto">
            <a:xfrm rot="16200000">
              <a:off x="337096" y="1931150"/>
              <a:ext cx="827082" cy="395031"/>
            </a:xfrm>
            <a:prstGeom prst="rect">
              <a:avLst/>
            </a:prstGeom>
            <a:noFill/>
            <a:ln w="12700">
              <a:noFill/>
              <a:miter lim="800000"/>
              <a:headEnd/>
              <a:tailEnd/>
            </a:ln>
          </p:spPr>
          <p:txBody>
            <a:bodyPr lIns="90488" tIns="44451" rIns="90488" bIns="44451">
              <a:spAutoFit/>
            </a:bodyPr>
            <a:lstStyle/>
            <a:p>
              <a:pPr marL="0" marR="0" lvl="0" indent="0" algn="ctr" defTabSz="914356" eaLnBrk="0" fontAlgn="auto" latinLnBrk="0" hangingPunct="0">
                <a:lnSpc>
                  <a:spcPct val="100000"/>
                </a:lnSpc>
                <a:spcBef>
                  <a:spcPct val="50000"/>
                </a:spcBef>
                <a:spcAft>
                  <a:spcPts val="0"/>
                </a:spcAft>
                <a:buClrTx/>
                <a:buSzTx/>
                <a:buFontTx/>
                <a:buNone/>
                <a:tabLst/>
                <a:defRPr/>
              </a:pPr>
              <a:r>
                <a:rPr kumimoji="0" lang="es-ES_tradnl" sz="300" b="0" i="0" u="none" strike="noStrike" kern="0" cap="none" spc="0" normalizeH="0" baseline="0" noProof="0">
                  <a:ln>
                    <a:noFill/>
                  </a:ln>
                  <a:solidFill>
                    <a:srgbClr val="000000"/>
                  </a:solidFill>
                  <a:effectLst/>
                  <a:uLnTx/>
                  <a:uFillTx/>
                  <a:latin typeface="Tahoma" panose="020B0604030504040204" pitchFamily="34" charset="0"/>
                  <a:ea typeface="Arial Unicode MS" pitchFamily="34" charset="-128"/>
                  <a:cs typeface="Arial" pitchFamily="34" charset="0"/>
                </a:rPr>
                <a:t>Capital</a:t>
              </a:r>
            </a:p>
          </p:txBody>
        </p:sp>
        <p:grpSp>
          <p:nvGrpSpPr>
            <p:cNvPr id="602" name="39 Grupo">
              <a:extLst>
                <a:ext uri="{FF2B5EF4-FFF2-40B4-BE49-F238E27FC236}">
                  <a16:creationId xmlns:a16="http://schemas.microsoft.com/office/drawing/2014/main" id="{04596EB9-8443-F27C-7D3D-5DCF6F6C0C96}"/>
                </a:ext>
              </a:extLst>
            </p:cNvPr>
            <p:cNvGrpSpPr>
              <a:grpSpLocks/>
            </p:cNvGrpSpPr>
            <p:nvPr/>
          </p:nvGrpSpPr>
          <p:grpSpPr bwMode="auto">
            <a:xfrm>
              <a:off x="686505" y="1689722"/>
              <a:ext cx="2221184" cy="2136042"/>
              <a:chOff x="990967" y="2100263"/>
              <a:chExt cx="2406283" cy="2136041"/>
            </a:xfrm>
          </p:grpSpPr>
          <p:sp>
            <p:nvSpPr>
              <p:cNvPr id="603" name="Rectangle 8">
                <a:extLst>
                  <a:ext uri="{FF2B5EF4-FFF2-40B4-BE49-F238E27FC236}">
                    <a16:creationId xmlns:a16="http://schemas.microsoft.com/office/drawing/2014/main" id="{A6E8A74A-98B1-111A-F648-F9CAD21BECFC}"/>
                  </a:ext>
                </a:extLst>
              </p:cNvPr>
              <p:cNvSpPr>
                <a:spLocks noChangeArrowheads="1"/>
              </p:cNvSpPr>
              <p:nvPr/>
            </p:nvSpPr>
            <p:spPr bwMode="auto">
              <a:xfrm>
                <a:off x="1639888" y="2976563"/>
                <a:ext cx="477837" cy="412750"/>
              </a:xfrm>
              <a:prstGeom prst="rect">
                <a:avLst/>
              </a:prstGeom>
              <a:noFill/>
              <a:ln w="25400">
                <a:solidFill>
                  <a:srgbClr val="006DEE"/>
                </a:solidFill>
                <a:miter lim="800000"/>
                <a:headEnd/>
                <a:tailEnd/>
              </a:ln>
            </p:spPr>
            <p:txBody>
              <a:bodyPr wrap="none" anchor="ctr"/>
              <a:lstStyle/>
              <a:p>
                <a:pPr marL="0" marR="0" lvl="0" indent="0" defTabSz="914356" eaLnBrk="0" fontAlgn="auto" latinLnBrk="0" hangingPunct="0">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04" name="Line 11">
                <a:extLst>
                  <a:ext uri="{FF2B5EF4-FFF2-40B4-BE49-F238E27FC236}">
                    <a16:creationId xmlns:a16="http://schemas.microsoft.com/office/drawing/2014/main" id="{CF9E6FF4-58BF-1C85-5AD5-96C39C8C41F7}"/>
                  </a:ext>
                </a:extLst>
              </p:cNvPr>
              <p:cNvSpPr>
                <a:spLocks noChangeShapeType="1"/>
              </p:cNvSpPr>
              <p:nvPr/>
            </p:nvSpPr>
            <p:spPr bwMode="auto">
              <a:xfrm>
                <a:off x="2101850" y="2324562"/>
                <a:ext cx="0" cy="1726739"/>
              </a:xfrm>
              <a:prstGeom prst="line">
                <a:avLst/>
              </a:prstGeom>
              <a:noFill/>
              <a:ln w="12700">
                <a:solidFill>
                  <a:srgbClr val="006DEE"/>
                </a:solidFill>
                <a:prstDash val="sysDot"/>
                <a:round/>
                <a:headEnd/>
                <a:tailEn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sp>
            <p:nvSpPr>
              <p:cNvPr id="605" name="Line 12">
                <a:extLst>
                  <a:ext uri="{FF2B5EF4-FFF2-40B4-BE49-F238E27FC236}">
                    <a16:creationId xmlns:a16="http://schemas.microsoft.com/office/drawing/2014/main" id="{3A5F4CFA-F54E-5664-81F2-BA9DF3D43EBB}"/>
                  </a:ext>
                </a:extLst>
              </p:cNvPr>
              <p:cNvSpPr>
                <a:spLocks noChangeShapeType="1"/>
              </p:cNvSpPr>
              <p:nvPr/>
            </p:nvSpPr>
            <p:spPr bwMode="auto">
              <a:xfrm>
                <a:off x="1628775" y="2324562"/>
                <a:ext cx="0" cy="1726739"/>
              </a:xfrm>
              <a:prstGeom prst="line">
                <a:avLst/>
              </a:prstGeom>
              <a:noFill/>
              <a:ln w="12700">
                <a:solidFill>
                  <a:srgbClr val="006DEE"/>
                </a:solidFill>
                <a:prstDash val="sysDot"/>
                <a:round/>
                <a:headEnd/>
                <a:tailEn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sp>
            <p:nvSpPr>
              <p:cNvPr id="606" name="Rectangle 14">
                <a:extLst>
                  <a:ext uri="{FF2B5EF4-FFF2-40B4-BE49-F238E27FC236}">
                    <a16:creationId xmlns:a16="http://schemas.microsoft.com/office/drawing/2014/main" id="{FD097E08-4270-34E3-F9C0-39E7184A9CA6}"/>
                  </a:ext>
                </a:extLst>
              </p:cNvPr>
              <p:cNvSpPr>
                <a:spLocks noChangeArrowheads="1"/>
              </p:cNvSpPr>
              <p:nvPr/>
            </p:nvSpPr>
            <p:spPr bwMode="auto">
              <a:xfrm>
                <a:off x="2344738" y="3838573"/>
                <a:ext cx="838204" cy="397731"/>
              </a:xfrm>
              <a:prstGeom prst="rect">
                <a:avLst/>
              </a:prstGeom>
              <a:noFill/>
              <a:ln w="12700">
                <a:noFill/>
                <a:miter lim="800000"/>
                <a:headEnd/>
                <a:tailEnd/>
              </a:ln>
            </p:spPr>
            <p:txBody>
              <a:bodyPr lIns="90488" tIns="44451" rIns="90488" bIns="44451">
                <a:spAutoFit/>
              </a:bodyPr>
              <a:lstStyle/>
              <a:p>
                <a:pPr marL="0" marR="0" lvl="0" indent="0" algn="ctr" defTabSz="914356" eaLnBrk="0" fontAlgn="auto" latinLnBrk="0" hangingPunct="0">
                  <a:lnSpc>
                    <a:spcPct val="100000"/>
                  </a:lnSpc>
                  <a:spcBef>
                    <a:spcPct val="50000"/>
                  </a:spcBef>
                  <a:spcAft>
                    <a:spcPts val="0"/>
                  </a:spcAft>
                  <a:buClrTx/>
                  <a:buSzTx/>
                  <a:buFontTx/>
                  <a:buNone/>
                  <a:tabLst/>
                  <a:defRPr/>
                </a:pPr>
                <a:r>
                  <a:rPr kumimoji="0" lang="es-ES_tradnl" sz="300" b="0" i="0" u="none" strike="noStrike" kern="0" cap="none" spc="0" normalizeH="0" baseline="0" noProof="0">
                    <a:ln>
                      <a:noFill/>
                    </a:ln>
                    <a:solidFill>
                      <a:srgbClr val="000000"/>
                    </a:solidFill>
                    <a:effectLst/>
                    <a:uLnTx/>
                    <a:uFillTx/>
                    <a:latin typeface="Tahoma" panose="020B0604030504040204" pitchFamily="34" charset="0"/>
                    <a:ea typeface="Arial Unicode MS" pitchFamily="34" charset="-128"/>
                    <a:cs typeface="Arial Unicode MS" pitchFamily="34" charset="-128"/>
                  </a:rPr>
                  <a:t>NPV</a:t>
                </a:r>
              </a:p>
            </p:txBody>
          </p:sp>
          <p:grpSp>
            <p:nvGrpSpPr>
              <p:cNvPr id="607" name="38 Grupo">
                <a:extLst>
                  <a:ext uri="{FF2B5EF4-FFF2-40B4-BE49-F238E27FC236}">
                    <a16:creationId xmlns:a16="http://schemas.microsoft.com/office/drawing/2014/main" id="{C7FAF810-9794-3A24-4123-1D6FDA3DB485}"/>
                  </a:ext>
                </a:extLst>
              </p:cNvPr>
              <p:cNvGrpSpPr>
                <a:grpSpLocks/>
              </p:cNvGrpSpPr>
              <p:nvPr/>
            </p:nvGrpSpPr>
            <p:grpSpPr bwMode="auto">
              <a:xfrm>
                <a:off x="990967" y="2217739"/>
                <a:ext cx="2197100" cy="1833562"/>
                <a:chOff x="736600" y="2217739"/>
                <a:chExt cx="2197100" cy="1833562"/>
              </a:xfrm>
            </p:grpSpPr>
            <p:sp>
              <p:nvSpPr>
                <p:cNvPr id="614" name="Line 9">
                  <a:extLst>
                    <a:ext uri="{FF2B5EF4-FFF2-40B4-BE49-F238E27FC236}">
                      <a16:creationId xmlns:a16="http://schemas.microsoft.com/office/drawing/2014/main" id="{25E893BB-1BD1-F110-664E-81DEDFA16FA1}"/>
                    </a:ext>
                  </a:extLst>
                </p:cNvPr>
                <p:cNvSpPr>
                  <a:spLocks noChangeShapeType="1"/>
                </p:cNvSpPr>
                <p:nvPr/>
              </p:nvSpPr>
              <p:spPr bwMode="auto">
                <a:xfrm>
                  <a:off x="738188" y="2217739"/>
                  <a:ext cx="0" cy="1833562"/>
                </a:xfrm>
                <a:prstGeom prst="line">
                  <a:avLst/>
                </a:prstGeom>
                <a:noFill/>
                <a:ln w="15875">
                  <a:solidFill>
                    <a:srgbClr val="006DEE"/>
                  </a:solidFill>
                  <a:round/>
                  <a:headEnd/>
                  <a:tailEn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sp>
              <p:nvSpPr>
                <p:cNvPr id="615" name="Line 10">
                  <a:extLst>
                    <a:ext uri="{FF2B5EF4-FFF2-40B4-BE49-F238E27FC236}">
                      <a16:creationId xmlns:a16="http://schemas.microsoft.com/office/drawing/2014/main" id="{E36D1478-F0ED-9926-23D8-BB3B22CEEB9E}"/>
                    </a:ext>
                  </a:extLst>
                </p:cNvPr>
                <p:cNvSpPr>
                  <a:spLocks noChangeShapeType="1"/>
                </p:cNvSpPr>
                <p:nvPr/>
              </p:nvSpPr>
              <p:spPr bwMode="auto">
                <a:xfrm>
                  <a:off x="738188" y="4051301"/>
                  <a:ext cx="2195512" cy="0"/>
                </a:xfrm>
                <a:prstGeom prst="line">
                  <a:avLst/>
                </a:prstGeom>
                <a:noFill/>
                <a:ln w="15875">
                  <a:solidFill>
                    <a:srgbClr val="006DEE"/>
                  </a:solidFill>
                  <a:round/>
                  <a:headEnd/>
                  <a:tailEn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sp>
              <p:nvSpPr>
                <p:cNvPr id="616" name="Line 15">
                  <a:extLst>
                    <a:ext uri="{FF2B5EF4-FFF2-40B4-BE49-F238E27FC236}">
                      <a16:creationId xmlns:a16="http://schemas.microsoft.com/office/drawing/2014/main" id="{26F13BAB-67C5-6EC2-ADF5-866BADDF35CA}"/>
                    </a:ext>
                  </a:extLst>
                </p:cNvPr>
                <p:cNvSpPr>
                  <a:spLocks noChangeShapeType="1"/>
                </p:cNvSpPr>
                <p:nvPr/>
              </p:nvSpPr>
              <p:spPr bwMode="auto">
                <a:xfrm flipH="1">
                  <a:off x="736600" y="2979738"/>
                  <a:ext cx="1898650" cy="1587"/>
                </a:xfrm>
                <a:prstGeom prst="line">
                  <a:avLst/>
                </a:prstGeom>
                <a:noFill/>
                <a:ln w="12700">
                  <a:solidFill>
                    <a:srgbClr val="006DEE"/>
                  </a:solidFill>
                  <a:prstDash val="sysDot"/>
                  <a:round/>
                  <a:headEnd/>
                  <a:tailEn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sp>
              <p:nvSpPr>
                <p:cNvPr id="617" name="Line 16">
                  <a:extLst>
                    <a:ext uri="{FF2B5EF4-FFF2-40B4-BE49-F238E27FC236}">
                      <a16:creationId xmlns:a16="http://schemas.microsoft.com/office/drawing/2014/main" id="{FC1F2947-D678-FF94-09EA-F6A175E50A20}"/>
                    </a:ext>
                  </a:extLst>
                </p:cNvPr>
                <p:cNvSpPr>
                  <a:spLocks noChangeShapeType="1"/>
                </p:cNvSpPr>
                <p:nvPr/>
              </p:nvSpPr>
              <p:spPr bwMode="auto">
                <a:xfrm flipH="1">
                  <a:off x="736600" y="3389313"/>
                  <a:ext cx="1898650" cy="1587"/>
                </a:xfrm>
                <a:prstGeom prst="line">
                  <a:avLst/>
                </a:prstGeom>
                <a:noFill/>
                <a:ln w="12700">
                  <a:solidFill>
                    <a:srgbClr val="006DEE"/>
                  </a:solidFill>
                  <a:prstDash val="sysDot"/>
                  <a:round/>
                  <a:headEnd/>
                  <a:tailEn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grpSp>
          <p:sp>
            <p:nvSpPr>
              <p:cNvPr id="608" name="Rectangle 17">
                <a:extLst>
                  <a:ext uri="{FF2B5EF4-FFF2-40B4-BE49-F238E27FC236}">
                    <a16:creationId xmlns:a16="http://schemas.microsoft.com/office/drawing/2014/main" id="{7E0CD492-2861-BF97-61C3-C07F04ED680E}"/>
                  </a:ext>
                </a:extLst>
              </p:cNvPr>
              <p:cNvSpPr>
                <a:spLocks noChangeArrowheads="1"/>
              </p:cNvSpPr>
              <p:nvPr/>
            </p:nvSpPr>
            <p:spPr bwMode="auto">
              <a:xfrm>
                <a:off x="1624012" y="2100263"/>
                <a:ext cx="1015999" cy="397731"/>
              </a:xfrm>
              <a:prstGeom prst="rect">
                <a:avLst/>
              </a:prstGeom>
              <a:noFill/>
              <a:ln w="12700">
                <a:noFill/>
                <a:miter lim="800000"/>
                <a:headEnd/>
                <a:tailEnd/>
              </a:ln>
            </p:spPr>
            <p:txBody>
              <a:bodyPr lIns="90488" tIns="44451" rIns="90488" bIns="44451">
                <a:spAutoFit/>
              </a:bodyPr>
              <a:lstStyle/>
              <a:p>
                <a:pPr marL="0" marR="0" lvl="0" indent="0" algn="ctr" defTabSz="914356" eaLnBrk="0" fontAlgn="auto" latinLnBrk="0" hangingPunct="0">
                  <a:lnSpc>
                    <a:spcPct val="100000"/>
                  </a:lnSpc>
                  <a:spcBef>
                    <a:spcPct val="50000"/>
                  </a:spcBef>
                  <a:spcAft>
                    <a:spcPts val="0"/>
                  </a:spcAft>
                  <a:buClrTx/>
                  <a:buSzTx/>
                  <a:buFontTx/>
                  <a:buNone/>
                  <a:tabLst/>
                  <a:defRPr/>
                </a:pPr>
                <a:r>
                  <a:rPr kumimoji="0" lang="es-ES_tradnl" sz="300" b="0" i="0" u="none" strike="noStrike" kern="0" cap="none" spc="0" normalizeH="0" baseline="0" noProof="0">
                    <a:ln>
                      <a:noFill/>
                    </a:ln>
                    <a:solidFill>
                      <a:srgbClr val="000000"/>
                    </a:solidFill>
                    <a:effectLst/>
                    <a:uLnTx/>
                    <a:uFillTx/>
                    <a:latin typeface="Tahoma" panose="020B0604030504040204" pitchFamily="34" charset="0"/>
                  </a:rPr>
                  <a:t>+10%</a:t>
                </a:r>
              </a:p>
            </p:txBody>
          </p:sp>
          <p:sp>
            <p:nvSpPr>
              <p:cNvPr id="609" name="Rectangle 18">
                <a:extLst>
                  <a:ext uri="{FF2B5EF4-FFF2-40B4-BE49-F238E27FC236}">
                    <a16:creationId xmlns:a16="http://schemas.microsoft.com/office/drawing/2014/main" id="{1969065E-2813-F707-8D5E-677F9F15FAA6}"/>
                  </a:ext>
                </a:extLst>
              </p:cNvPr>
              <p:cNvSpPr>
                <a:spLocks noChangeArrowheads="1"/>
              </p:cNvSpPr>
              <p:nvPr/>
            </p:nvSpPr>
            <p:spPr bwMode="auto">
              <a:xfrm>
                <a:off x="2381251" y="2881312"/>
                <a:ext cx="1015999" cy="397731"/>
              </a:xfrm>
              <a:prstGeom prst="rect">
                <a:avLst/>
              </a:prstGeom>
              <a:noFill/>
              <a:ln w="12700">
                <a:noFill/>
                <a:miter lim="800000"/>
                <a:headEnd/>
                <a:tailEnd/>
              </a:ln>
            </p:spPr>
            <p:txBody>
              <a:bodyPr lIns="90488" tIns="44451" rIns="90488" bIns="44451">
                <a:spAutoFit/>
              </a:bodyPr>
              <a:lstStyle/>
              <a:p>
                <a:pPr marL="0" marR="0" lvl="0" indent="0" algn="ctr" defTabSz="914356" eaLnBrk="0" fontAlgn="auto" latinLnBrk="0" hangingPunct="0">
                  <a:lnSpc>
                    <a:spcPct val="100000"/>
                  </a:lnSpc>
                  <a:spcBef>
                    <a:spcPct val="50000"/>
                  </a:spcBef>
                  <a:spcAft>
                    <a:spcPts val="0"/>
                  </a:spcAft>
                  <a:buClrTx/>
                  <a:buSzTx/>
                  <a:buFontTx/>
                  <a:buNone/>
                  <a:tabLst/>
                  <a:defRPr/>
                </a:pPr>
                <a:r>
                  <a:rPr kumimoji="0" lang="es-ES_tradnl" sz="300" b="0" i="0" u="none" strike="noStrike" kern="0" cap="none" spc="0" normalizeH="0" baseline="0" noProof="0">
                    <a:ln>
                      <a:noFill/>
                    </a:ln>
                    <a:solidFill>
                      <a:srgbClr val="000000"/>
                    </a:solidFill>
                    <a:effectLst/>
                    <a:uLnTx/>
                    <a:uFillTx/>
                    <a:latin typeface="Tahoma" panose="020B0604030504040204" pitchFamily="34" charset="0"/>
                  </a:rPr>
                  <a:t>+10%</a:t>
                </a:r>
              </a:p>
            </p:txBody>
          </p:sp>
          <p:sp>
            <p:nvSpPr>
              <p:cNvPr id="610" name="Rectangle 19">
                <a:extLst>
                  <a:ext uri="{FF2B5EF4-FFF2-40B4-BE49-F238E27FC236}">
                    <a16:creationId xmlns:a16="http://schemas.microsoft.com/office/drawing/2014/main" id="{FB22FB45-5628-B35B-7830-1C6D92133308}"/>
                  </a:ext>
                </a:extLst>
              </p:cNvPr>
              <p:cNvSpPr>
                <a:spLocks noChangeArrowheads="1"/>
              </p:cNvSpPr>
              <p:nvPr/>
            </p:nvSpPr>
            <p:spPr bwMode="auto">
              <a:xfrm>
                <a:off x="1149351" y="2100263"/>
                <a:ext cx="1015999" cy="397731"/>
              </a:xfrm>
              <a:prstGeom prst="rect">
                <a:avLst/>
              </a:prstGeom>
              <a:noFill/>
              <a:ln w="12700">
                <a:noFill/>
                <a:miter lim="800000"/>
                <a:headEnd/>
                <a:tailEnd/>
              </a:ln>
            </p:spPr>
            <p:txBody>
              <a:bodyPr lIns="90488" tIns="44451" rIns="90488" bIns="44451">
                <a:spAutoFit/>
              </a:bodyPr>
              <a:lstStyle/>
              <a:p>
                <a:pPr marL="0" marR="0" lvl="0" indent="0" algn="ctr" defTabSz="914356" eaLnBrk="0" fontAlgn="auto" latinLnBrk="0" hangingPunct="0">
                  <a:lnSpc>
                    <a:spcPct val="100000"/>
                  </a:lnSpc>
                  <a:spcBef>
                    <a:spcPct val="50000"/>
                  </a:spcBef>
                  <a:spcAft>
                    <a:spcPts val="0"/>
                  </a:spcAft>
                  <a:buClrTx/>
                  <a:buSzTx/>
                  <a:buFontTx/>
                  <a:buNone/>
                  <a:tabLst/>
                  <a:defRPr/>
                </a:pPr>
                <a:r>
                  <a:rPr kumimoji="0" lang="es-ES_tradnl" sz="300" b="0" i="0" u="none" strike="noStrike" kern="0" cap="none" spc="0" normalizeH="0" baseline="0" noProof="0">
                    <a:ln>
                      <a:noFill/>
                    </a:ln>
                    <a:solidFill>
                      <a:srgbClr val="000000"/>
                    </a:solidFill>
                    <a:effectLst/>
                    <a:uLnTx/>
                    <a:uFillTx/>
                    <a:latin typeface="Tahoma" panose="020B0604030504040204" pitchFamily="34" charset="0"/>
                  </a:rPr>
                  <a:t>-10%</a:t>
                </a:r>
              </a:p>
            </p:txBody>
          </p:sp>
          <p:sp>
            <p:nvSpPr>
              <p:cNvPr id="611" name="Rectangle 20">
                <a:extLst>
                  <a:ext uri="{FF2B5EF4-FFF2-40B4-BE49-F238E27FC236}">
                    <a16:creationId xmlns:a16="http://schemas.microsoft.com/office/drawing/2014/main" id="{98F9ECDA-6576-2E43-F58D-1F0F1588CE90}"/>
                  </a:ext>
                </a:extLst>
              </p:cNvPr>
              <p:cNvSpPr>
                <a:spLocks noChangeArrowheads="1"/>
              </p:cNvSpPr>
              <p:nvPr/>
            </p:nvSpPr>
            <p:spPr bwMode="auto">
              <a:xfrm>
                <a:off x="2381251" y="3270251"/>
                <a:ext cx="1015999" cy="397731"/>
              </a:xfrm>
              <a:prstGeom prst="rect">
                <a:avLst/>
              </a:prstGeom>
              <a:noFill/>
              <a:ln w="12700">
                <a:noFill/>
                <a:miter lim="800000"/>
                <a:headEnd/>
                <a:tailEnd/>
              </a:ln>
            </p:spPr>
            <p:txBody>
              <a:bodyPr lIns="90488" tIns="44451" rIns="90488" bIns="44451">
                <a:spAutoFit/>
              </a:bodyPr>
              <a:lstStyle/>
              <a:p>
                <a:pPr marL="0" marR="0" lvl="0" indent="0" algn="ctr" defTabSz="914356" eaLnBrk="0" fontAlgn="auto" latinLnBrk="0" hangingPunct="0">
                  <a:lnSpc>
                    <a:spcPct val="100000"/>
                  </a:lnSpc>
                  <a:spcBef>
                    <a:spcPct val="50000"/>
                  </a:spcBef>
                  <a:spcAft>
                    <a:spcPts val="0"/>
                  </a:spcAft>
                  <a:buClrTx/>
                  <a:buSzTx/>
                  <a:buFontTx/>
                  <a:buNone/>
                  <a:tabLst/>
                  <a:defRPr/>
                </a:pPr>
                <a:r>
                  <a:rPr kumimoji="0" lang="es-ES_tradnl" sz="300" b="0" i="0" u="none" strike="noStrike" kern="0" cap="none" spc="0" normalizeH="0" baseline="0" noProof="0">
                    <a:ln>
                      <a:noFill/>
                    </a:ln>
                    <a:solidFill>
                      <a:srgbClr val="000000"/>
                    </a:solidFill>
                    <a:effectLst/>
                    <a:uLnTx/>
                    <a:uFillTx/>
                    <a:latin typeface="Tahoma" panose="020B0604030504040204" pitchFamily="34" charset="0"/>
                  </a:rPr>
                  <a:t>-10%</a:t>
                </a:r>
              </a:p>
            </p:txBody>
          </p:sp>
          <p:sp>
            <p:nvSpPr>
              <p:cNvPr id="612" name="AutoShape 21">
                <a:extLst>
                  <a:ext uri="{FF2B5EF4-FFF2-40B4-BE49-F238E27FC236}">
                    <a16:creationId xmlns:a16="http://schemas.microsoft.com/office/drawing/2014/main" id="{70B8B2E8-F0B2-CE79-451C-967664DF93B7}"/>
                  </a:ext>
                </a:extLst>
              </p:cNvPr>
              <p:cNvSpPr>
                <a:spLocks noChangeArrowheads="1"/>
              </p:cNvSpPr>
              <p:nvPr/>
            </p:nvSpPr>
            <p:spPr bwMode="auto">
              <a:xfrm>
                <a:off x="1804988" y="3094038"/>
                <a:ext cx="119062" cy="119062"/>
              </a:xfrm>
              <a:prstGeom prst="star5">
                <a:avLst/>
              </a:prstGeom>
              <a:solidFill>
                <a:srgbClr val="006DEE"/>
              </a:solidFill>
              <a:ln w="25400">
                <a:solidFill>
                  <a:srgbClr val="006DEE"/>
                </a:solidFill>
                <a:miter lim="800000"/>
                <a:headEnd/>
                <a:tailEnd/>
              </a:ln>
              <a:effectLst/>
            </p:spPr>
            <p:txBody>
              <a:bodyPr wrap="none" anchor="ctr"/>
              <a:lstStyle/>
              <a:p>
                <a:pPr marL="0" marR="0" lvl="0" indent="0" defTabSz="914356" eaLnBrk="0" fontAlgn="auto" latinLnBrk="0" hangingPunct="0">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srgbClr val="000000"/>
                  </a:solidFill>
                  <a:effectLst/>
                  <a:uLnTx/>
                  <a:uFillTx/>
                  <a:latin typeface="Tahoma" panose="020B0604030504040204" pitchFamily="34" charset="0"/>
                </a:endParaRPr>
              </a:p>
            </p:txBody>
          </p:sp>
          <p:sp>
            <p:nvSpPr>
              <p:cNvPr id="613" name="Line 24">
                <a:extLst>
                  <a:ext uri="{FF2B5EF4-FFF2-40B4-BE49-F238E27FC236}">
                    <a16:creationId xmlns:a16="http://schemas.microsoft.com/office/drawing/2014/main" id="{16F9A9BD-AA57-C3E1-E2E4-1EED08E2D614}"/>
                  </a:ext>
                </a:extLst>
              </p:cNvPr>
              <p:cNvSpPr>
                <a:spLocks noChangeShapeType="1"/>
              </p:cNvSpPr>
              <p:nvPr/>
            </p:nvSpPr>
            <p:spPr bwMode="auto">
              <a:xfrm flipV="1">
                <a:off x="1865313" y="3213099"/>
                <a:ext cx="0" cy="993775"/>
              </a:xfrm>
              <a:prstGeom prst="line">
                <a:avLst/>
              </a:prstGeom>
              <a:noFill/>
              <a:ln w="25400">
                <a:solidFill>
                  <a:srgbClr val="D1CAA3"/>
                </a:solidFill>
                <a:round/>
                <a:headEnd/>
                <a:tailEnd type="triangle" w="med" len="med"/>
              </a:ln>
            </p:spPr>
            <p:txBody>
              <a:bodyPr/>
              <a:lstStyle/>
              <a:p>
                <a:pPr marL="0" marR="0" lvl="0" indent="0" defTabSz="914356" eaLnBrk="1" fontAlgn="auto" latinLnBrk="0" hangingPunct="1">
                  <a:lnSpc>
                    <a:spcPct val="100000"/>
                  </a:lnSpc>
                  <a:spcBef>
                    <a:spcPts val="0"/>
                  </a:spcBef>
                  <a:spcAft>
                    <a:spcPts val="0"/>
                  </a:spcAft>
                  <a:buClrTx/>
                  <a:buSzTx/>
                  <a:buFontTx/>
                  <a:buNone/>
                  <a:tabLst/>
                  <a:defRPr/>
                </a:pPr>
                <a:endParaRPr kumimoji="0" lang="es-ES_tradnl" sz="300" b="0" i="0" u="none" strike="noStrike" kern="0" cap="none" spc="0" normalizeH="0" baseline="0" noProof="0">
                  <a:ln>
                    <a:noFill/>
                  </a:ln>
                  <a:solidFill>
                    <a:prstClr val="black"/>
                  </a:solidFill>
                  <a:effectLst/>
                  <a:uLnTx/>
                  <a:uFillTx/>
                  <a:latin typeface="Tahoma" panose="020B0604030504040204" pitchFamily="34" charset="0"/>
                </a:endParaRPr>
              </a:p>
            </p:txBody>
          </p:sp>
        </p:grpSp>
      </p:grpSp>
      <p:grpSp>
        <p:nvGrpSpPr>
          <p:cNvPr id="618" name="64 Grupo">
            <a:extLst>
              <a:ext uri="{FF2B5EF4-FFF2-40B4-BE49-F238E27FC236}">
                <a16:creationId xmlns:a16="http://schemas.microsoft.com/office/drawing/2014/main" id="{58FA78DD-0CF9-E825-3EDA-8C212BE2476D}"/>
              </a:ext>
            </a:extLst>
          </p:cNvPr>
          <p:cNvGrpSpPr/>
          <p:nvPr/>
        </p:nvGrpSpPr>
        <p:grpSpPr>
          <a:xfrm>
            <a:off x="7939252" y="4696550"/>
            <a:ext cx="759921" cy="803884"/>
            <a:chOff x="6445250" y="1797838"/>
            <a:chExt cx="2230971" cy="1797977"/>
          </a:xfrm>
        </p:grpSpPr>
        <p:sp>
          <p:nvSpPr>
            <p:cNvPr id="619" name="Line 7">
              <a:extLst>
                <a:ext uri="{FF2B5EF4-FFF2-40B4-BE49-F238E27FC236}">
                  <a16:creationId xmlns:a16="http://schemas.microsoft.com/office/drawing/2014/main" id="{2481584E-091A-68E2-0253-B50FF3FFEFA1}"/>
                </a:ext>
              </a:extLst>
            </p:cNvPr>
            <p:cNvSpPr>
              <a:spLocks noChangeShapeType="1"/>
            </p:cNvSpPr>
            <p:nvPr/>
          </p:nvSpPr>
          <p:spPr bwMode="auto">
            <a:xfrm>
              <a:off x="6445250" y="1797839"/>
              <a:ext cx="2230971" cy="0"/>
            </a:xfrm>
            <a:prstGeom prst="line">
              <a:avLst/>
            </a:prstGeom>
            <a:noFill/>
            <a:ln w="9525">
              <a:solidFill>
                <a:srgbClr val="006DEE"/>
              </a:solidFill>
              <a:round/>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16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sp>
          <p:nvSpPr>
            <p:cNvPr id="620" name="Line 8">
              <a:extLst>
                <a:ext uri="{FF2B5EF4-FFF2-40B4-BE49-F238E27FC236}">
                  <a16:creationId xmlns:a16="http://schemas.microsoft.com/office/drawing/2014/main" id="{735083D9-A29B-9045-7DB9-6595CA6BE1C4}"/>
                </a:ext>
              </a:extLst>
            </p:cNvPr>
            <p:cNvSpPr>
              <a:spLocks noChangeShapeType="1"/>
            </p:cNvSpPr>
            <p:nvPr/>
          </p:nvSpPr>
          <p:spPr bwMode="auto">
            <a:xfrm>
              <a:off x="7560735" y="1797838"/>
              <a:ext cx="0" cy="1797977"/>
            </a:xfrm>
            <a:prstGeom prst="line">
              <a:avLst/>
            </a:prstGeom>
            <a:noFill/>
            <a:ln w="9525">
              <a:solidFill>
                <a:srgbClr val="006DEE"/>
              </a:solidFill>
              <a:round/>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sp>
          <p:nvSpPr>
            <p:cNvPr id="621" name="Rectangle 9">
              <a:extLst>
                <a:ext uri="{FF2B5EF4-FFF2-40B4-BE49-F238E27FC236}">
                  <a16:creationId xmlns:a16="http://schemas.microsoft.com/office/drawing/2014/main" id="{4FF3B4AA-1EC3-96AC-6EAE-4BA7DBB7474C}"/>
                </a:ext>
              </a:extLst>
            </p:cNvPr>
            <p:cNvSpPr>
              <a:spLocks noChangeArrowheads="1"/>
            </p:cNvSpPr>
            <p:nvPr/>
          </p:nvSpPr>
          <p:spPr bwMode="auto">
            <a:xfrm>
              <a:off x="6627489" y="1912225"/>
              <a:ext cx="1960457" cy="188027"/>
            </a:xfrm>
            <a:prstGeom prst="rect">
              <a:avLst/>
            </a:prstGeom>
            <a:solidFill>
              <a:srgbClr val="0070C0"/>
            </a:solidFill>
            <a:ln w="9525">
              <a:noFill/>
              <a:miter lim="800000"/>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16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sp>
          <p:nvSpPr>
            <p:cNvPr id="622" name="Rectangle 10">
              <a:extLst>
                <a:ext uri="{FF2B5EF4-FFF2-40B4-BE49-F238E27FC236}">
                  <a16:creationId xmlns:a16="http://schemas.microsoft.com/office/drawing/2014/main" id="{7C183953-FBC0-B960-B460-BC2495342CCC}"/>
                </a:ext>
              </a:extLst>
            </p:cNvPr>
            <p:cNvSpPr>
              <a:spLocks noChangeArrowheads="1"/>
            </p:cNvSpPr>
            <p:nvPr/>
          </p:nvSpPr>
          <p:spPr bwMode="auto">
            <a:xfrm>
              <a:off x="6813311" y="2189199"/>
              <a:ext cx="1224187" cy="203877"/>
            </a:xfrm>
            <a:prstGeom prst="rect">
              <a:avLst/>
            </a:prstGeom>
            <a:solidFill>
              <a:srgbClr val="00B0F0"/>
            </a:solidFill>
            <a:ln w="9525">
              <a:noFill/>
              <a:miter lim="800000"/>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sp>
          <p:nvSpPr>
            <p:cNvPr id="623" name="Rectangle 11">
              <a:extLst>
                <a:ext uri="{FF2B5EF4-FFF2-40B4-BE49-F238E27FC236}">
                  <a16:creationId xmlns:a16="http://schemas.microsoft.com/office/drawing/2014/main" id="{5CE26F3A-3C7E-5ACD-F6C7-C810EAD7A6D1}"/>
                </a:ext>
              </a:extLst>
            </p:cNvPr>
            <p:cNvSpPr>
              <a:spLocks noChangeArrowheads="1"/>
            </p:cNvSpPr>
            <p:nvPr/>
          </p:nvSpPr>
          <p:spPr bwMode="auto">
            <a:xfrm>
              <a:off x="6932837" y="2778252"/>
              <a:ext cx="899050" cy="209785"/>
            </a:xfrm>
            <a:prstGeom prst="rect">
              <a:avLst/>
            </a:prstGeom>
            <a:solidFill>
              <a:srgbClr val="92D050"/>
            </a:solidFill>
            <a:ln w="9525">
              <a:noFill/>
              <a:miter lim="800000"/>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sp>
          <p:nvSpPr>
            <p:cNvPr id="624" name="Rectangle 10">
              <a:extLst>
                <a:ext uri="{FF2B5EF4-FFF2-40B4-BE49-F238E27FC236}">
                  <a16:creationId xmlns:a16="http://schemas.microsoft.com/office/drawing/2014/main" id="{5749946F-46E9-86F6-30FF-995DA265BEFA}"/>
                </a:ext>
              </a:extLst>
            </p:cNvPr>
            <p:cNvSpPr>
              <a:spLocks noChangeArrowheads="1"/>
            </p:cNvSpPr>
            <p:nvPr/>
          </p:nvSpPr>
          <p:spPr bwMode="auto">
            <a:xfrm>
              <a:off x="7289207" y="2487894"/>
              <a:ext cx="1079763" cy="203877"/>
            </a:xfrm>
            <a:prstGeom prst="rect">
              <a:avLst/>
            </a:prstGeom>
            <a:solidFill>
              <a:srgbClr val="D1EBFF"/>
            </a:solidFill>
            <a:ln w="9525">
              <a:noFill/>
              <a:miter lim="800000"/>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sp>
          <p:nvSpPr>
            <p:cNvPr id="625" name="Rectangle 11">
              <a:extLst>
                <a:ext uri="{FF2B5EF4-FFF2-40B4-BE49-F238E27FC236}">
                  <a16:creationId xmlns:a16="http://schemas.microsoft.com/office/drawing/2014/main" id="{006D9743-B5BB-05A5-7CD7-3065334C08A8}"/>
                </a:ext>
              </a:extLst>
            </p:cNvPr>
            <p:cNvSpPr>
              <a:spLocks noChangeArrowheads="1"/>
            </p:cNvSpPr>
            <p:nvPr/>
          </p:nvSpPr>
          <p:spPr bwMode="auto">
            <a:xfrm>
              <a:off x="7255767" y="3074518"/>
              <a:ext cx="436750" cy="209785"/>
            </a:xfrm>
            <a:prstGeom prst="rect">
              <a:avLst/>
            </a:prstGeom>
            <a:solidFill>
              <a:srgbClr val="00B050"/>
            </a:solidFill>
            <a:ln w="9525">
              <a:noFill/>
              <a:miter lim="800000"/>
              <a:headEnd/>
              <a:tailEnd/>
            </a:ln>
            <a:effectLst/>
          </p:spPr>
          <p:txBody>
            <a:bodyPr wrap="none"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56" rtl="0" eaLnBrk="0" fontAlgn="auto" latinLnBrk="0" hangingPunct="0">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black"/>
                </a:solidFill>
                <a:effectLst/>
                <a:uLnTx/>
                <a:uFillTx/>
                <a:latin typeface="Tahoma" panose="020B0604030504040204" pitchFamily="34" charset="0"/>
                <a:ea typeface="+mn-ea"/>
                <a:cs typeface="Arial" pitchFamily="34" charset="0"/>
              </a:endParaRPr>
            </a:p>
          </p:txBody>
        </p:sp>
      </p:grpSp>
      <p:pic>
        <p:nvPicPr>
          <p:cNvPr id="626" name="Imagen 3">
            <a:extLst>
              <a:ext uri="{FF2B5EF4-FFF2-40B4-BE49-F238E27FC236}">
                <a16:creationId xmlns:a16="http://schemas.microsoft.com/office/drawing/2014/main" id="{467A5155-AEC4-2A70-F976-E38206996A80}"/>
              </a:ext>
            </a:extLst>
          </p:cNvPr>
          <p:cNvPicPr>
            <a:picLocks noChangeAspect="1"/>
          </p:cNvPicPr>
          <p:nvPr/>
        </p:nvPicPr>
        <p:blipFill>
          <a:blip r:embed="rId2"/>
          <a:stretch>
            <a:fillRect/>
          </a:stretch>
        </p:blipFill>
        <p:spPr>
          <a:xfrm>
            <a:off x="8163592" y="3922716"/>
            <a:ext cx="954341" cy="777611"/>
          </a:xfrm>
          <a:prstGeom prst="rect">
            <a:avLst/>
          </a:prstGeom>
        </p:spPr>
      </p:pic>
      <p:pic>
        <p:nvPicPr>
          <p:cNvPr id="627" name="Picture 2">
            <a:extLst>
              <a:ext uri="{FF2B5EF4-FFF2-40B4-BE49-F238E27FC236}">
                <a16:creationId xmlns:a16="http://schemas.microsoft.com/office/drawing/2014/main" id="{460458BA-D85C-EA91-D07E-D3AC89CDAF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0263" y="3334384"/>
            <a:ext cx="863973" cy="640532"/>
          </a:xfrm>
          <a:prstGeom prst="rect">
            <a:avLst/>
          </a:prstGeom>
          <a:noFill/>
          <a:ln w="9525">
            <a:noFill/>
            <a:miter lim="800000"/>
            <a:headEnd/>
            <a:tailEnd/>
          </a:ln>
          <a:effectLst/>
        </p:spPr>
      </p:pic>
      <p:grpSp>
        <p:nvGrpSpPr>
          <p:cNvPr id="628" name="Grupo 87">
            <a:extLst>
              <a:ext uri="{FF2B5EF4-FFF2-40B4-BE49-F238E27FC236}">
                <a16:creationId xmlns:a16="http://schemas.microsoft.com/office/drawing/2014/main" id="{18511D9B-11C8-AC8C-40FE-A520E8909FE9}"/>
              </a:ext>
            </a:extLst>
          </p:cNvPr>
          <p:cNvGrpSpPr/>
          <p:nvPr/>
        </p:nvGrpSpPr>
        <p:grpSpPr>
          <a:xfrm>
            <a:off x="9233555" y="2549225"/>
            <a:ext cx="1534053" cy="797510"/>
            <a:chOff x="3719173" y="2210345"/>
            <a:chExt cx="2202657" cy="1573189"/>
          </a:xfrm>
        </p:grpSpPr>
        <p:sp>
          <p:nvSpPr>
            <p:cNvPr id="629" name="11 Rectángulo">
              <a:extLst>
                <a:ext uri="{FF2B5EF4-FFF2-40B4-BE49-F238E27FC236}">
                  <a16:creationId xmlns:a16="http://schemas.microsoft.com/office/drawing/2014/main" id="{B68C10BF-71AB-FEB5-929B-7F5557A6E126}"/>
                </a:ext>
              </a:extLst>
            </p:cNvPr>
            <p:cNvSpPr/>
            <p:nvPr/>
          </p:nvSpPr>
          <p:spPr>
            <a:xfrm>
              <a:off x="3719173" y="2210345"/>
              <a:ext cx="1895378" cy="1471270"/>
            </a:xfrm>
            <a:prstGeom prst="rect">
              <a:avLst/>
            </a:prstGeom>
            <a:noFill/>
            <a:ln w="9525" cap="flat" cmpd="sng" algn="ctr">
              <a:solidFill>
                <a:srgbClr val="006DEE"/>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630" name="9 Rectángulo">
              <a:extLst>
                <a:ext uri="{FF2B5EF4-FFF2-40B4-BE49-F238E27FC236}">
                  <a16:creationId xmlns:a16="http://schemas.microsoft.com/office/drawing/2014/main" id="{B1E75CC3-AD18-74E6-7D4B-A97D36FC718A}"/>
                </a:ext>
              </a:extLst>
            </p:cNvPr>
            <p:cNvSpPr/>
            <p:nvPr/>
          </p:nvSpPr>
          <p:spPr>
            <a:xfrm>
              <a:off x="3853086" y="2415683"/>
              <a:ext cx="521208" cy="998212"/>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631" name="95 Rectángulo">
              <a:extLst>
                <a:ext uri="{FF2B5EF4-FFF2-40B4-BE49-F238E27FC236}">
                  <a16:creationId xmlns:a16="http://schemas.microsoft.com/office/drawing/2014/main" id="{A7A5A57E-EA84-31C4-33BD-0D1183EC3174}"/>
                </a:ext>
              </a:extLst>
            </p:cNvPr>
            <p:cNvSpPr/>
            <p:nvPr/>
          </p:nvSpPr>
          <p:spPr>
            <a:xfrm>
              <a:off x="4438505" y="2415683"/>
              <a:ext cx="521208" cy="998212"/>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632" name="96 Rectángulo">
              <a:extLst>
                <a:ext uri="{FF2B5EF4-FFF2-40B4-BE49-F238E27FC236}">
                  <a16:creationId xmlns:a16="http://schemas.microsoft.com/office/drawing/2014/main" id="{51B49E1B-E44D-C35E-A30A-449EBC20CAA5}"/>
                </a:ext>
              </a:extLst>
            </p:cNvPr>
            <p:cNvSpPr/>
            <p:nvPr/>
          </p:nvSpPr>
          <p:spPr>
            <a:xfrm>
              <a:off x="5023923" y="2415683"/>
              <a:ext cx="521208" cy="998212"/>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633" name="10 CuadroTexto">
              <a:extLst>
                <a:ext uri="{FF2B5EF4-FFF2-40B4-BE49-F238E27FC236}">
                  <a16:creationId xmlns:a16="http://schemas.microsoft.com/office/drawing/2014/main" id="{03E70308-427F-D661-59ED-F6C871C59DB8}"/>
                </a:ext>
              </a:extLst>
            </p:cNvPr>
            <p:cNvSpPr txBox="1"/>
            <p:nvPr/>
          </p:nvSpPr>
          <p:spPr>
            <a:xfrm>
              <a:off x="3881255" y="3419257"/>
              <a:ext cx="474142" cy="364277"/>
            </a:xfrm>
            <a:prstGeom prst="rect">
              <a:avLst/>
            </a:prstGeom>
            <a:noFill/>
          </p:spPr>
          <p:txBody>
            <a:bodyPr wrap="none" lIns="0" rIns="0"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600" b="0" i="0" u="none" strike="noStrike" kern="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Geológico</a:t>
              </a:r>
            </a:p>
          </p:txBody>
        </p:sp>
        <p:sp>
          <p:nvSpPr>
            <p:cNvPr id="634" name="97 CuadroTexto">
              <a:extLst>
                <a:ext uri="{FF2B5EF4-FFF2-40B4-BE49-F238E27FC236}">
                  <a16:creationId xmlns:a16="http://schemas.microsoft.com/office/drawing/2014/main" id="{2C27F8F1-70FA-5773-DD2E-ED6A94B91D30}"/>
                </a:ext>
              </a:extLst>
            </p:cNvPr>
            <p:cNvSpPr txBox="1"/>
            <p:nvPr/>
          </p:nvSpPr>
          <p:spPr>
            <a:xfrm>
              <a:off x="4465071" y="3419253"/>
              <a:ext cx="487952" cy="364277"/>
            </a:xfrm>
            <a:prstGeom prst="rect">
              <a:avLst/>
            </a:prstGeom>
            <a:noFill/>
          </p:spPr>
          <p:txBody>
            <a:bodyPr wrap="none" lIns="0" rIns="0"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600" b="0" i="0" u="none" strike="noStrike" kern="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Desarrollo</a:t>
              </a:r>
            </a:p>
          </p:txBody>
        </p:sp>
        <p:sp>
          <p:nvSpPr>
            <p:cNvPr id="635" name="98 CuadroTexto">
              <a:extLst>
                <a:ext uri="{FF2B5EF4-FFF2-40B4-BE49-F238E27FC236}">
                  <a16:creationId xmlns:a16="http://schemas.microsoft.com/office/drawing/2014/main" id="{B49F5A82-F6F7-4713-9DC0-7E4D05AFC330}"/>
                </a:ext>
              </a:extLst>
            </p:cNvPr>
            <p:cNvSpPr txBox="1"/>
            <p:nvPr/>
          </p:nvSpPr>
          <p:spPr>
            <a:xfrm>
              <a:off x="5029650" y="3419253"/>
              <a:ext cx="522477" cy="364277"/>
            </a:xfrm>
            <a:prstGeom prst="rect">
              <a:avLst/>
            </a:prstGeom>
            <a:noFill/>
          </p:spPr>
          <p:txBody>
            <a:bodyPr wrap="none" lIns="0" rIns="0"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600" b="0" i="0" u="none" strike="noStrike" kern="0" cap="none" spc="0" normalizeH="0" baseline="0" noProof="0">
                  <a:ln>
                    <a:noFill/>
                  </a:ln>
                  <a:solidFill>
                    <a:prstClr val="black"/>
                  </a:solidFill>
                  <a:effectLst/>
                  <a:uLnTx/>
                  <a:uFillTx/>
                  <a:latin typeface="Tahoma" panose="020B0604030504040204" pitchFamily="34" charset="0"/>
                  <a:ea typeface="Open Sans Light" panose="020B0306030504020204" pitchFamily="34" charset="0"/>
                  <a:cs typeface="Arial" panose="020B0604020202020204" pitchFamily="34" charset="0"/>
                </a:rPr>
                <a:t>Económico</a:t>
              </a:r>
            </a:p>
          </p:txBody>
        </p:sp>
        <p:sp>
          <p:nvSpPr>
            <p:cNvPr id="636" name="8 Flecha derecha">
              <a:extLst>
                <a:ext uri="{FF2B5EF4-FFF2-40B4-BE49-F238E27FC236}">
                  <a16:creationId xmlns:a16="http://schemas.microsoft.com/office/drawing/2014/main" id="{D7B44C82-9CF4-F0C7-AA6E-AAAA5FF78AF8}"/>
                </a:ext>
              </a:extLst>
            </p:cNvPr>
            <p:cNvSpPr/>
            <p:nvPr/>
          </p:nvSpPr>
          <p:spPr>
            <a:xfrm>
              <a:off x="3781663" y="2604413"/>
              <a:ext cx="2140167" cy="607078"/>
            </a:xfrm>
            <a:prstGeom prst="rightArrow">
              <a:avLst>
                <a:gd name="adj1" fmla="val 50000"/>
                <a:gd name="adj2" fmla="val 42828"/>
              </a:avLst>
            </a:prstGeom>
            <a:solidFill>
              <a:srgbClr val="006DE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1400" b="0" i="0" u="none" strike="noStrike" kern="0" cap="none" spc="0" normalizeH="0" baseline="0" noProof="0">
                <a:ln>
                  <a:noFill/>
                </a:ln>
                <a:solidFill>
                  <a:prstClr val="white"/>
                </a:solidFill>
                <a:effectLst/>
                <a:uLnTx/>
                <a:uFillTx/>
                <a:latin typeface="Tahoma" panose="020B0604030504040204" pitchFamily="34" charset="0"/>
                <a:ea typeface="+mn-ea"/>
                <a:cs typeface="+mn-cs"/>
              </a:endParaRPr>
            </a:p>
          </p:txBody>
        </p:sp>
        <p:pic>
          <p:nvPicPr>
            <p:cNvPr id="637" name="Picture 2" descr="Resultado de imagen para distribuciÃ³n normal png">
              <a:extLst>
                <a:ext uri="{FF2B5EF4-FFF2-40B4-BE49-F238E27FC236}">
                  <a16:creationId xmlns:a16="http://schemas.microsoft.com/office/drawing/2014/main" id="{28AFAF55-6B2F-D9D8-CBF7-0EFE9042145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5503"/>
            <a:stretch/>
          </p:blipFill>
          <p:spPr bwMode="auto">
            <a:xfrm>
              <a:off x="3908916" y="2415682"/>
              <a:ext cx="409549" cy="310238"/>
            </a:xfrm>
            <a:prstGeom prst="rect">
              <a:avLst/>
            </a:prstGeom>
            <a:noFill/>
            <a:extLst>
              <a:ext uri="{909E8E84-426E-40DD-AFC4-6F175D3DCCD1}">
                <a14:hiddenFill xmlns:a14="http://schemas.microsoft.com/office/drawing/2010/main">
                  <a:solidFill>
                    <a:srgbClr val="FFFFFF"/>
                  </a:solidFill>
                </a14:hiddenFill>
              </a:ext>
            </a:extLst>
          </p:spPr>
        </p:pic>
        <p:pic>
          <p:nvPicPr>
            <p:cNvPr id="638" name="Picture 2" descr="Resultado de imagen para distribuciÃ³n normal png">
              <a:extLst>
                <a:ext uri="{FF2B5EF4-FFF2-40B4-BE49-F238E27FC236}">
                  <a16:creationId xmlns:a16="http://schemas.microsoft.com/office/drawing/2014/main" id="{9BB7FCA3-D951-2594-5392-02A3964C691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5503"/>
            <a:stretch/>
          </p:blipFill>
          <p:spPr bwMode="auto">
            <a:xfrm>
              <a:off x="4494335" y="2415682"/>
              <a:ext cx="409549" cy="310238"/>
            </a:xfrm>
            <a:prstGeom prst="rect">
              <a:avLst/>
            </a:prstGeom>
            <a:noFill/>
            <a:extLst>
              <a:ext uri="{909E8E84-426E-40DD-AFC4-6F175D3DCCD1}">
                <a14:hiddenFill xmlns:a14="http://schemas.microsoft.com/office/drawing/2010/main">
                  <a:solidFill>
                    <a:srgbClr val="FFFFFF"/>
                  </a:solidFill>
                </a14:hiddenFill>
              </a:ext>
            </a:extLst>
          </p:spPr>
        </p:pic>
        <p:pic>
          <p:nvPicPr>
            <p:cNvPr id="639" name="Picture 2" descr="Resultado de imagen para distribuciÃ³n normal png">
              <a:extLst>
                <a:ext uri="{FF2B5EF4-FFF2-40B4-BE49-F238E27FC236}">
                  <a16:creationId xmlns:a16="http://schemas.microsoft.com/office/drawing/2014/main" id="{B63ACF6C-4650-448A-513D-46E38AA496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5503"/>
            <a:stretch/>
          </p:blipFill>
          <p:spPr bwMode="auto">
            <a:xfrm>
              <a:off x="5079753" y="2415682"/>
              <a:ext cx="409549" cy="310238"/>
            </a:xfrm>
            <a:prstGeom prst="rect">
              <a:avLst/>
            </a:prstGeom>
            <a:noFill/>
            <a:extLst>
              <a:ext uri="{909E8E84-426E-40DD-AFC4-6F175D3DCCD1}">
                <a14:hiddenFill xmlns:a14="http://schemas.microsoft.com/office/drawing/2010/main">
                  <a:solidFill>
                    <a:srgbClr val="FFFFFF"/>
                  </a:solidFill>
                </a14:hiddenFill>
              </a:ext>
            </a:extLst>
          </p:spPr>
        </p:pic>
      </p:grpSp>
      <p:pic>
        <p:nvPicPr>
          <p:cNvPr id="640" name="Imagen 4">
            <a:extLst>
              <a:ext uri="{FF2B5EF4-FFF2-40B4-BE49-F238E27FC236}">
                <a16:creationId xmlns:a16="http://schemas.microsoft.com/office/drawing/2014/main" id="{88F8D760-15E2-E9B9-75E0-E355BB42D351}"/>
              </a:ext>
            </a:extLst>
          </p:cNvPr>
          <p:cNvPicPr>
            <a:picLocks noChangeAspect="1"/>
          </p:cNvPicPr>
          <p:nvPr/>
        </p:nvPicPr>
        <p:blipFill>
          <a:blip r:embed="rId5"/>
          <a:stretch>
            <a:fillRect/>
          </a:stretch>
        </p:blipFill>
        <p:spPr>
          <a:xfrm>
            <a:off x="10466373" y="1879001"/>
            <a:ext cx="709481" cy="704933"/>
          </a:xfrm>
          <a:prstGeom prst="rect">
            <a:avLst/>
          </a:prstGeom>
        </p:spPr>
      </p:pic>
    </p:spTree>
    <p:extLst>
      <p:ext uri="{BB962C8B-B14F-4D97-AF65-F5344CB8AC3E}">
        <p14:creationId xmlns:p14="http://schemas.microsoft.com/office/powerpoint/2010/main" val="184929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ángulo 12">
            <a:extLst>
              <a:ext uri="{FF2B5EF4-FFF2-40B4-BE49-F238E27FC236}">
                <a16:creationId xmlns:a16="http://schemas.microsoft.com/office/drawing/2014/main" id="{8417364C-A4D9-EFDA-BAFF-DC5BB915B60C}"/>
              </a:ext>
            </a:extLst>
          </p:cNvPr>
          <p:cNvSpPr/>
          <p:nvPr/>
        </p:nvSpPr>
        <p:spPr>
          <a:xfrm>
            <a:off x="429999" y="912679"/>
            <a:ext cx="10801348" cy="1046638"/>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ahoma"/>
              <a:ea typeface="+mn-ea"/>
              <a:cs typeface="+mn-cs"/>
            </a:endParaRPr>
          </a:p>
        </p:txBody>
      </p:sp>
      <p:sp>
        <p:nvSpPr>
          <p:cNvPr id="493" name="Título 1">
            <a:extLst>
              <a:ext uri="{FF2B5EF4-FFF2-40B4-BE49-F238E27FC236}">
                <a16:creationId xmlns:a16="http://schemas.microsoft.com/office/drawing/2014/main" id="{6E123787-441B-BE41-9F3A-5120A3745F73}"/>
              </a:ext>
            </a:extLst>
          </p:cNvPr>
          <p:cNvSpPr txBox="1">
            <a:spLocks/>
          </p:cNvSpPr>
          <p:nvPr/>
        </p:nvSpPr>
        <p:spPr>
          <a:xfrm>
            <a:off x="429998" y="1066872"/>
            <a:ext cx="11617839" cy="646331"/>
          </a:xfrm>
          <a:prstGeom prst="rect">
            <a:avLst/>
          </a:prstGeom>
        </p:spPr>
        <p:txBody>
          <a:bodyPr wrap="square" lIns="0" rIns="0">
            <a:spAutoFit/>
          </a:bodyPr>
          <a:lstStyle>
            <a:lvl1pPr algn="l" defTabSz="914400" rtl="0" eaLnBrk="1" latinLnBrk="0" hangingPunct="1">
              <a:lnSpc>
                <a:spcPct val="90000"/>
              </a:lnSpc>
              <a:spcBef>
                <a:spcPct val="0"/>
              </a:spcBef>
              <a:buNone/>
              <a:defRPr sz="2000" kern="1200">
                <a:solidFill>
                  <a:srgbClr val="21175E"/>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0" i="0" u="none" strike="noStrike" kern="1200" cap="none" spc="0" normalizeH="0" baseline="0" noProof="0" dirty="0">
                <a:ln>
                  <a:noFill/>
                </a:ln>
                <a:solidFill>
                  <a:srgbClr val="21175E"/>
                </a:solidFill>
                <a:effectLst/>
                <a:uLnTx/>
                <a:uFillTx/>
                <a:latin typeface="Tahoma"/>
                <a:ea typeface="+mj-ea"/>
                <a:cs typeface="+mj-cs"/>
              </a:rPr>
              <a:t>Para robustecer la evaluación de la incertidumbre en general, cada disciplina debe evitar la pérdida de calidad en su estimación de impacto de incertidumbres, riesgos y oportunidades</a:t>
            </a:r>
            <a:endParaRPr kumimoji="0" lang="es-ES_tradnl" sz="2000" b="0" i="0" u="none" strike="noStrike" kern="1200" cap="none" spc="0" normalizeH="0" baseline="0" noProof="0" dirty="0">
              <a:ln>
                <a:noFill/>
              </a:ln>
              <a:solidFill>
                <a:srgbClr val="21175E"/>
              </a:solidFill>
              <a:effectLst/>
              <a:uLnTx/>
              <a:uFillTx/>
              <a:latin typeface="Tahoma"/>
              <a:ea typeface="+mj-ea"/>
              <a:cs typeface="+mj-cs"/>
            </a:endParaRPr>
          </a:p>
        </p:txBody>
      </p:sp>
      <p:sp>
        <p:nvSpPr>
          <p:cNvPr id="39" name="CuadroTexto 32">
            <a:extLst>
              <a:ext uri="{FF2B5EF4-FFF2-40B4-BE49-F238E27FC236}">
                <a16:creationId xmlns:a16="http://schemas.microsoft.com/office/drawing/2014/main" id="{57738C10-B942-E680-9F9B-96F7ED5B3A0F}"/>
              </a:ext>
            </a:extLst>
          </p:cNvPr>
          <p:cNvSpPr txBox="1"/>
          <p:nvPr/>
        </p:nvSpPr>
        <p:spPr>
          <a:xfrm>
            <a:off x="2501506" y="6237336"/>
            <a:ext cx="757520" cy="415498"/>
          </a:xfrm>
          <a:prstGeom prst="rect">
            <a:avLst/>
          </a:prstGeom>
          <a:solidFill>
            <a:srgbClr val="FFFFFF"/>
          </a:solidFill>
        </p:spPr>
        <p:txBody>
          <a:bodyPr wrap="square" lIns="0" r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srgbClr val="000000"/>
                </a:solidFill>
                <a:effectLst/>
                <a:uLnTx/>
                <a:uFillTx/>
                <a:latin typeface="Tahoma"/>
                <a:ea typeface="Open Sans Light" panose="020B0306030504020204" pitchFamily="34" charset="0"/>
                <a:cs typeface="Arial" panose="020B0604020202020204" pitchFamily="34" charset="0"/>
              </a:rPr>
              <a:t>Producción pozo tipo</a:t>
            </a:r>
          </a:p>
        </p:txBody>
      </p:sp>
      <p:sp>
        <p:nvSpPr>
          <p:cNvPr id="40" name="Rectángulo 115">
            <a:extLst>
              <a:ext uri="{FF2B5EF4-FFF2-40B4-BE49-F238E27FC236}">
                <a16:creationId xmlns:a16="http://schemas.microsoft.com/office/drawing/2014/main" id="{ED3A1E5A-17CE-914D-291A-0F32471C1F59}"/>
              </a:ext>
            </a:extLst>
          </p:cNvPr>
          <p:cNvSpPr/>
          <p:nvPr/>
        </p:nvSpPr>
        <p:spPr>
          <a:xfrm>
            <a:off x="363681" y="1915052"/>
            <a:ext cx="2051755" cy="486023"/>
          </a:xfrm>
          <a:prstGeom prst="rect">
            <a:avLst/>
          </a:prstGeom>
          <a:solidFill>
            <a:srgbClr val="000000"/>
          </a:solidFill>
          <a:ln w="12700" cap="flat" cmpd="sng" algn="ctr">
            <a:noFill/>
            <a:prstDash val="solid"/>
            <a:miter lim="800000"/>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Tahoma"/>
                <a:ea typeface="+mn-ea"/>
                <a:cs typeface="+mn-cs"/>
              </a:rPr>
              <a:t>Optimización</a:t>
            </a:r>
          </a:p>
        </p:txBody>
      </p:sp>
      <p:sp>
        <p:nvSpPr>
          <p:cNvPr id="41" name="Rectángulo 116">
            <a:extLst>
              <a:ext uri="{FF2B5EF4-FFF2-40B4-BE49-F238E27FC236}">
                <a16:creationId xmlns:a16="http://schemas.microsoft.com/office/drawing/2014/main" id="{321588A2-489D-110A-B1C5-1D4EDC952BF3}"/>
              </a:ext>
            </a:extLst>
          </p:cNvPr>
          <p:cNvSpPr/>
          <p:nvPr/>
        </p:nvSpPr>
        <p:spPr>
          <a:xfrm>
            <a:off x="363681" y="2539141"/>
            <a:ext cx="2053987" cy="1103513"/>
          </a:xfrm>
          <a:prstGeom prst="rect">
            <a:avLst/>
          </a:prstGeom>
          <a:solidFill>
            <a:srgbClr val="0070C0"/>
          </a:solidFill>
          <a:ln w="12700" cap="flat" cmpd="sng" algn="ctr">
            <a:noFill/>
            <a:prstDash val="solid"/>
            <a:miter lim="800000"/>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Tahoma"/>
                <a:ea typeface="+mn-ea"/>
                <a:cs typeface="+mn-cs"/>
              </a:rPr>
              <a:t>Estocástico</a:t>
            </a:r>
          </a:p>
        </p:txBody>
      </p:sp>
      <p:sp>
        <p:nvSpPr>
          <p:cNvPr id="42" name="Rectángulo 112">
            <a:extLst>
              <a:ext uri="{FF2B5EF4-FFF2-40B4-BE49-F238E27FC236}">
                <a16:creationId xmlns:a16="http://schemas.microsoft.com/office/drawing/2014/main" id="{503FC7C6-1126-7BE3-99B1-C84D003B4021}"/>
              </a:ext>
            </a:extLst>
          </p:cNvPr>
          <p:cNvSpPr/>
          <p:nvPr/>
        </p:nvSpPr>
        <p:spPr>
          <a:xfrm>
            <a:off x="363681" y="5608355"/>
            <a:ext cx="2048501" cy="470400"/>
          </a:xfrm>
          <a:prstGeom prst="rect">
            <a:avLst/>
          </a:prstGeom>
          <a:solidFill>
            <a:srgbClr val="00B050"/>
          </a:solidFill>
          <a:ln w="12700" cap="flat" cmpd="sng" algn="ctr">
            <a:noFill/>
            <a:prstDash val="solid"/>
            <a:miter lim="800000"/>
          </a:ln>
          <a:effectLst/>
        </p:spPr>
        <p:txBody>
          <a:bodyPr lIns="60960"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Tahoma"/>
                <a:ea typeface="+mn-ea"/>
                <a:cs typeface="+mn-cs"/>
              </a:rPr>
              <a:t>Determinístico</a:t>
            </a:r>
          </a:p>
        </p:txBody>
      </p:sp>
      <p:sp>
        <p:nvSpPr>
          <p:cNvPr id="43" name="Rectángulo 113">
            <a:extLst>
              <a:ext uri="{FF2B5EF4-FFF2-40B4-BE49-F238E27FC236}">
                <a16:creationId xmlns:a16="http://schemas.microsoft.com/office/drawing/2014/main" id="{56AF66B5-1DE7-48BD-07EA-26BA06F73338}"/>
              </a:ext>
            </a:extLst>
          </p:cNvPr>
          <p:cNvSpPr/>
          <p:nvPr/>
        </p:nvSpPr>
        <p:spPr>
          <a:xfrm>
            <a:off x="363681" y="3780720"/>
            <a:ext cx="2053415" cy="1658286"/>
          </a:xfrm>
          <a:prstGeom prst="rect">
            <a:avLst/>
          </a:prstGeom>
          <a:solidFill>
            <a:srgbClr val="FF6E2E"/>
          </a:solidFill>
          <a:ln w="12700" cap="flat" cmpd="sng" algn="ctr">
            <a:noFill/>
            <a:prstDash val="solid"/>
            <a:miter lim="800000"/>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Tahoma"/>
                <a:ea typeface="+mn-ea"/>
                <a:cs typeface="+mn-cs"/>
              </a:rPr>
              <a:t>Semi</a:t>
            </a:r>
          </a:p>
          <a:p>
            <a:pPr marL="0" marR="0" lvl="0" indent="0" defTabSz="1219170" eaLnBrk="1" fontAlgn="auto" latinLnBrk="0" hangingPunct="1">
              <a:lnSpc>
                <a:spcPct val="100000"/>
              </a:lnSpc>
              <a:spcBef>
                <a:spcPts val="0"/>
              </a:spcBef>
              <a:spcAft>
                <a:spcPts val="0"/>
              </a:spcAft>
              <a:buClrTx/>
              <a:buSzTx/>
              <a:buFontTx/>
              <a:buNone/>
              <a:tabLst/>
              <a:defRPr/>
            </a:pPr>
            <a:r>
              <a:rPr kumimoji="0" lang="es-ES_tradnl" sz="1600" b="0" i="0" u="none" strike="noStrike" kern="0" cap="none" spc="0" normalizeH="0" baseline="0" noProof="0">
                <a:ln>
                  <a:noFill/>
                </a:ln>
                <a:solidFill>
                  <a:prstClr val="white"/>
                </a:solidFill>
                <a:effectLst/>
                <a:uLnTx/>
                <a:uFillTx/>
                <a:latin typeface="Tahoma"/>
                <a:ea typeface="+mn-ea"/>
                <a:cs typeface="+mn-cs"/>
              </a:rPr>
              <a:t>determinístico</a:t>
            </a:r>
          </a:p>
        </p:txBody>
      </p:sp>
      <p:sp>
        <p:nvSpPr>
          <p:cNvPr id="44" name="53 CuadroTexto">
            <a:extLst>
              <a:ext uri="{FF2B5EF4-FFF2-40B4-BE49-F238E27FC236}">
                <a16:creationId xmlns:a16="http://schemas.microsoft.com/office/drawing/2014/main" id="{DC8999D9-05B8-F2AD-3231-DD0DCA8F90BF}"/>
              </a:ext>
            </a:extLst>
          </p:cNvPr>
          <p:cNvSpPr txBox="1"/>
          <p:nvPr/>
        </p:nvSpPr>
        <p:spPr bwMode="auto">
          <a:xfrm>
            <a:off x="1818516" y="4953337"/>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467" kern="0">
                <a:solidFill>
                  <a:srgbClr val="FFFFFF"/>
                </a:solidFill>
                <a:latin typeface="Tahoma"/>
                <a:cs typeface="Arial" pitchFamily="34" charset="0"/>
              </a:rPr>
              <a:t>DA 1</a:t>
            </a:r>
          </a:p>
        </p:txBody>
      </p:sp>
      <p:sp>
        <p:nvSpPr>
          <p:cNvPr id="45" name="59 CuadroTexto">
            <a:extLst>
              <a:ext uri="{FF2B5EF4-FFF2-40B4-BE49-F238E27FC236}">
                <a16:creationId xmlns:a16="http://schemas.microsoft.com/office/drawing/2014/main" id="{571122CE-7A0A-F0F5-2D31-3FC5A1FF3EBF}"/>
              </a:ext>
            </a:extLst>
          </p:cNvPr>
          <p:cNvSpPr txBox="1"/>
          <p:nvPr/>
        </p:nvSpPr>
        <p:spPr bwMode="auto">
          <a:xfrm>
            <a:off x="1818516" y="3780720"/>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467" kern="0">
                <a:solidFill>
                  <a:srgbClr val="FFFFFF"/>
                </a:solidFill>
                <a:latin typeface="Tahoma"/>
                <a:cs typeface="Arial" pitchFamily="34" charset="0"/>
              </a:rPr>
              <a:t>DA 3</a:t>
            </a:r>
          </a:p>
        </p:txBody>
      </p:sp>
      <p:sp>
        <p:nvSpPr>
          <p:cNvPr id="46" name="62 CuadroTexto">
            <a:extLst>
              <a:ext uri="{FF2B5EF4-FFF2-40B4-BE49-F238E27FC236}">
                <a16:creationId xmlns:a16="http://schemas.microsoft.com/office/drawing/2014/main" id="{73FB5EE0-069F-8E12-1C95-C77A7169D788}"/>
              </a:ext>
            </a:extLst>
          </p:cNvPr>
          <p:cNvSpPr txBox="1"/>
          <p:nvPr/>
        </p:nvSpPr>
        <p:spPr bwMode="auto">
          <a:xfrm>
            <a:off x="1819088" y="3156985"/>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467" kern="0">
                <a:solidFill>
                  <a:srgbClr val="FFFFFF"/>
                </a:solidFill>
                <a:latin typeface="Tahoma"/>
                <a:cs typeface="Arial" pitchFamily="34" charset="0"/>
              </a:rPr>
              <a:t>DA 4</a:t>
            </a:r>
          </a:p>
        </p:txBody>
      </p:sp>
      <p:sp>
        <p:nvSpPr>
          <p:cNvPr id="47" name="62 CuadroTexto">
            <a:extLst>
              <a:ext uri="{FF2B5EF4-FFF2-40B4-BE49-F238E27FC236}">
                <a16:creationId xmlns:a16="http://schemas.microsoft.com/office/drawing/2014/main" id="{45A6E126-6061-6277-C6F9-BE8B4C8AC019}"/>
              </a:ext>
            </a:extLst>
          </p:cNvPr>
          <p:cNvSpPr txBox="1"/>
          <p:nvPr/>
        </p:nvSpPr>
        <p:spPr bwMode="auto">
          <a:xfrm>
            <a:off x="1819088" y="2539141"/>
            <a:ext cx="598580" cy="485669"/>
          </a:xfrm>
          <a:prstGeom prst="rect">
            <a:avLst/>
          </a:prstGeom>
          <a:solidFill>
            <a:srgbClr val="008DF6"/>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467" kern="0">
                <a:solidFill>
                  <a:srgbClr val="FFFFFF"/>
                </a:solidFill>
                <a:latin typeface="Tahoma"/>
                <a:cs typeface="Arial" pitchFamily="34" charset="0"/>
              </a:rPr>
              <a:t>DA 5</a:t>
            </a:r>
          </a:p>
        </p:txBody>
      </p:sp>
      <p:sp>
        <p:nvSpPr>
          <p:cNvPr id="48" name="62 CuadroTexto">
            <a:extLst>
              <a:ext uri="{FF2B5EF4-FFF2-40B4-BE49-F238E27FC236}">
                <a16:creationId xmlns:a16="http://schemas.microsoft.com/office/drawing/2014/main" id="{47BBD956-BCB8-34AB-498C-D04594F60065}"/>
              </a:ext>
            </a:extLst>
          </p:cNvPr>
          <p:cNvSpPr txBox="1"/>
          <p:nvPr/>
        </p:nvSpPr>
        <p:spPr bwMode="auto">
          <a:xfrm>
            <a:off x="1816856" y="1915406"/>
            <a:ext cx="598580" cy="485669"/>
          </a:xfrm>
          <a:prstGeom prst="rect">
            <a:avLst/>
          </a:prstGeom>
          <a:solidFill>
            <a:srgbClr val="000000">
              <a:lumMod val="50000"/>
              <a:lumOff val="50000"/>
            </a:srgbClr>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ES_tradnl" sz="1467" b="0" i="0" u="none" strike="noStrike" kern="0" cap="none" spc="0" normalizeH="0" baseline="0" noProof="0">
                <a:ln>
                  <a:noFill/>
                </a:ln>
                <a:solidFill>
                  <a:srgbClr val="FFFFFF"/>
                </a:solidFill>
                <a:effectLst/>
                <a:uLnTx/>
                <a:uFillTx/>
                <a:latin typeface="Tahoma"/>
                <a:ea typeface="+mn-ea"/>
                <a:cs typeface="Arial" pitchFamily="34" charset="0"/>
              </a:rPr>
              <a:t>DA 6</a:t>
            </a:r>
          </a:p>
        </p:txBody>
      </p:sp>
      <p:sp>
        <p:nvSpPr>
          <p:cNvPr id="49" name="56 CuadroTexto">
            <a:extLst>
              <a:ext uri="{FF2B5EF4-FFF2-40B4-BE49-F238E27FC236}">
                <a16:creationId xmlns:a16="http://schemas.microsoft.com/office/drawing/2014/main" id="{2E0120DA-5695-63B1-12F2-FE05C0C4BCF1}"/>
              </a:ext>
            </a:extLst>
          </p:cNvPr>
          <p:cNvSpPr txBox="1"/>
          <p:nvPr/>
        </p:nvSpPr>
        <p:spPr bwMode="auto">
          <a:xfrm>
            <a:off x="1818516" y="4367028"/>
            <a:ext cx="598580" cy="485669"/>
          </a:xfrm>
          <a:prstGeom prst="rect">
            <a:avLst/>
          </a:prstGeom>
          <a:solidFill>
            <a:srgbClr val="FF8029"/>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467" kern="0">
                <a:solidFill>
                  <a:srgbClr val="FFFFFF"/>
                </a:solidFill>
                <a:latin typeface="Tahoma"/>
                <a:cs typeface="Arial" pitchFamily="34" charset="0"/>
              </a:rPr>
              <a:t>DA 2</a:t>
            </a:r>
          </a:p>
        </p:txBody>
      </p:sp>
      <p:sp>
        <p:nvSpPr>
          <p:cNvPr id="50" name="50 CuadroTexto">
            <a:extLst>
              <a:ext uri="{FF2B5EF4-FFF2-40B4-BE49-F238E27FC236}">
                <a16:creationId xmlns:a16="http://schemas.microsoft.com/office/drawing/2014/main" id="{3C18F01C-3A69-74A4-FBE4-048D3B4A26C3}"/>
              </a:ext>
            </a:extLst>
          </p:cNvPr>
          <p:cNvSpPr txBox="1"/>
          <p:nvPr/>
        </p:nvSpPr>
        <p:spPr bwMode="auto">
          <a:xfrm>
            <a:off x="1814987" y="5608355"/>
            <a:ext cx="597195" cy="456000"/>
          </a:xfrm>
          <a:prstGeom prst="rect">
            <a:avLst/>
          </a:prstGeom>
          <a:solidFill>
            <a:srgbClr val="00CC5C"/>
          </a:solidFill>
          <a:ln w="25400" cap="flat" cmpd="sng" algn="ctr">
            <a:noFill/>
            <a:prstDash val="solid"/>
          </a:ln>
          <a:effectLst/>
        </p:spPr>
        <p:txBody>
          <a:bodyPr lIns="0" tIns="96000" rIns="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defRPr/>
            </a:pPr>
            <a:r>
              <a:rPr lang="es-ES_tradnl" sz="1467" kern="0">
                <a:solidFill>
                  <a:srgbClr val="FFFFFF"/>
                </a:solidFill>
                <a:latin typeface="Tahoma"/>
                <a:cs typeface="Arial" pitchFamily="34" charset="0"/>
              </a:rPr>
              <a:t>DA 0</a:t>
            </a:r>
          </a:p>
        </p:txBody>
      </p:sp>
      <p:sp>
        <p:nvSpPr>
          <p:cNvPr id="51" name="CuadroTexto 52">
            <a:extLst>
              <a:ext uri="{FF2B5EF4-FFF2-40B4-BE49-F238E27FC236}">
                <a16:creationId xmlns:a16="http://schemas.microsoft.com/office/drawing/2014/main" id="{38DBC160-6846-00A3-EBCA-1AD7413B8518}"/>
              </a:ext>
            </a:extLst>
          </p:cNvPr>
          <p:cNvSpPr txBox="1"/>
          <p:nvPr/>
        </p:nvSpPr>
        <p:spPr>
          <a:xfrm>
            <a:off x="4253192" y="6237336"/>
            <a:ext cx="939896" cy="415498"/>
          </a:xfrm>
          <a:prstGeom prst="rect">
            <a:avLst/>
          </a:prstGeom>
          <a:solidFill>
            <a:srgbClr val="FFFFFF"/>
          </a:solidFill>
        </p:spPr>
        <p:txBody>
          <a:bodyPr wrap="square" lIns="0" r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rPr>
              <a:t>Costos y tiempo de terminación</a:t>
            </a:r>
          </a:p>
        </p:txBody>
      </p:sp>
      <p:cxnSp>
        <p:nvCxnSpPr>
          <p:cNvPr id="52" name="Conector recto de flecha 55">
            <a:extLst>
              <a:ext uri="{FF2B5EF4-FFF2-40B4-BE49-F238E27FC236}">
                <a16:creationId xmlns:a16="http://schemas.microsoft.com/office/drawing/2014/main" id="{E49BD4AF-2462-EBD6-83F1-CFA95B9B7692}"/>
              </a:ext>
            </a:extLst>
          </p:cNvPr>
          <p:cNvCxnSpPr>
            <a:cxnSpLocks/>
          </p:cNvCxnSpPr>
          <p:nvPr/>
        </p:nvCxnSpPr>
        <p:spPr>
          <a:xfrm flipV="1">
            <a:off x="2356526" y="4083913"/>
            <a:ext cx="0" cy="336387"/>
          </a:xfrm>
          <a:prstGeom prst="straightConnector1">
            <a:avLst/>
          </a:prstGeom>
          <a:noFill/>
          <a:ln w="6350" cap="flat" cmpd="sng" algn="ctr">
            <a:solidFill>
              <a:srgbClr val="FF6E2E"/>
            </a:solidFill>
            <a:prstDash val="dash"/>
            <a:miter lim="800000"/>
            <a:tailEnd type="triangle"/>
          </a:ln>
          <a:effectLst/>
        </p:spPr>
      </p:cxnSp>
      <p:graphicFrame>
        <p:nvGraphicFramePr>
          <p:cNvPr id="53" name="3 Gráfico">
            <a:extLst>
              <a:ext uri="{FF2B5EF4-FFF2-40B4-BE49-F238E27FC236}">
                <a16:creationId xmlns:a16="http://schemas.microsoft.com/office/drawing/2014/main" id="{2B94729F-3CFA-6D1E-E00A-A12209579FB7}"/>
              </a:ext>
            </a:extLst>
          </p:cNvPr>
          <p:cNvGraphicFramePr>
            <a:graphicFrameLocks/>
          </p:cNvGraphicFramePr>
          <p:nvPr>
            <p:custDataLst>
              <p:tags r:id="rId1"/>
            </p:custDataLst>
            <p:extLst>
              <p:ext uri="{D42A27DB-BD31-4B8C-83A1-F6EECF244321}">
                <p14:modId xmlns:p14="http://schemas.microsoft.com/office/powerpoint/2010/main" val="2300189028"/>
              </p:ext>
            </p:extLst>
          </p:nvPr>
        </p:nvGraphicFramePr>
        <p:xfrm>
          <a:off x="2262256" y="1826707"/>
          <a:ext cx="9681959" cy="4423833"/>
        </p:xfrm>
        <a:graphic>
          <a:graphicData uri="http://schemas.openxmlformats.org/drawingml/2006/chart">
            <c:chart xmlns:c="http://schemas.openxmlformats.org/drawingml/2006/chart" xmlns:r="http://schemas.openxmlformats.org/officeDocument/2006/relationships" r:id="rId3"/>
          </a:graphicData>
        </a:graphic>
      </p:graphicFrame>
      <p:sp>
        <p:nvSpPr>
          <p:cNvPr id="54" name="Flecha: a la derecha 52">
            <a:extLst>
              <a:ext uri="{FF2B5EF4-FFF2-40B4-BE49-F238E27FC236}">
                <a16:creationId xmlns:a16="http://schemas.microsoft.com/office/drawing/2014/main" id="{C70BDC7D-5398-7384-3DF4-1C3B3D959EEF}"/>
              </a:ext>
            </a:extLst>
          </p:cNvPr>
          <p:cNvSpPr/>
          <p:nvPr/>
        </p:nvSpPr>
        <p:spPr>
          <a:xfrm rot="16200000">
            <a:off x="6631121" y="4040618"/>
            <a:ext cx="943160" cy="387146"/>
          </a:xfrm>
          <a:prstGeom prst="rightArrow">
            <a:avLst/>
          </a:prstGeom>
          <a:solidFill>
            <a:srgbClr val="0070C0"/>
          </a:solidFill>
          <a:ln w="12700" cap="flat" cmpd="sng" algn="ctr">
            <a:solidFill>
              <a:srgbClr val="006DEE"/>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s-ES_tradnl" sz="2400" b="0" i="0" u="none" strike="noStrike" kern="0" cap="none" spc="0" normalizeH="0" baseline="0" noProof="0">
              <a:ln>
                <a:noFill/>
              </a:ln>
              <a:solidFill>
                <a:prstClr val="white"/>
              </a:solidFill>
              <a:effectLst/>
              <a:uLnTx/>
              <a:uFillTx/>
              <a:latin typeface="Tahoma"/>
              <a:ea typeface="+mn-ea"/>
              <a:cs typeface="+mn-cs"/>
            </a:endParaRPr>
          </a:p>
        </p:txBody>
      </p:sp>
      <p:cxnSp>
        <p:nvCxnSpPr>
          <p:cNvPr id="55" name="Conector recto 154">
            <a:extLst>
              <a:ext uri="{FF2B5EF4-FFF2-40B4-BE49-F238E27FC236}">
                <a16:creationId xmlns:a16="http://schemas.microsoft.com/office/drawing/2014/main" id="{C53ACE69-18A9-D7A1-6CDB-560A5300AD5F}"/>
              </a:ext>
            </a:extLst>
          </p:cNvPr>
          <p:cNvCxnSpPr>
            <a:cxnSpLocks/>
          </p:cNvCxnSpPr>
          <p:nvPr/>
        </p:nvCxnSpPr>
        <p:spPr>
          <a:xfrm>
            <a:off x="2704479" y="3743038"/>
            <a:ext cx="8889308" cy="17298"/>
          </a:xfrm>
          <a:prstGeom prst="line">
            <a:avLst/>
          </a:prstGeom>
          <a:noFill/>
          <a:ln w="38100" cap="flat" cmpd="sng" algn="ctr">
            <a:solidFill>
              <a:srgbClr val="0070C0"/>
            </a:solidFill>
            <a:prstDash val="solid"/>
            <a:miter lim="800000"/>
          </a:ln>
          <a:effectLst/>
        </p:spPr>
      </p:cxnSp>
      <p:sp>
        <p:nvSpPr>
          <p:cNvPr id="56" name="CuadroTexto 218">
            <a:extLst>
              <a:ext uri="{FF2B5EF4-FFF2-40B4-BE49-F238E27FC236}">
                <a16:creationId xmlns:a16="http://schemas.microsoft.com/office/drawing/2014/main" id="{7A57D40E-49E7-D800-8FDC-C038EAAAF42C}"/>
              </a:ext>
            </a:extLst>
          </p:cNvPr>
          <p:cNvSpPr txBox="1"/>
          <p:nvPr/>
        </p:nvSpPr>
        <p:spPr>
          <a:xfrm>
            <a:off x="6026048" y="6237336"/>
            <a:ext cx="883080" cy="415498"/>
          </a:xfrm>
          <a:prstGeom prst="rect">
            <a:avLst/>
          </a:prstGeom>
          <a:solidFill>
            <a:srgbClr val="FFFFFF"/>
          </a:solidFill>
        </p:spPr>
        <p:txBody>
          <a:bodyPr wrap="square" lIns="0" r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rPr>
              <a:t>Longitud del </a:t>
            </a:r>
            <a:r>
              <a:rPr kumimoji="0" lang="es-ES_tradnl" sz="1050" b="0" i="0" u="none" strike="noStrike" kern="0" cap="none" spc="0" normalizeH="0" baseline="0" noProof="0" dirty="0" err="1">
                <a:ln>
                  <a:noFill/>
                </a:ln>
                <a:solidFill>
                  <a:prstClr val="black"/>
                </a:solidFill>
                <a:effectLst/>
                <a:uLnTx/>
                <a:uFillTx/>
                <a:latin typeface="Tahoma"/>
                <a:ea typeface="Open Sans Light" panose="020B0306030504020204" pitchFamily="34" charset="0"/>
                <a:cs typeface="Arial" panose="020B0604020202020204" pitchFamily="34" charset="0"/>
              </a:rPr>
              <a:t>drain</a:t>
            </a:r>
            <a:r>
              <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rPr>
              <a:t> efectiva</a:t>
            </a:r>
          </a:p>
        </p:txBody>
      </p:sp>
      <p:sp>
        <p:nvSpPr>
          <p:cNvPr id="57" name="CuadroTexto 222">
            <a:extLst>
              <a:ext uri="{FF2B5EF4-FFF2-40B4-BE49-F238E27FC236}">
                <a16:creationId xmlns:a16="http://schemas.microsoft.com/office/drawing/2014/main" id="{DA91D321-7CEB-82E2-6336-75FC886EED06}"/>
              </a:ext>
            </a:extLst>
          </p:cNvPr>
          <p:cNvSpPr txBox="1"/>
          <p:nvPr/>
        </p:nvSpPr>
        <p:spPr>
          <a:xfrm>
            <a:off x="9444940" y="6237336"/>
            <a:ext cx="420769" cy="253916"/>
          </a:xfrm>
          <a:prstGeom prst="rect">
            <a:avLst/>
          </a:prstGeom>
          <a:solidFill>
            <a:srgbClr val="FFFFFF"/>
          </a:solidFill>
        </p:spPr>
        <p:txBody>
          <a:bodyPr wrap="square" lIns="0" r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a:ln>
                  <a:noFill/>
                </a:ln>
                <a:solidFill>
                  <a:prstClr val="black"/>
                </a:solidFill>
                <a:effectLst/>
                <a:uLnTx/>
                <a:uFillTx/>
                <a:latin typeface="Tahoma"/>
                <a:ea typeface="Open Sans Light" panose="020B0306030504020204" pitchFamily="34" charset="0"/>
                <a:cs typeface="Arial" panose="020B0604020202020204" pitchFamily="34" charset="0"/>
              </a:rPr>
              <a:t>OPEX</a:t>
            </a:r>
          </a:p>
        </p:txBody>
      </p:sp>
      <p:sp>
        <p:nvSpPr>
          <p:cNvPr id="58" name="CuadroTexto 220">
            <a:extLst>
              <a:ext uri="{FF2B5EF4-FFF2-40B4-BE49-F238E27FC236}">
                <a16:creationId xmlns:a16="http://schemas.microsoft.com/office/drawing/2014/main" id="{6880C86F-ECA9-9B9D-9BF8-44DAD5D342E1}"/>
              </a:ext>
            </a:extLst>
          </p:cNvPr>
          <p:cNvSpPr txBox="1"/>
          <p:nvPr/>
        </p:nvSpPr>
        <p:spPr>
          <a:xfrm>
            <a:off x="7637927" y="6237336"/>
            <a:ext cx="1025942" cy="415498"/>
          </a:xfrm>
          <a:prstGeom prst="rect">
            <a:avLst/>
          </a:prstGeom>
          <a:solidFill>
            <a:srgbClr val="FFFFFF"/>
          </a:solidFill>
        </p:spPr>
        <p:txBody>
          <a:bodyPr wrap="square" lIns="0" r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rPr>
              <a:t>Costo y </a:t>
            </a:r>
            <a:r>
              <a:rPr kumimoji="0" lang="es-ES_tradnl" sz="1050" b="0" i="0" u="none" strike="noStrike" kern="0" cap="none" spc="0" normalizeH="0" baseline="0" noProof="0" dirty="0" err="1">
                <a:ln>
                  <a:noFill/>
                </a:ln>
                <a:solidFill>
                  <a:prstClr val="black"/>
                </a:solidFill>
                <a:effectLst/>
                <a:uLnTx/>
                <a:uFillTx/>
                <a:latin typeface="Tahoma"/>
                <a:ea typeface="Open Sans Light" panose="020B0306030504020204" pitchFamily="34" charset="0"/>
                <a:cs typeface="Arial" panose="020B0604020202020204" pitchFamily="34" charset="0"/>
              </a:rPr>
              <a:t>planning</a:t>
            </a:r>
            <a:r>
              <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rPr>
              <a:t> de </a:t>
            </a:r>
            <a:r>
              <a:rPr kumimoji="0" lang="es-ES_tradnl" sz="1050" b="0" i="0" u="none" strike="noStrike" kern="0" cap="none" spc="0" normalizeH="0" baseline="0" noProof="0" dirty="0" err="1">
                <a:ln>
                  <a:noFill/>
                </a:ln>
                <a:solidFill>
                  <a:prstClr val="black"/>
                </a:solidFill>
                <a:effectLst/>
                <a:uLnTx/>
                <a:uFillTx/>
                <a:latin typeface="Tahoma"/>
                <a:ea typeface="Open Sans Light" panose="020B0306030504020204" pitchFamily="34" charset="0"/>
                <a:cs typeface="Arial" panose="020B0604020202020204" pitchFamily="34" charset="0"/>
              </a:rPr>
              <a:t>facilities</a:t>
            </a:r>
            <a:endPar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endParaRPr>
          </a:p>
        </p:txBody>
      </p:sp>
      <p:sp>
        <p:nvSpPr>
          <p:cNvPr id="59" name="CuadroTexto 224">
            <a:extLst>
              <a:ext uri="{FF2B5EF4-FFF2-40B4-BE49-F238E27FC236}">
                <a16:creationId xmlns:a16="http://schemas.microsoft.com/office/drawing/2014/main" id="{2B88C59A-9383-4E2C-E3AE-EB607D1BAB9A}"/>
              </a:ext>
            </a:extLst>
          </p:cNvPr>
          <p:cNvSpPr txBox="1"/>
          <p:nvPr/>
        </p:nvSpPr>
        <p:spPr>
          <a:xfrm>
            <a:off x="10825717" y="6237336"/>
            <a:ext cx="680330" cy="415498"/>
          </a:xfrm>
          <a:prstGeom prst="rect">
            <a:avLst/>
          </a:prstGeom>
          <a:solidFill>
            <a:srgbClr val="FFFFFF"/>
          </a:solidFill>
        </p:spPr>
        <p:txBody>
          <a:bodyPr wrap="square" lIns="0" rIns="0" rtlCol="0">
            <a:spAutoFit/>
          </a:bodyP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s-ES_tradnl" sz="1050" b="0" i="0" u="none" strike="noStrike" kern="0" cap="none" spc="0" normalizeH="0" baseline="0" noProof="0" dirty="0">
                <a:ln>
                  <a:noFill/>
                </a:ln>
                <a:solidFill>
                  <a:prstClr val="black"/>
                </a:solidFill>
                <a:effectLst/>
                <a:uLnTx/>
                <a:uFillTx/>
                <a:latin typeface="Tahoma"/>
                <a:ea typeface="Open Sans Light" panose="020B0306030504020204" pitchFamily="34" charset="0"/>
                <a:cs typeface="Arial" panose="020B0604020202020204" pitchFamily="34" charset="0"/>
              </a:rPr>
              <a:t>Tiempos de perforación</a:t>
            </a:r>
          </a:p>
        </p:txBody>
      </p:sp>
      <p:cxnSp>
        <p:nvCxnSpPr>
          <p:cNvPr id="60" name="Conector recto de flecha 55">
            <a:extLst>
              <a:ext uri="{FF2B5EF4-FFF2-40B4-BE49-F238E27FC236}">
                <a16:creationId xmlns:a16="http://schemas.microsoft.com/office/drawing/2014/main" id="{C4031F7A-EB34-6BAB-3001-BDA8370973F2}"/>
              </a:ext>
            </a:extLst>
          </p:cNvPr>
          <p:cNvCxnSpPr>
            <a:cxnSpLocks/>
          </p:cNvCxnSpPr>
          <p:nvPr/>
        </p:nvCxnSpPr>
        <p:spPr>
          <a:xfrm flipV="1">
            <a:off x="3891484" y="3762609"/>
            <a:ext cx="0" cy="540000"/>
          </a:xfrm>
          <a:prstGeom prst="straightConnector1">
            <a:avLst/>
          </a:prstGeom>
          <a:noFill/>
          <a:ln w="6350" cap="flat" cmpd="sng" algn="ctr">
            <a:solidFill>
              <a:srgbClr val="FF6E2E"/>
            </a:solidFill>
            <a:prstDash val="dash"/>
            <a:miter lim="800000"/>
            <a:tailEnd type="triangle"/>
          </a:ln>
          <a:effectLst/>
        </p:spPr>
      </p:cxnSp>
      <p:cxnSp>
        <p:nvCxnSpPr>
          <p:cNvPr id="61" name="Conector recto de flecha 55">
            <a:extLst>
              <a:ext uri="{FF2B5EF4-FFF2-40B4-BE49-F238E27FC236}">
                <a16:creationId xmlns:a16="http://schemas.microsoft.com/office/drawing/2014/main" id="{A2ABECA9-CC5C-4FDA-1785-F53B3820B805}"/>
              </a:ext>
            </a:extLst>
          </p:cNvPr>
          <p:cNvCxnSpPr>
            <a:cxnSpLocks/>
          </p:cNvCxnSpPr>
          <p:nvPr/>
        </p:nvCxnSpPr>
        <p:spPr>
          <a:xfrm flipV="1">
            <a:off x="4477220" y="3762610"/>
            <a:ext cx="0" cy="684000"/>
          </a:xfrm>
          <a:prstGeom prst="straightConnector1">
            <a:avLst/>
          </a:prstGeom>
          <a:noFill/>
          <a:ln w="6350" cap="flat" cmpd="sng" algn="ctr">
            <a:solidFill>
              <a:srgbClr val="FF6E2E"/>
            </a:solidFill>
            <a:prstDash val="dash"/>
            <a:miter lim="800000"/>
            <a:tailEnd type="triangle"/>
          </a:ln>
          <a:effectLst/>
        </p:spPr>
      </p:cxnSp>
      <p:cxnSp>
        <p:nvCxnSpPr>
          <p:cNvPr id="62" name="Conector recto de flecha 55">
            <a:extLst>
              <a:ext uri="{FF2B5EF4-FFF2-40B4-BE49-F238E27FC236}">
                <a16:creationId xmlns:a16="http://schemas.microsoft.com/office/drawing/2014/main" id="{02F95767-89E6-9DF2-6AB9-6259931E2541}"/>
              </a:ext>
            </a:extLst>
          </p:cNvPr>
          <p:cNvCxnSpPr>
            <a:cxnSpLocks/>
          </p:cNvCxnSpPr>
          <p:nvPr/>
        </p:nvCxnSpPr>
        <p:spPr>
          <a:xfrm flipV="1">
            <a:off x="5062956" y="3762610"/>
            <a:ext cx="0" cy="1008000"/>
          </a:xfrm>
          <a:prstGeom prst="straightConnector1">
            <a:avLst/>
          </a:prstGeom>
          <a:noFill/>
          <a:ln w="6350" cap="flat" cmpd="sng" algn="ctr">
            <a:solidFill>
              <a:srgbClr val="FF6E2E"/>
            </a:solidFill>
            <a:prstDash val="dash"/>
            <a:miter lim="800000"/>
            <a:tailEnd type="triangle"/>
          </a:ln>
          <a:effectLst/>
        </p:spPr>
      </p:cxnSp>
      <p:cxnSp>
        <p:nvCxnSpPr>
          <p:cNvPr id="63" name="Conector recto de flecha 55">
            <a:extLst>
              <a:ext uri="{FF2B5EF4-FFF2-40B4-BE49-F238E27FC236}">
                <a16:creationId xmlns:a16="http://schemas.microsoft.com/office/drawing/2014/main" id="{52039E8C-64A8-2E01-49DE-40C9A5EA0AD8}"/>
              </a:ext>
            </a:extLst>
          </p:cNvPr>
          <p:cNvCxnSpPr>
            <a:cxnSpLocks/>
          </p:cNvCxnSpPr>
          <p:nvPr/>
        </p:nvCxnSpPr>
        <p:spPr>
          <a:xfrm flipH="1" flipV="1">
            <a:off x="5648692" y="3762609"/>
            <a:ext cx="0" cy="1044000"/>
          </a:xfrm>
          <a:prstGeom prst="straightConnector1">
            <a:avLst/>
          </a:prstGeom>
          <a:noFill/>
          <a:ln w="6350" cap="flat" cmpd="sng" algn="ctr">
            <a:solidFill>
              <a:srgbClr val="FF6E2E"/>
            </a:solidFill>
            <a:prstDash val="dash"/>
            <a:miter lim="800000"/>
            <a:tailEnd type="triangle"/>
          </a:ln>
          <a:effectLst/>
        </p:spPr>
      </p:cxnSp>
      <p:cxnSp>
        <p:nvCxnSpPr>
          <p:cNvPr id="448" name="Conector recto de flecha 55">
            <a:extLst>
              <a:ext uri="{FF2B5EF4-FFF2-40B4-BE49-F238E27FC236}">
                <a16:creationId xmlns:a16="http://schemas.microsoft.com/office/drawing/2014/main" id="{4D40C51B-6090-4AA1-B2FD-1C134F342A71}"/>
              </a:ext>
            </a:extLst>
          </p:cNvPr>
          <p:cNvCxnSpPr>
            <a:cxnSpLocks/>
          </p:cNvCxnSpPr>
          <p:nvPr/>
        </p:nvCxnSpPr>
        <p:spPr>
          <a:xfrm flipV="1">
            <a:off x="6234428" y="3762610"/>
            <a:ext cx="0" cy="1332000"/>
          </a:xfrm>
          <a:prstGeom prst="straightConnector1">
            <a:avLst/>
          </a:prstGeom>
          <a:noFill/>
          <a:ln w="6350" cap="flat" cmpd="sng" algn="ctr">
            <a:solidFill>
              <a:srgbClr val="FF6E2E"/>
            </a:solidFill>
            <a:prstDash val="dash"/>
            <a:miter lim="800000"/>
            <a:tailEnd type="triangle"/>
          </a:ln>
          <a:effectLst/>
        </p:spPr>
      </p:cxnSp>
      <p:cxnSp>
        <p:nvCxnSpPr>
          <p:cNvPr id="449" name="Conector recto de flecha 55">
            <a:extLst>
              <a:ext uri="{FF2B5EF4-FFF2-40B4-BE49-F238E27FC236}">
                <a16:creationId xmlns:a16="http://schemas.microsoft.com/office/drawing/2014/main" id="{653A26A6-ACB6-8D8C-295B-F16AC20612E4}"/>
              </a:ext>
            </a:extLst>
          </p:cNvPr>
          <p:cNvCxnSpPr>
            <a:cxnSpLocks/>
          </p:cNvCxnSpPr>
          <p:nvPr/>
        </p:nvCxnSpPr>
        <p:spPr>
          <a:xfrm flipV="1">
            <a:off x="6820164" y="3762609"/>
            <a:ext cx="0" cy="1620000"/>
          </a:xfrm>
          <a:prstGeom prst="straightConnector1">
            <a:avLst/>
          </a:prstGeom>
          <a:noFill/>
          <a:ln w="6350" cap="flat" cmpd="sng" algn="ctr">
            <a:solidFill>
              <a:srgbClr val="FF6E2E"/>
            </a:solidFill>
            <a:prstDash val="dash"/>
            <a:miter lim="800000"/>
            <a:tailEnd type="triangle"/>
          </a:ln>
          <a:effectLst/>
        </p:spPr>
      </p:cxnSp>
      <p:cxnSp>
        <p:nvCxnSpPr>
          <p:cNvPr id="450" name="Conector recto de flecha 55">
            <a:extLst>
              <a:ext uri="{FF2B5EF4-FFF2-40B4-BE49-F238E27FC236}">
                <a16:creationId xmlns:a16="http://schemas.microsoft.com/office/drawing/2014/main" id="{4E9FB8D3-C71B-4F0A-6C50-2CA39FB2ECC0}"/>
              </a:ext>
            </a:extLst>
          </p:cNvPr>
          <p:cNvCxnSpPr>
            <a:cxnSpLocks/>
          </p:cNvCxnSpPr>
          <p:nvPr/>
        </p:nvCxnSpPr>
        <p:spPr>
          <a:xfrm flipV="1">
            <a:off x="7405900" y="3762610"/>
            <a:ext cx="0" cy="1620000"/>
          </a:xfrm>
          <a:prstGeom prst="straightConnector1">
            <a:avLst/>
          </a:prstGeom>
          <a:noFill/>
          <a:ln w="6350" cap="flat" cmpd="sng" algn="ctr">
            <a:solidFill>
              <a:srgbClr val="FF6E2E"/>
            </a:solidFill>
            <a:prstDash val="dash"/>
            <a:miter lim="800000"/>
            <a:tailEnd type="triangle"/>
          </a:ln>
          <a:effectLst/>
        </p:spPr>
      </p:cxnSp>
      <p:cxnSp>
        <p:nvCxnSpPr>
          <p:cNvPr id="451" name="Conector recto de flecha 55">
            <a:extLst>
              <a:ext uri="{FF2B5EF4-FFF2-40B4-BE49-F238E27FC236}">
                <a16:creationId xmlns:a16="http://schemas.microsoft.com/office/drawing/2014/main" id="{B4330A31-648D-7DF5-28F5-C506B3005F59}"/>
              </a:ext>
            </a:extLst>
          </p:cNvPr>
          <p:cNvCxnSpPr>
            <a:cxnSpLocks/>
          </p:cNvCxnSpPr>
          <p:nvPr/>
        </p:nvCxnSpPr>
        <p:spPr>
          <a:xfrm flipV="1">
            <a:off x="7991636" y="3762609"/>
            <a:ext cx="0" cy="1692000"/>
          </a:xfrm>
          <a:prstGeom prst="straightConnector1">
            <a:avLst/>
          </a:prstGeom>
          <a:noFill/>
          <a:ln w="6350" cap="flat" cmpd="sng" algn="ctr">
            <a:solidFill>
              <a:srgbClr val="FF6E2E"/>
            </a:solidFill>
            <a:prstDash val="dash"/>
            <a:miter lim="800000"/>
            <a:tailEnd type="triangle"/>
          </a:ln>
          <a:effectLst/>
        </p:spPr>
      </p:cxnSp>
      <p:cxnSp>
        <p:nvCxnSpPr>
          <p:cNvPr id="452" name="Conector recto de flecha 55">
            <a:extLst>
              <a:ext uri="{FF2B5EF4-FFF2-40B4-BE49-F238E27FC236}">
                <a16:creationId xmlns:a16="http://schemas.microsoft.com/office/drawing/2014/main" id="{652EC134-4391-FBB8-5ABE-3E3CCFE0D569}"/>
              </a:ext>
            </a:extLst>
          </p:cNvPr>
          <p:cNvCxnSpPr>
            <a:cxnSpLocks/>
          </p:cNvCxnSpPr>
          <p:nvPr/>
        </p:nvCxnSpPr>
        <p:spPr>
          <a:xfrm flipV="1">
            <a:off x="8577372" y="3762609"/>
            <a:ext cx="0" cy="1728000"/>
          </a:xfrm>
          <a:prstGeom prst="straightConnector1">
            <a:avLst/>
          </a:prstGeom>
          <a:noFill/>
          <a:ln w="6350" cap="flat" cmpd="sng" algn="ctr">
            <a:solidFill>
              <a:srgbClr val="FF6E2E"/>
            </a:solidFill>
            <a:prstDash val="dash"/>
            <a:miter lim="800000"/>
            <a:tailEnd type="triangle"/>
          </a:ln>
          <a:effectLst/>
        </p:spPr>
      </p:cxnSp>
      <p:cxnSp>
        <p:nvCxnSpPr>
          <p:cNvPr id="453" name="Conector recto de flecha 55">
            <a:extLst>
              <a:ext uri="{FF2B5EF4-FFF2-40B4-BE49-F238E27FC236}">
                <a16:creationId xmlns:a16="http://schemas.microsoft.com/office/drawing/2014/main" id="{7F96CA06-1451-E5D7-5D9A-118078ED3DBB}"/>
              </a:ext>
            </a:extLst>
          </p:cNvPr>
          <p:cNvCxnSpPr>
            <a:cxnSpLocks/>
          </p:cNvCxnSpPr>
          <p:nvPr/>
        </p:nvCxnSpPr>
        <p:spPr>
          <a:xfrm flipV="1">
            <a:off x="9163108" y="3762610"/>
            <a:ext cx="0" cy="1836000"/>
          </a:xfrm>
          <a:prstGeom prst="straightConnector1">
            <a:avLst/>
          </a:prstGeom>
          <a:noFill/>
          <a:ln w="6350" cap="flat" cmpd="sng" algn="ctr">
            <a:solidFill>
              <a:srgbClr val="FF6E2E"/>
            </a:solidFill>
            <a:prstDash val="dash"/>
            <a:miter lim="800000"/>
            <a:tailEnd type="triangle"/>
          </a:ln>
          <a:effectLst/>
        </p:spPr>
      </p:cxnSp>
      <p:cxnSp>
        <p:nvCxnSpPr>
          <p:cNvPr id="454" name="Conector recto de flecha 55">
            <a:extLst>
              <a:ext uri="{FF2B5EF4-FFF2-40B4-BE49-F238E27FC236}">
                <a16:creationId xmlns:a16="http://schemas.microsoft.com/office/drawing/2014/main" id="{89CDFABC-E585-606B-6ED8-FF339E5CB20D}"/>
              </a:ext>
            </a:extLst>
          </p:cNvPr>
          <p:cNvCxnSpPr>
            <a:cxnSpLocks/>
          </p:cNvCxnSpPr>
          <p:nvPr/>
        </p:nvCxnSpPr>
        <p:spPr>
          <a:xfrm flipV="1">
            <a:off x="9748844" y="3762610"/>
            <a:ext cx="0" cy="1836000"/>
          </a:xfrm>
          <a:prstGeom prst="straightConnector1">
            <a:avLst/>
          </a:prstGeom>
          <a:noFill/>
          <a:ln w="6350" cap="flat" cmpd="sng" algn="ctr">
            <a:solidFill>
              <a:srgbClr val="FF6E2E"/>
            </a:solidFill>
            <a:prstDash val="dash"/>
            <a:miter lim="800000"/>
            <a:tailEnd type="triangle"/>
          </a:ln>
          <a:effectLst/>
        </p:spPr>
      </p:cxnSp>
      <p:cxnSp>
        <p:nvCxnSpPr>
          <p:cNvPr id="455" name="Conector recto de flecha 55">
            <a:extLst>
              <a:ext uri="{FF2B5EF4-FFF2-40B4-BE49-F238E27FC236}">
                <a16:creationId xmlns:a16="http://schemas.microsoft.com/office/drawing/2014/main" id="{2B2C406B-6106-99A1-68F9-85E681E5E1B5}"/>
              </a:ext>
            </a:extLst>
          </p:cNvPr>
          <p:cNvCxnSpPr>
            <a:cxnSpLocks/>
          </p:cNvCxnSpPr>
          <p:nvPr/>
        </p:nvCxnSpPr>
        <p:spPr>
          <a:xfrm flipV="1">
            <a:off x="10334580" y="3762610"/>
            <a:ext cx="0" cy="1836000"/>
          </a:xfrm>
          <a:prstGeom prst="straightConnector1">
            <a:avLst/>
          </a:prstGeom>
          <a:noFill/>
          <a:ln w="6350" cap="flat" cmpd="sng" algn="ctr">
            <a:solidFill>
              <a:srgbClr val="FF6E2E"/>
            </a:solidFill>
            <a:prstDash val="dash"/>
            <a:miter lim="800000"/>
            <a:tailEnd type="triangle"/>
          </a:ln>
          <a:effectLst/>
        </p:spPr>
      </p:cxnSp>
      <p:cxnSp>
        <p:nvCxnSpPr>
          <p:cNvPr id="456" name="Conector recto de flecha 55">
            <a:extLst>
              <a:ext uri="{FF2B5EF4-FFF2-40B4-BE49-F238E27FC236}">
                <a16:creationId xmlns:a16="http://schemas.microsoft.com/office/drawing/2014/main" id="{76DDCF5B-0848-516A-9F62-EE280C2A92B5}"/>
              </a:ext>
            </a:extLst>
          </p:cNvPr>
          <p:cNvCxnSpPr>
            <a:cxnSpLocks/>
          </p:cNvCxnSpPr>
          <p:nvPr/>
        </p:nvCxnSpPr>
        <p:spPr>
          <a:xfrm flipV="1">
            <a:off x="10920316" y="3762610"/>
            <a:ext cx="0" cy="1944000"/>
          </a:xfrm>
          <a:prstGeom prst="straightConnector1">
            <a:avLst/>
          </a:prstGeom>
          <a:noFill/>
          <a:ln w="6350" cap="flat" cmpd="sng" algn="ctr">
            <a:solidFill>
              <a:srgbClr val="FF6E2E"/>
            </a:solidFill>
            <a:prstDash val="dash"/>
            <a:miter lim="800000"/>
            <a:tailEnd type="triangle"/>
          </a:ln>
          <a:effectLst/>
        </p:spPr>
      </p:cxnSp>
      <p:cxnSp>
        <p:nvCxnSpPr>
          <p:cNvPr id="457" name="Conector recto de flecha 55">
            <a:extLst>
              <a:ext uri="{FF2B5EF4-FFF2-40B4-BE49-F238E27FC236}">
                <a16:creationId xmlns:a16="http://schemas.microsoft.com/office/drawing/2014/main" id="{0198B002-5F06-898E-2D16-7369C79C3276}"/>
              </a:ext>
            </a:extLst>
          </p:cNvPr>
          <p:cNvCxnSpPr>
            <a:cxnSpLocks/>
          </p:cNvCxnSpPr>
          <p:nvPr/>
        </p:nvCxnSpPr>
        <p:spPr>
          <a:xfrm flipV="1">
            <a:off x="11506047" y="3762609"/>
            <a:ext cx="0" cy="2052000"/>
          </a:xfrm>
          <a:prstGeom prst="straightConnector1">
            <a:avLst/>
          </a:prstGeom>
          <a:noFill/>
          <a:ln w="6350" cap="flat" cmpd="sng" algn="ctr">
            <a:solidFill>
              <a:srgbClr val="FF6E2E"/>
            </a:solidFill>
            <a:prstDash val="dash"/>
            <a:miter lim="800000"/>
            <a:tailEnd type="triangle"/>
          </a:ln>
          <a:effectLst/>
        </p:spPr>
      </p:cxnSp>
      <p:sp>
        <p:nvSpPr>
          <p:cNvPr id="458" name="Rectángulo redondeado 46">
            <a:extLst>
              <a:ext uri="{FF2B5EF4-FFF2-40B4-BE49-F238E27FC236}">
                <a16:creationId xmlns:a16="http://schemas.microsoft.com/office/drawing/2014/main" id="{5901562A-D42E-7525-6EFB-196199F957D6}"/>
              </a:ext>
            </a:extLst>
          </p:cNvPr>
          <p:cNvSpPr/>
          <p:nvPr/>
        </p:nvSpPr>
        <p:spPr>
          <a:xfrm>
            <a:off x="3664701" y="2839555"/>
            <a:ext cx="6876000" cy="683848"/>
          </a:xfrm>
          <a:prstGeom prst="roundRect">
            <a:avLst>
              <a:gd name="adj" fmla="val 50000"/>
            </a:avLst>
          </a:prstGeom>
          <a:solidFill>
            <a:srgbClr val="006FF6"/>
          </a:solidFill>
          <a:ln w="12700" cap="flat" cmpd="sng" algn="ctr">
            <a:noFill/>
            <a:prstDash val="solid"/>
            <a:miter lim="800000"/>
          </a:ln>
          <a:effectLst/>
        </p:spPr>
        <p:txBody>
          <a:bodyPr lIns="180000" tIns="0" rIns="180000" bIns="0" rtlCol="0" anchor="ctr"/>
          <a:lstStyle/>
          <a:p>
            <a:pPr marL="0" marR="0" lvl="0" indent="0" algn="ctr" defTabSz="1219140" eaLnBrk="1" fontAlgn="auto" latinLnBrk="0" hangingPunct="1">
              <a:lnSpc>
                <a:spcPct val="100000"/>
              </a:lnSpc>
              <a:spcBef>
                <a:spcPts val="0"/>
              </a:spcBef>
              <a:spcAft>
                <a:spcPts val="0"/>
              </a:spcAft>
              <a:buClrTx/>
              <a:buSzTx/>
              <a:buFontTx/>
              <a:buNone/>
              <a:tabLst/>
              <a:defRPr/>
            </a:pPr>
            <a:r>
              <a:rPr kumimoji="0" lang="es-ES_tradnl" sz="1400" b="0" i="0" u="none" strike="noStrike" kern="0" cap="none" spc="0" normalizeH="0" baseline="0" noProof="0" dirty="0">
                <a:ln>
                  <a:noFill/>
                </a:ln>
                <a:solidFill>
                  <a:srgbClr val="FFFFFF"/>
                </a:solidFill>
                <a:effectLst/>
                <a:uLnTx/>
                <a:uFillTx/>
                <a:latin typeface="Tahoma"/>
                <a:ea typeface="+mn-ea"/>
                <a:cs typeface="+mn-cs"/>
              </a:rPr>
              <a:t>Para que la evaluación cumpla con los requisitos de rigurosidad de nivel de análisis, todos los inputs y outputs en cada disciplina deben estar al mismo nivel</a:t>
            </a:r>
          </a:p>
        </p:txBody>
      </p:sp>
      <p:sp>
        <p:nvSpPr>
          <p:cNvPr id="459" name="Bocadillo: rectángulo con esquinas redondeadas 2">
            <a:extLst>
              <a:ext uri="{FF2B5EF4-FFF2-40B4-BE49-F238E27FC236}">
                <a16:creationId xmlns:a16="http://schemas.microsoft.com/office/drawing/2014/main" id="{ADE56A19-0835-0E5B-7973-885D177F3638}"/>
              </a:ext>
            </a:extLst>
          </p:cNvPr>
          <p:cNvSpPr/>
          <p:nvPr/>
        </p:nvSpPr>
        <p:spPr>
          <a:xfrm>
            <a:off x="3689528" y="5262597"/>
            <a:ext cx="2053415" cy="685051"/>
          </a:xfrm>
          <a:prstGeom prst="wedgeRoundRectCallout">
            <a:avLst>
              <a:gd name="adj1" fmla="val 105965"/>
              <a:gd name="adj2" fmla="val -8084"/>
              <a:gd name="adj3" fmla="val 16667"/>
            </a:avLst>
          </a:prstGeom>
          <a:solidFill>
            <a:srgbClr val="BBBDB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1200" b="0" i="0" u="none" strike="noStrike" kern="0" cap="none" spc="0" normalizeH="0" baseline="0" noProof="0" dirty="0">
                <a:ln>
                  <a:noFill/>
                </a:ln>
                <a:solidFill>
                  <a:srgbClr val="FFFFFF"/>
                </a:solidFill>
                <a:effectLst/>
                <a:uLnTx/>
                <a:uFillTx/>
                <a:latin typeface="Tahoma"/>
                <a:ea typeface="+mn-ea"/>
                <a:cs typeface="+mn-cs"/>
              </a:rPr>
              <a:t>El nivel total de la metodología estaría dado por el eslabón más débil</a:t>
            </a:r>
          </a:p>
        </p:txBody>
      </p:sp>
    </p:spTree>
    <p:extLst>
      <p:ext uri="{BB962C8B-B14F-4D97-AF65-F5344CB8AC3E}">
        <p14:creationId xmlns:p14="http://schemas.microsoft.com/office/powerpoint/2010/main" val="312898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216EF8C_3F31_4644_B2B5_39ADC9D7129D&quot;,&quot;SourceFullName&quot;:&quot;C:\\Users\\Tandem\\Documents\\01. Tandem SD\\02. Proyectos\\01. YPF\\Entregables\\Diagnóstico\\Copia de 20180717 YPF - Análisis de proyectos pasados v11.xlsx&quot;,&quot;LastUpdate&quot;:&quot;2023-03-15 11:26 AM&quot;,&quot;UpdatedBy&quot;:&quot;Tandem&quot;,&quot;IsLinked&quot;:false,&quot;IsBrokenLink&quot;:false,&quot;Type&quot;:1}"/>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216EF8C_3F31_4644_B2B5_39ADC9D7129D&quot;,&quot;SourceFullName&quot;:&quot;C:\\Users\\Tandem\\Documents\\01. Tandem SD\\02. Proyectos\\01. YPF\\Entregables\\Diagnóstico\\Copia de 20180717 YPF - Análisis de proyectos pasados v11.xlsx&quot;,&quot;LastUpdate&quot;:&quot;2023-03-15 11:26 AM&quot;,&quot;UpdatedBy&quot;:&quot;Tandem&quot;,&quot;IsLinked&quot;:false,&quot;IsBrokenLink&quot;:false,&quot;Type&quot;: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7.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lantilla Tandem">
    <a:dk1>
      <a:srgbClr val="006DEE"/>
    </a:dk1>
    <a:lt1>
      <a:srgbClr val="FFFFFF"/>
    </a:lt1>
    <a:dk2>
      <a:srgbClr val="000000"/>
    </a:dk2>
    <a:lt2>
      <a:srgbClr val="1F175A"/>
    </a:lt2>
    <a:accent1>
      <a:srgbClr val="006DEE"/>
    </a:accent1>
    <a:accent2>
      <a:srgbClr val="FF6E2E"/>
    </a:accent2>
    <a:accent3>
      <a:srgbClr val="34D16C"/>
    </a:accent3>
    <a:accent4>
      <a:srgbClr val="34D8E0"/>
    </a:accent4>
    <a:accent5>
      <a:srgbClr val="FCD757"/>
    </a:accent5>
    <a:accent6>
      <a:srgbClr val="BBBDBF"/>
    </a:accent6>
    <a:hlink>
      <a:srgbClr val="0563C1"/>
    </a:hlink>
    <a:folHlink>
      <a:srgbClr val="954F72"/>
    </a:folHlink>
  </a:clrScheme>
  <a:fontScheme name="Personalizado 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4D519C22E89C948893BDFBD4FE91D58" ma:contentTypeVersion="14" ma:contentTypeDescription="Crear nuevo documento." ma:contentTypeScope="" ma:versionID="2fbedbcc4bc26d712b1fc9a3aed23a4f">
  <xsd:schema xmlns:xsd="http://www.w3.org/2001/XMLSchema" xmlns:xs="http://www.w3.org/2001/XMLSchema" xmlns:p="http://schemas.microsoft.com/office/2006/metadata/properties" xmlns:ns2="a4f5a765-6d6f-4648-bc79-89caba1a3929" xmlns:ns3="6ce4dd0e-c228-402d-bde4-4018f9e0134b" targetNamespace="http://schemas.microsoft.com/office/2006/metadata/properties" ma:root="true" ma:fieldsID="d084fa47e9d2f75dc886ee2b83229283" ns2:_="" ns3:_="">
    <xsd:import namespace="a4f5a765-6d6f-4648-bc79-89caba1a3929"/>
    <xsd:import namespace="6ce4dd0e-c228-402d-bde4-4018f9e0134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5a765-6d6f-4648-bc79-89caba1a392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dexed="true"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5d4066df-9146-4cdc-9d54-35dd5f9ec2f1}" ma:internalName="TaxCatchAll" ma:showField="CatchAllData" ma:web="a4f5a765-6d6f-4648-bc79-89caba1a392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e4dd0e-c228-402d-bde4-4018f9e013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Etiquetas de imagen" ma:readOnly="false" ma:fieldId="{5cf76f15-5ced-4ddc-b409-7134ff3c332f}" ma:taxonomyMulti="true" ma:sspId="ab05bfd5-f10b-4df7-b3e5-2311d0b017d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a4f5a765-6d6f-4648-bc79-89caba1a3929" xsi:nil="true"/>
    <lcf76f155ced4ddcb4097134ff3c332f xmlns="6ce4dd0e-c228-402d-bde4-4018f9e0134b">
      <Terms xmlns="http://schemas.microsoft.com/office/infopath/2007/PartnerControls"/>
    </lcf76f155ced4ddcb4097134ff3c332f>
    <_dlc_DocId xmlns="a4f5a765-6d6f-4648-bc79-89caba1a3929">DYNXXQKDJ6TK-1953719289-222608</_dlc_DocId>
    <_dlc_DocIdUrl xmlns="a4f5a765-6d6f-4648-bc79-89caba1a3929">
      <Url>https://tandemsd.sharepoint.com/sites/Cuentas/_layouts/15/DocIdRedir.aspx?ID=DYNXXQKDJ6TK-1953719289-222608</Url>
      <Description>DYNXXQKDJ6TK-1953719289-222608</Description>
    </_dlc_DocIdUrl>
    <SharedWithUsers xmlns="a4f5a765-6d6f-4648-bc79-89caba1a3929">
      <UserInfo>
        <DisplayName>Rodrigo García Berro</DisplayName>
        <AccountId>299</AccountId>
        <AccountType/>
      </UserInfo>
      <UserInfo>
        <DisplayName>Federico Esseiva</DisplayName>
        <AccountId>38</AccountId>
        <AccountType/>
      </UserInfo>
      <UserInfo>
        <DisplayName>Yamila Alvarez</DisplayName>
        <AccountId>42</AccountId>
        <AccountType/>
      </UserInfo>
      <UserInfo>
        <DisplayName>Lourdes Sanguinetti</DisplayName>
        <AccountId>33</AccountId>
        <AccountType/>
      </UserInfo>
    </SharedWithUsers>
  </documentManagement>
</p:properties>
</file>

<file path=customXml/itemProps1.xml><?xml version="1.0" encoding="utf-8"?>
<ds:datastoreItem xmlns:ds="http://schemas.openxmlformats.org/officeDocument/2006/customXml" ds:itemID="{78211DA4-526A-4CF4-BED4-2AC71AFE8C12}">
  <ds:schemaRefs>
    <ds:schemaRef ds:uri="http://schemas.microsoft.com/sharepoint/events"/>
  </ds:schemaRefs>
</ds:datastoreItem>
</file>

<file path=customXml/itemProps2.xml><?xml version="1.0" encoding="utf-8"?>
<ds:datastoreItem xmlns:ds="http://schemas.openxmlformats.org/officeDocument/2006/customXml" ds:itemID="{ED08C4C4-E6C5-4EF9-8940-C343C119F7C0}">
  <ds:schemaRefs>
    <ds:schemaRef ds:uri="http://schemas.microsoft.com/sharepoint/v3/contenttype/forms"/>
  </ds:schemaRefs>
</ds:datastoreItem>
</file>

<file path=customXml/itemProps3.xml><?xml version="1.0" encoding="utf-8"?>
<ds:datastoreItem xmlns:ds="http://schemas.openxmlformats.org/officeDocument/2006/customXml" ds:itemID="{B7FBB834-5B9E-4247-91C1-862367AFE2C0}">
  <ds:schemaRefs>
    <ds:schemaRef ds:uri="6ce4dd0e-c228-402d-bde4-4018f9e0134b"/>
    <ds:schemaRef ds:uri="a4f5a765-6d6f-4648-bc79-89caba1a39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2DF7BF5-29D3-40DE-822C-E9E3D10B20B8}">
  <ds:schemaRefs>
    <ds:schemaRef ds:uri="http://schemas.microsoft.com/office/2006/metadata/properties"/>
    <ds:schemaRef ds:uri="http://schemas.microsoft.com/office/2006/documentManagement/types"/>
    <ds:schemaRef ds:uri="http://purl.org/dc/dcmitype/"/>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6ce4dd0e-c228-402d-bde4-4018f9e0134b"/>
    <ds:schemaRef ds:uri="a4f5a765-6d6f-4648-bc79-89caba1a3929"/>
  </ds:schemaRefs>
</ds:datastoreItem>
</file>

<file path=docProps/app.xml><?xml version="1.0" encoding="utf-8"?>
<Properties xmlns="http://schemas.openxmlformats.org/officeDocument/2006/extended-properties" xmlns:vt="http://schemas.openxmlformats.org/officeDocument/2006/docPropsVTypes">
  <TotalTime>7014</TotalTime>
  <Words>5506</Words>
  <Application>Microsoft Office PowerPoint</Application>
  <PresentationFormat>Panorámica</PresentationFormat>
  <Paragraphs>1160</Paragraphs>
  <Slides>41</Slides>
  <Notes>26</Notes>
  <HiddenSlides>22</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41</vt:i4>
      </vt:variant>
    </vt:vector>
  </HeadingPairs>
  <TitlesOfParts>
    <vt:vector size="49" baseType="lpstr">
      <vt:lpstr>Arial</vt:lpstr>
      <vt:lpstr>Calibri</vt:lpstr>
      <vt:lpstr>Calibri Light</vt:lpstr>
      <vt:lpstr>Open Sans</vt:lpstr>
      <vt:lpstr>Tahoma</vt:lpstr>
      <vt:lpstr>Tema de Office</vt:lpstr>
      <vt:lpstr>1_Tema de Office</vt:lpstr>
      <vt:lpstr>Diapositiva de think-cell</vt:lpstr>
      <vt:lpstr>Presentación de PowerPoint</vt:lpstr>
      <vt:lpstr>Presentación de PowerPoint</vt:lpstr>
      <vt:lpstr>¿En qué contexto se toman las decisiones para el desarrollo de un Yacimiento NOC?</vt:lpstr>
      <vt:lpstr>¿En qué contexto se toman las decisiones para el desarrollo de un Yacimiento NOC?</vt:lpstr>
      <vt:lpstr>Presentación de PowerPoint</vt:lpstr>
      <vt:lpstr>Presentación de PowerPoint</vt:lpstr>
      <vt:lpstr>Presentación de PowerPoint</vt:lpstr>
      <vt:lpstr>Presentación de PowerPoint</vt:lpstr>
      <vt:lpstr>Presentación de PowerPoint</vt:lpstr>
      <vt:lpstr>Presentación de PowerPoint</vt:lpstr>
      <vt:lpstr>La metodología propietaria 3D permite modelizar, desarrollar y evaluar proyectos a partir de una comprensión profunda de las decisiones a tomar, sus objetivos, incertidumbres y restricciones</vt:lpstr>
      <vt:lpstr>Presentación de PowerPoint</vt:lpstr>
      <vt:lpstr>Analizando las alternativas de las decisiones a focalizar, pueden diseñarse diferentes estrategias a evaluar</vt:lpstr>
      <vt:lpstr>El diseño de un diagrama de influencia permite visualizar claramente las incertidumbres e identificar las fuentes de información para las variables principales</vt:lpstr>
      <vt:lpstr>Los diferentes modelos fueron construidos y simulados de forma integrada para garantizar un robusto análisis de la incertidumbre</vt:lpstr>
      <vt:lpstr>A través de la simulación puede analizarse la alternativa más rentable y comprender el valor de cada una de las decisiones involucradas</vt:lpstr>
      <vt:lpstr>Presentación de PowerPoint</vt:lpstr>
      <vt:lpstr>Con la identificación de los riesgos en el proyecto y el estudio de su impacto y probabilidad de ocurrencia, se definen planes de mitigación para los principales riesgos identificados</vt:lpstr>
      <vt:lpstr>Presentación de PowerPoint</vt:lpstr>
      <vt:lpstr>Presentación de PowerPoint</vt:lpstr>
      <vt:lpstr>Set de Variables</vt:lpstr>
      <vt:lpstr>Como base del diseño utilizaremos el Modelo del Triple Diamante, el cual se aplica tanto para los proyectos de explotación Convencional como No Convencional</vt:lpstr>
      <vt:lpstr>Utilizamos el modelo de Decision Analysis para evaluar la madurez en el análisis de riesgos</vt:lpstr>
      <vt:lpstr>Presentación de PowerPoint</vt:lpstr>
      <vt:lpstr>Presentación de PowerPoint</vt:lpstr>
      <vt:lpstr>Presentación de PowerPoint</vt:lpstr>
      <vt:lpstr>Se trabajará en conjunto con los stakeholders del área para definir el nivel de análisis de incertidumbre óptimo considerando recursos, cantidad y criticidad de proyectos</vt:lpstr>
      <vt:lpstr>Encontramos en nuestra experiencia una serie de causas que deterioran la calidad de las decisiones claves del negocio…</vt:lpstr>
      <vt:lpstr>…. las cuales erosionan significativamente el valor de los proyectos y/o de la operación misma</vt:lpstr>
      <vt:lpstr>Existen decisiones que están siendo evaluadas actualmente donde una vez cruzado el punto de no retorno, quedará valor perdido en el camino por alternativas no optimizadas y planes no formulados</vt:lpstr>
      <vt:lpstr>Realizamos un diagnóstico del nivel de madurez de DA en una empresa nacional de la industria</vt:lpstr>
      <vt:lpstr>En base al diagnóstico se definió el paso inmediato para lograr nivelar a la empresa en el nivel de madurez buscado</vt:lpstr>
      <vt:lpstr>Presentación de PowerPoint</vt:lpstr>
      <vt:lpstr>¿En qué contexto tomamos decisiones?</vt:lpstr>
      <vt:lpstr>Se considera el nivel de análisis de cada disciplina e input para evitar la pérdida de calidad en la estimación del impacto de incertidumbres, riesgos y oportunidades</vt:lpstr>
      <vt:lpstr>Presentación de PowerPoint</vt:lpstr>
      <vt:lpstr>A pesar de la magnitud del capital en juego, los proyectos de inversión de las empresas de O&amp;G tienen pérdidas en su valor por procesos de decisión subóptimos</vt:lpstr>
      <vt:lpstr>A pesar de la magnitud del capital en juego, los proyectos de inversión de las empresas de O&amp;G tienen pérdidas en su valor por procesos de decisión subóptimos</vt:lpstr>
      <vt:lpstr>Presentación de PowerPoint</vt:lpstr>
      <vt:lpstr>El entendimiento de incertidumbres e impacto de las decisiones permite luego investigar en profundidad para construir y simular una estrategia superadora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Federico Esseiva</cp:lastModifiedBy>
  <cp:revision>5</cp:revision>
  <dcterms:created xsi:type="dcterms:W3CDTF">2023-07-24T14:30:55Z</dcterms:created>
  <dcterms:modified xsi:type="dcterms:W3CDTF">2023-11-09T17:14:37Z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0x01010054D519C22E89C948893BDFBD4FE91D58</vt:lpwstr>
  </property>
  <property fmtid="{D5CDD505-2E9C-101B-9397-08002B2CF9AE}" pid="3" name="_dlc_DocIdItemGuid">
    <vt:lpwstr>66a10b26-57f7-4454-bbf5-6d8d2ad07c0f</vt:lpwstr>
  </property>
  <property fmtid="{D5CDD505-2E9C-101B-9397-08002B2CF9AE}" pid="4" name="MediaServiceImageTags">
    <vt:lpwstr/>
  </property>
</Properties>
</file>